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8" r:id="rId2"/>
    <p:sldId id="260" r:id="rId3"/>
    <p:sldId id="281" r:id="rId4"/>
    <p:sldId id="256" r:id="rId5"/>
    <p:sldId id="283" r:id="rId6"/>
    <p:sldId id="275" r:id="rId7"/>
    <p:sldId id="269" r:id="rId8"/>
    <p:sldId id="262" r:id="rId9"/>
    <p:sldId id="287" r:id="rId10"/>
    <p:sldId id="289" r:id="rId11"/>
    <p:sldId id="274" r:id="rId12"/>
    <p:sldId id="286" r:id="rId13"/>
    <p:sldId id="265" r:id="rId14"/>
    <p:sldId id="266" r:id="rId15"/>
    <p:sldId id="285" r:id="rId16"/>
    <p:sldId id="276" r:id="rId17"/>
  </p:sldIdLst>
  <p:sldSz cx="9144000" cy="6858000" type="screen4x3"/>
  <p:notesSz cx="6797675" cy="99266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2" autoAdjust="0"/>
    <p:restoredTop sz="87500" autoAdjust="0"/>
  </p:normalViewPr>
  <p:slideViewPr>
    <p:cSldViewPr>
      <p:cViewPr>
        <p:scale>
          <a:sx n="70" d="100"/>
          <a:sy n="70" d="100"/>
        </p:scale>
        <p:origin x="-1766" y="-49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5E4179B-5A24-464E-ADB6-F5FFE989B645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2116B1B-AB71-4C30-82CC-8074B97D359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5B8249E-1C46-4EB4-995C-35E5BE5C7BD9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Z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Z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CA61C2-3446-478F-BD0F-3B6F2F7A64D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ZA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DACF0A-1D89-44C5-A97F-F988B8F2B20A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Z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ZA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FDE1F7-1F47-429F-AC40-BE27C3B02BF1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Z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ZA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B59A99B-26D9-477D-A30A-04D69C326D86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Z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ZA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C31A53-BAE4-437C-B44A-FD2068402B8C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Z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ZA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B59A99B-26D9-477D-A30A-04D69C326D86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Z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CA61C2-3446-478F-BD0F-3B6F2F7A64DD}" type="slidenum">
              <a:rPr lang="en-ZA" smtClean="0"/>
              <a:pPr>
                <a:defRPr/>
              </a:pPr>
              <a:t>16</a:t>
            </a:fld>
            <a:endParaRPr lang="en-Z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4DCE14-46E6-48DA-8D2F-B65623D0C7D9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Z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ZA" smtClean="0"/>
          </a:p>
        </p:txBody>
      </p:sp>
      <p:sp>
        <p:nvSpPr>
          <p:cNvPr id="56324" name="Slide Number Placeholder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363F9C9-B48E-459D-A033-92888B8273DC}" type="slidenum">
              <a:rPr lang="en-ZA" sz="1200">
                <a:latin typeface="Calibri" pitchFamily="34" charset="0"/>
              </a:rPr>
              <a:pPr algn="r"/>
              <a:t>3</a:t>
            </a:fld>
            <a:endParaRPr lang="en-ZA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ZA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703CB0-AA15-47D8-824F-E7A8486C3C51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Z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ZA" smtClean="0"/>
          </a:p>
        </p:txBody>
      </p:sp>
      <p:sp>
        <p:nvSpPr>
          <p:cNvPr id="59396" name="Slide Number Placeholder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B6EAFB9-999C-4F48-BDD6-61D018C7F497}" type="slidenum">
              <a:rPr lang="en-ZA" sz="1200">
                <a:latin typeface="Calibri" pitchFamily="34" charset="0"/>
              </a:rPr>
              <a:pPr algn="r"/>
              <a:t>5</a:t>
            </a:fld>
            <a:endParaRPr lang="en-ZA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A692E9-57E7-4202-AF22-C2C78D2649C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  <p:sp>
        <p:nvSpPr>
          <p:cNvPr id="24579" name="Rectangle 11"/>
          <p:cNvSpPr txBox="1">
            <a:spLocks noGrp="1" noChangeArrowheads="1"/>
          </p:cNvSpPr>
          <p:nvPr/>
        </p:nvSpPr>
        <p:spPr bwMode="auto">
          <a:xfrm>
            <a:off x="5749925" y="9267825"/>
            <a:ext cx="7889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95" tIns="0" rIns="18495" bIns="0" anchor="b"/>
          <a:lstStyle/>
          <a:p>
            <a:pPr algn="r" defTabSz="887413" eaLnBrk="0" hangingPunct="0"/>
            <a:fld id="{1851118D-DF3D-40F1-BAF7-CA8852196B31}" type="slidenum">
              <a:rPr lang="en-US" sz="800">
                <a:latin typeface="Calibri" pitchFamily="34" charset="0"/>
              </a:rPr>
              <a:pPr algn="r" defTabSz="887413" eaLnBrk="0" hangingPunct="0"/>
              <a:t>6</a:t>
            </a:fld>
            <a:endParaRPr lang="en-US" sz="800">
              <a:latin typeface="Calibri" pitchFamily="34" charset="0"/>
            </a:endParaRPr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87375" y="258763"/>
            <a:ext cx="5683250" cy="4264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4538" y="4675188"/>
            <a:ext cx="5303837" cy="4540250"/>
          </a:xfrm>
          <a:noFill/>
        </p:spPr>
        <p:txBody>
          <a:bodyPr wrap="square" lIns="94019" tIns="49320" rIns="94019" bIns="49320" numCol="1" anchor="t" anchorCtr="0" compatLnSpc="1">
            <a:prstTxWarp prst="textNoShape">
              <a:avLst/>
            </a:prstTxWarp>
          </a:bodyPr>
          <a:lstStyle/>
          <a:p>
            <a:pPr marL="112713" indent="-112713" defTabSz="1020763">
              <a:spcBef>
                <a:spcPct val="0"/>
              </a:spcBef>
            </a:pPr>
            <a:r>
              <a:rPr lang="en-US" smtClean="0"/>
              <a:t>Updated 02/17/08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ZA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A3910A-4C2D-4F49-B179-F3CDD6542EE7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Z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ZA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FDE1F7-1F47-429F-AC40-BE27C3B02BF1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Z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ZA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718C37-CAE5-4F6B-9D1E-75310E9D0BEF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Z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93864-295F-41B4-912B-D08EE9148D32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3876B-F5A2-4A52-9155-B74F964B274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E4F9B-7AEC-456E-B8D5-362D743856BE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F6C40-3A52-4ABE-8B32-174DD59BF7E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7E8B4-B200-43B0-A173-DAD0EE7C5B29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C3E1C-3020-47EA-9884-D0921394D84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B2B61-8B7B-4027-8C40-8EA049E5CF06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1C5E6-3211-4652-AC33-238641FCA8D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0F4A4-B3D9-459F-8BCA-EFFF617E58AF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4F15A-C988-467B-99C4-0753D5A20C94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2037E-A143-442A-AC0A-94AF74615964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B3A3C-6C7C-4B67-A627-E86C2D8D367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8FB0D-F002-430C-9110-61B3C0301748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F0707-F9F6-45BF-AD93-B72C4DA26D3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AB525-C1EA-4535-8878-2694F2EF1337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99CC2-D0FF-4F17-A570-BBF488748B7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33DA6-D2F0-4152-BE31-1A600318C445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F6B9D-F9F8-4927-A32F-0A298576A86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5AF87-B947-47ED-9990-75CB0BADCE43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95A7C-624D-4DF1-8D8D-936F0819069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BD116-E6A6-48F9-83D9-1618091ABA10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5E1FD-63C9-4D3A-8947-3FF8DEE89E8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Z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0A3584-7E7F-4419-A29C-7C6E3F6A0082}" type="datetimeFigureOut">
              <a:rPr lang="en-US"/>
              <a:pPr>
                <a:defRPr/>
              </a:pPr>
              <a:t>3/25/2009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18548B-060D-44F2-AD34-4ED05C06B60E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iscoinstitute.net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bmanchu@cisco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133600"/>
            <a:ext cx="8077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2"/>
          <p:cNvSpPr>
            <a:spLocks noGrp="1"/>
          </p:cNvSpPr>
          <p:nvPr>
            <p:ph type="title"/>
          </p:nvPr>
        </p:nvSpPr>
        <p:spPr>
          <a:xfrm>
            <a:off x="3643306" y="428625"/>
            <a:ext cx="5043494" cy="1143000"/>
          </a:xfrm>
        </p:spPr>
        <p:txBody>
          <a:bodyPr/>
          <a:lstStyle/>
          <a:p>
            <a:pPr algn="l"/>
            <a:r>
              <a:rPr lang="en-ZA" sz="3600" b="1" dirty="0" smtClean="0"/>
              <a:t>   South Africa</a:t>
            </a: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642938" y="5929313"/>
            <a:ext cx="36065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ZA" dirty="0">
                <a:latin typeface="Calibri" pitchFamily="34" charset="0"/>
              </a:rPr>
              <a:t>Territory Manager:   Bessie Manchu</a:t>
            </a:r>
          </a:p>
          <a:p>
            <a:pPr algn="l"/>
            <a:r>
              <a:rPr lang="en-ZA" dirty="0">
                <a:latin typeface="Calibri" pitchFamily="34" charset="0"/>
              </a:rPr>
              <a:t>                                </a:t>
            </a:r>
            <a:r>
              <a:rPr lang="en-ZA" dirty="0" smtClean="0">
                <a:latin typeface="Calibri" pitchFamily="34" charset="0"/>
              </a:rPr>
              <a:t>      </a:t>
            </a:r>
            <a:r>
              <a:rPr lang="en-ZA" dirty="0">
                <a:latin typeface="Calibri" pitchFamily="34" charset="0"/>
              </a:rPr>
              <a:t>Manchu Group</a:t>
            </a:r>
          </a:p>
        </p:txBody>
      </p:sp>
      <p:pic>
        <p:nvPicPr>
          <p:cNvPr id="6" name="Picture 2" descr="Manchu Logo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15284" y="5857892"/>
            <a:ext cx="799623" cy="854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1403350" y="144463"/>
            <a:ext cx="2232025" cy="1628775"/>
            <a:chOff x="2390" y="1671"/>
            <a:chExt cx="1019" cy="959"/>
          </a:xfrm>
        </p:grpSpPr>
        <p:sp>
          <p:nvSpPr>
            <p:cNvPr id="2057" name="AutoShape 9"/>
            <p:cNvSpPr>
              <a:spLocks noChangeAspect="1" noChangeArrowheads="1" noTextEdit="1"/>
            </p:cNvSpPr>
            <p:nvPr/>
          </p:nvSpPr>
          <p:spPr bwMode="auto">
            <a:xfrm>
              <a:off x="2390" y="1671"/>
              <a:ext cx="1019" cy="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2392" y="1672"/>
              <a:ext cx="1015" cy="957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0" y="151"/>
                </a:cxn>
                <a:cxn ang="0">
                  <a:pos x="0" y="1479"/>
                </a:cxn>
                <a:cxn ang="0">
                  <a:pos x="148" y="1630"/>
                </a:cxn>
                <a:cxn ang="0">
                  <a:pos x="1580" y="1630"/>
                </a:cxn>
                <a:cxn ang="0">
                  <a:pos x="1728" y="1479"/>
                </a:cxn>
                <a:cxn ang="0">
                  <a:pos x="1728" y="151"/>
                </a:cxn>
                <a:cxn ang="0">
                  <a:pos x="1580" y="0"/>
                </a:cxn>
                <a:cxn ang="0">
                  <a:pos x="148" y="0"/>
                </a:cxn>
              </a:cxnLst>
              <a:rect l="0" t="0" r="r" b="b"/>
              <a:pathLst>
                <a:path w="1728" h="1630">
                  <a:moveTo>
                    <a:pt x="148" y="0"/>
                  </a:moveTo>
                  <a:cubicBezTo>
                    <a:pt x="66" y="0"/>
                    <a:pt x="0" y="68"/>
                    <a:pt x="0" y="151"/>
                  </a:cubicBezTo>
                  <a:cubicBezTo>
                    <a:pt x="0" y="1479"/>
                    <a:pt x="0" y="1479"/>
                    <a:pt x="0" y="1479"/>
                  </a:cubicBezTo>
                  <a:cubicBezTo>
                    <a:pt x="0" y="1562"/>
                    <a:pt x="66" y="1630"/>
                    <a:pt x="148" y="1630"/>
                  </a:cubicBezTo>
                  <a:cubicBezTo>
                    <a:pt x="1580" y="1630"/>
                    <a:pt x="1580" y="1630"/>
                    <a:pt x="1580" y="1630"/>
                  </a:cubicBezTo>
                  <a:cubicBezTo>
                    <a:pt x="1662" y="1630"/>
                    <a:pt x="1728" y="1562"/>
                    <a:pt x="1728" y="1479"/>
                  </a:cubicBezTo>
                  <a:cubicBezTo>
                    <a:pt x="1728" y="151"/>
                    <a:pt x="1728" y="151"/>
                    <a:pt x="1728" y="151"/>
                  </a:cubicBezTo>
                  <a:cubicBezTo>
                    <a:pt x="1728" y="68"/>
                    <a:pt x="1662" y="0"/>
                    <a:pt x="1580" y="0"/>
                  </a:cubicBezTo>
                  <a:lnTo>
                    <a:pt x="148" y="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2416" y="1697"/>
              <a:ext cx="967" cy="553"/>
            </a:xfrm>
            <a:custGeom>
              <a:avLst/>
              <a:gdLst/>
              <a:ahLst/>
              <a:cxnLst>
                <a:cxn ang="0">
                  <a:pos x="0" y="941"/>
                </a:cxn>
                <a:cxn ang="0">
                  <a:pos x="0" y="107"/>
                </a:cxn>
                <a:cxn ang="0">
                  <a:pos x="106" y="0"/>
                </a:cxn>
                <a:cxn ang="0">
                  <a:pos x="1538" y="0"/>
                </a:cxn>
                <a:cxn ang="0">
                  <a:pos x="1644" y="107"/>
                </a:cxn>
                <a:cxn ang="0">
                  <a:pos x="1644" y="941"/>
                </a:cxn>
                <a:cxn ang="0">
                  <a:pos x="0" y="941"/>
                </a:cxn>
              </a:cxnLst>
              <a:rect l="0" t="0" r="r" b="b"/>
              <a:pathLst>
                <a:path w="1644" h="941">
                  <a:moveTo>
                    <a:pt x="0" y="941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48"/>
                    <a:pt x="47" y="0"/>
                    <a:pt x="106" y="0"/>
                  </a:cubicBezTo>
                  <a:cubicBezTo>
                    <a:pt x="1538" y="0"/>
                    <a:pt x="1538" y="0"/>
                    <a:pt x="1538" y="0"/>
                  </a:cubicBezTo>
                  <a:cubicBezTo>
                    <a:pt x="1597" y="0"/>
                    <a:pt x="1644" y="48"/>
                    <a:pt x="1644" y="107"/>
                  </a:cubicBezTo>
                  <a:cubicBezTo>
                    <a:pt x="1644" y="941"/>
                    <a:pt x="1644" y="941"/>
                    <a:pt x="1644" y="941"/>
                  </a:cubicBezTo>
                  <a:lnTo>
                    <a:pt x="0" y="9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2541" y="1780"/>
              <a:ext cx="717" cy="197"/>
            </a:xfrm>
            <a:custGeom>
              <a:avLst/>
              <a:gdLst/>
              <a:ahLst/>
              <a:cxnLst>
                <a:cxn ang="0">
                  <a:pos x="53" y="255"/>
                </a:cxn>
                <a:cxn ang="0">
                  <a:pos x="27" y="282"/>
                </a:cxn>
                <a:cxn ang="0">
                  <a:pos x="0" y="255"/>
                </a:cxn>
                <a:cxn ang="0">
                  <a:pos x="0" y="200"/>
                </a:cxn>
                <a:cxn ang="0">
                  <a:pos x="27" y="173"/>
                </a:cxn>
                <a:cxn ang="0">
                  <a:pos x="53" y="200"/>
                </a:cxn>
                <a:cxn ang="0">
                  <a:pos x="53" y="255"/>
                </a:cxn>
                <a:cxn ang="0">
                  <a:pos x="199" y="127"/>
                </a:cxn>
                <a:cxn ang="0">
                  <a:pos x="173" y="100"/>
                </a:cxn>
                <a:cxn ang="0">
                  <a:pos x="146" y="127"/>
                </a:cxn>
                <a:cxn ang="0">
                  <a:pos x="146" y="255"/>
                </a:cxn>
                <a:cxn ang="0">
                  <a:pos x="173" y="282"/>
                </a:cxn>
                <a:cxn ang="0">
                  <a:pos x="199" y="255"/>
                </a:cxn>
                <a:cxn ang="0">
                  <a:pos x="199" y="127"/>
                </a:cxn>
                <a:cxn ang="0">
                  <a:pos x="345" y="27"/>
                </a:cxn>
                <a:cxn ang="0">
                  <a:pos x="318" y="0"/>
                </a:cxn>
                <a:cxn ang="0">
                  <a:pos x="292" y="27"/>
                </a:cxn>
                <a:cxn ang="0">
                  <a:pos x="292" y="308"/>
                </a:cxn>
                <a:cxn ang="0">
                  <a:pos x="318" y="335"/>
                </a:cxn>
                <a:cxn ang="0">
                  <a:pos x="345" y="308"/>
                </a:cxn>
                <a:cxn ang="0">
                  <a:pos x="345" y="27"/>
                </a:cxn>
                <a:cxn ang="0">
                  <a:pos x="491" y="127"/>
                </a:cxn>
                <a:cxn ang="0">
                  <a:pos x="464" y="100"/>
                </a:cxn>
                <a:cxn ang="0">
                  <a:pos x="438" y="127"/>
                </a:cxn>
                <a:cxn ang="0">
                  <a:pos x="438" y="255"/>
                </a:cxn>
                <a:cxn ang="0">
                  <a:pos x="464" y="282"/>
                </a:cxn>
                <a:cxn ang="0">
                  <a:pos x="491" y="255"/>
                </a:cxn>
                <a:cxn ang="0">
                  <a:pos x="491" y="127"/>
                </a:cxn>
                <a:cxn ang="0">
                  <a:pos x="637" y="200"/>
                </a:cxn>
                <a:cxn ang="0">
                  <a:pos x="610" y="173"/>
                </a:cxn>
                <a:cxn ang="0">
                  <a:pos x="584" y="200"/>
                </a:cxn>
                <a:cxn ang="0">
                  <a:pos x="584" y="255"/>
                </a:cxn>
                <a:cxn ang="0">
                  <a:pos x="610" y="282"/>
                </a:cxn>
                <a:cxn ang="0">
                  <a:pos x="637" y="255"/>
                </a:cxn>
                <a:cxn ang="0">
                  <a:pos x="637" y="200"/>
                </a:cxn>
                <a:cxn ang="0">
                  <a:pos x="782" y="127"/>
                </a:cxn>
                <a:cxn ang="0">
                  <a:pos x="756" y="100"/>
                </a:cxn>
                <a:cxn ang="0">
                  <a:pos x="729" y="127"/>
                </a:cxn>
                <a:cxn ang="0">
                  <a:pos x="729" y="255"/>
                </a:cxn>
                <a:cxn ang="0">
                  <a:pos x="756" y="282"/>
                </a:cxn>
                <a:cxn ang="0">
                  <a:pos x="782" y="255"/>
                </a:cxn>
                <a:cxn ang="0">
                  <a:pos x="782" y="127"/>
                </a:cxn>
                <a:cxn ang="0">
                  <a:pos x="928" y="27"/>
                </a:cxn>
                <a:cxn ang="0">
                  <a:pos x="902" y="0"/>
                </a:cxn>
                <a:cxn ang="0">
                  <a:pos x="875" y="27"/>
                </a:cxn>
                <a:cxn ang="0">
                  <a:pos x="875" y="308"/>
                </a:cxn>
                <a:cxn ang="0">
                  <a:pos x="902" y="335"/>
                </a:cxn>
                <a:cxn ang="0">
                  <a:pos x="928" y="308"/>
                </a:cxn>
                <a:cxn ang="0">
                  <a:pos x="928" y="27"/>
                </a:cxn>
                <a:cxn ang="0">
                  <a:pos x="1074" y="127"/>
                </a:cxn>
                <a:cxn ang="0">
                  <a:pos x="1047" y="100"/>
                </a:cxn>
                <a:cxn ang="0">
                  <a:pos x="1021" y="127"/>
                </a:cxn>
                <a:cxn ang="0">
                  <a:pos x="1021" y="255"/>
                </a:cxn>
                <a:cxn ang="0">
                  <a:pos x="1047" y="282"/>
                </a:cxn>
                <a:cxn ang="0">
                  <a:pos x="1074" y="255"/>
                </a:cxn>
                <a:cxn ang="0">
                  <a:pos x="1074" y="127"/>
                </a:cxn>
                <a:cxn ang="0">
                  <a:pos x="1220" y="200"/>
                </a:cxn>
                <a:cxn ang="0">
                  <a:pos x="1193" y="173"/>
                </a:cxn>
                <a:cxn ang="0">
                  <a:pos x="1167" y="200"/>
                </a:cxn>
                <a:cxn ang="0">
                  <a:pos x="1167" y="255"/>
                </a:cxn>
                <a:cxn ang="0">
                  <a:pos x="1193" y="282"/>
                </a:cxn>
                <a:cxn ang="0">
                  <a:pos x="1220" y="255"/>
                </a:cxn>
                <a:cxn ang="0">
                  <a:pos x="1220" y="200"/>
                </a:cxn>
              </a:cxnLst>
              <a:rect l="0" t="0" r="r" b="b"/>
              <a:pathLst>
                <a:path w="1220" h="335">
                  <a:moveTo>
                    <a:pt x="53" y="255"/>
                  </a:moveTo>
                  <a:cubicBezTo>
                    <a:pt x="53" y="270"/>
                    <a:pt x="41" y="282"/>
                    <a:pt x="27" y="282"/>
                  </a:cubicBezTo>
                  <a:cubicBezTo>
                    <a:pt x="12" y="282"/>
                    <a:pt x="0" y="270"/>
                    <a:pt x="0" y="255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185"/>
                    <a:pt x="12" y="173"/>
                    <a:pt x="27" y="173"/>
                  </a:cubicBezTo>
                  <a:cubicBezTo>
                    <a:pt x="41" y="173"/>
                    <a:pt x="53" y="185"/>
                    <a:pt x="53" y="200"/>
                  </a:cubicBezTo>
                  <a:lnTo>
                    <a:pt x="53" y="255"/>
                  </a:lnTo>
                  <a:close/>
                  <a:moveTo>
                    <a:pt x="199" y="127"/>
                  </a:moveTo>
                  <a:cubicBezTo>
                    <a:pt x="199" y="112"/>
                    <a:pt x="187" y="100"/>
                    <a:pt x="173" y="100"/>
                  </a:cubicBezTo>
                  <a:cubicBezTo>
                    <a:pt x="158" y="100"/>
                    <a:pt x="146" y="112"/>
                    <a:pt x="146" y="127"/>
                  </a:cubicBezTo>
                  <a:cubicBezTo>
                    <a:pt x="146" y="255"/>
                    <a:pt x="146" y="255"/>
                    <a:pt x="146" y="255"/>
                  </a:cubicBezTo>
                  <a:cubicBezTo>
                    <a:pt x="146" y="270"/>
                    <a:pt x="158" y="282"/>
                    <a:pt x="173" y="282"/>
                  </a:cubicBezTo>
                  <a:cubicBezTo>
                    <a:pt x="187" y="282"/>
                    <a:pt x="199" y="270"/>
                    <a:pt x="199" y="255"/>
                  </a:cubicBezTo>
                  <a:lnTo>
                    <a:pt x="199" y="127"/>
                  </a:lnTo>
                  <a:close/>
                  <a:moveTo>
                    <a:pt x="345" y="27"/>
                  </a:moveTo>
                  <a:cubicBezTo>
                    <a:pt x="345" y="12"/>
                    <a:pt x="333" y="0"/>
                    <a:pt x="318" y="0"/>
                  </a:cubicBezTo>
                  <a:cubicBezTo>
                    <a:pt x="304" y="0"/>
                    <a:pt x="292" y="12"/>
                    <a:pt x="292" y="27"/>
                  </a:cubicBezTo>
                  <a:cubicBezTo>
                    <a:pt x="292" y="308"/>
                    <a:pt x="292" y="308"/>
                    <a:pt x="292" y="308"/>
                  </a:cubicBezTo>
                  <a:cubicBezTo>
                    <a:pt x="292" y="323"/>
                    <a:pt x="304" y="335"/>
                    <a:pt x="318" y="335"/>
                  </a:cubicBezTo>
                  <a:cubicBezTo>
                    <a:pt x="333" y="335"/>
                    <a:pt x="345" y="323"/>
                    <a:pt x="345" y="308"/>
                  </a:cubicBezTo>
                  <a:lnTo>
                    <a:pt x="345" y="27"/>
                  </a:lnTo>
                  <a:close/>
                  <a:moveTo>
                    <a:pt x="491" y="127"/>
                  </a:moveTo>
                  <a:cubicBezTo>
                    <a:pt x="491" y="112"/>
                    <a:pt x="479" y="100"/>
                    <a:pt x="464" y="100"/>
                  </a:cubicBezTo>
                  <a:cubicBezTo>
                    <a:pt x="450" y="100"/>
                    <a:pt x="438" y="112"/>
                    <a:pt x="438" y="127"/>
                  </a:cubicBezTo>
                  <a:cubicBezTo>
                    <a:pt x="438" y="255"/>
                    <a:pt x="438" y="255"/>
                    <a:pt x="438" y="255"/>
                  </a:cubicBezTo>
                  <a:cubicBezTo>
                    <a:pt x="438" y="270"/>
                    <a:pt x="450" y="282"/>
                    <a:pt x="464" y="282"/>
                  </a:cubicBezTo>
                  <a:cubicBezTo>
                    <a:pt x="479" y="282"/>
                    <a:pt x="491" y="270"/>
                    <a:pt x="491" y="255"/>
                  </a:cubicBezTo>
                  <a:lnTo>
                    <a:pt x="491" y="127"/>
                  </a:lnTo>
                  <a:close/>
                  <a:moveTo>
                    <a:pt x="637" y="200"/>
                  </a:moveTo>
                  <a:cubicBezTo>
                    <a:pt x="637" y="185"/>
                    <a:pt x="625" y="173"/>
                    <a:pt x="610" y="173"/>
                  </a:cubicBezTo>
                  <a:cubicBezTo>
                    <a:pt x="595" y="173"/>
                    <a:pt x="584" y="185"/>
                    <a:pt x="584" y="200"/>
                  </a:cubicBezTo>
                  <a:cubicBezTo>
                    <a:pt x="584" y="255"/>
                    <a:pt x="584" y="255"/>
                    <a:pt x="584" y="255"/>
                  </a:cubicBezTo>
                  <a:cubicBezTo>
                    <a:pt x="584" y="270"/>
                    <a:pt x="595" y="282"/>
                    <a:pt x="610" y="282"/>
                  </a:cubicBezTo>
                  <a:cubicBezTo>
                    <a:pt x="625" y="282"/>
                    <a:pt x="637" y="270"/>
                    <a:pt x="637" y="255"/>
                  </a:cubicBezTo>
                  <a:lnTo>
                    <a:pt x="637" y="200"/>
                  </a:lnTo>
                  <a:close/>
                  <a:moveTo>
                    <a:pt x="782" y="127"/>
                  </a:moveTo>
                  <a:cubicBezTo>
                    <a:pt x="782" y="112"/>
                    <a:pt x="771" y="100"/>
                    <a:pt x="756" y="100"/>
                  </a:cubicBezTo>
                  <a:cubicBezTo>
                    <a:pt x="741" y="100"/>
                    <a:pt x="729" y="112"/>
                    <a:pt x="729" y="127"/>
                  </a:cubicBezTo>
                  <a:cubicBezTo>
                    <a:pt x="729" y="255"/>
                    <a:pt x="729" y="255"/>
                    <a:pt x="729" y="255"/>
                  </a:cubicBezTo>
                  <a:cubicBezTo>
                    <a:pt x="729" y="270"/>
                    <a:pt x="741" y="282"/>
                    <a:pt x="756" y="282"/>
                  </a:cubicBezTo>
                  <a:cubicBezTo>
                    <a:pt x="771" y="282"/>
                    <a:pt x="782" y="270"/>
                    <a:pt x="782" y="255"/>
                  </a:cubicBezTo>
                  <a:lnTo>
                    <a:pt x="782" y="127"/>
                  </a:lnTo>
                  <a:close/>
                  <a:moveTo>
                    <a:pt x="928" y="27"/>
                  </a:moveTo>
                  <a:cubicBezTo>
                    <a:pt x="928" y="12"/>
                    <a:pt x="916" y="0"/>
                    <a:pt x="902" y="0"/>
                  </a:cubicBezTo>
                  <a:cubicBezTo>
                    <a:pt x="887" y="0"/>
                    <a:pt x="875" y="12"/>
                    <a:pt x="875" y="27"/>
                  </a:cubicBezTo>
                  <a:cubicBezTo>
                    <a:pt x="875" y="308"/>
                    <a:pt x="875" y="308"/>
                    <a:pt x="875" y="308"/>
                  </a:cubicBezTo>
                  <a:cubicBezTo>
                    <a:pt x="875" y="323"/>
                    <a:pt x="887" y="335"/>
                    <a:pt x="902" y="335"/>
                  </a:cubicBezTo>
                  <a:cubicBezTo>
                    <a:pt x="916" y="335"/>
                    <a:pt x="928" y="323"/>
                    <a:pt x="928" y="308"/>
                  </a:cubicBezTo>
                  <a:lnTo>
                    <a:pt x="928" y="27"/>
                  </a:lnTo>
                  <a:close/>
                  <a:moveTo>
                    <a:pt x="1074" y="127"/>
                  </a:moveTo>
                  <a:cubicBezTo>
                    <a:pt x="1074" y="112"/>
                    <a:pt x="1062" y="100"/>
                    <a:pt x="1047" y="100"/>
                  </a:cubicBezTo>
                  <a:cubicBezTo>
                    <a:pt x="1033" y="100"/>
                    <a:pt x="1021" y="112"/>
                    <a:pt x="1021" y="127"/>
                  </a:cubicBezTo>
                  <a:cubicBezTo>
                    <a:pt x="1021" y="255"/>
                    <a:pt x="1021" y="255"/>
                    <a:pt x="1021" y="255"/>
                  </a:cubicBezTo>
                  <a:cubicBezTo>
                    <a:pt x="1021" y="270"/>
                    <a:pt x="1033" y="282"/>
                    <a:pt x="1047" y="282"/>
                  </a:cubicBezTo>
                  <a:cubicBezTo>
                    <a:pt x="1062" y="282"/>
                    <a:pt x="1074" y="270"/>
                    <a:pt x="1074" y="255"/>
                  </a:cubicBezTo>
                  <a:lnTo>
                    <a:pt x="1074" y="127"/>
                  </a:lnTo>
                  <a:close/>
                  <a:moveTo>
                    <a:pt x="1220" y="200"/>
                  </a:moveTo>
                  <a:cubicBezTo>
                    <a:pt x="1220" y="185"/>
                    <a:pt x="1208" y="173"/>
                    <a:pt x="1193" y="173"/>
                  </a:cubicBezTo>
                  <a:cubicBezTo>
                    <a:pt x="1179" y="173"/>
                    <a:pt x="1167" y="185"/>
                    <a:pt x="1167" y="200"/>
                  </a:cubicBezTo>
                  <a:cubicBezTo>
                    <a:pt x="1167" y="255"/>
                    <a:pt x="1167" y="255"/>
                    <a:pt x="1167" y="255"/>
                  </a:cubicBezTo>
                  <a:cubicBezTo>
                    <a:pt x="1167" y="270"/>
                    <a:pt x="1179" y="282"/>
                    <a:pt x="1193" y="282"/>
                  </a:cubicBezTo>
                  <a:cubicBezTo>
                    <a:pt x="1208" y="282"/>
                    <a:pt x="1220" y="270"/>
                    <a:pt x="1220" y="255"/>
                  </a:cubicBezTo>
                  <a:lnTo>
                    <a:pt x="1220" y="20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2061" name="Freeform 13"/>
            <p:cNvSpPr>
              <a:spLocks noEditPoints="1"/>
            </p:cNvSpPr>
            <p:nvPr/>
          </p:nvSpPr>
          <p:spPr bwMode="auto">
            <a:xfrm>
              <a:off x="2606" y="2029"/>
              <a:ext cx="677" cy="129"/>
            </a:xfrm>
            <a:custGeom>
              <a:avLst/>
              <a:gdLst/>
              <a:ahLst/>
              <a:cxnLst>
                <a:cxn ang="0">
                  <a:pos x="235" y="215"/>
                </a:cxn>
                <a:cxn ang="0">
                  <a:pos x="289" y="3"/>
                </a:cxn>
                <a:cxn ang="0">
                  <a:pos x="720" y="7"/>
                </a:cxn>
                <a:cxn ang="0">
                  <a:pos x="558" y="109"/>
                </a:cxn>
                <a:cxn ang="0">
                  <a:pos x="720" y="212"/>
                </a:cxn>
                <a:cxn ang="0">
                  <a:pos x="675" y="166"/>
                </a:cxn>
                <a:cxn ang="0">
                  <a:pos x="675" y="53"/>
                </a:cxn>
                <a:cxn ang="0">
                  <a:pos x="720" y="7"/>
                </a:cxn>
                <a:cxn ang="0">
                  <a:pos x="113" y="0"/>
                </a:cxn>
                <a:cxn ang="0">
                  <a:pos x="113" y="219"/>
                </a:cxn>
                <a:cxn ang="0">
                  <a:pos x="162" y="155"/>
                </a:cxn>
                <a:cxn ang="0">
                  <a:pos x="58" y="109"/>
                </a:cxn>
                <a:cxn ang="0">
                  <a:pos x="162" y="64"/>
                </a:cxn>
                <a:cxn ang="0">
                  <a:pos x="888" y="0"/>
                </a:cxn>
                <a:cxn ang="0">
                  <a:pos x="888" y="219"/>
                </a:cxn>
                <a:cxn ang="0">
                  <a:pos x="888" y="0"/>
                </a:cxn>
                <a:cxn ang="0">
                  <a:pos x="888" y="165"/>
                </a:cxn>
                <a:cxn ang="0">
                  <a:pos x="888" y="54"/>
                </a:cxn>
                <a:cxn ang="0">
                  <a:pos x="491" y="6"/>
                </a:cxn>
                <a:cxn ang="0">
                  <a:pos x="360" y="66"/>
                </a:cxn>
                <a:cxn ang="0">
                  <a:pos x="426" y="131"/>
                </a:cxn>
                <a:cxn ang="0">
                  <a:pos x="411" y="172"/>
                </a:cxn>
                <a:cxn ang="0">
                  <a:pos x="361" y="213"/>
                </a:cxn>
                <a:cxn ang="0">
                  <a:pos x="506" y="148"/>
                </a:cxn>
                <a:cxn ang="0">
                  <a:pos x="441" y="83"/>
                </a:cxn>
                <a:cxn ang="0">
                  <a:pos x="450" y="45"/>
                </a:cxn>
                <a:cxn ang="0">
                  <a:pos x="491" y="6"/>
                </a:cxn>
                <a:cxn ang="0">
                  <a:pos x="1056" y="171"/>
                </a:cxn>
                <a:cxn ang="0">
                  <a:pos x="1073" y="215"/>
                </a:cxn>
                <a:cxn ang="0">
                  <a:pos x="1081" y="171"/>
                </a:cxn>
                <a:cxn ang="0">
                  <a:pos x="1098" y="165"/>
                </a:cxn>
                <a:cxn ang="0">
                  <a:pos x="1101" y="215"/>
                </a:cxn>
                <a:cxn ang="0">
                  <a:pos x="1108" y="174"/>
                </a:cxn>
                <a:cxn ang="0">
                  <a:pos x="1123" y="215"/>
                </a:cxn>
                <a:cxn ang="0">
                  <a:pos x="1145" y="174"/>
                </a:cxn>
                <a:cxn ang="0">
                  <a:pos x="1145" y="215"/>
                </a:cxn>
                <a:cxn ang="0">
                  <a:pos x="1153" y="165"/>
                </a:cxn>
                <a:cxn ang="0">
                  <a:pos x="1127" y="206"/>
                </a:cxn>
                <a:cxn ang="0">
                  <a:pos x="1112" y="165"/>
                </a:cxn>
                <a:cxn ang="0">
                  <a:pos x="1101" y="215"/>
                </a:cxn>
              </a:cxnLst>
              <a:rect l="0" t="0" r="r" b="b"/>
              <a:pathLst>
                <a:path w="1153" h="219">
                  <a:moveTo>
                    <a:pt x="289" y="215"/>
                  </a:moveTo>
                  <a:cubicBezTo>
                    <a:pt x="235" y="215"/>
                    <a:pt x="235" y="215"/>
                    <a:pt x="235" y="215"/>
                  </a:cubicBezTo>
                  <a:cubicBezTo>
                    <a:pt x="235" y="3"/>
                    <a:pt x="235" y="3"/>
                    <a:pt x="235" y="3"/>
                  </a:cubicBezTo>
                  <a:cubicBezTo>
                    <a:pt x="289" y="3"/>
                    <a:pt x="289" y="3"/>
                    <a:pt x="289" y="3"/>
                  </a:cubicBezTo>
                  <a:lnTo>
                    <a:pt x="289" y="215"/>
                  </a:lnTo>
                  <a:close/>
                  <a:moveTo>
                    <a:pt x="720" y="7"/>
                  </a:moveTo>
                  <a:cubicBezTo>
                    <a:pt x="715" y="6"/>
                    <a:pt x="696" y="0"/>
                    <a:pt x="671" y="0"/>
                  </a:cubicBezTo>
                  <a:cubicBezTo>
                    <a:pt x="606" y="0"/>
                    <a:pt x="558" y="46"/>
                    <a:pt x="558" y="109"/>
                  </a:cubicBezTo>
                  <a:cubicBezTo>
                    <a:pt x="558" y="178"/>
                    <a:pt x="611" y="219"/>
                    <a:pt x="671" y="219"/>
                  </a:cubicBezTo>
                  <a:cubicBezTo>
                    <a:pt x="695" y="219"/>
                    <a:pt x="713" y="213"/>
                    <a:pt x="720" y="212"/>
                  </a:cubicBezTo>
                  <a:cubicBezTo>
                    <a:pt x="720" y="155"/>
                    <a:pt x="720" y="155"/>
                    <a:pt x="720" y="155"/>
                  </a:cubicBezTo>
                  <a:cubicBezTo>
                    <a:pt x="718" y="156"/>
                    <a:pt x="700" y="166"/>
                    <a:pt x="675" y="166"/>
                  </a:cubicBezTo>
                  <a:cubicBezTo>
                    <a:pt x="639" y="166"/>
                    <a:pt x="616" y="141"/>
                    <a:pt x="616" y="109"/>
                  </a:cubicBezTo>
                  <a:cubicBezTo>
                    <a:pt x="616" y="77"/>
                    <a:pt x="640" y="53"/>
                    <a:pt x="675" y="53"/>
                  </a:cubicBezTo>
                  <a:cubicBezTo>
                    <a:pt x="700" y="53"/>
                    <a:pt x="718" y="63"/>
                    <a:pt x="720" y="64"/>
                  </a:cubicBezTo>
                  <a:lnTo>
                    <a:pt x="720" y="7"/>
                  </a:lnTo>
                  <a:close/>
                  <a:moveTo>
                    <a:pt x="162" y="7"/>
                  </a:moveTo>
                  <a:cubicBezTo>
                    <a:pt x="157" y="6"/>
                    <a:pt x="138" y="0"/>
                    <a:pt x="113" y="0"/>
                  </a:cubicBezTo>
                  <a:cubicBezTo>
                    <a:pt x="48" y="0"/>
                    <a:pt x="0" y="46"/>
                    <a:pt x="0" y="109"/>
                  </a:cubicBezTo>
                  <a:cubicBezTo>
                    <a:pt x="0" y="178"/>
                    <a:pt x="53" y="219"/>
                    <a:pt x="113" y="219"/>
                  </a:cubicBezTo>
                  <a:cubicBezTo>
                    <a:pt x="137" y="219"/>
                    <a:pt x="155" y="213"/>
                    <a:pt x="162" y="212"/>
                  </a:cubicBezTo>
                  <a:cubicBezTo>
                    <a:pt x="162" y="155"/>
                    <a:pt x="162" y="155"/>
                    <a:pt x="162" y="155"/>
                  </a:cubicBezTo>
                  <a:cubicBezTo>
                    <a:pt x="159" y="156"/>
                    <a:pt x="142" y="166"/>
                    <a:pt x="117" y="166"/>
                  </a:cubicBezTo>
                  <a:cubicBezTo>
                    <a:pt x="81" y="166"/>
                    <a:pt x="58" y="141"/>
                    <a:pt x="58" y="109"/>
                  </a:cubicBezTo>
                  <a:cubicBezTo>
                    <a:pt x="58" y="77"/>
                    <a:pt x="82" y="53"/>
                    <a:pt x="117" y="53"/>
                  </a:cubicBezTo>
                  <a:cubicBezTo>
                    <a:pt x="142" y="53"/>
                    <a:pt x="159" y="63"/>
                    <a:pt x="162" y="64"/>
                  </a:cubicBezTo>
                  <a:lnTo>
                    <a:pt x="162" y="7"/>
                  </a:lnTo>
                  <a:close/>
                  <a:moveTo>
                    <a:pt x="888" y="0"/>
                  </a:moveTo>
                  <a:cubicBezTo>
                    <a:pt x="823" y="0"/>
                    <a:pt x="776" y="49"/>
                    <a:pt x="776" y="109"/>
                  </a:cubicBezTo>
                  <a:cubicBezTo>
                    <a:pt x="776" y="170"/>
                    <a:pt x="823" y="219"/>
                    <a:pt x="888" y="219"/>
                  </a:cubicBezTo>
                  <a:cubicBezTo>
                    <a:pt x="953" y="219"/>
                    <a:pt x="1000" y="170"/>
                    <a:pt x="1000" y="109"/>
                  </a:cubicBezTo>
                  <a:cubicBezTo>
                    <a:pt x="1000" y="49"/>
                    <a:pt x="953" y="0"/>
                    <a:pt x="888" y="0"/>
                  </a:cubicBezTo>
                  <a:close/>
                  <a:moveTo>
                    <a:pt x="943" y="109"/>
                  </a:moveTo>
                  <a:cubicBezTo>
                    <a:pt x="943" y="140"/>
                    <a:pt x="920" y="165"/>
                    <a:pt x="888" y="165"/>
                  </a:cubicBezTo>
                  <a:cubicBezTo>
                    <a:pt x="856" y="165"/>
                    <a:pt x="833" y="140"/>
                    <a:pt x="833" y="109"/>
                  </a:cubicBezTo>
                  <a:cubicBezTo>
                    <a:pt x="833" y="79"/>
                    <a:pt x="856" y="54"/>
                    <a:pt x="888" y="54"/>
                  </a:cubicBezTo>
                  <a:cubicBezTo>
                    <a:pt x="920" y="54"/>
                    <a:pt x="943" y="79"/>
                    <a:pt x="943" y="109"/>
                  </a:cubicBezTo>
                  <a:close/>
                  <a:moveTo>
                    <a:pt x="491" y="6"/>
                  </a:moveTo>
                  <a:cubicBezTo>
                    <a:pt x="490" y="6"/>
                    <a:pt x="465" y="0"/>
                    <a:pt x="439" y="0"/>
                  </a:cubicBezTo>
                  <a:cubicBezTo>
                    <a:pt x="390" y="0"/>
                    <a:pt x="360" y="26"/>
                    <a:pt x="360" y="66"/>
                  </a:cubicBezTo>
                  <a:cubicBezTo>
                    <a:pt x="360" y="101"/>
                    <a:pt x="385" y="118"/>
                    <a:pt x="415" y="128"/>
                  </a:cubicBezTo>
                  <a:cubicBezTo>
                    <a:pt x="418" y="129"/>
                    <a:pt x="423" y="130"/>
                    <a:pt x="426" y="131"/>
                  </a:cubicBezTo>
                  <a:cubicBezTo>
                    <a:pt x="440" y="136"/>
                    <a:pt x="450" y="142"/>
                    <a:pt x="450" y="153"/>
                  </a:cubicBezTo>
                  <a:cubicBezTo>
                    <a:pt x="450" y="165"/>
                    <a:pt x="438" y="172"/>
                    <a:pt x="411" y="172"/>
                  </a:cubicBezTo>
                  <a:cubicBezTo>
                    <a:pt x="388" y="172"/>
                    <a:pt x="366" y="166"/>
                    <a:pt x="361" y="165"/>
                  </a:cubicBezTo>
                  <a:cubicBezTo>
                    <a:pt x="361" y="213"/>
                    <a:pt x="361" y="213"/>
                    <a:pt x="361" y="213"/>
                  </a:cubicBezTo>
                  <a:cubicBezTo>
                    <a:pt x="363" y="214"/>
                    <a:pt x="390" y="219"/>
                    <a:pt x="419" y="219"/>
                  </a:cubicBezTo>
                  <a:cubicBezTo>
                    <a:pt x="459" y="219"/>
                    <a:pt x="506" y="201"/>
                    <a:pt x="506" y="148"/>
                  </a:cubicBezTo>
                  <a:cubicBezTo>
                    <a:pt x="506" y="122"/>
                    <a:pt x="490" y="98"/>
                    <a:pt x="456" y="87"/>
                  </a:cubicBezTo>
                  <a:cubicBezTo>
                    <a:pt x="441" y="83"/>
                    <a:pt x="441" y="83"/>
                    <a:pt x="441" y="83"/>
                  </a:cubicBezTo>
                  <a:cubicBezTo>
                    <a:pt x="432" y="80"/>
                    <a:pt x="416" y="75"/>
                    <a:pt x="416" y="62"/>
                  </a:cubicBezTo>
                  <a:cubicBezTo>
                    <a:pt x="416" y="52"/>
                    <a:pt x="428" y="45"/>
                    <a:pt x="450" y="45"/>
                  </a:cubicBezTo>
                  <a:cubicBezTo>
                    <a:pt x="468" y="45"/>
                    <a:pt x="491" y="51"/>
                    <a:pt x="491" y="52"/>
                  </a:cubicBezTo>
                  <a:lnTo>
                    <a:pt x="491" y="6"/>
                  </a:lnTo>
                  <a:close/>
                  <a:moveTo>
                    <a:pt x="1056" y="165"/>
                  </a:moveTo>
                  <a:cubicBezTo>
                    <a:pt x="1056" y="171"/>
                    <a:pt x="1056" y="171"/>
                    <a:pt x="1056" y="171"/>
                  </a:cubicBezTo>
                  <a:cubicBezTo>
                    <a:pt x="1073" y="171"/>
                    <a:pt x="1073" y="171"/>
                    <a:pt x="1073" y="171"/>
                  </a:cubicBezTo>
                  <a:cubicBezTo>
                    <a:pt x="1073" y="215"/>
                    <a:pt x="1073" y="215"/>
                    <a:pt x="1073" y="215"/>
                  </a:cubicBezTo>
                  <a:cubicBezTo>
                    <a:pt x="1081" y="215"/>
                    <a:pt x="1081" y="215"/>
                    <a:pt x="1081" y="215"/>
                  </a:cubicBezTo>
                  <a:cubicBezTo>
                    <a:pt x="1081" y="171"/>
                    <a:pt x="1081" y="171"/>
                    <a:pt x="1081" y="171"/>
                  </a:cubicBezTo>
                  <a:cubicBezTo>
                    <a:pt x="1098" y="171"/>
                    <a:pt x="1098" y="171"/>
                    <a:pt x="1098" y="171"/>
                  </a:cubicBezTo>
                  <a:cubicBezTo>
                    <a:pt x="1098" y="165"/>
                    <a:pt x="1098" y="165"/>
                    <a:pt x="1098" y="165"/>
                  </a:cubicBezTo>
                  <a:lnTo>
                    <a:pt x="1056" y="165"/>
                  </a:lnTo>
                  <a:close/>
                  <a:moveTo>
                    <a:pt x="1101" y="215"/>
                  </a:moveTo>
                  <a:cubicBezTo>
                    <a:pt x="1108" y="215"/>
                    <a:pt x="1108" y="215"/>
                    <a:pt x="1108" y="215"/>
                  </a:cubicBezTo>
                  <a:cubicBezTo>
                    <a:pt x="1108" y="174"/>
                    <a:pt x="1108" y="174"/>
                    <a:pt x="1108" y="174"/>
                  </a:cubicBezTo>
                  <a:cubicBezTo>
                    <a:pt x="1108" y="174"/>
                    <a:pt x="1108" y="174"/>
                    <a:pt x="1108" y="174"/>
                  </a:cubicBezTo>
                  <a:cubicBezTo>
                    <a:pt x="1123" y="215"/>
                    <a:pt x="1123" y="215"/>
                    <a:pt x="1123" y="215"/>
                  </a:cubicBezTo>
                  <a:cubicBezTo>
                    <a:pt x="1130" y="215"/>
                    <a:pt x="1130" y="215"/>
                    <a:pt x="1130" y="215"/>
                  </a:cubicBezTo>
                  <a:cubicBezTo>
                    <a:pt x="1145" y="174"/>
                    <a:pt x="1145" y="174"/>
                    <a:pt x="1145" y="174"/>
                  </a:cubicBezTo>
                  <a:cubicBezTo>
                    <a:pt x="1145" y="174"/>
                    <a:pt x="1145" y="174"/>
                    <a:pt x="1145" y="174"/>
                  </a:cubicBezTo>
                  <a:cubicBezTo>
                    <a:pt x="1145" y="215"/>
                    <a:pt x="1145" y="215"/>
                    <a:pt x="1145" y="215"/>
                  </a:cubicBezTo>
                  <a:cubicBezTo>
                    <a:pt x="1153" y="215"/>
                    <a:pt x="1153" y="215"/>
                    <a:pt x="1153" y="215"/>
                  </a:cubicBezTo>
                  <a:cubicBezTo>
                    <a:pt x="1153" y="165"/>
                    <a:pt x="1153" y="165"/>
                    <a:pt x="1153" y="165"/>
                  </a:cubicBezTo>
                  <a:cubicBezTo>
                    <a:pt x="1142" y="165"/>
                    <a:pt x="1142" y="165"/>
                    <a:pt x="1142" y="165"/>
                  </a:cubicBezTo>
                  <a:cubicBezTo>
                    <a:pt x="1127" y="206"/>
                    <a:pt x="1127" y="206"/>
                    <a:pt x="1127" y="206"/>
                  </a:cubicBezTo>
                  <a:cubicBezTo>
                    <a:pt x="1127" y="206"/>
                    <a:pt x="1127" y="206"/>
                    <a:pt x="1127" y="206"/>
                  </a:cubicBezTo>
                  <a:cubicBezTo>
                    <a:pt x="1112" y="165"/>
                    <a:pt x="1112" y="165"/>
                    <a:pt x="1112" y="165"/>
                  </a:cubicBezTo>
                  <a:cubicBezTo>
                    <a:pt x="1101" y="165"/>
                    <a:pt x="1101" y="165"/>
                    <a:pt x="1101" y="165"/>
                  </a:cubicBezTo>
                  <a:lnTo>
                    <a:pt x="1101" y="215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2062" name="Freeform 14"/>
            <p:cNvSpPr>
              <a:spLocks noEditPoints="1"/>
            </p:cNvSpPr>
            <p:nvPr/>
          </p:nvSpPr>
          <p:spPr bwMode="auto">
            <a:xfrm>
              <a:off x="2537" y="2334"/>
              <a:ext cx="725" cy="214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88" y="79"/>
                </a:cxn>
                <a:cxn ang="0">
                  <a:pos x="115" y="137"/>
                </a:cxn>
                <a:cxn ang="0">
                  <a:pos x="144" y="49"/>
                </a:cxn>
                <a:cxn ang="0">
                  <a:pos x="181" y="78"/>
                </a:cxn>
                <a:cxn ang="0">
                  <a:pos x="287" y="139"/>
                </a:cxn>
                <a:cxn ang="0">
                  <a:pos x="223" y="38"/>
                </a:cxn>
                <a:cxn ang="0">
                  <a:pos x="287" y="38"/>
                </a:cxn>
                <a:cxn ang="0">
                  <a:pos x="287" y="119"/>
                </a:cxn>
                <a:cxn ang="0">
                  <a:pos x="359" y="61"/>
                </a:cxn>
                <a:cxn ang="0">
                  <a:pos x="305" y="38"/>
                </a:cxn>
                <a:cxn ang="0">
                  <a:pos x="432" y="119"/>
                </a:cxn>
                <a:cxn ang="0">
                  <a:pos x="432" y="35"/>
                </a:cxn>
                <a:cxn ang="0">
                  <a:pos x="432" y="56"/>
                </a:cxn>
                <a:cxn ang="0">
                  <a:pos x="530" y="129"/>
                </a:cxn>
                <a:cxn ang="0">
                  <a:pos x="528" y="38"/>
                </a:cxn>
                <a:cxn ang="0">
                  <a:pos x="560" y="140"/>
                </a:cxn>
                <a:cxn ang="0">
                  <a:pos x="552" y="119"/>
                </a:cxn>
                <a:cxn ang="0">
                  <a:pos x="676" y="61"/>
                </a:cxn>
                <a:cxn ang="0">
                  <a:pos x="621" y="38"/>
                </a:cxn>
                <a:cxn ang="0">
                  <a:pos x="819" y="137"/>
                </a:cxn>
                <a:cxn ang="0">
                  <a:pos x="847" y="49"/>
                </a:cxn>
                <a:cxn ang="0">
                  <a:pos x="884" y="78"/>
                </a:cxn>
                <a:cxn ang="0">
                  <a:pos x="980" y="119"/>
                </a:cxn>
                <a:cxn ang="0">
                  <a:pos x="980" y="35"/>
                </a:cxn>
                <a:cxn ang="0">
                  <a:pos x="980" y="56"/>
                </a:cxn>
                <a:cxn ang="0">
                  <a:pos x="770" y="106"/>
                </a:cxn>
                <a:cxn ang="0">
                  <a:pos x="801" y="88"/>
                </a:cxn>
                <a:cxn ang="0">
                  <a:pos x="726" y="76"/>
                </a:cxn>
                <a:cxn ang="0">
                  <a:pos x="1077" y="38"/>
                </a:cxn>
                <a:cxn ang="0">
                  <a:pos x="1115" y="127"/>
                </a:cxn>
                <a:cxn ang="0">
                  <a:pos x="1113" y="38"/>
                </a:cxn>
                <a:cxn ang="0">
                  <a:pos x="1232" y="62"/>
                </a:cxn>
                <a:cxn ang="0">
                  <a:pos x="1167" y="68"/>
                </a:cxn>
                <a:cxn ang="0">
                  <a:pos x="257" y="361"/>
                </a:cxn>
                <a:cxn ang="0">
                  <a:pos x="313" y="361"/>
                </a:cxn>
                <a:cxn ang="0">
                  <a:pos x="312" y="273"/>
                </a:cxn>
                <a:cxn ang="0">
                  <a:pos x="350" y="361"/>
                </a:cxn>
                <a:cxn ang="0">
                  <a:pos x="487" y="291"/>
                </a:cxn>
                <a:cxn ang="0">
                  <a:pos x="456" y="301"/>
                </a:cxn>
                <a:cxn ang="0">
                  <a:pos x="442" y="345"/>
                </a:cxn>
                <a:cxn ang="0">
                  <a:pos x="440" y="259"/>
                </a:cxn>
                <a:cxn ang="0">
                  <a:pos x="516" y="333"/>
                </a:cxn>
                <a:cxn ang="0">
                  <a:pos x="516" y="235"/>
                </a:cxn>
                <a:cxn ang="0">
                  <a:pos x="544" y="282"/>
                </a:cxn>
                <a:cxn ang="0">
                  <a:pos x="583" y="224"/>
                </a:cxn>
                <a:cxn ang="0">
                  <a:pos x="583" y="262"/>
                </a:cxn>
                <a:cxn ang="0">
                  <a:pos x="675" y="330"/>
                </a:cxn>
                <a:cxn ang="0">
                  <a:pos x="675" y="235"/>
                </a:cxn>
                <a:cxn ang="0">
                  <a:pos x="646" y="282"/>
                </a:cxn>
                <a:cxn ang="0">
                  <a:pos x="688" y="343"/>
                </a:cxn>
                <a:cxn ang="0">
                  <a:pos x="780" y="361"/>
                </a:cxn>
                <a:cxn ang="0">
                  <a:pos x="712" y="262"/>
                </a:cxn>
                <a:cxn ang="0">
                  <a:pos x="778" y="262"/>
                </a:cxn>
                <a:cxn ang="0">
                  <a:pos x="840" y="282"/>
                </a:cxn>
                <a:cxn ang="0">
                  <a:pos x="869" y="235"/>
                </a:cxn>
                <a:cxn ang="0">
                  <a:pos x="869" y="330"/>
                </a:cxn>
                <a:cxn ang="0">
                  <a:pos x="974" y="330"/>
                </a:cxn>
                <a:cxn ang="0">
                  <a:pos x="1005" y="312"/>
                </a:cxn>
                <a:cxn ang="0">
                  <a:pos x="930" y="300"/>
                </a:cxn>
              </a:cxnLst>
              <a:rect l="0" t="0" r="r" b="b"/>
              <a:pathLst>
                <a:path w="1232" h="364">
                  <a:moveTo>
                    <a:pt x="93" y="112"/>
                  </a:moveTo>
                  <a:cubicBezTo>
                    <a:pt x="93" y="137"/>
                    <a:pt x="93" y="137"/>
                    <a:pt x="93" y="13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112"/>
                    <a:pt x="30" y="112"/>
                    <a:pt x="30" y="112"/>
                  </a:cubicBezTo>
                  <a:lnTo>
                    <a:pt x="93" y="112"/>
                  </a:lnTo>
                  <a:close/>
                  <a:moveTo>
                    <a:pt x="144" y="137"/>
                  </a:moveTo>
                  <a:cubicBezTo>
                    <a:pt x="115" y="137"/>
                    <a:pt x="115" y="137"/>
                    <a:pt x="115" y="137"/>
                  </a:cubicBezTo>
                  <a:cubicBezTo>
                    <a:pt x="115" y="70"/>
                    <a:pt x="115" y="63"/>
                    <a:pt x="115" y="63"/>
                  </a:cubicBezTo>
                  <a:cubicBezTo>
                    <a:pt x="115" y="56"/>
                    <a:pt x="115" y="40"/>
                    <a:pt x="114" y="38"/>
                  </a:cubicBezTo>
                  <a:cubicBezTo>
                    <a:pt x="114" y="38"/>
                    <a:pt x="116" y="38"/>
                    <a:pt x="142" y="38"/>
                  </a:cubicBezTo>
                  <a:cubicBezTo>
                    <a:pt x="143" y="49"/>
                    <a:pt x="143" y="49"/>
                    <a:pt x="143" y="49"/>
                  </a:cubicBezTo>
                  <a:cubicBezTo>
                    <a:pt x="144" y="49"/>
                    <a:pt x="144" y="49"/>
                    <a:pt x="144" y="49"/>
                  </a:cubicBezTo>
                  <a:cubicBezTo>
                    <a:pt x="146" y="46"/>
                    <a:pt x="155" y="35"/>
                    <a:pt x="172" y="35"/>
                  </a:cubicBezTo>
                  <a:cubicBezTo>
                    <a:pt x="198" y="35"/>
                    <a:pt x="210" y="51"/>
                    <a:pt x="210" y="75"/>
                  </a:cubicBezTo>
                  <a:cubicBezTo>
                    <a:pt x="210" y="75"/>
                    <a:pt x="210" y="100"/>
                    <a:pt x="210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94"/>
                    <a:pt x="181" y="78"/>
                    <a:pt x="181" y="78"/>
                  </a:cubicBezTo>
                  <a:cubicBezTo>
                    <a:pt x="181" y="66"/>
                    <a:pt x="175" y="57"/>
                    <a:pt x="162" y="57"/>
                  </a:cubicBezTo>
                  <a:cubicBezTo>
                    <a:pt x="151" y="57"/>
                    <a:pt x="144" y="65"/>
                    <a:pt x="144" y="79"/>
                  </a:cubicBezTo>
                  <a:lnTo>
                    <a:pt x="144" y="137"/>
                  </a:lnTo>
                  <a:close/>
                  <a:moveTo>
                    <a:pt x="287" y="119"/>
                  </a:moveTo>
                  <a:cubicBezTo>
                    <a:pt x="287" y="120"/>
                    <a:pt x="287" y="137"/>
                    <a:pt x="287" y="139"/>
                  </a:cubicBezTo>
                  <a:cubicBezTo>
                    <a:pt x="287" y="139"/>
                    <a:pt x="280" y="140"/>
                    <a:pt x="273" y="140"/>
                  </a:cubicBezTo>
                  <a:cubicBezTo>
                    <a:pt x="249" y="140"/>
                    <a:pt x="239" y="125"/>
                    <a:pt x="239" y="109"/>
                  </a:cubicBezTo>
                  <a:cubicBezTo>
                    <a:pt x="239" y="107"/>
                    <a:pt x="239" y="61"/>
                    <a:pt x="239" y="58"/>
                  </a:cubicBezTo>
                  <a:cubicBezTo>
                    <a:pt x="223" y="58"/>
                    <a:pt x="223" y="58"/>
                    <a:pt x="223" y="58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39" y="38"/>
                    <a:pt x="239" y="38"/>
                    <a:pt x="239" y="38"/>
                  </a:cubicBezTo>
                  <a:cubicBezTo>
                    <a:pt x="239" y="11"/>
                    <a:pt x="239" y="11"/>
                    <a:pt x="239" y="11"/>
                  </a:cubicBezTo>
                  <a:cubicBezTo>
                    <a:pt x="267" y="11"/>
                    <a:pt x="267" y="11"/>
                    <a:pt x="267" y="11"/>
                  </a:cubicBezTo>
                  <a:cubicBezTo>
                    <a:pt x="267" y="38"/>
                    <a:pt x="267" y="38"/>
                    <a:pt x="267" y="38"/>
                  </a:cubicBezTo>
                  <a:cubicBezTo>
                    <a:pt x="287" y="38"/>
                    <a:pt x="287" y="38"/>
                    <a:pt x="287" y="38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67" y="58"/>
                    <a:pt x="267" y="58"/>
                    <a:pt x="267" y="58"/>
                  </a:cubicBezTo>
                  <a:cubicBezTo>
                    <a:pt x="267" y="60"/>
                    <a:pt x="267" y="105"/>
                    <a:pt x="267" y="106"/>
                  </a:cubicBezTo>
                  <a:cubicBezTo>
                    <a:pt x="267" y="115"/>
                    <a:pt x="273" y="119"/>
                    <a:pt x="280" y="119"/>
                  </a:cubicBezTo>
                  <a:cubicBezTo>
                    <a:pt x="283" y="119"/>
                    <a:pt x="287" y="119"/>
                    <a:pt x="287" y="119"/>
                  </a:cubicBezTo>
                  <a:close/>
                  <a:moveTo>
                    <a:pt x="333" y="51"/>
                  </a:moveTo>
                  <a:cubicBezTo>
                    <a:pt x="335" y="49"/>
                    <a:pt x="343" y="35"/>
                    <a:pt x="362" y="35"/>
                  </a:cubicBezTo>
                  <a:cubicBezTo>
                    <a:pt x="366" y="35"/>
                    <a:pt x="371" y="36"/>
                    <a:pt x="371" y="36"/>
                  </a:cubicBezTo>
                  <a:cubicBezTo>
                    <a:pt x="371" y="39"/>
                    <a:pt x="371" y="60"/>
                    <a:pt x="371" y="62"/>
                  </a:cubicBezTo>
                  <a:cubicBezTo>
                    <a:pt x="371" y="62"/>
                    <a:pt x="364" y="61"/>
                    <a:pt x="359" y="61"/>
                  </a:cubicBezTo>
                  <a:cubicBezTo>
                    <a:pt x="343" y="61"/>
                    <a:pt x="335" y="70"/>
                    <a:pt x="335" y="89"/>
                  </a:cubicBezTo>
                  <a:cubicBezTo>
                    <a:pt x="335" y="89"/>
                    <a:pt x="335" y="99"/>
                    <a:pt x="335" y="137"/>
                  </a:cubicBezTo>
                  <a:cubicBezTo>
                    <a:pt x="306" y="137"/>
                    <a:pt x="306" y="137"/>
                    <a:pt x="306" y="137"/>
                  </a:cubicBezTo>
                  <a:cubicBezTo>
                    <a:pt x="306" y="78"/>
                    <a:pt x="306" y="68"/>
                    <a:pt x="306" y="68"/>
                  </a:cubicBezTo>
                  <a:cubicBezTo>
                    <a:pt x="306" y="52"/>
                    <a:pt x="305" y="40"/>
                    <a:pt x="305" y="38"/>
                  </a:cubicBezTo>
                  <a:cubicBezTo>
                    <a:pt x="305" y="38"/>
                    <a:pt x="306" y="38"/>
                    <a:pt x="332" y="38"/>
                  </a:cubicBezTo>
                  <a:cubicBezTo>
                    <a:pt x="333" y="51"/>
                    <a:pt x="333" y="51"/>
                    <a:pt x="333" y="51"/>
                  </a:cubicBezTo>
                  <a:cubicBezTo>
                    <a:pt x="333" y="51"/>
                    <a:pt x="333" y="51"/>
                    <a:pt x="333" y="51"/>
                  </a:cubicBezTo>
                  <a:close/>
                  <a:moveTo>
                    <a:pt x="409" y="94"/>
                  </a:moveTo>
                  <a:cubicBezTo>
                    <a:pt x="409" y="104"/>
                    <a:pt x="414" y="119"/>
                    <a:pt x="432" y="119"/>
                  </a:cubicBezTo>
                  <a:cubicBezTo>
                    <a:pt x="446" y="119"/>
                    <a:pt x="452" y="111"/>
                    <a:pt x="453" y="106"/>
                  </a:cubicBezTo>
                  <a:cubicBezTo>
                    <a:pt x="481" y="106"/>
                    <a:pt x="481" y="106"/>
                    <a:pt x="481" y="106"/>
                  </a:cubicBezTo>
                  <a:cubicBezTo>
                    <a:pt x="480" y="112"/>
                    <a:pt x="474" y="140"/>
                    <a:pt x="432" y="140"/>
                  </a:cubicBezTo>
                  <a:cubicBezTo>
                    <a:pt x="401" y="140"/>
                    <a:pt x="379" y="119"/>
                    <a:pt x="379" y="88"/>
                  </a:cubicBezTo>
                  <a:cubicBezTo>
                    <a:pt x="379" y="55"/>
                    <a:pt x="401" y="35"/>
                    <a:pt x="432" y="35"/>
                  </a:cubicBezTo>
                  <a:cubicBezTo>
                    <a:pt x="462" y="35"/>
                    <a:pt x="484" y="55"/>
                    <a:pt x="484" y="88"/>
                  </a:cubicBezTo>
                  <a:cubicBezTo>
                    <a:pt x="484" y="90"/>
                    <a:pt x="484" y="92"/>
                    <a:pt x="484" y="94"/>
                  </a:cubicBezTo>
                  <a:lnTo>
                    <a:pt x="409" y="94"/>
                  </a:lnTo>
                  <a:close/>
                  <a:moveTo>
                    <a:pt x="454" y="76"/>
                  </a:moveTo>
                  <a:cubicBezTo>
                    <a:pt x="454" y="67"/>
                    <a:pt x="446" y="56"/>
                    <a:pt x="432" y="56"/>
                  </a:cubicBezTo>
                  <a:cubicBezTo>
                    <a:pt x="418" y="56"/>
                    <a:pt x="410" y="66"/>
                    <a:pt x="409" y="76"/>
                  </a:cubicBezTo>
                  <a:lnTo>
                    <a:pt x="454" y="76"/>
                  </a:lnTo>
                  <a:close/>
                  <a:moveTo>
                    <a:pt x="560" y="140"/>
                  </a:moveTo>
                  <a:cubicBezTo>
                    <a:pt x="541" y="140"/>
                    <a:pt x="533" y="132"/>
                    <a:pt x="530" y="129"/>
                  </a:cubicBezTo>
                  <a:cubicBezTo>
                    <a:pt x="530" y="129"/>
                    <a:pt x="530" y="129"/>
                    <a:pt x="530" y="129"/>
                  </a:cubicBezTo>
                  <a:cubicBezTo>
                    <a:pt x="530" y="175"/>
                    <a:pt x="530" y="175"/>
                    <a:pt x="530" y="175"/>
                  </a:cubicBezTo>
                  <a:cubicBezTo>
                    <a:pt x="501" y="175"/>
                    <a:pt x="501" y="175"/>
                    <a:pt x="501" y="175"/>
                  </a:cubicBezTo>
                  <a:cubicBezTo>
                    <a:pt x="501" y="82"/>
                    <a:pt x="501" y="69"/>
                    <a:pt x="501" y="69"/>
                  </a:cubicBezTo>
                  <a:cubicBezTo>
                    <a:pt x="501" y="57"/>
                    <a:pt x="500" y="41"/>
                    <a:pt x="500" y="38"/>
                  </a:cubicBezTo>
                  <a:cubicBezTo>
                    <a:pt x="500" y="38"/>
                    <a:pt x="503" y="38"/>
                    <a:pt x="528" y="38"/>
                  </a:cubicBezTo>
                  <a:cubicBezTo>
                    <a:pt x="528" y="50"/>
                    <a:pt x="528" y="50"/>
                    <a:pt x="528" y="50"/>
                  </a:cubicBezTo>
                  <a:cubicBezTo>
                    <a:pt x="529" y="50"/>
                    <a:pt x="529" y="50"/>
                    <a:pt x="529" y="50"/>
                  </a:cubicBezTo>
                  <a:cubicBezTo>
                    <a:pt x="532" y="46"/>
                    <a:pt x="541" y="35"/>
                    <a:pt x="560" y="35"/>
                  </a:cubicBezTo>
                  <a:cubicBezTo>
                    <a:pt x="587" y="35"/>
                    <a:pt x="605" y="56"/>
                    <a:pt x="605" y="88"/>
                  </a:cubicBezTo>
                  <a:cubicBezTo>
                    <a:pt x="605" y="120"/>
                    <a:pt x="587" y="140"/>
                    <a:pt x="560" y="140"/>
                  </a:cubicBezTo>
                  <a:close/>
                  <a:moveTo>
                    <a:pt x="552" y="119"/>
                  </a:moveTo>
                  <a:cubicBezTo>
                    <a:pt x="569" y="119"/>
                    <a:pt x="576" y="103"/>
                    <a:pt x="576" y="88"/>
                  </a:cubicBezTo>
                  <a:cubicBezTo>
                    <a:pt x="576" y="71"/>
                    <a:pt x="569" y="56"/>
                    <a:pt x="552" y="56"/>
                  </a:cubicBezTo>
                  <a:cubicBezTo>
                    <a:pt x="537" y="56"/>
                    <a:pt x="529" y="69"/>
                    <a:pt x="529" y="88"/>
                  </a:cubicBezTo>
                  <a:cubicBezTo>
                    <a:pt x="529" y="101"/>
                    <a:pt x="534" y="119"/>
                    <a:pt x="552" y="119"/>
                  </a:cubicBezTo>
                  <a:close/>
                  <a:moveTo>
                    <a:pt x="650" y="51"/>
                  </a:moveTo>
                  <a:cubicBezTo>
                    <a:pt x="651" y="49"/>
                    <a:pt x="660" y="35"/>
                    <a:pt x="679" y="35"/>
                  </a:cubicBezTo>
                  <a:cubicBezTo>
                    <a:pt x="683" y="35"/>
                    <a:pt x="687" y="36"/>
                    <a:pt x="688" y="36"/>
                  </a:cubicBezTo>
                  <a:cubicBezTo>
                    <a:pt x="688" y="39"/>
                    <a:pt x="688" y="60"/>
                    <a:pt x="688" y="62"/>
                  </a:cubicBezTo>
                  <a:cubicBezTo>
                    <a:pt x="687" y="62"/>
                    <a:pt x="680" y="61"/>
                    <a:pt x="676" y="61"/>
                  </a:cubicBezTo>
                  <a:cubicBezTo>
                    <a:pt x="660" y="61"/>
                    <a:pt x="651" y="70"/>
                    <a:pt x="651" y="89"/>
                  </a:cubicBezTo>
                  <a:cubicBezTo>
                    <a:pt x="651" y="89"/>
                    <a:pt x="651" y="99"/>
                    <a:pt x="651" y="137"/>
                  </a:cubicBezTo>
                  <a:cubicBezTo>
                    <a:pt x="622" y="137"/>
                    <a:pt x="622" y="137"/>
                    <a:pt x="622" y="137"/>
                  </a:cubicBezTo>
                  <a:cubicBezTo>
                    <a:pt x="622" y="78"/>
                    <a:pt x="622" y="68"/>
                    <a:pt x="622" y="68"/>
                  </a:cubicBezTo>
                  <a:cubicBezTo>
                    <a:pt x="622" y="52"/>
                    <a:pt x="621" y="40"/>
                    <a:pt x="621" y="38"/>
                  </a:cubicBezTo>
                  <a:cubicBezTo>
                    <a:pt x="621" y="38"/>
                    <a:pt x="623" y="38"/>
                    <a:pt x="648" y="38"/>
                  </a:cubicBezTo>
                  <a:cubicBezTo>
                    <a:pt x="649" y="51"/>
                    <a:pt x="649" y="51"/>
                    <a:pt x="649" y="51"/>
                  </a:cubicBezTo>
                  <a:cubicBezTo>
                    <a:pt x="649" y="51"/>
                    <a:pt x="650" y="51"/>
                    <a:pt x="650" y="51"/>
                  </a:cubicBezTo>
                  <a:close/>
                  <a:moveTo>
                    <a:pt x="847" y="137"/>
                  </a:moveTo>
                  <a:cubicBezTo>
                    <a:pt x="819" y="137"/>
                    <a:pt x="819" y="137"/>
                    <a:pt x="819" y="137"/>
                  </a:cubicBezTo>
                  <a:cubicBezTo>
                    <a:pt x="819" y="70"/>
                    <a:pt x="819" y="63"/>
                    <a:pt x="819" y="63"/>
                  </a:cubicBezTo>
                  <a:cubicBezTo>
                    <a:pt x="819" y="56"/>
                    <a:pt x="818" y="40"/>
                    <a:pt x="818" y="38"/>
                  </a:cubicBezTo>
                  <a:cubicBezTo>
                    <a:pt x="818" y="38"/>
                    <a:pt x="820" y="38"/>
                    <a:pt x="845" y="38"/>
                  </a:cubicBezTo>
                  <a:cubicBezTo>
                    <a:pt x="846" y="49"/>
                    <a:pt x="846" y="49"/>
                    <a:pt x="846" y="49"/>
                  </a:cubicBezTo>
                  <a:cubicBezTo>
                    <a:pt x="847" y="49"/>
                    <a:pt x="847" y="49"/>
                    <a:pt x="847" y="49"/>
                  </a:cubicBezTo>
                  <a:cubicBezTo>
                    <a:pt x="849" y="46"/>
                    <a:pt x="858" y="35"/>
                    <a:pt x="876" y="35"/>
                  </a:cubicBezTo>
                  <a:cubicBezTo>
                    <a:pt x="902" y="35"/>
                    <a:pt x="913" y="51"/>
                    <a:pt x="913" y="75"/>
                  </a:cubicBezTo>
                  <a:cubicBezTo>
                    <a:pt x="913" y="75"/>
                    <a:pt x="913" y="100"/>
                    <a:pt x="913" y="137"/>
                  </a:cubicBezTo>
                  <a:cubicBezTo>
                    <a:pt x="884" y="137"/>
                    <a:pt x="884" y="137"/>
                    <a:pt x="884" y="137"/>
                  </a:cubicBezTo>
                  <a:cubicBezTo>
                    <a:pt x="884" y="94"/>
                    <a:pt x="884" y="78"/>
                    <a:pt x="884" y="78"/>
                  </a:cubicBezTo>
                  <a:cubicBezTo>
                    <a:pt x="884" y="66"/>
                    <a:pt x="878" y="57"/>
                    <a:pt x="866" y="57"/>
                  </a:cubicBezTo>
                  <a:cubicBezTo>
                    <a:pt x="855" y="57"/>
                    <a:pt x="847" y="65"/>
                    <a:pt x="847" y="79"/>
                  </a:cubicBezTo>
                  <a:lnTo>
                    <a:pt x="847" y="137"/>
                  </a:lnTo>
                  <a:close/>
                  <a:moveTo>
                    <a:pt x="957" y="94"/>
                  </a:moveTo>
                  <a:cubicBezTo>
                    <a:pt x="957" y="104"/>
                    <a:pt x="962" y="119"/>
                    <a:pt x="980" y="119"/>
                  </a:cubicBezTo>
                  <a:cubicBezTo>
                    <a:pt x="994" y="119"/>
                    <a:pt x="1000" y="111"/>
                    <a:pt x="1001" y="106"/>
                  </a:cubicBezTo>
                  <a:cubicBezTo>
                    <a:pt x="1030" y="106"/>
                    <a:pt x="1030" y="106"/>
                    <a:pt x="1030" y="106"/>
                  </a:cubicBezTo>
                  <a:cubicBezTo>
                    <a:pt x="1029" y="112"/>
                    <a:pt x="1022" y="140"/>
                    <a:pt x="980" y="140"/>
                  </a:cubicBezTo>
                  <a:cubicBezTo>
                    <a:pt x="949" y="140"/>
                    <a:pt x="927" y="119"/>
                    <a:pt x="927" y="88"/>
                  </a:cubicBezTo>
                  <a:cubicBezTo>
                    <a:pt x="927" y="55"/>
                    <a:pt x="949" y="35"/>
                    <a:pt x="980" y="35"/>
                  </a:cubicBezTo>
                  <a:cubicBezTo>
                    <a:pt x="1010" y="35"/>
                    <a:pt x="1032" y="55"/>
                    <a:pt x="1032" y="88"/>
                  </a:cubicBezTo>
                  <a:cubicBezTo>
                    <a:pt x="1032" y="90"/>
                    <a:pt x="1032" y="92"/>
                    <a:pt x="1032" y="94"/>
                  </a:cubicBezTo>
                  <a:lnTo>
                    <a:pt x="957" y="94"/>
                  </a:lnTo>
                  <a:close/>
                  <a:moveTo>
                    <a:pt x="1002" y="76"/>
                  </a:moveTo>
                  <a:cubicBezTo>
                    <a:pt x="1002" y="67"/>
                    <a:pt x="995" y="56"/>
                    <a:pt x="980" y="56"/>
                  </a:cubicBezTo>
                  <a:cubicBezTo>
                    <a:pt x="966" y="56"/>
                    <a:pt x="958" y="66"/>
                    <a:pt x="957" y="76"/>
                  </a:cubicBezTo>
                  <a:lnTo>
                    <a:pt x="1002" y="76"/>
                  </a:lnTo>
                  <a:close/>
                  <a:moveTo>
                    <a:pt x="726" y="94"/>
                  </a:moveTo>
                  <a:cubicBezTo>
                    <a:pt x="726" y="104"/>
                    <a:pt x="731" y="119"/>
                    <a:pt x="749" y="119"/>
                  </a:cubicBezTo>
                  <a:cubicBezTo>
                    <a:pt x="763" y="119"/>
                    <a:pt x="769" y="111"/>
                    <a:pt x="770" y="106"/>
                  </a:cubicBezTo>
                  <a:cubicBezTo>
                    <a:pt x="799" y="106"/>
                    <a:pt x="799" y="106"/>
                    <a:pt x="799" y="106"/>
                  </a:cubicBezTo>
                  <a:cubicBezTo>
                    <a:pt x="798" y="112"/>
                    <a:pt x="791" y="140"/>
                    <a:pt x="749" y="140"/>
                  </a:cubicBezTo>
                  <a:cubicBezTo>
                    <a:pt x="718" y="140"/>
                    <a:pt x="696" y="119"/>
                    <a:pt x="696" y="88"/>
                  </a:cubicBezTo>
                  <a:cubicBezTo>
                    <a:pt x="696" y="55"/>
                    <a:pt x="718" y="35"/>
                    <a:pt x="749" y="35"/>
                  </a:cubicBezTo>
                  <a:cubicBezTo>
                    <a:pt x="779" y="35"/>
                    <a:pt x="801" y="55"/>
                    <a:pt x="801" y="88"/>
                  </a:cubicBezTo>
                  <a:cubicBezTo>
                    <a:pt x="801" y="90"/>
                    <a:pt x="801" y="92"/>
                    <a:pt x="801" y="94"/>
                  </a:cubicBezTo>
                  <a:lnTo>
                    <a:pt x="726" y="94"/>
                  </a:lnTo>
                  <a:close/>
                  <a:moveTo>
                    <a:pt x="771" y="76"/>
                  </a:moveTo>
                  <a:cubicBezTo>
                    <a:pt x="771" y="67"/>
                    <a:pt x="764" y="56"/>
                    <a:pt x="749" y="56"/>
                  </a:cubicBezTo>
                  <a:cubicBezTo>
                    <a:pt x="735" y="56"/>
                    <a:pt x="727" y="66"/>
                    <a:pt x="726" y="76"/>
                  </a:cubicBezTo>
                  <a:lnTo>
                    <a:pt x="771" y="76"/>
                  </a:lnTo>
                  <a:close/>
                  <a:moveTo>
                    <a:pt x="1113" y="97"/>
                  </a:moveTo>
                  <a:cubicBezTo>
                    <a:pt x="1113" y="110"/>
                    <a:pt x="1106" y="118"/>
                    <a:pt x="1095" y="118"/>
                  </a:cubicBezTo>
                  <a:cubicBezTo>
                    <a:pt x="1083" y="118"/>
                    <a:pt x="1077" y="109"/>
                    <a:pt x="1077" y="97"/>
                  </a:cubicBezTo>
                  <a:cubicBezTo>
                    <a:pt x="1077" y="97"/>
                    <a:pt x="1077" y="81"/>
                    <a:pt x="1077" y="38"/>
                  </a:cubicBezTo>
                  <a:cubicBezTo>
                    <a:pt x="1048" y="38"/>
                    <a:pt x="1048" y="38"/>
                    <a:pt x="1048" y="38"/>
                  </a:cubicBezTo>
                  <a:cubicBezTo>
                    <a:pt x="1048" y="75"/>
                    <a:pt x="1048" y="100"/>
                    <a:pt x="1048" y="100"/>
                  </a:cubicBezTo>
                  <a:cubicBezTo>
                    <a:pt x="1048" y="123"/>
                    <a:pt x="1059" y="140"/>
                    <a:pt x="1085" y="140"/>
                  </a:cubicBezTo>
                  <a:cubicBezTo>
                    <a:pt x="1102" y="140"/>
                    <a:pt x="1113" y="128"/>
                    <a:pt x="1114" y="127"/>
                  </a:cubicBezTo>
                  <a:cubicBezTo>
                    <a:pt x="1115" y="127"/>
                    <a:pt x="1115" y="127"/>
                    <a:pt x="1115" y="127"/>
                  </a:cubicBezTo>
                  <a:cubicBezTo>
                    <a:pt x="1116" y="137"/>
                    <a:pt x="1116" y="137"/>
                    <a:pt x="1116" y="137"/>
                  </a:cubicBezTo>
                  <a:cubicBezTo>
                    <a:pt x="1137" y="137"/>
                    <a:pt x="1144" y="137"/>
                    <a:pt x="1144" y="137"/>
                  </a:cubicBezTo>
                  <a:cubicBezTo>
                    <a:pt x="1144" y="133"/>
                    <a:pt x="1142" y="114"/>
                    <a:pt x="1142" y="98"/>
                  </a:cubicBezTo>
                  <a:cubicBezTo>
                    <a:pt x="1142" y="98"/>
                    <a:pt x="1142" y="87"/>
                    <a:pt x="1142" y="38"/>
                  </a:cubicBezTo>
                  <a:cubicBezTo>
                    <a:pt x="1113" y="38"/>
                    <a:pt x="1113" y="38"/>
                    <a:pt x="1113" y="38"/>
                  </a:cubicBezTo>
                  <a:lnTo>
                    <a:pt x="1113" y="97"/>
                  </a:lnTo>
                  <a:close/>
                  <a:moveTo>
                    <a:pt x="1194" y="51"/>
                  </a:moveTo>
                  <a:cubicBezTo>
                    <a:pt x="1196" y="49"/>
                    <a:pt x="1204" y="35"/>
                    <a:pt x="1223" y="35"/>
                  </a:cubicBezTo>
                  <a:cubicBezTo>
                    <a:pt x="1227" y="35"/>
                    <a:pt x="1232" y="36"/>
                    <a:pt x="1232" y="36"/>
                  </a:cubicBezTo>
                  <a:cubicBezTo>
                    <a:pt x="1232" y="39"/>
                    <a:pt x="1232" y="60"/>
                    <a:pt x="1232" y="62"/>
                  </a:cubicBezTo>
                  <a:cubicBezTo>
                    <a:pt x="1232" y="62"/>
                    <a:pt x="1225" y="61"/>
                    <a:pt x="1220" y="61"/>
                  </a:cubicBezTo>
                  <a:cubicBezTo>
                    <a:pt x="1204" y="61"/>
                    <a:pt x="1195" y="70"/>
                    <a:pt x="1195" y="89"/>
                  </a:cubicBezTo>
                  <a:cubicBezTo>
                    <a:pt x="1195" y="89"/>
                    <a:pt x="1195" y="99"/>
                    <a:pt x="1195" y="137"/>
                  </a:cubicBezTo>
                  <a:cubicBezTo>
                    <a:pt x="1167" y="137"/>
                    <a:pt x="1167" y="137"/>
                    <a:pt x="1167" y="137"/>
                  </a:cubicBezTo>
                  <a:cubicBezTo>
                    <a:pt x="1167" y="78"/>
                    <a:pt x="1167" y="68"/>
                    <a:pt x="1167" y="68"/>
                  </a:cubicBezTo>
                  <a:cubicBezTo>
                    <a:pt x="1167" y="52"/>
                    <a:pt x="1166" y="40"/>
                    <a:pt x="1166" y="38"/>
                  </a:cubicBezTo>
                  <a:cubicBezTo>
                    <a:pt x="1166" y="38"/>
                    <a:pt x="1167" y="38"/>
                    <a:pt x="1193" y="38"/>
                  </a:cubicBezTo>
                  <a:cubicBezTo>
                    <a:pt x="1194" y="51"/>
                    <a:pt x="1194" y="51"/>
                    <a:pt x="1194" y="51"/>
                  </a:cubicBezTo>
                  <a:cubicBezTo>
                    <a:pt x="1194" y="51"/>
                    <a:pt x="1194" y="51"/>
                    <a:pt x="1194" y="51"/>
                  </a:cubicBezTo>
                  <a:close/>
                  <a:moveTo>
                    <a:pt x="257" y="361"/>
                  </a:moveTo>
                  <a:cubicBezTo>
                    <a:pt x="227" y="361"/>
                    <a:pt x="227" y="361"/>
                    <a:pt x="227" y="361"/>
                  </a:cubicBezTo>
                  <a:cubicBezTo>
                    <a:pt x="227" y="224"/>
                    <a:pt x="227" y="224"/>
                    <a:pt x="227" y="224"/>
                  </a:cubicBezTo>
                  <a:cubicBezTo>
                    <a:pt x="257" y="224"/>
                    <a:pt x="257" y="224"/>
                    <a:pt x="257" y="224"/>
                  </a:cubicBezTo>
                  <a:lnTo>
                    <a:pt x="257" y="361"/>
                  </a:lnTo>
                  <a:close/>
                  <a:moveTo>
                    <a:pt x="313" y="361"/>
                  </a:moveTo>
                  <a:cubicBezTo>
                    <a:pt x="284" y="361"/>
                    <a:pt x="284" y="361"/>
                    <a:pt x="284" y="361"/>
                  </a:cubicBezTo>
                  <a:cubicBezTo>
                    <a:pt x="284" y="294"/>
                    <a:pt x="284" y="287"/>
                    <a:pt x="284" y="287"/>
                  </a:cubicBezTo>
                  <a:cubicBezTo>
                    <a:pt x="284" y="280"/>
                    <a:pt x="283" y="264"/>
                    <a:pt x="283" y="262"/>
                  </a:cubicBezTo>
                  <a:cubicBezTo>
                    <a:pt x="283" y="262"/>
                    <a:pt x="285" y="262"/>
                    <a:pt x="311" y="262"/>
                  </a:cubicBezTo>
                  <a:cubicBezTo>
                    <a:pt x="312" y="273"/>
                    <a:pt x="312" y="273"/>
                    <a:pt x="312" y="273"/>
                  </a:cubicBezTo>
                  <a:cubicBezTo>
                    <a:pt x="313" y="273"/>
                    <a:pt x="313" y="273"/>
                    <a:pt x="313" y="273"/>
                  </a:cubicBezTo>
                  <a:cubicBezTo>
                    <a:pt x="315" y="270"/>
                    <a:pt x="324" y="259"/>
                    <a:pt x="341" y="259"/>
                  </a:cubicBezTo>
                  <a:cubicBezTo>
                    <a:pt x="367" y="259"/>
                    <a:pt x="379" y="275"/>
                    <a:pt x="379" y="299"/>
                  </a:cubicBezTo>
                  <a:cubicBezTo>
                    <a:pt x="379" y="299"/>
                    <a:pt x="379" y="324"/>
                    <a:pt x="379" y="361"/>
                  </a:cubicBezTo>
                  <a:cubicBezTo>
                    <a:pt x="350" y="361"/>
                    <a:pt x="350" y="361"/>
                    <a:pt x="350" y="361"/>
                  </a:cubicBezTo>
                  <a:cubicBezTo>
                    <a:pt x="350" y="318"/>
                    <a:pt x="350" y="302"/>
                    <a:pt x="350" y="302"/>
                  </a:cubicBezTo>
                  <a:cubicBezTo>
                    <a:pt x="350" y="290"/>
                    <a:pt x="344" y="281"/>
                    <a:pt x="331" y="281"/>
                  </a:cubicBezTo>
                  <a:cubicBezTo>
                    <a:pt x="320" y="281"/>
                    <a:pt x="313" y="289"/>
                    <a:pt x="313" y="303"/>
                  </a:cubicBezTo>
                  <a:lnTo>
                    <a:pt x="313" y="361"/>
                  </a:lnTo>
                  <a:close/>
                  <a:moveTo>
                    <a:pt x="487" y="291"/>
                  </a:moveTo>
                  <a:cubicBezTo>
                    <a:pt x="478" y="291"/>
                    <a:pt x="467" y="291"/>
                    <a:pt x="459" y="291"/>
                  </a:cubicBezTo>
                  <a:cubicBezTo>
                    <a:pt x="459" y="286"/>
                    <a:pt x="456" y="278"/>
                    <a:pt x="440" y="278"/>
                  </a:cubicBezTo>
                  <a:cubicBezTo>
                    <a:pt x="433" y="278"/>
                    <a:pt x="427" y="281"/>
                    <a:pt x="427" y="287"/>
                  </a:cubicBezTo>
                  <a:cubicBezTo>
                    <a:pt x="427" y="293"/>
                    <a:pt x="431" y="295"/>
                    <a:pt x="444" y="298"/>
                  </a:cubicBezTo>
                  <a:cubicBezTo>
                    <a:pt x="446" y="299"/>
                    <a:pt x="454" y="301"/>
                    <a:pt x="456" y="301"/>
                  </a:cubicBezTo>
                  <a:cubicBezTo>
                    <a:pt x="481" y="307"/>
                    <a:pt x="489" y="318"/>
                    <a:pt x="489" y="332"/>
                  </a:cubicBezTo>
                  <a:cubicBezTo>
                    <a:pt x="489" y="343"/>
                    <a:pt x="479" y="364"/>
                    <a:pt x="442" y="364"/>
                  </a:cubicBezTo>
                  <a:cubicBezTo>
                    <a:pt x="402" y="364"/>
                    <a:pt x="396" y="339"/>
                    <a:pt x="395" y="329"/>
                  </a:cubicBezTo>
                  <a:cubicBezTo>
                    <a:pt x="400" y="329"/>
                    <a:pt x="414" y="329"/>
                    <a:pt x="422" y="329"/>
                  </a:cubicBezTo>
                  <a:cubicBezTo>
                    <a:pt x="423" y="339"/>
                    <a:pt x="430" y="345"/>
                    <a:pt x="442" y="345"/>
                  </a:cubicBezTo>
                  <a:cubicBezTo>
                    <a:pt x="453" y="345"/>
                    <a:pt x="459" y="340"/>
                    <a:pt x="459" y="334"/>
                  </a:cubicBezTo>
                  <a:cubicBezTo>
                    <a:pt x="459" y="326"/>
                    <a:pt x="450" y="323"/>
                    <a:pt x="439" y="321"/>
                  </a:cubicBezTo>
                  <a:cubicBezTo>
                    <a:pt x="436" y="320"/>
                    <a:pt x="429" y="318"/>
                    <a:pt x="426" y="318"/>
                  </a:cubicBezTo>
                  <a:cubicBezTo>
                    <a:pt x="416" y="315"/>
                    <a:pt x="398" y="309"/>
                    <a:pt x="398" y="288"/>
                  </a:cubicBezTo>
                  <a:cubicBezTo>
                    <a:pt x="398" y="275"/>
                    <a:pt x="409" y="259"/>
                    <a:pt x="440" y="259"/>
                  </a:cubicBezTo>
                  <a:cubicBezTo>
                    <a:pt x="479" y="259"/>
                    <a:pt x="486" y="280"/>
                    <a:pt x="487" y="291"/>
                  </a:cubicBezTo>
                  <a:close/>
                  <a:moveTo>
                    <a:pt x="565" y="343"/>
                  </a:moveTo>
                  <a:cubicBezTo>
                    <a:pt x="565" y="344"/>
                    <a:pt x="565" y="361"/>
                    <a:pt x="565" y="363"/>
                  </a:cubicBezTo>
                  <a:cubicBezTo>
                    <a:pt x="564" y="363"/>
                    <a:pt x="557" y="364"/>
                    <a:pt x="550" y="364"/>
                  </a:cubicBezTo>
                  <a:cubicBezTo>
                    <a:pt x="526" y="364"/>
                    <a:pt x="516" y="349"/>
                    <a:pt x="516" y="333"/>
                  </a:cubicBezTo>
                  <a:cubicBezTo>
                    <a:pt x="516" y="331"/>
                    <a:pt x="516" y="285"/>
                    <a:pt x="516" y="282"/>
                  </a:cubicBezTo>
                  <a:cubicBezTo>
                    <a:pt x="500" y="282"/>
                    <a:pt x="500" y="282"/>
                    <a:pt x="500" y="282"/>
                  </a:cubicBezTo>
                  <a:cubicBezTo>
                    <a:pt x="500" y="262"/>
                    <a:pt x="500" y="262"/>
                    <a:pt x="500" y="262"/>
                  </a:cubicBezTo>
                  <a:cubicBezTo>
                    <a:pt x="516" y="262"/>
                    <a:pt x="516" y="262"/>
                    <a:pt x="516" y="262"/>
                  </a:cubicBezTo>
                  <a:cubicBezTo>
                    <a:pt x="516" y="235"/>
                    <a:pt x="516" y="235"/>
                    <a:pt x="516" y="235"/>
                  </a:cubicBezTo>
                  <a:cubicBezTo>
                    <a:pt x="544" y="235"/>
                    <a:pt x="544" y="235"/>
                    <a:pt x="544" y="235"/>
                  </a:cubicBezTo>
                  <a:cubicBezTo>
                    <a:pt x="544" y="262"/>
                    <a:pt x="544" y="262"/>
                    <a:pt x="544" y="262"/>
                  </a:cubicBezTo>
                  <a:cubicBezTo>
                    <a:pt x="564" y="262"/>
                    <a:pt x="564" y="262"/>
                    <a:pt x="564" y="262"/>
                  </a:cubicBezTo>
                  <a:cubicBezTo>
                    <a:pt x="564" y="282"/>
                    <a:pt x="564" y="282"/>
                    <a:pt x="564" y="282"/>
                  </a:cubicBezTo>
                  <a:cubicBezTo>
                    <a:pt x="544" y="282"/>
                    <a:pt x="544" y="282"/>
                    <a:pt x="544" y="282"/>
                  </a:cubicBezTo>
                  <a:cubicBezTo>
                    <a:pt x="544" y="284"/>
                    <a:pt x="544" y="329"/>
                    <a:pt x="544" y="330"/>
                  </a:cubicBezTo>
                  <a:cubicBezTo>
                    <a:pt x="544" y="339"/>
                    <a:pt x="550" y="343"/>
                    <a:pt x="557" y="343"/>
                  </a:cubicBezTo>
                  <a:cubicBezTo>
                    <a:pt x="560" y="343"/>
                    <a:pt x="564" y="343"/>
                    <a:pt x="565" y="343"/>
                  </a:cubicBezTo>
                  <a:close/>
                  <a:moveTo>
                    <a:pt x="612" y="224"/>
                  </a:moveTo>
                  <a:cubicBezTo>
                    <a:pt x="583" y="224"/>
                    <a:pt x="583" y="224"/>
                    <a:pt x="583" y="224"/>
                  </a:cubicBezTo>
                  <a:cubicBezTo>
                    <a:pt x="583" y="249"/>
                    <a:pt x="583" y="249"/>
                    <a:pt x="583" y="249"/>
                  </a:cubicBezTo>
                  <a:cubicBezTo>
                    <a:pt x="612" y="249"/>
                    <a:pt x="612" y="249"/>
                    <a:pt x="612" y="249"/>
                  </a:cubicBezTo>
                  <a:lnTo>
                    <a:pt x="612" y="224"/>
                  </a:lnTo>
                  <a:close/>
                  <a:moveTo>
                    <a:pt x="583" y="361"/>
                  </a:moveTo>
                  <a:cubicBezTo>
                    <a:pt x="583" y="262"/>
                    <a:pt x="583" y="262"/>
                    <a:pt x="583" y="262"/>
                  </a:cubicBezTo>
                  <a:cubicBezTo>
                    <a:pt x="612" y="262"/>
                    <a:pt x="612" y="262"/>
                    <a:pt x="612" y="262"/>
                  </a:cubicBezTo>
                  <a:cubicBezTo>
                    <a:pt x="612" y="361"/>
                    <a:pt x="612" y="361"/>
                    <a:pt x="612" y="361"/>
                  </a:cubicBezTo>
                  <a:lnTo>
                    <a:pt x="583" y="361"/>
                  </a:lnTo>
                  <a:close/>
                  <a:moveTo>
                    <a:pt x="688" y="343"/>
                  </a:moveTo>
                  <a:cubicBezTo>
                    <a:pt x="681" y="343"/>
                    <a:pt x="675" y="339"/>
                    <a:pt x="675" y="330"/>
                  </a:cubicBezTo>
                  <a:cubicBezTo>
                    <a:pt x="675" y="329"/>
                    <a:pt x="675" y="284"/>
                    <a:pt x="675" y="282"/>
                  </a:cubicBezTo>
                  <a:cubicBezTo>
                    <a:pt x="695" y="282"/>
                    <a:pt x="695" y="282"/>
                    <a:pt x="695" y="282"/>
                  </a:cubicBezTo>
                  <a:cubicBezTo>
                    <a:pt x="695" y="262"/>
                    <a:pt x="695" y="262"/>
                    <a:pt x="695" y="262"/>
                  </a:cubicBezTo>
                  <a:cubicBezTo>
                    <a:pt x="675" y="262"/>
                    <a:pt x="675" y="262"/>
                    <a:pt x="675" y="262"/>
                  </a:cubicBezTo>
                  <a:cubicBezTo>
                    <a:pt x="675" y="235"/>
                    <a:pt x="675" y="235"/>
                    <a:pt x="675" y="235"/>
                  </a:cubicBezTo>
                  <a:cubicBezTo>
                    <a:pt x="646" y="235"/>
                    <a:pt x="646" y="235"/>
                    <a:pt x="646" y="235"/>
                  </a:cubicBezTo>
                  <a:cubicBezTo>
                    <a:pt x="646" y="262"/>
                    <a:pt x="646" y="262"/>
                    <a:pt x="646" y="262"/>
                  </a:cubicBezTo>
                  <a:cubicBezTo>
                    <a:pt x="631" y="262"/>
                    <a:pt x="631" y="262"/>
                    <a:pt x="631" y="262"/>
                  </a:cubicBezTo>
                  <a:cubicBezTo>
                    <a:pt x="631" y="282"/>
                    <a:pt x="631" y="282"/>
                    <a:pt x="631" y="282"/>
                  </a:cubicBezTo>
                  <a:cubicBezTo>
                    <a:pt x="646" y="282"/>
                    <a:pt x="646" y="282"/>
                    <a:pt x="646" y="282"/>
                  </a:cubicBezTo>
                  <a:cubicBezTo>
                    <a:pt x="646" y="285"/>
                    <a:pt x="646" y="331"/>
                    <a:pt x="646" y="333"/>
                  </a:cubicBezTo>
                  <a:cubicBezTo>
                    <a:pt x="646" y="349"/>
                    <a:pt x="657" y="364"/>
                    <a:pt x="681" y="364"/>
                  </a:cubicBezTo>
                  <a:cubicBezTo>
                    <a:pt x="688" y="364"/>
                    <a:pt x="695" y="363"/>
                    <a:pt x="695" y="363"/>
                  </a:cubicBezTo>
                  <a:cubicBezTo>
                    <a:pt x="695" y="361"/>
                    <a:pt x="695" y="344"/>
                    <a:pt x="695" y="343"/>
                  </a:cubicBezTo>
                  <a:cubicBezTo>
                    <a:pt x="695" y="343"/>
                    <a:pt x="691" y="343"/>
                    <a:pt x="688" y="343"/>
                  </a:cubicBezTo>
                  <a:close/>
                  <a:moveTo>
                    <a:pt x="778" y="262"/>
                  </a:moveTo>
                  <a:cubicBezTo>
                    <a:pt x="806" y="262"/>
                    <a:pt x="806" y="262"/>
                    <a:pt x="806" y="262"/>
                  </a:cubicBezTo>
                  <a:cubicBezTo>
                    <a:pt x="806" y="311"/>
                    <a:pt x="806" y="322"/>
                    <a:pt x="806" y="322"/>
                  </a:cubicBezTo>
                  <a:cubicBezTo>
                    <a:pt x="806" y="338"/>
                    <a:pt x="808" y="357"/>
                    <a:pt x="808" y="361"/>
                  </a:cubicBezTo>
                  <a:cubicBezTo>
                    <a:pt x="808" y="361"/>
                    <a:pt x="801" y="361"/>
                    <a:pt x="780" y="361"/>
                  </a:cubicBezTo>
                  <a:cubicBezTo>
                    <a:pt x="779" y="351"/>
                    <a:pt x="779" y="351"/>
                    <a:pt x="779" y="351"/>
                  </a:cubicBezTo>
                  <a:cubicBezTo>
                    <a:pt x="778" y="351"/>
                    <a:pt x="778" y="351"/>
                    <a:pt x="778" y="351"/>
                  </a:cubicBezTo>
                  <a:cubicBezTo>
                    <a:pt x="777" y="352"/>
                    <a:pt x="767" y="364"/>
                    <a:pt x="749" y="364"/>
                  </a:cubicBezTo>
                  <a:cubicBezTo>
                    <a:pt x="724" y="364"/>
                    <a:pt x="712" y="347"/>
                    <a:pt x="712" y="324"/>
                  </a:cubicBezTo>
                  <a:cubicBezTo>
                    <a:pt x="712" y="324"/>
                    <a:pt x="712" y="299"/>
                    <a:pt x="712" y="262"/>
                  </a:cubicBezTo>
                  <a:cubicBezTo>
                    <a:pt x="741" y="262"/>
                    <a:pt x="741" y="262"/>
                    <a:pt x="741" y="262"/>
                  </a:cubicBezTo>
                  <a:cubicBezTo>
                    <a:pt x="741" y="305"/>
                    <a:pt x="741" y="321"/>
                    <a:pt x="741" y="321"/>
                  </a:cubicBezTo>
                  <a:cubicBezTo>
                    <a:pt x="741" y="333"/>
                    <a:pt x="747" y="342"/>
                    <a:pt x="759" y="342"/>
                  </a:cubicBezTo>
                  <a:cubicBezTo>
                    <a:pt x="770" y="342"/>
                    <a:pt x="778" y="334"/>
                    <a:pt x="778" y="321"/>
                  </a:cubicBezTo>
                  <a:lnTo>
                    <a:pt x="778" y="262"/>
                  </a:lnTo>
                  <a:close/>
                  <a:moveTo>
                    <a:pt x="889" y="343"/>
                  </a:moveTo>
                  <a:cubicBezTo>
                    <a:pt x="889" y="344"/>
                    <a:pt x="889" y="361"/>
                    <a:pt x="889" y="363"/>
                  </a:cubicBezTo>
                  <a:cubicBezTo>
                    <a:pt x="889" y="363"/>
                    <a:pt x="882" y="364"/>
                    <a:pt x="875" y="364"/>
                  </a:cubicBezTo>
                  <a:cubicBezTo>
                    <a:pt x="851" y="364"/>
                    <a:pt x="840" y="349"/>
                    <a:pt x="840" y="333"/>
                  </a:cubicBezTo>
                  <a:cubicBezTo>
                    <a:pt x="840" y="331"/>
                    <a:pt x="840" y="285"/>
                    <a:pt x="840" y="282"/>
                  </a:cubicBezTo>
                  <a:cubicBezTo>
                    <a:pt x="825" y="282"/>
                    <a:pt x="825" y="282"/>
                    <a:pt x="825" y="282"/>
                  </a:cubicBezTo>
                  <a:cubicBezTo>
                    <a:pt x="825" y="262"/>
                    <a:pt x="825" y="262"/>
                    <a:pt x="825" y="262"/>
                  </a:cubicBezTo>
                  <a:cubicBezTo>
                    <a:pt x="840" y="262"/>
                    <a:pt x="840" y="262"/>
                    <a:pt x="840" y="262"/>
                  </a:cubicBezTo>
                  <a:cubicBezTo>
                    <a:pt x="840" y="235"/>
                    <a:pt x="840" y="235"/>
                    <a:pt x="840" y="235"/>
                  </a:cubicBezTo>
                  <a:cubicBezTo>
                    <a:pt x="869" y="235"/>
                    <a:pt x="869" y="235"/>
                    <a:pt x="869" y="235"/>
                  </a:cubicBezTo>
                  <a:cubicBezTo>
                    <a:pt x="869" y="262"/>
                    <a:pt x="869" y="262"/>
                    <a:pt x="869" y="262"/>
                  </a:cubicBezTo>
                  <a:cubicBezTo>
                    <a:pt x="889" y="262"/>
                    <a:pt x="889" y="262"/>
                    <a:pt x="889" y="262"/>
                  </a:cubicBezTo>
                  <a:cubicBezTo>
                    <a:pt x="889" y="282"/>
                    <a:pt x="889" y="282"/>
                    <a:pt x="889" y="282"/>
                  </a:cubicBezTo>
                  <a:cubicBezTo>
                    <a:pt x="869" y="282"/>
                    <a:pt x="869" y="282"/>
                    <a:pt x="869" y="282"/>
                  </a:cubicBezTo>
                  <a:cubicBezTo>
                    <a:pt x="869" y="284"/>
                    <a:pt x="869" y="329"/>
                    <a:pt x="869" y="330"/>
                  </a:cubicBezTo>
                  <a:cubicBezTo>
                    <a:pt x="869" y="339"/>
                    <a:pt x="875" y="343"/>
                    <a:pt x="882" y="343"/>
                  </a:cubicBezTo>
                  <a:cubicBezTo>
                    <a:pt x="885" y="343"/>
                    <a:pt x="889" y="343"/>
                    <a:pt x="889" y="343"/>
                  </a:cubicBezTo>
                  <a:close/>
                  <a:moveTo>
                    <a:pt x="930" y="318"/>
                  </a:moveTo>
                  <a:cubicBezTo>
                    <a:pt x="930" y="328"/>
                    <a:pt x="935" y="343"/>
                    <a:pt x="953" y="343"/>
                  </a:cubicBezTo>
                  <a:cubicBezTo>
                    <a:pt x="967" y="343"/>
                    <a:pt x="973" y="335"/>
                    <a:pt x="974" y="330"/>
                  </a:cubicBezTo>
                  <a:cubicBezTo>
                    <a:pt x="1003" y="330"/>
                    <a:pt x="1003" y="330"/>
                    <a:pt x="1003" y="330"/>
                  </a:cubicBezTo>
                  <a:cubicBezTo>
                    <a:pt x="1002" y="336"/>
                    <a:pt x="995" y="364"/>
                    <a:pt x="953" y="364"/>
                  </a:cubicBezTo>
                  <a:cubicBezTo>
                    <a:pt x="922" y="364"/>
                    <a:pt x="900" y="343"/>
                    <a:pt x="900" y="312"/>
                  </a:cubicBezTo>
                  <a:cubicBezTo>
                    <a:pt x="900" y="279"/>
                    <a:pt x="922" y="259"/>
                    <a:pt x="953" y="259"/>
                  </a:cubicBezTo>
                  <a:cubicBezTo>
                    <a:pt x="983" y="259"/>
                    <a:pt x="1005" y="279"/>
                    <a:pt x="1005" y="312"/>
                  </a:cubicBezTo>
                  <a:cubicBezTo>
                    <a:pt x="1005" y="314"/>
                    <a:pt x="1005" y="316"/>
                    <a:pt x="1005" y="318"/>
                  </a:cubicBezTo>
                  <a:lnTo>
                    <a:pt x="930" y="318"/>
                  </a:lnTo>
                  <a:close/>
                  <a:moveTo>
                    <a:pt x="975" y="300"/>
                  </a:moveTo>
                  <a:cubicBezTo>
                    <a:pt x="975" y="291"/>
                    <a:pt x="968" y="280"/>
                    <a:pt x="953" y="280"/>
                  </a:cubicBezTo>
                  <a:cubicBezTo>
                    <a:pt x="939" y="280"/>
                    <a:pt x="931" y="290"/>
                    <a:pt x="930" y="300"/>
                  </a:cubicBezTo>
                  <a:lnTo>
                    <a:pt x="975" y="3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072098"/>
          </a:xfrm>
        </p:spPr>
        <p:txBody>
          <a:bodyPr/>
          <a:lstStyle/>
          <a:p>
            <a:pPr>
              <a:buNone/>
            </a:pPr>
            <a:r>
              <a:rPr lang="en-ZA" sz="2400" b="1" dirty="0" smtClean="0"/>
              <a:t>Expected Outcomes:</a:t>
            </a:r>
          </a:p>
          <a:p>
            <a:r>
              <a:rPr lang="en-ZA" sz="1900" dirty="0" smtClean="0"/>
              <a:t>Assess global trends and determine opportunities </a:t>
            </a:r>
          </a:p>
          <a:p>
            <a:r>
              <a:rPr lang="en-ZA" sz="1900" dirty="0" smtClean="0"/>
              <a:t>Develop strategy and planning skills and lead their organizations more effectively. </a:t>
            </a:r>
          </a:p>
          <a:p>
            <a:r>
              <a:rPr lang="en-ZA" sz="1900" dirty="0" smtClean="0"/>
              <a:t>Understand key success factors for organizational readiness, change management, and governance. </a:t>
            </a:r>
          </a:p>
          <a:p>
            <a:r>
              <a:rPr lang="en-ZA" sz="1900" dirty="0" smtClean="0"/>
              <a:t>Create a vision for success </a:t>
            </a:r>
          </a:p>
          <a:p>
            <a:r>
              <a:rPr lang="en-ZA" sz="1900" dirty="0" smtClean="0"/>
              <a:t>Identify their organizations’ needs and priorities. </a:t>
            </a:r>
          </a:p>
          <a:p>
            <a:r>
              <a:rPr lang="en-ZA" sz="1900" dirty="0" smtClean="0"/>
              <a:t>Analyze the organization’s internal and external situation.</a:t>
            </a:r>
          </a:p>
          <a:p>
            <a:r>
              <a:rPr lang="en-ZA" sz="1900" dirty="0" smtClean="0"/>
              <a:t>Create strategies for using the Internet and IT to deliver on defined goals and objectives. </a:t>
            </a:r>
          </a:p>
          <a:p>
            <a:r>
              <a:rPr lang="en-ZA" sz="1900" dirty="0" smtClean="0"/>
              <a:t>Address organizational needs while building interpersonal and problem-solving skills. </a:t>
            </a:r>
          </a:p>
          <a:p>
            <a:r>
              <a:rPr lang="en-ZA" sz="1900" dirty="0" smtClean="0"/>
              <a:t>Develop a portfolio of potential process-improvement projects. </a:t>
            </a:r>
          </a:p>
          <a:p>
            <a:r>
              <a:rPr lang="en-ZA" sz="1900" dirty="0" smtClean="0"/>
              <a:t>Create a business case and a project proposal for IT-enabled process improvement. </a:t>
            </a:r>
          </a:p>
          <a:p>
            <a:pPr>
              <a:buNone/>
            </a:pPr>
            <a:r>
              <a:rPr lang="en-ZA" sz="1600" dirty="0" smtClean="0"/>
              <a:t> </a:t>
            </a:r>
          </a:p>
          <a:p>
            <a:endParaRPr lang="en-ZA" sz="16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/>
            <a:r>
              <a:rPr lang="en-ZA" b="1" dirty="0" err="1" smtClean="0"/>
              <a:t>iExec</a:t>
            </a:r>
            <a:r>
              <a:rPr lang="en-ZA" b="1" dirty="0" smtClean="0"/>
              <a:t> Enterprise Essentials</a:t>
            </a:r>
            <a:endParaRPr lang="en-Z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ZA" sz="4000" b="1" smtClean="0"/>
              <a:t>Duration of Courses</a:t>
            </a:r>
          </a:p>
        </p:txBody>
      </p:sp>
      <p:graphicFrame>
        <p:nvGraphicFramePr>
          <p:cNvPr id="15401" name="Group 41"/>
          <p:cNvGraphicFramePr>
            <a:graphicFrameLocks noGrp="1"/>
          </p:cNvGraphicFramePr>
          <p:nvPr>
            <p:ph idx="1"/>
          </p:nvPr>
        </p:nvGraphicFramePr>
        <p:xfrm>
          <a:off x="457200" y="1714500"/>
          <a:ext cx="8229600" cy="2870835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2571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Course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Duration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Session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37147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Web-based</a:t>
                      </a:r>
                    </a:p>
                  </a:txBody>
                  <a:tcPr anchor="ctr" anchorCtr="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Facilitated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Starting-A-Business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54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 hours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45 hours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Growing-a-Business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 hours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32 hours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iExec Enterprise Essentials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 hours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45 hours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ZA" sz="4000" b="1" dirty="0" smtClean="0"/>
              <a:t>Partners</a:t>
            </a:r>
          </a:p>
        </p:txBody>
      </p:sp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09766"/>
            <a:ext cx="3704805" cy="1062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000240"/>
            <a:ext cx="1263874" cy="105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3905258"/>
            <a:ext cx="46101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ZA" sz="4000" b="1" dirty="0"/>
              <a:t>Cisco’s </a:t>
            </a:r>
            <a:r>
              <a:rPr lang="en-ZA" sz="4000" b="1" dirty="0" smtClean="0"/>
              <a:t>Contribution</a:t>
            </a:r>
            <a:endParaRPr lang="en-ZA" sz="4000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ZA" dirty="0" smtClean="0"/>
              <a:t>.   Cisco does </a:t>
            </a:r>
            <a:r>
              <a:rPr lang="en-ZA" u="sng" dirty="0" smtClean="0"/>
              <a:t>not</a:t>
            </a:r>
            <a:r>
              <a:rPr lang="en-ZA" dirty="0" smtClean="0"/>
              <a:t> provide funding directly to Institutes to deploy the Institute program</a:t>
            </a:r>
          </a:p>
          <a:p>
            <a:pPr>
              <a:buFont typeface="Arial" charset="0"/>
              <a:buNone/>
            </a:pPr>
            <a:r>
              <a:rPr lang="en-ZA" dirty="0" smtClean="0"/>
              <a:t> </a:t>
            </a:r>
          </a:p>
          <a:p>
            <a:pPr>
              <a:buFont typeface="Arial" charset="0"/>
              <a:buNone/>
            </a:pPr>
            <a:r>
              <a:rPr lang="en-ZA" dirty="0" smtClean="0"/>
              <a:t>.   </a:t>
            </a:r>
            <a:r>
              <a:rPr lang="en-ZA" b="1" dirty="0" smtClean="0">
                <a:solidFill>
                  <a:srgbClr val="7030A0"/>
                </a:solidFill>
              </a:rPr>
              <a:t>Cisco provides access at no cost to: </a:t>
            </a:r>
          </a:p>
          <a:p>
            <a:pPr lvl="1"/>
            <a:r>
              <a:rPr lang="en-ZA" b="1" dirty="0" smtClean="0">
                <a:solidFill>
                  <a:srgbClr val="7030A0"/>
                </a:solidFill>
              </a:rPr>
              <a:t>Learning Management &amp; CRM tools</a:t>
            </a:r>
          </a:p>
          <a:p>
            <a:pPr lvl="1"/>
            <a:r>
              <a:rPr lang="en-ZA" b="1" dirty="0" smtClean="0">
                <a:solidFill>
                  <a:srgbClr val="7030A0"/>
                </a:solidFill>
              </a:rPr>
              <a:t>Content</a:t>
            </a:r>
          </a:p>
          <a:p>
            <a:pPr lvl="1"/>
            <a:r>
              <a:rPr lang="en-ZA" b="1" dirty="0" smtClean="0">
                <a:solidFill>
                  <a:srgbClr val="7030A0"/>
                </a:solidFill>
              </a:rPr>
              <a:t>Collaboration platform (WebEx)</a:t>
            </a:r>
          </a:p>
          <a:p>
            <a:endParaRPr lang="en-Z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ZA" sz="4000" b="1" dirty="0"/>
              <a:t>Training </a:t>
            </a:r>
            <a:r>
              <a:rPr lang="en-ZA" sz="4000" b="1" dirty="0" smtClean="0"/>
              <a:t>Centres </a:t>
            </a:r>
            <a:r>
              <a:rPr lang="en-ZA" sz="4000" b="1" dirty="0"/>
              <a:t>and Institutes Provide: </a:t>
            </a:r>
            <a:endParaRPr lang="en-ZA" sz="4000" dirty="0"/>
          </a:p>
        </p:txBody>
      </p:sp>
      <p:graphicFrame>
        <p:nvGraphicFramePr>
          <p:cNvPr id="11285" name="Group 21"/>
          <p:cNvGraphicFramePr>
            <a:graphicFrameLocks noGrp="1"/>
          </p:cNvGraphicFramePr>
          <p:nvPr>
            <p:ph idx="1"/>
          </p:nvPr>
        </p:nvGraphicFramePr>
        <p:xfrm>
          <a:off x="457200" y="1484313"/>
          <a:ext cx="8229600" cy="451104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People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Facilities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Vision and Leadership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Z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Z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Facilitators with business experience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ZA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Z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Institute Program Managers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ZA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Z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Business Coaches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ZA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Z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Guest Speakers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Z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Workshop room </a:t>
                      </a:r>
                      <a:r>
                        <a:rPr kumimoji="0" lang="en-Z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(holds 20)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en-ZA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Z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Computers </a:t>
                      </a:r>
                      <a:r>
                        <a:rPr kumimoji="0" lang="en-Z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(1:1 ratio)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en-ZA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Z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Broadband access for  the workshop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en-ZA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Z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Digital Media System –Video Network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Z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Z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Commitment to deliver workshops to the Small  and Medium Business Community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en-ZA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ZA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ZA" sz="4000" b="1" dirty="0" smtClean="0"/>
              <a:t>Giving Back</a:t>
            </a:r>
            <a:endParaRPr lang="en-ZA" sz="4000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ZA" dirty="0" smtClean="0"/>
              <a:t>   An Entrepreneur with a heart of gold...</a:t>
            </a:r>
          </a:p>
        </p:txBody>
      </p:sp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1" y="2857496"/>
            <a:ext cx="145019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7829" name="Picture 5" descr="http://maceonline.org/images/index_r2_c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71590" y="2202307"/>
            <a:ext cx="2672310" cy="329839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669240" y="4786322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dirty="0" smtClean="0"/>
              <a:t>http://maceonline.org/</a:t>
            </a:r>
            <a:endParaRPr lang="en-ZA" dirty="0"/>
          </a:p>
        </p:txBody>
      </p:sp>
      <p:sp>
        <p:nvSpPr>
          <p:cNvPr id="9" name="Rectangle 8"/>
          <p:cNvSpPr/>
          <p:nvPr/>
        </p:nvSpPr>
        <p:spPr>
          <a:xfrm>
            <a:off x="785786" y="5000636"/>
            <a:ext cx="41434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1400" dirty="0" smtClean="0"/>
              <a:t>Zibusiso Mkhwanazi receives Young</a:t>
            </a:r>
          </a:p>
          <a:p>
            <a:r>
              <a:rPr lang="en-ZA" sz="1400" dirty="0" smtClean="0"/>
              <a:t>Business Achiever Award from Dr Mathews </a:t>
            </a:r>
            <a:r>
              <a:rPr lang="en-ZA" sz="1400" dirty="0" err="1" smtClean="0"/>
              <a:t>Phosa</a:t>
            </a:r>
            <a:endParaRPr lang="en-Z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/>
          </p:cNvSpPr>
          <p:nvPr>
            <p:ph type="ctrTitle" idx="4294967295"/>
          </p:nvPr>
        </p:nvSpPr>
        <p:spPr>
          <a:xfrm>
            <a:off x="611188" y="2205038"/>
            <a:ext cx="7772400" cy="3240087"/>
          </a:xfrm>
        </p:spPr>
        <p:txBody>
          <a:bodyPr/>
          <a:lstStyle/>
          <a:p>
            <a:r>
              <a:rPr lang="en-US" sz="1800" b="1" dirty="0" smtClean="0"/>
              <a:t>Thank You</a:t>
            </a:r>
            <a:br>
              <a:rPr lang="en-US" sz="1800" b="1" dirty="0" smtClean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For more information, see the following link: </a:t>
            </a:r>
            <a:r>
              <a:rPr lang="en-US" sz="1800" b="1" dirty="0" smtClean="0">
                <a:hlinkClick r:id="rId3"/>
              </a:rPr>
              <a:t>http://ciscoinstitute.net</a:t>
            </a:r>
            <a:r>
              <a:rPr lang="en-US" sz="1800" b="1" dirty="0" smtClean="0"/>
              <a:t>. </a:t>
            </a:r>
            <a:br>
              <a:rPr lang="en-US" sz="1800" b="1" dirty="0" smtClean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Bessie Manchu </a:t>
            </a:r>
            <a:br>
              <a:rPr lang="en-US" sz="1800" b="1" dirty="0" smtClean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Email : </a:t>
            </a:r>
            <a:r>
              <a:rPr lang="en-US" sz="1800" b="1" dirty="0" smtClean="0">
                <a:hlinkClick r:id="rId4"/>
              </a:rPr>
              <a:t>bmanchu@cisco.com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Postal: P.O. Box 67575, </a:t>
            </a:r>
            <a:r>
              <a:rPr lang="en-US" sz="1800" b="1" dirty="0" err="1" smtClean="0"/>
              <a:t>Bryanston</a:t>
            </a:r>
            <a:r>
              <a:rPr lang="en-US" sz="1800" b="1" dirty="0" smtClean="0"/>
              <a:t>, 2021, Gauteng </a:t>
            </a:r>
            <a:br>
              <a:rPr lang="en-US" sz="1800" b="1" dirty="0" smtClean="0"/>
            </a:br>
            <a:r>
              <a:rPr lang="en-US" sz="1800" b="1" dirty="0" smtClean="0"/>
              <a:t>Cell : +27 (0)76 872 2833 Fax : +27 (0)86 540 3833</a:t>
            </a:r>
            <a:br>
              <a:rPr lang="en-US" sz="1800" b="1" dirty="0" smtClean="0"/>
            </a:br>
            <a:endParaRPr lang="en-US" sz="1800" b="1" dirty="0" smtClean="0"/>
          </a:p>
        </p:txBody>
      </p:sp>
      <p:grpSp>
        <p:nvGrpSpPr>
          <p:cNvPr id="45065" name="Group 9"/>
          <p:cNvGrpSpPr>
            <a:grpSpLocks/>
          </p:cNvGrpSpPr>
          <p:nvPr/>
        </p:nvGrpSpPr>
        <p:grpSpPr bwMode="auto">
          <a:xfrm>
            <a:off x="3565525" y="188913"/>
            <a:ext cx="1943100" cy="1655762"/>
            <a:chOff x="2390" y="1671"/>
            <a:chExt cx="1019" cy="959"/>
          </a:xfrm>
        </p:grpSpPr>
        <p:sp>
          <p:nvSpPr>
            <p:cNvPr id="45066" name="AutoShape 10"/>
            <p:cNvSpPr>
              <a:spLocks noChangeAspect="1" noChangeArrowheads="1" noTextEdit="1"/>
            </p:cNvSpPr>
            <p:nvPr/>
          </p:nvSpPr>
          <p:spPr bwMode="auto">
            <a:xfrm>
              <a:off x="2390" y="1671"/>
              <a:ext cx="1019" cy="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45067" name="Freeform 11"/>
            <p:cNvSpPr>
              <a:spLocks/>
            </p:cNvSpPr>
            <p:nvPr/>
          </p:nvSpPr>
          <p:spPr bwMode="auto">
            <a:xfrm>
              <a:off x="2392" y="1672"/>
              <a:ext cx="1015" cy="957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0" y="151"/>
                </a:cxn>
                <a:cxn ang="0">
                  <a:pos x="0" y="1479"/>
                </a:cxn>
                <a:cxn ang="0">
                  <a:pos x="148" y="1630"/>
                </a:cxn>
                <a:cxn ang="0">
                  <a:pos x="1580" y="1630"/>
                </a:cxn>
                <a:cxn ang="0">
                  <a:pos x="1728" y="1479"/>
                </a:cxn>
                <a:cxn ang="0">
                  <a:pos x="1728" y="151"/>
                </a:cxn>
                <a:cxn ang="0">
                  <a:pos x="1580" y="0"/>
                </a:cxn>
                <a:cxn ang="0">
                  <a:pos x="148" y="0"/>
                </a:cxn>
              </a:cxnLst>
              <a:rect l="0" t="0" r="r" b="b"/>
              <a:pathLst>
                <a:path w="1728" h="1630">
                  <a:moveTo>
                    <a:pt x="148" y="0"/>
                  </a:moveTo>
                  <a:cubicBezTo>
                    <a:pt x="66" y="0"/>
                    <a:pt x="0" y="68"/>
                    <a:pt x="0" y="151"/>
                  </a:cubicBezTo>
                  <a:cubicBezTo>
                    <a:pt x="0" y="1479"/>
                    <a:pt x="0" y="1479"/>
                    <a:pt x="0" y="1479"/>
                  </a:cubicBezTo>
                  <a:cubicBezTo>
                    <a:pt x="0" y="1562"/>
                    <a:pt x="66" y="1630"/>
                    <a:pt x="148" y="1630"/>
                  </a:cubicBezTo>
                  <a:cubicBezTo>
                    <a:pt x="1580" y="1630"/>
                    <a:pt x="1580" y="1630"/>
                    <a:pt x="1580" y="1630"/>
                  </a:cubicBezTo>
                  <a:cubicBezTo>
                    <a:pt x="1662" y="1630"/>
                    <a:pt x="1728" y="1562"/>
                    <a:pt x="1728" y="1479"/>
                  </a:cubicBezTo>
                  <a:cubicBezTo>
                    <a:pt x="1728" y="151"/>
                    <a:pt x="1728" y="151"/>
                    <a:pt x="1728" y="151"/>
                  </a:cubicBezTo>
                  <a:cubicBezTo>
                    <a:pt x="1728" y="68"/>
                    <a:pt x="1662" y="0"/>
                    <a:pt x="1580" y="0"/>
                  </a:cubicBezTo>
                  <a:lnTo>
                    <a:pt x="148" y="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45068" name="Freeform 12"/>
            <p:cNvSpPr>
              <a:spLocks/>
            </p:cNvSpPr>
            <p:nvPr/>
          </p:nvSpPr>
          <p:spPr bwMode="auto">
            <a:xfrm>
              <a:off x="2416" y="1697"/>
              <a:ext cx="967" cy="553"/>
            </a:xfrm>
            <a:custGeom>
              <a:avLst/>
              <a:gdLst/>
              <a:ahLst/>
              <a:cxnLst>
                <a:cxn ang="0">
                  <a:pos x="0" y="941"/>
                </a:cxn>
                <a:cxn ang="0">
                  <a:pos x="0" y="107"/>
                </a:cxn>
                <a:cxn ang="0">
                  <a:pos x="106" y="0"/>
                </a:cxn>
                <a:cxn ang="0">
                  <a:pos x="1538" y="0"/>
                </a:cxn>
                <a:cxn ang="0">
                  <a:pos x="1644" y="107"/>
                </a:cxn>
                <a:cxn ang="0">
                  <a:pos x="1644" y="941"/>
                </a:cxn>
                <a:cxn ang="0">
                  <a:pos x="0" y="941"/>
                </a:cxn>
              </a:cxnLst>
              <a:rect l="0" t="0" r="r" b="b"/>
              <a:pathLst>
                <a:path w="1644" h="941">
                  <a:moveTo>
                    <a:pt x="0" y="941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48"/>
                    <a:pt x="47" y="0"/>
                    <a:pt x="106" y="0"/>
                  </a:cubicBezTo>
                  <a:cubicBezTo>
                    <a:pt x="1538" y="0"/>
                    <a:pt x="1538" y="0"/>
                    <a:pt x="1538" y="0"/>
                  </a:cubicBezTo>
                  <a:cubicBezTo>
                    <a:pt x="1597" y="0"/>
                    <a:pt x="1644" y="48"/>
                    <a:pt x="1644" y="107"/>
                  </a:cubicBezTo>
                  <a:cubicBezTo>
                    <a:pt x="1644" y="941"/>
                    <a:pt x="1644" y="941"/>
                    <a:pt x="1644" y="941"/>
                  </a:cubicBezTo>
                  <a:lnTo>
                    <a:pt x="0" y="9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45069" name="Freeform 13"/>
            <p:cNvSpPr>
              <a:spLocks noEditPoints="1"/>
            </p:cNvSpPr>
            <p:nvPr/>
          </p:nvSpPr>
          <p:spPr bwMode="auto">
            <a:xfrm>
              <a:off x="2541" y="1780"/>
              <a:ext cx="717" cy="197"/>
            </a:xfrm>
            <a:custGeom>
              <a:avLst/>
              <a:gdLst/>
              <a:ahLst/>
              <a:cxnLst>
                <a:cxn ang="0">
                  <a:pos x="53" y="255"/>
                </a:cxn>
                <a:cxn ang="0">
                  <a:pos x="27" y="282"/>
                </a:cxn>
                <a:cxn ang="0">
                  <a:pos x="0" y="255"/>
                </a:cxn>
                <a:cxn ang="0">
                  <a:pos x="0" y="200"/>
                </a:cxn>
                <a:cxn ang="0">
                  <a:pos x="27" y="173"/>
                </a:cxn>
                <a:cxn ang="0">
                  <a:pos x="53" y="200"/>
                </a:cxn>
                <a:cxn ang="0">
                  <a:pos x="53" y="255"/>
                </a:cxn>
                <a:cxn ang="0">
                  <a:pos x="199" y="127"/>
                </a:cxn>
                <a:cxn ang="0">
                  <a:pos x="173" y="100"/>
                </a:cxn>
                <a:cxn ang="0">
                  <a:pos x="146" y="127"/>
                </a:cxn>
                <a:cxn ang="0">
                  <a:pos x="146" y="255"/>
                </a:cxn>
                <a:cxn ang="0">
                  <a:pos x="173" y="282"/>
                </a:cxn>
                <a:cxn ang="0">
                  <a:pos x="199" y="255"/>
                </a:cxn>
                <a:cxn ang="0">
                  <a:pos x="199" y="127"/>
                </a:cxn>
                <a:cxn ang="0">
                  <a:pos x="345" y="27"/>
                </a:cxn>
                <a:cxn ang="0">
                  <a:pos x="318" y="0"/>
                </a:cxn>
                <a:cxn ang="0">
                  <a:pos x="292" y="27"/>
                </a:cxn>
                <a:cxn ang="0">
                  <a:pos x="292" y="308"/>
                </a:cxn>
                <a:cxn ang="0">
                  <a:pos x="318" y="335"/>
                </a:cxn>
                <a:cxn ang="0">
                  <a:pos x="345" y="308"/>
                </a:cxn>
                <a:cxn ang="0">
                  <a:pos x="345" y="27"/>
                </a:cxn>
                <a:cxn ang="0">
                  <a:pos x="491" y="127"/>
                </a:cxn>
                <a:cxn ang="0">
                  <a:pos x="464" y="100"/>
                </a:cxn>
                <a:cxn ang="0">
                  <a:pos x="438" y="127"/>
                </a:cxn>
                <a:cxn ang="0">
                  <a:pos x="438" y="255"/>
                </a:cxn>
                <a:cxn ang="0">
                  <a:pos x="464" y="282"/>
                </a:cxn>
                <a:cxn ang="0">
                  <a:pos x="491" y="255"/>
                </a:cxn>
                <a:cxn ang="0">
                  <a:pos x="491" y="127"/>
                </a:cxn>
                <a:cxn ang="0">
                  <a:pos x="637" y="200"/>
                </a:cxn>
                <a:cxn ang="0">
                  <a:pos x="610" y="173"/>
                </a:cxn>
                <a:cxn ang="0">
                  <a:pos x="584" y="200"/>
                </a:cxn>
                <a:cxn ang="0">
                  <a:pos x="584" y="255"/>
                </a:cxn>
                <a:cxn ang="0">
                  <a:pos x="610" y="282"/>
                </a:cxn>
                <a:cxn ang="0">
                  <a:pos x="637" y="255"/>
                </a:cxn>
                <a:cxn ang="0">
                  <a:pos x="637" y="200"/>
                </a:cxn>
                <a:cxn ang="0">
                  <a:pos x="782" y="127"/>
                </a:cxn>
                <a:cxn ang="0">
                  <a:pos x="756" y="100"/>
                </a:cxn>
                <a:cxn ang="0">
                  <a:pos x="729" y="127"/>
                </a:cxn>
                <a:cxn ang="0">
                  <a:pos x="729" y="255"/>
                </a:cxn>
                <a:cxn ang="0">
                  <a:pos x="756" y="282"/>
                </a:cxn>
                <a:cxn ang="0">
                  <a:pos x="782" y="255"/>
                </a:cxn>
                <a:cxn ang="0">
                  <a:pos x="782" y="127"/>
                </a:cxn>
                <a:cxn ang="0">
                  <a:pos x="928" y="27"/>
                </a:cxn>
                <a:cxn ang="0">
                  <a:pos x="902" y="0"/>
                </a:cxn>
                <a:cxn ang="0">
                  <a:pos x="875" y="27"/>
                </a:cxn>
                <a:cxn ang="0">
                  <a:pos x="875" y="308"/>
                </a:cxn>
                <a:cxn ang="0">
                  <a:pos x="902" y="335"/>
                </a:cxn>
                <a:cxn ang="0">
                  <a:pos x="928" y="308"/>
                </a:cxn>
                <a:cxn ang="0">
                  <a:pos x="928" y="27"/>
                </a:cxn>
                <a:cxn ang="0">
                  <a:pos x="1074" y="127"/>
                </a:cxn>
                <a:cxn ang="0">
                  <a:pos x="1047" y="100"/>
                </a:cxn>
                <a:cxn ang="0">
                  <a:pos x="1021" y="127"/>
                </a:cxn>
                <a:cxn ang="0">
                  <a:pos x="1021" y="255"/>
                </a:cxn>
                <a:cxn ang="0">
                  <a:pos x="1047" y="282"/>
                </a:cxn>
                <a:cxn ang="0">
                  <a:pos x="1074" y="255"/>
                </a:cxn>
                <a:cxn ang="0">
                  <a:pos x="1074" y="127"/>
                </a:cxn>
                <a:cxn ang="0">
                  <a:pos x="1220" y="200"/>
                </a:cxn>
                <a:cxn ang="0">
                  <a:pos x="1193" y="173"/>
                </a:cxn>
                <a:cxn ang="0">
                  <a:pos x="1167" y="200"/>
                </a:cxn>
                <a:cxn ang="0">
                  <a:pos x="1167" y="255"/>
                </a:cxn>
                <a:cxn ang="0">
                  <a:pos x="1193" y="282"/>
                </a:cxn>
                <a:cxn ang="0">
                  <a:pos x="1220" y="255"/>
                </a:cxn>
                <a:cxn ang="0">
                  <a:pos x="1220" y="200"/>
                </a:cxn>
              </a:cxnLst>
              <a:rect l="0" t="0" r="r" b="b"/>
              <a:pathLst>
                <a:path w="1220" h="335">
                  <a:moveTo>
                    <a:pt x="53" y="255"/>
                  </a:moveTo>
                  <a:cubicBezTo>
                    <a:pt x="53" y="270"/>
                    <a:pt x="41" y="282"/>
                    <a:pt x="27" y="282"/>
                  </a:cubicBezTo>
                  <a:cubicBezTo>
                    <a:pt x="12" y="282"/>
                    <a:pt x="0" y="270"/>
                    <a:pt x="0" y="255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185"/>
                    <a:pt x="12" y="173"/>
                    <a:pt x="27" y="173"/>
                  </a:cubicBezTo>
                  <a:cubicBezTo>
                    <a:pt x="41" y="173"/>
                    <a:pt x="53" y="185"/>
                    <a:pt x="53" y="200"/>
                  </a:cubicBezTo>
                  <a:lnTo>
                    <a:pt x="53" y="255"/>
                  </a:lnTo>
                  <a:close/>
                  <a:moveTo>
                    <a:pt x="199" y="127"/>
                  </a:moveTo>
                  <a:cubicBezTo>
                    <a:pt x="199" y="112"/>
                    <a:pt x="187" y="100"/>
                    <a:pt x="173" y="100"/>
                  </a:cubicBezTo>
                  <a:cubicBezTo>
                    <a:pt x="158" y="100"/>
                    <a:pt x="146" y="112"/>
                    <a:pt x="146" y="127"/>
                  </a:cubicBezTo>
                  <a:cubicBezTo>
                    <a:pt x="146" y="255"/>
                    <a:pt x="146" y="255"/>
                    <a:pt x="146" y="255"/>
                  </a:cubicBezTo>
                  <a:cubicBezTo>
                    <a:pt x="146" y="270"/>
                    <a:pt x="158" y="282"/>
                    <a:pt x="173" y="282"/>
                  </a:cubicBezTo>
                  <a:cubicBezTo>
                    <a:pt x="187" y="282"/>
                    <a:pt x="199" y="270"/>
                    <a:pt x="199" y="255"/>
                  </a:cubicBezTo>
                  <a:lnTo>
                    <a:pt x="199" y="127"/>
                  </a:lnTo>
                  <a:close/>
                  <a:moveTo>
                    <a:pt x="345" y="27"/>
                  </a:moveTo>
                  <a:cubicBezTo>
                    <a:pt x="345" y="12"/>
                    <a:pt x="333" y="0"/>
                    <a:pt x="318" y="0"/>
                  </a:cubicBezTo>
                  <a:cubicBezTo>
                    <a:pt x="304" y="0"/>
                    <a:pt x="292" y="12"/>
                    <a:pt x="292" y="27"/>
                  </a:cubicBezTo>
                  <a:cubicBezTo>
                    <a:pt x="292" y="308"/>
                    <a:pt x="292" y="308"/>
                    <a:pt x="292" y="308"/>
                  </a:cubicBezTo>
                  <a:cubicBezTo>
                    <a:pt x="292" y="323"/>
                    <a:pt x="304" y="335"/>
                    <a:pt x="318" y="335"/>
                  </a:cubicBezTo>
                  <a:cubicBezTo>
                    <a:pt x="333" y="335"/>
                    <a:pt x="345" y="323"/>
                    <a:pt x="345" y="308"/>
                  </a:cubicBezTo>
                  <a:lnTo>
                    <a:pt x="345" y="27"/>
                  </a:lnTo>
                  <a:close/>
                  <a:moveTo>
                    <a:pt x="491" y="127"/>
                  </a:moveTo>
                  <a:cubicBezTo>
                    <a:pt x="491" y="112"/>
                    <a:pt x="479" y="100"/>
                    <a:pt x="464" y="100"/>
                  </a:cubicBezTo>
                  <a:cubicBezTo>
                    <a:pt x="450" y="100"/>
                    <a:pt x="438" y="112"/>
                    <a:pt x="438" y="127"/>
                  </a:cubicBezTo>
                  <a:cubicBezTo>
                    <a:pt x="438" y="255"/>
                    <a:pt x="438" y="255"/>
                    <a:pt x="438" y="255"/>
                  </a:cubicBezTo>
                  <a:cubicBezTo>
                    <a:pt x="438" y="270"/>
                    <a:pt x="450" y="282"/>
                    <a:pt x="464" y="282"/>
                  </a:cubicBezTo>
                  <a:cubicBezTo>
                    <a:pt x="479" y="282"/>
                    <a:pt x="491" y="270"/>
                    <a:pt x="491" y="255"/>
                  </a:cubicBezTo>
                  <a:lnTo>
                    <a:pt x="491" y="127"/>
                  </a:lnTo>
                  <a:close/>
                  <a:moveTo>
                    <a:pt x="637" y="200"/>
                  </a:moveTo>
                  <a:cubicBezTo>
                    <a:pt x="637" y="185"/>
                    <a:pt x="625" y="173"/>
                    <a:pt x="610" y="173"/>
                  </a:cubicBezTo>
                  <a:cubicBezTo>
                    <a:pt x="595" y="173"/>
                    <a:pt x="584" y="185"/>
                    <a:pt x="584" y="200"/>
                  </a:cubicBezTo>
                  <a:cubicBezTo>
                    <a:pt x="584" y="255"/>
                    <a:pt x="584" y="255"/>
                    <a:pt x="584" y="255"/>
                  </a:cubicBezTo>
                  <a:cubicBezTo>
                    <a:pt x="584" y="270"/>
                    <a:pt x="595" y="282"/>
                    <a:pt x="610" y="282"/>
                  </a:cubicBezTo>
                  <a:cubicBezTo>
                    <a:pt x="625" y="282"/>
                    <a:pt x="637" y="270"/>
                    <a:pt x="637" y="255"/>
                  </a:cubicBezTo>
                  <a:lnTo>
                    <a:pt x="637" y="200"/>
                  </a:lnTo>
                  <a:close/>
                  <a:moveTo>
                    <a:pt x="782" y="127"/>
                  </a:moveTo>
                  <a:cubicBezTo>
                    <a:pt x="782" y="112"/>
                    <a:pt x="771" y="100"/>
                    <a:pt x="756" y="100"/>
                  </a:cubicBezTo>
                  <a:cubicBezTo>
                    <a:pt x="741" y="100"/>
                    <a:pt x="729" y="112"/>
                    <a:pt x="729" y="127"/>
                  </a:cubicBezTo>
                  <a:cubicBezTo>
                    <a:pt x="729" y="255"/>
                    <a:pt x="729" y="255"/>
                    <a:pt x="729" y="255"/>
                  </a:cubicBezTo>
                  <a:cubicBezTo>
                    <a:pt x="729" y="270"/>
                    <a:pt x="741" y="282"/>
                    <a:pt x="756" y="282"/>
                  </a:cubicBezTo>
                  <a:cubicBezTo>
                    <a:pt x="771" y="282"/>
                    <a:pt x="782" y="270"/>
                    <a:pt x="782" y="255"/>
                  </a:cubicBezTo>
                  <a:lnTo>
                    <a:pt x="782" y="127"/>
                  </a:lnTo>
                  <a:close/>
                  <a:moveTo>
                    <a:pt x="928" y="27"/>
                  </a:moveTo>
                  <a:cubicBezTo>
                    <a:pt x="928" y="12"/>
                    <a:pt x="916" y="0"/>
                    <a:pt x="902" y="0"/>
                  </a:cubicBezTo>
                  <a:cubicBezTo>
                    <a:pt x="887" y="0"/>
                    <a:pt x="875" y="12"/>
                    <a:pt x="875" y="27"/>
                  </a:cubicBezTo>
                  <a:cubicBezTo>
                    <a:pt x="875" y="308"/>
                    <a:pt x="875" y="308"/>
                    <a:pt x="875" y="308"/>
                  </a:cubicBezTo>
                  <a:cubicBezTo>
                    <a:pt x="875" y="323"/>
                    <a:pt x="887" y="335"/>
                    <a:pt x="902" y="335"/>
                  </a:cubicBezTo>
                  <a:cubicBezTo>
                    <a:pt x="916" y="335"/>
                    <a:pt x="928" y="323"/>
                    <a:pt x="928" y="308"/>
                  </a:cubicBezTo>
                  <a:lnTo>
                    <a:pt x="928" y="27"/>
                  </a:lnTo>
                  <a:close/>
                  <a:moveTo>
                    <a:pt x="1074" y="127"/>
                  </a:moveTo>
                  <a:cubicBezTo>
                    <a:pt x="1074" y="112"/>
                    <a:pt x="1062" y="100"/>
                    <a:pt x="1047" y="100"/>
                  </a:cubicBezTo>
                  <a:cubicBezTo>
                    <a:pt x="1033" y="100"/>
                    <a:pt x="1021" y="112"/>
                    <a:pt x="1021" y="127"/>
                  </a:cubicBezTo>
                  <a:cubicBezTo>
                    <a:pt x="1021" y="255"/>
                    <a:pt x="1021" y="255"/>
                    <a:pt x="1021" y="255"/>
                  </a:cubicBezTo>
                  <a:cubicBezTo>
                    <a:pt x="1021" y="270"/>
                    <a:pt x="1033" y="282"/>
                    <a:pt x="1047" y="282"/>
                  </a:cubicBezTo>
                  <a:cubicBezTo>
                    <a:pt x="1062" y="282"/>
                    <a:pt x="1074" y="270"/>
                    <a:pt x="1074" y="255"/>
                  </a:cubicBezTo>
                  <a:lnTo>
                    <a:pt x="1074" y="127"/>
                  </a:lnTo>
                  <a:close/>
                  <a:moveTo>
                    <a:pt x="1220" y="200"/>
                  </a:moveTo>
                  <a:cubicBezTo>
                    <a:pt x="1220" y="185"/>
                    <a:pt x="1208" y="173"/>
                    <a:pt x="1193" y="173"/>
                  </a:cubicBezTo>
                  <a:cubicBezTo>
                    <a:pt x="1179" y="173"/>
                    <a:pt x="1167" y="185"/>
                    <a:pt x="1167" y="200"/>
                  </a:cubicBezTo>
                  <a:cubicBezTo>
                    <a:pt x="1167" y="255"/>
                    <a:pt x="1167" y="255"/>
                    <a:pt x="1167" y="255"/>
                  </a:cubicBezTo>
                  <a:cubicBezTo>
                    <a:pt x="1167" y="270"/>
                    <a:pt x="1179" y="282"/>
                    <a:pt x="1193" y="282"/>
                  </a:cubicBezTo>
                  <a:cubicBezTo>
                    <a:pt x="1208" y="282"/>
                    <a:pt x="1220" y="270"/>
                    <a:pt x="1220" y="255"/>
                  </a:cubicBezTo>
                  <a:lnTo>
                    <a:pt x="1220" y="20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45070" name="Freeform 14"/>
            <p:cNvSpPr>
              <a:spLocks noEditPoints="1"/>
            </p:cNvSpPr>
            <p:nvPr/>
          </p:nvSpPr>
          <p:spPr bwMode="auto">
            <a:xfrm>
              <a:off x="2606" y="2029"/>
              <a:ext cx="677" cy="129"/>
            </a:xfrm>
            <a:custGeom>
              <a:avLst/>
              <a:gdLst/>
              <a:ahLst/>
              <a:cxnLst>
                <a:cxn ang="0">
                  <a:pos x="235" y="215"/>
                </a:cxn>
                <a:cxn ang="0">
                  <a:pos x="289" y="3"/>
                </a:cxn>
                <a:cxn ang="0">
                  <a:pos x="720" y="7"/>
                </a:cxn>
                <a:cxn ang="0">
                  <a:pos x="558" y="109"/>
                </a:cxn>
                <a:cxn ang="0">
                  <a:pos x="720" y="212"/>
                </a:cxn>
                <a:cxn ang="0">
                  <a:pos x="675" y="166"/>
                </a:cxn>
                <a:cxn ang="0">
                  <a:pos x="675" y="53"/>
                </a:cxn>
                <a:cxn ang="0">
                  <a:pos x="720" y="7"/>
                </a:cxn>
                <a:cxn ang="0">
                  <a:pos x="113" y="0"/>
                </a:cxn>
                <a:cxn ang="0">
                  <a:pos x="113" y="219"/>
                </a:cxn>
                <a:cxn ang="0">
                  <a:pos x="162" y="155"/>
                </a:cxn>
                <a:cxn ang="0">
                  <a:pos x="58" y="109"/>
                </a:cxn>
                <a:cxn ang="0">
                  <a:pos x="162" y="64"/>
                </a:cxn>
                <a:cxn ang="0">
                  <a:pos x="888" y="0"/>
                </a:cxn>
                <a:cxn ang="0">
                  <a:pos x="888" y="219"/>
                </a:cxn>
                <a:cxn ang="0">
                  <a:pos x="888" y="0"/>
                </a:cxn>
                <a:cxn ang="0">
                  <a:pos x="888" y="165"/>
                </a:cxn>
                <a:cxn ang="0">
                  <a:pos x="888" y="54"/>
                </a:cxn>
                <a:cxn ang="0">
                  <a:pos x="491" y="6"/>
                </a:cxn>
                <a:cxn ang="0">
                  <a:pos x="360" y="66"/>
                </a:cxn>
                <a:cxn ang="0">
                  <a:pos x="426" y="131"/>
                </a:cxn>
                <a:cxn ang="0">
                  <a:pos x="411" y="172"/>
                </a:cxn>
                <a:cxn ang="0">
                  <a:pos x="361" y="213"/>
                </a:cxn>
                <a:cxn ang="0">
                  <a:pos x="506" y="148"/>
                </a:cxn>
                <a:cxn ang="0">
                  <a:pos x="441" y="83"/>
                </a:cxn>
                <a:cxn ang="0">
                  <a:pos x="450" y="45"/>
                </a:cxn>
                <a:cxn ang="0">
                  <a:pos x="491" y="6"/>
                </a:cxn>
                <a:cxn ang="0">
                  <a:pos x="1056" y="171"/>
                </a:cxn>
                <a:cxn ang="0">
                  <a:pos x="1073" y="215"/>
                </a:cxn>
                <a:cxn ang="0">
                  <a:pos x="1081" y="171"/>
                </a:cxn>
                <a:cxn ang="0">
                  <a:pos x="1098" y="165"/>
                </a:cxn>
                <a:cxn ang="0">
                  <a:pos x="1101" y="215"/>
                </a:cxn>
                <a:cxn ang="0">
                  <a:pos x="1108" y="174"/>
                </a:cxn>
                <a:cxn ang="0">
                  <a:pos x="1123" y="215"/>
                </a:cxn>
                <a:cxn ang="0">
                  <a:pos x="1145" y="174"/>
                </a:cxn>
                <a:cxn ang="0">
                  <a:pos x="1145" y="215"/>
                </a:cxn>
                <a:cxn ang="0">
                  <a:pos x="1153" y="165"/>
                </a:cxn>
                <a:cxn ang="0">
                  <a:pos x="1127" y="206"/>
                </a:cxn>
                <a:cxn ang="0">
                  <a:pos x="1112" y="165"/>
                </a:cxn>
                <a:cxn ang="0">
                  <a:pos x="1101" y="215"/>
                </a:cxn>
              </a:cxnLst>
              <a:rect l="0" t="0" r="r" b="b"/>
              <a:pathLst>
                <a:path w="1153" h="219">
                  <a:moveTo>
                    <a:pt x="289" y="215"/>
                  </a:moveTo>
                  <a:cubicBezTo>
                    <a:pt x="235" y="215"/>
                    <a:pt x="235" y="215"/>
                    <a:pt x="235" y="215"/>
                  </a:cubicBezTo>
                  <a:cubicBezTo>
                    <a:pt x="235" y="3"/>
                    <a:pt x="235" y="3"/>
                    <a:pt x="235" y="3"/>
                  </a:cubicBezTo>
                  <a:cubicBezTo>
                    <a:pt x="289" y="3"/>
                    <a:pt x="289" y="3"/>
                    <a:pt x="289" y="3"/>
                  </a:cubicBezTo>
                  <a:lnTo>
                    <a:pt x="289" y="215"/>
                  </a:lnTo>
                  <a:close/>
                  <a:moveTo>
                    <a:pt x="720" y="7"/>
                  </a:moveTo>
                  <a:cubicBezTo>
                    <a:pt x="715" y="6"/>
                    <a:pt x="696" y="0"/>
                    <a:pt x="671" y="0"/>
                  </a:cubicBezTo>
                  <a:cubicBezTo>
                    <a:pt x="606" y="0"/>
                    <a:pt x="558" y="46"/>
                    <a:pt x="558" y="109"/>
                  </a:cubicBezTo>
                  <a:cubicBezTo>
                    <a:pt x="558" y="178"/>
                    <a:pt x="611" y="219"/>
                    <a:pt x="671" y="219"/>
                  </a:cubicBezTo>
                  <a:cubicBezTo>
                    <a:pt x="695" y="219"/>
                    <a:pt x="713" y="213"/>
                    <a:pt x="720" y="212"/>
                  </a:cubicBezTo>
                  <a:cubicBezTo>
                    <a:pt x="720" y="155"/>
                    <a:pt x="720" y="155"/>
                    <a:pt x="720" y="155"/>
                  </a:cubicBezTo>
                  <a:cubicBezTo>
                    <a:pt x="718" y="156"/>
                    <a:pt x="700" y="166"/>
                    <a:pt x="675" y="166"/>
                  </a:cubicBezTo>
                  <a:cubicBezTo>
                    <a:pt x="639" y="166"/>
                    <a:pt x="616" y="141"/>
                    <a:pt x="616" y="109"/>
                  </a:cubicBezTo>
                  <a:cubicBezTo>
                    <a:pt x="616" y="77"/>
                    <a:pt x="640" y="53"/>
                    <a:pt x="675" y="53"/>
                  </a:cubicBezTo>
                  <a:cubicBezTo>
                    <a:pt x="700" y="53"/>
                    <a:pt x="718" y="63"/>
                    <a:pt x="720" y="64"/>
                  </a:cubicBezTo>
                  <a:lnTo>
                    <a:pt x="720" y="7"/>
                  </a:lnTo>
                  <a:close/>
                  <a:moveTo>
                    <a:pt x="162" y="7"/>
                  </a:moveTo>
                  <a:cubicBezTo>
                    <a:pt x="157" y="6"/>
                    <a:pt x="138" y="0"/>
                    <a:pt x="113" y="0"/>
                  </a:cubicBezTo>
                  <a:cubicBezTo>
                    <a:pt x="48" y="0"/>
                    <a:pt x="0" y="46"/>
                    <a:pt x="0" y="109"/>
                  </a:cubicBezTo>
                  <a:cubicBezTo>
                    <a:pt x="0" y="178"/>
                    <a:pt x="53" y="219"/>
                    <a:pt x="113" y="219"/>
                  </a:cubicBezTo>
                  <a:cubicBezTo>
                    <a:pt x="137" y="219"/>
                    <a:pt x="155" y="213"/>
                    <a:pt x="162" y="212"/>
                  </a:cubicBezTo>
                  <a:cubicBezTo>
                    <a:pt x="162" y="155"/>
                    <a:pt x="162" y="155"/>
                    <a:pt x="162" y="155"/>
                  </a:cubicBezTo>
                  <a:cubicBezTo>
                    <a:pt x="159" y="156"/>
                    <a:pt x="142" y="166"/>
                    <a:pt x="117" y="166"/>
                  </a:cubicBezTo>
                  <a:cubicBezTo>
                    <a:pt x="81" y="166"/>
                    <a:pt x="58" y="141"/>
                    <a:pt x="58" y="109"/>
                  </a:cubicBezTo>
                  <a:cubicBezTo>
                    <a:pt x="58" y="77"/>
                    <a:pt x="82" y="53"/>
                    <a:pt x="117" y="53"/>
                  </a:cubicBezTo>
                  <a:cubicBezTo>
                    <a:pt x="142" y="53"/>
                    <a:pt x="159" y="63"/>
                    <a:pt x="162" y="64"/>
                  </a:cubicBezTo>
                  <a:lnTo>
                    <a:pt x="162" y="7"/>
                  </a:lnTo>
                  <a:close/>
                  <a:moveTo>
                    <a:pt x="888" y="0"/>
                  </a:moveTo>
                  <a:cubicBezTo>
                    <a:pt x="823" y="0"/>
                    <a:pt x="776" y="49"/>
                    <a:pt x="776" y="109"/>
                  </a:cubicBezTo>
                  <a:cubicBezTo>
                    <a:pt x="776" y="170"/>
                    <a:pt x="823" y="219"/>
                    <a:pt x="888" y="219"/>
                  </a:cubicBezTo>
                  <a:cubicBezTo>
                    <a:pt x="953" y="219"/>
                    <a:pt x="1000" y="170"/>
                    <a:pt x="1000" y="109"/>
                  </a:cubicBezTo>
                  <a:cubicBezTo>
                    <a:pt x="1000" y="49"/>
                    <a:pt x="953" y="0"/>
                    <a:pt x="888" y="0"/>
                  </a:cubicBezTo>
                  <a:close/>
                  <a:moveTo>
                    <a:pt x="943" y="109"/>
                  </a:moveTo>
                  <a:cubicBezTo>
                    <a:pt x="943" y="140"/>
                    <a:pt x="920" y="165"/>
                    <a:pt x="888" y="165"/>
                  </a:cubicBezTo>
                  <a:cubicBezTo>
                    <a:pt x="856" y="165"/>
                    <a:pt x="833" y="140"/>
                    <a:pt x="833" y="109"/>
                  </a:cubicBezTo>
                  <a:cubicBezTo>
                    <a:pt x="833" y="79"/>
                    <a:pt x="856" y="54"/>
                    <a:pt x="888" y="54"/>
                  </a:cubicBezTo>
                  <a:cubicBezTo>
                    <a:pt x="920" y="54"/>
                    <a:pt x="943" y="79"/>
                    <a:pt x="943" y="109"/>
                  </a:cubicBezTo>
                  <a:close/>
                  <a:moveTo>
                    <a:pt x="491" y="6"/>
                  </a:moveTo>
                  <a:cubicBezTo>
                    <a:pt x="490" y="6"/>
                    <a:pt x="465" y="0"/>
                    <a:pt x="439" y="0"/>
                  </a:cubicBezTo>
                  <a:cubicBezTo>
                    <a:pt x="390" y="0"/>
                    <a:pt x="360" y="26"/>
                    <a:pt x="360" y="66"/>
                  </a:cubicBezTo>
                  <a:cubicBezTo>
                    <a:pt x="360" y="101"/>
                    <a:pt x="385" y="118"/>
                    <a:pt x="415" y="128"/>
                  </a:cubicBezTo>
                  <a:cubicBezTo>
                    <a:pt x="418" y="129"/>
                    <a:pt x="423" y="130"/>
                    <a:pt x="426" y="131"/>
                  </a:cubicBezTo>
                  <a:cubicBezTo>
                    <a:pt x="440" y="136"/>
                    <a:pt x="450" y="142"/>
                    <a:pt x="450" y="153"/>
                  </a:cubicBezTo>
                  <a:cubicBezTo>
                    <a:pt x="450" y="165"/>
                    <a:pt x="438" y="172"/>
                    <a:pt x="411" y="172"/>
                  </a:cubicBezTo>
                  <a:cubicBezTo>
                    <a:pt x="388" y="172"/>
                    <a:pt x="366" y="166"/>
                    <a:pt x="361" y="165"/>
                  </a:cubicBezTo>
                  <a:cubicBezTo>
                    <a:pt x="361" y="213"/>
                    <a:pt x="361" y="213"/>
                    <a:pt x="361" y="213"/>
                  </a:cubicBezTo>
                  <a:cubicBezTo>
                    <a:pt x="363" y="214"/>
                    <a:pt x="390" y="219"/>
                    <a:pt x="419" y="219"/>
                  </a:cubicBezTo>
                  <a:cubicBezTo>
                    <a:pt x="459" y="219"/>
                    <a:pt x="506" y="201"/>
                    <a:pt x="506" y="148"/>
                  </a:cubicBezTo>
                  <a:cubicBezTo>
                    <a:pt x="506" y="122"/>
                    <a:pt x="490" y="98"/>
                    <a:pt x="456" y="87"/>
                  </a:cubicBezTo>
                  <a:cubicBezTo>
                    <a:pt x="441" y="83"/>
                    <a:pt x="441" y="83"/>
                    <a:pt x="441" y="83"/>
                  </a:cubicBezTo>
                  <a:cubicBezTo>
                    <a:pt x="432" y="80"/>
                    <a:pt x="416" y="75"/>
                    <a:pt x="416" y="62"/>
                  </a:cubicBezTo>
                  <a:cubicBezTo>
                    <a:pt x="416" y="52"/>
                    <a:pt x="428" y="45"/>
                    <a:pt x="450" y="45"/>
                  </a:cubicBezTo>
                  <a:cubicBezTo>
                    <a:pt x="468" y="45"/>
                    <a:pt x="491" y="51"/>
                    <a:pt x="491" y="52"/>
                  </a:cubicBezTo>
                  <a:lnTo>
                    <a:pt x="491" y="6"/>
                  </a:lnTo>
                  <a:close/>
                  <a:moveTo>
                    <a:pt x="1056" y="165"/>
                  </a:moveTo>
                  <a:cubicBezTo>
                    <a:pt x="1056" y="171"/>
                    <a:pt x="1056" y="171"/>
                    <a:pt x="1056" y="171"/>
                  </a:cubicBezTo>
                  <a:cubicBezTo>
                    <a:pt x="1073" y="171"/>
                    <a:pt x="1073" y="171"/>
                    <a:pt x="1073" y="171"/>
                  </a:cubicBezTo>
                  <a:cubicBezTo>
                    <a:pt x="1073" y="215"/>
                    <a:pt x="1073" y="215"/>
                    <a:pt x="1073" y="215"/>
                  </a:cubicBezTo>
                  <a:cubicBezTo>
                    <a:pt x="1081" y="215"/>
                    <a:pt x="1081" y="215"/>
                    <a:pt x="1081" y="215"/>
                  </a:cubicBezTo>
                  <a:cubicBezTo>
                    <a:pt x="1081" y="171"/>
                    <a:pt x="1081" y="171"/>
                    <a:pt x="1081" y="171"/>
                  </a:cubicBezTo>
                  <a:cubicBezTo>
                    <a:pt x="1098" y="171"/>
                    <a:pt x="1098" y="171"/>
                    <a:pt x="1098" y="171"/>
                  </a:cubicBezTo>
                  <a:cubicBezTo>
                    <a:pt x="1098" y="165"/>
                    <a:pt x="1098" y="165"/>
                    <a:pt x="1098" y="165"/>
                  </a:cubicBezTo>
                  <a:lnTo>
                    <a:pt x="1056" y="165"/>
                  </a:lnTo>
                  <a:close/>
                  <a:moveTo>
                    <a:pt x="1101" y="215"/>
                  </a:moveTo>
                  <a:cubicBezTo>
                    <a:pt x="1108" y="215"/>
                    <a:pt x="1108" y="215"/>
                    <a:pt x="1108" y="215"/>
                  </a:cubicBezTo>
                  <a:cubicBezTo>
                    <a:pt x="1108" y="174"/>
                    <a:pt x="1108" y="174"/>
                    <a:pt x="1108" y="174"/>
                  </a:cubicBezTo>
                  <a:cubicBezTo>
                    <a:pt x="1108" y="174"/>
                    <a:pt x="1108" y="174"/>
                    <a:pt x="1108" y="174"/>
                  </a:cubicBezTo>
                  <a:cubicBezTo>
                    <a:pt x="1123" y="215"/>
                    <a:pt x="1123" y="215"/>
                    <a:pt x="1123" y="215"/>
                  </a:cubicBezTo>
                  <a:cubicBezTo>
                    <a:pt x="1130" y="215"/>
                    <a:pt x="1130" y="215"/>
                    <a:pt x="1130" y="215"/>
                  </a:cubicBezTo>
                  <a:cubicBezTo>
                    <a:pt x="1145" y="174"/>
                    <a:pt x="1145" y="174"/>
                    <a:pt x="1145" y="174"/>
                  </a:cubicBezTo>
                  <a:cubicBezTo>
                    <a:pt x="1145" y="174"/>
                    <a:pt x="1145" y="174"/>
                    <a:pt x="1145" y="174"/>
                  </a:cubicBezTo>
                  <a:cubicBezTo>
                    <a:pt x="1145" y="215"/>
                    <a:pt x="1145" y="215"/>
                    <a:pt x="1145" y="215"/>
                  </a:cubicBezTo>
                  <a:cubicBezTo>
                    <a:pt x="1153" y="215"/>
                    <a:pt x="1153" y="215"/>
                    <a:pt x="1153" y="215"/>
                  </a:cubicBezTo>
                  <a:cubicBezTo>
                    <a:pt x="1153" y="165"/>
                    <a:pt x="1153" y="165"/>
                    <a:pt x="1153" y="165"/>
                  </a:cubicBezTo>
                  <a:cubicBezTo>
                    <a:pt x="1142" y="165"/>
                    <a:pt x="1142" y="165"/>
                    <a:pt x="1142" y="165"/>
                  </a:cubicBezTo>
                  <a:cubicBezTo>
                    <a:pt x="1127" y="206"/>
                    <a:pt x="1127" y="206"/>
                    <a:pt x="1127" y="206"/>
                  </a:cubicBezTo>
                  <a:cubicBezTo>
                    <a:pt x="1127" y="206"/>
                    <a:pt x="1127" y="206"/>
                    <a:pt x="1127" y="206"/>
                  </a:cubicBezTo>
                  <a:cubicBezTo>
                    <a:pt x="1112" y="165"/>
                    <a:pt x="1112" y="165"/>
                    <a:pt x="1112" y="165"/>
                  </a:cubicBezTo>
                  <a:cubicBezTo>
                    <a:pt x="1101" y="165"/>
                    <a:pt x="1101" y="165"/>
                    <a:pt x="1101" y="165"/>
                  </a:cubicBezTo>
                  <a:lnTo>
                    <a:pt x="1101" y="215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45071" name="Freeform 15"/>
            <p:cNvSpPr>
              <a:spLocks noEditPoints="1"/>
            </p:cNvSpPr>
            <p:nvPr/>
          </p:nvSpPr>
          <p:spPr bwMode="auto">
            <a:xfrm>
              <a:off x="2537" y="2334"/>
              <a:ext cx="725" cy="214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88" y="79"/>
                </a:cxn>
                <a:cxn ang="0">
                  <a:pos x="115" y="137"/>
                </a:cxn>
                <a:cxn ang="0">
                  <a:pos x="144" y="49"/>
                </a:cxn>
                <a:cxn ang="0">
                  <a:pos x="181" y="78"/>
                </a:cxn>
                <a:cxn ang="0">
                  <a:pos x="287" y="139"/>
                </a:cxn>
                <a:cxn ang="0">
                  <a:pos x="223" y="38"/>
                </a:cxn>
                <a:cxn ang="0">
                  <a:pos x="287" y="38"/>
                </a:cxn>
                <a:cxn ang="0">
                  <a:pos x="287" y="119"/>
                </a:cxn>
                <a:cxn ang="0">
                  <a:pos x="359" y="61"/>
                </a:cxn>
                <a:cxn ang="0">
                  <a:pos x="305" y="38"/>
                </a:cxn>
                <a:cxn ang="0">
                  <a:pos x="432" y="119"/>
                </a:cxn>
                <a:cxn ang="0">
                  <a:pos x="432" y="35"/>
                </a:cxn>
                <a:cxn ang="0">
                  <a:pos x="432" y="56"/>
                </a:cxn>
                <a:cxn ang="0">
                  <a:pos x="530" y="129"/>
                </a:cxn>
                <a:cxn ang="0">
                  <a:pos x="528" y="38"/>
                </a:cxn>
                <a:cxn ang="0">
                  <a:pos x="560" y="140"/>
                </a:cxn>
                <a:cxn ang="0">
                  <a:pos x="552" y="119"/>
                </a:cxn>
                <a:cxn ang="0">
                  <a:pos x="676" y="61"/>
                </a:cxn>
                <a:cxn ang="0">
                  <a:pos x="621" y="38"/>
                </a:cxn>
                <a:cxn ang="0">
                  <a:pos x="819" y="137"/>
                </a:cxn>
                <a:cxn ang="0">
                  <a:pos x="847" y="49"/>
                </a:cxn>
                <a:cxn ang="0">
                  <a:pos x="884" y="78"/>
                </a:cxn>
                <a:cxn ang="0">
                  <a:pos x="980" y="119"/>
                </a:cxn>
                <a:cxn ang="0">
                  <a:pos x="980" y="35"/>
                </a:cxn>
                <a:cxn ang="0">
                  <a:pos x="980" y="56"/>
                </a:cxn>
                <a:cxn ang="0">
                  <a:pos x="770" y="106"/>
                </a:cxn>
                <a:cxn ang="0">
                  <a:pos x="801" y="88"/>
                </a:cxn>
                <a:cxn ang="0">
                  <a:pos x="726" y="76"/>
                </a:cxn>
                <a:cxn ang="0">
                  <a:pos x="1077" y="38"/>
                </a:cxn>
                <a:cxn ang="0">
                  <a:pos x="1115" y="127"/>
                </a:cxn>
                <a:cxn ang="0">
                  <a:pos x="1113" y="38"/>
                </a:cxn>
                <a:cxn ang="0">
                  <a:pos x="1232" y="62"/>
                </a:cxn>
                <a:cxn ang="0">
                  <a:pos x="1167" y="68"/>
                </a:cxn>
                <a:cxn ang="0">
                  <a:pos x="257" y="361"/>
                </a:cxn>
                <a:cxn ang="0">
                  <a:pos x="313" y="361"/>
                </a:cxn>
                <a:cxn ang="0">
                  <a:pos x="312" y="273"/>
                </a:cxn>
                <a:cxn ang="0">
                  <a:pos x="350" y="361"/>
                </a:cxn>
                <a:cxn ang="0">
                  <a:pos x="487" y="291"/>
                </a:cxn>
                <a:cxn ang="0">
                  <a:pos x="456" y="301"/>
                </a:cxn>
                <a:cxn ang="0">
                  <a:pos x="442" y="345"/>
                </a:cxn>
                <a:cxn ang="0">
                  <a:pos x="440" y="259"/>
                </a:cxn>
                <a:cxn ang="0">
                  <a:pos x="516" y="333"/>
                </a:cxn>
                <a:cxn ang="0">
                  <a:pos x="516" y="235"/>
                </a:cxn>
                <a:cxn ang="0">
                  <a:pos x="544" y="282"/>
                </a:cxn>
                <a:cxn ang="0">
                  <a:pos x="583" y="224"/>
                </a:cxn>
                <a:cxn ang="0">
                  <a:pos x="583" y="262"/>
                </a:cxn>
                <a:cxn ang="0">
                  <a:pos x="675" y="330"/>
                </a:cxn>
                <a:cxn ang="0">
                  <a:pos x="675" y="235"/>
                </a:cxn>
                <a:cxn ang="0">
                  <a:pos x="646" y="282"/>
                </a:cxn>
                <a:cxn ang="0">
                  <a:pos x="688" y="343"/>
                </a:cxn>
                <a:cxn ang="0">
                  <a:pos x="780" y="361"/>
                </a:cxn>
                <a:cxn ang="0">
                  <a:pos x="712" y="262"/>
                </a:cxn>
                <a:cxn ang="0">
                  <a:pos x="778" y="262"/>
                </a:cxn>
                <a:cxn ang="0">
                  <a:pos x="840" y="282"/>
                </a:cxn>
                <a:cxn ang="0">
                  <a:pos x="869" y="235"/>
                </a:cxn>
                <a:cxn ang="0">
                  <a:pos x="869" y="330"/>
                </a:cxn>
                <a:cxn ang="0">
                  <a:pos x="974" y="330"/>
                </a:cxn>
                <a:cxn ang="0">
                  <a:pos x="1005" y="312"/>
                </a:cxn>
                <a:cxn ang="0">
                  <a:pos x="930" y="300"/>
                </a:cxn>
              </a:cxnLst>
              <a:rect l="0" t="0" r="r" b="b"/>
              <a:pathLst>
                <a:path w="1232" h="364">
                  <a:moveTo>
                    <a:pt x="93" y="112"/>
                  </a:moveTo>
                  <a:cubicBezTo>
                    <a:pt x="93" y="137"/>
                    <a:pt x="93" y="137"/>
                    <a:pt x="93" y="13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112"/>
                    <a:pt x="30" y="112"/>
                    <a:pt x="30" y="112"/>
                  </a:cubicBezTo>
                  <a:lnTo>
                    <a:pt x="93" y="112"/>
                  </a:lnTo>
                  <a:close/>
                  <a:moveTo>
                    <a:pt x="144" y="137"/>
                  </a:moveTo>
                  <a:cubicBezTo>
                    <a:pt x="115" y="137"/>
                    <a:pt x="115" y="137"/>
                    <a:pt x="115" y="137"/>
                  </a:cubicBezTo>
                  <a:cubicBezTo>
                    <a:pt x="115" y="70"/>
                    <a:pt x="115" y="63"/>
                    <a:pt x="115" y="63"/>
                  </a:cubicBezTo>
                  <a:cubicBezTo>
                    <a:pt x="115" y="56"/>
                    <a:pt x="115" y="40"/>
                    <a:pt x="114" y="38"/>
                  </a:cubicBezTo>
                  <a:cubicBezTo>
                    <a:pt x="114" y="38"/>
                    <a:pt x="116" y="38"/>
                    <a:pt x="142" y="38"/>
                  </a:cubicBezTo>
                  <a:cubicBezTo>
                    <a:pt x="143" y="49"/>
                    <a:pt x="143" y="49"/>
                    <a:pt x="143" y="49"/>
                  </a:cubicBezTo>
                  <a:cubicBezTo>
                    <a:pt x="144" y="49"/>
                    <a:pt x="144" y="49"/>
                    <a:pt x="144" y="49"/>
                  </a:cubicBezTo>
                  <a:cubicBezTo>
                    <a:pt x="146" y="46"/>
                    <a:pt x="155" y="35"/>
                    <a:pt x="172" y="35"/>
                  </a:cubicBezTo>
                  <a:cubicBezTo>
                    <a:pt x="198" y="35"/>
                    <a:pt x="210" y="51"/>
                    <a:pt x="210" y="75"/>
                  </a:cubicBezTo>
                  <a:cubicBezTo>
                    <a:pt x="210" y="75"/>
                    <a:pt x="210" y="100"/>
                    <a:pt x="210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94"/>
                    <a:pt x="181" y="78"/>
                    <a:pt x="181" y="78"/>
                  </a:cubicBezTo>
                  <a:cubicBezTo>
                    <a:pt x="181" y="66"/>
                    <a:pt x="175" y="57"/>
                    <a:pt x="162" y="57"/>
                  </a:cubicBezTo>
                  <a:cubicBezTo>
                    <a:pt x="151" y="57"/>
                    <a:pt x="144" y="65"/>
                    <a:pt x="144" y="79"/>
                  </a:cubicBezTo>
                  <a:lnTo>
                    <a:pt x="144" y="137"/>
                  </a:lnTo>
                  <a:close/>
                  <a:moveTo>
                    <a:pt x="287" y="119"/>
                  </a:moveTo>
                  <a:cubicBezTo>
                    <a:pt x="287" y="120"/>
                    <a:pt x="287" y="137"/>
                    <a:pt x="287" y="139"/>
                  </a:cubicBezTo>
                  <a:cubicBezTo>
                    <a:pt x="287" y="139"/>
                    <a:pt x="280" y="140"/>
                    <a:pt x="273" y="140"/>
                  </a:cubicBezTo>
                  <a:cubicBezTo>
                    <a:pt x="249" y="140"/>
                    <a:pt x="239" y="125"/>
                    <a:pt x="239" y="109"/>
                  </a:cubicBezTo>
                  <a:cubicBezTo>
                    <a:pt x="239" y="107"/>
                    <a:pt x="239" y="61"/>
                    <a:pt x="239" y="58"/>
                  </a:cubicBezTo>
                  <a:cubicBezTo>
                    <a:pt x="223" y="58"/>
                    <a:pt x="223" y="58"/>
                    <a:pt x="223" y="58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39" y="38"/>
                    <a:pt x="239" y="38"/>
                    <a:pt x="239" y="38"/>
                  </a:cubicBezTo>
                  <a:cubicBezTo>
                    <a:pt x="239" y="11"/>
                    <a:pt x="239" y="11"/>
                    <a:pt x="239" y="11"/>
                  </a:cubicBezTo>
                  <a:cubicBezTo>
                    <a:pt x="267" y="11"/>
                    <a:pt x="267" y="11"/>
                    <a:pt x="267" y="11"/>
                  </a:cubicBezTo>
                  <a:cubicBezTo>
                    <a:pt x="267" y="38"/>
                    <a:pt x="267" y="38"/>
                    <a:pt x="267" y="38"/>
                  </a:cubicBezTo>
                  <a:cubicBezTo>
                    <a:pt x="287" y="38"/>
                    <a:pt x="287" y="38"/>
                    <a:pt x="287" y="38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67" y="58"/>
                    <a:pt x="267" y="58"/>
                    <a:pt x="267" y="58"/>
                  </a:cubicBezTo>
                  <a:cubicBezTo>
                    <a:pt x="267" y="60"/>
                    <a:pt x="267" y="105"/>
                    <a:pt x="267" y="106"/>
                  </a:cubicBezTo>
                  <a:cubicBezTo>
                    <a:pt x="267" y="115"/>
                    <a:pt x="273" y="119"/>
                    <a:pt x="280" y="119"/>
                  </a:cubicBezTo>
                  <a:cubicBezTo>
                    <a:pt x="283" y="119"/>
                    <a:pt x="287" y="119"/>
                    <a:pt x="287" y="119"/>
                  </a:cubicBezTo>
                  <a:close/>
                  <a:moveTo>
                    <a:pt x="333" y="51"/>
                  </a:moveTo>
                  <a:cubicBezTo>
                    <a:pt x="335" y="49"/>
                    <a:pt x="343" y="35"/>
                    <a:pt x="362" y="35"/>
                  </a:cubicBezTo>
                  <a:cubicBezTo>
                    <a:pt x="366" y="35"/>
                    <a:pt x="371" y="36"/>
                    <a:pt x="371" y="36"/>
                  </a:cubicBezTo>
                  <a:cubicBezTo>
                    <a:pt x="371" y="39"/>
                    <a:pt x="371" y="60"/>
                    <a:pt x="371" y="62"/>
                  </a:cubicBezTo>
                  <a:cubicBezTo>
                    <a:pt x="371" y="62"/>
                    <a:pt x="364" y="61"/>
                    <a:pt x="359" y="61"/>
                  </a:cubicBezTo>
                  <a:cubicBezTo>
                    <a:pt x="343" y="61"/>
                    <a:pt x="335" y="70"/>
                    <a:pt x="335" y="89"/>
                  </a:cubicBezTo>
                  <a:cubicBezTo>
                    <a:pt x="335" y="89"/>
                    <a:pt x="335" y="99"/>
                    <a:pt x="335" y="137"/>
                  </a:cubicBezTo>
                  <a:cubicBezTo>
                    <a:pt x="306" y="137"/>
                    <a:pt x="306" y="137"/>
                    <a:pt x="306" y="137"/>
                  </a:cubicBezTo>
                  <a:cubicBezTo>
                    <a:pt x="306" y="78"/>
                    <a:pt x="306" y="68"/>
                    <a:pt x="306" y="68"/>
                  </a:cubicBezTo>
                  <a:cubicBezTo>
                    <a:pt x="306" y="52"/>
                    <a:pt x="305" y="40"/>
                    <a:pt x="305" y="38"/>
                  </a:cubicBezTo>
                  <a:cubicBezTo>
                    <a:pt x="305" y="38"/>
                    <a:pt x="306" y="38"/>
                    <a:pt x="332" y="38"/>
                  </a:cubicBezTo>
                  <a:cubicBezTo>
                    <a:pt x="333" y="51"/>
                    <a:pt x="333" y="51"/>
                    <a:pt x="333" y="51"/>
                  </a:cubicBezTo>
                  <a:cubicBezTo>
                    <a:pt x="333" y="51"/>
                    <a:pt x="333" y="51"/>
                    <a:pt x="333" y="51"/>
                  </a:cubicBezTo>
                  <a:close/>
                  <a:moveTo>
                    <a:pt x="409" y="94"/>
                  </a:moveTo>
                  <a:cubicBezTo>
                    <a:pt x="409" y="104"/>
                    <a:pt x="414" y="119"/>
                    <a:pt x="432" y="119"/>
                  </a:cubicBezTo>
                  <a:cubicBezTo>
                    <a:pt x="446" y="119"/>
                    <a:pt x="452" y="111"/>
                    <a:pt x="453" y="106"/>
                  </a:cubicBezTo>
                  <a:cubicBezTo>
                    <a:pt x="481" y="106"/>
                    <a:pt x="481" y="106"/>
                    <a:pt x="481" y="106"/>
                  </a:cubicBezTo>
                  <a:cubicBezTo>
                    <a:pt x="480" y="112"/>
                    <a:pt x="474" y="140"/>
                    <a:pt x="432" y="140"/>
                  </a:cubicBezTo>
                  <a:cubicBezTo>
                    <a:pt x="401" y="140"/>
                    <a:pt x="379" y="119"/>
                    <a:pt x="379" y="88"/>
                  </a:cubicBezTo>
                  <a:cubicBezTo>
                    <a:pt x="379" y="55"/>
                    <a:pt x="401" y="35"/>
                    <a:pt x="432" y="35"/>
                  </a:cubicBezTo>
                  <a:cubicBezTo>
                    <a:pt x="462" y="35"/>
                    <a:pt x="484" y="55"/>
                    <a:pt x="484" y="88"/>
                  </a:cubicBezTo>
                  <a:cubicBezTo>
                    <a:pt x="484" y="90"/>
                    <a:pt x="484" y="92"/>
                    <a:pt x="484" y="94"/>
                  </a:cubicBezTo>
                  <a:lnTo>
                    <a:pt x="409" y="94"/>
                  </a:lnTo>
                  <a:close/>
                  <a:moveTo>
                    <a:pt x="454" y="76"/>
                  </a:moveTo>
                  <a:cubicBezTo>
                    <a:pt x="454" y="67"/>
                    <a:pt x="446" y="56"/>
                    <a:pt x="432" y="56"/>
                  </a:cubicBezTo>
                  <a:cubicBezTo>
                    <a:pt x="418" y="56"/>
                    <a:pt x="410" y="66"/>
                    <a:pt x="409" y="76"/>
                  </a:cubicBezTo>
                  <a:lnTo>
                    <a:pt x="454" y="76"/>
                  </a:lnTo>
                  <a:close/>
                  <a:moveTo>
                    <a:pt x="560" y="140"/>
                  </a:moveTo>
                  <a:cubicBezTo>
                    <a:pt x="541" y="140"/>
                    <a:pt x="533" y="132"/>
                    <a:pt x="530" y="129"/>
                  </a:cubicBezTo>
                  <a:cubicBezTo>
                    <a:pt x="530" y="129"/>
                    <a:pt x="530" y="129"/>
                    <a:pt x="530" y="129"/>
                  </a:cubicBezTo>
                  <a:cubicBezTo>
                    <a:pt x="530" y="175"/>
                    <a:pt x="530" y="175"/>
                    <a:pt x="530" y="175"/>
                  </a:cubicBezTo>
                  <a:cubicBezTo>
                    <a:pt x="501" y="175"/>
                    <a:pt x="501" y="175"/>
                    <a:pt x="501" y="175"/>
                  </a:cubicBezTo>
                  <a:cubicBezTo>
                    <a:pt x="501" y="82"/>
                    <a:pt x="501" y="69"/>
                    <a:pt x="501" y="69"/>
                  </a:cubicBezTo>
                  <a:cubicBezTo>
                    <a:pt x="501" y="57"/>
                    <a:pt x="500" y="41"/>
                    <a:pt x="500" y="38"/>
                  </a:cubicBezTo>
                  <a:cubicBezTo>
                    <a:pt x="500" y="38"/>
                    <a:pt x="503" y="38"/>
                    <a:pt x="528" y="38"/>
                  </a:cubicBezTo>
                  <a:cubicBezTo>
                    <a:pt x="528" y="50"/>
                    <a:pt x="528" y="50"/>
                    <a:pt x="528" y="50"/>
                  </a:cubicBezTo>
                  <a:cubicBezTo>
                    <a:pt x="529" y="50"/>
                    <a:pt x="529" y="50"/>
                    <a:pt x="529" y="50"/>
                  </a:cubicBezTo>
                  <a:cubicBezTo>
                    <a:pt x="532" y="46"/>
                    <a:pt x="541" y="35"/>
                    <a:pt x="560" y="35"/>
                  </a:cubicBezTo>
                  <a:cubicBezTo>
                    <a:pt x="587" y="35"/>
                    <a:pt x="605" y="56"/>
                    <a:pt x="605" y="88"/>
                  </a:cubicBezTo>
                  <a:cubicBezTo>
                    <a:pt x="605" y="120"/>
                    <a:pt x="587" y="140"/>
                    <a:pt x="560" y="140"/>
                  </a:cubicBezTo>
                  <a:close/>
                  <a:moveTo>
                    <a:pt x="552" y="119"/>
                  </a:moveTo>
                  <a:cubicBezTo>
                    <a:pt x="569" y="119"/>
                    <a:pt x="576" y="103"/>
                    <a:pt x="576" y="88"/>
                  </a:cubicBezTo>
                  <a:cubicBezTo>
                    <a:pt x="576" y="71"/>
                    <a:pt x="569" y="56"/>
                    <a:pt x="552" y="56"/>
                  </a:cubicBezTo>
                  <a:cubicBezTo>
                    <a:pt x="537" y="56"/>
                    <a:pt x="529" y="69"/>
                    <a:pt x="529" y="88"/>
                  </a:cubicBezTo>
                  <a:cubicBezTo>
                    <a:pt x="529" y="101"/>
                    <a:pt x="534" y="119"/>
                    <a:pt x="552" y="119"/>
                  </a:cubicBezTo>
                  <a:close/>
                  <a:moveTo>
                    <a:pt x="650" y="51"/>
                  </a:moveTo>
                  <a:cubicBezTo>
                    <a:pt x="651" y="49"/>
                    <a:pt x="660" y="35"/>
                    <a:pt x="679" y="35"/>
                  </a:cubicBezTo>
                  <a:cubicBezTo>
                    <a:pt x="683" y="35"/>
                    <a:pt x="687" y="36"/>
                    <a:pt x="688" y="36"/>
                  </a:cubicBezTo>
                  <a:cubicBezTo>
                    <a:pt x="688" y="39"/>
                    <a:pt x="688" y="60"/>
                    <a:pt x="688" y="62"/>
                  </a:cubicBezTo>
                  <a:cubicBezTo>
                    <a:pt x="687" y="62"/>
                    <a:pt x="680" y="61"/>
                    <a:pt x="676" y="61"/>
                  </a:cubicBezTo>
                  <a:cubicBezTo>
                    <a:pt x="660" y="61"/>
                    <a:pt x="651" y="70"/>
                    <a:pt x="651" y="89"/>
                  </a:cubicBezTo>
                  <a:cubicBezTo>
                    <a:pt x="651" y="89"/>
                    <a:pt x="651" y="99"/>
                    <a:pt x="651" y="137"/>
                  </a:cubicBezTo>
                  <a:cubicBezTo>
                    <a:pt x="622" y="137"/>
                    <a:pt x="622" y="137"/>
                    <a:pt x="622" y="137"/>
                  </a:cubicBezTo>
                  <a:cubicBezTo>
                    <a:pt x="622" y="78"/>
                    <a:pt x="622" y="68"/>
                    <a:pt x="622" y="68"/>
                  </a:cubicBezTo>
                  <a:cubicBezTo>
                    <a:pt x="622" y="52"/>
                    <a:pt x="621" y="40"/>
                    <a:pt x="621" y="38"/>
                  </a:cubicBezTo>
                  <a:cubicBezTo>
                    <a:pt x="621" y="38"/>
                    <a:pt x="623" y="38"/>
                    <a:pt x="648" y="38"/>
                  </a:cubicBezTo>
                  <a:cubicBezTo>
                    <a:pt x="649" y="51"/>
                    <a:pt x="649" y="51"/>
                    <a:pt x="649" y="51"/>
                  </a:cubicBezTo>
                  <a:cubicBezTo>
                    <a:pt x="649" y="51"/>
                    <a:pt x="650" y="51"/>
                    <a:pt x="650" y="51"/>
                  </a:cubicBezTo>
                  <a:close/>
                  <a:moveTo>
                    <a:pt x="847" y="137"/>
                  </a:moveTo>
                  <a:cubicBezTo>
                    <a:pt x="819" y="137"/>
                    <a:pt x="819" y="137"/>
                    <a:pt x="819" y="137"/>
                  </a:cubicBezTo>
                  <a:cubicBezTo>
                    <a:pt x="819" y="70"/>
                    <a:pt x="819" y="63"/>
                    <a:pt x="819" y="63"/>
                  </a:cubicBezTo>
                  <a:cubicBezTo>
                    <a:pt x="819" y="56"/>
                    <a:pt x="818" y="40"/>
                    <a:pt x="818" y="38"/>
                  </a:cubicBezTo>
                  <a:cubicBezTo>
                    <a:pt x="818" y="38"/>
                    <a:pt x="820" y="38"/>
                    <a:pt x="845" y="38"/>
                  </a:cubicBezTo>
                  <a:cubicBezTo>
                    <a:pt x="846" y="49"/>
                    <a:pt x="846" y="49"/>
                    <a:pt x="846" y="49"/>
                  </a:cubicBezTo>
                  <a:cubicBezTo>
                    <a:pt x="847" y="49"/>
                    <a:pt x="847" y="49"/>
                    <a:pt x="847" y="49"/>
                  </a:cubicBezTo>
                  <a:cubicBezTo>
                    <a:pt x="849" y="46"/>
                    <a:pt x="858" y="35"/>
                    <a:pt x="876" y="35"/>
                  </a:cubicBezTo>
                  <a:cubicBezTo>
                    <a:pt x="902" y="35"/>
                    <a:pt x="913" y="51"/>
                    <a:pt x="913" y="75"/>
                  </a:cubicBezTo>
                  <a:cubicBezTo>
                    <a:pt x="913" y="75"/>
                    <a:pt x="913" y="100"/>
                    <a:pt x="913" y="137"/>
                  </a:cubicBezTo>
                  <a:cubicBezTo>
                    <a:pt x="884" y="137"/>
                    <a:pt x="884" y="137"/>
                    <a:pt x="884" y="137"/>
                  </a:cubicBezTo>
                  <a:cubicBezTo>
                    <a:pt x="884" y="94"/>
                    <a:pt x="884" y="78"/>
                    <a:pt x="884" y="78"/>
                  </a:cubicBezTo>
                  <a:cubicBezTo>
                    <a:pt x="884" y="66"/>
                    <a:pt x="878" y="57"/>
                    <a:pt x="866" y="57"/>
                  </a:cubicBezTo>
                  <a:cubicBezTo>
                    <a:pt x="855" y="57"/>
                    <a:pt x="847" y="65"/>
                    <a:pt x="847" y="79"/>
                  </a:cubicBezTo>
                  <a:lnTo>
                    <a:pt x="847" y="137"/>
                  </a:lnTo>
                  <a:close/>
                  <a:moveTo>
                    <a:pt x="957" y="94"/>
                  </a:moveTo>
                  <a:cubicBezTo>
                    <a:pt x="957" y="104"/>
                    <a:pt x="962" y="119"/>
                    <a:pt x="980" y="119"/>
                  </a:cubicBezTo>
                  <a:cubicBezTo>
                    <a:pt x="994" y="119"/>
                    <a:pt x="1000" y="111"/>
                    <a:pt x="1001" y="106"/>
                  </a:cubicBezTo>
                  <a:cubicBezTo>
                    <a:pt x="1030" y="106"/>
                    <a:pt x="1030" y="106"/>
                    <a:pt x="1030" y="106"/>
                  </a:cubicBezTo>
                  <a:cubicBezTo>
                    <a:pt x="1029" y="112"/>
                    <a:pt x="1022" y="140"/>
                    <a:pt x="980" y="140"/>
                  </a:cubicBezTo>
                  <a:cubicBezTo>
                    <a:pt x="949" y="140"/>
                    <a:pt x="927" y="119"/>
                    <a:pt x="927" y="88"/>
                  </a:cubicBezTo>
                  <a:cubicBezTo>
                    <a:pt x="927" y="55"/>
                    <a:pt x="949" y="35"/>
                    <a:pt x="980" y="35"/>
                  </a:cubicBezTo>
                  <a:cubicBezTo>
                    <a:pt x="1010" y="35"/>
                    <a:pt x="1032" y="55"/>
                    <a:pt x="1032" y="88"/>
                  </a:cubicBezTo>
                  <a:cubicBezTo>
                    <a:pt x="1032" y="90"/>
                    <a:pt x="1032" y="92"/>
                    <a:pt x="1032" y="94"/>
                  </a:cubicBezTo>
                  <a:lnTo>
                    <a:pt x="957" y="94"/>
                  </a:lnTo>
                  <a:close/>
                  <a:moveTo>
                    <a:pt x="1002" y="76"/>
                  </a:moveTo>
                  <a:cubicBezTo>
                    <a:pt x="1002" y="67"/>
                    <a:pt x="995" y="56"/>
                    <a:pt x="980" y="56"/>
                  </a:cubicBezTo>
                  <a:cubicBezTo>
                    <a:pt x="966" y="56"/>
                    <a:pt x="958" y="66"/>
                    <a:pt x="957" y="76"/>
                  </a:cubicBezTo>
                  <a:lnTo>
                    <a:pt x="1002" y="76"/>
                  </a:lnTo>
                  <a:close/>
                  <a:moveTo>
                    <a:pt x="726" y="94"/>
                  </a:moveTo>
                  <a:cubicBezTo>
                    <a:pt x="726" y="104"/>
                    <a:pt x="731" y="119"/>
                    <a:pt x="749" y="119"/>
                  </a:cubicBezTo>
                  <a:cubicBezTo>
                    <a:pt x="763" y="119"/>
                    <a:pt x="769" y="111"/>
                    <a:pt x="770" y="106"/>
                  </a:cubicBezTo>
                  <a:cubicBezTo>
                    <a:pt x="799" y="106"/>
                    <a:pt x="799" y="106"/>
                    <a:pt x="799" y="106"/>
                  </a:cubicBezTo>
                  <a:cubicBezTo>
                    <a:pt x="798" y="112"/>
                    <a:pt x="791" y="140"/>
                    <a:pt x="749" y="140"/>
                  </a:cubicBezTo>
                  <a:cubicBezTo>
                    <a:pt x="718" y="140"/>
                    <a:pt x="696" y="119"/>
                    <a:pt x="696" y="88"/>
                  </a:cubicBezTo>
                  <a:cubicBezTo>
                    <a:pt x="696" y="55"/>
                    <a:pt x="718" y="35"/>
                    <a:pt x="749" y="35"/>
                  </a:cubicBezTo>
                  <a:cubicBezTo>
                    <a:pt x="779" y="35"/>
                    <a:pt x="801" y="55"/>
                    <a:pt x="801" y="88"/>
                  </a:cubicBezTo>
                  <a:cubicBezTo>
                    <a:pt x="801" y="90"/>
                    <a:pt x="801" y="92"/>
                    <a:pt x="801" y="94"/>
                  </a:cubicBezTo>
                  <a:lnTo>
                    <a:pt x="726" y="94"/>
                  </a:lnTo>
                  <a:close/>
                  <a:moveTo>
                    <a:pt x="771" y="76"/>
                  </a:moveTo>
                  <a:cubicBezTo>
                    <a:pt x="771" y="67"/>
                    <a:pt x="764" y="56"/>
                    <a:pt x="749" y="56"/>
                  </a:cubicBezTo>
                  <a:cubicBezTo>
                    <a:pt x="735" y="56"/>
                    <a:pt x="727" y="66"/>
                    <a:pt x="726" y="76"/>
                  </a:cubicBezTo>
                  <a:lnTo>
                    <a:pt x="771" y="76"/>
                  </a:lnTo>
                  <a:close/>
                  <a:moveTo>
                    <a:pt x="1113" y="97"/>
                  </a:moveTo>
                  <a:cubicBezTo>
                    <a:pt x="1113" y="110"/>
                    <a:pt x="1106" y="118"/>
                    <a:pt x="1095" y="118"/>
                  </a:cubicBezTo>
                  <a:cubicBezTo>
                    <a:pt x="1083" y="118"/>
                    <a:pt x="1077" y="109"/>
                    <a:pt x="1077" y="97"/>
                  </a:cubicBezTo>
                  <a:cubicBezTo>
                    <a:pt x="1077" y="97"/>
                    <a:pt x="1077" y="81"/>
                    <a:pt x="1077" y="38"/>
                  </a:cubicBezTo>
                  <a:cubicBezTo>
                    <a:pt x="1048" y="38"/>
                    <a:pt x="1048" y="38"/>
                    <a:pt x="1048" y="38"/>
                  </a:cubicBezTo>
                  <a:cubicBezTo>
                    <a:pt x="1048" y="75"/>
                    <a:pt x="1048" y="100"/>
                    <a:pt x="1048" y="100"/>
                  </a:cubicBezTo>
                  <a:cubicBezTo>
                    <a:pt x="1048" y="123"/>
                    <a:pt x="1059" y="140"/>
                    <a:pt x="1085" y="140"/>
                  </a:cubicBezTo>
                  <a:cubicBezTo>
                    <a:pt x="1102" y="140"/>
                    <a:pt x="1113" y="128"/>
                    <a:pt x="1114" y="127"/>
                  </a:cubicBezTo>
                  <a:cubicBezTo>
                    <a:pt x="1115" y="127"/>
                    <a:pt x="1115" y="127"/>
                    <a:pt x="1115" y="127"/>
                  </a:cubicBezTo>
                  <a:cubicBezTo>
                    <a:pt x="1116" y="137"/>
                    <a:pt x="1116" y="137"/>
                    <a:pt x="1116" y="137"/>
                  </a:cubicBezTo>
                  <a:cubicBezTo>
                    <a:pt x="1137" y="137"/>
                    <a:pt x="1144" y="137"/>
                    <a:pt x="1144" y="137"/>
                  </a:cubicBezTo>
                  <a:cubicBezTo>
                    <a:pt x="1144" y="133"/>
                    <a:pt x="1142" y="114"/>
                    <a:pt x="1142" y="98"/>
                  </a:cubicBezTo>
                  <a:cubicBezTo>
                    <a:pt x="1142" y="98"/>
                    <a:pt x="1142" y="87"/>
                    <a:pt x="1142" y="38"/>
                  </a:cubicBezTo>
                  <a:cubicBezTo>
                    <a:pt x="1113" y="38"/>
                    <a:pt x="1113" y="38"/>
                    <a:pt x="1113" y="38"/>
                  </a:cubicBezTo>
                  <a:lnTo>
                    <a:pt x="1113" y="97"/>
                  </a:lnTo>
                  <a:close/>
                  <a:moveTo>
                    <a:pt x="1194" y="51"/>
                  </a:moveTo>
                  <a:cubicBezTo>
                    <a:pt x="1196" y="49"/>
                    <a:pt x="1204" y="35"/>
                    <a:pt x="1223" y="35"/>
                  </a:cubicBezTo>
                  <a:cubicBezTo>
                    <a:pt x="1227" y="35"/>
                    <a:pt x="1232" y="36"/>
                    <a:pt x="1232" y="36"/>
                  </a:cubicBezTo>
                  <a:cubicBezTo>
                    <a:pt x="1232" y="39"/>
                    <a:pt x="1232" y="60"/>
                    <a:pt x="1232" y="62"/>
                  </a:cubicBezTo>
                  <a:cubicBezTo>
                    <a:pt x="1232" y="62"/>
                    <a:pt x="1225" y="61"/>
                    <a:pt x="1220" y="61"/>
                  </a:cubicBezTo>
                  <a:cubicBezTo>
                    <a:pt x="1204" y="61"/>
                    <a:pt x="1195" y="70"/>
                    <a:pt x="1195" y="89"/>
                  </a:cubicBezTo>
                  <a:cubicBezTo>
                    <a:pt x="1195" y="89"/>
                    <a:pt x="1195" y="99"/>
                    <a:pt x="1195" y="137"/>
                  </a:cubicBezTo>
                  <a:cubicBezTo>
                    <a:pt x="1167" y="137"/>
                    <a:pt x="1167" y="137"/>
                    <a:pt x="1167" y="137"/>
                  </a:cubicBezTo>
                  <a:cubicBezTo>
                    <a:pt x="1167" y="78"/>
                    <a:pt x="1167" y="68"/>
                    <a:pt x="1167" y="68"/>
                  </a:cubicBezTo>
                  <a:cubicBezTo>
                    <a:pt x="1167" y="52"/>
                    <a:pt x="1166" y="40"/>
                    <a:pt x="1166" y="38"/>
                  </a:cubicBezTo>
                  <a:cubicBezTo>
                    <a:pt x="1166" y="38"/>
                    <a:pt x="1167" y="38"/>
                    <a:pt x="1193" y="38"/>
                  </a:cubicBezTo>
                  <a:cubicBezTo>
                    <a:pt x="1194" y="51"/>
                    <a:pt x="1194" y="51"/>
                    <a:pt x="1194" y="51"/>
                  </a:cubicBezTo>
                  <a:cubicBezTo>
                    <a:pt x="1194" y="51"/>
                    <a:pt x="1194" y="51"/>
                    <a:pt x="1194" y="51"/>
                  </a:cubicBezTo>
                  <a:close/>
                  <a:moveTo>
                    <a:pt x="257" y="361"/>
                  </a:moveTo>
                  <a:cubicBezTo>
                    <a:pt x="227" y="361"/>
                    <a:pt x="227" y="361"/>
                    <a:pt x="227" y="361"/>
                  </a:cubicBezTo>
                  <a:cubicBezTo>
                    <a:pt x="227" y="224"/>
                    <a:pt x="227" y="224"/>
                    <a:pt x="227" y="224"/>
                  </a:cubicBezTo>
                  <a:cubicBezTo>
                    <a:pt x="257" y="224"/>
                    <a:pt x="257" y="224"/>
                    <a:pt x="257" y="224"/>
                  </a:cubicBezTo>
                  <a:lnTo>
                    <a:pt x="257" y="361"/>
                  </a:lnTo>
                  <a:close/>
                  <a:moveTo>
                    <a:pt x="313" y="361"/>
                  </a:moveTo>
                  <a:cubicBezTo>
                    <a:pt x="284" y="361"/>
                    <a:pt x="284" y="361"/>
                    <a:pt x="284" y="361"/>
                  </a:cubicBezTo>
                  <a:cubicBezTo>
                    <a:pt x="284" y="294"/>
                    <a:pt x="284" y="287"/>
                    <a:pt x="284" y="287"/>
                  </a:cubicBezTo>
                  <a:cubicBezTo>
                    <a:pt x="284" y="280"/>
                    <a:pt x="283" y="264"/>
                    <a:pt x="283" y="262"/>
                  </a:cubicBezTo>
                  <a:cubicBezTo>
                    <a:pt x="283" y="262"/>
                    <a:pt x="285" y="262"/>
                    <a:pt x="311" y="262"/>
                  </a:cubicBezTo>
                  <a:cubicBezTo>
                    <a:pt x="312" y="273"/>
                    <a:pt x="312" y="273"/>
                    <a:pt x="312" y="273"/>
                  </a:cubicBezTo>
                  <a:cubicBezTo>
                    <a:pt x="313" y="273"/>
                    <a:pt x="313" y="273"/>
                    <a:pt x="313" y="273"/>
                  </a:cubicBezTo>
                  <a:cubicBezTo>
                    <a:pt x="315" y="270"/>
                    <a:pt x="324" y="259"/>
                    <a:pt x="341" y="259"/>
                  </a:cubicBezTo>
                  <a:cubicBezTo>
                    <a:pt x="367" y="259"/>
                    <a:pt x="379" y="275"/>
                    <a:pt x="379" y="299"/>
                  </a:cubicBezTo>
                  <a:cubicBezTo>
                    <a:pt x="379" y="299"/>
                    <a:pt x="379" y="324"/>
                    <a:pt x="379" y="361"/>
                  </a:cubicBezTo>
                  <a:cubicBezTo>
                    <a:pt x="350" y="361"/>
                    <a:pt x="350" y="361"/>
                    <a:pt x="350" y="361"/>
                  </a:cubicBezTo>
                  <a:cubicBezTo>
                    <a:pt x="350" y="318"/>
                    <a:pt x="350" y="302"/>
                    <a:pt x="350" y="302"/>
                  </a:cubicBezTo>
                  <a:cubicBezTo>
                    <a:pt x="350" y="290"/>
                    <a:pt x="344" y="281"/>
                    <a:pt x="331" y="281"/>
                  </a:cubicBezTo>
                  <a:cubicBezTo>
                    <a:pt x="320" y="281"/>
                    <a:pt x="313" y="289"/>
                    <a:pt x="313" y="303"/>
                  </a:cubicBezTo>
                  <a:lnTo>
                    <a:pt x="313" y="361"/>
                  </a:lnTo>
                  <a:close/>
                  <a:moveTo>
                    <a:pt x="487" y="291"/>
                  </a:moveTo>
                  <a:cubicBezTo>
                    <a:pt x="478" y="291"/>
                    <a:pt x="467" y="291"/>
                    <a:pt x="459" y="291"/>
                  </a:cubicBezTo>
                  <a:cubicBezTo>
                    <a:pt x="459" y="286"/>
                    <a:pt x="456" y="278"/>
                    <a:pt x="440" y="278"/>
                  </a:cubicBezTo>
                  <a:cubicBezTo>
                    <a:pt x="433" y="278"/>
                    <a:pt x="427" y="281"/>
                    <a:pt x="427" y="287"/>
                  </a:cubicBezTo>
                  <a:cubicBezTo>
                    <a:pt x="427" y="293"/>
                    <a:pt x="431" y="295"/>
                    <a:pt x="444" y="298"/>
                  </a:cubicBezTo>
                  <a:cubicBezTo>
                    <a:pt x="446" y="299"/>
                    <a:pt x="454" y="301"/>
                    <a:pt x="456" y="301"/>
                  </a:cubicBezTo>
                  <a:cubicBezTo>
                    <a:pt x="481" y="307"/>
                    <a:pt x="489" y="318"/>
                    <a:pt x="489" y="332"/>
                  </a:cubicBezTo>
                  <a:cubicBezTo>
                    <a:pt x="489" y="343"/>
                    <a:pt x="479" y="364"/>
                    <a:pt x="442" y="364"/>
                  </a:cubicBezTo>
                  <a:cubicBezTo>
                    <a:pt x="402" y="364"/>
                    <a:pt x="396" y="339"/>
                    <a:pt x="395" y="329"/>
                  </a:cubicBezTo>
                  <a:cubicBezTo>
                    <a:pt x="400" y="329"/>
                    <a:pt x="414" y="329"/>
                    <a:pt x="422" y="329"/>
                  </a:cubicBezTo>
                  <a:cubicBezTo>
                    <a:pt x="423" y="339"/>
                    <a:pt x="430" y="345"/>
                    <a:pt x="442" y="345"/>
                  </a:cubicBezTo>
                  <a:cubicBezTo>
                    <a:pt x="453" y="345"/>
                    <a:pt x="459" y="340"/>
                    <a:pt x="459" y="334"/>
                  </a:cubicBezTo>
                  <a:cubicBezTo>
                    <a:pt x="459" y="326"/>
                    <a:pt x="450" y="323"/>
                    <a:pt x="439" y="321"/>
                  </a:cubicBezTo>
                  <a:cubicBezTo>
                    <a:pt x="436" y="320"/>
                    <a:pt x="429" y="318"/>
                    <a:pt x="426" y="318"/>
                  </a:cubicBezTo>
                  <a:cubicBezTo>
                    <a:pt x="416" y="315"/>
                    <a:pt x="398" y="309"/>
                    <a:pt x="398" y="288"/>
                  </a:cubicBezTo>
                  <a:cubicBezTo>
                    <a:pt x="398" y="275"/>
                    <a:pt x="409" y="259"/>
                    <a:pt x="440" y="259"/>
                  </a:cubicBezTo>
                  <a:cubicBezTo>
                    <a:pt x="479" y="259"/>
                    <a:pt x="486" y="280"/>
                    <a:pt x="487" y="291"/>
                  </a:cubicBezTo>
                  <a:close/>
                  <a:moveTo>
                    <a:pt x="565" y="343"/>
                  </a:moveTo>
                  <a:cubicBezTo>
                    <a:pt x="565" y="344"/>
                    <a:pt x="565" y="361"/>
                    <a:pt x="565" y="363"/>
                  </a:cubicBezTo>
                  <a:cubicBezTo>
                    <a:pt x="564" y="363"/>
                    <a:pt x="557" y="364"/>
                    <a:pt x="550" y="364"/>
                  </a:cubicBezTo>
                  <a:cubicBezTo>
                    <a:pt x="526" y="364"/>
                    <a:pt x="516" y="349"/>
                    <a:pt x="516" y="333"/>
                  </a:cubicBezTo>
                  <a:cubicBezTo>
                    <a:pt x="516" y="331"/>
                    <a:pt x="516" y="285"/>
                    <a:pt x="516" y="282"/>
                  </a:cubicBezTo>
                  <a:cubicBezTo>
                    <a:pt x="500" y="282"/>
                    <a:pt x="500" y="282"/>
                    <a:pt x="500" y="282"/>
                  </a:cubicBezTo>
                  <a:cubicBezTo>
                    <a:pt x="500" y="262"/>
                    <a:pt x="500" y="262"/>
                    <a:pt x="500" y="262"/>
                  </a:cubicBezTo>
                  <a:cubicBezTo>
                    <a:pt x="516" y="262"/>
                    <a:pt x="516" y="262"/>
                    <a:pt x="516" y="262"/>
                  </a:cubicBezTo>
                  <a:cubicBezTo>
                    <a:pt x="516" y="235"/>
                    <a:pt x="516" y="235"/>
                    <a:pt x="516" y="235"/>
                  </a:cubicBezTo>
                  <a:cubicBezTo>
                    <a:pt x="544" y="235"/>
                    <a:pt x="544" y="235"/>
                    <a:pt x="544" y="235"/>
                  </a:cubicBezTo>
                  <a:cubicBezTo>
                    <a:pt x="544" y="262"/>
                    <a:pt x="544" y="262"/>
                    <a:pt x="544" y="262"/>
                  </a:cubicBezTo>
                  <a:cubicBezTo>
                    <a:pt x="564" y="262"/>
                    <a:pt x="564" y="262"/>
                    <a:pt x="564" y="262"/>
                  </a:cubicBezTo>
                  <a:cubicBezTo>
                    <a:pt x="564" y="282"/>
                    <a:pt x="564" y="282"/>
                    <a:pt x="564" y="282"/>
                  </a:cubicBezTo>
                  <a:cubicBezTo>
                    <a:pt x="544" y="282"/>
                    <a:pt x="544" y="282"/>
                    <a:pt x="544" y="282"/>
                  </a:cubicBezTo>
                  <a:cubicBezTo>
                    <a:pt x="544" y="284"/>
                    <a:pt x="544" y="329"/>
                    <a:pt x="544" y="330"/>
                  </a:cubicBezTo>
                  <a:cubicBezTo>
                    <a:pt x="544" y="339"/>
                    <a:pt x="550" y="343"/>
                    <a:pt x="557" y="343"/>
                  </a:cubicBezTo>
                  <a:cubicBezTo>
                    <a:pt x="560" y="343"/>
                    <a:pt x="564" y="343"/>
                    <a:pt x="565" y="343"/>
                  </a:cubicBezTo>
                  <a:close/>
                  <a:moveTo>
                    <a:pt x="612" y="224"/>
                  </a:moveTo>
                  <a:cubicBezTo>
                    <a:pt x="583" y="224"/>
                    <a:pt x="583" y="224"/>
                    <a:pt x="583" y="224"/>
                  </a:cubicBezTo>
                  <a:cubicBezTo>
                    <a:pt x="583" y="249"/>
                    <a:pt x="583" y="249"/>
                    <a:pt x="583" y="249"/>
                  </a:cubicBezTo>
                  <a:cubicBezTo>
                    <a:pt x="612" y="249"/>
                    <a:pt x="612" y="249"/>
                    <a:pt x="612" y="249"/>
                  </a:cubicBezTo>
                  <a:lnTo>
                    <a:pt x="612" y="224"/>
                  </a:lnTo>
                  <a:close/>
                  <a:moveTo>
                    <a:pt x="583" y="361"/>
                  </a:moveTo>
                  <a:cubicBezTo>
                    <a:pt x="583" y="262"/>
                    <a:pt x="583" y="262"/>
                    <a:pt x="583" y="262"/>
                  </a:cubicBezTo>
                  <a:cubicBezTo>
                    <a:pt x="612" y="262"/>
                    <a:pt x="612" y="262"/>
                    <a:pt x="612" y="262"/>
                  </a:cubicBezTo>
                  <a:cubicBezTo>
                    <a:pt x="612" y="361"/>
                    <a:pt x="612" y="361"/>
                    <a:pt x="612" y="361"/>
                  </a:cubicBezTo>
                  <a:lnTo>
                    <a:pt x="583" y="361"/>
                  </a:lnTo>
                  <a:close/>
                  <a:moveTo>
                    <a:pt x="688" y="343"/>
                  </a:moveTo>
                  <a:cubicBezTo>
                    <a:pt x="681" y="343"/>
                    <a:pt x="675" y="339"/>
                    <a:pt x="675" y="330"/>
                  </a:cubicBezTo>
                  <a:cubicBezTo>
                    <a:pt x="675" y="329"/>
                    <a:pt x="675" y="284"/>
                    <a:pt x="675" y="282"/>
                  </a:cubicBezTo>
                  <a:cubicBezTo>
                    <a:pt x="695" y="282"/>
                    <a:pt x="695" y="282"/>
                    <a:pt x="695" y="282"/>
                  </a:cubicBezTo>
                  <a:cubicBezTo>
                    <a:pt x="695" y="262"/>
                    <a:pt x="695" y="262"/>
                    <a:pt x="695" y="262"/>
                  </a:cubicBezTo>
                  <a:cubicBezTo>
                    <a:pt x="675" y="262"/>
                    <a:pt x="675" y="262"/>
                    <a:pt x="675" y="262"/>
                  </a:cubicBezTo>
                  <a:cubicBezTo>
                    <a:pt x="675" y="235"/>
                    <a:pt x="675" y="235"/>
                    <a:pt x="675" y="235"/>
                  </a:cubicBezTo>
                  <a:cubicBezTo>
                    <a:pt x="646" y="235"/>
                    <a:pt x="646" y="235"/>
                    <a:pt x="646" y="235"/>
                  </a:cubicBezTo>
                  <a:cubicBezTo>
                    <a:pt x="646" y="262"/>
                    <a:pt x="646" y="262"/>
                    <a:pt x="646" y="262"/>
                  </a:cubicBezTo>
                  <a:cubicBezTo>
                    <a:pt x="631" y="262"/>
                    <a:pt x="631" y="262"/>
                    <a:pt x="631" y="262"/>
                  </a:cubicBezTo>
                  <a:cubicBezTo>
                    <a:pt x="631" y="282"/>
                    <a:pt x="631" y="282"/>
                    <a:pt x="631" y="282"/>
                  </a:cubicBezTo>
                  <a:cubicBezTo>
                    <a:pt x="646" y="282"/>
                    <a:pt x="646" y="282"/>
                    <a:pt x="646" y="282"/>
                  </a:cubicBezTo>
                  <a:cubicBezTo>
                    <a:pt x="646" y="285"/>
                    <a:pt x="646" y="331"/>
                    <a:pt x="646" y="333"/>
                  </a:cubicBezTo>
                  <a:cubicBezTo>
                    <a:pt x="646" y="349"/>
                    <a:pt x="657" y="364"/>
                    <a:pt x="681" y="364"/>
                  </a:cubicBezTo>
                  <a:cubicBezTo>
                    <a:pt x="688" y="364"/>
                    <a:pt x="695" y="363"/>
                    <a:pt x="695" y="363"/>
                  </a:cubicBezTo>
                  <a:cubicBezTo>
                    <a:pt x="695" y="361"/>
                    <a:pt x="695" y="344"/>
                    <a:pt x="695" y="343"/>
                  </a:cubicBezTo>
                  <a:cubicBezTo>
                    <a:pt x="695" y="343"/>
                    <a:pt x="691" y="343"/>
                    <a:pt x="688" y="343"/>
                  </a:cubicBezTo>
                  <a:close/>
                  <a:moveTo>
                    <a:pt x="778" y="262"/>
                  </a:moveTo>
                  <a:cubicBezTo>
                    <a:pt x="806" y="262"/>
                    <a:pt x="806" y="262"/>
                    <a:pt x="806" y="262"/>
                  </a:cubicBezTo>
                  <a:cubicBezTo>
                    <a:pt x="806" y="311"/>
                    <a:pt x="806" y="322"/>
                    <a:pt x="806" y="322"/>
                  </a:cubicBezTo>
                  <a:cubicBezTo>
                    <a:pt x="806" y="338"/>
                    <a:pt x="808" y="357"/>
                    <a:pt x="808" y="361"/>
                  </a:cubicBezTo>
                  <a:cubicBezTo>
                    <a:pt x="808" y="361"/>
                    <a:pt x="801" y="361"/>
                    <a:pt x="780" y="361"/>
                  </a:cubicBezTo>
                  <a:cubicBezTo>
                    <a:pt x="779" y="351"/>
                    <a:pt x="779" y="351"/>
                    <a:pt x="779" y="351"/>
                  </a:cubicBezTo>
                  <a:cubicBezTo>
                    <a:pt x="778" y="351"/>
                    <a:pt x="778" y="351"/>
                    <a:pt x="778" y="351"/>
                  </a:cubicBezTo>
                  <a:cubicBezTo>
                    <a:pt x="777" y="352"/>
                    <a:pt x="767" y="364"/>
                    <a:pt x="749" y="364"/>
                  </a:cubicBezTo>
                  <a:cubicBezTo>
                    <a:pt x="724" y="364"/>
                    <a:pt x="712" y="347"/>
                    <a:pt x="712" y="324"/>
                  </a:cubicBezTo>
                  <a:cubicBezTo>
                    <a:pt x="712" y="324"/>
                    <a:pt x="712" y="299"/>
                    <a:pt x="712" y="262"/>
                  </a:cubicBezTo>
                  <a:cubicBezTo>
                    <a:pt x="741" y="262"/>
                    <a:pt x="741" y="262"/>
                    <a:pt x="741" y="262"/>
                  </a:cubicBezTo>
                  <a:cubicBezTo>
                    <a:pt x="741" y="305"/>
                    <a:pt x="741" y="321"/>
                    <a:pt x="741" y="321"/>
                  </a:cubicBezTo>
                  <a:cubicBezTo>
                    <a:pt x="741" y="333"/>
                    <a:pt x="747" y="342"/>
                    <a:pt x="759" y="342"/>
                  </a:cubicBezTo>
                  <a:cubicBezTo>
                    <a:pt x="770" y="342"/>
                    <a:pt x="778" y="334"/>
                    <a:pt x="778" y="321"/>
                  </a:cubicBezTo>
                  <a:lnTo>
                    <a:pt x="778" y="262"/>
                  </a:lnTo>
                  <a:close/>
                  <a:moveTo>
                    <a:pt x="889" y="343"/>
                  </a:moveTo>
                  <a:cubicBezTo>
                    <a:pt x="889" y="344"/>
                    <a:pt x="889" y="361"/>
                    <a:pt x="889" y="363"/>
                  </a:cubicBezTo>
                  <a:cubicBezTo>
                    <a:pt x="889" y="363"/>
                    <a:pt x="882" y="364"/>
                    <a:pt x="875" y="364"/>
                  </a:cubicBezTo>
                  <a:cubicBezTo>
                    <a:pt x="851" y="364"/>
                    <a:pt x="840" y="349"/>
                    <a:pt x="840" y="333"/>
                  </a:cubicBezTo>
                  <a:cubicBezTo>
                    <a:pt x="840" y="331"/>
                    <a:pt x="840" y="285"/>
                    <a:pt x="840" y="282"/>
                  </a:cubicBezTo>
                  <a:cubicBezTo>
                    <a:pt x="825" y="282"/>
                    <a:pt x="825" y="282"/>
                    <a:pt x="825" y="282"/>
                  </a:cubicBezTo>
                  <a:cubicBezTo>
                    <a:pt x="825" y="262"/>
                    <a:pt x="825" y="262"/>
                    <a:pt x="825" y="262"/>
                  </a:cubicBezTo>
                  <a:cubicBezTo>
                    <a:pt x="840" y="262"/>
                    <a:pt x="840" y="262"/>
                    <a:pt x="840" y="262"/>
                  </a:cubicBezTo>
                  <a:cubicBezTo>
                    <a:pt x="840" y="235"/>
                    <a:pt x="840" y="235"/>
                    <a:pt x="840" y="235"/>
                  </a:cubicBezTo>
                  <a:cubicBezTo>
                    <a:pt x="869" y="235"/>
                    <a:pt x="869" y="235"/>
                    <a:pt x="869" y="235"/>
                  </a:cubicBezTo>
                  <a:cubicBezTo>
                    <a:pt x="869" y="262"/>
                    <a:pt x="869" y="262"/>
                    <a:pt x="869" y="262"/>
                  </a:cubicBezTo>
                  <a:cubicBezTo>
                    <a:pt x="889" y="262"/>
                    <a:pt x="889" y="262"/>
                    <a:pt x="889" y="262"/>
                  </a:cubicBezTo>
                  <a:cubicBezTo>
                    <a:pt x="889" y="282"/>
                    <a:pt x="889" y="282"/>
                    <a:pt x="889" y="282"/>
                  </a:cubicBezTo>
                  <a:cubicBezTo>
                    <a:pt x="869" y="282"/>
                    <a:pt x="869" y="282"/>
                    <a:pt x="869" y="282"/>
                  </a:cubicBezTo>
                  <a:cubicBezTo>
                    <a:pt x="869" y="284"/>
                    <a:pt x="869" y="329"/>
                    <a:pt x="869" y="330"/>
                  </a:cubicBezTo>
                  <a:cubicBezTo>
                    <a:pt x="869" y="339"/>
                    <a:pt x="875" y="343"/>
                    <a:pt x="882" y="343"/>
                  </a:cubicBezTo>
                  <a:cubicBezTo>
                    <a:pt x="885" y="343"/>
                    <a:pt x="889" y="343"/>
                    <a:pt x="889" y="343"/>
                  </a:cubicBezTo>
                  <a:close/>
                  <a:moveTo>
                    <a:pt x="930" y="318"/>
                  </a:moveTo>
                  <a:cubicBezTo>
                    <a:pt x="930" y="328"/>
                    <a:pt x="935" y="343"/>
                    <a:pt x="953" y="343"/>
                  </a:cubicBezTo>
                  <a:cubicBezTo>
                    <a:pt x="967" y="343"/>
                    <a:pt x="973" y="335"/>
                    <a:pt x="974" y="330"/>
                  </a:cubicBezTo>
                  <a:cubicBezTo>
                    <a:pt x="1003" y="330"/>
                    <a:pt x="1003" y="330"/>
                    <a:pt x="1003" y="330"/>
                  </a:cubicBezTo>
                  <a:cubicBezTo>
                    <a:pt x="1002" y="336"/>
                    <a:pt x="995" y="364"/>
                    <a:pt x="953" y="364"/>
                  </a:cubicBezTo>
                  <a:cubicBezTo>
                    <a:pt x="922" y="364"/>
                    <a:pt x="900" y="343"/>
                    <a:pt x="900" y="312"/>
                  </a:cubicBezTo>
                  <a:cubicBezTo>
                    <a:pt x="900" y="279"/>
                    <a:pt x="922" y="259"/>
                    <a:pt x="953" y="259"/>
                  </a:cubicBezTo>
                  <a:cubicBezTo>
                    <a:pt x="983" y="259"/>
                    <a:pt x="1005" y="279"/>
                    <a:pt x="1005" y="312"/>
                  </a:cubicBezTo>
                  <a:cubicBezTo>
                    <a:pt x="1005" y="314"/>
                    <a:pt x="1005" y="316"/>
                    <a:pt x="1005" y="318"/>
                  </a:cubicBezTo>
                  <a:lnTo>
                    <a:pt x="930" y="318"/>
                  </a:lnTo>
                  <a:close/>
                  <a:moveTo>
                    <a:pt x="975" y="300"/>
                  </a:moveTo>
                  <a:cubicBezTo>
                    <a:pt x="975" y="291"/>
                    <a:pt x="968" y="280"/>
                    <a:pt x="953" y="280"/>
                  </a:cubicBezTo>
                  <a:cubicBezTo>
                    <a:pt x="939" y="280"/>
                    <a:pt x="931" y="290"/>
                    <a:pt x="930" y="300"/>
                  </a:cubicBezTo>
                  <a:lnTo>
                    <a:pt x="975" y="3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071563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ZA" sz="3600" b="1" dirty="0" smtClean="0"/>
              <a:t>Major Obstacles to Entrepreneurship Development  in South Africa</a:t>
            </a:r>
          </a:p>
        </p:txBody>
      </p:sp>
      <p:sp>
        <p:nvSpPr>
          <p:cNvPr id="55302" name="Rectangle 6"/>
          <p:cNvSpPr>
            <a:spLocks noGrp="1"/>
          </p:cNvSpPr>
          <p:nvPr>
            <p:ph idx="4294967295"/>
          </p:nvPr>
        </p:nvSpPr>
        <p:spPr>
          <a:xfrm>
            <a:off x="214313" y="1341438"/>
            <a:ext cx="8643937" cy="4824412"/>
          </a:xfrm>
          <a:noFill/>
          <a:ln/>
        </p:spPr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en-US" b="1" dirty="0" smtClean="0"/>
              <a:t>The Global Entrepreneurship Monitor (GEM) Report (2006) outlines four major areas:</a:t>
            </a:r>
          </a:p>
          <a:p>
            <a:pPr>
              <a:lnSpc>
                <a:spcPct val="90000"/>
              </a:lnSpc>
            </a:pPr>
            <a:endParaRPr lang="en-US" sz="1400" b="1" dirty="0" smtClean="0"/>
          </a:p>
          <a:p>
            <a:pPr lvl="1">
              <a:lnSpc>
                <a:spcPct val="90000"/>
              </a:lnSpc>
            </a:pP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Culture</a:t>
            </a:r>
            <a:r>
              <a:rPr lang="en-US" b="1" i="1" dirty="0" smtClean="0"/>
              <a:t> ( </a:t>
            </a:r>
            <a:r>
              <a:rPr lang="en-US" sz="2400" b="1" i="1" dirty="0" smtClean="0"/>
              <a:t>emphasis is on seeking employment</a:t>
            </a:r>
            <a:r>
              <a:rPr lang="en-US" b="1" i="1" dirty="0" smtClean="0"/>
              <a:t>) </a:t>
            </a:r>
          </a:p>
          <a:p>
            <a:pPr lvl="1">
              <a:lnSpc>
                <a:spcPct val="90000"/>
              </a:lnSpc>
            </a:pP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Skills</a:t>
            </a:r>
            <a:r>
              <a:rPr lang="en-US" b="1" i="1" dirty="0" smtClean="0"/>
              <a:t> (</a:t>
            </a:r>
            <a:r>
              <a:rPr lang="en-US" sz="2400" b="1" i="1" dirty="0" smtClean="0"/>
              <a:t>lack of business and entrepreneurial skills</a:t>
            </a:r>
            <a:r>
              <a:rPr lang="en-US" b="1" i="1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Support</a:t>
            </a:r>
            <a:r>
              <a:rPr lang="en-US" b="1" i="1" dirty="0" smtClean="0"/>
              <a:t> (</a:t>
            </a:r>
            <a:r>
              <a:rPr lang="en-US" sz="2400" b="1" i="1" dirty="0" smtClean="0"/>
              <a:t>government and private sector support for new enterprises and high administrative burdens and high costs</a:t>
            </a:r>
            <a:r>
              <a:rPr lang="en-US" b="1" i="1" dirty="0" smtClean="0"/>
              <a:t>)</a:t>
            </a:r>
            <a:endParaRPr lang="en-US" b="1" dirty="0" smtClean="0"/>
          </a:p>
          <a:p>
            <a:pPr lvl="1">
              <a:lnSpc>
                <a:spcPct val="90000"/>
              </a:lnSpc>
            </a:pP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Access to finance</a:t>
            </a:r>
            <a:r>
              <a:rPr lang="en-US" b="1" i="1" dirty="0" smtClean="0"/>
              <a:t> </a:t>
            </a:r>
            <a:r>
              <a:rPr lang="en-US" b="1" dirty="0" smtClean="0"/>
              <a:t>(</a:t>
            </a:r>
            <a:r>
              <a:rPr lang="en-US" sz="2400" b="1" dirty="0" smtClean="0"/>
              <a:t>while finance is available, it is difficult to access)</a:t>
            </a:r>
            <a:r>
              <a:rPr lang="en-US" sz="32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63"/>
          </a:xfrm>
          <a:solidFill>
            <a:schemeClr val="bg2">
              <a:lumMod val="90000"/>
            </a:schemeClr>
          </a:solidFill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ZA" sz="4000" b="1" dirty="0"/>
              <a:t>Why </a:t>
            </a:r>
            <a:r>
              <a:rPr lang="en-ZA" sz="4000" b="1" dirty="0" smtClean="0"/>
              <a:t>such Interventions are needed</a:t>
            </a:r>
            <a:endParaRPr lang="en-ZA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4313" y="1143000"/>
            <a:ext cx="8643937" cy="5500710"/>
          </a:xfrm>
        </p:spPr>
        <p:txBody>
          <a:bodyPr rtlCol="0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en-ZA" b="1" dirty="0" smtClean="0"/>
              <a:t>   It is said that </a:t>
            </a:r>
            <a:r>
              <a:rPr lang="en-ZA" b="1" dirty="0" smtClean="0">
                <a:solidFill>
                  <a:srgbClr val="7030A0"/>
                </a:solidFill>
              </a:rPr>
              <a:t>half</a:t>
            </a:r>
            <a:r>
              <a:rPr lang="en-ZA" dirty="0" smtClean="0">
                <a:solidFill>
                  <a:srgbClr val="7030A0"/>
                </a:solidFill>
              </a:rPr>
              <a:t> </a:t>
            </a:r>
            <a:r>
              <a:rPr lang="en-ZA" dirty="0" smtClean="0"/>
              <a:t>of all new businesses </a:t>
            </a:r>
            <a:r>
              <a:rPr lang="en-ZA" b="1" dirty="0" smtClean="0">
                <a:solidFill>
                  <a:srgbClr val="7030A0"/>
                </a:solidFill>
              </a:rPr>
              <a:t>fail</a:t>
            </a:r>
            <a:r>
              <a:rPr lang="en-ZA" dirty="0" smtClean="0"/>
              <a:t> within the first few years!!!! </a:t>
            </a:r>
            <a:r>
              <a:rPr lang="en-ZA" b="1" dirty="0" smtClean="0">
                <a:solidFill>
                  <a:srgbClr val="7030A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None/>
              <a:defRPr/>
            </a:pPr>
            <a:endParaRPr lang="en-ZA" b="1" dirty="0" smtClean="0">
              <a:solidFill>
                <a:srgbClr val="7030A0"/>
              </a:solidFill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ZA" b="1" dirty="0" smtClean="0"/>
              <a:t>YET:</a:t>
            </a:r>
            <a:endParaRPr lang="en-ZA" dirty="0"/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ZA" dirty="0"/>
              <a:t>. 	Successful Small and Medium Enterprises (SMEs) are </a:t>
            </a:r>
            <a:r>
              <a:rPr lang="en-ZA" b="1" dirty="0">
                <a:solidFill>
                  <a:srgbClr val="7030A0"/>
                </a:solidFill>
              </a:rPr>
              <a:t>the </a:t>
            </a:r>
            <a:r>
              <a:rPr lang="en-ZA" b="1" dirty="0" smtClean="0">
                <a:solidFill>
                  <a:srgbClr val="7030A0"/>
                </a:solidFill>
              </a:rPr>
              <a:t>largest contributor </a:t>
            </a:r>
            <a:r>
              <a:rPr lang="en-ZA" b="1" dirty="0">
                <a:solidFill>
                  <a:srgbClr val="7030A0"/>
                </a:solidFill>
              </a:rPr>
              <a:t>to economic development </a:t>
            </a:r>
            <a:endParaRPr lang="en-ZA" b="1" dirty="0" smtClean="0">
              <a:solidFill>
                <a:srgbClr val="7030A0"/>
              </a:solidFill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ZA" dirty="0"/>
              <a:t>. 	Business skills and </a:t>
            </a:r>
            <a:r>
              <a:rPr lang="en-ZA" b="1" dirty="0">
                <a:solidFill>
                  <a:srgbClr val="7030A0"/>
                </a:solidFill>
              </a:rPr>
              <a:t>IT solution integration </a:t>
            </a:r>
            <a:r>
              <a:rPr lang="en-ZA" dirty="0"/>
              <a:t>are driving forces for </a:t>
            </a:r>
            <a:r>
              <a:rPr lang="en-ZA" b="1" dirty="0">
                <a:solidFill>
                  <a:srgbClr val="7030A0"/>
                </a:solidFill>
              </a:rPr>
              <a:t>efficiency and productivity in </a:t>
            </a:r>
            <a:r>
              <a:rPr lang="en-ZA" b="1" dirty="0" smtClean="0">
                <a:solidFill>
                  <a:srgbClr val="7030A0"/>
                </a:solidFill>
              </a:rPr>
              <a:t>SMEs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ZA" b="1" dirty="0" smtClean="0">
              <a:solidFill>
                <a:srgbClr val="7030A0"/>
              </a:solidFill>
            </a:endParaRPr>
          </a:p>
          <a:p>
            <a:pPr lvl="1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ZA" i="1" dirty="0" smtClean="0"/>
              <a:t>The current </a:t>
            </a:r>
            <a:r>
              <a:rPr lang="en-ZA" i="1" dirty="0"/>
              <a:t>lack of practical, step-by-step business </a:t>
            </a:r>
            <a:r>
              <a:rPr lang="en-ZA" b="1" i="1" dirty="0">
                <a:solidFill>
                  <a:srgbClr val="7030A0"/>
                </a:solidFill>
              </a:rPr>
              <a:t>and </a:t>
            </a:r>
            <a:r>
              <a:rPr lang="en-ZA" i="1" dirty="0" smtClean="0"/>
              <a:t>technology-enablement </a:t>
            </a:r>
            <a:r>
              <a:rPr lang="en-ZA" i="1" dirty="0"/>
              <a:t>programs is inhibiting sustainable SME competitiveness and growth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ZA" dirty="0" smtClean="0"/>
              <a:t> </a:t>
            </a:r>
            <a:endParaRPr lang="en-ZA" dirty="0"/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ZA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ZA" sz="4000" b="1" smtClean="0"/>
              <a:t>The Cisco Entrepreneur Institute Leadership</a:t>
            </a:r>
            <a:endParaRPr lang="en-ZA" sz="4000" smtClean="0"/>
          </a:p>
        </p:txBody>
      </p:sp>
      <p:sp>
        <p:nvSpPr>
          <p:cNvPr id="58392" name="Rectangle 94"/>
          <p:cNvSpPr>
            <a:spLocks noChangeAspect="1" noChangeArrowheads="1"/>
          </p:cNvSpPr>
          <p:nvPr/>
        </p:nvSpPr>
        <p:spPr bwMode="auto">
          <a:xfrm>
            <a:off x="3448050" y="2206625"/>
            <a:ext cx="1771650" cy="1150938"/>
          </a:xfrm>
          <a:prstGeom prst="rect">
            <a:avLst/>
          </a:prstGeom>
          <a:solidFill>
            <a:srgbClr val="3E67A4"/>
          </a:solidFill>
          <a:ln w="57150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FFFF00"/>
                </a:solidFill>
              </a:rPr>
              <a:t>Kevin Warner</a:t>
            </a:r>
          </a:p>
          <a:p>
            <a:pPr eaLnBrk="0" hangingPunct="0">
              <a:lnSpc>
                <a:spcPct val="90000"/>
              </a:lnSpc>
            </a:pPr>
            <a:r>
              <a:rPr lang="en-US" sz="1200"/>
              <a:t>Sr. Director,</a:t>
            </a:r>
          </a:p>
          <a:p>
            <a:pPr eaLnBrk="0" hangingPunct="0">
              <a:lnSpc>
                <a:spcPct val="90000"/>
              </a:lnSpc>
            </a:pPr>
            <a:r>
              <a:rPr lang="en-US" sz="1200"/>
              <a:t>Business Development</a:t>
            </a:r>
          </a:p>
        </p:txBody>
      </p:sp>
      <p:sp>
        <p:nvSpPr>
          <p:cNvPr id="58393" name="Rectangle 37"/>
          <p:cNvSpPr>
            <a:spLocks noChangeArrowheads="1"/>
          </p:cNvSpPr>
          <p:nvPr/>
        </p:nvSpPr>
        <p:spPr bwMode="auto">
          <a:xfrm>
            <a:off x="2843213" y="2492375"/>
            <a:ext cx="574675" cy="1030288"/>
          </a:xfrm>
          <a:prstGeom prst="rect">
            <a:avLst/>
          </a:prstGeom>
          <a:noFill/>
          <a:ln w="57150" algn="ctr">
            <a:solidFill>
              <a:schemeClr val="accent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>
              <a:lnSpc>
                <a:spcPct val="90000"/>
              </a:lnSpc>
            </a:pPr>
            <a:endParaRPr lang="en-US" sz="700"/>
          </a:p>
        </p:txBody>
      </p:sp>
      <p:sp>
        <p:nvSpPr>
          <p:cNvPr id="58394" name="Rectangle 173"/>
          <p:cNvSpPr>
            <a:spLocks noChangeAspect="1" noChangeArrowheads="1"/>
          </p:cNvSpPr>
          <p:nvPr/>
        </p:nvSpPr>
        <p:spPr bwMode="auto">
          <a:xfrm>
            <a:off x="1012825" y="3822700"/>
            <a:ext cx="1420813" cy="1335088"/>
          </a:xfrm>
          <a:prstGeom prst="rect">
            <a:avLst/>
          </a:prstGeom>
          <a:solidFill>
            <a:srgbClr val="3E67A4"/>
          </a:solidFill>
          <a:ln w="57150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FFFF00"/>
                </a:solidFill>
              </a:rPr>
              <a:t>Karim Djerboa</a:t>
            </a:r>
          </a:p>
          <a:p>
            <a:pPr eaLnBrk="0" hangingPunct="0">
              <a:lnSpc>
                <a:spcPct val="90000"/>
              </a:lnSpc>
            </a:pPr>
            <a:r>
              <a:rPr lang="en-US" sz="700"/>
              <a:t>Sr. Mgr. Global Field Ops &amp; Strategic Alliances</a:t>
            </a:r>
          </a:p>
          <a:p>
            <a:pPr eaLnBrk="0" hangingPunct="0">
              <a:lnSpc>
                <a:spcPct val="90000"/>
              </a:lnSpc>
            </a:pPr>
            <a:r>
              <a:rPr lang="en-US" sz="700">
                <a:solidFill>
                  <a:schemeClr val="folHlink"/>
                </a:solidFill>
              </a:rPr>
              <a:t>Acting Regional Inst. Mgr. </a:t>
            </a:r>
            <a:r>
              <a:rPr lang="en-US" sz="700" b="1">
                <a:solidFill>
                  <a:schemeClr val="folHlink"/>
                </a:solidFill>
              </a:rPr>
              <a:t>Emerging Centralggg</a:t>
            </a:r>
          </a:p>
        </p:txBody>
      </p:sp>
      <p:sp>
        <p:nvSpPr>
          <p:cNvPr id="58395" name="Rectangle 173"/>
          <p:cNvSpPr>
            <a:spLocks noChangeAspect="1" noChangeArrowheads="1"/>
          </p:cNvSpPr>
          <p:nvPr/>
        </p:nvSpPr>
        <p:spPr bwMode="auto">
          <a:xfrm>
            <a:off x="3563938" y="3862388"/>
            <a:ext cx="968375" cy="711200"/>
          </a:xfrm>
          <a:prstGeom prst="rect">
            <a:avLst/>
          </a:prstGeom>
          <a:solidFill>
            <a:srgbClr val="3E67A4"/>
          </a:solidFill>
          <a:ln w="57150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eaLnBrk="0" hangingPunct="0">
              <a:lnSpc>
                <a:spcPct val="90000"/>
              </a:lnSpc>
            </a:pPr>
            <a:r>
              <a:rPr lang="en-US" sz="1200" b="1">
                <a:solidFill>
                  <a:srgbClr val="FFFF00"/>
                </a:solidFill>
              </a:rPr>
              <a:t>Han Kim</a:t>
            </a:r>
          </a:p>
          <a:p>
            <a:pPr eaLnBrk="0" hangingPunct="0">
              <a:lnSpc>
                <a:spcPct val="90000"/>
              </a:lnSpc>
            </a:pPr>
            <a:r>
              <a:rPr lang="en-US" sz="700"/>
              <a:t>Sr. Manager,</a:t>
            </a:r>
          </a:p>
          <a:p>
            <a:pPr eaLnBrk="0" hangingPunct="0">
              <a:lnSpc>
                <a:spcPct val="90000"/>
              </a:lnSpc>
            </a:pPr>
            <a:r>
              <a:rPr lang="en-US" sz="700"/>
              <a:t> Strategy &amp; Partnerships</a:t>
            </a:r>
          </a:p>
        </p:txBody>
      </p:sp>
      <p:sp>
        <p:nvSpPr>
          <p:cNvPr id="58396" name="Line 28"/>
          <p:cNvSpPr>
            <a:spLocks noChangeShapeType="1"/>
          </p:cNvSpPr>
          <p:nvPr/>
        </p:nvSpPr>
        <p:spPr bwMode="auto">
          <a:xfrm>
            <a:off x="760413" y="3606800"/>
            <a:ext cx="6529387" cy="158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lIns="82124" tIns="41061" rIns="82124" bIns="41061" anchor="ctr">
            <a:spAutoFit/>
          </a:bodyPr>
          <a:lstStyle/>
          <a:p>
            <a:endParaRPr lang="en-ZA"/>
          </a:p>
        </p:txBody>
      </p:sp>
      <p:sp>
        <p:nvSpPr>
          <p:cNvPr id="58397" name="Line 29"/>
          <p:cNvSpPr>
            <a:spLocks noChangeShapeType="1"/>
          </p:cNvSpPr>
          <p:nvPr/>
        </p:nvSpPr>
        <p:spPr bwMode="auto">
          <a:xfrm>
            <a:off x="3273425" y="3630613"/>
            <a:ext cx="0" cy="2460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lIns="82124" tIns="41061" rIns="82124" bIns="41061" anchor="ctr">
            <a:spAutoFit/>
          </a:bodyPr>
          <a:lstStyle/>
          <a:p>
            <a:endParaRPr lang="en-ZA"/>
          </a:p>
        </p:txBody>
      </p:sp>
      <p:sp>
        <p:nvSpPr>
          <p:cNvPr id="58398" name="Line 30"/>
          <p:cNvSpPr>
            <a:spLocks noChangeShapeType="1"/>
          </p:cNvSpPr>
          <p:nvPr/>
        </p:nvSpPr>
        <p:spPr bwMode="auto">
          <a:xfrm>
            <a:off x="755650" y="3606800"/>
            <a:ext cx="4763" cy="2889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lIns="82124" tIns="41061" rIns="82124" bIns="41061" anchor="ctr">
            <a:spAutoFit/>
          </a:bodyPr>
          <a:lstStyle/>
          <a:p>
            <a:endParaRPr lang="en-ZA"/>
          </a:p>
        </p:txBody>
      </p:sp>
      <p:sp>
        <p:nvSpPr>
          <p:cNvPr id="58399" name="Line 31"/>
          <p:cNvSpPr>
            <a:spLocks noChangeShapeType="1"/>
          </p:cNvSpPr>
          <p:nvPr/>
        </p:nvSpPr>
        <p:spPr bwMode="auto">
          <a:xfrm>
            <a:off x="3857625" y="3335338"/>
            <a:ext cx="0" cy="2714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lIns="82124" tIns="41061" rIns="82124" bIns="41061" anchor="ctr">
            <a:spAutoFit/>
          </a:bodyPr>
          <a:lstStyle/>
          <a:p>
            <a:endParaRPr lang="en-ZA"/>
          </a:p>
        </p:txBody>
      </p:sp>
      <p:pic>
        <p:nvPicPr>
          <p:cNvPr id="58400" name="Picture 32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2133600"/>
            <a:ext cx="1195387" cy="1341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8401" name="Rectangle 173"/>
          <p:cNvSpPr>
            <a:spLocks noChangeAspect="1" noChangeArrowheads="1"/>
          </p:cNvSpPr>
          <p:nvPr/>
        </p:nvSpPr>
        <p:spPr bwMode="auto">
          <a:xfrm>
            <a:off x="5651500" y="3857625"/>
            <a:ext cx="1106488" cy="723900"/>
          </a:xfrm>
          <a:prstGeom prst="rect">
            <a:avLst/>
          </a:prstGeom>
          <a:solidFill>
            <a:srgbClr val="3E67A4"/>
          </a:solidFill>
          <a:ln w="57150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eaLnBrk="0" hangingPunct="0">
              <a:lnSpc>
                <a:spcPct val="90000"/>
              </a:lnSpc>
            </a:pPr>
            <a:r>
              <a:rPr lang="en-US" sz="1200" b="1">
                <a:solidFill>
                  <a:srgbClr val="FFFF00"/>
                </a:solidFill>
              </a:rPr>
              <a:t>Juli Dempsey</a:t>
            </a:r>
          </a:p>
          <a:p>
            <a:pPr eaLnBrk="0" hangingPunct="0">
              <a:lnSpc>
                <a:spcPct val="90000"/>
              </a:lnSpc>
            </a:pPr>
            <a:r>
              <a:rPr lang="en-US" sz="700"/>
              <a:t>Sr. Manager</a:t>
            </a:r>
          </a:p>
          <a:p>
            <a:pPr eaLnBrk="0" hangingPunct="0">
              <a:lnSpc>
                <a:spcPct val="90000"/>
              </a:lnSpc>
            </a:pPr>
            <a:r>
              <a:rPr lang="en-US" sz="700"/>
              <a:t>Operations &amp; User Experience</a:t>
            </a:r>
          </a:p>
        </p:txBody>
      </p:sp>
      <p:pic>
        <p:nvPicPr>
          <p:cNvPr id="58403" name="Picture 35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3838575"/>
            <a:ext cx="936625" cy="1319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58404" name="Picture 4"/>
          <p:cNvPicPr preferRelativeResize="0"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7313" y="3860800"/>
            <a:ext cx="936625" cy="129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8406" name="Rectangle 37"/>
          <p:cNvSpPr>
            <a:spLocks noChangeArrowheads="1"/>
          </p:cNvSpPr>
          <p:nvPr/>
        </p:nvSpPr>
        <p:spPr bwMode="auto">
          <a:xfrm>
            <a:off x="520700" y="3822700"/>
            <a:ext cx="460375" cy="817563"/>
          </a:xfrm>
          <a:prstGeom prst="rect">
            <a:avLst/>
          </a:prstGeom>
          <a:noFill/>
          <a:ln w="57150" algn="ctr">
            <a:solidFill>
              <a:schemeClr val="accent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>
              <a:lnSpc>
                <a:spcPct val="90000"/>
              </a:lnSpc>
            </a:pPr>
            <a:endParaRPr lang="en-US" sz="700"/>
          </a:p>
        </p:txBody>
      </p:sp>
      <p:pic>
        <p:nvPicPr>
          <p:cNvPr id="58407" name="Picture 39"/>
          <p:cNvPicPr preferRelativeResize="0"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" y="3862388"/>
            <a:ext cx="901700" cy="129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8408" name="Rectangle 173"/>
          <p:cNvSpPr>
            <a:spLocks noChangeAspect="1" noChangeArrowheads="1"/>
          </p:cNvSpPr>
          <p:nvPr/>
        </p:nvSpPr>
        <p:spPr bwMode="auto">
          <a:xfrm>
            <a:off x="7885113" y="3810000"/>
            <a:ext cx="1141412" cy="698500"/>
          </a:xfrm>
          <a:prstGeom prst="rect">
            <a:avLst/>
          </a:prstGeom>
          <a:solidFill>
            <a:srgbClr val="3E67A4"/>
          </a:solidFill>
          <a:ln w="57150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eaLnBrk="0" hangingPunct="0">
              <a:lnSpc>
                <a:spcPct val="90000"/>
              </a:lnSpc>
            </a:pPr>
            <a:r>
              <a:rPr lang="en-US" sz="1200" b="1">
                <a:solidFill>
                  <a:srgbClr val="FFFF00"/>
                </a:solidFill>
              </a:rPr>
              <a:t>Vito Amato, PhD</a:t>
            </a:r>
          </a:p>
          <a:p>
            <a:pPr eaLnBrk="0" hangingPunct="0">
              <a:lnSpc>
                <a:spcPct val="90000"/>
              </a:lnSpc>
            </a:pPr>
            <a:r>
              <a:rPr lang="en-US" sz="700"/>
              <a:t>Manager,</a:t>
            </a:r>
          </a:p>
          <a:p>
            <a:pPr eaLnBrk="0" hangingPunct="0">
              <a:lnSpc>
                <a:spcPct val="90000"/>
              </a:lnSpc>
            </a:pPr>
            <a:r>
              <a:rPr lang="en-US" sz="700"/>
              <a:t>Systems and Content</a:t>
            </a:r>
          </a:p>
        </p:txBody>
      </p:sp>
      <p:pic>
        <p:nvPicPr>
          <p:cNvPr id="58410" name="Picture 42"/>
          <p:cNvPicPr preferRelativeResize="0"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48488" y="3821113"/>
            <a:ext cx="936625" cy="1336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390525"/>
            <a:ext cx="8689975" cy="3614738"/>
            <a:chOff x="125" y="1084"/>
            <a:chExt cx="5474" cy="2053"/>
          </a:xfrm>
        </p:grpSpPr>
        <p:grpSp>
          <p:nvGrpSpPr>
            <p:cNvPr id="8208" name="Group 3"/>
            <p:cNvGrpSpPr>
              <a:grpSpLocks/>
            </p:cNvGrpSpPr>
            <p:nvPr/>
          </p:nvGrpSpPr>
          <p:grpSpPr bwMode="auto">
            <a:xfrm>
              <a:off x="1651" y="1458"/>
              <a:ext cx="2014" cy="1622"/>
              <a:chOff x="1651" y="1458"/>
              <a:chExt cx="2014" cy="1622"/>
            </a:xfrm>
          </p:grpSpPr>
          <p:sp>
            <p:nvSpPr>
              <p:cNvPr id="9848" name="Freeform 215"/>
              <p:cNvSpPr>
                <a:spLocks/>
              </p:cNvSpPr>
              <p:nvPr/>
            </p:nvSpPr>
            <p:spPr bwMode="auto">
              <a:xfrm>
                <a:off x="3112" y="1604"/>
                <a:ext cx="149" cy="67"/>
              </a:xfrm>
              <a:custGeom>
                <a:avLst/>
                <a:gdLst>
                  <a:gd name="T0" fmla="*/ 2147483647 w 128"/>
                  <a:gd name="T1" fmla="*/ 2147483647 h 61"/>
                  <a:gd name="T2" fmla="*/ 2147483647 w 128"/>
                  <a:gd name="T3" fmla="*/ 2147483647 h 61"/>
                  <a:gd name="T4" fmla="*/ 2147483647 w 128"/>
                  <a:gd name="T5" fmla="*/ 2147483647 h 61"/>
                  <a:gd name="T6" fmla="*/ 2147483647 w 128"/>
                  <a:gd name="T7" fmla="*/ 2147483647 h 61"/>
                  <a:gd name="T8" fmla="*/ 2147483647 w 128"/>
                  <a:gd name="T9" fmla="*/ 2147483647 h 61"/>
                  <a:gd name="T10" fmla="*/ 2147483647 w 128"/>
                  <a:gd name="T11" fmla="*/ 2147483647 h 61"/>
                  <a:gd name="T12" fmla="*/ 2147483647 w 128"/>
                  <a:gd name="T13" fmla="*/ 2147483647 h 61"/>
                  <a:gd name="T14" fmla="*/ 2147483647 w 128"/>
                  <a:gd name="T15" fmla="*/ 2147483647 h 61"/>
                  <a:gd name="T16" fmla="*/ 2147483647 w 128"/>
                  <a:gd name="T17" fmla="*/ 2147483647 h 61"/>
                  <a:gd name="T18" fmla="*/ 2147483647 w 128"/>
                  <a:gd name="T19" fmla="*/ 2147483647 h 61"/>
                  <a:gd name="T20" fmla="*/ 2147483647 w 128"/>
                  <a:gd name="T21" fmla="*/ 2147483647 h 61"/>
                  <a:gd name="T22" fmla="*/ 2147483647 w 128"/>
                  <a:gd name="T23" fmla="*/ 2147483647 h 61"/>
                  <a:gd name="T24" fmla="*/ 2147483647 w 128"/>
                  <a:gd name="T25" fmla="*/ 2147483647 h 61"/>
                  <a:gd name="T26" fmla="*/ 2147483647 w 128"/>
                  <a:gd name="T27" fmla="*/ 2147483647 h 61"/>
                  <a:gd name="T28" fmla="*/ 2147483647 w 128"/>
                  <a:gd name="T29" fmla="*/ 2147483647 h 61"/>
                  <a:gd name="T30" fmla="*/ 2147483647 w 128"/>
                  <a:gd name="T31" fmla="*/ 2147483647 h 61"/>
                  <a:gd name="T32" fmla="*/ 0 w 128"/>
                  <a:gd name="T33" fmla="*/ 2147483647 h 61"/>
                  <a:gd name="T34" fmla="*/ 2147483647 w 128"/>
                  <a:gd name="T35" fmla="*/ 2147483647 h 61"/>
                  <a:gd name="T36" fmla="*/ 2147483647 w 128"/>
                  <a:gd name="T37" fmla="*/ 2147483647 h 61"/>
                  <a:gd name="T38" fmla="*/ 2147483647 w 128"/>
                  <a:gd name="T39" fmla="*/ 2147483647 h 61"/>
                  <a:gd name="T40" fmla="*/ 2147483647 w 128"/>
                  <a:gd name="T41" fmla="*/ 2147483647 h 61"/>
                  <a:gd name="T42" fmla="*/ 2147483647 w 128"/>
                  <a:gd name="T43" fmla="*/ 2147483647 h 61"/>
                  <a:gd name="T44" fmla="*/ 2147483647 w 128"/>
                  <a:gd name="T45" fmla="*/ 2147483647 h 61"/>
                  <a:gd name="T46" fmla="*/ 2147483647 w 128"/>
                  <a:gd name="T47" fmla="*/ 2147483647 h 61"/>
                  <a:gd name="T48" fmla="*/ 2147483647 w 128"/>
                  <a:gd name="T49" fmla="*/ 2147483647 h 61"/>
                  <a:gd name="T50" fmla="*/ 2147483647 w 128"/>
                  <a:gd name="T51" fmla="*/ 2147483647 h 61"/>
                  <a:gd name="T52" fmla="*/ 2147483647 w 128"/>
                  <a:gd name="T53" fmla="*/ 2147483647 h 61"/>
                  <a:gd name="T54" fmla="*/ 2147483647 w 128"/>
                  <a:gd name="T55" fmla="*/ 2147483647 h 61"/>
                  <a:gd name="T56" fmla="*/ 2147483647 w 128"/>
                  <a:gd name="T57" fmla="*/ 2147483647 h 61"/>
                  <a:gd name="T58" fmla="*/ 2147483647 w 128"/>
                  <a:gd name="T59" fmla="*/ 2147483647 h 61"/>
                  <a:gd name="T60" fmla="*/ 2147483647 w 128"/>
                  <a:gd name="T61" fmla="*/ 0 h 61"/>
                  <a:gd name="T62" fmla="*/ 2147483647 w 128"/>
                  <a:gd name="T63" fmla="*/ 0 h 61"/>
                  <a:gd name="T64" fmla="*/ 2147483647 w 128"/>
                  <a:gd name="T65" fmla="*/ 2147483647 h 61"/>
                  <a:gd name="T66" fmla="*/ 2147483647 w 128"/>
                  <a:gd name="T67" fmla="*/ 2147483647 h 61"/>
                  <a:gd name="T68" fmla="*/ 2147483647 w 128"/>
                  <a:gd name="T69" fmla="*/ 2147483647 h 61"/>
                  <a:gd name="T70" fmla="*/ 2147483647 w 128"/>
                  <a:gd name="T71" fmla="*/ 2147483647 h 61"/>
                  <a:gd name="T72" fmla="*/ 2147483647 w 128"/>
                  <a:gd name="T73" fmla="*/ 2147483647 h 61"/>
                  <a:gd name="T74" fmla="*/ 2147483647 w 128"/>
                  <a:gd name="T75" fmla="*/ 2147483647 h 61"/>
                  <a:gd name="T76" fmla="*/ 2147483647 w 128"/>
                  <a:gd name="T77" fmla="*/ 2147483647 h 61"/>
                  <a:gd name="T78" fmla="*/ 2147483647 w 128"/>
                  <a:gd name="T79" fmla="*/ 2147483647 h 61"/>
                  <a:gd name="T80" fmla="*/ 2147483647 w 128"/>
                  <a:gd name="T81" fmla="*/ 2147483647 h 61"/>
                  <a:gd name="T82" fmla="*/ 2147483647 w 128"/>
                  <a:gd name="T83" fmla="*/ 2147483647 h 61"/>
                  <a:gd name="T84" fmla="*/ 2147483647 w 128"/>
                  <a:gd name="T85" fmla="*/ 2147483647 h 61"/>
                  <a:gd name="T86" fmla="*/ 2147483647 w 128"/>
                  <a:gd name="T87" fmla="*/ 2147483647 h 61"/>
                  <a:gd name="T88" fmla="*/ 2147483647 w 128"/>
                  <a:gd name="T89" fmla="*/ 2147483647 h 61"/>
                  <a:gd name="T90" fmla="*/ 2147483647 w 128"/>
                  <a:gd name="T91" fmla="*/ 2147483647 h 61"/>
                  <a:gd name="T92" fmla="*/ 2147483647 w 128"/>
                  <a:gd name="T93" fmla="*/ 2147483647 h 61"/>
                  <a:gd name="T94" fmla="*/ 2147483647 w 128"/>
                  <a:gd name="T95" fmla="*/ 2147483647 h 61"/>
                  <a:gd name="T96" fmla="*/ 2147483647 w 128"/>
                  <a:gd name="T97" fmla="*/ 2147483647 h 61"/>
                  <a:gd name="T98" fmla="*/ 2147483647 w 128"/>
                  <a:gd name="T99" fmla="*/ 2147483647 h 61"/>
                  <a:gd name="T100" fmla="*/ 2147483647 w 128"/>
                  <a:gd name="T101" fmla="*/ 2147483647 h 61"/>
                  <a:gd name="T102" fmla="*/ 2147483647 w 128"/>
                  <a:gd name="T103" fmla="*/ 2147483647 h 61"/>
                  <a:gd name="T104" fmla="*/ 2147483647 w 128"/>
                  <a:gd name="T105" fmla="*/ 2147483647 h 61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28"/>
                  <a:gd name="T160" fmla="*/ 0 h 61"/>
                  <a:gd name="T161" fmla="*/ 128 w 128"/>
                  <a:gd name="T162" fmla="*/ 61 h 61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28" h="61">
                    <a:moveTo>
                      <a:pt x="114" y="59"/>
                    </a:moveTo>
                    <a:lnTo>
                      <a:pt x="109" y="59"/>
                    </a:lnTo>
                    <a:lnTo>
                      <a:pt x="104" y="56"/>
                    </a:lnTo>
                    <a:lnTo>
                      <a:pt x="97" y="56"/>
                    </a:lnTo>
                    <a:lnTo>
                      <a:pt x="97" y="54"/>
                    </a:lnTo>
                    <a:lnTo>
                      <a:pt x="92" y="54"/>
                    </a:lnTo>
                    <a:lnTo>
                      <a:pt x="85" y="56"/>
                    </a:lnTo>
                    <a:lnTo>
                      <a:pt x="80" y="59"/>
                    </a:lnTo>
                    <a:lnTo>
                      <a:pt x="76" y="59"/>
                    </a:lnTo>
                    <a:lnTo>
                      <a:pt x="71" y="61"/>
                    </a:lnTo>
                    <a:lnTo>
                      <a:pt x="62" y="59"/>
                    </a:lnTo>
                    <a:lnTo>
                      <a:pt x="50" y="59"/>
                    </a:lnTo>
                    <a:lnTo>
                      <a:pt x="43" y="59"/>
                    </a:lnTo>
                    <a:lnTo>
                      <a:pt x="38" y="59"/>
                    </a:lnTo>
                    <a:lnTo>
                      <a:pt x="36" y="56"/>
                    </a:lnTo>
                    <a:lnTo>
                      <a:pt x="38" y="54"/>
                    </a:lnTo>
                    <a:lnTo>
                      <a:pt x="36" y="54"/>
                    </a:lnTo>
                    <a:lnTo>
                      <a:pt x="33" y="54"/>
                    </a:lnTo>
                    <a:lnTo>
                      <a:pt x="31" y="49"/>
                    </a:lnTo>
                    <a:lnTo>
                      <a:pt x="33" y="49"/>
                    </a:lnTo>
                    <a:lnTo>
                      <a:pt x="31" y="47"/>
                    </a:lnTo>
                    <a:lnTo>
                      <a:pt x="28" y="49"/>
                    </a:lnTo>
                    <a:lnTo>
                      <a:pt x="21" y="47"/>
                    </a:lnTo>
                    <a:lnTo>
                      <a:pt x="19" y="45"/>
                    </a:lnTo>
                    <a:lnTo>
                      <a:pt x="17" y="42"/>
                    </a:lnTo>
                    <a:lnTo>
                      <a:pt x="17" y="40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10" y="37"/>
                    </a:lnTo>
                    <a:lnTo>
                      <a:pt x="10" y="33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10" y="26"/>
                    </a:lnTo>
                    <a:lnTo>
                      <a:pt x="12" y="26"/>
                    </a:lnTo>
                    <a:lnTo>
                      <a:pt x="14" y="21"/>
                    </a:lnTo>
                    <a:lnTo>
                      <a:pt x="17" y="21"/>
                    </a:lnTo>
                    <a:lnTo>
                      <a:pt x="19" y="16"/>
                    </a:lnTo>
                    <a:lnTo>
                      <a:pt x="24" y="14"/>
                    </a:lnTo>
                    <a:lnTo>
                      <a:pt x="24" y="11"/>
                    </a:lnTo>
                    <a:lnTo>
                      <a:pt x="24" y="9"/>
                    </a:lnTo>
                    <a:lnTo>
                      <a:pt x="28" y="7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40" y="2"/>
                    </a:lnTo>
                    <a:lnTo>
                      <a:pt x="45" y="2"/>
                    </a:lnTo>
                    <a:lnTo>
                      <a:pt x="52" y="4"/>
                    </a:lnTo>
                    <a:lnTo>
                      <a:pt x="54" y="2"/>
                    </a:lnTo>
                    <a:lnTo>
                      <a:pt x="59" y="2"/>
                    </a:lnTo>
                    <a:lnTo>
                      <a:pt x="62" y="4"/>
                    </a:lnTo>
                    <a:lnTo>
                      <a:pt x="64" y="4"/>
                    </a:lnTo>
                    <a:lnTo>
                      <a:pt x="69" y="2"/>
                    </a:lnTo>
                    <a:lnTo>
                      <a:pt x="71" y="2"/>
                    </a:lnTo>
                    <a:lnTo>
                      <a:pt x="76" y="2"/>
                    </a:lnTo>
                    <a:lnTo>
                      <a:pt x="85" y="0"/>
                    </a:lnTo>
                    <a:lnTo>
                      <a:pt x="88" y="0"/>
                    </a:lnTo>
                    <a:lnTo>
                      <a:pt x="92" y="0"/>
                    </a:lnTo>
                    <a:lnTo>
                      <a:pt x="95" y="2"/>
                    </a:lnTo>
                    <a:lnTo>
                      <a:pt x="97" y="4"/>
                    </a:lnTo>
                    <a:lnTo>
                      <a:pt x="97" y="7"/>
                    </a:lnTo>
                    <a:lnTo>
                      <a:pt x="99" y="11"/>
                    </a:lnTo>
                    <a:lnTo>
                      <a:pt x="104" y="14"/>
                    </a:lnTo>
                    <a:lnTo>
                      <a:pt x="106" y="19"/>
                    </a:lnTo>
                    <a:lnTo>
                      <a:pt x="106" y="23"/>
                    </a:lnTo>
                    <a:lnTo>
                      <a:pt x="106" y="26"/>
                    </a:lnTo>
                    <a:lnTo>
                      <a:pt x="106" y="30"/>
                    </a:lnTo>
                    <a:lnTo>
                      <a:pt x="109" y="33"/>
                    </a:lnTo>
                    <a:lnTo>
                      <a:pt x="109" y="35"/>
                    </a:lnTo>
                    <a:lnTo>
                      <a:pt x="109" y="37"/>
                    </a:lnTo>
                    <a:lnTo>
                      <a:pt x="109" y="35"/>
                    </a:lnTo>
                    <a:lnTo>
                      <a:pt x="114" y="40"/>
                    </a:lnTo>
                    <a:lnTo>
                      <a:pt x="116" y="40"/>
                    </a:lnTo>
                    <a:lnTo>
                      <a:pt x="118" y="37"/>
                    </a:lnTo>
                    <a:lnTo>
                      <a:pt x="121" y="37"/>
                    </a:lnTo>
                    <a:lnTo>
                      <a:pt x="123" y="37"/>
                    </a:lnTo>
                    <a:lnTo>
                      <a:pt x="125" y="37"/>
                    </a:lnTo>
                    <a:lnTo>
                      <a:pt x="128" y="37"/>
                    </a:lnTo>
                    <a:lnTo>
                      <a:pt x="128" y="42"/>
                    </a:lnTo>
                    <a:lnTo>
                      <a:pt x="128" y="45"/>
                    </a:lnTo>
                    <a:lnTo>
                      <a:pt x="125" y="45"/>
                    </a:lnTo>
                    <a:lnTo>
                      <a:pt x="123" y="45"/>
                    </a:lnTo>
                    <a:lnTo>
                      <a:pt x="121" y="47"/>
                    </a:lnTo>
                    <a:lnTo>
                      <a:pt x="118" y="49"/>
                    </a:lnTo>
                    <a:lnTo>
                      <a:pt x="116" y="49"/>
                    </a:lnTo>
                    <a:lnTo>
                      <a:pt x="118" y="47"/>
                    </a:lnTo>
                    <a:lnTo>
                      <a:pt x="118" y="45"/>
                    </a:lnTo>
                    <a:lnTo>
                      <a:pt x="118" y="42"/>
                    </a:lnTo>
                    <a:lnTo>
                      <a:pt x="116" y="4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4" y="52"/>
                    </a:lnTo>
                    <a:lnTo>
                      <a:pt x="114" y="56"/>
                    </a:lnTo>
                    <a:lnTo>
                      <a:pt x="114" y="59"/>
                    </a:lnTo>
                  </a:path>
                </a:pathLst>
              </a:custGeom>
              <a:solidFill>
                <a:schemeClr val="accent1"/>
              </a:solidFill>
              <a:ln w="635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lnSpc>
                    <a:spcPct val="90000"/>
                  </a:lnSpc>
                </a:pPr>
                <a:endParaRPr lang="en-US" sz="2400" b="1">
                  <a:latin typeface="Calibri" pitchFamily="34" charset="0"/>
                </a:endParaRPr>
              </a:p>
            </p:txBody>
          </p:sp>
          <p:sp>
            <p:nvSpPr>
              <p:cNvPr id="9849" name="Freeform 686"/>
              <p:cNvSpPr>
                <a:spLocks/>
              </p:cNvSpPr>
              <p:nvPr/>
            </p:nvSpPr>
            <p:spPr bwMode="auto">
              <a:xfrm>
                <a:off x="3148" y="1662"/>
                <a:ext cx="98" cy="43"/>
              </a:xfrm>
              <a:custGeom>
                <a:avLst/>
                <a:gdLst>
                  <a:gd name="T0" fmla="*/ 2147483647 w 83"/>
                  <a:gd name="T1" fmla="*/ 2147483647 h 38"/>
                  <a:gd name="T2" fmla="*/ 2147483647 w 83"/>
                  <a:gd name="T3" fmla="*/ 2147483647 h 38"/>
                  <a:gd name="T4" fmla="*/ 2147483647 w 83"/>
                  <a:gd name="T5" fmla="*/ 2147483647 h 38"/>
                  <a:gd name="T6" fmla="*/ 0 w 83"/>
                  <a:gd name="T7" fmla="*/ 2147483647 h 38"/>
                  <a:gd name="T8" fmla="*/ 0 w 83"/>
                  <a:gd name="T9" fmla="*/ 2147483647 h 38"/>
                  <a:gd name="T10" fmla="*/ 2147483647 w 83"/>
                  <a:gd name="T11" fmla="*/ 2147483647 h 38"/>
                  <a:gd name="T12" fmla="*/ 2147483647 w 83"/>
                  <a:gd name="T13" fmla="*/ 2147483647 h 38"/>
                  <a:gd name="T14" fmla="*/ 2147483647 w 83"/>
                  <a:gd name="T15" fmla="*/ 2147483647 h 38"/>
                  <a:gd name="T16" fmla="*/ 0 w 83"/>
                  <a:gd name="T17" fmla="*/ 2147483647 h 38"/>
                  <a:gd name="T18" fmla="*/ 0 w 83"/>
                  <a:gd name="T19" fmla="*/ 2147483647 h 38"/>
                  <a:gd name="T20" fmla="*/ 0 w 83"/>
                  <a:gd name="T21" fmla="*/ 0 h 38"/>
                  <a:gd name="T22" fmla="*/ 2147483647 w 83"/>
                  <a:gd name="T23" fmla="*/ 0 h 38"/>
                  <a:gd name="T24" fmla="*/ 2147483647 w 83"/>
                  <a:gd name="T25" fmla="*/ 0 h 38"/>
                  <a:gd name="T26" fmla="*/ 2147483647 w 83"/>
                  <a:gd name="T27" fmla="*/ 2147483647 h 38"/>
                  <a:gd name="T28" fmla="*/ 2147483647 w 83"/>
                  <a:gd name="T29" fmla="*/ 2147483647 h 38"/>
                  <a:gd name="T30" fmla="*/ 2147483647 w 83"/>
                  <a:gd name="T31" fmla="*/ 2147483647 h 38"/>
                  <a:gd name="T32" fmla="*/ 2147483647 w 83"/>
                  <a:gd name="T33" fmla="*/ 2147483647 h 38"/>
                  <a:gd name="T34" fmla="*/ 2147483647 w 83"/>
                  <a:gd name="T35" fmla="*/ 2147483647 h 38"/>
                  <a:gd name="T36" fmla="*/ 2147483647 w 83"/>
                  <a:gd name="T37" fmla="*/ 2147483647 h 38"/>
                  <a:gd name="T38" fmla="*/ 2147483647 w 83"/>
                  <a:gd name="T39" fmla="*/ 2147483647 h 38"/>
                  <a:gd name="T40" fmla="*/ 2147483647 w 83"/>
                  <a:gd name="T41" fmla="*/ 2147483647 h 38"/>
                  <a:gd name="T42" fmla="*/ 2147483647 w 83"/>
                  <a:gd name="T43" fmla="*/ 2147483647 h 38"/>
                  <a:gd name="T44" fmla="*/ 2147483647 w 83"/>
                  <a:gd name="T45" fmla="*/ 0 h 38"/>
                  <a:gd name="T46" fmla="*/ 2147483647 w 83"/>
                  <a:gd name="T47" fmla="*/ 0 h 38"/>
                  <a:gd name="T48" fmla="*/ 2147483647 w 83"/>
                  <a:gd name="T49" fmla="*/ 2147483647 h 38"/>
                  <a:gd name="T50" fmla="*/ 2147483647 w 83"/>
                  <a:gd name="T51" fmla="*/ 2147483647 h 38"/>
                  <a:gd name="T52" fmla="*/ 2147483647 w 83"/>
                  <a:gd name="T53" fmla="*/ 2147483647 h 38"/>
                  <a:gd name="T54" fmla="*/ 2147483647 w 83"/>
                  <a:gd name="T55" fmla="*/ 2147483647 h 38"/>
                  <a:gd name="T56" fmla="*/ 2147483647 w 83"/>
                  <a:gd name="T57" fmla="*/ 2147483647 h 38"/>
                  <a:gd name="T58" fmla="*/ 2147483647 w 83"/>
                  <a:gd name="T59" fmla="*/ 2147483647 h 38"/>
                  <a:gd name="T60" fmla="*/ 2147483647 w 83"/>
                  <a:gd name="T61" fmla="*/ 2147483647 h 38"/>
                  <a:gd name="T62" fmla="*/ 2147483647 w 83"/>
                  <a:gd name="T63" fmla="*/ 2147483647 h 38"/>
                  <a:gd name="T64" fmla="*/ 2147483647 w 83"/>
                  <a:gd name="T65" fmla="*/ 2147483647 h 38"/>
                  <a:gd name="T66" fmla="*/ 2147483647 w 83"/>
                  <a:gd name="T67" fmla="*/ 2147483647 h 38"/>
                  <a:gd name="T68" fmla="*/ 2147483647 w 83"/>
                  <a:gd name="T69" fmla="*/ 2147483647 h 38"/>
                  <a:gd name="T70" fmla="*/ 2147483647 w 83"/>
                  <a:gd name="T71" fmla="*/ 2147483647 h 38"/>
                  <a:gd name="T72" fmla="*/ 2147483647 w 83"/>
                  <a:gd name="T73" fmla="*/ 2147483647 h 38"/>
                  <a:gd name="T74" fmla="*/ 2147483647 w 83"/>
                  <a:gd name="T75" fmla="*/ 2147483647 h 38"/>
                  <a:gd name="T76" fmla="*/ 2147483647 w 83"/>
                  <a:gd name="T77" fmla="*/ 2147483647 h 38"/>
                  <a:gd name="T78" fmla="*/ 2147483647 w 83"/>
                  <a:gd name="T79" fmla="*/ 2147483647 h 38"/>
                  <a:gd name="T80" fmla="*/ 2147483647 w 83"/>
                  <a:gd name="T81" fmla="*/ 2147483647 h 38"/>
                  <a:gd name="T82" fmla="*/ 2147483647 w 83"/>
                  <a:gd name="T83" fmla="*/ 2147483647 h 38"/>
                  <a:gd name="T84" fmla="*/ 2147483647 w 83"/>
                  <a:gd name="T85" fmla="*/ 2147483647 h 38"/>
                  <a:gd name="T86" fmla="*/ 2147483647 w 83"/>
                  <a:gd name="T87" fmla="*/ 2147483647 h 38"/>
                  <a:gd name="T88" fmla="*/ 2147483647 w 83"/>
                  <a:gd name="T89" fmla="*/ 2147483647 h 38"/>
                  <a:gd name="T90" fmla="*/ 2147483647 w 83"/>
                  <a:gd name="T91" fmla="*/ 2147483647 h 38"/>
                  <a:gd name="T92" fmla="*/ 2147483647 w 83"/>
                  <a:gd name="T93" fmla="*/ 2147483647 h 38"/>
                  <a:gd name="T94" fmla="*/ 2147483647 w 83"/>
                  <a:gd name="T95" fmla="*/ 2147483647 h 38"/>
                  <a:gd name="T96" fmla="*/ 2147483647 w 83"/>
                  <a:gd name="T97" fmla="*/ 2147483647 h 38"/>
                  <a:gd name="T98" fmla="*/ 2147483647 w 83"/>
                  <a:gd name="T99" fmla="*/ 2147483647 h 38"/>
                  <a:gd name="T100" fmla="*/ 2147483647 w 83"/>
                  <a:gd name="T101" fmla="*/ 2147483647 h 38"/>
                  <a:gd name="T102" fmla="*/ 2147483647 w 83"/>
                  <a:gd name="T103" fmla="*/ 2147483647 h 38"/>
                  <a:gd name="T104" fmla="*/ 2147483647 w 83"/>
                  <a:gd name="T105" fmla="*/ 2147483647 h 38"/>
                  <a:gd name="T106" fmla="*/ 2147483647 w 83"/>
                  <a:gd name="T107" fmla="*/ 2147483647 h 38"/>
                  <a:gd name="T108" fmla="*/ 2147483647 w 83"/>
                  <a:gd name="T109" fmla="*/ 2147483647 h 38"/>
                  <a:gd name="T110" fmla="*/ 2147483647 w 83"/>
                  <a:gd name="T111" fmla="*/ 2147483647 h 38"/>
                  <a:gd name="T112" fmla="*/ 2147483647 w 83"/>
                  <a:gd name="T113" fmla="*/ 2147483647 h 38"/>
                  <a:gd name="T114" fmla="*/ 2147483647 w 83"/>
                  <a:gd name="T115" fmla="*/ 2147483647 h 38"/>
                  <a:gd name="T116" fmla="*/ 2147483647 w 83"/>
                  <a:gd name="T117" fmla="*/ 2147483647 h 3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83"/>
                  <a:gd name="T178" fmla="*/ 0 h 38"/>
                  <a:gd name="T179" fmla="*/ 83 w 83"/>
                  <a:gd name="T180" fmla="*/ 38 h 38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83" h="38">
                    <a:moveTo>
                      <a:pt x="7" y="38"/>
                    </a:moveTo>
                    <a:lnTo>
                      <a:pt x="7" y="33"/>
                    </a:lnTo>
                    <a:lnTo>
                      <a:pt x="5" y="28"/>
                    </a:lnTo>
                    <a:lnTo>
                      <a:pt x="0" y="26"/>
                    </a:lnTo>
                    <a:lnTo>
                      <a:pt x="0" y="21"/>
                    </a:lnTo>
                    <a:lnTo>
                      <a:pt x="2" y="17"/>
                    </a:lnTo>
                    <a:lnTo>
                      <a:pt x="5" y="14"/>
                    </a:lnTo>
                    <a:lnTo>
                      <a:pt x="2" y="12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5" y="2"/>
                    </a:lnTo>
                    <a:lnTo>
                      <a:pt x="7" y="5"/>
                    </a:lnTo>
                    <a:lnTo>
                      <a:pt x="12" y="5"/>
                    </a:lnTo>
                    <a:lnTo>
                      <a:pt x="19" y="5"/>
                    </a:lnTo>
                    <a:lnTo>
                      <a:pt x="31" y="5"/>
                    </a:lnTo>
                    <a:lnTo>
                      <a:pt x="40" y="7"/>
                    </a:lnTo>
                    <a:lnTo>
                      <a:pt x="45" y="5"/>
                    </a:lnTo>
                    <a:lnTo>
                      <a:pt x="49" y="5"/>
                    </a:lnTo>
                    <a:lnTo>
                      <a:pt x="54" y="2"/>
                    </a:lnTo>
                    <a:lnTo>
                      <a:pt x="61" y="0"/>
                    </a:lnTo>
                    <a:lnTo>
                      <a:pt x="66" y="0"/>
                    </a:lnTo>
                    <a:lnTo>
                      <a:pt x="66" y="2"/>
                    </a:lnTo>
                    <a:lnTo>
                      <a:pt x="73" y="2"/>
                    </a:lnTo>
                    <a:lnTo>
                      <a:pt x="78" y="5"/>
                    </a:lnTo>
                    <a:lnTo>
                      <a:pt x="83" y="5"/>
                    </a:lnTo>
                    <a:lnTo>
                      <a:pt x="83" y="7"/>
                    </a:lnTo>
                    <a:lnTo>
                      <a:pt x="80" y="9"/>
                    </a:lnTo>
                    <a:lnTo>
                      <a:pt x="78" y="12"/>
                    </a:lnTo>
                    <a:lnTo>
                      <a:pt x="73" y="14"/>
                    </a:lnTo>
                    <a:lnTo>
                      <a:pt x="73" y="19"/>
                    </a:lnTo>
                    <a:lnTo>
                      <a:pt x="71" y="19"/>
                    </a:lnTo>
                    <a:lnTo>
                      <a:pt x="71" y="21"/>
                    </a:lnTo>
                    <a:lnTo>
                      <a:pt x="68" y="21"/>
                    </a:lnTo>
                    <a:lnTo>
                      <a:pt x="68" y="24"/>
                    </a:lnTo>
                    <a:lnTo>
                      <a:pt x="71" y="24"/>
                    </a:lnTo>
                    <a:lnTo>
                      <a:pt x="73" y="26"/>
                    </a:lnTo>
                    <a:lnTo>
                      <a:pt x="75" y="28"/>
                    </a:lnTo>
                    <a:lnTo>
                      <a:pt x="75" y="31"/>
                    </a:lnTo>
                    <a:lnTo>
                      <a:pt x="73" y="31"/>
                    </a:lnTo>
                    <a:lnTo>
                      <a:pt x="68" y="31"/>
                    </a:lnTo>
                    <a:lnTo>
                      <a:pt x="64" y="28"/>
                    </a:lnTo>
                    <a:lnTo>
                      <a:pt x="59" y="31"/>
                    </a:lnTo>
                    <a:lnTo>
                      <a:pt x="54" y="31"/>
                    </a:lnTo>
                    <a:lnTo>
                      <a:pt x="52" y="31"/>
                    </a:lnTo>
                    <a:lnTo>
                      <a:pt x="49" y="31"/>
                    </a:lnTo>
                    <a:lnTo>
                      <a:pt x="49" y="35"/>
                    </a:lnTo>
                    <a:lnTo>
                      <a:pt x="45" y="38"/>
                    </a:lnTo>
                    <a:lnTo>
                      <a:pt x="40" y="38"/>
                    </a:lnTo>
                    <a:lnTo>
                      <a:pt x="33" y="35"/>
                    </a:lnTo>
                    <a:lnTo>
                      <a:pt x="31" y="35"/>
                    </a:lnTo>
                    <a:lnTo>
                      <a:pt x="28" y="35"/>
                    </a:lnTo>
                    <a:lnTo>
                      <a:pt x="19" y="35"/>
                    </a:lnTo>
                    <a:lnTo>
                      <a:pt x="14" y="35"/>
                    </a:lnTo>
                    <a:lnTo>
                      <a:pt x="9" y="38"/>
                    </a:lnTo>
                    <a:lnTo>
                      <a:pt x="7" y="38"/>
                    </a:lnTo>
                  </a:path>
                </a:pathLst>
              </a:custGeom>
              <a:solidFill>
                <a:schemeClr val="accent1"/>
              </a:solidFill>
              <a:ln w="635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lnSpc>
                    <a:spcPct val="90000"/>
                  </a:lnSpc>
                </a:pPr>
                <a:endParaRPr lang="en-US" sz="2400" b="1">
                  <a:latin typeface="Calibri" pitchFamily="34" charset="0"/>
                </a:endParaRPr>
              </a:p>
            </p:txBody>
          </p:sp>
          <p:grpSp>
            <p:nvGrpSpPr>
              <p:cNvPr id="9850" name="Group 6"/>
              <p:cNvGrpSpPr>
                <a:grpSpLocks/>
              </p:cNvGrpSpPr>
              <p:nvPr/>
            </p:nvGrpSpPr>
            <p:grpSpPr bwMode="auto">
              <a:xfrm>
                <a:off x="1651" y="1458"/>
                <a:ext cx="2014" cy="1622"/>
                <a:chOff x="1651" y="1458"/>
                <a:chExt cx="2014" cy="1622"/>
              </a:xfrm>
            </p:grpSpPr>
            <p:sp>
              <p:nvSpPr>
                <p:cNvPr id="9851" name="Freeform 61"/>
                <p:cNvSpPr>
                  <a:spLocks/>
                </p:cNvSpPr>
                <p:nvPr/>
              </p:nvSpPr>
              <p:spPr bwMode="auto">
                <a:xfrm>
                  <a:off x="3314" y="2093"/>
                  <a:ext cx="232" cy="166"/>
                </a:xfrm>
                <a:custGeom>
                  <a:avLst/>
                  <a:gdLst>
                    <a:gd name="T0" fmla="*/ 2147483647 w 200"/>
                    <a:gd name="T1" fmla="*/ 2147483647 h 151"/>
                    <a:gd name="T2" fmla="*/ 2147483647 w 200"/>
                    <a:gd name="T3" fmla="*/ 2147483647 h 151"/>
                    <a:gd name="T4" fmla="*/ 2147483647 w 200"/>
                    <a:gd name="T5" fmla="*/ 2147483647 h 151"/>
                    <a:gd name="T6" fmla="*/ 2147483647 w 200"/>
                    <a:gd name="T7" fmla="*/ 2147483647 h 151"/>
                    <a:gd name="T8" fmla="*/ 2147483647 w 200"/>
                    <a:gd name="T9" fmla="*/ 2147483647 h 151"/>
                    <a:gd name="T10" fmla="*/ 2147483647 w 200"/>
                    <a:gd name="T11" fmla="*/ 2147483647 h 151"/>
                    <a:gd name="T12" fmla="*/ 2147483647 w 200"/>
                    <a:gd name="T13" fmla="*/ 2147483647 h 151"/>
                    <a:gd name="T14" fmla="*/ 2147483647 w 200"/>
                    <a:gd name="T15" fmla="*/ 2147483647 h 151"/>
                    <a:gd name="T16" fmla="*/ 0 w 200"/>
                    <a:gd name="T17" fmla="*/ 2147483647 h 151"/>
                    <a:gd name="T18" fmla="*/ 2147483647 w 200"/>
                    <a:gd name="T19" fmla="*/ 2147483647 h 151"/>
                    <a:gd name="T20" fmla="*/ 2147483647 w 200"/>
                    <a:gd name="T21" fmla="*/ 2147483647 h 151"/>
                    <a:gd name="T22" fmla="*/ 2147483647 w 200"/>
                    <a:gd name="T23" fmla="*/ 2147483647 h 151"/>
                    <a:gd name="T24" fmla="*/ 2147483647 w 200"/>
                    <a:gd name="T25" fmla="*/ 2147483647 h 151"/>
                    <a:gd name="T26" fmla="*/ 2147483647 w 200"/>
                    <a:gd name="T27" fmla="*/ 2147483647 h 151"/>
                    <a:gd name="T28" fmla="*/ 2147483647 w 200"/>
                    <a:gd name="T29" fmla="*/ 2147483647 h 151"/>
                    <a:gd name="T30" fmla="*/ 2147483647 w 200"/>
                    <a:gd name="T31" fmla="*/ 2147483647 h 151"/>
                    <a:gd name="T32" fmla="*/ 2147483647 w 200"/>
                    <a:gd name="T33" fmla="*/ 2147483647 h 151"/>
                    <a:gd name="T34" fmla="*/ 2147483647 w 200"/>
                    <a:gd name="T35" fmla="*/ 2147483647 h 151"/>
                    <a:gd name="T36" fmla="*/ 2147483647 w 200"/>
                    <a:gd name="T37" fmla="*/ 2147483647 h 151"/>
                    <a:gd name="T38" fmla="*/ 2147483647 w 200"/>
                    <a:gd name="T39" fmla="*/ 2147483647 h 151"/>
                    <a:gd name="T40" fmla="*/ 2147483647 w 200"/>
                    <a:gd name="T41" fmla="*/ 2147483647 h 151"/>
                    <a:gd name="T42" fmla="*/ 2147483647 w 200"/>
                    <a:gd name="T43" fmla="*/ 2147483647 h 151"/>
                    <a:gd name="T44" fmla="*/ 2147483647 w 200"/>
                    <a:gd name="T45" fmla="*/ 2147483647 h 151"/>
                    <a:gd name="T46" fmla="*/ 2147483647 w 200"/>
                    <a:gd name="T47" fmla="*/ 2147483647 h 151"/>
                    <a:gd name="T48" fmla="*/ 2147483647 w 200"/>
                    <a:gd name="T49" fmla="*/ 2147483647 h 151"/>
                    <a:gd name="T50" fmla="*/ 2147483647 w 200"/>
                    <a:gd name="T51" fmla="*/ 2147483647 h 151"/>
                    <a:gd name="T52" fmla="*/ 2147483647 w 200"/>
                    <a:gd name="T53" fmla="*/ 2147483647 h 151"/>
                    <a:gd name="T54" fmla="*/ 2147483647 w 200"/>
                    <a:gd name="T55" fmla="*/ 2147483647 h 151"/>
                    <a:gd name="T56" fmla="*/ 2147483647 w 200"/>
                    <a:gd name="T57" fmla="*/ 2147483647 h 151"/>
                    <a:gd name="T58" fmla="*/ 2147483647 w 200"/>
                    <a:gd name="T59" fmla="*/ 2147483647 h 151"/>
                    <a:gd name="T60" fmla="*/ 2147483647 w 200"/>
                    <a:gd name="T61" fmla="*/ 2147483647 h 151"/>
                    <a:gd name="T62" fmla="*/ 2147483647 w 200"/>
                    <a:gd name="T63" fmla="*/ 2147483647 h 151"/>
                    <a:gd name="T64" fmla="*/ 2147483647 w 200"/>
                    <a:gd name="T65" fmla="*/ 2147483647 h 151"/>
                    <a:gd name="T66" fmla="*/ 2147483647 w 200"/>
                    <a:gd name="T67" fmla="*/ 2147483647 h 151"/>
                    <a:gd name="T68" fmla="*/ 2147483647 w 200"/>
                    <a:gd name="T69" fmla="*/ 2147483647 h 151"/>
                    <a:gd name="T70" fmla="*/ 2147483647 w 200"/>
                    <a:gd name="T71" fmla="*/ 2147483647 h 151"/>
                    <a:gd name="T72" fmla="*/ 2147483647 w 200"/>
                    <a:gd name="T73" fmla="*/ 2147483647 h 151"/>
                    <a:gd name="T74" fmla="*/ 2147483647 w 200"/>
                    <a:gd name="T75" fmla="*/ 2147483647 h 151"/>
                    <a:gd name="T76" fmla="*/ 2147483647 w 200"/>
                    <a:gd name="T77" fmla="*/ 2147483647 h 151"/>
                    <a:gd name="T78" fmla="*/ 2147483647 w 200"/>
                    <a:gd name="T79" fmla="*/ 2147483647 h 151"/>
                    <a:gd name="T80" fmla="*/ 2147483647 w 200"/>
                    <a:gd name="T81" fmla="*/ 2147483647 h 151"/>
                    <a:gd name="T82" fmla="*/ 2147483647 w 200"/>
                    <a:gd name="T83" fmla="*/ 2147483647 h 151"/>
                    <a:gd name="T84" fmla="*/ 2147483647 w 200"/>
                    <a:gd name="T85" fmla="*/ 2147483647 h 151"/>
                    <a:gd name="T86" fmla="*/ 2147483647 w 200"/>
                    <a:gd name="T87" fmla="*/ 2147483647 h 151"/>
                    <a:gd name="T88" fmla="*/ 2147483647 w 200"/>
                    <a:gd name="T89" fmla="*/ 2147483647 h 151"/>
                    <a:gd name="T90" fmla="*/ 2147483647 w 200"/>
                    <a:gd name="T91" fmla="*/ 2147483647 h 151"/>
                    <a:gd name="T92" fmla="*/ 2147483647 w 200"/>
                    <a:gd name="T93" fmla="*/ 2147483647 h 151"/>
                    <a:gd name="T94" fmla="*/ 2147483647 w 200"/>
                    <a:gd name="T95" fmla="*/ 2147483647 h 151"/>
                    <a:gd name="T96" fmla="*/ 2147483647 w 200"/>
                    <a:gd name="T97" fmla="*/ 2147483647 h 151"/>
                    <a:gd name="T98" fmla="*/ 2147483647 w 200"/>
                    <a:gd name="T99" fmla="*/ 2147483647 h 151"/>
                    <a:gd name="T100" fmla="*/ 2147483647 w 200"/>
                    <a:gd name="T101" fmla="*/ 2147483647 h 151"/>
                    <a:gd name="T102" fmla="*/ 2147483647 w 200"/>
                    <a:gd name="T103" fmla="*/ 2147483647 h 151"/>
                    <a:gd name="T104" fmla="*/ 2147483647 w 200"/>
                    <a:gd name="T105" fmla="*/ 2147483647 h 151"/>
                    <a:gd name="T106" fmla="*/ 2147483647 w 200"/>
                    <a:gd name="T107" fmla="*/ 2147483647 h 151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200"/>
                    <a:gd name="T163" fmla="*/ 0 h 151"/>
                    <a:gd name="T164" fmla="*/ 200 w 200"/>
                    <a:gd name="T165" fmla="*/ 151 h 151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200" h="151">
                      <a:moveTo>
                        <a:pt x="47" y="7"/>
                      </a:moveTo>
                      <a:lnTo>
                        <a:pt x="47" y="12"/>
                      </a:lnTo>
                      <a:lnTo>
                        <a:pt x="42" y="26"/>
                      </a:lnTo>
                      <a:lnTo>
                        <a:pt x="40" y="26"/>
                      </a:lnTo>
                      <a:lnTo>
                        <a:pt x="37" y="29"/>
                      </a:lnTo>
                      <a:lnTo>
                        <a:pt x="35" y="31"/>
                      </a:lnTo>
                      <a:lnTo>
                        <a:pt x="28" y="43"/>
                      </a:lnTo>
                      <a:lnTo>
                        <a:pt x="26" y="45"/>
                      </a:lnTo>
                      <a:lnTo>
                        <a:pt x="26" y="52"/>
                      </a:lnTo>
                      <a:lnTo>
                        <a:pt x="23" y="52"/>
                      </a:lnTo>
                      <a:lnTo>
                        <a:pt x="21" y="52"/>
                      </a:lnTo>
                      <a:lnTo>
                        <a:pt x="18" y="55"/>
                      </a:lnTo>
                      <a:lnTo>
                        <a:pt x="18" y="57"/>
                      </a:lnTo>
                      <a:lnTo>
                        <a:pt x="16" y="59"/>
                      </a:lnTo>
                      <a:lnTo>
                        <a:pt x="16" y="62"/>
                      </a:lnTo>
                      <a:lnTo>
                        <a:pt x="16" y="66"/>
                      </a:lnTo>
                      <a:lnTo>
                        <a:pt x="14" y="69"/>
                      </a:lnTo>
                      <a:lnTo>
                        <a:pt x="14" y="81"/>
                      </a:lnTo>
                      <a:lnTo>
                        <a:pt x="14" y="83"/>
                      </a:lnTo>
                      <a:lnTo>
                        <a:pt x="11" y="85"/>
                      </a:lnTo>
                      <a:lnTo>
                        <a:pt x="9" y="85"/>
                      </a:lnTo>
                      <a:lnTo>
                        <a:pt x="4" y="85"/>
                      </a:lnTo>
                      <a:lnTo>
                        <a:pt x="2" y="88"/>
                      </a:lnTo>
                      <a:lnTo>
                        <a:pt x="2" y="90"/>
                      </a:lnTo>
                      <a:lnTo>
                        <a:pt x="0" y="92"/>
                      </a:lnTo>
                      <a:lnTo>
                        <a:pt x="0" y="95"/>
                      </a:lnTo>
                      <a:lnTo>
                        <a:pt x="2" y="95"/>
                      </a:lnTo>
                      <a:lnTo>
                        <a:pt x="4" y="95"/>
                      </a:lnTo>
                      <a:lnTo>
                        <a:pt x="7" y="95"/>
                      </a:lnTo>
                      <a:lnTo>
                        <a:pt x="9" y="97"/>
                      </a:lnTo>
                      <a:lnTo>
                        <a:pt x="11" y="97"/>
                      </a:lnTo>
                      <a:lnTo>
                        <a:pt x="14" y="99"/>
                      </a:lnTo>
                      <a:lnTo>
                        <a:pt x="14" y="102"/>
                      </a:lnTo>
                      <a:lnTo>
                        <a:pt x="16" y="104"/>
                      </a:lnTo>
                      <a:lnTo>
                        <a:pt x="16" y="106"/>
                      </a:lnTo>
                      <a:lnTo>
                        <a:pt x="23" y="109"/>
                      </a:lnTo>
                      <a:lnTo>
                        <a:pt x="23" y="111"/>
                      </a:lnTo>
                      <a:lnTo>
                        <a:pt x="26" y="116"/>
                      </a:lnTo>
                      <a:lnTo>
                        <a:pt x="28" y="121"/>
                      </a:lnTo>
                      <a:lnTo>
                        <a:pt x="28" y="123"/>
                      </a:lnTo>
                      <a:lnTo>
                        <a:pt x="30" y="125"/>
                      </a:lnTo>
                      <a:lnTo>
                        <a:pt x="35" y="125"/>
                      </a:lnTo>
                      <a:lnTo>
                        <a:pt x="37" y="128"/>
                      </a:lnTo>
                      <a:lnTo>
                        <a:pt x="37" y="130"/>
                      </a:lnTo>
                      <a:lnTo>
                        <a:pt x="37" y="132"/>
                      </a:lnTo>
                      <a:lnTo>
                        <a:pt x="37" y="137"/>
                      </a:lnTo>
                      <a:lnTo>
                        <a:pt x="40" y="137"/>
                      </a:lnTo>
                      <a:lnTo>
                        <a:pt x="44" y="137"/>
                      </a:lnTo>
                      <a:lnTo>
                        <a:pt x="49" y="137"/>
                      </a:lnTo>
                      <a:lnTo>
                        <a:pt x="52" y="140"/>
                      </a:lnTo>
                      <a:lnTo>
                        <a:pt x="61" y="147"/>
                      </a:lnTo>
                      <a:lnTo>
                        <a:pt x="63" y="149"/>
                      </a:lnTo>
                      <a:lnTo>
                        <a:pt x="70" y="149"/>
                      </a:lnTo>
                      <a:lnTo>
                        <a:pt x="73" y="151"/>
                      </a:lnTo>
                      <a:lnTo>
                        <a:pt x="80" y="151"/>
                      </a:lnTo>
                      <a:lnTo>
                        <a:pt x="85" y="151"/>
                      </a:lnTo>
                      <a:lnTo>
                        <a:pt x="89" y="149"/>
                      </a:lnTo>
                      <a:lnTo>
                        <a:pt x="94" y="144"/>
                      </a:lnTo>
                      <a:lnTo>
                        <a:pt x="99" y="144"/>
                      </a:lnTo>
                      <a:lnTo>
                        <a:pt x="104" y="142"/>
                      </a:lnTo>
                      <a:lnTo>
                        <a:pt x="111" y="147"/>
                      </a:lnTo>
                      <a:lnTo>
                        <a:pt x="115" y="147"/>
                      </a:lnTo>
                      <a:lnTo>
                        <a:pt x="118" y="147"/>
                      </a:lnTo>
                      <a:lnTo>
                        <a:pt x="120" y="144"/>
                      </a:lnTo>
                      <a:lnTo>
                        <a:pt x="122" y="144"/>
                      </a:lnTo>
                      <a:lnTo>
                        <a:pt x="132" y="140"/>
                      </a:lnTo>
                      <a:lnTo>
                        <a:pt x="134" y="137"/>
                      </a:lnTo>
                      <a:lnTo>
                        <a:pt x="137" y="135"/>
                      </a:lnTo>
                      <a:lnTo>
                        <a:pt x="144" y="132"/>
                      </a:lnTo>
                      <a:lnTo>
                        <a:pt x="160" y="132"/>
                      </a:lnTo>
                      <a:lnTo>
                        <a:pt x="181" y="111"/>
                      </a:lnTo>
                      <a:lnTo>
                        <a:pt x="198" y="95"/>
                      </a:lnTo>
                      <a:lnTo>
                        <a:pt x="200" y="92"/>
                      </a:lnTo>
                      <a:lnTo>
                        <a:pt x="189" y="92"/>
                      </a:lnTo>
                      <a:lnTo>
                        <a:pt x="167" y="83"/>
                      </a:lnTo>
                      <a:lnTo>
                        <a:pt x="146" y="78"/>
                      </a:lnTo>
                      <a:lnTo>
                        <a:pt x="146" y="76"/>
                      </a:lnTo>
                      <a:lnTo>
                        <a:pt x="141" y="71"/>
                      </a:lnTo>
                      <a:lnTo>
                        <a:pt x="139" y="69"/>
                      </a:lnTo>
                      <a:lnTo>
                        <a:pt x="137" y="69"/>
                      </a:lnTo>
                      <a:lnTo>
                        <a:pt x="137" y="66"/>
                      </a:lnTo>
                      <a:lnTo>
                        <a:pt x="134" y="64"/>
                      </a:lnTo>
                      <a:lnTo>
                        <a:pt x="132" y="62"/>
                      </a:lnTo>
                      <a:lnTo>
                        <a:pt x="129" y="57"/>
                      </a:lnTo>
                      <a:lnTo>
                        <a:pt x="132" y="55"/>
                      </a:lnTo>
                      <a:lnTo>
                        <a:pt x="132" y="52"/>
                      </a:lnTo>
                      <a:lnTo>
                        <a:pt x="129" y="52"/>
                      </a:lnTo>
                      <a:lnTo>
                        <a:pt x="129" y="50"/>
                      </a:lnTo>
                      <a:lnTo>
                        <a:pt x="125" y="52"/>
                      </a:lnTo>
                      <a:lnTo>
                        <a:pt x="122" y="52"/>
                      </a:lnTo>
                      <a:lnTo>
                        <a:pt x="120" y="52"/>
                      </a:lnTo>
                      <a:lnTo>
                        <a:pt x="118" y="52"/>
                      </a:lnTo>
                      <a:lnTo>
                        <a:pt x="118" y="50"/>
                      </a:lnTo>
                      <a:lnTo>
                        <a:pt x="118" y="47"/>
                      </a:lnTo>
                      <a:lnTo>
                        <a:pt x="120" y="45"/>
                      </a:lnTo>
                      <a:lnTo>
                        <a:pt x="120" y="43"/>
                      </a:lnTo>
                      <a:lnTo>
                        <a:pt x="122" y="40"/>
                      </a:lnTo>
                      <a:lnTo>
                        <a:pt x="122" y="36"/>
                      </a:lnTo>
                      <a:lnTo>
                        <a:pt x="125" y="33"/>
                      </a:lnTo>
                      <a:lnTo>
                        <a:pt x="122" y="31"/>
                      </a:lnTo>
                      <a:lnTo>
                        <a:pt x="120" y="29"/>
                      </a:lnTo>
                      <a:lnTo>
                        <a:pt x="118" y="29"/>
                      </a:lnTo>
                      <a:lnTo>
                        <a:pt x="118" y="26"/>
                      </a:lnTo>
                      <a:lnTo>
                        <a:pt x="115" y="24"/>
                      </a:lnTo>
                      <a:lnTo>
                        <a:pt x="115" y="21"/>
                      </a:lnTo>
                      <a:lnTo>
                        <a:pt x="113" y="19"/>
                      </a:lnTo>
                      <a:lnTo>
                        <a:pt x="108" y="17"/>
                      </a:lnTo>
                      <a:lnTo>
                        <a:pt x="106" y="14"/>
                      </a:lnTo>
                      <a:lnTo>
                        <a:pt x="106" y="12"/>
                      </a:lnTo>
                      <a:lnTo>
                        <a:pt x="101" y="10"/>
                      </a:lnTo>
                      <a:lnTo>
                        <a:pt x="96" y="10"/>
                      </a:lnTo>
                      <a:lnTo>
                        <a:pt x="94" y="5"/>
                      </a:lnTo>
                      <a:lnTo>
                        <a:pt x="92" y="7"/>
                      </a:lnTo>
                      <a:lnTo>
                        <a:pt x="89" y="7"/>
                      </a:lnTo>
                      <a:lnTo>
                        <a:pt x="89" y="5"/>
                      </a:lnTo>
                      <a:lnTo>
                        <a:pt x="87" y="5"/>
                      </a:lnTo>
                      <a:lnTo>
                        <a:pt x="85" y="5"/>
                      </a:lnTo>
                      <a:lnTo>
                        <a:pt x="82" y="5"/>
                      </a:lnTo>
                      <a:lnTo>
                        <a:pt x="82" y="7"/>
                      </a:lnTo>
                      <a:lnTo>
                        <a:pt x="80" y="5"/>
                      </a:lnTo>
                      <a:lnTo>
                        <a:pt x="80" y="3"/>
                      </a:lnTo>
                      <a:lnTo>
                        <a:pt x="78" y="3"/>
                      </a:lnTo>
                      <a:lnTo>
                        <a:pt x="78" y="5"/>
                      </a:lnTo>
                      <a:lnTo>
                        <a:pt x="73" y="7"/>
                      </a:lnTo>
                      <a:lnTo>
                        <a:pt x="70" y="7"/>
                      </a:lnTo>
                      <a:lnTo>
                        <a:pt x="68" y="5"/>
                      </a:lnTo>
                      <a:lnTo>
                        <a:pt x="68" y="3"/>
                      </a:lnTo>
                      <a:lnTo>
                        <a:pt x="66" y="3"/>
                      </a:lnTo>
                      <a:lnTo>
                        <a:pt x="63" y="0"/>
                      </a:lnTo>
                      <a:lnTo>
                        <a:pt x="59" y="12"/>
                      </a:lnTo>
                      <a:lnTo>
                        <a:pt x="56" y="10"/>
                      </a:lnTo>
                      <a:lnTo>
                        <a:pt x="56" y="7"/>
                      </a:lnTo>
                      <a:lnTo>
                        <a:pt x="54" y="7"/>
                      </a:lnTo>
                      <a:lnTo>
                        <a:pt x="52" y="7"/>
                      </a:lnTo>
                      <a:lnTo>
                        <a:pt x="52" y="10"/>
                      </a:lnTo>
                      <a:lnTo>
                        <a:pt x="49" y="7"/>
                      </a:lnTo>
                      <a:lnTo>
                        <a:pt x="47" y="7"/>
                      </a:lnTo>
                    </a:path>
                  </a:pathLst>
                </a:custGeom>
                <a:solidFill>
                  <a:schemeClr val="accent1"/>
                </a:solidFill>
                <a:ln w="6350" algn="ctr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90000"/>
                    </a:lnSpc>
                  </a:pPr>
                  <a:endParaRPr lang="en-US" sz="2400" b="1">
                    <a:latin typeface="Calibri" pitchFamily="34" charset="0"/>
                  </a:endParaRPr>
                </a:p>
              </p:txBody>
            </p:sp>
            <p:sp>
              <p:nvSpPr>
                <p:cNvPr id="9852" name="Freeform 1551"/>
                <p:cNvSpPr>
                  <a:spLocks/>
                </p:cNvSpPr>
                <p:nvPr/>
              </p:nvSpPr>
              <p:spPr bwMode="auto">
                <a:xfrm>
                  <a:off x="3112" y="1696"/>
                  <a:ext cx="100" cy="62"/>
                </a:xfrm>
                <a:custGeom>
                  <a:avLst/>
                  <a:gdLst>
                    <a:gd name="T0" fmla="*/ 2147483647 w 85"/>
                    <a:gd name="T1" fmla="*/ 2147483647 h 56"/>
                    <a:gd name="T2" fmla="*/ 2147483647 w 85"/>
                    <a:gd name="T3" fmla="*/ 2147483647 h 56"/>
                    <a:gd name="T4" fmla="*/ 2147483647 w 85"/>
                    <a:gd name="T5" fmla="*/ 2147483647 h 56"/>
                    <a:gd name="T6" fmla="*/ 2147483647 w 85"/>
                    <a:gd name="T7" fmla="*/ 2147483647 h 56"/>
                    <a:gd name="T8" fmla="*/ 2147483647 w 85"/>
                    <a:gd name="T9" fmla="*/ 2147483647 h 56"/>
                    <a:gd name="T10" fmla="*/ 2147483647 w 85"/>
                    <a:gd name="T11" fmla="*/ 2147483647 h 56"/>
                    <a:gd name="T12" fmla="*/ 2147483647 w 85"/>
                    <a:gd name="T13" fmla="*/ 2147483647 h 56"/>
                    <a:gd name="T14" fmla="*/ 2147483647 w 85"/>
                    <a:gd name="T15" fmla="*/ 2147483647 h 56"/>
                    <a:gd name="T16" fmla="*/ 2147483647 w 85"/>
                    <a:gd name="T17" fmla="*/ 2147483647 h 56"/>
                    <a:gd name="T18" fmla="*/ 2147483647 w 85"/>
                    <a:gd name="T19" fmla="*/ 2147483647 h 56"/>
                    <a:gd name="T20" fmla="*/ 2147483647 w 85"/>
                    <a:gd name="T21" fmla="*/ 2147483647 h 56"/>
                    <a:gd name="T22" fmla="*/ 2147483647 w 85"/>
                    <a:gd name="T23" fmla="*/ 2147483647 h 56"/>
                    <a:gd name="T24" fmla="*/ 2147483647 w 85"/>
                    <a:gd name="T25" fmla="*/ 2147483647 h 56"/>
                    <a:gd name="T26" fmla="*/ 2147483647 w 85"/>
                    <a:gd name="T27" fmla="*/ 2147483647 h 56"/>
                    <a:gd name="T28" fmla="*/ 2147483647 w 85"/>
                    <a:gd name="T29" fmla="*/ 2147483647 h 56"/>
                    <a:gd name="T30" fmla="*/ 2147483647 w 85"/>
                    <a:gd name="T31" fmla="*/ 2147483647 h 56"/>
                    <a:gd name="T32" fmla="*/ 2147483647 w 85"/>
                    <a:gd name="T33" fmla="*/ 2147483647 h 56"/>
                    <a:gd name="T34" fmla="*/ 2147483647 w 85"/>
                    <a:gd name="T35" fmla="*/ 2147483647 h 56"/>
                    <a:gd name="T36" fmla="*/ 2147483647 w 85"/>
                    <a:gd name="T37" fmla="*/ 2147483647 h 56"/>
                    <a:gd name="T38" fmla="*/ 2147483647 w 85"/>
                    <a:gd name="T39" fmla="*/ 2147483647 h 56"/>
                    <a:gd name="T40" fmla="*/ 2147483647 w 85"/>
                    <a:gd name="T41" fmla="*/ 2147483647 h 56"/>
                    <a:gd name="T42" fmla="*/ 2147483647 w 85"/>
                    <a:gd name="T43" fmla="*/ 2147483647 h 56"/>
                    <a:gd name="T44" fmla="*/ 2147483647 w 85"/>
                    <a:gd name="T45" fmla="*/ 2147483647 h 56"/>
                    <a:gd name="T46" fmla="*/ 2147483647 w 85"/>
                    <a:gd name="T47" fmla="*/ 2147483647 h 56"/>
                    <a:gd name="T48" fmla="*/ 2147483647 w 85"/>
                    <a:gd name="T49" fmla="*/ 2147483647 h 56"/>
                    <a:gd name="T50" fmla="*/ 2147483647 w 85"/>
                    <a:gd name="T51" fmla="*/ 2147483647 h 56"/>
                    <a:gd name="T52" fmla="*/ 2147483647 w 85"/>
                    <a:gd name="T53" fmla="*/ 2147483647 h 56"/>
                    <a:gd name="T54" fmla="*/ 2147483647 w 85"/>
                    <a:gd name="T55" fmla="*/ 2147483647 h 56"/>
                    <a:gd name="T56" fmla="*/ 2147483647 w 85"/>
                    <a:gd name="T57" fmla="*/ 2147483647 h 56"/>
                    <a:gd name="T58" fmla="*/ 2147483647 w 85"/>
                    <a:gd name="T59" fmla="*/ 2147483647 h 56"/>
                    <a:gd name="T60" fmla="*/ 2147483647 w 85"/>
                    <a:gd name="T61" fmla="*/ 2147483647 h 56"/>
                    <a:gd name="T62" fmla="*/ 2147483647 w 85"/>
                    <a:gd name="T63" fmla="*/ 2147483647 h 56"/>
                    <a:gd name="T64" fmla="*/ 2147483647 w 85"/>
                    <a:gd name="T65" fmla="*/ 2147483647 h 56"/>
                    <a:gd name="T66" fmla="*/ 2147483647 w 85"/>
                    <a:gd name="T67" fmla="*/ 2147483647 h 56"/>
                    <a:gd name="T68" fmla="*/ 2147483647 w 85"/>
                    <a:gd name="T69" fmla="*/ 2147483647 h 56"/>
                    <a:gd name="T70" fmla="*/ 2147483647 w 85"/>
                    <a:gd name="T71" fmla="*/ 2147483647 h 56"/>
                    <a:gd name="T72" fmla="*/ 2147483647 w 85"/>
                    <a:gd name="T73" fmla="*/ 2147483647 h 56"/>
                    <a:gd name="T74" fmla="*/ 2147483647 w 85"/>
                    <a:gd name="T75" fmla="*/ 2147483647 h 56"/>
                    <a:gd name="T76" fmla="*/ 2147483647 w 85"/>
                    <a:gd name="T77" fmla="*/ 2147483647 h 56"/>
                    <a:gd name="T78" fmla="*/ 2147483647 w 85"/>
                    <a:gd name="T79" fmla="*/ 2147483647 h 56"/>
                    <a:gd name="T80" fmla="*/ 2147483647 w 85"/>
                    <a:gd name="T81" fmla="*/ 2147483647 h 56"/>
                    <a:gd name="T82" fmla="*/ 2147483647 w 85"/>
                    <a:gd name="T83" fmla="*/ 2147483647 h 56"/>
                    <a:gd name="T84" fmla="*/ 2147483647 w 85"/>
                    <a:gd name="T85" fmla="*/ 2147483647 h 56"/>
                    <a:gd name="T86" fmla="*/ 2147483647 w 85"/>
                    <a:gd name="T87" fmla="*/ 2147483647 h 56"/>
                    <a:gd name="T88" fmla="*/ 2147483647 w 85"/>
                    <a:gd name="T89" fmla="*/ 2147483647 h 56"/>
                    <a:gd name="T90" fmla="*/ 0 w 85"/>
                    <a:gd name="T91" fmla="*/ 2147483647 h 56"/>
                    <a:gd name="T92" fmla="*/ 0 w 85"/>
                    <a:gd name="T93" fmla="*/ 2147483647 h 56"/>
                    <a:gd name="T94" fmla="*/ 2147483647 w 85"/>
                    <a:gd name="T95" fmla="*/ 2147483647 h 56"/>
                    <a:gd name="T96" fmla="*/ 2147483647 w 85"/>
                    <a:gd name="T97" fmla="*/ 2147483647 h 56"/>
                    <a:gd name="T98" fmla="*/ 2147483647 w 85"/>
                    <a:gd name="T99" fmla="*/ 2147483647 h 56"/>
                    <a:gd name="T100" fmla="*/ 2147483647 w 85"/>
                    <a:gd name="T101" fmla="*/ 2147483647 h 56"/>
                    <a:gd name="T102" fmla="*/ 2147483647 w 85"/>
                    <a:gd name="T103" fmla="*/ 2147483647 h 56"/>
                    <a:gd name="T104" fmla="*/ 2147483647 w 85"/>
                    <a:gd name="T105" fmla="*/ 2147483647 h 56"/>
                    <a:gd name="T106" fmla="*/ 2147483647 w 85"/>
                    <a:gd name="T107" fmla="*/ 2147483647 h 56"/>
                    <a:gd name="T108" fmla="*/ 2147483647 w 85"/>
                    <a:gd name="T109" fmla="*/ 2147483647 h 56"/>
                    <a:gd name="T110" fmla="*/ 2147483647 w 85"/>
                    <a:gd name="T111" fmla="*/ 2147483647 h 56"/>
                    <a:gd name="T112" fmla="*/ 2147483647 w 85"/>
                    <a:gd name="T113" fmla="*/ 2147483647 h 56"/>
                    <a:gd name="T114" fmla="*/ 2147483647 w 85"/>
                    <a:gd name="T115" fmla="*/ 2147483647 h 56"/>
                    <a:gd name="T116" fmla="*/ 2147483647 w 85"/>
                    <a:gd name="T117" fmla="*/ 2147483647 h 56"/>
                    <a:gd name="T118" fmla="*/ 2147483647 w 85"/>
                    <a:gd name="T119" fmla="*/ 0 h 56"/>
                    <a:gd name="T120" fmla="*/ 2147483647 w 85"/>
                    <a:gd name="T121" fmla="*/ 2147483647 h 56"/>
                    <a:gd name="T122" fmla="*/ 2147483647 w 85"/>
                    <a:gd name="T123" fmla="*/ 2147483647 h 56"/>
                    <a:gd name="T124" fmla="*/ 2147483647 w 85"/>
                    <a:gd name="T125" fmla="*/ 2147483647 h 5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85"/>
                    <a:gd name="T190" fmla="*/ 0 h 56"/>
                    <a:gd name="T191" fmla="*/ 85 w 85"/>
                    <a:gd name="T192" fmla="*/ 56 h 5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85" h="56">
                      <a:moveTo>
                        <a:pt x="80" y="14"/>
                      </a:moveTo>
                      <a:lnTo>
                        <a:pt x="78" y="14"/>
                      </a:lnTo>
                      <a:lnTo>
                        <a:pt x="66" y="12"/>
                      </a:lnTo>
                      <a:lnTo>
                        <a:pt x="64" y="12"/>
                      </a:lnTo>
                      <a:lnTo>
                        <a:pt x="62" y="14"/>
                      </a:lnTo>
                      <a:lnTo>
                        <a:pt x="59" y="14"/>
                      </a:lnTo>
                      <a:lnTo>
                        <a:pt x="57" y="12"/>
                      </a:lnTo>
                      <a:lnTo>
                        <a:pt x="54" y="14"/>
                      </a:lnTo>
                      <a:lnTo>
                        <a:pt x="52" y="14"/>
                      </a:lnTo>
                      <a:lnTo>
                        <a:pt x="47" y="16"/>
                      </a:lnTo>
                      <a:lnTo>
                        <a:pt x="50" y="19"/>
                      </a:lnTo>
                      <a:lnTo>
                        <a:pt x="52" y="19"/>
                      </a:lnTo>
                      <a:lnTo>
                        <a:pt x="54" y="21"/>
                      </a:lnTo>
                      <a:lnTo>
                        <a:pt x="57" y="21"/>
                      </a:lnTo>
                      <a:lnTo>
                        <a:pt x="54" y="21"/>
                      </a:lnTo>
                      <a:lnTo>
                        <a:pt x="50" y="19"/>
                      </a:lnTo>
                      <a:lnTo>
                        <a:pt x="47" y="21"/>
                      </a:lnTo>
                      <a:lnTo>
                        <a:pt x="52" y="23"/>
                      </a:lnTo>
                      <a:lnTo>
                        <a:pt x="52" y="26"/>
                      </a:lnTo>
                      <a:lnTo>
                        <a:pt x="50" y="23"/>
                      </a:lnTo>
                      <a:lnTo>
                        <a:pt x="47" y="21"/>
                      </a:lnTo>
                      <a:lnTo>
                        <a:pt x="45" y="21"/>
                      </a:lnTo>
                      <a:lnTo>
                        <a:pt x="45" y="23"/>
                      </a:lnTo>
                      <a:lnTo>
                        <a:pt x="47" y="26"/>
                      </a:lnTo>
                      <a:lnTo>
                        <a:pt x="45" y="26"/>
                      </a:lnTo>
                      <a:lnTo>
                        <a:pt x="43" y="23"/>
                      </a:lnTo>
                      <a:lnTo>
                        <a:pt x="43" y="21"/>
                      </a:lnTo>
                      <a:lnTo>
                        <a:pt x="36" y="19"/>
                      </a:lnTo>
                      <a:lnTo>
                        <a:pt x="38" y="16"/>
                      </a:lnTo>
                      <a:lnTo>
                        <a:pt x="33" y="16"/>
                      </a:lnTo>
                      <a:lnTo>
                        <a:pt x="33" y="21"/>
                      </a:lnTo>
                      <a:lnTo>
                        <a:pt x="33" y="23"/>
                      </a:lnTo>
                      <a:lnTo>
                        <a:pt x="33" y="26"/>
                      </a:lnTo>
                      <a:lnTo>
                        <a:pt x="36" y="26"/>
                      </a:lnTo>
                      <a:lnTo>
                        <a:pt x="36" y="30"/>
                      </a:lnTo>
                      <a:lnTo>
                        <a:pt x="40" y="33"/>
                      </a:lnTo>
                      <a:lnTo>
                        <a:pt x="43" y="35"/>
                      </a:lnTo>
                      <a:lnTo>
                        <a:pt x="40" y="37"/>
                      </a:lnTo>
                      <a:lnTo>
                        <a:pt x="40" y="35"/>
                      </a:lnTo>
                      <a:lnTo>
                        <a:pt x="40" y="33"/>
                      </a:lnTo>
                      <a:lnTo>
                        <a:pt x="38" y="33"/>
                      </a:lnTo>
                      <a:lnTo>
                        <a:pt x="38" y="35"/>
                      </a:lnTo>
                      <a:lnTo>
                        <a:pt x="38" y="37"/>
                      </a:lnTo>
                      <a:lnTo>
                        <a:pt x="36" y="40"/>
                      </a:lnTo>
                      <a:lnTo>
                        <a:pt x="36" y="37"/>
                      </a:lnTo>
                      <a:lnTo>
                        <a:pt x="33" y="40"/>
                      </a:lnTo>
                      <a:lnTo>
                        <a:pt x="36" y="42"/>
                      </a:lnTo>
                      <a:lnTo>
                        <a:pt x="38" y="42"/>
                      </a:lnTo>
                      <a:lnTo>
                        <a:pt x="40" y="42"/>
                      </a:lnTo>
                      <a:lnTo>
                        <a:pt x="43" y="42"/>
                      </a:lnTo>
                      <a:lnTo>
                        <a:pt x="43" y="45"/>
                      </a:lnTo>
                      <a:lnTo>
                        <a:pt x="45" y="45"/>
                      </a:lnTo>
                      <a:lnTo>
                        <a:pt x="47" y="47"/>
                      </a:lnTo>
                      <a:lnTo>
                        <a:pt x="50" y="47"/>
                      </a:lnTo>
                      <a:lnTo>
                        <a:pt x="52" y="49"/>
                      </a:lnTo>
                      <a:lnTo>
                        <a:pt x="52" y="56"/>
                      </a:lnTo>
                      <a:lnTo>
                        <a:pt x="50" y="54"/>
                      </a:lnTo>
                      <a:lnTo>
                        <a:pt x="47" y="52"/>
                      </a:lnTo>
                      <a:lnTo>
                        <a:pt x="43" y="52"/>
                      </a:lnTo>
                      <a:lnTo>
                        <a:pt x="40" y="52"/>
                      </a:lnTo>
                      <a:lnTo>
                        <a:pt x="38" y="52"/>
                      </a:lnTo>
                      <a:lnTo>
                        <a:pt x="40" y="52"/>
                      </a:lnTo>
                      <a:lnTo>
                        <a:pt x="40" y="49"/>
                      </a:lnTo>
                      <a:lnTo>
                        <a:pt x="38" y="49"/>
                      </a:lnTo>
                      <a:lnTo>
                        <a:pt x="33" y="47"/>
                      </a:lnTo>
                      <a:lnTo>
                        <a:pt x="31" y="47"/>
                      </a:lnTo>
                      <a:lnTo>
                        <a:pt x="28" y="47"/>
                      </a:lnTo>
                      <a:lnTo>
                        <a:pt x="24" y="47"/>
                      </a:lnTo>
                      <a:lnTo>
                        <a:pt x="19" y="47"/>
                      </a:lnTo>
                      <a:lnTo>
                        <a:pt x="17" y="47"/>
                      </a:lnTo>
                      <a:lnTo>
                        <a:pt x="14" y="47"/>
                      </a:lnTo>
                      <a:lnTo>
                        <a:pt x="12" y="45"/>
                      </a:lnTo>
                      <a:lnTo>
                        <a:pt x="12" y="42"/>
                      </a:lnTo>
                      <a:lnTo>
                        <a:pt x="10" y="40"/>
                      </a:lnTo>
                      <a:lnTo>
                        <a:pt x="12" y="40"/>
                      </a:lnTo>
                      <a:lnTo>
                        <a:pt x="14" y="40"/>
                      </a:lnTo>
                      <a:lnTo>
                        <a:pt x="12" y="37"/>
                      </a:lnTo>
                      <a:lnTo>
                        <a:pt x="10" y="37"/>
                      </a:lnTo>
                      <a:lnTo>
                        <a:pt x="7" y="37"/>
                      </a:lnTo>
                      <a:lnTo>
                        <a:pt x="5" y="33"/>
                      </a:lnTo>
                      <a:lnTo>
                        <a:pt x="2" y="33"/>
                      </a:lnTo>
                      <a:lnTo>
                        <a:pt x="0" y="30"/>
                      </a:lnTo>
                      <a:lnTo>
                        <a:pt x="0" y="28"/>
                      </a:lnTo>
                      <a:lnTo>
                        <a:pt x="2" y="28"/>
                      </a:lnTo>
                      <a:lnTo>
                        <a:pt x="5" y="26"/>
                      </a:lnTo>
                      <a:lnTo>
                        <a:pt x="5" y="23"/>
                      </a:lnTo>
                      <a:lnTo>
                        <a:pt x="7" y="23"/>
                      </a:lnTo>
                      <a:lnTo>
                        <a:pt x="10" y="19"/>
                      </a:lnTo>
                      <a:lnTo>
                        <a:pt x="12" y="19"/>
                      </a:lnTo>
                      <a:lnTo>
                        <a:pt x="12" y="14"/>
                      </a:lnTo>
                      <a:lnTo>
                        <a:pt x="21" y="12"/>
                      </a:lnTo>
                      <a:lnTo>
                        <a:pt x="24" y="9"/>
                      </a:lnTo>
                      <a:lnTo>
                        <a:pt x="28" y="9"/>
                      </a:lnTo>
                      <a:lnTo>
                        <a:pt x="33" y="9"/>
                      </a:lnTo>
                      <a:lnTo>
                        <a:pt x="36" y="7"/>
                      </a:lnTo>
                      <a:lnTo>
                        <a:pt x="38" y="7"/>
                      </a:lnTo>
                      <a:lnTo>
                        <a:pt x="40" y="7"/>
                      </a:lnTo>
                      <a:lnTo>
                        <a:pt x="45" y="4"/>
                      </a:lnTo>
                      <a:lnTo>
                        <a:pt x="50" y="4"/>
                      </a:lnTo>
                      <a:lnTo>
                        <a:pt x="59" y="4"/>
                      </a:lnTo>
                      <a:lnTo>
                        <a:pt x="62" y="4"/>
                      </a:lnTo>
                      <a:lnTo>
                        <a:pt x="64" y="4"/>
                      </a:lnTo>
                      <a:lnTo>
                        <a:pt x="71" y="7"/>
                      </a:lnTo>
                      <a:lnTo>
                        <a:pt x="76" y="7"/>
                      </a:lnTo>
                      <a:lnTo>
                        <a:pt x="80" y="4"/>
                      </a:lnTo>
                      <a:lnTo>
                        <a:pt x="80" y="0"/>
                      </a:lnTo>
                      <a:lnTo>
                        <a:pt x="83" y="0"/>
                      </a:lnTo>
                      <a:lnTo>
                        <a:pt x="85" y="2"/>
                      </a:lnTo>
                      <a:lnTo>
                        <a:pt x="85" y="4"/>
                      </a:lnTo>
                      <a:lnTo>
                        <a:pt x="83" y="7"/>
                      </a:lnTo>
                      <a:lnTo>
                        <a:pt x="83" y="9"/>
                      </a:lnTo>
                      <a:lnTo>
                        <a:pt x="83" y="12"/>
                      </a:lnTo>
                      <a:lnTo>
                        <a:pt x="80" y="14"/>
                      </a:lnTo>
                    </a:path>
                  </a:pathLst>
                </a:custGeom>
                <a:solidFill>
                  <a:schemeClr val="accent1"/>
                </a:solidFill>
                <a:ln w="6350" algn="ctr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90000"/>
                    </a:lnSpc>
                  </a:pPr>
                  <a:endParaRPr lang="en-US" sz="2400" b="1">
                    <a:latin typeface="Calibri" pitchFamily="34" charset="0"/>
                  </a:endParaRPr>
                </a:p>
              </p:txBody>
            </p:sp>
            <p:sp>
              <p:nvSpPr>
                <p:cNvPr id="9853" name="Freeform 1609"/>
                <p:cNvSpPr>
                  <a:spLocks/>
                </p:cNvSpPr>
                <p:nvPr/>
              </p:nvSpPr>
              <p:spPr bwMode="auto">
                <a:xfrm>
                  <a:off x="3124" y="1458"/>
                  <a:ext cx="115" cy="35"/>
                </a:xfrm>
                <a:custGeom>
                  <a:avLst/>
                  <a:gdLst>
                    <a:gd name="T0" fmla="*/ 0 w 99"/>
                    <a:gd name="T1" fmla="*/ 2147483647 h 33"/>
                    <a:gd name="T2" fmla="*/ 2147483647 w 99"/>
                    <a:gd name="T3" fmla="*/ 2147483647 h 33"/>
                    <a:gd name="T4" fmla="*/ 2147483647 w 99"/>
                    <a:gd name="T5" fmla="*/ 2147483647 h 33"/>
                    <a:gd name="T6" fmla="*/ 2147483647 w 99"/>
                    <a:gd name="T7" fmla="*/ 2147483647 h 33"/>
                    <a:gd name="T8" fmla="*/ 2147483647 w 99"/>
                    <a:gd name="T9" fmla="*/ 2147483647 h 33"/>
                    <a:gd name="T10" fmla="*/ 2147483647 w 99"/>
                    <a:gd name="T11" fmla="*/ 2147483647 h 33"/>
                    <a:gd name="T12" fmla="*/ 2147483647 w 99"/>
                    <a:gd name="T13" fmla="*/ 2147483647 h 33"/>
                    <a:gd name="T14" fmla="*/ 2147483647 w 99"/>
                    <a:gd name="T15" fmla="*/ 2147483647 h 33"/>
                    <a:gd name="T16" fmla="*/ 2147483647 w 99"/>
                    <a:gd name="T17" fmla="*/ 2147483647 h 33"/>
                    <a:gd name="T18" fmla="*/ 2147483647 w 99"/>
                    <a:gd name="T19" fmla="*/ 2147483647 h 33"/>
                    <a:gd name="T20" fmla="*/ 2147483647 w 99"/>
                    <a:gd name="T21" fmla="*/ 2147483647 h 33"/>
                    <a:gd name="T22" fmla="*/ 2147483647 w 99"/>
                    <a:gd name="T23" fmla="*/ 2147483647 h 33"/>
                    <a:gd name="T24" fmla="*/ 2147483647 w 99"/>
                    <a:gd name="T25" fmla="*/ 2147483647 h 33"/>
                    <a:gd name="T26" fmla="*/ 2147483647 w 99"/>
                    <a:gd name="T27" fmla="*/ 2147483647 h 33"/>
                    <a:gd name="T28" fmla="*/ 2147483647 w 99"/>
                    <a:gd name="T29" fmla="*/ 2147483647 h 33"/>
                    <a:gd name="T30" fmla="*/ 2147483647 w 99"/>
                    <a:gd name="T31" fmla="*/ 0 h 33"/>
                    <a:gd name="T32" fmla="*/ 2147483647 w 99"/>
                    <a:gd name="T33" fmla="*/ 2147483647 h 33"/>
                    <a:gd name="T34" fmla="*/ 2147483647 w 99"/>
                    <a:gd name="T35" fmla="*/ 2147483647 h 33"/>
                    <a:gd name="T36" fmla="*/ 2147483647 w 99"/>
                    <a:gd name="T37" fmla="*/ 2147483647 h 33"/>
                    <a:gd name="T38" fmla="*/ 2147483647 w 99"/>
                    <a:gd name="T39" fmla="*/ 2147483647 h 33"/>
                    <a:gd name="T40" fmla="*/ 2147483647 w 99"/>
                    <a:gd name="T41" fmla="*/ 2147483647 h 33"/>
                    <a:gd name="T42" fmla="*/ 2147483647 w 99"/>
                    <a:gd name="T43" fmla="*/ 2147483647 h 33"/>
                    <a:gd name="T44" fmla="*/ 2147483647 w 99"/>
                    <a:gd name="T45" fmla="*/ 2147483647 h 33"/>
                    <a:gd name="T46" fmla="*/ 2147483647 w 99"/>
                    <a:gd name="T47" fmla="*/ 2147483647 h 33"/>
                    <a:gd name="T48" fmla="*/ 2147483647 w 99"/>
                    <a:gd name="T49" fmla="*/ 2147483647 h 33"/>
                    <a:gd name="T50" fmla="*/ 2147483647 w 99"/>
                    <a:gd name="T51" fmla="*/ 2147483647 h 33"/>
                    <a:gd name="T52" fmla="*/ 2147483647 w 99"/>
                    <a:gd name="T53" fmla="*/ 2147483647 h 33"/>
                    <a:gd name="T54" fmla="*/ 2147483647 w 99"/>
                    <a:gd name="T55" fmla="*/ 2147483647 h 33"/>
                    <a:gd name="T56" fmla="*/ 2147483647 w 99"/>
                    <a:gd name="T57" fmla="*/ 2147483647 h 33"/>
                    <a:gd name="T58" fmla="*/ 2147483647 w 99"/>
                    <a:gd name="T59" fmla="*/ 2147483647 h 33"/>
                    <a:gd name="T60" fmla="*/ 2147483647 w 99"/>
                    <a:gd name="T61" fmla="*/ 2147483647 h 33"/>
                    <a:gd name="T62" fmla="*/ 2147483647 w 99"/>
                    <a:gd name="T63" fmla="*/ 2147483647 h 33"/>
                    <a:gd name="T64" fmla="*/ 2147483647 w 99"/>
                    <a:gd name="T65" fmla="*/ 2147483647 h 33"/>
                    <a:gd name="T66" fmla="*/ 2147483647 w 99"/>
                    <a:gd name="T67" fmla="*/ 2147483647 h 33"/>
                    <a:gd name="T68" fmla="*/ 2147483647 w 99"/>
                    <a:gd name="T69" fmla="*/ 2147483647 h 33"/>
                    <a:gd name="T70" fmla="*/ 2147483647 w 99"/>
                    <a:gd name="T71" fmla="*/ 2147483647 h 33"/>
                    <a:gd name="T72" fmla="*/ 2147483647 w 99"/>
                    <a:gd name="T73" fmla="*/ 2147483647 h 33"/>
                    <a:gd name="T74" fmla="*/ 2147483647 w 99"/>
                    <a:gd name="T75" fmla="*/ 2147483647 h 33"/>
                    <a:gd name="T76" fmla="*/ 2147483647 w 99"/>
                    <a:gd name="T77" fmla="*/ 2147483647 h 33"/>
                    <a:gd name="T78" fmla="*/ 2147483647 w 99"/>
                    <a:gd name="T79" fmla="*/ 2147483647 h 33"/>
                    <a:gd name="T80" fmla="*/ 2147483647 w 99"/>
                    <a:gd name="T81" fmla="*/ 2147483647 h 33"/>
                    <a:gd name="T82" fmla="*/ 2147483647 w 99"/>
                    <a:gd name="T83" fmla="*/ 2147483647 h 33"/>
                    <a:gd name="T84" fmla="*/ 2147483647 w 99"/>
                    <a:gd name="T85" fmla="*/ 2147483647 h 33"/>
                    <a:gd name="T86" fmla="*/ 2147483647 w 99"/>
                    <a:gd name="T87" fmla="*/ 2147483647 h 33"/>
                    <a:gd name="T88" fmla="*/ 2147483647 w 99"/>
                    <a:gd name="T89" fmla="*/ 2147483647 h 33"/>
                    <a:gd name="T90" fmla="*/ 2147483647 w 99"/>
                    <a:gd name="T91" fmla="*/ 2147483647 h 33"/>
                    <a:gd name="T92" fmla="*/ 2147483647 w 99"/>
                    <a:gd name="T93" fmla="*/ 2147483647 h 33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99"/>
                    <a:gd name="T142" fmla="*/ 0 h 33"/>
                    <a:gd name="T143" fmla="*/ 99 w 99"/>
                    <a:gd name="T144" fmla="*/ 33 h 33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99" h="33">
                      <a:moveTo>
                        <a:pt x="2" y="26"/>
                      </a:moveTo>
                      <a:lnTo>
                        <a:pt x="0" y="26"/>
                      </a:lnTo>
                      <a:lnTo>
                        <a:pt x="2" y="19"/>
                      </a:lnTo>
                      <a:lnTo>
                        <a:pt x="4" y="17"/>
                      </a:lnTo>
                      <a:lnTo>
                        <a:pt x="7" y="15"/>
                      </a:lnTo>
                      <a:lnTo>
                        <a:pt x="7" y="12"/>
                      </a:lnTo>
                      <a:lnTo>
                        <a:pt x="9" y="10"/>
                      </a:lnTo>
                      <a:lnTo>
                        <a:pt x="11" y="7"/>
                      </a:lnTo>
                      <a:lnTo>
                        <a:pt x="14" y="7"/>
                      </a:lnTo>
                      <a:lnTo>
                        <a:pt x="16" y="7"/>
                      </a:lnTo>
                      <a:lnTo>
                        <a:pt x="21" y="5"/>
                      </a:lnTo>
                      <a:lnTo>
                        <a:pt x="23" y="7"/>
                      </a:lnTo>
                      <a:lnTo>
                        <a:pt x="28" y="10"/>
                      </a:lnTo>
                      <a:lnTo>
                        <a:pt x="28" y="12"/>
                      </a:lnTo>
                      <a:lnTo>
                        <a:pt x="30" y="12"/>
                      </a:lnTo>
                      <a:lnTo>
                        <a:pt x="30" y="10"/>
                      </a:lnTo>
                      <a:lnTo>
                        <a:pt x="30" y="12"/>
                      </a:lnTo>
                      <a:lnTo>
                        <a:pt x="33" y="15"/>
                      </a:lnTo>
                      <a:lnTo>
                        <a:pt x="37" y="15"/>
                      </a:lnTo>
                      <a:lnTo>
                        <a:pt x="42" y="15"/>
                      </a:lnTo>
                      <a:lnTo>
                        <a:pt x="42" y="17"/>
                      </a:lnTo>
                      <a:lnTo>
                        <a:pt x="44" y="15"/>
                      </a:lnTo>
                      <a:lnTo>
                        <a:pt x="44" y="12"/>
                      </a:lnTo>
                      <a:lnTo>
                        <a:pt x="47" y="12"/>
                      </a:lnTo>
                      <a:lnTo>
                        <a:pt x="47" y="3"/>
                      </a:lnTo>
                      <a:lnTo>
                        <a:pt x="49" y="3"/>
                      </a:lnTo>
                      <a:lnTo>
                        <a:pt x="52" y="0"/>
                      </a:lnTo>
                      <a:lnTo>
                        <a:pt x="59" y="0"/>
                      </a:lnTo>
                      <a:lnTo>
                        <a:pt x="63" y="0"/>
                      </a:lnTo>
                      <a:lnTo>
                        <a:pt x="66" y="3"/>
                      </a:lnTo>
                      <a:lnTo>
                        <a:pt x="70" y="3"/>
                      </a:lnTo>
                      <a:lnTo>
                        <a:pt x="70" y="5"/>
                      </a:lnTo>
                      <a:lnTo>
                        <a:pt x="75" y="7"/>
                      </a:lnTo>
                      <a:lnTo>
                        <a:pt x="78" y="7"/>
                      </a:lnTo>
                      <a:lnTo>
                        <a:pt x="80" y="7"/>
                      </a:lnTo>
                      <a:lnTo>
                        <a:pt x="85" y="7"/>
                      </a:lnTo>
                      <a:lnTo>
                        <a:pt x="87" y="7"/>
                      </a:lnTo>
                      <a:lnTo>
                        <a:pt x="89" y="7"/>
                      </a:lnTo>
                      <a:lnTo>
                        <a:pt x="89" y="10"/>
                      </a:lnTo>
                      <a:lnTo>
                        <a:pt x="92" y="10"/>
                      </a:lnTo>
                      <a:lnTo>
                        <a:pt x="94" y="10"/>
                      </a:lnTo>
                      <a:lnTo>
                        <a:pt x="94" y="12"/>
                      </a:lnTo>
                      <a:lnTo>
                        <a:pt x="92" y="15"/>
                      </a:lnTo>
                      <a:lnTo>
                        <a:pt x="92" y="17"/>
                      </a:lnTo>
                      <a:lnTo>
                        <a:pt x="94" y="17"/>
                      </a:lnTo>
                      <a:lnTo>
                        <a:pt x="99" y="22"/>
                      </a:lnTo>
                      <a:lnTo>
                        <a:pt x="99" y="24"/>
                      </a:lnTo>
                      <a:lnTo>
                        <a:pt x="99" y="26"/>
                      </a:lnTo>
                      <a:lnTo>
                        <a:pt x="96" y="26"/>
                      </a:lnTo>
                      <a:lnTo>
                        <a:pt x="94" y="26"/>
                      </a:lnTo>
                      <a:lnTo>
                        <a:pt x="92" y="29"/>
                      </a:lnTo>
                      <a:lnTo>
                        <a:pt x="89" y="31"/>
                      </a:lnTo>
                      <a:lnTo>
                        <a:pt x="87" y="31"/>
                      </a:lnTo>
                      <a:lnTo>
                        <a:pt x="85" y="31"/>
                      </a:lnTo>
                      <a:lnTo>
                        <a:pt x="82" y="31"/>
                      </a:lnTo>
                      <a:lnTo>
                        <a:pt x="82" y="33"/>
                      </a:lnTo>
                      <a:lnTo>
                        <a:pt x="80" y="33"/>
                      </a:lnTo>
                      <a:lnTo>
                        <a:pt x="78" y="33"/>
                      </a:lnTo>
                      <a:lnTo>
                        <a:pt x="78" y="31"/>
                      </a:lnTo>
                      <a:lnTo>
                        <a:pt x="75" y="31"/>
                      </a:lnTo>
                      <a:lnTo>
                        <a:pt x="70" y="29"/>
                      </a:lnTo>
                      <a:lnTo>
                        <a:pt x="63" y="26"/>
                      </a:lnTo>
                      <a:lnTo>
                        <a:pt x="59" y="26"/>
                      </a:lnTo>
                      <a:lnTo>
                        <a:pt x="56" y="22"/>
                      </a:lnTo>
                      <a:lnTo>
                        <a:pt x="54" y="22"/>
                      </a:lnTo>
                      <a:lnTo>
                        <a:pt x="52" y="22"/>
                      </a:lnTo>
                      <a:lnTo>
                        <a:pt x="49" y="24"/>
                      </a:lnTo>
                      <a:lnTo>
                        <a:pt x="44" y="24"/>
                      </a:lnTo>
                      <a:lnTo>
                        <a:pt x="37" y="22"/>
                      </a:lnTo>
                      <a:lnTo>
                        <a:pt x="35" y="24"/>
                      </a:lnTo>
                      <a:lnTo>
                        <a:pt x="33" y="22"/>
                      </a:lnTo>
                      <a:lnTo>
                        <a:pt x="30" y="24"/>
                      </a:lnTo>
                      <a:lnTo>
                        <a:pt x="28" y="22"/>
                      </a:lnTo>
                      <a:lnTo>
                        <a:pt x="26" y="24"/>
                      </a:lnTo>
                      <a:lnTo>
                        <a:pt x="23" y="22"/>
                      </a:lnTo>
                      <a:lnTo>
                        <a:pt x="21" y="22"/>
                      </a:lnTo>
                      <a:lnTo>
                        <a:pt x="16" y="22"/>
                      </a:lnTo>
                      <a:lnTo>
                        <a:pt x="11" y="24"/>
                      </a:lnTo>
                      <a:lnTo>
                        <a:pt x="7" y="24"/>
                      </a:lnTo>
                      <a:lnTo>
                        <a:pt x="7" y="26"/>
                      </a:lnTo>
                      <a:lnTo>
                        <a:pt x="4" y="26"/>
                      </a:lnTo>
                      <a:lnTo>
                        <a:pt x="2" y="26"/>
                      </a:lnTo>
                    </a:path>
                  </a:pathLst>
                </a:custGeom>
                <a:solidFill>
                  <a:schemeClr val="accent1"/>
                </a:solidFill>
                <a:ln w="6350" algn="ctr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90000"/>
                    </a:lnSpc>
                  </a:pPr>
                  <a:endParaRPr lang="en-US" sz="2400" b="1">
                    <a:latin typeface="Calibri" pitchFamily="34" charset="0"/>
                  </a:endParaRPr>
                </a:p>
              </p:txBody>
            </p:sp>
            <p:sp>
              <p:nvSpPr>
                <p:cNvPr id="9854" name="Freeform 1658"/>
                <p:cNvSpPr>
                  <a:spLocks/>
                </p:cNvSpPr>
                <p:nvPr/>
              </p:nvSpPr>
              <p:spPr bwMode="auto">
                <a:xfrm>
                  <a:off x="3338" y="1840"/>
                  <a:ext cx="327" cy="230"/>
                </a:xfrm>
                <a:custGeom>
                  <a:avLst/>
                  <a:gdLst>
                    <a:gd name="T0" fmla="*/ 2147483647 w 281"/>
                    <a:gd name="T1" fmla="*/ 2147483647 h 210"/>
                    <a:gd name="T2" fmla="*/ 2147483647 w 281"/>
                    <a:gd name="T3" fmla="*/ 2147483647 h 210"/>
                    <a:gd name="T4" fmla="*/ 2147483647 w 281"/>
                    <a:gd name="T5" fmla="*/ 2147483647 h 210"/>
                    <a:gd name="T6" fmla="*/ 2147483647 w 281"/>
                    <a:gd name="T7" fmla="*/ 2147483647 h 210"/>
                    <a:gd name="T8" fmla="*/ 2147483647 w 281"/>
                    <a:gd name="T9" fmla="*/ 2147483647 h 210"/>
                    <a:gd name="T10" fmla="*/ 2147483647 w 281"/>
                    <a:gd name="T11" fmla="*/ 2147483647 h 210"/>
                    <a:gd name="T12" fmla="*/ 2147483647 w 281"/>
                    <a:gd name="T13" fmla="*/ 2147483647 h 210"/>
                    <a:gd name="T14" fmla="*/ 2147483647 w 281"/>
                    <a:gd name="T15" fmla="*/ 2147483647 h 210"/>
                    <a:gd name="T16" fmla="*/ 2147483647 w 281"/>
                    <a:gd name="T17" fmla="*/ 2147483647 h 210"/>
                    <a:gd name="T18" fmla="*/ 2147483647 w 281"/>
                    <a:gd name="T19" fmla="*/ 2147483647 h 210"/>
                    <a:gd name="T20" fmla="*/ 2147483647 w 281"/>
                    <a:gd name="T21" fmla="*/ 2147483647 h 210"/>
                    <a:gd name="T22" fmla="*/ 2147483647 w 281"/>
                    <a:gd name="T23" fmla="*/ 2147483647 h 210"/>
                    <a:gd name="T24" fmla="*/ 2147483647 w 281"/>
                    <a:gd name="T25" fmla="*/ 2147483647 h 210"/>
                    <a:gd name="T26" fmla="*/ 2147483647 w 281"/>
                    <a:gd name="T27" fmla="*/ 2147483647 h 210"/>
                    <a:gd name="T28" fmla="*/ 2147483647 w 281"/>
                    <a:gd name="T29" fmla="*/ 2147483647 h 210"/>
                    <a:gd name="T30" fmla="*/ 2147483647 w 281"/>
                    <a:gd name="T31" fmla="*/ 2147483647 h 210"/>
                    <a:gd name="T32" fmla="*/ 2147483647 w 281"/>
                    <a:gd name="T33" fmla="*/ 2147483647 h 210"/>
                    <a:gd name="T34" fmla="*/ 2147483647 w 281"/>
                    <a:gd name="T35" fmla="*/ 2147483647 h 210"/>
                    <a:gd name="T36" fmla="*/ 2147483647 w 281"/>
                    <a:gd name="T37" fmla="*/ 2147483647 h 210"/>
                    <a:gd name="T38" fmla="*/ 2147483647 w 281"/>
                    <a:gd name="T39" fmla="*/ 2147483647 h 210"/>
                    <a:gd name="T40" fmla="*/ 2147483647 w 281"/>
                    <a:gd name="T41" fmla="*/ 2147483647 h 210"/>
                    <a:gd name="T42" fmla="*/ 2147483647 w 281"/>
                    <a:gd name="T43" fmla="*/ 2147483647 h 210"/>
                    <a:gd name="T44" fmla="*/ 2147483647 w 281"/>
                    <a:gd name="T45" fmla="*/ 2147483647 h 210"/>
                    <a:gd name="T46" fmla="*/ 2147483647 w 281"/>
                    <a:gd name="T47" fmla="*/ 2147483647 h 210"/>
                    <a:gd name="T48" fmla="*/ 2147483647 w 281"/>
                    <a:gd name="T49" fmla="*/ 2147483647 h 210"/>
                    <a:gd name="T50" fmla="*/ 2147483647 w 281"/>
                    <a:gd name="T51" fmla="*/ 2147483647 h 210"/>
                    <a:gd name="T52" fmla="*/ 2147483647 w 281"/>
                    <a:gd name="T53" fmla="*/ 2147483647 h 210"/>
                    <a:gd name="T54" fmla="*/ 2147483647 w 281"/>
                    <a:gd name="T55" fmla="*/ 2147483647 h 210"/>
                    <a:gd name="T56" fmla="*/ 2147483647 w 281"/>
                    <a:gd name="T57" fmla="*/ 2147483647 h 210"/>
                    <a:gd name="T58" fmla="*/ 2147483647 w 281"/>
                    <a:gd name="T59" fmla="*/ 2147483647 h 210"/>
                    <a:gd name="T60" fmla="*/ 2147483647 w 281"/>
                    <a:gd name="T61" fmla="*/ 2147483647 h 210"/>
                    <a:gd name="T62" fmla="*/ 2147483647 w 281"/>
                    <a:gd name="T63" fmla="*/ 2147483647 h 210"/>
                    <a:gd name="T64" fmla="*/ 2147483647 w 281"/>
                    <a:gd name="T65" fmla="*/ 2147483647 h 210"/>
                    <a:gd name="T66" fmla="*/ 2147483647 w 281"/>
                    <a:gd name="T67" fmla="*/ 2147483647 h 210"/>
                    <a:gd name="T68" fmla="*/ 2147483647 w 281"/>
                    <a:gd name="T69" fmla="*/ 2147483647 h 210"/>
                    <a:gd name="T70" fmla="*/ 2147483647 w 281"/>
                    <a:gd name="T71" fmla="*/ 2147483647 h 210"/>
                    <a:gd name="T72" fmla="*/ 2147483647 w 281"/>
                    <a:gd name="T73" fmla="*/ 2147483647 h 210"/>
                    <a:gd name="T74" fmla="*/ 2147483647 w 281"/>
                    <a:gd name="T75" fmla="*/ 2147483647 h 210"/>
                    <a:gd name="T76" fmla="*/ 2147483647 w 281"/>
                    <a:gd name="T77" fmla="*/ 2147483647 h 210"/>
                    <a:gd name="T78" fmla="*/ 2147483647 w 281"/>
                    <a:gd name="T79" fmla="*/ 2147483647 h 210"/>
                    <a:gd name="T80" fmla="*/ 2147483647 w 281"/>
                    <a:gd name="T81" fmla="*/ 2147483647 h 210"/>
                    <a:gd name="T82" fmla="*/ 2147483647 w 281"/>
                    <a:gd name="T83" fmla="*/ 2147483647 h 210"/>
                    <a:gd name="T84" fmla="*/ 2147483647 w 281"/>
                    <a:gd name="T85" fmla="*/ 2147483647 h 210"/>
                    <a:gd name="T86" fmla="*/ 2147483647 w 281"/>
                    <a:gd name="T87" fmla="*/ 2147483647 h 210"/>
                    <a:gd name="T88" fmla="*/ 2147483647 w 281"/>
                    <a:gd name="T89" fmla="*/ 2147483647 h 210"/>
                    <a:gd name="T90" fmla="*/ 2147483647 w 281"/>
                    <a:gd name="T91" fmla="*/ 2147483647 h 210"/>
                    <a:gd name="T92" fmla="*/ 2147483647 w 281"/>
                    <a:gd name="T93" fmla="*/ 2147483647 h 210"/>
                    <a:gd name="T94" fmla="*/ 2147483647 w 281"/>
                    <a:gd name="T95" fmla="*/ 2147483647 h 210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281"/>
                    <a:gd name="T145" fmla="*/ 0 h 210"/>
                    <a:gd name="T146" fmla="*/ 281 w 281"/>
                    <a:gd name="T147" fmla="*/ 210 h 210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281" h="210">
                      <a:moveTo>
                        <a:pt x="224" y="99"/>
                      </a:moveTo>
                      <a:lnTo>
                        <a:pt x="224" y="101"/>
                      </a:lnTo>
                      <a:lnTo>
                        <a:pt x="224" y="104"/>
                      </a:lnTo>
                      <a:lnTo>
                        <a:pt x="224" y="106"/>
                      </a:lnTo>
                      <a:lnTo>
                        <a:pt x="224" y="104"/>
                      </a:lnTo>
                      <a:lnTo>
                        <a:pt x="227" y="106"/>
                      </a:lnTo>
                      <a:lnTo>
                        <a:pt x="227" y="108"/>
                      </a:lnTo>
                      <a:lnTo>
                        <a:pt x="241" y="122"/>
                      </a:lnTo>
                      <a:lnTo>
                        <a:pt x="274" y="127"/>
                      </a:lnTo>
                      <a:lnTo>
                        <a:pt x="281" y="137"/>
                      </a:lnTo>
                      <a:lnTo>
                        <a:pt x="271" y="163"/>
                      </a:lnTo>
                      <a:lnTo>
                        <a:pt x="231" y="177"/>
                      </a:lnTo>
                      <a:lnTo>
                        <a:pt x="215" y="179"/>
                      </a:lnTo>
                      <a:lnTo>
                        <a:pt x="194" y="182"/>
                      </a:lnTo>
                      <a:lnTo>
                        <a:pt x="182" y="186"/>
                      </a:lnTo>
                      <a:lnTo>
                        <a:pt x="172" y="196"/>
                      </a:lnTo>
                      <a:lnTo>
                        <a:pt x="172" y="200"/>
                      </a:lnTo>
                      <a:lnTo>
                        <a:pt x="168" y="203"/>
                      </a:lnTo>
                      <a:lnTo>
                        <a:pt x="165" y="203"/>
                      </a:lnTo>
                      <a:lnTo>
                        <a:pt x="163" y="198"/>
                      </a:lnTo>
                      <a:lnTo>
                        <a:pt x="156" y="198"/>
                      </a:lnTo>
                      <a:lnTo>
                        <a:pt x="153" y="198"/>
                      </a:lnTo>
                      <a:lnTo>
                        <a:pt x="144" y="198"/>
                      </a:lnTo>
                      <a:lnTo>
                        <a:pt x="142" y="196"/>
                      </a:lnTo>
                      <a:lnTo>
                        <a:pt x="134" y="196"/>
                      </a:lnTo>
                      <a:lnTo>
                        <a:pt x="132" y="196"/>
                      </a:lnTo>
                      <a:lnTo>
                        <a:pt x="130" y="196"/>
                      </a:lnTo>
                      <a:lnTo>
                        <a:pt x="123" y="200"/>
                      </a:lnTo>
                      <a:lnTo>
                        <a:pt x="118" y="203"/>
                      </a:lnTo>
                      <a:lnTo>
                        <a:pt x="116" y="203"/>
                      </a:lnTo>
                      <a:lnTo>
                        <a:pt x="116" y="205"/>
                      </a:lnTo>
                      <a:lnTo>
                        <a:pt x="113" y="205"/>
                      </a:lnTo>
                      <a:lnTo>
                        <a:pt x="111" y="205"/>
                      </a:lnTo>
                      <a:lnTo>
                        <a:pt x="111" y="208"/>
                      </a:lnTo>
                      <a:lnTo>
                        <a:pt x="111" y="210"/>
                      </a:lnTo>
                      <a:lnTo>
                        <a:pt x="108" y="210"/>
                      </a:lnTo>
                      <a:lnTo>
                        <a:pt x="106" y="210"/>
                      </a:lnTo>
                      <a:lnTo>
                        <a:pt x="106" y="208"/>
                      </a:lnTo>
                      <a:lnTo>
                        <a:pt x="104" y="200"/>
                      </a:lnTo>
                      <a:lnTo>
                        <a:pt x="101" y="200"/>
                      </a:lnTo>
                      <a:lnTo>
                        <a:pt x="101" y="196"/>
                      </a:lnTo>
                      <a:lnTo>
                        <a:pt x="97" y="191"/>
                      </a:lnTo>
                      <a:lnTo>
                        <a:pt x="94" y="191"/>
                      </a:lnTo>
                      <a:lnTo>
                        <a:pt x="94" y="189"/>
                      </a:lnTo>
                      <a:lnTo>
                        <a:pt x="92" y="186"/>
                      </a:lnTo>
                      <a:lnTo>
                        <a:pt x="87" y="179"/>
                      </a:lnTo>
                      <a:lnTo>
                        <a:pt x="85" y="177"/>
                      </a:lnTo>
                      <a:lnTo>
                        <a:pt x="85" y="174"/>
                      </a:lnTo>
                      <a:lnTo>
                        <a:pt x="85" y="172"/>
                      </a:lnTo>
                      <a:lnTo>
                        <a:pt x="83" y="170"/>
                      </a:lnTo>
                      <a:lnTo>
                        <a:pt x="83" y="167"/>
                      </a:lnTo>
                      <a:lnTo>
                        <a:pt x="80" y="165"/>
                      </a:lnTo>
                      <a:lnTo>
                        <a:pt x="78" y="163"/>
                      </a:lnTo>
                      <a:lnTo>
                        <a:pt x="75" y="160"/>
                      </a:lnTo>
                      <a:lnTo>
                        <a:pt x="73" y="158"/>
                      </a:lnTo>
                      <a:lnTo>
                        <a:pt x="71" y="158"/>
                      </a:lnTo>
                      <a:lnTo>
                        <a:pt x="68" y="158"/>
                      </a:lnTo>
                      <a:lnTo>
                        <a:pt x="66" y="156"/>
                      </a:lnTo>
                      <a:lnTo>
                        <a:pt x="64" y="153"/>
                      </a:lnTo>
                      <a:lnTo>
                        <a:pt x="61" y="151"/>
                      </a:lnTo>
                      <a:lnTo>
                        <a:pt x="61" y="148"/>
                      </a:lnTo>
                      <a:lnTo>
                        <a:pt x="59" y="139"/>
                      </a:lnTo>
                      <a:lnTo>
                        <a:pt x="59" y="137"/>
                      </a:lnTo>
                      <a:lnTo>
                        <a:pt x="59" y="134"/>
                      </a:lnTo>
                      <a:lnTo>
                        <a:pt x="59" y="130"/>
                      </a:lnTo>
                      <a:lnTo>
                        <a:pt x="59" y="127"/>
                      </a:lnTo>
                      <a:lnTo>
                        <a:pt x="57" y="125"/>
                      </a:lnTo>
                      <a:lnTo>
                        <a:pt x="57" y="122"/>
                      </a:lnTo>
                      <a:lnTo>
                        <a:pt x="54" y="120"/>
                      </a:lnTo>
                      <a:lnTo>
                        <a:pt x="54" y="118"/>
                      </a:lnTo>
                      <a:lnTo>
                        <a:pt x="54" y="115"/>
                      </a:lnTo>
                      <a:lnTo>
                        <a:pt x="49" y="111"/>
                      </a:lnTo>
                      <a:lnTo>
                        <a:pt x="47" y="108"/>
                      </a:lnTo>
                      <a:lnTo>
                        <a:pt x="45" y="106"/>
                      </a:lnTo>
                      <a:lnTo>
                        <a:pt x="42" y="106"/>
                      </a:lnTo>
                      <a:lnTo>
                        <a:pt x="40" y="104"/>
                      </a:lnTo>
                      <a:lnTo>
                        <a:pt x="38" y="104"/>
                      </a:lnTo>
                      <a:lnTo>
                        <a:pt x="35" y="101"/>
                      </a:lnTo>
                      <a:lnTo>
                        <a:pt x="33" y="99"/>
                      </a:lnTo>
                      <a:lnTo>
                        <a:pt x="33" y="97"/>
                      </a:lnTo>
                      <a:lnTo>
                        <a:pt x="35" y="97"/>
                      </a:lnTo>
                      <a:lnTo>
                        <a:pt x="33" y="89"/>
                      </a:lnTo>
                      <a:lnTo>
                        <a:pt x="31" y="87"/>
                      </a:lnTo>
                      <a:lnTo>
                        <a:pt x="28" y="85"/>
                      </a:lnTo>
                      <a:lnTo>
                        <a:pt x="26" y="85"/>
                      </a:lnTo>
                      <a:lnTo>
                        <a:pt x="26" y="82"/>
                      </a:lnTo>
                      <a:lnTo>
                        <a:pt x="23" y="80"/>
                      </a:lnTo>
                      <a:lnTo>
                        <a:pt x="21" y="73"/>
                      </a:lnTo>
                      <a:lnTo>
                        <a:pt x="19" y="73"/>
                      </a:lnTo>
                      <a:lnTo>
                        <a:pt x="16" y="71"/>
                      </a:lnTo>
                      <a:lnTo>
                        <a:pt x="14" y="66"/>
                      </a:lnTo>
                      <a:lnTo>
                        <a:pt x="12" y="63"/>
                      </a:lnTo>
                      <a:lnTo>
                        <a:pt x="9" y="61"/>
                      </a:lnTo>
                      <a:lnTo>
                        <a:pt x="7" y="54"/>
                      </a:lnTo>
                      <a:lnTo>
                        <a:pt x="5" y="54"/>
                      </a:lnTo>
                      <a:lnTo>
                        <a:pt x="2" y="54"/>
                      </a:lnTo>
                      <a:lnTo>
                        <a:pt x="0" y="54"/>
                      </a:lnTo>
                      <a:lnTo>
                        <a:pt x="2" y="49"/>
                      </a:lnTo>
                      <a:lnTo>
                        <a:pt x="2" y="45"/>
                      </a:lnTo>
                      <a:lnTo>
                        <a:pt x="2" y="42"/>
                      </a:lnTo>
                      <a:lnTo>
                        <a:pt x="5" y="40"/>
                      </a:lnTo>
                      <a:lnTo>
                        <a:pt x="5" y="37"/>
                      </a:lnTo>
                      <a:lnTo>
                        <a:pt x="19" y="40"/>
                      </a:lnTo>
                      <a:lnTo>
                        <a:pt x="23" y="35"/>
                      </a:lnTo>
                      <a:lnTo>
                        <a:pt x="28" y="30"/>
                      </a:lnTo>
                      <a:lnTo>
                        <a:pt x="38" y="28"/>
                      </a:lnTo>
                      <a:lnTo>
                        <a:pt x="38" y="26"/>
                      </a:lnTo>
                      <a:lnTo>
                        <a:pt x="40" y="23"/>
                      </a:lnTo>
                      <a:lnTo>
                        <a:pt x="45" y="21"/>
                      </a:lnTo>
                      <a:lnTo>
                        <a:pt x="33" y="9"/>
                      </a:lnTo>
                      <a:lnTo>
                        <a:pt x="31" y="7"/>
                      </a:lnTo>
                      <a:lnTo>
                        <a:pt x="40" y="7"/>
                      </a:lnTo>
                      <a:lnTo>
                        <a:pt x="57" y="2"/>
                      </a:lnTo>
                      <a:lnTo>
                        <a:pt x="59" y="0"/>
                      </a:lnTo>
                      <a:lnTo>
                        <a:pt x="80" y="4"/>
                      </a:lnTo>
                      <a:lnTo>
                        <a:pt x="94" y="14"/>
                      </a:lnTo>
                      <a:lnTo>
                        <a:pt x="108" y="19"/>
                      </a:lnTo>
                      <a:lnTo>
                        <a:pt x="111" y="19"/>
                      </a:lnTo>
                      <a:lnTo>
                        <a:pt x="113" y="23"/>
                      </a:lnTo>
                      <a:lnTo>
                        <a:pt x="120" y="23"/>
                      </a:lnTo>
                      <a:lnTo>
                        <a:pt x="120" y="33"/>
                      </a:lnTo>
                      <a:lnTo>
                        <a:pt x="137" y="40"/>
                      </a:lnTo>
                      <a:lnTo>
                        <a:pt x="160" y="40"/>
                      </a:lnTo>
                      <a:lnTo>
                        <a:pt x="165" y="42"/>
                      </a:lnTo>
                      <a:lnTo>
                        <a:pt x="170" y="42"/>
                      </a:lnTo>
                      <a:lnTo>
                        <a:pt x="172" y="45"/>
                      </a:lnTo>
                      <a:lnTo>
                        <a:pt x="175" y="47"/>
                      </a:lnTo>
                      <a:lnTo>
                        <a:pt x="184" y="47"/>
                      </a:lnTo>
                      <a:lnTo>
                        <a:pt x="184" y="49"/>
                      </a:lnTo>
                      <a:lnTo>
                        <a:pt x="184" y="52"/>
                      </a:lnTo>
                      <a:lnTo>
                        <a:pt x="186" y="52"/>
                      </a:lnTo>
                      <a:lnTo>
                        <a:pt x="186" y="54"/>
                      </a:lnTo>
                      <a:lnTo>
                        <a:pt x="189" y="56"/>
                      </a:lnTo>
                      <a:lnTo>
                        <a:pt x="191" y="59"/>
                      </a:lnTo>
                      <a:lnTo>
                        <a:pt x="191" y="61"/>
                      </a:lnTo>
                      <a:lnTo>
                        <a:pt x="196" y="63"/>
                      </a:lnTo>
                      <a:lnTo>
                        <a:pt x="196" y="66"/>
                      </a:lnTo>
                      <a:lnTo>
                        <a:pt x="198" y="68"/>
                      </a:lnTo>
                      <a:lnTo>
                        <a:pt x="201" y="68"/>
                      </a:lnTo>
                      <a:lnTo>
                        <a:pt x="203" y="71"/>
                      </a:lnTo>
                      <a:lnTo>
                        <a:pt x="205" y="71"/>
                      </a:lnTo>
                      <a:lnTo>
                        <a:pt x="205" y="73"/>
                      </a:lnTo>
                      <a:lnTo>
                        <a:pt x="205" y="75"/>
                      </a:lnTo>
                      <a:lnTo>
                        <a:pt x="208" y="78"/>
                      </a:lnTo>
                      <a:lnTo>
                        <a:pt x="208" y="80"/>
                      </a:lnTo>
                      <a:lnTo>
                        <a:pt x="208" y="82"/>
                      </a:lnTo>
                      <a:lnTo>
                        <a:pt x="208" y="85"/>
                      </a:lnTo>
                      <a:lnTo>
                        <a:pt x="208" y="87"/>
                      </a:lnTo>
                      <a:lnTo>
                        <a:pt x="212" y="89"/>
                      </a:lnTo>
                      <a:lnTo>
                        <a:pt x="212" y="94"/>
                      </a:lnTo>
                      <a:lnTo>
                        <a:pt x="215" y="97"/>
                      </a:lnTo>
                      <a:lnTo>
                        <a:pt x="215" y="99"/>
                      </a:lnTo>
                      <a:lnTo>
                        <a:pt x="217" y="101"/>
                      </a:lnTo>
                      <a:lnTo>
                        <a:pt x="220" y="101"/>
                      </a:lnTo>
                      <a:lnTo>
                        <a:pt x="224" y="99"/>
                      </a:lnTo>
                    </a:path>
                  </a:pathLst>
                </a:custGeom>
                <a:solidFill>
                  <a:schemeClr val="accent1"/>
                </a:solidFill>
                <a:ln w="6350" algn="ctr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90000"/>
                    </a:lnSpc>
                  </a:pPr>
                  <a:endParaRPr lang="en-US" sz="2400" b="1">
                    <a:latin typeface="Calibri" pitchFamily="34" charset="0"/>
                  </a:endParaRPr>
                </a:p>
              </p:txBody>
            </p:sp>
            <p:grpSp>
              <p:nvGrpSpPr>
                <p:cNvPr id="9855" name="Group 11"/>
                <p:cNvGrpSpPr>
                  <a:grpSpLocks/>
                </p:cNvGrpSpPr>
                <p:nvPr/>
              </p:nvGrpSpPr>
              <p:grpSpPr bwMode="auto">
                <a:xfrm>
                  <a:off x="1651" y="1847"/>
                  <a:ext cx="1704" cy="1233"/>
                  <a:chOff x="1651" y="1847"/>
                  <a:chExt cx="1704" cy="1233"/>
                </a:xfrm>
              </p:grpSpPr>
              <p:sp>
                <p:nvSpPr>
                  <p:cNvPr id="9856" name="Freeform 37"/>
                  <p:cNvSpPr>
                    <a:spLocks/>
                  </p:cNvSpPr>
                  <p:nvPr/>
                </p:nvSpPr>
                <p:spPr bwMode="auto">
                  <a:xfrm>
                    <a:off x="1658" y="2631"/>
                    <a:ext cx="307" cy="449"/>
                  </a:xfrm>
                  <a:custGeom>
                    <a:avLst/>
                    <a:gdLst>
                      <a:gd name="T0" fmla="*/ 2147483647 w 263"/>
                      <a:gd name="T1" fmla="*/ 2147483647 h 409"/>
                      <a:gd name="T2" fmla="*/ 2147483647 w 263"/>
                      <a:gd name="T3" fmla="*/ 2147483647 h 409"/>
                      <a:gd name="T4" fmla="*/ 2147483647 w 263"/>
                      <a:gd name="T5" fmla="*/ 2147483647 h 409"/>
                      <a:gd name="T6" fmla="*/ 0 w 263"/>
                      <a:gd name="T7" fmla="*/ 2147483647 h 409"/>
                      <a:gd name="T8" fmla="*/ 2147483647 w 263"/>
                      <a:gd name="T9" fmla="*/ 2147483647 h 409"/>
                      <a:gd name="T10" fmla="*/ 2147483647 w 263"/>
                      <a:gd name="T11" fmla="*/ 2147483647 h 409"/>
                      <a:gd name="T12" fmla="*/ 2147483647 w 263"/>
                      <a:gd name="T13" fmla="*/ 2147483647 h 409"/>
                      <a:gd name="T14" fmla="*/ 2147483647 w 263"/>
                      <a:gd name="T15" fmla="*/ 2147483647 h 409"/>
                      <a:gd name="T16" fmla="*/ 2147483647 w 263"/>
                      <a:gd name="T17" fmla="*/ 2147483647 h 409"/>
                      <a:gd name="T18" fmla="*/ 2147483647 w 263"/>
                      <a:gd name="T19" fmla="*/ 2147483647 h 409"/>
                      <a:gd name="T20" fmla="*/ 2147483647 w 263"/>
                      <a:gd name="T21" fmla="*/ 2147483647 h 409"/>
                      <a:gd name="T22" fmla="*/ 2147483647 w 263"/>
                      <a:gd name="T23" fmla="*/ 2147483647 h 409"/>
                      <a:gd name="T24" fmla="*/ 2147483647 w 263"/>
                      <a:gd name="T25" fmla="*/ 2147483647 h 409"/>
                      <a:gd name="T26" fmla="*/ 2147483647 w 263"/>
                      <a:gd name="T27" fmla="*/ 2147483647 h 409"/>
                      <a:gd name="T28" fmla="*/ 2147483647 w 263"/>
                      <a:gd name="T29" fmla="*/ 2147483647 h 409"/>
                      <a:gd name="T30" fmla="*/ 2147483647 w 263"/>
                      <a:gd name="T31" fmla="*/ 2147483647 h 409"/>
                      <a:gd name="T32" fmla="*/ 2147483647 w 263"/>
                      <a:gd name="T33" fmla="*/ 2147483647 h 409"/>
                      <a:gd name="T34" fmla="*/ 2147483647 w 263"/>
                      <a:gd name="T35" fmla="*/ 2147483647 h 409"/>
                      <a:gd name="T36" fmla="*/ 2147483647 w 263"/>
                      <a:gd name="T37" fmla="*/ 2147483647 h 409"/>
                      <a:gd name="T38" fmla="*/ 2147483647 w 263"/>
                      <a:gd name="T39" fmla="*/ 2147483647 h 409"/>
                      <a:gd name="T40" fmla="*/ 2147483647 w 263"/>
                      <a:gd name="T41" fmla="*/ 2147483647 h 409"/>
                      <a:gd name="T42" fmla="*/ 2147483647 w 263"/>
                      <a:gd name="T43" fmla="*/ 2147483647 h 409"/>
                      <a:gd name="T44" fmla="*/ 2147483647 w 263"/>
                      <a:gd name="T45" fmla="*/ 2147483647 h 409"/>
                      <a:gd name="T46" fmla="*/ 2147483647 w 263"/>
                      <a:gd name="T47" fmla="*/ 0 h 409"/>
                      <a:gd name="T48" fmla="*/ 2147483647 w 263"/>
                      <a:gd name="T49" fmla="*/ 2147483647 h 409"/>
                      <a:gd name="T50" fmla="*/ 2147483647 w 263"/>
                      <a:gd name="T51" fmla="*/ 2147483647 h 409"/>
                      <a:gd name="T52" fmla="*/ 2147483647 w 263"/>
                      <a:gd name="T53" fmla="*/ 2147483647 h 409"/>
                      <a:gd name="T54" fmla="*/ 2147483647 w 263"/>
                      <a:gd name="T55" fmla="*/ 2147483647 h 409"/>
                      <a:gd name="T56" fmla="*/ 2147483647 w 263"/>
                      <a:gd name="T57" fmla="*/ 2147483647 h 409"/>
                      <a:gd name="T58" fmla="*/ 2147483647 w 263"/>
                      <a:gd name="T59" fmla="*/ 2147483647 h 409"/>
                      <a:gd name="T60" fmla="*/ 2147483647 w 263"/>
                      <a:gd name="T61" fmla="*/ 2147483647 h 409"/>
                      <a:gd name="T62" fmla="*/ 2147483647 w 263"/>
                      <a:gd name="T63" fmla="*/ 2147483647 h 409"/>
                      <a:gd name="T64" fmla="*/ 2147483647 w 263"/>
                      <a:gd name="T65" fmla="*/ 2147483647 h 409"/>
                      <a:gd name="T66" fmla="*/ 2147483647 w 263"/>
                      <a:gd name="T67" fmla="*/ 2147483647 h 409"/>
                      <a:gd name="T68" fmla="*/ 2147483647 w 263"/>
                      <a:gd name="T69" fmla="*/ 2147483647 h 409"/>
                      <a:gd name="T70" fmla="*/ 2147483647 w 263"/>
                      <a:gd name="T71" fmla="*/ 2147483647 h 409"/>
                      <a:gd name="T72" fmla="*/ 2147483647 w 263"/>
                      <a:gd name="T73" fmla="*/ 2147483647 h 409"/>
                      <a:gd name="T74" fmla="*/ 2147483647 w 263"/>
                      <a:gd name="T75" fmla="*/ 2147483647 h 409"/>
                      <a:gd name="T76" fmla="*/ 2147483647 w 263"/>
                      <a:gd name="T77" fmla="*/ 2147483647 h 409"/>
                      <a:gd name="T78" fmla="*/ 2147483647 w 263"/>
                      <a:gd name="T79" fmla="*/ 2147483647 h 409"/>
                      <a:gd name="T80" fmla="*/ 2147483647 w 263"/>
                      <a:gd name="T81" fmla="*/ 2147483647 h 409"/>
                      <a:gd name="T82" fmla="*/ 2147483647 w 263"/>
                      <a:gd name="T83" fmla="*/ 2147483647 h 409"/>
                      <a:gd name="T84" fmla="*/ 2147483647 w 263"/>
                      <a:gd name="T85" fmla="*/ 2147483647 h 409"/>
                      <a:gd name="T86" fmla="*/ 2147483647 w 263"/>
                      <a:gd name="T87" fmla="*/ 2147483647 h 409"/>
                      <a:gd name="T88" fmla="*/ 2147483647 w 263"/>
                      <a:gd name="T89" fmla="*/ 2147483647 h 409"/>
                      <a:gd name="T90" fmla="*/ 2147483647 w 263"/>
                      <a:gd name="T91" fmla="*/ 2147483647 h 409"/>
                      <a:gd name="T92" fmla="*/ 2147483647 w 263"/>
                      <a:gd name="T93" fmla="*/ 2147483647 h 409"/>
                      <a:gd name="T94" fmla="*/ 2147483647 w 263"/>
                      <a:gd name="T95" fmla="*/ 2147483647 h 409"/>
                      <a:gd name="T96" fmla="*/ 2147483647 w 263"/>
                      <a:gd name="T97" fmla="*/ 2147483647 h 409"/>
                      <a:gd name="T98" fmla="*/ 2147483647 w 263"/>
                      <a:gd name="T99" fmla="*/ 2147483647 h 409"/>
                      <a:gd name="T100" fmla="*/ 2147483647 w 263"/>
                      <a:gd name="T101" fmla="*/ 2147483647 h 409"/>
                      <a:gd name="T102" fmla="*/ 2147483647 w 263"/>
                      <a:gd name="T103" fmla="*/ 2147483647 h 409"/>
                      <a:gd name="T104" fmla="*/ 2147483647 w 263"/>
                      <a:gd name="T105" fmla="*/ 2147483647 h 409"/>
                      <a:gd name="T106" fmla="*/ 2147483647 w 263"/>
                      <a:gd name="T107" fmla="*/ 2147483647 h 409"/>
                      <a:gd name="T108" fmla="*/ 2147483647 w 263"/>
                      <a:gd name="T109" fmla="*/ 2147483647 h 409"/>
                      <a:gd name="T110" fmla="*/ 2147483647 w 263"/>
                      <a:gd name="T111" fmla="*/ 2147483647 h 409"/>
                      <a:gd name="T112" fmla="*/ 2147483647 w 263"/>
                      <a:gd name="T113" fmla="*/ 2147483647 h 409"/>
                      <a:gd name="T114" fmla="*/ 2147483647 w 263"/>
                      <a:gd name="T115" fmla="*/ 2147483647 h 409"/>
                      <a:gd name="T116" fmla="*/ 2147483647 w 263"/>
                      <a:gd name="T117" fmla="*/ 2147483647 h 409"/>
                      <a:gd name="T118" fmla="*/ 2147483647 w 263"/>
                      <a:gd name="T119" fmla="*/ 2147483647 h 409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263"/>
                      <a:gd name="T181" fmla="*/ 0 h 409"/>
                      <a:gd name="T182" fmla="*/ 263 w 263"/>
                      <a:gd name="T183" fmla="*/ 409 h 409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263" h="409">
                        <a:moveTo>
                          <a:pt x="67" y="409"/>
                        </a:moveTo>
                        <a:lnTo>
                          <a:pt x="64" y="409"/>
                        </a:lnTo>
                        <a:lnTo>
                          <a:pt x="62" y="409"/>
                        </a:lnTo>
                        <a:lnTo>
                          <a:pt x="55" y="407"/>
                        </a:lnTo>
                        <a:lnTo>
                          <a:pt x="48" y="407"/>
                        </a:lnTo>
                        <a:lnTo>
                          <a:pt x="45" y="407"/>
                        </a:lnTo>
                        <a:lnTo>
                          <a:pt x="41" y="407"/>
                        </a:lnTo>
                        <a:lnTo>
                          <a:pt x="36" y="407"/>
                        </a:lnTo>
                        <a:lnTo>
                          <a:pt x="34" y="407"/>
                        </a:lnTo>
                        <a:lnTo>
                          <a:pt x="19" y="407"/>
                        </a:lnTo>
                        <a:lnTo>
                          <a:pt x="17" y="407"/>
                        </a:lnTo>
                        <a:lnTo>
                          <a:pt x="15" y="404"/>
                        </a:lnTo>
                        <a:lnTo>
                          <a:pt x="15" y="402"/>
                        </a:lnTo>
                        <a:lnTo>
                          <a:pt x="15" y="392"/>
                        </a:lnTo>
                        <a:lnTo>
                          <a:pt x="15" y="390"/>
                        </a:lnTo>
                        <a:lnTo>
                          <a:pt x="12" y="388"/>
                        </a:lnTo>
                        <a:lnTo>
                          <a:pt x="10" y="388"/>
                        </a:lnTo>
                        <a:lnTo>
                          <a:pt x="5" y="388"/>
                        </a:lnTo>
                        <a:lnTo>
                          <a:pt x="3" y="390"/>
                        </a:lnTo>
                        <a:lnTo>
                          <a:pt x="0" y="390"/>
                        </a:lnTo>
                        <a:lnTo>
                          <a:pt x="0" y="388"/>
                        </a:lnTo>
                        <a:lnTo>
                          <a:pt x="0" y="383"/>
                        </a:lnTo>
                        <a:lnTo>
                          <a:pt x="0" y="381"/>
                        </a:lnTo>
                        <a:lnTo>
                          <a:pt x="0" y="378"/>
                        </a:lnTo>
                        <a:lnTo>
                          <a:pt x="0" y="374"/>
                        </a:lnTo>
                        <a:lnTo>
                          <a:pt x="3" y="371"/>
                        </a:lnTo>
                        <a:lnTo>
                          <a:pt x="8" y="366"/>
                        </a:lnTo>
                        <a:lnTo>
                          <a:pt x="10" y="364"/>
                        </a:lnTo>
                        <a:lnTo>
                          <a:pt x="12" y="362"/>
                        </a:lnTo>
                        <a:lnTo>
                          <a:pt x="12" y="359"/>
                        </a:lnTo>
                        <a:lnTo>
                          <a:pt x="12" y="357"/>
                        </a:lnTo>
                        <a:lnTo>
                          <a:pt x="12" y="355"/>
                        </a:lnTo>
                        <a:lnTo>
                          <a:pt x="12" y="352"/>
                        </a:lnTo>
                        <a:lnTo>
                          <a:pt x="12" y="350"/>
                        </a:lnTo>
                        <a:lnTo>
                          <a:pt x="12" y="348"/>
                        </a:lnTo>
                        <a:lnTo>
                          <a:pt x="17" y="345"/>
                        </a:lnTo>
                        <a:lnTo>
                          <a:pt x="19" y="340"/>
                        </a:lnTo>
                        <a:lnTo>
                          <a:pt x="22" y="338"/>
                        </a:lnTo>
                        <a:lnTo>
                          <a:pt x="22" y="333"/>
                        </a:lnTo>
                        <a:lnTo>
                          <a:pt x="22" y="329"/>
                        </a:lnTo>
                        <a:lnTo>
                          <a:pt x="22" y="326"/>
                        </a:lnTo>
                        <a:lnTo>
                          <a:pt x="22" y="324"/>
                        </a:lnTo>
                        <a:lnTo>
                          <a:pt x="22" y="319"/>
                        </a:lnTo>
                        <a:lnTo>
                          <a:pt x="24" y="317"/>
                        </a:lnTo>
                        <a:lnTo>
                          <a:pt x="24" y="314"/>
                        </a:lnTo>
                        <a:lnTo>
                          <a:pt x="22" y="312"/>
                        </a:lnTo>
                        <a:lnTo>
                          <a:pt x="19" y="312"/>
                        </a:lnTo>
                        <a:lnTo>
                          <a:pt x="19" y="310"/>
                        </a:lnTo>
                        <a:lnTo>
                          <a:pt x="24" y="310"/>
                        </a:lnTo>
                        <a:lnTo>
                          <a:pt x="26" y="310"/>
                        </a:lnTo>
                        <a:lnTo>
                          <a:pt x="26" y="307"/>
                        </a:lnTo>
                        <a:lnTo>
                          <a:pt x="24" y="305"/>
                        </a:lnTo>
                        <a:lnTo>
                          <a:pt x="22" y="305"/>
                        </a:lnTo>
                        <a:lnTo>
                          <a:pt x="19" y="305"/>
                        </a:lnTo>
                        <a:lnTo>
                          <a:pt x="19" y="303"/>
                        </a:lnTo>
                        <a:lnTo>
                          <a:pt x="22" y="298"/>
                        </a:lnTo>
                        <a:lnTo>
                          <a:pt x="19" y="296"/>
                        </a:lnTo>
                        <a:lnTo>
                          <a:pt x="19" y="293"/>
                        </a:lnTo>
                        <a:lnTo>
                          <a:pt x="19" y="288"/>
                        </a:lnTo>
                        <a:lnTo>
                          <a:pt x="19" y="286"/>
                        </a:lnTo>
                        <a:lnTo>
                          <a:pt x="17" y="286"/>
                        </a:lnTo>
                        <a:lnTo>
                          <a:pt x="17" y="279"/>
                        </a:lnTo>
                        <a:lnTo>
                          <a:pt x="19" y="274"/>
                        </a:lnTo>
                        <a:lnTo>
                          <a:pt x="22" y="272"/>
                        </a:lnTo>
                        <a:lnTo>
                          <a:pt x="22" y="270"/>
                        </a:lnTo>
                        <a:lnTo>
                          <a:pt x="22" y="267"/>
                        </a:lnTo>
                        <a:lnTo>
                          <a:pt x="19" y="265"/>
                        </a:lnTo>
                        <a:lnTo>
                          <a:pt x="19" y="262"/>
                        </a:lnTo>
                        <a:lnTo>
                          <a:pt x="19" y="258"/>
                        </a:lnTo>
                        <a:lnTo>
                          <a:pt x="22" y="251"/>
                        </a:lnTo>
                        <a:lnTo>
                          <a:pt x="22" y="248"/>
                        </a:lnTo>
                        <a:lnTo>
                          <a:pt x="22" y="246"/>
                        </a:lnTo>
                        <a:lnTo>
                          <a:pt x="24" y="234"/>
                        </a:lnTo>
                        <a:lnTo>
                          <a:pt x="26" y="232"/>
                        </a:lnTo>
                        <a:lnTo>
                          <a:pt x="29" y="229"/>
                        </a:lnTo>
                        <a:lnTo>
                          <a:pt x="31" y="227"/>
                        </a:lnTo>
                        <a:lnTo>
                          <a:pt x="31" y="225"/>
                        </a:lnTo>
                        <a:lnTo>
                          <a:pt x="29" y="222"/>
                        </a:lnTo>
                        <a:lnTo>
                          <a:pt x="29" y="215"/>
                        </a:lnTo>
                        <a:lnTo>
                          <a:pt x="29" y="208"/>
                        </a:lnTo>
                        <a:lnTo>
                          <a:pt x="29" y="201"/>
                        </a:lnTo>
                        <a:lnTo>
                          <a:pt x="31" y="199"/>
                        </a:lnTo>
                        <a:lnTo>
                          <a:pt x="31" y="196"/>
                        </a:lnTo>
                        <a:lnTo>
                          <a:pt x="34" y="196"/>
                        </a:lnTo>
                        <a:lnTo>
                          <a:pt x="36" y="196"/>
                        </a:lnTo>
                        <a:lnTo>
                          <a:pt x="36" y="194"/>
                        </a:lnTo>
                        <a:lnTo>
                          <a:pt x="38" y="194"/>
                        </a:lnTo>
                        <a:lnTo>
                          <a:pt x="38" y="192"/>
                        </a:lnTo>
                        <a:lnTo>
                          <a:pt x="38" y="187"/>
                        </a:lnTo>
                        <a:lnTo>
                          <a:pt x="38" y="182"/>
                        </a:lnTo>
                        <a:lnTo>
                          <a:pt x="41" y="180"/>
                        </a:lnTo>
                        <a:lnTo>
                          <a:pt x="41" y="175"/>
                        </a:lnTo>
                        <a:lnTo>
                          <a:pt x="41" y="173"/>
                        </a:lnTo>
                        <a:lnTo>
                          <a:pt x="43" y="170"/>
                        </a:lnTo>
                        <a:lnTo>
                          <a:pt x="45" y="168"/>
                        </a:lnTo>
                        <a:lnTo>
                          <a:pt x="45" y="163"/>
                        </a:lnTo>
                        <a:lnTo>
                          <a:pt x="45" y="161"/>
                        </a:lnTo>
                        <a:lnTo>
                          <a:pt x="45" y="156"/>
                        </a:lnTo>
                        <a:lnTo>
                          <a:pt x="43" y="154"/>
                        </a:lnTo>
                        <a:lnTo>
                          <a:pt x="43" y="151"/>
                        </a:lnTo>
                        <a:lnTo>
                          <a:pt x="43" y="149"/>
                        </a:lnTo>
                        <a:lnTo>
                          <a:pt x="41" y="142"/>
                        </a:lnTo>
                        <a:lnTo>
                          <a:pt x="41" y="137"/>
                        </a:lnTo>
                        <a:lnTo>
                          <a:pt x="38" y="135"/>
                        </a:lnTo>
                        <a:lnTo>
                          <a:pt x="38" y="133"/>
                        </a:lnTo>
                        <a:lnTo>
                          <a:pt x="38" y="128"/>
                        </a:lnTo>
                        <a:lnTo>
                          <a:pt x="38" y="125"/>
                        </a:lnTo>
                        <a:lnTo>
                          <a:pt x="41" y="123"/>
                        </a:lnTo>
                        <a:lnTo>
                          <a:pt x="43" y="118"/>
                        </a:lnTo>
                        <a:lnTo>
                          <a:pt x="43" y="116"/>
                        </a:lnTo>
                        <a:lnTo>
                          <a:pt x="45" y="116"/>
                        </a:lnTo>
                        <a:lnTo>
                          <a:pt x="45" y="111"/>
                        </a:lnTo>
                        <a:lnTo>
                          <a:pt x="45" y="109"/>
                        </a:lnTo>
                        <a:lnTo>
                          <a:pt x="45" y="102"/>
                        </a:lnTo>
                        <a:lnTo>
                          <a:pt x="48" y="97"/>
                        </a:lnTo>
                        <a:lnTo>
                          <a:pt x="50" y="92"/>
                        </a:lnTo>
                        <a:lnTo>
                          <a:pt x="50" y="85"/>
                        </a:lnTo>
                        <a:lnTo>
                          <a:pt x="57" y="81"/>
                        </a:lnTo>
                        <a:lnTo>
                          <a:pt x="60" y="76"/>
                        </a:lnTo>
                        <a:lnTo>
                          <a:pt x="60" y="73"/>
                        </a:lnTo>
                        <a:lnTo>
                          <a:pt x="62" y="71"/>
                        </a:lnTo>
                        <a:lnTo>
                          <a:pt x="64" y="71"/>
                        </a:lnTo>
                        <a:lnTo>
                          <a:pt x="67" y="69"/>
                        </a:lnTo>
                        <a:lnTo>
                          <a:pt x="67" y="66"/>
                        </a:lnTo>
                        <a:lnTo>
                          <a:pt x="64" y="62"/>
                        </a:lnTo>
                        <a:lnTo>
                          <a:pt x="64" y="59"/>
                        </a:lnTo>
                        <a:lnTo>
                          <a:pt x="64" y="55"/>
                        </a:lnTo>
                        <a:lnTo>
                          <a:pt x="64" y="52"/>
                        </a:lnTo>
                        <a:lnTo>
                          <a:pt x="64" y="47"/>
                        </a:lnTo>
                        <a:lnTo>
                          <a:pt x="64" y="45"/>
                        </a:lnTo>
                        <a:lnTo>
                          <a:pt x="64" y="43"/>
                        </a:lnTo>
                        <a:lnTo>
                          <a:pt x="64" y="40"/>
                        </a:lnTo>
                        <a:lnTo>
                          <a:pt x="64" y="38"/>
                        </a:lnTo>
                        <a:lnTo>
                          <a:pt x="76" y="33"/>
                        </a:lnTo>
                        <a:lnTo>
                          <a:pt x="81" y="31"/>
                        </a:lnTo>
                        <a:lnTo>
                          <a:pt x="83" y="22"/>
                        </a:lnTo>
                        <a:lnTo>
                          <a:pt x="83" y="17"/>
                        </a:lnTo>
                        <a:lnTo>
                          <a:pt x="81" y="17"/>
                        </a:lnTo>
                        <a:lnTo>
                          <a:pt x="83" y="17"/>
                        </a:lnTo>
                        <a:lnTo>
                          <a:pt x="83" y="14"/>
                        </a:lnTo>
                        <a:lnTo>
                          <a:pt x="86" y="12"/>
                        </a:lnTo>
                        <a:lnTo>
                          <a:pt x="88" y="10"/>
                        </a:lnTo>
                        <a:lnTo>
                          <a:pt x="88" y="7"/>
                        </a:lnTo>
                        <a:lnTo>
                          <a:pt x="93" y="5"/>
                        </a:lnTo>
                        <a:lnTo>
                          <a:pt x="95" y="3"/>
                        </a:lnTo>
                        <a:lnTo>
                          <a:pt x="95" y="0"/>
                        </a:lnTo>
                        <a:lnTo>
                          <a:pt x="97" y="3"/>
                        </a:lnTo>
                        <a:lnTo>
                          <a:pt x="100" y="5"/>
                        </a:lnTo>
                        <a:lnTo>
                          <a:pt x="107" y="5"/>
                        </a:lnTo>
                        <a:lnTo>
                          <a:pt x="109" y="7"/>
                        </a:lnTo>
                        <a:lnTo>
                          <a:pt x="114" y="7"/>
                        </a:lnTo>
                        <a:lnTo>
                          <a:pt x="116" y="7"/>
                        </a:lnTo>
                        <a:lnTo>
                          <a:pt x="116" y="10"/>
                        </a:lnTo>
                        <a:lnTo>
                          <a:pt x="119" y="10"/>
                        </a:lnTo>
                        <a:lnTo>
                          <a:pt x="121" y="14"/>
                        </a:lnTo>
                        <a:lnTo>
                          <a:pt x="121" y="12"/>
                        </a:lnTo>
                        <a:lnTo>
                          <a:pt x="123" y="10"/>
                        </a:lnTo>
                        <a:lnTo>
                          <a:pt x="123" y="5"/>
                        </a:lnTo>
                        <a:lnTo>
                          <a:pt x="126" y="5"/>
                        </a:lnTo>
                        <a:lnTo>
                          <a:pt x="130" y="5"/>
                        </a:lnTo>
                        <a:lnTo>
                          <a:pt x="135" y="5"/>
                        </a:lnTo>
                        <a:lnTo>
                          <a:pt x="137" y="5"/>
                        </a:lnTo>
                        <a:lnTo>
                          <a:pt x="140" y="7"/>
                        </a:lnTo>
                        <a:lnTo>
                          <a:pt x="142" y="7"/>
                        </a:lnTo>
                        <a:lnTo>
                          <a:pt x="147" y="10"/>
                        </a:lnTo>
                        <a:lnTo>
                          <a:pt x="149" y="14"/>
                        </a:lnTo>
                        <a:lnTo>
                          <a:pt x="154" y="19"/>
                        </a:lnTo>
                        <a:lnTo>
                          <a:pt x="161" y="24"/>
                        </a:lnTo>
                        <a:lnTo>
                          <a:pt x="163" y="26"/>
                        </a:lnTo>
                        <a:lnTo>
                          <a:pt x="166" y="31"/>
                        </a:lnTo>
                        <a:lnTo>
                          <a:pt x="168" y="31"/>
                        </a:lnTo>
                        <a:lnTo>
                          <a:pt x="171" y="33"/>
                        </a:lnTo>
                        <a:lnTo>
                          <a:pt x="173" y="33"/>
                        </a:lnTo>
                        <a:lnTo>
                          <a:pt x="180" y="33"/>
                        </a:lnTo>
                        <a:lnTo>
                          <a:pt x="182" y="33"/>
                        </a:lnTo>
                        <a:lnTo>
                          <a:pt x="185" y="33"/>
                        </a:lnTo>
                        <a:lnTo>
                          <a:pt x="189" y="38"/>
                        </a:lnTo>
                        <a:lnTo>
                          <a:pt x="194" y="40"/>
                        </a:lnTo>
                        <a:lnTo>
                          <a:pt x="199" y="43"/>
                        </a:lnTo>
                        <a:lnTo>
                          <a:pt x="201" y="45"/>
                        </a:lnTo>
                        <a:lnTo>
                          <a:pt x="204" y="45"/>
                        </a:lnTo>
                        <a:lnTo>
                          <a:pt x="206" y="47"/>
                        </a:lnTo>
                        <a:lnTo>
                          <a:pt x="208" y="50"/>
                        </a:lnTo>
                        <a:lnTo>
                          <a:pt x="208" y="52"/>
                        </a:lnTo>
                        <a:lnTo>
                          <a:pt x="208" y="55"/>
                        </a:lnTo>
                        <a:lnTo>
                          <a:pt x="206" y="57"/>
                        </a:lnTo>
                        <a:lnTo>
                          <a:pt x="204" y="62"/>
                        </a:lnTo>
                        <a:lnTo>
                          <a:pt x="201" y="66"/>
                        </a:lnTo>
                        <a:lnTo>
                          <a:pt x="199" y="69"/>
                        </a:lnTo>
                        <a:lnTo>
                          <a:pt x="199" y="71"/>
                        </a:lnTo>
                        <a:lnTo>
                          <a:pt x="199" y="73"/>
                        </a:lnTo>
                        <a:lnTo>
                          <a:pt x="206" y="73"/>
                        </a:lnTo>
                        <a:lnTo>
                          <a:pt x="213" y="73"/>
                        </a:lnTo>
                        <a:lnTo>
                          <a:pt x="215" y="73"/>
                        </a:lnTo>
                        <a:lnTo>
                          <a:pt x="218" y="76"/>
                        </a:lnTo>
                        <a:lnTo>
                          <a:pt x="220" y="78"/>
                        </a:lnTo>
                        <a:lnTo>
                          <a:pt x="223" y="78"/>
                        </a:lnTo>
                        <a:lnTo>
                          <a:pt x="225" y="78"/>
                        </a:lnTo>
                        <a:lnTo>
                          <a:pt x="227" y="78"/>
                        </a:lnTo>
                        <a:lnTo>
                          <a:pt x="230" y="76"/>
                        </a:lnTo>
                        <a:lnTo>
                          <a:pt x="232" y="76"/>
                        </a:lnTo>
                        <a:lnTo>
                          <a:pt x="234" y="76"/>
                        </a:lnTo>
                        <a:lnTo>
                          <a:pt x="237" y="76"/>
                        </a:lnTo>
                        <a:lnTo>
                          <a:pt x="237" y="73"/>
                        </a:lnTo>
                        <a:lnTo>
                          <a:pt x="241" y="71"/>
                        </a:lnTo>
                        <a:lnTo>
                          <a:pt x="246" y="69"/>
                        </a:lnTo>
                        <a:lnTo>
                          <a:pt x="249" y="66"/>
                        </a:lnTo>
                        <a:lnTo>
                          <a:pt x="249" y="64"/>
                        </a:lnTo>
                        <a:lnTo>
                          <a:pt x="251" y="62"/>
                        </a:lnTo>
                        <a:lnTo>
                          <a:pt x="251" y="59"/>
                        </a:lnTo>
                        <a:lnTo>
                          <a:pt x="251" y="52"/>
                        </a:lnTo>
                        <a:lnTo>
                          <a:pt x="253" y="52"/>
                        </a:lnTo>
                        <a:lnTo>
                          <a:pt x="256" y="52"/>
                        </a:lnTo>
                        <a:lnTo>
                          <a:pt x="258" y="52"/>
                        </a:lnTo>
                        <a:lnTo>
                          <a:pt x="260" y="52"/>
                        </a:lnTo>
                        <a:lnTo>
                          <a:pt x="263" y="62"/>
                        </a:lnTo>
                        <a:lnTo>
                          <a:pt x="263" y="69"/>
                        </a:lnTo>
                        <a:lnTo>
                          <a:pt x="263" y="71"/>
                        </a:lnTo>
                        <a:lnTo>
                          <a:pt x="263" y="73"/>
                        </a:lnTo>
                        <a:lnTo>
                          <a:pt x="260" y="73"/>
                        </a:lnTo>
                        <a:lnTo>
                          <a:pt x="256" y="76"/>
                        </a:lnTo>
                        <a:lnTo>
                          <a:pt x="253" y="78"/>
                        </a:lnTo>
                        <a:lnTo>
                          <a:pt x="251" y="78"/>
                        </a:lnTo>
                        <a:lnTo>
                          <a:pt x="249" y="78"/>
                        </a:lnTo>
                        <a:lnTo>
                          <a:pt x="246" y="81"/>
                        </a:lnTo>
                        <a:lnTo>
                          <a:pt x="244" y="83"/>
                        </a:lnTo>
                        <a:lnTo>
                          <a:pt x="234" y="90"/>
                        </a:lnTo>
                        <a:lnTo>
                          <a:pt x="234" y="92"/>
                        </a:lnTo>
                        <a:lnTo>
                          <a:pt x="232" y="92"/>
                        </a:lnTo>
                        <a:lnTo>
                          <a:pt x="227" y="99"/>
                        </a:lnTo>
                        <a:lnTo>
                          <a:pt x="223" y="104"/>
                        </a:lnTo>
                        <a:lnTo>
                          <a:pt x="218" y="107"/>
                        </a:lnTo>
                        <a:lnTo>
                          <a:pt x="218" y="109"/>
                        </a:lnTo>
                        <a:lnTo>
                          <a:pt x="215" y="111"/>
                        </a:lnTo>
                        <a:lnTo>
                          <a:pt x="213" y="114"/>
                        </a:lnTo>
                        <a:lnTo>
                          <a:pt x="211" y="114"/>
                        </a:lnTo>
                        <a:lnTo>
                          <a:pt x="208" y="116"/>
                        </a:lnTo>
                        <a:lnTo>
                          <a:pt x="206" y="118"/>
                        </a:lnTo>
                        <a:lnTo>
                          <a:pt x="208" y="123"/>
                        </a:lnTo>
                        <a:lnTo>
                          <a:pt x="206" y="128"/>
                        </a:lnTo>
                        <a:lnTo>
                          <a:pt x="206" y="130"/>
                        </a:lnTo>
                        <a:lnTo>
                          <a:pt x="206" y="133"/>
                        </a:lnTo>
                        <a:lnTo>
                          <a:pt x="204" y="137"/>
                        </a:lnTo>
                        <a:lnTo>
                          <a:pt x="204" y="149"/>
                        </a:lnTo>
                        <a:lnTo>
                          <a:pt x="204" y="151"/>
                        </a:lnTo>
                        <a:lnTo>
                          <a:pt x="201" y="154"/>
                        </a:lnTo>
                        <a:lnTo>
                          <a:pt x="201" y="156"/>
                        </a:lnTo>
                        <a:lnTo>
                          <a:pt x="199" y="161"/>
                        </a:lnTo>
                        <a:lnTo>
                          <a:pt x="199" y="166"/>
                        </a:lnTo>
                        <a:lnTo>
                          <a:pt x="199" y="168"/>
                        </a:lnTo>
                        <a:lnTo>
                          <a:pt x="199" y="173"/>
                        </a:lnTo>
                        <a:lnTo>
                          <a:pt x="206" y="175"/>
                        </a:lnTo>
                        <a:lnTo>
                          <a:pt x="208" y="177"/>
                        </a:lnTo>
                        <a:lnTo>
                          <a:pt x="211" y="180"/>
                        </a:lnTo>
                        <a:lnTo>
                          <a:pt x="215" y="182"/>
                        </a:lnTo>
                        <a:lnTo>
                          <a:pt x="215" y="185"/>
                        </a:lnTo>
                        <a:lnTo>
                          <a:pt x="213" y="189"/>
                        </a:lnTo>
                        <a:lnTo>
                          <a:pt x="213" y="192"/>
                        </a:lnTo>
                        <a:lnTo>
                          <a:pt x="215" y="194"/>
                        </a:lnTo>
                        <a:lnTo>
                          <a:pt x="220" y="196"/>
                        </a:lnTo>
                        <a:lnTo>
                          <a:pt x="223" y="196"/>
                        </a:lnTo>
                        <a:lnTo>
                          <a:pt x="223" y="199"/>
                        </a:lnTo>
                        <a:lnTo>
                          <a:pt x="223" y="203"/>
                        </a:lnTo>
                        <a:lnTo>
                          <a:pt x="220" y="206"/>
                        </a:lnTo>
                        <a:lnTo>
                          <a:pt x="215" y="211"/>
                        </a:lnTo>
                        <a:lnTo>
                          <a:pt x="213" y="215"/>
                        </a:lnTo>
                        <a:lnTo>
                          <a:pt x="211" y="215"/>
                        </a:lnTo>
                        <a:lnTo>
                          <a:pt x="211" y="220"/>
                        </a:lnTo>
                        <a:lnTo>
                          <a:pt x="208" y="222"/>
                        </a:lnTo>
                        <a:lnTo>
                          <a:pt x="204" y="225"/>
                        </a:lnTo>
                        <a:lnTo>
                          <a:pt x="199" y="225"/>
                        </a:lnTo>
                        <a:lnTo>
                          <a:pt x="197" y="225"/>
                        </a:lnTo>
                        <a:lnTo>
                          <a:pt x="192" y="227"/>
                        </a:lnTo>
                        <a:lnTo>
                          <a:pt x="187" y="229"/>
                        </a:lnTo>
                        <a:lnTo>
                          <a:pt x="182" y="229"/>
                        </a:lnTo>
                        <a:lnTo>
                          <a:pt x="178" y="229"/>
                        </a:lnTo>
                        <a:lnTo>
                          <a:pt x="173" y="232"/>
                        </a:lnTo>
                        <a:lnTo>
                          <a:pt x="163" y="232"/>
                        </a:lnTo>
                        <a:lnTo>
                          <a:pt x="159" y="232"/>
                        </a:lnTo>
                        <a:lnTo>
                          <a:pt x="152" y="232"/>
                        </a:lnTo>
                        <a:lnTo>
                          <a:pt x="147" y="229"/>
                        </a:lnTo>
                        <a:lnTo>
                          <a:pt x="147" y="234"/>
                        </a:lnTo>
                        <a:lnTo>
                          <a:pt x="149" y="237"/>
                        </a:lnTo>
                        <a:lnTo>
                          <a:pt x="149" y="239"/>
                        </a:lnTo>
                        <a:lnTo>
                          <a:pt x="149" y="241"/>
                        </a:lnTo>
                        <a:lnTo>
                          <a:pt x="149" y="244"/>
                        </a:lnTo>
                        <a:lnTo>
                          <a:pt x="147" y="244"/>
                        </a:lnTo>
                        <a:lnTo>
                          <a:pt x="147" y="246"/>
                        </a:lnTo>
                        <a:lnTo>
                          <a:pt x="147" y="248"/>
                        </a:lnTo>
                        <a:lnTo>
                          <a:pt x="147" y="253"/>
                        </a:lnTo>
                        <a:lnTo>
                          <a:pt x="147" y="255"/>
                        </a:lnTo>
                        <a:lnTo>
                          <a:pt x="147" y="258"/>
                        </a:lnTo>
                        <a:lnTo>
                          <a:pt x="145" y="258"/>
                        </a:lnTo>
                        <a:lnTo>
                          <a:pt x="140" y="258"/>
                        </a:lnTo>
                        <a:lnTo>
                          <a:pt x="137" y="260"/>
                        </a:lnTo>
                        <a:lnTo>
                          <a:pt x="128" y="260"/>
                        </a:lnTo>
                        <a:lnTo>
                          <a:pt x="126" y="260"/>
                        </a:lnTo>
                        <a:lnTo>
                          <a:pt x="123" y="258"/>
                        </a:lnTo>
                        <a:lnTo>
                          <a:pt x="119" y="258"/>
                        </a:lnTo>
                        <a:lnTo>
                          <a:pt x="114" y="255"/>
                        </a:lnTo>
                        <a:lnTo>
                          <a:pt x="112" y="255"/>
                        </a:lnTo>
                        <a:lnTo>
                          <a:pt x="109" y="258"/>
                        </a:lnTo>
                        <a:lnTo>
                          <a:pt x="109" y="260"/>
                        </a:lnTo>
                        <a:lnTo>
                          <a:pt x="112" y="265"/>
                        </a:lnTo>
                        <a:lnTo>
                          <a:pt x="112" y="270"/>
                        </a:lnTo>
                        <a:lnTo>
                          <a:pt x="112" y="272"/>
                        </a:lnTo>
                        <a:lnTo>
                          <a:pt x="114" y="274"/>
                        </a:lnTo>
                        <a:lnTo>
                          <a:pt x="119" y="277"/>
                        </a:lnTo>
                        <a:lnTo>
                          <a:pt x="116" y="277"/>
                        </a:lnTo>
                        <a:lnTo>
                          <a:pt x="119" y="279"/>
                        </a:lnTo>
                        <a:lnTo>
                          <a:pt x="123" y="277"/>
                        </a:lnTo>
                        <a:lnTo>
                          <a:pt x="121" y="274"/>
                        </a:lnTo>
                        <a:lnTo>
                          <a:pt x="126" y="274"/>
                        </a:lnTo>
                        <a:lnTo>
                          <a:pt x="128" y="272"/>
                        </a:lnTo>
                        <a:lnTo>
                          <a:pt x="130" y="274"/>
                        </a:lnTo>
                        <a:lnTo>
                          <a:pt x="130" y="279"/>
                        </a:lnTo>
                        <a:lnTo>
                          <a:pt x="130" y="281"/>
                        </a:lnTo>
                        <a:lnTo>
                          <a:pt x="128" y="284"/>
                        </a:lnTo>
                        <a:lnTo>
                          <a:pt x="126" y="284"/>
                        </a:lnTo>
                        <a:lnTo>
                          <a:pt x="123" y="284"/>
                        </a:lnTo>
                        <a:lnTo>
                          <a:pt x="121" y="284"/>
                        </a:lnTo>
                        <a:lnTo>
                          <a:pt x="121" y="281"/>
                        </a:lnTo>
                        <a:lnTo>
                          <a:pt x="121" y="279"/>
                        </a:lnTo>
                        <a:lnTo>
                          <a:pt x="119" y="279"/>
                        </a:lnTo>
                        <a:lnTo>
                          <a:pt x="116" y="279"/>
                        </a:lnTo>
                        <a:lnTo>
                          <a:pt x="114" y="281"/>
                        </a:lnTo>
                        <a:lnTo>
                          <a:pt x="112" y="281"/>
                        </a:lnTo>
                        <a:lnTo>
                          <a:pt x="112" y="284"/>
                        </a:lnTo>
                        <a:lnTo>
                          <a:pt x="116" y="284"/>
                        </a:lnTo>
                        <a:lnTo>
                          <a:pt x="119" y="284"/>
                        </a:lnTo>
                        <a:lnTo>
                          <a:pt x="121" y="286"/>
                        </a:lnTo>
                        <a:lnTo>
                          <a:pt x="114" y="288"/>
                        </a:lnTo>
                        <a:lnTo>
                          <a:pt x="112" y="291"/>
                        </a:lnTo>
                        <a:lnTo>
                          <a:pt x="109" y="293"/>
                        </a:lnTo>
                        <a:lnTo>
                          <a:pt x="109" y="296"/>
                        </a:lnTo>
                        <a:lnTo>
                          <a:pt x="109" y="298"/>
                        </a:lnTo>
                        <a:lnTo>
                          <a:pt x="109" y="300"/>
                        </a:lnTo>
                        <a:lnTo>
                          <a:pt x="109" y="303"/>
                        </a:lnTo>
                        <a:lnTo>
                          <a:pt x="109" y="305"/>
                        </a:lnTo>
                        <a:lnTo>
                          <a:pt x="107" y="307"/>
                        </a:lnTo>
                        <a:lnTo>
                          <a:pt x="104" y="307"/>
                        </a:lnTo>
                        <a:lnTo>
                          <a:pt x="104" y="310"/>
                        </a:lnTo>
                        <a:lnTo>
                          <a:pt x="104" y="312"/>
                        </a:lnTo>
                        <a:lnTo>
                          <a:pt x="95" y="312"/>
                        </a:lnTo>
                        <a:lnTo>
                          <a:pt x="93" y="314"/>
                        </a:lnTo>
                        <a:lnTo>
                          <a:pt x="90" y="314"/>
                        </a:lnTo>
                        <a:lnTo>
                          <a:pt x="88" y="317"/>
                        </a:lnTo>
                        <a:lnTo>
                          <a:pt x="83" y="319"/>
                        </a:lnTo>
                        <a:lnTo>
                          <a:pt x="81" y="322"/>
                        </a:lnTo>
                        <a:lnTo>
                          <a:pt x="78" y="326"/>
                        </a:lnTo>
                        <a:lnTo>
                          <a:pt x="76" y="329"/>
                        </a:lnTo>
                        <a:lnTo>
                          <a:pt x="78" y="329"/>
                        </a:lnTo>
                        <a:lnTo>
                          <a:pt x="78" y="331"/>
                        </a:lnTo>
                        <a:lnTo>
                          <a:pt x="81" y="333"/>
                        </a:lnTo>
                        <a:lnTo>
                          <a:pt x="83" y="336"/>
                        </a:lnTo>
                        <a:lnTo>
                          <a:pt x="88" y="338"/>
                        </a:lnTo>
                        <a:lnTo>
                          <a:pt x="95" y="340"/>
                        </a:lnTo>
                        <a:lnTo>
                          <a:pt x="97" y="340"/>
                        </a:lnTo>
                        <a:lnTo>
                          <a:pt x="100" y="340"/>
                        </a:lnTo>
                        <a:lnTo>
                          <a:pt x="102" y="343"/>
                        </a:lnTo>
                        <a:lnTo>
                          <a:pt x="102" y="345"/>
                        </a:lnTo>
                        <a:lnTo>
                          <a:pt x="102" y="348"/>
                        </a:lnTo>
                        <a:lnTo>
                          <a:pt x="100" y="348"/>
                        </a:lnTo>
                        <a:lnTo>
                          <a:pt x="102" y="350"/>
                        </a:lnTo>
                        <a:lnTo>
                          <a:pt x="102" y="352"/>
                        </a:lnTo>
                        <a:lnTo>
                          <a:pt x="100" y="352"/>
                        </a:lnTo>
                        <a:lnTo>
                          <a:pt x="100" y="355"/>
                        </a:lnTo>
                        <a:lnTo>
                          <a:pt x="97" y="355"/>
                        </a:lnTo>
                        <a:lnTo>
                          <a:pt x="95" y="355"/>
                        </a:lnTo>
                        <a:lnTo>
                          <a:pt x="90" y="357"/>
                        </a:lnTo>
                        <a:lnTo>
                          <a:pt x="88" y="362"/>
                        </a:lnTo>
                        <a:lnTo>
                          <a:pt x="86" y="362"/>
                        </a:lnTo>
                        <a:lnTo>
                          <a:pt x="81" y="364"/>
                        </a:lnTo>
                        <a:lnTo>
                          <a:pt x="78" y="366"/>
                        </a:lnTo>
                        <a:lnTo>
                          <a:pt x="76" y="369"/>
                        </a:lnTo>
                        <a:lnTo>
                          <a:pt x="76" y="371"/>
                        </a:lnTo>
                        <a:lnTo>
                          <a:pt x="76" y="376"/>
                        </a:lnTo>
                        <a:lnTo>
                          <a:pt x="74" y="378"/>
                        </a:lnTo>
                        <a:lnTo>
                          <a:pt x="71" y="381"/>
                        </a:lnTo>
                        <a:lnTo>
                          <a:pt x="69" y="381"/>
                        </a:lnTo>
                        <a:lnTo>
                          <a:pt x="67" y="381"/>
                        </a:lnTo>
                        <a:lnTo>
                          <a:pt x="64" y="378"/>
                        </a:lnTo>
                        <a:lnTo>
                          <a:pt x="62" y="376"/>
                        </a:lnTo>
                        <a:lnTo>
                          <a:pt x="62" y="378"/>
                        </a:lnTo>
                        <a:lnTo>
                          <a:pt x="64" y="381"/>
                        </a:lnTo>
                        <a:lnTo>
                          <a:pt x="67" y="381"/>
                        </a:lnTo>
                        <a:lnTo>
                          <a:pt x="60" y="383"/>
                        </a:lnTo>
                        <a:lnTo>
                          <a:pt x="57" y="385"/>
                        </a:lnTo>
                        <a:lnTo>
                          <a:pt x="55" y="392"/>
                        </a:lnTo>
                        <a:lnTo>
                          <a:pt x="52" y="392"/>
                        </a:lnTo>
                        <a:lnTo>
                          <a:pt x="55" y="392"/>
                        </a:lnTo>
                        <a:lnTo>
                          <a:pt x="57" y="397"/>
                        </a:lnTo>
                        <a:lnTo>
                          <a:pt x="57" y="400"/>
                        </a:lnTo>
                        <a:lnTo>
                          <a:pt x="55" y="400"/>
                        </a:lnTo>
                        <a:lnTo>
                          <a:pt x="52" y="400"/>
                        </a:lnTo>
                        <a:lnTo>
                          <a:pt x="55" y="402"/>
                        </a:lnTo>
                        <a:lnTo>
                          <a:pt x="57" y="402"/>
                        </a:lnTo>
                        <a:lnTo>
                          <a:pt x="62" y="407"/>
                        </a:lnTo>
                        <a:lnTo>
                          <a:pt x="67" y="409"/>
                        </a:lnTo>
                      </a:path>
                    </a:pathLst>
                  </a:custGeom>
                  <a:solidFill>
                    <a:schemeClr val="accent1"/>
                  </a:solidFill>
                  <a:ln w="6350" algn="ctr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lnSpc>
                        <a:spcPct val="90000"/>
                      </a:lnSpc>
                    </a:pPr>
                    <a:endParaRPr lang="en-US" sz="2400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9857" name="Freeform 550"/>
                  <p:cNvSpPr>
                    <a:spLocks/>
                  </p:cNvSpPr>
                  <p:nvPr/>
                </p:nvSpPr>
                <p:spPr bwMode="auto">
                  <a:xfrm>
                    <a:off x="1651" y="2237"/>
                    <a:ext cx="606" cy="570"/>
                  </a:xfrm>
                  <a:custGeom>
                    <a:avLst/>
                    <a:gdLst>
                      <a:gd name="T0" fmla="*/ 2147483647 w 522"/>
                      <a:gd name="T1" fmla="*/ 2147483647 h 520"/>
                      <a:gd name="T2" fmla="*/ 2147483647 w 522"/>
                      <a:gd name="T3" fmla="*/ 2147483647 h 520"/>
                      <a:gd name="T4" fmla="*/ 2147483647 w 522"/>
                      <a:gd name="T5" fmla="*/ 2147483647 h 520"/>
                      <a:gd name="T6" fmla="*/ 2147483647 w 522"/>
                      <a:gd name="T7" fmla="*/ 2147483647 h 520"/>
                      <a:gd name="T8" fmla="*/ 2147483647 w 522"/>
                      <a:gd name="T9" fmla="*/ 2147483647 h 520"/>
                      <a:gd name="T10" fmla="*/ 2147483647 w 522"/>
                      <a:gd name="T11" fmla="*/ 2147483647 h 520"/>
                      <a:gd name="T12" fmla="*/ 2147483647 w 522"/>
                      <a:gd name="T13" fmla="*/ 2147483647 h 520"/>
                      <a:gd name="T14" fmla="*/ 2147483647 w 522"/>
                      <a:gd name="T15" fmla="*/ 2147483647 h 520"/>
                      <a:gd name="T16" fmla="*/ 2147483647 w 522"/>
                      <a:gd name="T17" fmla="*/ 2147483647 h 520"/>
                      <a:gd name="T18" fmla="*/ 2147483647 w 522"/>
                      <a:gd name="T19" fmla="*/ 2147483647 h 520"/>
                      <a:gd name="T20" fmla="*/ 0 w 522"/>
                      <a:gd name="T21" fmla="*/ 2147483647 h 520"/>
                      <a:gd name="T22" fmla="*/ 2147483647 w 522"/>
                      <a:gd name="T23" fmla="*/ 2147483647 h 520"/>
                      <a:gd name="T24" fmla="*/ 2147483647 w 522"/>
                      <a:gd name="T25" fmla="*/ 2147483647 h 520"/>
                      <a:gd name="T26" fmla="*/ 2147483647 w 522"/>
                      <a:gd name="T27" fmla="*/ 2147483647 h 520"/>
                      <a:gd name="T28" fmla="*/ 2147483647 w 522"/>
                      <a:gd name="T29" fmla="*/ 2147483647 h 520"/>
                      <a:gd name="T30" fmla="*/ 2147483647 w 522"/>
                      <a:gd name="T31" fmla="*/ 2147483647 h 520"/>
                      <a:gd name="T32" fmla="*/ 2147483647 w 522"/>
                      <a:gd name="T33" fmla="*/ 2147483647 h 520"/>
                      <a:gd name="T34" fmla="*/ 2147483647 w 522"/>
                      <a:gd name="T35" fmla="*/ 2147483647 h 520"/>
                      <a:gd name="T36" fmla="*/ 2147483647 w 522"/>
                      <a:gd name="T37" fmla="*/ 2147483647 h 520"/>
                      <a:gd name="T38" fmla="*/ 2147483647 w 522"/>
                      <a:gd name="T39" fmla="*/ 2147483647 h 520"/>
                      <a:gd name="T40" fmla="*/ 2147483647 w 522"/>
                      <a:gd name="T41" fmla="*/ 2147483647 h 520"/>
                      <a:gd name="T42" fmla="*/ 2147483647 w 522"/>
                      <a:gd name="T43" fmla="*/ 2147483647 h 520"/>
                      <a:gd name="T44" fmla="*/ 2147483647 w 522"/>
                      <a:gd name="T45" fmla="*/ 2147483647 h 520"/>
                      <a:gd name="T46" fmla="*/ 2147483647 w 522"/>
                      <a:gd name="T47" fmla="*/ 2147483647 h 520"/>
                      <a:gd name="T48" fmla="*/ 2147483647 w 522"/>
                      <a:gd name="T49" fmla="*/ 2147483647 h 520"/>
                      <a:gd name="T50" fmla="*/ 2147483647 w 522"/>
                      <a:gd name="T51" fmla="*/ 2147483647 h 520"/>
                      <a:gd name="T52" fmla="*/ 2147483647 w 522"/>
                      <a:gd name="T53" fmla="*/ 2147483647 h 520"/>
                      <a:gd name="T54" fmla="*/ 2147483647 w 522"/>
                      <a:gd name="T55" fmla="*/ 2147483647 h 520"/>
                      <a:gd name="T56" fmla="*/ 2147483647 w 522"/>
                      <a:gd name="T57" fmla="*/ 2147483647 h 520"/>
                      <a:gd name="T58" fmla="*/ 2147483647 w 522"/>
                      <a:gd name="T59" fmla="*/ 2147483647 h 520"/>
                      <a:gd name="T60" fmla="*/ 2147483647 w 522"/>
                      <a:gd name="T61" fmla="*/ 2147483647 h 520"/>
                      <a:gd name="T62" fmla="*/ 2147483647 w 522"/>
                      <a:gd name="T63" fmla="*/ 2147483647 h 520"/>
                      <a:gd name="T64" fmla="*/ 2147483647 w 522"/>
                      <a:gd name="T65" fmla="*/ 2147483647 h 520"/>
                      <a:gd name="T66" fmla="*/ 2147483647 w 522"/>
                      <a:gd name="T67" fmla="*/ 2147483647 h 520"/>
                      <a:gd name="T68" fmla="*/ 2147483647 w 522"/>
                      <a:gd name="T69" fmla="*/ 2147483647 h 520"/>
                      <a:gd name="T70" fmla="*/ 2147483647 w 522"/>
                      <a:gd name="T71" fmla="*/ 2147483647 h 520"/>
                      <a:gd name="T72" fmla="*/ 2147483647 w 522"/>
                      <a:gd name="T73" fmla="*/ 2147483647 h 520"/>
                      <a:gd name="T74" fmla="*/ 2147483647 w 522"/>
                      <a:gd name="T75" fmla="*/ 2147483647 h 520"/>
                      <a:gd name="T76" fmla="*/ 2147483647 w 522"/>
                      <a:gd name="T77" fmla="*/ 2147483647 h 520"/>
                      <a:gd name="T78" fmla="*/ 2147483647 w 522"/>
                      <a:gd name="T79" fmla="*/ 2147483647 h 520"/>
                      <a:gd name="T80" fmla="*/ 2147483647 w 522"/>
                      <a:gd name="T81" fmla="*/ 2147483647 h 520"/>
                      <a:gd name="T82" fmla="*/ 2147483647 w 522"/>
                      <a:gd name="T83" fmla="*/ 2147483647 h 520"/>
                      <a:gd name="T84" fmla="*/ 2147483647 w 522"/>
                      <a:gd name="T85" fmla="*/ 2147483647 h 520"/>
                      <a:gd name="T86" fmla="*/ 2147483647 w 522"/>
                      <a:gd name="T87" fmla="*/ 2147483647 h 520"/>
                      <a:gd name="T88" fmla="*/ 2147483647 w 522"/>
                      <a:gd name="T89" fmla="*/ 2147483647 h 520"/>
                      <a:gd name="T90" fmla="*/ 2147483647 w 522"/>
                      <a:gd name="T91" fmla="*/ 2147483647 h 520"/>
                      <a:gd name="T92" fmla="*/ 2147483647 w 522"/>
                      <a:gd name="T93" fmla="*/ 2147483647 h 520"/>
                      <a:gd name="T94" fmla="*/ 2147483647 w 522"/>
                      <a:gd name="T95" fmla="*/ 2147483647 h 520"/>
                      <a:gd name="T96" fmla="*/ 2147483647 w 522"/>
                      <a:gd name="T97" fmla="*/ 2147483647 h 520"/>
                      <a:gd name="T98" fmla="*/ 2147483647 w 522"/>
                      <a:gd name="T99" fmla="*/ 2147483647 h 520"/>
                      <a:gd name="T100" fmla="*/ 2147483647 w 522"/>
                      <a:gd name="T101" fmla="*/ 2147483647 h 520"/>
                      <a:gd name="T102" fmla="*/ 2147483647 w 522"/>
                      <a:gd name="T103" fmla="*/ 2147483647 h 520"/>
                      <a:gd name="T104" fmla="*/ 2147483647 w 522"/>
                      <a:gd name="T105" fmla="*/ 2147483647 h 520"/>
                      <a:gd name="T106" fmla="*/ 2147483647 w 522"/>
                      <a:gd name="T107" fmla="*/ 2147483647 h 520"/>
                      <a:gd name="T108" fmla="*/ 2147483647 w 522"/>
                      <a:gd name="T109" fmla="*/ 2147483647 h 520"/>
                      <a:gd name="T110" fmla="*/ 2147483647 w 522"/>
                      <a:gd name="T111" fmla="*/ 2147483647 h 520"/>
                      <a:gd name="T112" fmla="*/ 2147483647 w 522"/>
                      <a:gd name="T113" fmla="*/ 2147483647 h 520"/>
                      <a:gd name="T114" fmla="*/ 2147483647 w 522"/>
                      <a:gd name="T115" fmla="*/ 2147483647 h 520"/>
                      <a:gd name="T116" fmla="*/ 2147483647 w 522"/>
                      <a:gd name="T117" fmla="*/ 0 h 520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w 522"/>
                      <a:gd name="T178" fmla="*/ 0 h 520"/>
                      <a:gd name="T179" fmla="*/ 522 w 522"/>
                      <a:gd name="T180" fmla="*/ 520 h 520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T177" t="T178" r="T179" b="T180"/>
                    <a:pathLst>
                      <a:path w="522" h="520">
                        <a:moveTo>
                          <a:pt x="178" y="0"/>
                        </a:moveTo>
                        <a:lnTo>
                          <a:pt x="178" y="2"/>
                        </a:lnTo>
                        <a:lnTo>
                          <a:pt x="175" y="7"/>
                        </a:lnTo>
                        <a:lnTo>
                          <a:pt x="173" y="7"/>
                        </a:lnTo>
                        <a:lnTo>
                          <a:pt x="168" y="10"/>
                        </a:lnTo>
                        <a:lnTo>
                          <a:pt x="166" y="10"/>
                        </a:lnTo>
                        <a:lnTo>
                          <a:pt x="163" y="12"/>
                        </a:lnTo>
                        <a:lnTo>
                          <a:pt x="161" y="14"/>
                        </a:lnTo>
                        <a:lnTo>
                          <a:pt x="154" y="14"/>
                        </a:lnTo>
                        <a:lnTo>
                          <a:pt x="152" y="14"/>
                        </a:lnTo>
                        <a:lnTo>
                          <a:pt x="147" y="17"/>
                        </a:lnTo>
                        <a:lnTo>
                          <a:pt x="144" y="17"/>
                        </a:lnTo>
                        <a:lnTo>
                          <a:pt x="140" y="17"/>
                        </a:lnTo>
                        <a:lnTo>
                          <a:pt x="135" y="17"/>
                        </a:lnTo>
                        <a:lnTo>
                          <a:pt x="130" y="12"/>
                        </a:lnTo>
                        <a:lnTo>
                          <a:pt x="126" y="12"/>
                        </a:lnTo>
                        <a:lnTo>
                          <a:pt x="123" y="12"/>
                        </a:lnTo>
                        <a:lnTo>
                          <a:pt x="121" y="12"/>
                        </a:lnTo>
                        <a:lnTo>
                          <a:pt x="121" y="14"/>
                        </a:lnTo>
                        <a:lnTo>
                          <a:pt x="123" y="17"/>
                        </a:lnTo>
                        <a:lnTo>
                          <a:pt x="126" y="17"/>
                        </a:lnTo>
                        <a:lnTo>
                          <a:pt x="128" y="19"/>
                        </a:lnTo>
                        <a:lnTo>
                          <a:pt x="128" y="24"/>
                        </a:lnTo>
                        <a:lnTo>
                          <a:pt x="128" y="26"/>
                        </a:lnTo>
                        <a:lnTo>
                          <a:pt x="128" y="28"/>
                        </a:lnTo>
                        <a:lnTo>
                          <a:pt x="130" y="33"/>
                        </a:lnTo>
                        <a:lnTo>
                          <a:pt x="130" y="36"/>
                        </a:lnTo>
                        <a:lnTo>
                          <a:pt x="130" y="38"/>
                        </a:lnTo>
                        <a:lnTo>
                          <a:pt x="133" y="38"/>
                        </a:lnTo>
                        <a:lnTo>
                          <a:pt x="135" y="38"/>
                        </a:lnTo>
                        <a:lnTo>
                          <a:pt x="140" y="38"/>
                        </a:lnTo>
                        <a:lnTo>
                          <a:pt x="140" y="40"/>
                        </a:lnTo>
                        <a:lnTo>
                          <a:pt x="137" y="40"/>
                        </a:lnTo>
                        <a:lnTo>
                          <a:pt x="135" y="43"/>
                        </a:lnTo>
                        <a:lnTo>
                          <a:pt x="133" y="43"/>
                        </a:lnTo>
                        <a:lnTo>
                          <a:pt x="130" y="45"/>
                        </a:lnTo>
                        <a:lnTo>
                          <a:pt x="130" y="50"/>
                        </a:lnTo>
                        <a:lnTo>
                          <a:pt x="128" y="50"/>
                        </a:lnTo>
                        <a:lnTo>
                          <a:pt x="126" y="50"/>
                        </a:lnTo>
                        <a:lnTo>
                          <a:pt x="123" y="50"/>
                        </a:lnTo>
                        <a:lnTo>
                          <a:pt x="123" y="52"/>
                        </a:lnTo>
                        <a:lnTo>
                          <a:pt x="121" y="52"/>
                        </a:lnTo>
                        <a:lnTo>
                          <a:pt x="119" y="54"/>
                        </a:lnTo>
                        <a:lnTo>
                          <a:pt x="116" y="54"/>
                        </a:lnTo>
                        <a:lnTo>
                          <a:pt x="114" y="54"/>
                        </a:lnTo>
                        <a:lnTo>
                          <a:pt x="111" y="57"/>
                        </a:lnTo>
                        <a:lnTo>
                          <a:pt x="111" y="59"/>
                        </a:lnTo>
                        <a:lnTo>
                          <a:pt x="109" y="59"/>
                        </a:lnTo>
                        <a:lnTo>
                          <a:pt x="104" y="59"/>
                        </a:lnTo>
                        <a:lnTo>
                          <a:pt x="102" y="59"/>
                        </a:lnTo>
                        <a:lnTo>
                          <a:pt x="100" y="59"/>
                        </a:lnTo>
                        <a:lnTo>
                          <a:pt x="97" y="57"/>
                        </a:lnTo>
                        <a:lnTo>
                          <a:pt x="95" y="54"/>
                        </a:lnTo>
                        <a:lnTo>
                          <a:pt x="93" y="52"/>
                        </a:lnTo>
                        <a:lnTo>
                          <a:pt x="90" y="54"/>
                        </a:lnTo>
                        <a:lnTo>
                          <a:pt x="90" y="47"/>
                        </a:lnTo>
                        <a:lnTo>
                          <a:pt x="88" y="43"/>
                        </a:lnTo>
                        <a:lnTo>
                          <a:pt x="85" y="43"/>
                        </a:lnTo>
                        <a:lnTo>
                          <a:pt x="83" y="43"/>
                        </a:lnTo>
                        <a:lnTo>
                          <a:pt x="78" y="45"/>
                        </a:lnTo>
                        <a:lnTo>
                          <a:pt x="78" y="43"/>
                        </a:lnTo>
                        <a:lnTo>
                          <a:pt x="76" y="43"/>
                        </a:lnTo>
                        <a:lnTo>
                          <a:pt x="76" y="45"/>
                        </a:lnTo>
                        <a:lnTo>
                          <a:pt x="74" y="45"/>
                        </a:lnTo>
                        <a:lnTo>
                          <a:pt x="74" y="47"/>
                        </a:lnTo>
                        <a:lnTo>
                          <a:pt x="55" y="47"/>
                        </a:lnTo>
                        <a:lnTo>
                          <a:pt x="55" y="45"/>
                        </a:lnTo>
                        <a:lnTo>
                          <a:pt x="55" y="54"/>
                        </a:lnTo>
                        <a:lnTo>
                          <a:pt x="55" y="57"/>
                        </a:lnTo>
                        <a:lnTo>
                          <a:pt x="57" y="57"/>
                        </a:lnTo>
                        <a:lnTo>
                          <a:pt x="57" y="54"/>
                        </a:lnTo>
                        <a:lnTo>
                          <a:pt x="59" y="54"/>
                        </a:lnTo>
                        <a:lnTo>
                          <a:pt x="62" y="57"/>
                        </a:lnTo>
                        <a:lnTo>
                          <a:pt x="62" y="59"/>
                        </a:lnTo>
                        <a:lnTo>
                          <a:pt x="62" y="62"/>
                        </a:lnTo>
                        <a:lnTo>
                          <a:pt x="59" y="62"/>
                        </a:lnTo>
                        <a:lnTo>
                          <a:pt x="57" y="62"/>
                        </a:lnTo>
                        <a:lnTo>
                          <a:pt x="52" y="62"/>
                        </a:lnTo>
                        <a:lnTo>
                          <a:pt x="50" y="62"/>
                        </a:lnTo>
                        <a:lnTo>
                          <a:pt x="50" y="71"/>
                        </a:lnTo>
                        <a:lnTo>
                          <a:pt x="52" y="73"/>
                        </a:lnTo>
                        <a:lnTo>
                          <a:pt x="55" y="76"/>
                        </a:lnTo>
                        <a:lnTo>
                          <a:pt x="57" y="78"/>
                        </a:lnTo>
                        <a:lnTo>
                          <a:pt x="57" y="80"/>
                        </a:lnTo>
                        <a:lnTo>
                          <a:pt x="59" y="85"/>
                        </a:lnTo>
                        <a:lnTo>
                          <a:pt x="59" y="88"/>
                        </a:lnTo>
                        <a:lnTo>
                          <a:pt x="59" y="90"/>
                        </a:lnTo>
                        <a:lnTo>
                          <a:pt x="57" y="106"/>
                        </a:lnTo>
                        <a:lnTo>
                          <a:pt x="55" y="111"/>
                        </a:lnTo>
                        <a:lnTo>
                          <a:pt x="55" y="116"/>
                        </a:lnTo>
                        <a:lnTo>
                          <a:pt x="52" y="118"/>
                        </a:lnTo>
                        <a:lnTo>
                          <a:pt x="52" y="121"/>
                        </a:lnTo>
                        <a:lnTo>
                          <a:pt x="52" y="123"/>
                        </a:lnTo>
                        <a:lnTo>
                          <a:pt x="52" y="125"/>
                        </a:lnTo>
                        <a:lnTo>
                          <a:pt x="50" y="125"/>
                        </a:lnTo>
                        <a:lnTo>
                          <a:pt x="45" y="125"/>
                        </a:lnTo>
                        <a:lnTo>
                          <a:pt x="43" y="128"/>
                        </a:lnTo>
                        <a:lnTo>
                          <a:pt x="29" y="130"/>
                        </a:lnTo>
                        <a:lnTo>
                          <a:pt x="24" y="132"/>
                        </a:lnTo>
                        <a:lnTo>
                          <a:pt x="22" y="135"/>
                        </a:lnTo>
                        <a:lnTo>
                          <a:pt x="19" y="137"/>
                        </a:lnTo>
                        <a:lnTo>
                          <a:pt x="15" y="142"/>
                        </a:lnTo>
                        <a:lnTo>
                          <a:pt x="12" y="144"/>
                        </a:lnTo>
                        <a:lnTo>
                          <a:pt x="10" y="149"/>
                        </a:lnTo>
                        <a:lnTo>
                          <a:pt x="10" y="156"/>
                        </a:lnTo>
                        <a:lnTo>
                          <a:pt x="7" y="156"/>
                        </a:lnTo>
                        <a:lnTo>
                          <a:pt x="5" y="158"/>
                        </a:lnTo>
                        <a:lnTo>
                          <a:pt x="5" y="163"/>
                        </a:lnTo>
                        <a:lnTo>
                          <a:pt x="0" y="168"/>
                        </a:lnTo>
                        <a:lnTo>
                          <a:pt x="0" y="170"/>
                        </a:lnTo>
                        <a:lnTo>
                          <a:pt x="3" y="175"/>
                        </a:lnTo>
                        <a:lnTo>
                          <a:pt x="5" y="180"/>
                        </a:lnTo>
                        <a:lnTo>
                          <a:pt x="7" y="182"/>
                        </a:lnTo>
                        <a:lnTo>
                          <a:pt x="7" y="184"/>
                        </a:lnTo>
                        <a:lnTo>
                          <a:pt x="10" y="187"/>
                        </a:lnTo>
                        <a:lnTo>
                          <a:pt x="12" y="189"/>
                        </a:lnTo>
                        <a:lnTo>
                          <a:pt x="12" y="191"/>
                        </a:lnTo>
                        <a:lnTo>
                          <a:pt x="12" y="194"/>
                        </a:lnTo>
                        <a:lnTo>
                          <a:pt x="15" y="196"/>
                        </a:lnTo>
                        <a:lnTo>
                          <a:pt x="19" y="196"/>
                        </a:lnTo>
                        <a:lnTo>
                          <a:pt x="22" y="196"/>
                        </a:lnTo>
                        <a:lnTo>
                          <a:pt x="22" y="199"/>
                        </a:lnTo>
                        <a:lnTo>
                          <a:pt x="22" y="201"/>
                        </a:lnTo>
                        <a:lnTo>
                          <a:pt x="24" y="201"/>
                        </a:lnTo>
                        <a:lnTo>
                          <a:pt x="26" y="203"/>
                        </a:lnTo>
                        <a:lnTo>
                          <a:pt x="31" y="203"/>
                        </a:lnTo>
                        <a:lnTo>
                          <a:pt x="36" y="201"/>
                        </a:lnTo>
                        <a:lnTo>
                          <a:pt x="41" y="196"/>
                        </a:lnTo>
                        <a:lnTo>
                          <a:pt x="43" y="194"/>
                        </a:lnTo>
                        <a:lnTo>
                          <a:pt x="45" y="194"/>
                        </a:lnTo>
                        <a:lnTo>
                          <a:pt x="45" y="208"/>
                        </a:lnTo>
                        <a:lnTo>
                          <a:pt x="45" y="215"/>
                        </a:lnTo>
                        <a:lnTo>
                          <a:pt x="48" y="217"/>
                        </a:lnTo>
                        <a:lnTo>
                          <a:pt x="50" y="217"/>
                        </a:lnTo>
                        <a:lnTo>
                          <a:pt x="50" y="215"/>
                        </a:lnTo>
                        <a:lnTo>
                          <a:pt x="52" y="215"/>
                        </a:lnTo>
                        <a:lnTo>
                          <a:pt x="55" y="215"/>
                        </a:lnTo>
                        <a:lnTo>
                          <a:pt x="57" y="215"/>
                        </a:lnTo>
                        <a:lnTo>
                          <a:pt x="59" y="215"/>
                        </a:lnTo>
                        <a:lnTo>
                          <a:pt x="62" y="215"/>
                        </a:lnTo>
                        <a:lnTo>
                          <a:pt x="74" y="217"/>
                        </a:lnTo>
                        <a:lnTo>
                          <a:pt x="76" y="215"/>
                        </a:lnTo>
                        <a:lnTo>
                          <a:pt x="83" y="213"/>
                        </a:lnTo>
                        <a:lnTo>
                          <a:pt x="85" y="210"/>
                        </a:lnTo>
                        <a:lnTo>
                          <a:pt x="90" y="206"/>
                        </a:lnTo>
                        <a:lnTo>
                          <a:pt x="95" y="201"/>
                        </a:lnTo>
                        <a:lnTo>
                          <a:pt x="100" y="199"/>
                        </a:lnTo>
                        <a:lnTo>
                          <a:pt x="102" y="199"/>
                        </a:lnTo>
                        <a:lnTo>
                          <a:pt x="107" y="199"/>
                        </a:lnTo>
                        <a:lnTo>
                          <a:pt x="111" y="199"/>
                        </a:lnTo>
                        <a:lnTo>
                          <a:pt x="114" y="199"/>
                        </a:lnTo>
                        <a:lnTo>
                          <a:pt x="114" y="201"/>
                        </a:lnTo>
                        <a:lnTo>
                          <a:pt x="114" y="206"/>
                        </a:lnTo>
                        <a:lnTo>
                          <a:pt x="114" y="213"/>
                        </a:lnTo>
                        <a:lnTo>
                          <a:pt x="114" y="215"/>
                        </a:lnTo>
                        <a:lnTo>
                          <a:pt x="114" y="217"/>
                        </a:lnTo>
                        <a:lnTo>
                          <a:pt x="114" y="220"/>
                        </a:lnTo>
                        <a:lnTo>
                          <a:pt x="114" y="225"/>
                        </a:lnTo>
                        <a:lnTo>
                          <a:pt x="116" y="229"/>
                        </a:lnTo>
                        <a:lnTo>
                          <a:pt x="119" y="229"/>
                        </a:lnTo>
                        <a:lnTo>
                          <a:pt x="126" y="234"/>
                        </a:lnTo>
                        <a:lnTo>
                          <a:pt x="128" y="236"/>
                        </a:lnTo>
                        <a:lnTo>
                          <a:pt x="133" y="236"/>
                        </a:lnTo>
                        <a:lnTo>
                          <a:pt x="137" y="236"/>
                        </a:lnTo>
                        <a:lnTo>
                          <a:pt x="140" y="236"/>
                        </a:lnTo>
                        <a:lnTo>
                          <a:pt x="142" y="239"/>
                        </a:lnTo>
                        <a:lnTo>
                          <a:pt x="144" y="241"/>
                        </a:lnTo>
                        <a:lnTo>
                          <a:pt x="147" y="241"/>
                        </a:lnTo>
                        <a:lnTo>
                          <a:pt x="156" y="243"/>
                        </a:lnTo>
                        <a:lnTo>
                          <a:pt x="159" y="248"/>
                        </a:lnTo>
                        <a:lnTo>
                          <a:pt x="161" y="248"/>
                        </a:lnTo>
                        <a:lnTo>
                          <a:pt x="163" y="248"/>
                        </a:lnTo>
                        <a:lnTo>
                          <a:pt x="166" y="248"/>
                        </a:lnTo>
                        <a:lnTo>
                          <a:pt x="170" y="248"/>
                        </a:lnTo>
                        <a:lnTo>
                          <a:pt x="175" y="251"/>
                        </a:lnTo>
                        <a:lnTo>
                          <a:pt x="175" y="253"/>
                        </a:lnTo>
                        <a:lnTo>
                          <a:pt x="178" y="255"/>
                        </a:lnTo>
                        <a:lnTo>
                          <a:pt x="180" y="258"/>
                        </a:lnTo>
                        <a:lnTo>
                          <a:pt x="180" y="262"/>
                        </a:lnTo>
                        <a:lnTo>
                          <a:pt x="180" y="265"/>
                        </a:lnTo>
                        <a:lnTo>
                          <a:pt x="182" y="265"/>
                        </a:lnTo>
                        <a:lnTo>
                          <a:pt x="182" y="267"/>
                        </a:lnTo>
                        <a:lnTo>
                          <a:pt x="180" y="272"/>
                        </a:lnTo>
                        <a:lnTo>
                          <a:pt x="178" y="272"/>
                        </a:lnTo>
                        <a:lnTo>
                          <a:pt x="180" y="274"/>
                        </a:lnTo>
                        <a:lnTo>
                          <a:pt x="180" y="279"/>
                        </a:lnTo>
                        <a:lnTo>
                          <a:pt x="182" y="284"/>
                        </a:lnTo>
                        <a:lnTo>
                          <a:pt x="185" y="286"/>
                        </a:lnTo>
                        <a:lnTo>
                          <a:pt x="187" y="286"/>
                        </a:lnTo>
                        <a:lnTo>
                          <a:pt x="189" y="286"/>
                        </a:lnTo>
                        <a:lnTo>
                          <a:pt x="194" y="286"/>
                        </a:lnTo>
                        <a:lnTo>
                          <a:pt x="206" y="286"/>
                        </a:lnTo>
                        <a:lnTo>
                          <a:pt x="206" y="288"/>
                        </a:lnTo>
                        <a:lnTo>
                          <a:pt x="208" y="288"/>
                        </a:lnTo>
                        <a:lnTo>
                          <a:pt x="206" y="291"/>
                        </a:lnTo>
                        <a:lnTo>
                          <a:pt x="206" y="293"/>
                        </a:lnTo>
                        <a:lnTo>
                          <a:pt x="206" y="295"/>
                        </a:lnTo>
                        <a:lnTo>
                          <a:pt x="208" y="300"/>
                        </a:lnTo>
                        <a:lnTo>
                          <a:pt x="211" y="300"/>
                        </a:lnTo>
                        <a:lnTo>
                          <a:pt x="213" y="303"/>
                        </a:lnTo>
                        <a:lnTo>
                          <a:pt x="213" y="305"/>
                        </a:lnTo>
                        <a:lnTo>
                          <a:pt x="215" y="310"/>
                        </a:lnTo>
                        <a:lnTo>
                          <a:pt x="215" y="312"/>
                        </a:lnTo>
                        <a:lnTo>
                          <a:pt x="215" y="317"/>
                        </a:lnTo>
                        <a:lnTo>
                          <a:pt x="215" y="324"/>
                        </a:lnTo>
                        <a:lnTo>
                          <a:pt x="215" y="326"/>
                        </a:lnTo>
                        <a:lnTo>
                          <a:pt x="213" y="331"/>
                        </a:lnTo>
                        <a:lnTo>
                          <a:pt x="213" y="333"/>
                        </a:lnTo>
                        <a:lnTo>
                          <a:pt x="213" y="338"/>
                        </a:lnTo>
                        <a:lnTo>
                          <a:pt x="211" y="338"/>
                        </a:lnTo>
                        <a:lnTo>
                          <a:pt x="211" y="340"/>
                        </a:lnTo>
                        <a:lnTo>
                          <a:pt x="213" y="343"/>
                        </a:lnTo>
                        <a:lnTo>
                          <a:pt x="213" y="355"/>
                        </a:lnTo>
                        <a:lnTo>
                          <a:pt x="213" y="362"/>
                        </a:lnTo>
                        <a:lnTo>
                          <a:pt x="213" y="364"/>
                        </a:lnTo>
                        <a:lnTo>
                          <a:pt x="215" y="364"/>
                        </a:lnTo>
                        <a:lnTo>
                          <a:pt x="220" y="366"/>
                        </a:lnTo>
                        <a:lnTo>
                          <a:pt x="225" y="366"/>
                        </a:lnTo>
                        <a:lnTo>
                          <a:pt x="227" y="366"/>
                        </a:lnTo>
                        <a:lnTo>
                          <a:pt x="232" y="366"/>
                        </a:lnTo>
                        <a:lnTo>
                          <a:pt x="234" y="364"/>
                        </a:lnTo>
                        <a:lnTo>
                          <a:pt x="237" y="366"/>
                        </a:lnTo>
                        <a:lnTo>
                          <a:pt x="241" y="369"/>
                        </a:lnTo>
                        <a:lnTo>
                          <a:pt x="244" y="369"/>
                        </a:lnTo>
                        <a:lnTo>
                          <a:pt x="244" y="371"/>
                        </a:lnTo>
                        <a:lnTo>
                          <a:pt x="244" y="376"/>
                        </a:lnTo>
                        <a:lnTo>
                          <a:pt x="244" y="378"/>
                        </a:lnTo>
                        <a:lnTo>
                          <a:pt x="244" y="385"/>
                        </a:lnTo>
                        <a:lnTo>
                          <a:pt x="246" y="388"/>
                        </a:lnTo>
                        <a:lnTo>
                          <a:pt x="248" y="388"/>
                        </a:lnTo>
                        <a:lnTo>
                          <a:pt x="248" y="390"/>
                        </a:lnTo>
                        <a:lnTo>
                          <a:pt x="251" y="390"/>
                        </a:lnTo>
                        <a:lnTo>
                          <a:pt x="253" y="388"/>
                        </a:lnTo>
                        <a:lnTo>
                          <a:pt x="256" y="388"/>
                        </a:lnTo>
                        <a:lnTo>
                          <a:pt x="258" y="388"/>
                        </a:lnTo>
                        <a:lnTo>
                          <a:pt x="260" y="390"/>
                        </a:lnTo>
                        <a:lnTo>
                          <a:pt x="260" y="392"/>
                        </a:lnTo>
                        <a:lnTo>
                          <a:pt x="260" y="397"/>
                        </a:lnTo>
                        <a:lnTo>
                          <a:pt x="260" y="402"/>
                        </a:lnTo>
                        <a:lnTo>
                          <a:pt x="258" y="406"/>
                        </a:lnTo>
                        <a:lnTo>
                          <a:pt x="258" y="411"/>
                        </a:lnTo>
                        <a:lnTo>
                          <a:pt x="260" y="411"/>
                        </a:lnTo>
                        <a:lnTo>
                          <a:pt x="263" y="411"/>
                        </a:lnTo>
                        <a:lnTo>
                          <a:pt x="265" y="411"/>
                        </a:lnTo>
                        <a:lnTo>
                          <a:pt x="267" y="411"/>
                        </a:lnTo>
                        <a:lnTo>
                          <a:pt x="270" y="421"/>
                        </a:lnTo>
                        <a:lnTo>
                          <a:pt x="270" y="428"/>
                        </a:lnTo>
                        <a:lnTo>
                          <a:pt x="270" y="430"/>
                        </a:lnTo>
                        <a:lnTo>
                          <a:pt x="270" y="432"/>
                        </a:lnTo>
                        <a:lnTo>
                          <a:pt x="267" y="432"/>
                        </a:lnTo>
                        <a:lnTo>
                          <a:pt x="263" y="435"/>
                        </a:lnTo>
                        <a:lnTo>
                          <a:pt x="260" y="437"/>
                        </a:lnTo>
                        <a:lnTo>
                          <a:pt x="258" y="437"/>
                        </a:lnTo>
                        <a:lnTo>
                          <a:pt x="256" y="437"/>
                        </a:lnTo>
                        <a:lnTo>
                          <a:pt x="253" y="440"/>
                        </a:lnTo>
                        <a:lnTo>
                          <a:pt x="251" y="442"/>
                        </a:lnTo>
                        <a:lnTo>
                          <a:pt x="241" y="449"/>
                        </a:lnTo>
                        <a:lnTo>
                          <a:pt x="241" y="451"/>
                        </a:lnTo>
                        <a:lnTo>
                          <a:pt x="239" y="451"/>
                        </a:lnTo>
                        <a:lnTo>
                          <a:pt x="234" y="458"/>
                        </a:lnTo>
                        <a:lnTo>
                          <a:pt x="230" y="463"/>
                        </a:lnTo>
                        <a:lnTo>
                          <a:pt x="225" y="466"/>
                        </a:lnTo>
                        <a:lnTo>
                          <a:pt x="225" y="468"/>
                        </a:lnTo>
                        <a:lnTo>
                          <a:pt x="222" y="470"/>
                        </a:lnTo>
                        <a:lnTo>
                          <a:pt x="220" y="473"/>
                        </a:lnTo>
                        <a:lnTo>
                          <a:pt x="218" y="473"/>
                        </a:lnTo>
                        <a:lnTo>
                          <a:pt x="222" y="475"/>
                        </a:lnTo>
                        <a:lnTo>
                          <a:pt x="222" y="473"/>
                        </a:lnTo>
                        <a:lnTo>
                          <a:pt x="225" y="473"/>
                        </a:lnTo>
                        <a:lnTo>
                          <a:pt x="225" y="470"/>
                        </a:lnTo>
                        <a:lnTo>
                          <a:pt x="227" y="470"/>
                        </a:lnTo>
                        <a:lnTo>
                          <a:pt x="227" y="473"/>
                        </a:lnTo>
                        <a:lnTo>
                          <a:pt x="232" y="475"/>
                        </a:lnTo>
                        <a:lnTo>
                          <a:pt x="234" y="477"/>
                        </a:lnTo>
                        <a:lnTo>
                          <a:pt x="237" y="480"/>
                        </a:lnTo>
                        <a:lnTo>
                          <a:pt x="239" y="482"/>
                        </a:lnTo>
                        <a:lnTo>
                          <a:pt x="239" y="484"/>
                        </a:lnTo>
                        <a:lnTo>
                          <a:pt x="241" y="484"/>
                        </a:lnTo>
                        <a:lnTo>
                          <a:pt x="244" y="482"/>
                        </a:lnTo>
                        <a:lnTo>
                          <a:pt x="246" y="482"/>
                        </a:lnTo>
                        <a:lnTo>
                          <a:pt x="248" y="484"/>
                        </a:lnTo>
                        <a:lnTo>
                          <a:pt x="248" y="487"/>
                        </a:lnTo>
                        <a:lnTo>
                          <a:pt x="251" y="487"/>
                        </a:lnTo>
                        <a:lnTo>
                          <a:pt x="253" y="487"/>
                        </a:lnTo>
                        <a:lnTo>
                          <a:pt x="256" y="489"/>
                        </a:lnTo>
                        <a:lnTo>
                          <a:pt x="258" y="489"/>
                        </a:lnTo>
                        <a:lnTo>
                          <a:pt x="258" y="492"/>
                        </a:lnTo>
                        <a:lnTo>
                          <a:pt x="260" y="494"/>
                        </a:lnTo>
                        <a:lnTo>
                          <a:pt x="263" y="494"/>
                        </a:lnTo>
                        <a:lnTo>
                          <a:pt x="265" y="496"/>
                        </a:lnTo>
                        <a:lnTo>
                          <a:pt x="267" y="496"/>
                        </a:lnTo>
                        <a:lnTo>
                          <a:pt x="270" y="499"/>
                        </a:lnTo>
                        <a:lnTo>
                          <a:pt x="270" y="501"/>
                        </a:lnTo>
                        <a:lnTo>
                          <a:pt x="270" y="503"/>
                        </a:lnTo>
                        <a:lnTo>
                          <a:pt x="277" y="506"/>
                        </a:lnTo>
                        <a:lnTo>
                          <a:pt x="277" y="508"/>
                        </a:lnTo>
                        <a:lnTo>
                          <a:pt x="274" y="510"/>
                        </a:lnTo>
                        <a:lnTo>
                          <a:pt x="272" y="513"/>
                        </a:lnTo>
                        <a:lnTo>
                          <a:pt x="272" y="515"/>
                        </a:lnTo>
                        <a:lnTo>
                          <a:pt x="272" y="520"/>
                        </a:lnTo>
                        <a:lnTo>
                          <a:pt x="274" y="520"/>
                        </a:lnTo>
                        <a:lnTo>
                          <a:pt x="274" y="518"/>
                        </a:lnTo>
                        <a:lnTo>
                          <a:pt x="277" y="518"/>
                        </a:lnTo>
                        <a:lnTo>
                          <a:pt x="279" y="515"/>
                        </a:lnTo>
                        <a:lnTo>
                          <a:pt x="282" y="510"/>
                        </a:lnTo>
                        <a:lnTo>
                          <a:pt x="286" y="508"/>
                        </a:lnTo>
                        <a:lnTo>
                          <a:pt x="286" y="503"/>
                        </a:lnTo>
                        <a:lnTo>
                          <a:pt x="289" y="501"/>
                        </a:lnTo>
                        <a:lnTo>
                          <a:pt x="291" y="499"/>
                        </a:lnTo>
                        <a:lnTo>
                          <a:pt x="293" y="499"/>
                        </a:lnTo>
                        <a:lnTo>
                          <a:pt x="298" y="494"/>
                        </a:lnTo>
                        <a:lnTo>
                          <a:pt x="300" y="494"/>
                        </a:lnTo>
                        <a:lnTo>
                          <a:pt x="303" y="492"/>
                        </a:lnTo>
                        <a:lnTo>
                          <a:pt x="305" y="492"/>
                        </a:lnTo>
                        <a:lnTo>
                          <a:pt x="305" y="489"/>
                        </a:lnTo>
                        <a:lnTo>
                          <a:pt x="305" y="487"/>
                        </a:lnTo>
                        <a:lnTo>
                          <a:pt x="310" y="482"/>
                        </a:lnTo>
                        <a:lnTo>
                          <a:pt x="312" y="480"/>
                        </a:lnTo>
                        <a:lnTo>
                          <a:pt x="315" y="477"/>
                        </a:lnTo>
                        <a:lnTo>
                          <a:pt x="315" y="473"/>
                        </a:lnTo>
                        <a:lnTo>
                          <a:pt x="319" y="466"/>
                        </a:lnTo>
                        <a:lnTo>
                          <a:pt x="322" y="463"/>
                        </a:lnTo>
                        <a:lnTo>
                          <a:pt x="322" y="461"/>
                        </a:lnTo>
                        <a:lnTo>
                          <a:pt x="324" y="461"/>
                        </a:lnTo>
                        <a:lnTo>
                          <a:pt x="326" y="456"/>
                        </a:lnTo>
                        <a:lnTo>
                          <a:pt x="329" y="454"/>
                        </a:lnTo>
                        <a:lnTo>
                          <a:pt x="331" y="454"/>
                        </a:lnTo>
                        <a:lnTo>
                          <a:pt x="333" y="451"/>
                        </a:lnTo>
                        <a:lnTo>
                          <a:pt x="333" y="449"/>
                        </a:lnTo>
                        <a:lnTo>
                          <a:pt x="336" y="449"/>
                        </a:lnTo>
                        <a:lnTo>
                          <a:pt x="338" y="444"/>
                        </a:lnTo>
                        <a:lnTo>
                          <a:pt x="338" y="435"/>
                        </a:lnTo>
                        <a:lnTo>
                          <a:pt x="341" y="432"/>
                        </a:lnTo>
                        <a:lnTo>
                          <a:pt x="338" y="430"/>
                        </a:lnTo>
                        <a:lnTo>
                          <a:pt x="338" y="425"/>
                        </a:lnTo>
                        <a:lnTo>
                          <a:pt x="336" y="425"/>
                        </a:lnTo>
                        <a:lnTo>
                          <a:pt x="336" y="423"/>
                        </a:lnTo>
                        <a:lnTo>
                          <a:pt x="336" y="421"/>
                        </a:lnTo>
                        <a:lnTo>
                          <a:pt x="336" y="418"/>
                        </a:lnTo>
                        <a:lnTo>
                          <a:pt x="338" y="416"/>
                        </a:lnTo>
                        <a:lnTo>
                          <a:pt x="338" y="414"/>
                        </a:lnTo>
                        <a:lnTo>
                          <a:pt x="341" y="411"/>
                        </a:lnTo>
                        <a:lnTo>
                          <a:pt x="341" y="409"/>
                        </a:lnTo>
                        <a:lnTo>
                          <a:pt x="345" y="406"/>
                        </a:lnTo>
                        <a:lnTo>
                          <a:pt x="350" y="402"/>
                        </a:lnTo>
                        <a:lnTo>
                          <a:pt x="352" y="399"/>
                        </a:lnTo>
                        <a:lnTo>
                          <a:pt x="357" y="397"/>
                        </a:lnTo>
                        <a:lnTo>
                          <a:pt x="357" y="395"/>
                        </a:lnTo>
                        <a:lnTo>
                          <a:pt x="359" y="395"/>
                        </a:lnTo>
                        <a:lnTo>
                          <a:pt x="364" y="390"/>
                        </a:lnTo>
                        <a:lnTo>
                          <a:pt x="367" y="390"/>
                        </a:lnTo>
                        <a:lnTo>
                          <a:pt x="369" y="390"/>
                        </a:lnTo>
                        <a:lnTo>
                          <a:pt x="371" y="388"/>
                        </a:lnTo>
                        <a:lnTo>
                          <a:pt x="376" y="385"/>
                        </a:lnTo>
                        <a:lnTo>
                          <a:pt x="378" y="385"/>
                        </a:lnTo>
                        <a:lnTo>
                          <a:pt x="381" y="385"/>
                        </a:lnTo>
                        <a:lnTo>
                          <a:pt x="383" y="383"/>
                        </a:lnTo>
                        <a:lnTo>
                          <a:pt x="385" y="381"/>
                        </a:lnTo>
                        <a:lnTo>
                          <a:pt x="388" y="381"/>
                        </a:lnTo>
                        <a:lnTo>
                          <a:pt x="390" y="381"/>
                        </a:lnTo>
                        <a:lnTo>
                          <a:pt x="390" y="378"/>
                        </a:lnTo>
                        <a:lnTo>
                          <a:pt x="393" y="376"/>
                        </a:lnTo>
                        <a:lnTo>
                          <a:pt x="395" y="376"/>
                        </a:lnTo>
                        <a:lnTo>
                          <a:pt x="400" y="376"/>
                        </a:lnTo>
                        <a:lnTo>
                          <a:pt x="402" y="376"/>
                        </a:lnTo>
                        <a:lnTo>
                          <a:pt x="404" y="376"/>
                        </a:lnTo>
                        <a:lnTo>
                          <a:pt x="409" y="376"/>
                        </a:lnTo>
                        <a:lnTo>
                          <a:pt x="411" y="376"/>
                        </a:lnTo>
                        <a:lnTo>
                          <a:pt x="414" y="376"/>
                        </a:lnTo>
                        <a:lnTo>
                          <a:pt x="419" y="376"/>
                        </a:lnTo>
                        <a:lnTo>
                          <a:pt x="423" y="376"/>
                        </a:lnTo>
                        <a:lnTo>
                          <a:pt x="423" y="373"/>
                        </a:lnTo>
                        <a:lnTo>
                          <a:pt x="426" y="373"/>
                        </a:lnTo>
                        <a:lnTo>
                          <a:pt x="426" y="369"/>
                        </a:lnTo>
                        <a:lnTo>
                          <a:pt x="428" y="369"/>
                        </a:lnTo>
                        <a:lnTo>
                          <a:pt x="430" y="366"/>
                        </a:lnTo>
                        <a:lnTo>
                          <a:pt x="435" y="364"/>
                        </a:lnTo>
                        <a:lnTo>
                          <a:pt x="437" y="364"/>
                        </a:lnTo>
                        <a:lnTo>
                          <a:pt x="437" y="362"/>
                        </a:lnTo>
                        <a:lnTo>
                          <a:pt x="437" y="359"/>
                        </a:lnTo>
                        <a:lnTo>
                          <a:pt x="437" y="357"/>
                        </a:lnTo>
                        <a:lnTo>
                          <a:pt x="440" y="352"/>
                        </a:lnTo>
                        <a:lnTo>
                          <a:pt x="442" y="350"/>
                        </a:lnTo>
                        <a:lnTo>
                          <a:pt x="447" y="345"/>
                        </a:lnTo>
                        <a:lnTo>
                          <a:pt x="449" y="340"/>
                        </a:lnTo>
                        <a:lnTo>
                          <a:pt x="452" y="336"/>
                        </a:lnTo>
                        <a:lnTo>
                          <a:pt x="454" y="331"/>
                        </a:lnTo>
                        <a:lnTo>
                          <a:pt x="456" y="329"/>
                        </a:lnTo>
                        <a:lnTo>
                          <a:pt x="456" y="321"/>
                        </a:lnTo>
                        <a:lnTo>
                          <a:pt x="456" y="319"/>
                        </a:lnTo>
                        <a:lnTo>
                          <a:pt x="456" y="314"/>
                        </a:lnTo>
                        <a:lnTo>
                          <a:pt x="459" y="312"/>
                        </a:lnTo>
                        <a:lnTo>
                          <a:pt x="459" y="310"/>
                        </a:lnTo>
                        <a:lnTo>
                          <a:pt x="461" y="307"/>
                        </a:lnTo>
                        <a:lnTo>
                          <a:pt x="463" y="305"/>
                        </a:lnTo>
                        <a:lnTo>
                          <a:pt x="463" y="300"/>
                        </a:lnTo>
                        <a:lnTo>
                          <a:pt x="463" y="293"/>
                        </a:lnTo>
                        <a:lnTo>
                          <a:pt x="463" y="291"/>
                        </a:lnTo>
                        <a:lnTo>
                          <a:pt x="466" y="284"/>
                        </a:lnTo>
                        <a:lnTo>
                          <a:pt x="466" y="281"/>
                        </a:lnTo>
                        <a:lnTo>
                          <a:pt x="466" y="277"/>
                        </a:lnTo>
                        <a:lnTo>
                          <a:pt x="466" y="274"/>
                        </a:lnTo>
                        <a:lnTo>
                          <a:pt x="466" y="269"/>
                        </a:lnTo>
                        <a:lnTo>
                          <a:pt x="463" y="267"/>
                        </a:lnTo>
                        <a:lnTo>
                          <a:pt x="463" y="262"/>
                        </a:lnTo>
                        <a:lnTo>
                          <a:pt x="466" y="255"/>
                        </a:lnTo>
                        <a:lnTo>
                          <a:pt x="466" y="251"/>
                        </a:lnTo>
                        <a:lnTo>
                          <a:pt x="466" y="248"/>
                        </a:lnTo>
                        <a:lnTo>
                          <a:pt x="466" y="246"/>
                        </a:lnTo>
                        <a:lnTo>
                          <a:pt x="468" y="246"/>
                        </a:lnTo>
                        <a:lnTo>
                          <a:pt x="470" y="241"/>
                        </a:lnTo>
                        <a:lnTo>
                          <a:pt x="473" y="243"/>
                        </a:lnTo>
                        <a:lnTo>
                          <a:pt x="478" y="239"/>
                        </a:lnTo>
                        <a:lnTo>
                          <a:pt x="480" y="236"/>
                        </a:lnTo>
                        <a:lnTo>
                          <a:pt x="482" y="232"/>
                        </a:lnTo>
                        <a:lnTo>
                          <a:pt x="485" y="227"/>
                        </a:lnTo>
                        <a:lnTo>
                          <a:pt x="485" y="222"/>
                        </a:lnTo>
                        <a:lnTo>
                          <a:pt x="487" y="220"/>
                        </a:lnTo>
                        <a:lnTo>
                          <a:pt x="492" y="217"/>
                        </a:lnTo>
                        <a:lnTo>
                          <a:pt x="494" y="215"/>
                        </a:lnTo>
                        <a:lnTo>
                          <a:pt x="496" y="213"/>
                        </a:lnTo>
                        <a:lnTo>
                          <a:pt x="501" y="210"/>
                        </a:lnTo>
                        <a:lnTo>
                          <a:pt x="501" y="208"/>
                        </a:lnTo>
                        <a:lnTo>
                          <a:pt x="504" y="206"/>
                        </a:lnTo>
                        <a:lnTo>
                          <a:pt x="506" y="201"/>
                        </a:lnTo>
                        <a:lnTo>
                          <a:pt x="511" y="196"/>
                        </a:lnTo>
                        <a:lnTo>
                          <a:pt x="515" y="189"/>
                        </a:lnTo>
                        <a:lnTo>
                          <a:pt x="518" y="189"/>
                        </a:lnTo>
                        <a:lnTo>
                          <a:pt x="518" y="187"/>
                        </a:lnTo>
                        <a:lnTo>
                          <a:pt x="520" y="177"/>
                        </a:lnTo>
                        <a:lnTo>
                          <a:pt x="520" y="173"/>
                        </a:lnTo>
                        <a:lnTo>
                          <a:pt x="522" y="163"/>
                        </a:lnTo>
                        <a:lnTo>
                          <a:pt x="522" y="158"/>
                        </a:lnTo>
                        <a:lnTo>
                          <a:pt x="520" y="154"/>
                        </a:lnTo>
                        <a:lnTo>
                          <a:pt x="518" y="147"/>
                        </a:lnTo>
                        <a:lnTo>
                          <a:pt x="515" y="142"/>
                        </a:lnTo>
                        <a:lnTo>
                          <a:pt x="513" y="140"/>
                        </a:lnTo>
                        <a:lnTo>
                          <a:pt x="511" y="137"/>
                        </a:lnTo>
                        <a:lnTo>
                          <a:pt x="499" y="137"/>
                        </a:lnTo>
                        <a:lnTo>
                          <a:pt x="496" y="137"/>
                        </a:lnTo>
                        <a:lnTo>
                          <a:pt x="494" y="137"/>
                        </a:lnTo>
                        <a:lnTo>
                          <a:pt x="492" y="137"/>
                        </a:lnTo>
                        <a:lnTo>
                          <a:pt x="492" y="135"/>
                        </a:lnTo>
                        <a:lnTo>
                          <a:pt x="489" y="132"/>
                        </a:lnTo>
                        <a:lnTo>
                          <a:pt x="487" y="132"/>
                        </a:lnTo>
                        <a:lnTo>
                          <a:pt x="485" y="130"/>
                        </a:lnTo>
                        <a:lnTo>
                          <a:pt x="482" y="128"/>
                        </a:lnTo>
                        <a:lnTo>
                          <a:pt x="475" y="121"/>
                        </a:lnTo>
                        <a:lnTo>
                          <a:pt x="470" y="118"/>
                        </a:lnTo>
                        <a:lnTo>
                          <a:pt x="468" y="116"/>
                        </a:lnTo>
                        <a:lnTo>
                          <a:pt x="463" y="114"/>
                        </a:lnTo>
                        <a:lnTo>
                          <a:pt x="461" y="111"/>
                        </a:lnTo>
                        <a:lnTo>
                          <a:pt x="456" y="109"/>
                        </a:lnTo>
                        <a:lnTo>
                          <a:pt x="454" y="109"/>
                        </a:lnTo>
                        <a:lnTo>
                          <a:pt x="442" y="109"/>
                        </a:lnTo>
                        <a:lnTo>
                          <a:pt x="440" y="109"/>
                        </a:lnTo>
                        <a:lnTo>
                          <a:pt x="437" y="109"/>
                        </a:lnTo>
                        <a:lnTo>
                          <a:pt x="430" y="109"/>
                        </a:lnTo>
                        <a:lnTo>
                          <a:pt x="428" y="109"/>
                        </a:lnTo>
                        <a:lnTo>
                          <a:pt x="423" y="106"/>
                        </a:lnTo>
                        <a:lnTo>
                          <a:pt x="409" y="102"/>
                        </a:lnTo>
                        <a:lnTo>
                          <a:pt x="407" y="102"/>
                        </a:lnTo>
                        <a:lnTo>
                          <a:pt x="404" y="102"/>
                        </a:lnTo>
                        <a:lnTo>
                          <a:pt x="402" y="104"/>
                        </a:lnTo>
                        <a:lnTo>
                          <a:pt x="400" y="104"/>
                        </a:lnTo>
                        <a:lnTo>
                          <a:pt x="397" y="106"/>
                        </a:lnTo>
                        <a:lnTo>
                          <a:pt x="395" y="106"/>
                        </a:lnTo>
                        <a:lnTo>
                          <a:pt x="393" y="104"/>
                        </a:lnTo>
                        <a:lnTo>
                          <a:pt x="395" y="102"/>
                        </a:lnTo>
                        <a:lnTo>
                          <a:pt x="395" y="99"/>
                        </a:lnTo>
                        <a:lnTo>
                          <a:pt x="393" y="97"/>
                        </a:lnTo>
                        <a:lnTo>
                          <a:pt x="393" y="99"/>
                        </a:lnTo>
                        <a:lnTo>
                          <a:pt x="390" y="99"/>
                        </a:lnTo>
                        <a:lnTo>
                          <a:pt x="390" y="97"/>
                        </a:lnTo>
                        <a:lnTo>
                          <a:pt x="393" y="97"/>
                        </a:lnTo>
                        <a:lnTo>
                          <a:pt x="393" y="95"/>
                        </a:lnTo>
                        <a:lnTo>
                          <a:pt x="390" y="92"/>
                        </a:lnTo>
                        <a:lnTo>
                          <a:pt x="388" y="90"/>
                        </a:lnTo>
                        <a:lnTo>
                          <a:pt x="385" y="90"/>
                        </a:lnTo>
                        <a:lnTo>
                          <a:pt x="383" y="92"/>
                        </a:lnTo>
                        <a:lnTo>
                          <a:pt x="383" y="90"/>
                        </a:lnTo>
                        <a:lnTo>
                          <a:pt x="381" y="88"/>
                        </a:lnTo>
                        <a:lnTo>
                          <a:pt x="376" y="85"/>
                        </a:lnTo>
                        <a:lnTo>
                          <a:pt x="374" y="85"/>
                        </a:lnTo>
                        <a:lnTo>
                          <a:pt x="371" y="85"/>
                        </a:lnTo>
                        <a:lnTo>
                          <a:pt x="371" y="83"/>
                        </a:lnTo>
                        <a:lnTo>
                          <a:pt x="367" y="83"/>
                        </a:lnTo>
                        <a:lnTo>
                          <a:pt x="357" y="78"/>
                        </a:lnTo>
                        <a:lnTo>
                          <a:pt x="355" y="78"/>
                        </a:lnTo>
                        <a:lnTo>
                          <a:pt x="348" y="78"/>
                        </a:lnTo>
                        <a:lnTo>
                          <a:pt x="345" y="78"/>
                        </a:lnTo>
                        <a:lnTo>
                          <a:pt x="345" y="83"/>
                        </a:lnTo>
                        <a:lnTo>
                          <a:pt x="343" y="83"/>
                        </a:lnTo>
                        <a:lnTo>
                          <a:pt x="343" y="85"/>
                        </a:lnTo>
                        <a:lnTo>
                          <a:pt x="341" y="88"/>
                        </a:lnTo>
                        <a:lnTo>
                          <a:pt x="341" y="90"/>
                        </a:lnTo>
                        <a:lnTo>
                          <a:pt x="338" y="90"/>
                        </a:lnTo>
                        <a:lnTo>
                          <a:pt x="336" y="90"/>
                        </a:lnTo>
                        <a:lnTo>
                          <a:pt x="333" y="92"/>
                        </a:lnTo>
                        <a:lnTo>
                          <a:pt x="331" y="97"/>
                        </a:lnTo>
                        <a:lnTo>
                          <a:pt x="331" y="99"/>
                        </a:lnTo>
                        <a:lnTo>
                          <a:pt x="329" y="102"/>
                        </a:lnTo>
                        <a:lnTo>
                          <a:pt x="329" y="99"/>
                        </a:lnTo>
                        <a:lnTo>
                          <a:pt x="329" y="97"/>
                        </a:lnTo>
                        <a:lnTo>
                          <a:pt x="329" y="95"/>
                        </a:lnTo>
                        <a:lnTo>
                          <a:pt x="326" y="95"/>
                        </a:lnTo>
                        <a:lnTo>
                          <a:pt x="324" y="95"/>
                        </a:lnTo>
                        <a:lnTo>
                          <a:pt x="322" y="95"/>
                        </a:lnTo>
                        <a:lnTo>
                          <a:pt x="317" y="95"/>
                        </a:lnTo>
                        <a:lnTo>
                          <a:pt x="315" y="95"/>
                        </a:lnTo>
                        <a:lnTo>
                          <a:pt x="312" y="95"/>
                        </a:lnTo>
                        <a:lnTo>
                          <a:pt x="310" y="95"/>
                        </a:lnTo>
                        <a:lnTo>
                          <a:pt x="307" y="95"/>
                        </a:lnTo>
                        <a:lnTo>
                          <a:pt x="305" y="95"/>
                        </a:lnTo>
                        <a:lnTo>
                          <a:pt x="303" y="95"/>
                        </a:lnTo>
                        <a:lnTo>
                          <a:pt x="300" y="95"/>
                        </a:lnTo>
                        <a:lnTo>
                          <a:pt x="300" y="97"/>
                        </a:lnTo>
                        <a:lnTo>
                          <a:pt x="300" y="95"/>
                        </a:lnTo>
                        <a:lnTo>
                          <a:pt x="300" y="92"/>
                        </a:lnTo>
                        <a:lnTo>
                          <a:pt x="303" y="92"/>
                        </a:lnTo>
                        <a:lnTo>
                          <a:pt x="305" y="95"/>
                        </a:lnTo>
                        <a:lnTo>
                          <a:pt x="307" y="95"/>
                        </a:lnTo>
                        <a:lnTo>
                          <a:pt x="310" y="92"/>
                        </a:lnTo>
                        <a:lnTo>
                          <a:pt x="312" y="92"/>
                        </a:lnTo>
                        <a:lnTo>
                          <a:pt x="312" y="88"/>
                        </a:lnTo>
                        <a:lnTo>
                          <a:pt x="310" y="85"/>
                        </a:lnTo>
                        <a:lnTo>
                          <a:pt x="307" y="85"/>
                        </a:lnTo>
                        <a:lnTo>
                          <a:pt x="307" y="83"/>
                        </a:lnTo>
                        <a:lnTo>
                          <a:pt x="310" y="80"/>
                        </a:lnTo>
                        <a:lnTo>
                          <a:pt x="307" y="80"/>
                        </a:lnTo>
                        <a:lnTo>
                          <a:pt x="305" y="83"/>
                        </a:lnTo>
                        <a:lnTo>
                          <a:pt x="305" y="85"/>
                        </a:lnTo>
                        <a:lnTo>
                          <a:pt x="303" y="85"/>
                        </a:lnTo>
                        <a:lnTo>
                          <a:pt x="303" y="83"/>
                        </a:lnTo>
                        <a:lnTo>
                          <a:pt x="303" y="80"/>
                        </a:lnTo>
                        <a:lnTo>
                          <a:pt x="300" y="78"/>
                        </a:lnTo>
                        <a:lnTo>
                          <a:pt x="300" y="76"/>
                        </a:lnTo>
                        <a:lnTo>
                          <a:pt x="300" y="73"/>
                        </a:lnTo>
                        <a:lnTo>
                          <a:pt x="303" y="73"/>
                        </a:lnTo>
                        <a:lnTo>
                          <a:pt x="305" y="71"/>
                        </a:lnTo>
                        <a:lnTo>
                          <a:pt x="305" y="69"/>
                        </a:lnTo>
                        <a:lnTo>
                          <a:pt x="310" y="64"/>
                        </a:lnTo>
                        <a:lnTo>
                          <a:pt x="315" y="62"/>
                        </a:lnTo>
                        <a:lnTo>
                          <a:pt x="317" y="59"/>
                        </a:lnTo>
                        <a:lnTo>
                          <a:pt x="317" y="57"/>
                        </a:lnTo>
                        <a:lnTo>
                          <a:pt x="319" y="57"/>
                        </a:lnTo>
                        <a:lnTo>
                          <a:pt x="319" y="54"/>
                        </a:lnTo>
                        <a:lnTo>
                          <a:pt x="319" y="52"/>
                        </a:lnTo>
                        <a:lnTo>
                          <a:pt x="322" y="47"/>
                        </a:lnTo>
                        <a:lnTo>
                          <a:pt x="319" y="47"/>
                        </a:lnTo>
                        <a:lnTo>
                          <a:pt x="317" y="47"/>
                        </a:lnTo>
                        <a:lnTo>
                          <a:pt x="315" y="45"/>
                        </a:lnTo>
                        <a:lnTo>
                          <a:pt x="312" y="43"/>
                        </a:lnTo>
                        <a:lnTo>
                          <a:pt x="312" y="36"/>
                        </a:lnTo>
                        <a:lnTo>
                          <a:pt x="310" y="36"/>
                        </a:lnTo>
                        <a:lnTo>
                          <a:pt x="310" y="33"/>
                        </a:lnTo>
                        <a:lnTo>
                          <a:pt x="310" y="31"/>
                        </a:lnTo>
                        <a:lnTo>
                          <a:pt x="307" y="28"/>
                        </a:lnTo>
                        <a:lnTo>
                          <a:pt x="307" y="26"/>
                        </a:lnTo>
                        <a:lnTo>
                          <a:pt x="307" y="21"/>
                        </a:lnTo>
                        <a:lnTo>
                          <a:pt x="305" y="19"/>
                        </a:lnTo>
                        <a:lnTo>
                          <a:pt x="305" y="17"/>
                        </a:lnTo>
                        <a:lnTo>
                          <a:pt x="303" y="14"/>
                        </a:lnTo>
                        <a:lnTo>
                          <a:pt x="300" y="12"/>
                        </a:lnTo>
                        <a:lnTo>
                          <a:pt x="300" y="14"/>
                        </a:lnTo>
                        <a:lnTo>
                          <a:pt x="298" y="14"/>
                        </a:lnTo>
                        <a:lnTo>
                          <a:pt x="296" y="19"/>
                        </a:lnTo>
                        <a:lnTo>
                          <a:pt x="291" y="24"/>
                        </a:lnTo>
                        <a:lnTo>
                          <a:pt x="289" y="28"/>
                        </a:lnTo>
                        <a:lnTo>
                          <a:pt x="286" y="36"/>
                        </a:lnTo>
                        <a:lnTo>
                          <a:pt x="279" y="40"/>
                        </a:lnTo>
                        <a:lnTo>
                          <a:pt x="277" y="43"/>
                        </a:lnTo>
                        <a:lnTo>
                          <a:pt x="274" y="43"/>
                        </a:lnTo>
                        <a:lnTo>
                          <a:pt x="274" y="40"/>
                        </a:lnTo>
                        <a:lnTo>
                          <a:pt x="272" y="40"/>
                        </a:lnTo>
                        <a:lnTo>
                          <a:pt x="267" y="43"/>
                        </a:lnTo>
                        <a:lnTo>
                          <a:pt x="265" y="43"/>
                        </a:lnTo>
                        <a:lnTo>
                          <a:pt x="263" y="40"/>
                        </a:lnTo>
                        <a:lnTo>
                          <a:pt x="260" y="38"/>
                        </a:lnTo>
                        <a:lnTo>
                          <a:pt x="258" y="38"/>
                        </a:lnTo>
                        <a:lnTo>
                          <a:pt x="253" y="36"/>
                        </a:lnTo>
                        <a:lnTo>
                          <a:pt x="248" y="38"/>
                        </a:lnTo>
                        <a:lnTo>
                          <a:pt x="246" y="38"/>
                        </a:lnTo>
                        <a:lnTo>
                          <a:pt x="244" y="36"/>
                        </a:lnTo>
                        <a:lnTo>
                          <a:pt x="241" y="38"/>
                        </a:lnTo>
                        <a:lnTo>
                          <a:pt x="241" y="43"/>
                        </a:lnTo>
                        <a:lnTo>
                          <a:pt x="241" y="45"/>
                        </a:lnTo>
                        <a:lnTo>
                          <a:pt x="237" y="45"/>
                        </a:lnTo>
                        <a:lnTo>
                          <a:pt x="234" y="43"/>
                        </a:lnTo>
                        <a:lnTo>
                          <a:pt x="230" y="43"/>
                        </a:lnTo>
                        <a:lnTo>
                          <a:pt x="227" y="43"/>
                        </a:lnTo>
                        <a:lnTo>
                          <a:pt x="225" y="43"/>
                        </a:lnTo>
                        <a:lnTo>
                          <a:pt x="222" y="43"/>
                        </a:lnTo>
                        <a:lnTo>
                          <a:pt x="220" y="45"/>
                        </a:lnTo>
                        <a:lnTo>
                          <a:pt x="218" y="47"/>
                        </a:lnTo>
                        <a:lnTo>
                          <a:pt x="215" y="47"/>
                        </a:lnTo>
                        <a:lnTo>
                          <a:pt x="213" y="47"/>
                        </a:lnTo>
                        <a:lnTo>
                          <a:pt x="208" y="47"/>
                        </a:lnTo>
                        <a:lnTo>
                          <a:pt x="208" y="50"/>
                        </a:lnTo>
                        <a:lnTo>
                          <a:pt x="206" y="52"/>
                        </a:lnTo>
                        <a:lnTo>
                          <a:pt x="204" y="52"/>
                        </a:lnTo>
                        <a:lnTo>
                          <a:pt x="201" y="52"/>
                        </a:lnTo>
                        <a:lnTo>
                          <a:pt x="199" y="52"/>
                        </a:lnTo>
                        <a:lnTo>
                          <a:pt x="194" y="50"/>
                        </a:lnTo>
                        <a:lnTo>
                          <a:pt x="194" y="47"/>
                        </a:lnTo>
                        <a:lnTo>
                          <a:pt x="192" y="47"/>
                        </a:lnTo>
                        <a:lnTo>
                          <a:pt x="192" y="45"/>
                        </a:lnTo>
                        <a:lnTo>
                          <a:pt x="189" y="45"/>
                        </a:lnTo>
                        <a:lnTo>
                          <a:pt x="192" y="40"/>
                        </a:lnTo>
                        <a:lnTo>
                          <a:pt x="189" y="38"/>
                        </a:lnTo>
                        <a:lnTo>
                          <a:pt x="187" y="36"/>
                        </a:lnTo>
                        <a:lnTo>
                          <a:pt x="187" y="28"/>
                        </a:lnTo>
                        <a:lnTo>
                          <a:pt x="189" y="24"/>
                        </a:lnTo>
                        <a:lnTo>
                          <a:pt x="189" y="21"/>
                        </a:lnTo>
                        <a:lnTo>
                          <a:pt x="192" y="17"/>
                        </a:lnTo>
                        <a:lnTo>
                          <a:pt x="192" y="14"/>
                        </a:lnTo>
                        <a:lnTo>
                          <a:pt x="192" y="10"/>
                        </a:lnTo>
                        <a:lnTo>
                          <a:pt x="187" y="10"/>
                        </a:lnTo>
                        <a:lnTo>
                          <a:pt x="185" y="7"/>
                        </a:lnTo>
                        <a:lnTo>
                          <a:pt x="187" y="5"/>
                        </a:lnTo>
                        <a:lnTo>
                          <a:pt x="187" y="2"/>
                        </a:lnTo>
                        <a:lnTo>
                          <a:pt x="185" y="0"/>
                        </a:lnTo>
                        <a:lnTo>
                          <a:pt x="182" y="0"/>
                        </a:lnTo>
                        <a:lnTo>
                          <a:pt x="180" y="0"/>
                        </a:lnTo>
                        <a:lnTo>
                          <a:pt x="178" y="0"/>
                        </a:lnTo>
                      </a:path>
                    </a:pathLst>
                  </a:custGeom>
                  <a:solidFill>
                    <a:schemeClr val="accent1"/>
                  </a:solidFill>
                  <a:ln w="6350" algn="ctr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lnSpc>
                        <a:spcPct val="90000"/>
                      </a:lnSpc>
                    </a:pPr>
                    <a:endParaRPr lang="en-US" sz="2400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9858" name="Freeform 1593"/>
                  <p:cNvSpPr>
                    <a:spLocks/>
                  </p:cNvSpPr>
                  <p:nvPr/>
                </p:nvSpPr>
                <p:spPr bwMode="auto">
                  <a:xfrm>
                    <a:off x="3182" y="1847"/>
                    <a:ext cx="173" cy="145"/>
                  </a:xfrm>
                  <a:custGeom>
                    <a:avLst/>
                    <a:gdLst>
                      <a:gd name="T0" fmla="*/ 2147483647 w 149"/>
                      <a:gd name="T1" fmla="*/ 2147483647 h 132"/>
                      <a:gd name="T2" fmla="*/ 2147483647 w 149"/>
                      <a:gd name="T3" fmla="*/ 2147483647 h 132"/>
                      <a:gd name="T4" fmla="*/ 2147483647 w 149"/>
                      <a:gd name="T5" fmla="*/ 2147483647 h 132"/>
                      <a:gd name="T6" fmla="*/ 0 w 149"/>
                      <a:gd name="T7" fmla="*/ 2147483647 h 132"/>
                      <a:gd name="T8" fmla="*/ 2147483647 w 149"/>
                      <a:gd name="T9" fmla="*/ 2147483647 h 132"/>
                      <a:gd name="T10" fmla="*/ 2147483647 w 149"/>
                      <a:gd name="T11" fmla="*/ 2147483647 h 132"/>
                      <a:gd name="T12" fmla="*/ 2147483647 w 149"/>
                      <a:gd name="T13" fmla="*/ 2147483647 h 132"/>
                      <a:gd name="T14" fmla="*/ 2147483647 w 149"/>
                      <a:gd name="T15" fmla="*/ 0 h 132"/>
                      <a:gd name="T16" fmla="*/ 2147483647 w 149"/>
                      <a:gd name="T17" fmla="*/ 2147483647 h 132"/>
                      <a:gd name="T18" fmla="*/ 2147483647 w 149"/>
                      <a:gd name="T19" fmla="*/ 2147483647 h 132"/>
                      <a:gd name="T20" fmla="*/ 2147483647 w 149"/>
                      <a:gd name="T21" fmla="*/ 2147483647 h 132"/>
                      <a:gd name="T22" fmla="*/ 2147483647 w 149"/>
                      <a:gd name="T23" fmla="*/ 2147483647 h 132"/>
                      <a:gd name="T24" fmla="*/ 2147483647 w 149"/>
                      <a:gd name="T25" fmla="*/ 2147483647 h 132"/>
                      <a:gd name="T26" fmla="*/ 2147483647 w 149"/>
                      <a:gd name="T27" fmla="*/ 2147483647 h 132"/>
                      <a:gd name="T28" fmla="*/ 2147483647 w 149"/>
                      <a:gd name="T29" fmla="*/ 2147483647 h 132"/>
                      <a:gd name="T30" fmla="*/ 2147483647 w 149"/>
                      <a:gd name="T31" fmla="*/ 2147483647 h 132"/>
                      <a:gd name="T32" fmla="*/ 2147483647 w 149"/>
                      <a:gd name="T33" fmla="*/ 2147483647 h 132"/>
                      <a:gd name="T34" fmla="*/ 2147483647 w 149"/>
                      <a:gd name="T35" fmla="*/ 2147483647 h 132"/>
                      <a:gd name="T36" fmla="*/ 2147483647 w 149"/>
                      <a:gd name="T37" fmla="*/ 2147483647 h 132"/>
                      <a:gd name="T38" fmla="*/ 2147483647 w 149"/>
                      <a:gd name="T39" fmla="*/ 0 h 132"/>
                      <a:gd name="T40" fmla="*/ 2147483647 w 149"/>
                      <a:gd name="T41" fmla="*/ 2147483647 h 132"/>
                      <a:gd name="T42" fmla="*/ 2147483647 w 149"/>
                      <a:gd name="T43" fmla="*/ 2147483647 h 132"/>
                      <a:gd name="T44" fmla="*/ 2147483647 w 149"/>
                      <a:gd name="T45" fmla="*/ 2147483647 h 132"/>
                      <a:gd name="T46" fmla="*/ 2147483647 w 149"/>
                      <a:gd name="T47" fmla="*/ 2147483647 h 132"/>
                      <a:gd name="T48" fmla="*/ 2147483647 w 149"/>
                      <a:gd name="T49" fmla="*/ 2147483647 h 132"/>
                      <a:gd name="T50" fmla="*/ 2147483647 w 149"/>
                      <a:gd name="T51" fmla="*/ 2147483647 h 132"/>
                      <a:gd name="T52" fmla="*/ 2147483647 w 149"/>
                      <a:gd name="T53" fmla="*/ 2147483647 h 132"/>
                      <a:gd name="T54" fmla="*/ 2147483647 w 149"/>
                      <a:gd name="T55" fmla="*/ 2147483647 h 132"/>
                      <a:gd name="T56" fmla="*/ 2147483647 w 149"/>
                      <a:gd name="T57" fmla="*/ 2147483647 h 132"/>
                      <a:gd name="T58" fmla="*/ 2147483647 w 149"/>
                      <a:gd name="T59" fmla="*/ 2147483647 h 132"/>
                      <a:gd name="T60" fmla="*/ 2147483647 w 149"/>
                      <a:gd name="T61" fmla="*/ 2147483647 h 132"/>
                      <a:gd name="T62" fmla="*/ 2147483647 w 149"/>
                      <a:gd name="T63" fmla="*/ 2147483647 h 132"/>
                      <a:gd name="T64" fmla="*/ 2147483647 w 149"/>
                      <a:gd name="T65" fmla="*/ 2147483647 h 132"/>
                      <a:gd name="T66" fmla="*/ 2147483647 w 149"/>
                      <a:gd name="T67" fmla="*/ 2147483647 h 132"/>
                      <a:gd name="T68" fmla="*/ 2147483647 w 149"/>
                      <a:gd name="T69" fmla="*/ 2147483647 h 132"/>
                      <a:gd name="T70" fmla="*/ 2147483647 w 149"/>
                      <a:gd name="T71" fmla="*/ 2147483647 h 132"/>
                      <a:gd name="T72" fmla="*/ 2147483647 w 149"/>
                      <a:gd name="T73" fmla="*/ 2147483647 h 132"/>
                      <a:gd name="T74" fmla="*/ 2147483647 w 149"/>
                      <a:gd name="T75" fmla="*/ 2147483647 h 132"/>
                      <a:gd name="T76" fmla="*/ 2147483647 w 149"/>
                      <a:gd name="T77" fmla="*/ 2147483647 h 132"/>
                      <a:gd name="T78" fmla="*/ 2147483647 w 149"/>
                      <a:gd name="T79" fmla="*/ 2147483647 h 132"/>
                      <a:gd name="T80" fmla="*/ 2147483647 w 149"/>
                      <a:gd name="T81" fmla="*/ 2147483647 h 132"/>
                      <a:gd name="T82" fmla="*/ 2147483647 w 149"/>
                      <a:gd name="T83" fmla="*/ 2147483647 h 132"/>
                      <a:gd name="T84" fmla="*/ 2147483647 w 149"/>
                      <a:gd name="T85" fmla="*/ 2147483647 h 132"/>
                      <a:gd name="T86" fmla="*/ 2147483647 w 149"/>
                      <a:gd name="T87" fmla="*/ 2147483647 h 132"/>
                      <a:gd name="T88" fmla="*/ 2147483647 w 149"/>
                      <a:gd name="T89" fmla="*/ 2147483647 h 132"/>
                      <a:gd name="T90" fmla="*/ 2147483647 w 149"/>
                      <a:gd name="T91" fmla="*/ 2147483647 h 132"/>
                      <a:gd name="T92" fmla="*/ 2147483647 w 149"/>
                      <a:gd name="T93" fmla="*/ 2147483647 h 132"/>
                      <a:gd name="T94" fmla="*/ 2147483647 w 149"/>
                      <a:gd name="T95" fmla="*/ 2147483647 h 132"/>
                      <a:gd name="T96" fmla="*/ 2147483647 w 149"/>
                      <a:gd name="T97" fmla="*/ 2147483647 h 132"/>
                      <a:gd name="T98" fmla="*/ 2147483647 w 149"/>
                      <a:gd name="T99" fmla="*/ 2147483647 h 132"/>
                      <a:gd name="T100" fmla="*/ 2147483647 w 149"/>
                      <a:gd name="T101" fmla="*/ 2147483647 h 132"/>
                      <a:gd name="T102" fmla="*/ 2147483647 w 149"/>
                      <a:gd name="T103" fmla="*/ 2147483647 h 132"/>
                      <a:gd name="T104" fmla="*/ 2147483647 w 149"/>
                      <a:gd name="T105" fmla="*/ 2147483647 h 132"/>
                      <a:gd name="T106" fmla="*/ 2147483647 w 149"/>
                      <a:gd name="T107" fmla="*/ 2147483647 h 132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w 149"/>
                      <a:gd name="T163" fmla="*/ 0 h 132"/>
                      <a:gd name="T164" fmla="*/ 149 w 149"/>
                      <a:gd name="T165" fmla="*/ 132 h 132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T162" t="T163" r="T164" b="T165"/>
                    <a:pathLst>
                      <a:path w="149" h="132">
                        <a:moveTo>
                          <a:pt x="7" y="120"/>
                        </a:moveTo>
                        <a:lnTo>
                          <a:pt x="7" y="106"/>
                        </a:lnTo>
                        <a:lnTo>
                          <a:pt x="7" y="94"/>
                        </a:lnTo>
                        <a:lnTo>
                          <a:pt x="7" y="82"/>
                        </a:lnTo>
                        <a:lnTo>
                          <a:pt x="7" y="68"/>
                        </a:lnTo>
                        <a:lnTo>
                          <a:pt x="7" y="56"/>
                        </a:lnTo>
                        <a:lnTo>
                          <a:pt x="7" y="45"/>
                        </a:lnTo>
                        <a:lnTo>
                          <a:pt x="7" y="35"/>
                        </a:lnTo>
                        <a:lnTo>
                          <a:pt x="3" y="30"/>
                        </a:lnTo>
                        <a:lnTo>
                          <a:pt x="3" y="28"/>
                        </a:lnTo>
                        <a:lnTo>
                          <a:pt x="0" y="26"/>
                        </a:lnTo>
                        <a:lnTo>
                          <a:pt x="0" y="21"/>
                        </a:lnTo>
                        <a:lnTo>
                          <a:pt x="0" y="19"/>
                        </a:lnTo>
                        <a:lnTo>
                          <a:pt x="3" y="19"/>
                        </a:lnTo>
                        <a:lnTo>
                          <a:pt x="5" y="16"/>
                        </a:lnTo>
                        <a:lnTo>
                          <a:pt x="3" y="12"/>
                        </a:lnTo>
                        <a:lnTo>
                          <a:pt x="3" y="7"/>
                        </a:lnTo>
                        <a:lnTo>
                          <a:pt x="3" y="4"/>
                        </a:lnTo>
                        <a:lnTo>
                          <a:pt x="5" y="2"/>
                        </a:lnTo>
                        <a:lnTo>
                          <a:pt x="5" y="0"/>
                        </a:lnTo>
                        <a:lnTo>
                          <a:pt x="7" y="0"/>
                        </a:lnTo>
                        <a:lnTo>
                          <a:pt x="10" y="2"/>
                        </a:lnTo>
                        <a:lnTo>
                          <a:pt x="14" y="0"/>
                        </a:lnTo>
                        <a:lnTo>
                          <a:pt x="17" y="0"/>
                        </a:lnTo>
                        <a:lnTo>
                          <a:pt x="24" y="2"/>
                        </a:lnTo>
                        <a:lnTo>
                          <a:pt x="31" y="2"/>
                        </a:lnTo>
                        <a:lnTo>
                          <a:pt x="36" y="4"/>
                        </a:lnTo>
                        <a:lnTo>
                          <a:pt x="38" y="4"/>
                        </a:lnTo>
                        <a:lnTo>
                          <a:pt x="43" y="4"/>
                        </a:lnTo>
                        <a:lnTo>
                          <a:pt x="43" y="7"/>
                        </a:lnTo>
                        <a:lnTo>
                          <a:pt x="45" y="7"/>
                        </a:lnTo>
                        <a:lnTo>
                          <a:pt x="50" y="7"/>
                        </a:lnTo>
                        <a:lnTo>
                          <a:pt x="52" y="7"/>
                        </a:lnTo>
                        <a:lnTo>
                          <a:pt x="57" y="9"/>
                        </a:lnTo>
                        <a:lnTo>
                          <a:pt x="59" y="12"/>
                        </a:lnTo>
                        <a:lnTo>
                          <a:pt x="62" y="9"/>
                        </a:lnTo>
                        <a:lnTo>
                          <a:pt x="66" y="9"/>
                        </a:lnTo>
                        <a:lnTo>
                          <a:pt x="69" y="4"/>
                        </a:lnTo>
                        <a:lnTo>
                          <a:pt x="73" y="4"/>
                        </a:lnTo>
                        <a:lnTo>
                          <a:pt x="76" y="2"/>
                        </a:lnTo>
                        <a:lnTo>
                          <a:pt x="80" y="2"/>
                        </a:lnTo>
                        <a:lnTo>
                          <a:pt x="83" y="2"/>
                        </a:lnTo>
                        <a:lnTo>
                          <a:pt x="80" y="2"/>
                        </a:lnTo>
                        <a:lnTo>
                          <a:pt x="78" y="4"/>
                        </a:lnTo>
                        <a:lnTo>
                          <a:pt x="80" y="4"/>
                        </a:lnTo>
                        <a:lnTo>
                          <a:pt x="85" y="2"/>
                        </a:lnTo>
                        <a:lnTo>
                          <a:pt x="88" y="2"/>
                        </a:lnTo>
                        <a:lnTo>
                          <a:pt x="90" y="2"/>
                        </a:lnTo>
                        <a:lnTo>
                          <a:pt x="95" y="2"/>
                        </a:lnTo>
                        <a:lnTo>
                          <a:pt x="97" y="0"/>
                        </a:lnTo>
                        <a:lnTo>
                          <a:pt x="99" y="2"/>
                        </a:lnTo>
                        <a:lnTo>
                          <a:pt x="102" y="4"/>
                        </a:lnTo>
                        <a:lnTo>
                          <a:pt x="104" y="4"/>
                        </a:lnTo>
                        <a:lnTo>
                          <a:pt x="106" y="7"/>
                        </a:lnTo>
                        <a:lnTo>
                          <a:pt x="109" y="9"/>
                        </a:lnTo>
                        <a:lnTo>
                          <a:pt x="111" y="7"/>
                        </a:lnTo>
                        <a:lnTo>
                          <a:pt x="114" y="7"/>
                        </a:lnTo>
                        <a:lnTo>
                          <a:pt x="114" y="9"/>
                        </a:lnTo>
                        <a:lnTo>
                          <a:pt x="121" y="7"/>
                        </a:lnTo>
                        <a:lnTo>
                          <a:pt x="125" y="7"/>
                        </a:lnTo>
                        <a:lnTo>
                          <a:pt x="128" y="4"/>
                        </a:lnTo>
                        <a:lnTo>
                          <a:pt x="128" y="7"/>
                        </a:lnTo>
                        <a:lnTo>
                          <a:pt x="128" y="9"/>
                        </a:lnTo>
                        <a:lnTo>
                          <a:pt x="132" y="21"/>
                        </a:lnTo>
                        <a:lnTo>
                          <a:pt x="137" y="30"/>
                        </a:lnTo>
                        <a:lnTo>
                          <a:pt x="135" y="35"/>
                        </a:lnTo>
                        <a:lnTo>
                          <a:pt x="135" y="40"/>
                        </a:lnTo>
                        <a:lnTo>
                          <a:pt x="132" y="45"/>
                        </a:lnTo>
                        <a:lnTo>
                          <a:pt x="132" y="47"/>
                        </a:lnTo>
                        <a:lnTo>
                          <a:pt x="132" y="49"/>
                        </a:lnTo>
                        <a:lnTo>
                          <a:pt x="130" y="49"/>
                        </a:lnTo>
                        <a:lnTo>
                          <a:pt x="128" y="52"/>
                        </a:lnTo>
                        <a:lnTo>
                          <a:pt x="125" y="49"/>
                        </a:lnTo>
                        <a:lnTo>
                          <a:pt x="123" y="47"/>
                        </a:lnTo>
                        <a:lnTo>
                          <a:pt x="118" y="45"/>
                        </a:lnTo>
                        <a:lnTo>
                          <a:pt x="116" y="40"/>
                        </a:lnTo>
                        <a:lnTo>
                          <a:pt x="116" y="38"/>
                        </a:lnTo>
                        <a:lnTo>
                          <a:pt x="114" y="35"/>
                        </a:lnTo>
                        <a:lnTo>
                          <a:pt x="111" y="33"/>
                        </a:lnTo>
                        <a:lnTo>
                          <a:pt x="111" y="30"/>
                        </a:lnTo>
                        <a:lnTo>
                          <a:pt x="109" y="28"/>
                        </a:lnTo>
                        <a:lnTo>
                          <a:pt x="109" y="23"/>
                        </a:lnTo>
                        <a:lnTo>
                          <a:pt x="106" y="23"/>
                        </a:lnTo>
                        <a:lnTo>
                          <a:pt x="106" y="21"/>
                        </a:lnTo>
                        <a:lnTo>
                          <a:pt x="106" y="23"/>
                        </a:lnTo>
                        <a:lnTo>
                          <a:pt x="104" y="26"/>
                        </a:lnTo>
                        <a:lnTo>
                          <a:pt x="104" y="28"/>
                        </a:lnTo>
                        <a:lnTo>
                          <a:pt x="106" y="30"/>
                        </a:lnTo>
                        <a:lnTo>
                          <a:pt x="109" y="30"/>
                        </a:lnTo>
                        <a:lnTo>
                          <a:pt x="109" y="33"/>
                        </a:lnTo>
                        <a:lnTo>
                          <a:pt x="109" y="35"/>
                        </a:lnTo>
                        <a:lnTo>
                          <a:pt x="109" y="38"/>
                        </a:lnTo>
                        <a:lnTo>
                          <a:pt x="111" y="42"/>
                        </a:lnTo>
                        <a:lnTo>
                          <a:pt x="116" y="47"/>
                        </a:lnTo>
                        <a:lnTo>
                          <a:pt x="118" y="49"/>
                        </a:lnTo>
                        <a:lnTo>
                          <a:pt x="121" y="54"/>
                        </a:lnTo>
                        <a:lnTo>
                          <a:pt x="121" y="56"/>
                        </a:lnTo>
                        <a:lnTo>
                          <a:pt x="123" y="59"/>
                        </a:lnTo>
                        <a:lnTo>
                          <a:pt x="125" y="64"/>
                        </a:lnTo>
                        <a:lnTo>
                          <a:pt x="125" y="66"/>
                        </a:lnTo>
                        <a:lnTo>
                          <a:pt x="128" y="68"/>
                        </a:lnTo>
                        <a:lnTo>
                          <a:pt x="130" y="73"/>
                        </a:lnTo>
                        <a:lnTo>
                          <a:pt x="130" y="78"/>
                        </a:lnTo>
                        <a:lnTo>
                          <a:pt x="132" y="80"/>
                        </a:lnTo>
                        <a:lnTo>
                          <a:pt x="137" y="87"/>
                        </a:lnTo>
                        <a:lnTo>
                          <a:pt x="137" y="90"/>
                        </a:lnTo>
                        <a:lnTo>
                          <a:pt x="140" y="90"/>
                        </a:lnTo>
                        <a:lnTo>
                          <a:pt x="142" y="97"/>
                        </a:lnTo>
                        <a:lnTo>
                          <a:pt x="144" y="99"/>
                        </a:lnTo>
                        <a:lnTo>
                          <a:pt x="147" y="101"/>
                        </a:lnTo>
                        <a:lnTo>
                          <a:pt x="149" y="101"/>
                        </a:lnTo>
                        <a:lnTo>
                          <a:pt x="149" y="104"/>
                        </a:lnTo>
                        <a:lnTo>
                          <a:pt x="147" y="104"/>
                        </a:lnTo>
                        <a:lnTo>
                          <a:pt x="147" y="106"/>
                        </a:lnTo>
                        <a:lnTo>
                          <a:pt x="147" y="111"/>
                        </a:lnTo>
                        <a:lnTo>
                          <a:pt x="147" y="113"/>
                        </a:lnTo>
                        <a:lnTo>
                          <a:pt x="142" y="118"/>
                        </a:lnTo>
                        <a:lnTo>
                          <a:pt x="140" y="118"/>
                        </a:lnTo>
                        <a:lnTo>
                          <a:pt x="135" y="125"/>
                        </a:lnTo>
                        <a:lnTo>
                          <a:pt x="128" y="125"/>
                        </a:lnTo>
                        <a:lnTo>
                          <a:pt x="128" y="132"/>
                        </a:lnTo>
                        <a:lnTo>
                          <a:pt x="121" y="132"/>
                        </a:lnTo>
                        <a:lnTo>
                          <a:pt x="116" y="130"/>
                        </a:lnTo>
                        <a:lnTo>
                          <a:pt x="92" y="130"/>
                        </a:lnTo>
                        <a:lnTo>
                          <a:pt x="92" y="127"/>
                        </a:lnTo>
                        <a:lnTo>
                          <a:pt x="92" y="125"/>
                        </a:lnTo>
                        <a:lnTo>
                          <a:pt x="90" y="130"/>
                        </a:lnTo>
                        <a:lnTo>
                          <a:pt x="83" y="130"/>
                        </a:lnTo>
                        <a:lnTo>
                          <a:pt x="71" y="130"/>
                        </a:lnTo>
                        <a:lnTo>
                          <a:pt x="57" y="130"/>
                        </a:lnTo>
                        <a:lnTo>
                          <a:pt x="45" y="130"/>
                        </a:lnTo>
                        <a:lnTo>
                          <a:pt x="31" y="130"/>
                        </a:lnTo>
                        <a:lnTo>
                          <a:pt x="19" y="130"/>
                        </a:lnTo>
                        <a:lnTo>
                          <a:pt x="7" y="130"/>
                        </a:lnTo>
                        <a:lnTo>
                          <a:pt x="7" y="120"/>
                        </a:lnTo>
                      </a:path>
                    </a:pathLst>
                  </a:custGeom>
                  <a:solidFill>
                    <a:schemeClr val="accent1"/>
                  </a:solidFill>
                  <a:ln w="6350" algn="ctr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lnSpc>
                        <a:spcPct val="90000"/>
                      </a:lnSpc>
                    </a:pPr>
                    <a:endParaRPr lang="en-US" sz="2400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9859" name="Freeform 1659"/>
                  <p:cNvSpPr>
                    <a:spLocks/>
                  </p:cNvSpPr>
                  <p:nvPr/>
                </p:nvSpPr>
                <p:spPr bwMode="auto">
                  <a:xfrm>
                    <a:off x="3055" y="2637"/>
                    <a:ext cx="255" cy="186"/>
                  </a:xfrm>
                  <a:custGeom>
                    <a:avLst/>
                    <a:gdLst>
                      <a:gd name="T0" fmla="*/ 2147483647 w 219"/>
                      <a:gd name="T1" fmla="*/ 2147483647 h 170"/>
                      <a:gd name="T2" fmla="*/ 2147483647 w 219"/>
                      <a:gd name="T3" fmla="*/ 2147483647 h 170"/>
                      <a:gd name="T4" fmla="*/ 2147483647 w 219"/>
                      <a:gd name="T5" fmla="*/ 2147483647 h 170"/>
                      <a:gd name="T6" fmla="*/ 2147483647 w 219"/>
                      <a:gd name="T7" fmla="*/ 2147483647 h 170"/>
                      <a:gd name="T8" fmla="*/ 2147483647 w 219"/>
                      <a:gd name="T9" fmla="*/ 2147483647 h 170"/>
                      <a:gd name="T10" fmla="*/ 0 w 219"/>
                      <a:gd name="T11" fmla="*/ 2147483647 h 170"/>
                      <a:gd name="T12" fmla="*/ 2147483647 w 219"/>
                      <a:gd name="T13" fmla="*/ 2147483647 h 170"/>
                      <a:gd name="T14" fmla="*/ 2147483647 w 219"/>
                      <a:gd name="T15" fmla="*/ 2147483647 h 170"/>
                      <a:gd name="T16" fmla="*/ 2147483647 w 219"/>
                      <a:gd name="T17" fmla="*/ 2147483647 h 170"/>
                      <a:gd name="T18" fmla="*/ 2147483647 w 219"/>
                      <a:gd name="T19" fmla="*/ 2147483647 h 170"/>
                      <a:gd name="T20" fmla="*/ 2147483647 w 219"/>
                      <a:gd name="T21" fmla="*/ 2147483647 h 170"/>
                      <a:gd name="T22" fmla="*/ 2147483647 w 219"/>
                      <a:gd name="T23" fmla="*/ 2147483647 h 170"/>
                      <a:gd name="T24" fmla="*/ 2147483647 w 219"/>
                      <a:gd name="T25" fmla="*/ 2147483647 h 170"/>
                      <a:gd name="T26" fmla="*/ 2147483647 w 219"/>
                      <a:gd name="T27" fmla="*/ 2147483647 h 170"/>
                      <a:gd name="T28" fmla="*/ 2147483647 w 219"/>
                      <a:gd name="T29" fmla="*/ 2147483647 h 170"/>
                      <a:gd name="T30" fmla="*/ 2147483647 w 219"/>
                      <a:gd name="T31" fmla="*/ 2147483647 h 170"/>
                      <a:gd name="T32" fmla="*/ 2147483647 w 219"/>
                      <a:gd name="T33" fmla="*/ 2147483647 h 170"/>
                      <a:gd name="T34" fmla="*/ 2147483647 w 219"/>
                      <a:gd name="T35" fmla="*/ 2147483647 h 170"/>
                      <a:gd name="T36" fmla="*/ 2147483647 w 219"/>
                      <a:gd name="T37" fmla="*/ 2147483647 h 170"/>
                      <a:gd name="T38" fmla="*/ 2147483647 w 219"/>
                      <a:gd name="T39" fmla="*/ 2147483647 h 170"/>
                      <a:gd name="T40" fmla="*/ 2147483647 w 219"/>
                      <a:gd name="T41" fmla="*/ 2147483647 h 170"/>
                      <a:gd name="T42" fmla="*/ 2147483647 w 219"/>
                      <a:gd name="T43" fmla="*/ 2147483647 h 170"/>
                      <a:gd name="T44" fmla="*/ 2147483647 w 219"/>
                      <a:gd name="T45" fmla="*/ 2147483647 h 170"/>
                      <a:gd name="T46" fmla="*/ 2147483647 w 219"/>
                      <a:gd name="T47" fmla="*/ 2147483647 h 170"/>
                      <a:gd name="T48" fmla="*/ 2147483647 w 219"/>
                      <a:gd name="T49" fmla="*/ 2147483647 h 170"/>
                      <a:gd name="T50" fmla="*/ 2147483647 w 219"/>
                      <a:gd name="T51" fmla="*/ 2147483647 h 170"/>
                      <a:gd name="T52" fmla="*/ 2147483647 w 219"/>
                      <a:gd name="T53" fmla="*/ 2147483647 h 170"/>
                      <a:gd name="T54" fmla="*/ 2147483647 w 219"/>
                      <a:gd name="T55" fmla="*/ 2147483647 h 170"/>
                      <a:gd name="T56" fmla="*/ 2147483647 w 219"/>
                      <a:gd name="T57" fmla="*/ 2147483647 h 170"/>
                      <a:gd name="T58" fmla="*/ 2147483647 w 219"/>
                      <a:gd name="T59" fmla="*/ 2147483647 h 170"/>
                      <a:gd name="T60" fmla="*/ 2147483647 w 219"/>
                      <a:gd name="T61" fmla="*/ 2147483647 h 170"/>
                      <a:gd name="T62" fmla="*/ 2147483647 w 219"/>
                      <a:gd name="T63" fmla="*/ 2147483647 h 170"/>
                      <a:gd name="T64" fmla="*/ 2147483647 w 219"/>
                      <a:gd name="T65" fmla="*/ 2147483647 h 170"/>
                      <a:gd name="T66" fmla="*/ 2147483647 w 219"/>
                      <a:gd name="T67" fmla="*/ 2147483647 h 170"/>
                      <a:gd name="T68" fmla="*/ 2147483647 w 219"/>
                      <a:gd name="T69" fmla="*/ 2147483647 h 170"/>
                      <a:gd name="T70" fmla="*/ 2147483647 w 219"/>
                      <a:gd name="T71" fmla="*/ 2147483647 h 170"/>
                      <a:gd name="T72" fmla="*/ 2147483647 w 219"/>
                      <a:gd name="T73" fmla="*/ 2147483647 h 170"/>
                      <a:gd name="T74" fmla="*/ 2147483647 w 219"/>
                      <a:gd name="T75" fmla="*/ 2147483647 h 170"/>
                      <a:gd name="T76" fmla="*/ 2147483647 w 219"/>
                      <a:gd name="T77" fmla="*/ 2147483647 h 170"/>
                      <a:gd name="T78" fmla="*/ 2147483647 w 219"/>
                      <a:gd name="T79" fmla="*/ 2147483647 h 170"/>
                      <a:gd name="T80" fmla="*/ 2147483647 w 219"/>
                      <a:gd name="T81" fmla="*/ 2147483647 h 170"/>
                      <a:gd name="T82" fmla="*/ 2147483647 w 219"/>
                      <a:gd name="T83" fmla="*/ 2147483647 h 170"/>
                      <a:gd name="T84" fmla="*/ 2147483647 w 219"/>
                      <a:gd name="T85" fmla="*/ 2147483647 h 170"/>
                      <a:gd name="T86" fmla="*/ 2147483647 w 219"/>
                      <a:gd name="T87" fmla="*/ 2147483647 h 170"/>
                      <a:gd name="T88" fmla="*/ 2147483647 w 219"/>
                      <a:gd name="T89" fmla="*/ 2147483647 h 170"/>
                      <a:gd name="T90" fmla="*/ 2147483647 w 219"/>
                      <a:gd name="T91" fmla="*/ 2147483647 h 170"/>
                      <a:gd name="T92" fmla="*/ 2147483647 w 219"/>
                      <a:gd name="T93" fmla="*/ 2147483647 h 170"/>
                      <a:gd name="T94" fmla="*/ 2147483647 w 219"/>
                      <a:gd name="T95" fmla="*/ 2147483647 h 170"/>
                      <a:gd name="T96" fmla="*/ 2147483647 w 219"/>
                      <a:gd name="T97" fmla="*/ 2147483647 h 170"/>
                      <a:gd name="T98" fmla="*/ 2147483647 w 219"/>
                      <a:gd name="T99" fmla="*/ 2147483647 h 170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219"/>
                      <a:gd name="T151" fmla="*/ 0 h 170"/>
                      <a:gd name="T152" fmla="*/ 219 w 219"/>
                      <a:gd name="T153" fmla="*/ 170 h 170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219" h="170">
                        <a:moveTo>
                          <a:pt x="44" y="35"/>
                        </a:moveTo>
                        <a:lnTo>
                          <a:pt x="44" y="47"/>
                        </a:lnTo>
                        <a:lnTo>
                          <a:pt x="44" y="61"/>
                        </a:lnTo>
                        <a:lnTo>
                          <a:pt x="44" y="73"/>
                        </a:lnTo>
                        <a:lnTo>
                          <a:pt x="44" y="87"/>
                        </a:lnTo>
                        <a:lnTo>
                          <a:pt x="42" y="87"/>
                        </a:lnTo>
                        <a:lnTo>
                          <a:pt x="37" y="90"/>
                        </a:lnTo>
                        <a:lnTo>
                          <a:pt x="35" y="92"/>
                        </a:lnTo>
                        <a:lnTo>
                          <a:pt x="30" y="92"/>
                        </a:lnTo>
                        <a:lnTo>
                          <a:pt x="28" y="92"/>
                        </a:lnTo>
                        <a:lnTo>
                          <a:pt x="23" y="92"/>
                        </a:lnTo>
                        <a:lnTo>
                          <a:pt x="21" y="94"/>
                        </a:lnTo>
                        <a:lnTo>
                          <a:pt x="16" y="92"/>
                        </a:lnTo>
                        <a:lnTo>
                          <a:pt x="14" y="90"/>
                        </a:lnTo>
                        <a:lnTo>
                          <a:pt x="14" y="87"/>
                        </a:lnTo>
                        <a:lnTo>
                          <a:pt x="7" y="83"/>
                        </a:lnTo>
                        <a:lnTo>
                          <a:pt x="4" y="83"/>
                        </a:lnTo>
                        <a:lnTo>
                          <a:pt x="4" y="87"/>
                        </a:lnTo>
                        <a:lnTo>
                          <a:pt x="2" y="87"/>
                        </a:lnTo>
                        <a:lnTo>
                          <a:pt x="0" y="87"/>
                        </a:lnTo>
                        <a:lnTo>
                          <a:pt x="0" y="90"/>
                        </a:lnTo>
                        <a:lnTo>
                          <a:pt x="2" y="92"/>
                        </a:lnTo>
                        <a:lnTo>
                          <a:pt x="4" y="94"/>
                        </a:lnTo>
                        <a:lnTo>
                          <a:pt x="7" y="102"/>
                        </a:lnTo>
                        <a:lnTo>
                          <a:pt x="9" y="109"/>
                        </a:lnTo>
                        <a:lnTo>
                          <a:pt x="11" y="116"/>
                        </a:lnTo>
                        <a:lnTo>
                          <a:pt x="14" y="118"/>
                        </a:lnTo>
                        <a:lnTo>
                          <a:pt x="16" y="120"/>
                        </a:lnTo>
                        <a:lnTo>
                          <a:pt x="16" y="123"/>
                        </a:lnTo>
                        <a:lnTo>
                          <a:pt x="21" y="130"/>
                        </a:lnTo>
                        <a:lnTo>
                          <a:pt x="23" y="132"/>
                        </a:lnTo>
                        <a:lnTo>
                          <a:pt x="23" y="142"/>
                        </a:lnTo>
                        <a:lnTo>
                          <a:pt x="21" y="144"/>
                        </a:lnTo>
                        <a:lnTo>
                          <a:pt x="18" y="144"/>
                        </a:lnTo>
                        <a:lnTo>
                          <a:pt x="18" y="146"/>
                        </a:lnTo>
                        <a:lnTo>
                          <a:pt x="21" y="149"/>
                        </a:lnTo>
                        <a:lnTo>
                          <a:pt x="21" y="151"/>
                        </a:lnTo>
                        <a:lnTo>
                          <a:pt x="23" y="151"/>
                        </a:lnTo>
                        <a:lnTo>
                          <a:pt x="23" y="154"/>
                        </a:lnTo>
                        <a:lnTo>
                          <a:pt x="25" y="156"/>
                        </a:lnTo>
                        <a:lnTo>
                          <a:pt x="25" y="158"/>
                        </a:lnTo>
                        <a:lnTo>
                          <a:pt x="25" y="161"/>
                        </a:lnTo>
                        <a:lnTo>
                          <a:pt x="25" y="163"/>
                        </a:lnTo>
                        <a:lnTo>
                          <a:pt x="25" y="165"/>
                        </a:lnTo>
                        <a:lnTo>
                          <a:pt x="25" y="163"/>
                        </a:lnTo>
                        <a:lnTo>
                          <a:pt x="28" y="161"/>
                        </a:lnTo>
                        <a:lnTo>
                          <a:pt x="30" y="161"/>
                        </a:lnTo>
                        <a:lnTo>
                          <a:pt x="30" y="163"/>
                        </a:lnTo>
                        <a:lnTo>
                          <a:pt x="30" y="165"/>
                        </a:lnTo>
                        <a:lnTo>
                          <a:pt x="33" y="165"/>
                        </a:lnTo>
                        <a:lnTo>
                          <a:pt x="37" y="165"/>
                        </a:lnTo>
                        <a:lnTo>
                          <a:pt x="37" y="168"/>
                        </a:lnTo>
                        <a:lnTo>
                          <a:pt x="40" y="170"/>
                        </a:lnTo>
                        <a:lnTo>
                          <a:pt x="42" y="170"/>
                        </a:lnTo>
                        <a:lnTo>
                          <a:pt x="44" y="170"/>
                        </a:lnTo>
                        <a:lnTo>
                          <a:pt x="47" y="170"/>
                        </a:lnTo>
                        <a:lnTo>
                          <a:pt x="49" y="170"/>
                        </a:lnTo>
                        <a:lnTo>
                          <a:pt x="51" y="168"/>
                        </a:lnTo>
                        <a:lnTo>
                          <a:pt x="56" y="165"/>
                        </a:lnTo>
                        <a:lnTo>
                          <a:pt x="59" y="165"/>
                        </a:lnTo>
                        <a:lnTo>
                          <a:pt x="63" y="165"/>
                        </a:lnTo>
                        <a:lnTo>
                          <a:pt x="66" y="165"/>
                        </a:lnTo>
                        <a:lnTo>
                          <a:pt x="70" y="165"/>
                        </a:lnTo>
                        <a:lnTo>
                          <a:pt x="73" y="163"/>
                        </a:lnTo>
                        <a:lnTo>
                          <a:pt x="75" y="163"/>
                        </a:lnTo>
                        <a:lnTo>
                          <a:pt x="77" y="161"/>
                        </a:lnTo>
                        <a:lnTo>
                          <a:pt x="80" y="161"/>
                        </a:lnTo>
                        <a:lnTo>
                          <a:pt x="82" y="161"/>
                        </a:lnTo>
                        <a:lnTo>
                          <a:pt x="89" y="163"/>
                        </a:lnTo>
                        <a:lnTo>
                          <a:pt x="92" y="163"/>
                        </a:lnTo>
                        <a:lnTo>
                          <a:pt x="92" y="161"/>
                        </a:lnTo>
                        <a:lnTo>
                          <a:pt x="96" y="161"/>
                        </a:lnTo>
                        <a:lnTo>
                          <a:pt x="99" y="161"/>
                        </a:lnTo>
                        <a:lnTo>
                          <a:pt x="108" y="163"/>
                        </a:lnTo>
                        <a:lnTo>
                          <a:pt x="113" y="163"/>
                        </a:lnTo>
                        <a:lnTo>
                          <a:pt x="113" y="161"/>
                        </a:lnTo>
                        <a:lnTo>
                          <a:pt x="118" y="161"/>
                        </a:lnTo>
                        <a:lnTo>
                          <a:pt x="120" y="161"/>
                        </a:lnTo>
                        <a:lnTo>
                          <a:pt x="122" y="161"/>
                        </a:lnTo>
                        <a:lnTo>
                          <a:pt x="125" y="161"/>
                        </a:lnTo>
                        <a:lnTo>
                          <a:pt x="122" y="158"/>
                        </a:lnTo>
                        <a:lnTo>
                          <a:pt x="125" y="158"/>
                        </a:lnTo>
                        <a:lnTo>
                          <a:pt x="127" y="156"/>
                        </a:lnTo>
                        <a:lnTo>
                          <a:pt x="129" y="156"/>
                        </a:lnTo>
                        <a:lnTo>
                          <a:pt x="134" y="156"/>
                        </a:lnTo>
                        <a:lnTo>
                          <a:pt x="137" y="156"/>
                        </a:lnTo>
                        <a:lnTo>
                          <a:pt x="144" y="154"/>
                        </a:lnTo>
                        <a:lnTo>
                          <a:pt x="151" y="149"/>
                        </a:lnTo>
                        <a:lnTo>
                          <a:pt x="153" y="146"/>
                        </a:lnTo>
                        <a:lnTo>
                          <a:pt x="155" y="144"/>
                        </a:lnTo>
                        <a:lnTo>
                          <a:pt x="163" y="142"/>
                        </a:lnTo>
                        <a:lnTo>
                          <a:pt x="167" y="135"/>
                        </a:lnTo>
                        <a:lnTo>
                          <a:pt x="172" y="130"/>
                        </a:lnTo>
                        <a:lnTo>
                          <a:pt x="174" y="128"/>
                        </a:lnTo>
                        <a:lnTo>
                          <a:pt x="177" y="128"/>
                        </a:lnTo>
                        <a:lnTo>
                          <a:pt x="181" y="123"/>
                        </a:lnTo>
                        <a:lnTo>
                          <a:pt x="186" y="116"/>
                        </a:lnTo>
                        <a:lnTo>
                          <a:pt x="188" y="113"/>
                        </a:lnTo>
                        <a:lnTo>
                          <a:pt x="193" y="106"/>
                        </a:lnTo>
                        <a:lnTo>
                          <a:pt x="196" y="104"/>
                        </a:lnTo>
                        <a:lnTo>
                          <a:pt x="196" y="102"/>
                        </a:lnTo>
                        <a:lnTo>
                          <a:pt x="198" y="99"/>
                        </a:lnTo>
                        <a:lnTo>
                          <a:pt x="200" y="97"/>
                        </a:lnTo>
                        <a:lnTo>
                          <a:pt x="203" y="94"/>
                        </a:lnTo>
                        <a:lnTo>
                          <a:pt x="203" y="92"/>
                        </a:lnTo>
                        <a:lnTo>
                          <a:pt x="205" y="92"/>
                        </a:lnTo>
                        <a:lnTo>
                          <a:pt x="210" y="87"/>
                        </a:lnTo>
                        <a:lnTo>
                          <a:pt x="212" y="85"/>
                        </a:lnTo>
                        <a:lnTo>
                          <a:pt x="214" y="78"/>
                        </a:lnTo>
                        <a:lnTo>
                          <a:pt x="214" y="76"/>
                        </a:lnTo>
                        <a:lnTo>
                          <a:pt x="217" y="73"/>
                        </a:lnTo>
                        <a:lnTo>
                          <a:pt x="217" y="71"/>
                        </a:lnTo>
                        <a:lnTo>
                          <a:pt x="217" y="68"/>
                        </a:lnTo>
                        <a:lnTo>
                          <a:pt x="219" y="66"/>
                        </a:lnTo>
                        <a:lnTo>
                          <a:pt x="219" y="64"/>
                        </a:lnTo>
                        <a:lnTo>
                          <a:pt x="217" y="61"/>
                        </a:lnTo>
                        <a:lnTo>
                          <a:pt x="207" y="61"/>
                        </a:lnTo>
                        <a:lnTo>
                          <a:pt x="207" y="64"/>
                        </a:lnTo>
                        <a:lnTo>
                          <a:pt x="205" y="66"/>
                        </a:lnTo>
                        <a:lnTo>
                          <a:pt x="203" y="68"/>
                        </a:lnTo>
                        <a:lnTo>
                          <a:pt x="200" y="68"/>
                        </a:lnTo>
                        <a:lnTo>
                          <a:pt x="196" y="68"/>
                        </a:lnTo>
                        <a:lnTo>
                          <a:pt x="193" y="64"/>
                        </a:lnTo>
                        <a:lnTo>
                          <a:pt x="193" y="61"/>
                        </a:lnTo>
                        <a:lnTo>
                          <a:pt x="193" y="57"/>
                        </a:lnTo>
                        <a:lnTo>
                          <a:pt x="196" y="54"/>
                        </a:lnTo>
                        <a:lnTo>
                          <a:pt x="198" y="50"/>
                        </a:lnTo>
                        <a:lnTo>
                          <a:pt x="200" y="50"/>
                        </a:lnTo>
                        <a:lnTo>
                          <a:pt x="205" y="52"/>
                        </a:lnTo>
                        <a:lnTo>
                          <a:pt x="207" y="50"/>
                        </a:lnTo>
                        <a:lnTo>
                          <a:pt x="207" y="28"/>
                        </a:lnTo>
                        <a:lnTo>
                          <a:pt x="203" y="19"/>
                        </a:lnTo>
                        <a:lnTo>
                          <a:pt x="203" y="12"/>
                        </a:lnTo>
                        <a:lnTo>
                          <a:pt x="203" y="7"/>
                        </a:lnTo>
                        <a:lnTo>
                          <a:pt x="200" y="7"/>
                        </a:lnTo>
                        <a:lnTo>
                          <a:pt x="196" y="5"/>
                        </a:lnTo>
                        <a:lnTo>
                          <a:pt x="191" y="2"/>
                        </a:lnTo>
                        <a:lnTo>
                          <a:pt x="188" y="2"/>
                        </a:lnTo>
                        <a:lnTo>
                          <a:pt x="186" y="2"/>
                        </a:lnTo>
                        <a:lnTo>
                          <a:pt x="181" y="2"/>
                        </a:lnTo>
                        <a:lnTo>
                          <a:pt x="177" y="0"/>
                        </a:lnTo>
                        <a:lnTo>
                          <a:pt x="174" y="0"/>
                        </a:lnTo>
                        <a:lnTo>
                          <a:pt x="172" y="0"/>
                        </a:lnTo>
                        <a:lnTo>
                          <a:pt x="172" y="2"/>
                        </a:lnTo>
                        <a:lnTo>
                          <a:pt x="170" y="2"/>
                        </a:lnTo>
                        <a:lnTo>
                          <a:pt x="165" y="5"/>
                        </a:lnTo>
                        <a:lnTo>
                          <a:pt x="155" y="9"/>
                        </a:lnTo>
                        <a:lnTo>
                          <a:pt x="153" y="12"/>
                        </a:lnTo>
                        <a:lnTo>
                          <a:pt x="148" y="17"/>
                        </a:lnTo>
                        <a:lnTo>
                          <a:pt x="144" y="19"/>
                        </a:lnTo>
                        <a:lnTo>
                          <a:pt x="139" y="24"/>
                        </a:lnTo>
                        <a:lnTo>
                          <a:pt x="137" y="28"/>
                        </a:lnTo>
                        <a:lnTo>
                          <a:pt x="129" y="33"/>
                        </a:lnTo>
                        <a:lnTo>
                          <a:pt x="125" y="38"/>
                        </a:lnTo>
                        <a:lnTo>
                          <a:pt x="122" y="45"/>
                        </a:lnTo>
                        <a:lnTo>
                          <a:pt x="120" y="47"/>
                        </a:lnTo>
                        <a:lnTo>
                          <a:pt x="118" y="47"/>
                        </a:lnTo>
                        <a:lnTo>
                          <a:pt x="115" y="47"/>
                        </a:lnTo>
                        <a:lnTo>
                          <a:pt x="111" y="50"/>
                        </a:lnTo>
                        <a:lnTo>
                          <a:pt x="106" y="50"/>
                        </a:lnTo>
                        <a:lnTo>
                          <a:pt x="101" y="45"/>
                        </a:lnTo>
                        <a:lnTo>
                          <a:pt x="99" y="45"/>
                        </a:lnTo>
                        <a:lnTo>
                          <a:pt x="94" y="45"/>
                        </a:lnTo>
                        <a:lnTo>
                          <a:pt x="92" y="45"/>
                        </a:lnTo>
                        <a:lnTo>
                          <a:pt x="87" y="50"/>
                        </a:lnTo>
                        <a:lnTo>
                          <a:pt x="85" y="52"/>
                        </a:lnTo>
                        <a:lnTo>
                          <a:pt x="82" y="54"/>
                        </a:lnTo>
                        <a:lnTo>
                          <a:pt x="80" y="57"/>
                        </a:lnTo>
                        <a:lnTo>
                          <a:pt x="77" y="59"/>
                        </a:lnTo>
                        <a:lnTo>
                          <a:pt x="75" y="61"/>
                        </a:lnTo>
                        <a:lnTo>
                          <a:pt x="68" y="64"/>
                        </a:lnTo>
                        <a:lnTo>
                          <a:pt x="63" y="64"/>
                        </a:lnTo>
                        <a:lnTo>
                          <a:pt x="59" y="64"/>
                        </a:lnTo>
                        <a:lnTo>
                          <a:pt x="56" y="61"/>
                        </a:lnTo>
                        <a:lnTo>
                          <a:pt x="59" y="57"/>
                        </a:lnTo>
                        <a:lnTo>
                          <a:pt x="59" y="52"/>
                        </a:lnTo>
                        <a:lnTo>
                          <a:pt x="59" y="47"/>
                        </a:lnTo>
                        <a:lnTo>
                          <a:pt x="56" y="45"/>
                        </a:lnTo>
                        <a:lnTo>
                          <a:pt x="54" y="42"/>
                        </a:lnTo>
                        <a:lnTo>
                          <a:pt x="51" y="40"/>
                        </a:lnTo>
                        <a:lnTo>
                          <a:pt x="49" y="38"/>
                        </a:lnTo>
                        <a:lnTo>
                          <a:pt x="47" y="38"/>
                        </a:lnTo>
                        <a:lnTo>
                          <a:pt x="47" y="35"/>
                        </a:lnTo>
                        <a:lnTo>
                          <a:pt x="44" y="35"/>
                        </a:lnTo>
                      </a:path>
                    </a:pathLst>
                  </a:custGeom>
                  <a:solidFill>
                    <a:schemeClr val="accent1"/>
                  </a:solidFill>
                  <a:ln w="6350" algn="ctr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lnSpc>
                        <a:spcPct val="90000"/>
                      </a:lnSpc>
                    </a:pPr>
                    <a:endParaRPr lang="en-US" sz="2400" b="1">
                      <a:latin typeface="Calibri" pitchFamily="34" charset="0"/>
                    </a:endParaRPr>
                  </a:p>
                </p:txBody>
              </p:sp>
            </p:grpSp>
          </p:grpSp>
        </p:grpSp>
        <p:sp>
          <p:nvSpPr>
            <p:cNvPr id="8209" name="Freeform 1296"/>
            <p:cNvSpPr>
              <a:spLocks/>
            </p:cNvSpPr>
            <p:nvPr/>
          </p:nvSpPr>
          <p:spPr bwMode="auto">
            <a:xfrm>
              <a:off x="3084" y="1632"/>
              <a:ext cx="70" cy="64"/>
            </a:xfrm>
            <a:custGeom>
              <a:avLst/>
              <a:gdLst>
                <a:gd name="T0" fmla="*/ 2147483647 w 60"/>
                <a:gd name="T1" fmla="*/ 2147483647 h 59"/>
                <a:gd name="T2" fmla="*/ 2147483647 w 60"/>
                <a:gd name="T3" fmla="*/ 2147483647 h 59"/>
                <a:gd name="T4" fmla="*/ 2147483647 w 60"/>
                <a:gd name="T5" fmla="*/ 2147483647 h 59"/>
                <a:gd name="T6" fmla="*/ 2147483647 w 60"/>
                <a:gd name="T7" fmla="*/ 2147483647 h 59"/>
                <a:gd name="T8" fmla="*/ 2147483647 w 60"/>
                <a:gd name="T9" fmla="*/ 2147483647 h 59"/>
                <a:gd name="T10" fmla="*/ 2147483647 w 60"/>
                <a:gd name="T11" fmla="*/ 2147483647 h 59"/>
                <a:gd name="T12" fmla="*/ 2147483647 w 60"/>
                <a:gd name="T13" fmla="*/ 2147483647 h 59"/>
                <a:gd name="T14" fmla="*/ 2147483647 w 60"/>
                <a:gd name="T15" fmla="*/ 2147483647 h 59"/>
                <a:gd name="T16" fmla="*/ 2147483647 w 60"/>
                <a:gd name="T17" fmla="*/ 2147483647 h 59"/>
                <a:gd name="T18" fmla="*/ 2147483647 w 60"/>
                <a:gd name="T19" fmla="*/ 2147483647 h 59"/>
                <a:gd name="T20" fmla="*/ 2147483647 w 60"/>
                <a:gd name="T21" fmla="*/ 2147483647 h 59"/>
                <a:gd name="T22" fmla="*/ 2147483647 w 60"/>
                <a:gd name="T23" fmla="*/ 2147483647 h 59"/>
                <a:gd name="T24" fmla="*/ 2147483647 w 60"/>
                <a:gd name="T25" fmla="*/ 2147483647 h 59"/>
                <a:gd name="T26" fmla="*/ 2147483647 w 60"/>
                <a:gd name="T27" fmla="*/ 2147483647 h 59"/>
                <a:gd name="T28" fmla="*/ 2147483647 w 60"/>
                <a:gd name="T29" fmla="*/ 2147483647 h 59"/>
                <a:gd name="T30" fmla="*/ 2147483647 w 60"/>
                <a:gd name="T31" fmla="*/ 2147483647 h 59"/>
                <a:gd name="T32" fmla="*/ 2147483647 w 60"/>
                <a:gd name="T33" fmla="*/ 2147483647 h 59"/>
                <a:gd name="T34" fmla="*/ 2147483647 w 60"/>
                <a:gd name="T35" fmla="*/ 2147483647 h 59"/>
                <a:gd name="T36" fmla="*/ 2147483647 w 60"/>
                <a:gd name="T37" fmla="*/ 2147483647 h 59"/>
                <a:gd name="T38" fmla="*/ 2147483647 w 60"/>
                <a:gd name="T39" fmla="*/ 2147483647 h 59"/>
                <a:gd name="T40" fmla="*/ 2147483647 w 60"/>
                <a:gd name="T41" fmla="*/ 2147483647 h 59"/>
                <a:gd name="T42" fmla="*/ 2147483647 w 60"/>
                <a:gd name="T43" fmla="*/ 2147483647 h 59"/>
                <a:gd name="T44" fmla="*/ 2147483647 w 60"/>
                <a:gd name="T45" fmla="*/ 2147483647 h 59"/>
                <a:gd name="T46" fmla="*/ 2147483647 w 60"/>
                <a:gd name="T47" fmla="*/ 2147483647 h 59"/>
                <a:gd name="T48" fmla="*/ 2147483647 w 60"/>
                <a:gd name="T49" fmla="*/ 2147483647 h 59"/>
                <a:gd name="T50" fmla="*/ 2147483647 w 60"/>
                <a:gd name="T51" fmla="*/ 2147483647 h 59"/>
                <a:gd name="T52" fmla="*/ 2147483647 w 60"/>
                <a:gd name="T53" fmla="*/ 2147483647 h 59"/>
                <a:gd name="T54" fmla="*/ 2147483647 w 60"/>
                <a:gd name="T55" fmla="*/ 2147483647 h 59"/>
                <a:gd name="T56" fmla="*/ 2147483647 w 60"/>
                <a:gd name="T57" fmla="*/ 2147483647 h 59"/>
                <a:gd name="T58" fmla="*/ 2147483647 w 60"/>
                <a:gd name="T59" fmla="*/ 2147483647 h 59"/>
                <a:gd name="T60" fmla="*/ 2147483647 w 60"/>
                <a:gd name="T61" fmla="*/ 2147483647 h 59"/>
                <a:gd name="T62" fmla="*/ 2147483647 w 60"/>
                <a:gd name="T63" fmla="*/ 2147483647 h 59"/>
                <a:gd name="T64" fmla="*/ 2147483647 w 60"/>
                <a:gd name="T65" fmla="*/ 2147483647 h 59"/>
                <a:gd name="T66" fmla="*/ 0 w 60"/>
                <a:gd name="T67" fmla="*/ 2147483647 h 59"/>
                <a:gd name="T68" fmla="*/ 2147483647 w 60"/>
                <a:gd name="T69" fmla="*/ 2147483647 h 59"/>
                <a:gd name="T70" fmla="*/ 0 w 60"/>
                <a:gd name="T71" fmla="*/ 2147483647 h 59"/>
                <a:gd name="T72" fmla="*/ 2147483647 w 60"/>
                <a:gd name="T73" fmla="*/ 2147483647 h 59"/>
                <a:gd name="T74" fmla="*/ 2147483647 w 60"/>
                <a:gd name="T75" fmla="*/ 2147483647 h 59"/>
                <a:gd name="T76" fmla="*/ 2147483647 w 60"/>
                <a:gd name="T77" fmla="*/ 2147483647 h 59"/>
                <a:gd name="T78" fmla="*/ 2147483647 w 60"/>
                <a:gd name="T79" fmla="*/ 2147483647 h 59"/>
                <a:gd name="T80" fmla="*/ 2147483647 w 60"/>
                <a:gd name="T81" fmla="*/ 2147483647 h 59"/>
                <a:gd name="T82" fmla="*/ 2147483647 w 60"/>
                <a:gd name="T83" fmla="*/ 2147483647 h 59"/>
                <a:gd name="T84" fmla="*/ 2147483647 w 60"/>
                <a:gd name="T85" fmla="*/ 2147483647 h 59"/>
                <a:gd name="T86" fmla="*/ 2147483647 w 60"/>
                <a:gd name="T87" fmla="*/ 2147483647 h 59"/>
                <a:gd name="T88" fmla="*/ 2147483647 w 60"/>
                <a:gd name="T89" fmla="*/ 2147483647 h 59"/>
                <a:gd name="T90" fmla="*/ 2147483647 w 60"/>
                <a:gd name="T91" fmla="*/ 2147483647 h 59"/>
                <a:gd name="T92" fmla="*/ 2147483647 w 60"/>
                <a:gd name="T93" fmla="*/ 2147483647 h 59"/>
                <a:gd name="T94" fmla="*/ 2147483647 w 60"/>
                <a:gd name="T95" fmla="*/ 2147483647 h 59"/>
                <a:gd name="T96" fmla="*/ 2147483647 w 60"/>
                <a:gd name="T97" fmla="*/ 2147483647 h 59"/>
                <a:gd name="T98" fmla="*/ 2147483647 w 60"/>
                <a:gd name="T99" fmla="*/ 2147483647 h 59"/>
                <a:gd name="T100" fmla="*/ 2147483647 w 60"/>
                <a:gd name="T101" fmla="*/ 2147483647 h 59"/>
                <a:gd name="T102" fmla="*/ 2147483647 w 60"/>
                <a:gd name="T103" fmla="*/ 2147483647 h 59"/>
                <a:gd name="T104" fmla="*/ 2147483647 w 60"/>
                <a:gd name="T105" fmla="*/ 2147483647 h 59"/>
                <a:gd name="T106" fmla="*/ 2147483647 w 60"/>
                <a:gd name="T107" fmla="*/ 2147483647 h 59"/>
                <a:gd name="T108" fmla="*/ 2147483647 w 60"/>
                <a:gd name="T109" fmla="*/ 2147483647 h 59"/>
                <a:gd name="T110" fmla="*/ 2147483647 w 60"/>
                <a:gd name="T111" fmla="*/ 2147483647 h 5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0"/>
                <a:gd name="T169" fmla="*/ 0 h 59"/>
                <a:gd name="T170" fmla="*/ 60 w 60"/>
                <a:gd name="T171" fmla="*/ 59 h 5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0" h="59">
                  <a:moveTo>
                    <a:pt x="5" y="4"/>
                  </a:moveTo>
                  <a:lnTo>
                    <a:pt x="8" y="4"/>
                  </a:lnTo>
                  <a:lnTo>
                    <a:pt x="8" y="7"/>
                  </a:lnTo>
                  <a:lnTo>
                    <a:pt x="8" y="9"/>
                  </a:lnTo>
                  <a:lnTo>
                    <a:pt x="10" y="9"/>
                  </a:lnTo>
                  <a:lnTo>
                    <a:pt x="8" y="9"/>
                  </a:lnTo>
                  <a:lnTo>
                    <a:pt x="8" y="11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5" y="11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0" y="16"/>
                  </a:lnTo>
                  <a:lnTo>
                    <a:pt x="15" y="16"/>
                  </a:lnTo>
                  <a:lnTo>
                    <a:pt x="15" y="19"/>
                  </a:lnTo>
                  <a:lnTo>
                    <a:pt x="12" y="21"/>
                  </a:lnTo>
                  <a:lnTo>
                    <a:pt x="10" y="23"/>
                  </a:lnTo>
                  <a:lnTo>
                    <a:pt x="12" y="23"/>
                  </a:lnTo>
                  <a:lnTo>
                    <a:pt x="10" y="23"/>
                  </a:lnTo>
                  <a:lnTo>
                    <a:pt x="10" y="26"/>
                  </a:lnTo>
                  <a:lnTo>
                    <a:pt x="12" y="26"/>
                  </a:lnTo>
                  <a:lnTo>
                    <a:pt x="15" y="26"/>
                  </a:lnTo>
                  <a:lnTo>
                    <a:pt x="15" y="28"/>
                  </a:lnTo>
                  <a:lnTo>
                    <a:pt x="17" y="28"/>
                  </a:lnTo>
                  <a:lnTo>
                    <a:pt x="17" y="30"/>
                  </a:lnTo>
                  <a:lnTo>
                    <a:pt x="15" y="30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5" y="33"/>
                  </a:lnTo>
                  <a:lnTo>
                    <a:pt x="17" y="33"/>
                  </a:lnTo>
                  <a:lnTo>
                    <a:pt x="17" y="35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8" y="35"/>
                  </a:lnTo>
                  <a:lnTo>
                    <a:pt x="8" y="37"/>
                  </a:lnTo>
                  <a:lnTo>
                    <a:pt x="10" y="37"/>
                  </a:lnTo>
                  <a:lnTo>
                    <a:pt x="10" y="40"/>
                  </a:lnTo>
                  <a:lnTo>
                    <a:pt x="8" y="37"/>
                  </a:lnTo>
                  <a:lnTo>
                    <a:pt x="5" y="40"/>
                  </a:lnTo>
                  <a:lnTo>
                    <a:pt x="5" y="42"/>
                  </a:lnTo>
                  <a:lnTo>
                    <a:pt x="3" y="42"/>
                  </a:lnTo>
                  <a:lnTo>
                    <a:pt x="3" y="45"/>
                  </a:lnTo>
                  <a:lnTo>
                    <a:pt x="0" y="45"/>
                  </a:lnTo>
                  <a:lnTo>
                    <a:pt x="3" y="47"/>
                  </a:lnTo>
                  <a:lnTo>
                    <a:pt x="0" y="49"/>
                  </a:lnTo>
                  <a:lnTo>
                    <a:pt x="5" y="52"/>
                  </a:lnTo>
                  <a:lnTo>
                    <a:pt x="8" y="54"/>
                  </a:lnTo>
                  <a:lnTo>
                    <a:pt x="10" y="56"/>
                  </a:lnTo>
                  <a:lnTo>
                    <a:pt x="12" y="59"/>
                  </a:lnTo>
                  <a:lnTo>
                    <a:pt x="15" y="56"/>
                  </a:lnTo>
                  <a:lnTo>
                    <a:pt x="15" y="54"/>
                  </a:lnTo>
                  <a:lnTo>
                    <a:pt x="15" y="52"/>
                  </a:lnTo>
                  <a:lnTo>
                    <a:pt x="17" y="49"/>
                  </a:lnTo>
                  <a:lnTo>
                    <a:pt x="19" y="49"/>
                  </a:lnTo>
                  <a:lnTo>
                    <a:pt x="24" y="49"/>
                  </a:lnTo>
                  <a:lnTo>
                    <a:pt x="24" y="52"/>
                  </a:lnTo>
                  <a:lnTo>
                    <a:pt x="29" y="52"/>
                  </a:lnTo>
                  <a:lnTo>
                    <a:pt x="31" y="56"/>
                  </a:lnTo>
                  <a:lnTo>
                    <a:pt x="34" y="56"/>
                  </a:lnTo>
                  <a:lnTo>
                    <a:pt x="34" y="54"/>
                  </a:lnTo>
                  <a:lnTo>
                    <a:pt x="38" y="54"/>
                  </a:lnTo>
                  <a:lnTo>
                    <a:pt x="41" y="54"/>
                  </a:lnTo>
                  <a:lnTo>
                    <a:pt x="43" y="52"/>
                  </a:lnTo>
                  <a:lnTo>
                    <a:pt x="45" y="54"/>
                  </a:lnTo>
                  <a:lnTo>
                    <a:pt x="48" y="52"/>
                  </a:lnTo>
                  <a:lnTo>
                    <a:pt x="50" y="54"/>
                  </a:lnTo>
                  <a:lnTo>
                    <a:pt x="52" y="52"/>
                  </a:lnTo>
                  <a:lnTo>
                    <a:pt x="55" y="54"/>
                  </a:lnTo>
                  <a:lnTo>
                    <a:pt x="55" y="49"/>
                  </a:lnTo>
                  <a:lnTo>
                    <a:pt x="57" y="45"/>
                  </a:lnTo>
                  <a:lnTo>
                    <a:pt x="60" y="42"/>
                  </a:lnTo>
                  <a:lnTo>
                    <a:pt x="57" y="40"/>
                  </a:lnTo>
                  <a:lnTo>
                    <a:pt x="55" y="37"/>
                  </a:lnTo>
                  <a:lnTo>
                    <a:pt x="55" y="33"/>
                  </a:lnTo>
                  <a:lnTo>
                    <a:pt x="55" y="28"/>
                  </a:lnTo>
                  <a:lnTo>
                    <a:pt x="60" y="28"/>
                  </a:lnTo>
                  <a:lnTo>
                    <a:pt x="57" y="28"/>
                  </a:lnTo>
                  <a:lnTo>
                    <a:pt x="55" y="23"/>
                  </a:lnTo>
                  <a:lnTo>
                    <a:pt x="57" y="23"/>
                  </a:lnTo>
                  <a:lnTo>
                    <a:pt x="55" y="21"/>
                  </a:lnTo>
                  <a:lnTo>
                    <a:pt x="52" y="23"/>
                  </a:lnTo>
                  <a:lnTo>
                    <a:pt x="45" y="21"/>
                  </a:lnTo>
                  <a:lnTo>
                    <a:pt x="43" y="19"/>
                  </a:lnTo>
                  <a:lnTo>
                    <a:pt x="41" y="16"/>
                  </a:lnTo>
                  <a:lnTo>
                    <a:pt x="41" y="14"/>
                  </a:lnTo>
                  <a:lnTo>
                    <a:pt x="38" y="14"/>
                  </a:lnTo>
                  <a:lnTo>
                    <a:pt x="36" y="14"/>
                  </a:lnTo>
                  <a:lnTo>
                    <a:pt x="34" y="11"/>
                  </a:lnTo>
                  <a:lnTo>
                    <a:pt x="34" y="7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5" y="2"/>
                  </a:lnTo>
                  <a:lnTo>
                    <a:pt x="10" y="2"/>
                  </a:lnTo>
                  <a:lnTo>
                    <a:pt x="8" y="4"/>
                  </a:lnTo>
                  <a:lnTo>
                    <a:pt x="5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10" name="Freeform 2"/>
            <p:cNvSpPr>
              <a:spLocks/>
            </p:cNvSpPr>
            <p:nvPr/>
          </p:nvSpPr>
          <p:spPr bwMode="auto">
            <a:xfrm>
              <a:off x="3340" y="1834"/>
              <a:ext cx="12" cy="18"/>
            </a:xfrm>
            <a:custGeom>
              <a:avLst/>
              <a:gdLst>
                <a:gd name="T0" fmla="*/ 2147483647 w 10"/>
                <a:gd name="T1" fmla="*/ 2147483647 h 16"/>
                <a:gd name="T2" fmla="*/ 2147483647 w 10"/>
                <a:gd name="T3" fmla="*/ 2147483647 h 16"/>
                <a:gd name="T4" fmla="*/ 2147483647 w 10"/>
                <a:gd name="T5" fmla="*/ 2147483647 h 16"/>
                <a:gd name="T6" fmla="*/ 2147483647 w 10"/>
                <a:gd name="T7" fmla="*/ 2147483647 h 16"/>
                <a:gd name="T8" fmla="*/ 2147483647 w 10"/>
                <a:gd name="T9" fmla="*/ 2147483647 h 16"/>
                <a:gd name="T10" fmla="*/ 2147483647 w 10"/>
                <a:gd name="T11" fmla="*/ 2147483647 h 16"/>
                <a:gd name="T12" fmla="*/ 2147483647 w 10"/>
                <a:gd name="T13" fmla="*/ 2147483647 h 16"/>
                <a:gd name="T14" fmla="*/ 2147483647 w 10"/>
                <a:gd name="T15" fmla="*/ 2147483647 h 16"/>
                <a:gd name="T16" fmla="*/ 2147483647 w 10"/>
                <a:gd name="T17" fmla="*/ 2147483647 h 16"/>
                <a:gd name="T18" fmla="*/ 2147483647 w 10"/>
                <a:gd name="T19" fmla="*/ 2147483647 h 16"/>
                <a:gd name="T20" fmla="*/ 2147483647 w 10"/>
                <a:gd name="T21" fmla="*/ 2147483647 h 16"/>
                <a:gd name="T22" fmla="*/ 2147483647 w 10"/>
                <a:gd name="T23" fmla="*/ 0 h 16"/>
                <a:gd name="T24" fmla="*/ 2147483647 w 10"/>
                <a:gd name="T25" fmla="*/ 0 h 16"/>
                <a:gd name="T26" fmla="*/ 2147483647 w 10"/>
                <a:gd name="T27" fmla="*/ 0 h 16"/>
                <a:gd name="T28" fmla="*/ 2147483647 w 10"/>
                <a:gd name="T29" fmla="*/ 0 h 16"/>
                <a:gd name="T30" fmla="*/ 2147483647 w 10"/>
                <a:gd name="T31" fmla="*/ 0 h 16"/>
                <a:gd name="T32" fmla="*/ 2147483647 w 10"/>
                <a:gd name="T33" fmla="*/ 0 h 16"/>
                <a:gd name="T34" fmla="*/ 2147483647 w 10"/>
                <a:gd name="T35" fmla="*/ 2147483647 h 16"/>
                <a:gd name="T36" fmla="*/ 0 w 10"/>
                <a:gd name="T37" fmla="*/ 2147483647 h 16"/>
                <a:gd name="T38" fmla="*/ 0 w 10"/>
                <a:gd name="T39" fmla="*/ 2147483647 h 16"/>
                <a:gd name="T40" fmla="*/ 2147483647 w 10"/>
                <a:gd name="T41" fmla="*/ 2147483647 h 16"/>
                <a:gd name="T42" fmla="*/ 0 w 10"/>
                <a:gd name="T43" fmla="*/ 2147483647 h 16"/>
                <a:gd name="T44" fmla="*/ 2147483647 w 10"/>
                <a:gd name="T45" fmla="*/ 2147483647 h 16"/>
                <a:gd name="T46" fmla="*/ 2147483647 w 10"/>
                <a:gd name="T47" fmla="*/ 2147483647 h 16"/>
                <a:gd name="T48" fmla="*/ 2147483647 w 10"/>
                <a:gd name="T49" fmla="*/ 2147483647 h 16"/>
                <a:gd name="T50" fmla="*/ 2147483647 w 10"/>
                <a:gd name="T51" fmla="*/ 2147483647 h 16"/>
                <a:gd name="T52" fmla="*/ 2147483647 w 10"/>
                <a:gd name="T53" fmla="*/ 2147483647 h 16"/>
                <a:gd name="T54" fmla="*/ 2147483647 w 10"/>
                <a:gd name="T55" fmla="*/ 2147483647 h 16"/>
                <a:gd name="T56" fmla="*/ 2147483647 w 10"/>
                <a:gd name="T57" fmla="*/ 2147483647 h 16"/>
                <a:gd name="T58" fmla="*/ 0 w 10"/>
                <a:gd name="T59" fmla="*/ 2147483647 h 16"/>
                <a:gd name="T60" fmla="*/ 0 w 10"/>
                <a:gd name="T61" fmla="*/ 2147483647 h 16"/>
                <a:gd name="T62" fmla="*/ 0 w 10"/>
                <a:gd name="T63" fmla="*/ 2147483647 h 16"/>
                <a:gd name="T64" fmla="*/ 0 w 10"/>
                <a:gd name="T65" fmla="*/ 2147483647 h 16"/>
                <a:gd name="T66" fmla="*/ 0 w 10"/>
                <a:gd name="T67" fmla="*/ 2147483647 h 16"/>
                <a:gd name="T68" fmla="*/ 2147483647 w 10"/>
                <a:gd name="T69" fmla="*/ 2147483647 h 16"/>
                <a:gd name="T70" fmla="*/ 2147483647 w 10"/>
                <a:gd name="T71" fmla="*/ 2147483647 h 16"/>
                <a:gd name="T72" fmla="*/ 2147483647 w 10"/>
                <a:gd name="T73" fmla="*/ 2147483647 h 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"/>
                <a:gd name="T112" fmla="*/ 0 h 16"/>
                <a:gd name="T113" fmla="*/ 10 w 10"/>
                <a:gd name="T114" fmla="*/ 16 h 1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" h="16">
                  <a:moveTo>
                    <a:pt x="7" y="14"/>
                  </a:moveTo>
                  <a:lnTo>
                    <a:pt x="7" y="12"/>
                  </a:lnTo>
                  <a:lnTo>
                    <a:pt x="10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0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3" y="7"/>
                  </a:lnTo>
                  <a:lnTo>
                    <a:pt x="0" y="9"/>
                  </a:lnTo>
                  <a:lnTo>
                    <a:pt x="5" y="9"/>
                  </a:lnTo>
                  <a:lnTo>
                    <a:pt x="3" y="9"/>
                  </a:lnTo>
                  <a:lnTo>
                    <a:pt x="3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5" y="14"/>
                  </a:lnTo>
                  <a:lnTo>
                    <a:pt x="7" y="1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11" name="Freeform 3"/>
            <p:cNvSpPr>
              <a:spLocks/>
            </p:cNvSpPr>
            <p:nvPr/>
          </p:nvSpPr>
          <p:spPr bwMode="auto">
            <a:xfrm>
              <a:off x="3340" y="1834"/>
              <a:ext cx="12" cy="18"/>
            </a:xfrm>
            <a:custGeom>
              <a:avLst/>
              <a:gdLst>
                <a:gd name="T0" fmla="*/ 2147483647 w 10"/>
                <a:gd name="T1" fmla="*/ 2147483647 h 16"/>
                <a:gd name="T2" fmla="*/ 2147483647 w 10"/>
                <a:gd name="T3" fmla="*/ 2147483647 h 16"/>
                <a:gd name="T4" fmla="*/ 2147483647 w 10"/>
                <a:gd name="T5" fmla="*/ 2147483647 h 16"/>
                <a:gd name="T6" fmla="*/ 2147483647 w 10"/>
                <a:gd name="T7" fmla="*/ 2147483647 h 16"/>
                <a:gd name="T8" fmla="*/ 2147483647 w 10"/>
                <a:gd name="T9" fmla="*/ 2147483647 h 16"/>
                <a:gd name="T10" fmla="*/ 2147483647 w 10"/>
                <a:gd name="T11" fmla="*/ 2147483647 h 16"/>
                <a:gd name="T12" fmla="*/ 2147483647 w 10"/>
                <a:gd name="T13" fmla="*/ 2147483647 h 16"/>
                <a:gd name="T14" fmla="*/ 2147483647 w 10"/>
                <a:gd name="T15" fmla="*/ 2147483647 h 16"/>
                <a:gd name="T16" fmla="*/ 2147483647 w 10"/>
                <a:gd name="T17" fmla="*/ 2147483647 h 16"/>
                <a:gd name="T18" fmla="*/ 2147483647 w 10"/>
                <a:gd name="T19" fmla="*/ 2147483647 h 16"/>
                <a:gd name="T20" fmla="*/ 2147483647 w 10"/>
                <a:gd name="T21" fmla="*/ 2147483647 h 16"/>
                <a:gd name="T22" fmla="*/ 2147483647 w 10"/>
                <a:gd name="T23" fmla="*/ 0 h 16"/>
                <a:gd name="T24" fmla="*/ 2147483647 w 10"/>
                <a:gd name="T25" fmla="*/ 0 h 16"/>
                <a:gd name="T26" fmla="*/ 2147483647 w 10"/>
                <a:gd name="T27" fmla="*/ 0 h 16"/>
                <a:gd name="T28" fmla="*/ 2147483647 w 10"/>
                <a:gd name="T29" fmla="*/ 0 h 16"/>
                <a:gd name="T30" fmla="*/ 2147483647 w 10"/>
                <a:gd name="T31" fmla="*/ 0 h 16"/>
                <a:gd name="T32" fmla="*/ 2147483647 w 10"/>
                <a:gd name="T33" fmla="*/ 0 h 16"/>
                <a:gd name="T34" fmla="*/ 2147483647 w 10"/>
                <a:gd name="T35" fmla="*/ 2147483647 h 16"/>
                <a:gd name="T36" fmla="*/ 0 w 10"/>
                <a:gd name="T37" fmla="*/ 2147483647 h 16"/>
                <a:gd name="T38" fmla="*/ 0 w 10"/>
                <a:gd name="T39" fmla="*/ 2147483647 h 16"/>
                <a:gd name="T40" fmla="*/ 2147483647 w 10"/>
                <a:gd name="T41" fmla="*/ 2147483647 h 16"/>
                <a:gd name="T42" fmla="*/ 0 w 10"/>
                <a:gd name="T43" fmla="*/ 2147483647 h 16"/>
                <a:gd name="T44" fmla="*/ 2147483647 w 10"/>
                <a:gd name="T45" fmla="*/ 2147483647 h 16"/>
                <a:gd name="T46" fmla="*/ 2147483647 w 10"/>
                <a:gd name="T47" fmla="*/ 2147483647 h 16"/>
                <a:gd name="T48" fmla="*/ 2147483647 w 10"/>
                <a:gd name="T49" fmla="*/ 2147483647 h 16"/>
                <a:gd name="T50" fmla="*/ 2147483647 w 10"/>
                <a:gd name="T51" fmla="*/ 2147483647 h 16"/>
                <a:gd name="T52" fmla="*/ 2147483647 w 10"/>
                <a:gd name="T53" fmla="*/ 2147483647 h 16"/>
                <a:gd name="T54" fmla="*/ 2147483647 w 10"/>
                <a:gd name="T55" fmla="*/ 2147483647 h 16"/>
                <a:gd name="T56" fmla="*/ 2147483647 w 10"/>
                <a:gd name="T57" fmla="*/ 2147483647 h 16"/>
                <a:gd name="T58" fmla="*/ 0 w 10"/>
                <a:gd name="T59" fmla="*/ 2147483647 h 16"/>
                <a:gd name="T60" fmla="*/ 0 w 10"/>
                <a:gd name="T61" fmla="*/ 2147483647 h 16"/>
                <a:gd name="T62" fmla="*/ 0 w 10"/>
                <a:gd name="T63" fmla="*/ 2147483647 h 16"/>
                <a:gd name="T64" fmla="*/ 0 w 10"/>
                <a:gd name="T65" fmla="*/ 2147483647 h 16"/>
                <a:gd name="T66" fmla="*/ 0 w 10"/>
                <a:gd name="T67" fmla="*/ 2147483647 h 16"/>
                <a:gd name="T68" fmla="*/ 2147483647 w 10"/>
                <a:gd name="T69" fmla="*/ 2147483647 h 16"/>
                <a:gd name="T70" fmla="*/ 2147483647 w 10"/>
                <a:gd name="T71" fmla="*/ 2147483647 h 16"/>
                <a:gd name="T72" fmla="*/ 2147483647 w 10"/>
                <a:gd name="T73" fmla="*/ 2147483647 h 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"/>
                <a:gd name="T112" fmla="*/ 0 h 16"/>
                <a:gd name="T113" fmla="*/ 10 w 10"/>
                <a:gd name="T114" fmla="*/ 16 h 1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" h="16">
                  <a:moveTo>
                    <a:pt x="7" y="14"/>
                  </a:moveTo>
                  <a:lnTo>
                    <a:pt x="7" y="12"/>
                  </a:lnTo>
                  <a:lnTo>
                    <a:pt x="10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0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3" y="7"/>
                  </a:lnTo>
                  <a:lnTo>
                    <a:pt x="0" y="9"/>
                  </a:lnTo>
                  <a:lnTo>
                    <a:pt x="5" y="9"/>
                  </a:lnTo>
                  <a:lnTo>
                    <a:pt x="3" y="9"/>
                  </a:lnTo>
                  <a:lnTo>
                    <a:pt x="3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5" y="14"/>
                  </a:lnTo>
                  <a:lnTo>
                    <a:pt x="7" y="1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12" name="Freeform 4"/>
            <p:cNvSpPr>
              <a:spLocks/>
            </p:cNvSpPr>
            <p:nvPr/>
          </p:nvSpPr>
          <p:spPr bwMode="auto">
            <a:xfrm>
              <a:off x="3329" y="1848"/>
              <a:ext cx="5" cy="7"/>
            </a:xfrm>
            <a:custGeom>
              <a:avLst/>
              <a:gdLst>
                <a:gd name="T0" fmla="*/ 0 w 4"/>
                <a:gd name="T1" fmla="*/ 2147482551 h 7"/>
                <a:gd name="T2" fmla="*/ 2147483647 w 4"/>
                <a:gd name="T3" fmla="*/ 2147482551 h 7"/>
                <a:gd name="T4" fmla="*/ 2147483647 w 4"/>
                <a:gd name="T5" fmla="*/ 2147482551 h 7"/>
                <a:gd name="T6" fmla="*/ 2147483647 w 4"/>
                <a:gd name="T7" fmla="*/ 2147482551 h 7"/>
                <a:gd name="T8" fmla="*/ 2147483647 w 4"/>
                <a:gd name="T9" fmla="*/ 0 h 7"/>
                <a:gd name="T10" fmla="*/ 0 w 4"/>
                <a:gd name="T11" fmla="*/ 2147482551 h 7"/>
                <a:gd name="T12" fmla="*/ 0 w 4"/>
                <a:gd name="T13" fmla="*/ 214748255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7"/>
                <a:gd name="T23" fmla="*/ 4 w 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7">
                  <a:moveTo>
                    <a:pt x="0" y="7"/>
                  </a:moveTo>
                  <a:lnTo>
                    <a:pt x="2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13" name="Freeform 5"/>
            <p:cNvSpPr>
              <a:spLocks/>
            </p:cNvSpPr>
            <p:nvPr/>
          </p:nvSpPr>
          <p:spPr bwMode="auto">
            <a:xfrm>
              <a:off x="3329" y="1848"/>
              <a:ext cx="5" cy="7"/>
            </a:xfrm>
            <a:custGeom>
              <a:avLst/>
              <a:gdLst>
                <a:gd name="T0" fmla="*/ 0 w 4"/>
                <a:gd name="T1" fmla="*/ 2147482551 h 7"/>
                <a:gd name="T2" fmla="*/ 2147483647 w 4"/>
                <a:gd name="T3" fmla="*/ 2147482551 h 7"/>
                <a:gd name="T4" fmla="*/ 2147483647 w 4"/>
                <a:gd name="T5" fmla="*/ 2147482551 h 7"/>
                <a:gd name="T6" fmla="*/ 2147483647 w 4"/>
                <a:gd name="T7" fmla="*/ 2147482551 h 7"/>
                <a:gd name="T8" fmla="*/ 2147483647 w 4"/>
                <a:gd name="T9" fmla="*/ 0 h 7"/>
                <a:gd name="T10" fmla="*/ 0 w 4"/>
                <a:gd name="T11" fmla="*/ 2147482551 h 7"/>
                <a:gd name="T12" fmla="*/ 0 w 4"/>
                <a:gd name="T13" fmla="*/ 214748255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7"/>
                <a:gd name="T23" fmla="*/ 4 w 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7">
                  <a:moveTo>
                    <a:pt x="0" y="7"/>
                  </a:moveTo>
                  <a:lnTo>
                    <a:pt x="2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14" name="Line 6"/>
            <p:cNvSpPr>
              <a:spLocks noChangeShapeType="1"/>
            </p:cNvSpPr>
            <p:nvPr/>
          </p:nvSpPr>
          <p:spPr bwMode="auto">
            <a:xfrm>
              <a:off x="2800" y="2311"/>
              <a:ext cx="0" cy="2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8215" name="Line 7"/>
            <p:cNvSpPr>
              <a:spLocks noChangeShapeType="1"/>
            </p:cNvSpPr>
            <p:nvPr/>
          </p:nvSpPr>
          <p:spPr bwMode="auto">
            <a:xfrm>
              <a:off x="2800" y="2311"/>
              <a:ext cx="0" cy="2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8216" name="Line 8"/>
            <p:cNvSpPr>
              <a:spLocks noChangeShapeType="1"/>
            </p:cNvSpPr>
            <p:nvPr/>
          </p:nvSpPr>
          <p:spPr bwMode="auto">
            <a:xfrm>
              <a:off x="2800" y="2311"/>
              <a:ext cx="0" cy="2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8217" name="Line 9"/>
            <p:cNvSpPr>
              <a:spLocks noChangeShapeType="1"/>
            </p:cNvSpPr>
            <p:nvPr/>
          </p:nvSpPr>
          <p:spPr bwMode="auto">
            <a:xfrm>
              <a:off x="2800" y="2311"/>
              <a:ext cx="0" cy="2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8218" name="Freeform 10"/>
            <p:cNvSpPr>
              <a:spLocks/>
            </p:cNvSpPr>
            <p:nvPr/>
          </p:nvSpPr>
          <p:spPr bwMode="auto">
            <a:xfrm>
              <a:off x="1478" y="1972"/>
              <a:ext cx="168" cy="49"/>
            </a:xfrm>
            <a:custGeom>
              <a:avLst/>
              <a:gdLst>
                <a:gd name="T0" fmla="*/ 2147483647 w 144"/>
                <a:gd name="T1" fmla="*/ 2147483647 h 45"/>
                <a:gd name="T2" fmla="*/ 2147483647 w 144"/>
                <a:gd name="T3" fmla="*/ 2147483647 h 45"/>
                <a:gd name="T4" fmla="*/ 2147483647 w 144"/>
                <a:gd name="T5" fmla="*/ 2147483647 h 45"/>
                <a:gd name="T6" fmla="*/ 2147483647 w 144"/>
                <a:gd name="T7" fmla="*/ 2147483647 h 45"/>
                <a:gd name="T8" fmla="*/ 2147483647 w 144"/>
                <a:gd name="T9" fmla="*/ 2147483647 h 45"/>
                <a:gd name="T10" fmla="*/ 2147483647 w 144"/>
                <a:gd name="T11" fmla="*/ 2147483647 h 45"/>
                <a:gd name="T12" fmla="*/ 2147483647 w 144"/>
                <a:gd name="T13" fmla="*/ 2147483647 h 45"/>
                <a:gd name="T14" fmla="*/ 2147483647 w 144"/>
                <a:gd name="T15" fmla="*/ 2147483647 h 45"/>
                <a:gd name="T16" fmla="*/ 2147483647 w 144"/>
                <a:gd name="T17" fmla="*/ 2147483647 h 45"/>
                <a:gd name="T18" fmla="*/ 2147483647 w 144"/>
                <a:gd name="T19" fmla="*/ 2147483647 h 45"/>
                <a:gd name="T20" fmla="*/ 2147483647 w 144"/>
                <a:gd name="T21" fmla="*/ 2147483647 h 45"/>
                <a:gd name="T22" fmla="*/ 2147483647 w 144"/>
                <a:gd name="T23" fmla="*/ 2147483647 h 45"/>
                <a:gd name="T24" fmla="*/ 2147483647 w 144"/>
                <a:gd name="T25" fmla="*/ 2147483647 h 45"/>
                <a:gd name="T26" fmla="*/ 2147483647 w 144"/>
                <a:gd name="T27" fmla="*/ 2147483647 h 45"/>
                <a:gd name="T28" fmla="*/ 2147483647 w 144"/>
                <a:gd name="T29" fmla="*/ 2147483647 h 45"/>
                <a:gd name="T30" fmla="*/ 2147483647 w 144"/>
                <a:gd name="T31" fmla="*/ 2147483647 h 45"/>
                <a:gd name="T32" fmla="*/ 2147483647 w 144"/>
                <a:gd name="T33" fmla="*/ 2147483647 h 45"/>
                <a:gd name="T34" fmla="*/ 2147483647 w 144"/>
                <a:gd name="T35" fmla="*/ 2147483647 h 45"/>
                <a:gd name="T36" fmla="*/ 2147483647 w 144"/>
                <a:gd name="T37" fmla="*/ 2147483647 h 45"/>
                <a:gd name="T38" fmla="*/ 2147483647 w 144"/>
                <a:gd name="T39" fmla="*/ 2147483647 h 45"/>
                <a:gd name="T40" fmla="*/ 2147483647 w 144"/>
                <a:gd name="T41" fmla="*/ 2147483647 h 45"/>
                <a:gd name="T42" fmla="*/ 2147483647 w 144"/>
                <a:gd name="T43" fmla="*/ 2147483647 h 45"/>
                <a:gd name="T44" fmla="*/ 2147483647 w 144"/>
                <a:gd name="T45" fmla="*/ 2147483647 h 45"/>
                <a:gd name="T46" fmla="*/ 2147483647 w 144"/>
                <a:gd name="T47" fmla="*/ 2147483647 h 45"/>
                <a:gd name="T48" fmla="*/ 2147483647 w 144"/>
                <a:gd name="T49" fmla="*/ 2147483647 h 45"/>
                <a:gd name="T50" fmla="*/ 2147483647 w 144"/>
                <a:gd name="T51" fmla="*/ 2147483647 h 45"/>
                <a:gd name="T52" fmla="*/ 2147483647 w 144"/>
                <a:gd name="T53" fmla="*/ 2147483647 h 45"/>
                <a:gd name="T54" fmla="*/ 2147483647 w 144"/>
                <a:gd name="T55" fmla="*/ 2147483647 h 45"/>
                <a:gd name="T56" fmla="*/ 2147483647 w 144"/>
                <a:gd name="T57" fmla="*/ 2147483647 h 45"/>
                <a:gd name="T58" fmla="*/ 2147483647 w 144"/>
                <a:gd name="T59" fmla="*/ 2147483647 h 45"/>
                <a:gd name="T60" fmla="*/ 2147483647 w 144"/>
                <a:gd name="T61" fmla="*/ 2147483647 h 45"/>
                <a:gd name="T62" fmla="*/ 2147483647 w 144"/>
                <a:gd name="T63" fmla="*/ 2147483647 h 45"/>
                <a:gd name="T64" fmla="*/ 2147483647 w 144"/>
                <a:gd name="T65" fmla="*/ 2147483647 h 45"/>
                <a:gd name="T66" fmla="*/ 2147483647 w 144"/>
                <a:gd name="T67" fmla="*/ 2147483647 h 45"/>
                <a:gd name="T68" fmla="*/ 2147483647 w 144"/>
                <a:gd name="T69" fmla="*/ 2147483647 h 45"/>
                <a:gd name="T70" fmla="*/ 2147483647 w 144"/>
                <a:gd name="T71" fmla="*/ 0 h 45"/>
                <a:gd name="T72" fmla="*/ 2147483647 w 144"/>
                <a:gd name="T73" fmla="*/ 0 h 45"/>
                <a:gd name="T74" fmla="*/ 2147483647 w 144"/>
                <a:gd name="T75" fmla="*/ 2147483647 h 45"/>
                <a:gd name="T76" fmla="*/ 2147483647 w 144"/>
                <a:gd name="T77" fmla="*/ 2147483647 h 45"/>
                <a:gd name="T78" fmla="*/ 2147483647 w 144"/>
                <a:gd name="T79" fmla="*/ 2147483647 h 45"/>
                <a:gd name="T80" fmla="*/ 2147483647 w 144"/>
                <a:gd name="T81" fmla="*/ 2147483647 h 45"/>
                <a:gd name="T82" fmla="*/ 2147483647 w 144"/>
                <a:gd name="T83" fmla="*/ 2147483647 h 45"/>
                <a:gd name="T84" fmla="*/ 2147483647 w 144"/>
                <a:gd name="T85" fmla="*/ 2147483647 h 45"/>
                <a:gd name="T86" fmla="*/ 2147483647 w 144"/>
                <a:gd name="T87" fmla="*/ 2147483647 h 4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4"/>
                <a:gd name="T133" fmla="*/ 0 h 45"/>
                <a:gd name="T134" fmla="*/ 144 w 144"/>
                <a:gd name="T135" fmla="*/ 45 h 4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4" h="45">
                  <a:moveTo>
                    <a:pt x="101" y="19"/>
                  </a:moveTo>
                  <a:lnTo>
                    <a:pt x="104" y="21"/>
                  </a:lnTo>
                  <a:lnTo>
                    <a:pt x="106" y="21"/>
                  </a:lnTo>
                  <a:lnTo>
                    <a:pt x="108" y="24"/>
                  </a:lnTo>
                  <a:lnTo>
                    <a:pt x="111" y="26"/>
                  </a:lnTo>
                  <a:lnTo>
                    <a:pt x="113" y="26"/>
                  </a:lnTo>
                  <a:lnTo>
                    <a:pt x="115" y="26"/>
                  </a:lnTo>
                  <a:lnTo>
                    <a:pt x="118" y="26"/>
                  </a:lnTo>
                  <a:lnTo>
                    <a:pt x="120" y="26"/>
                  </a:lnTo>
                  <a:lnTo>
                    <a:pt x="122" y="26"/>
                  </a:lnTo>
                  <a:lnTo>
                    <a:pt x="122" y="28"/>
                  </a:lnTo>
                  <a:lnTo>
                    <a:pt x="122" y="31"/>
                  </a:lnTo>
                  <a:lnTo>
                    <a:pt x="122" y="33"/>
                  </a:lnTo>
                  <a:lnTo>
                    <a:pt x="125" y="33"/>
                  </a:lnTo>
                  <a:lnTo>
                    <a:pt x="132" y="33"/>
                  </a:lnTo>
                  <a:lnTo>
                    <a:pt x="134" y="33"/>
                  </a:lnTo>
                  <a:lnTo>
                    <a:pt x="134" y="36"/>
                  </a:lnTo>
                  <a:lnTo>
                    <a:pt x="137" y="36"/>
                  </a:lnTo>
                  <a:lnTo>
                    <a:pt x="139" y="38"/>
                  </a:lnTo>
                  <a:lnTo>
                    <a:pt x="141" y="38"/>
                  </a:lnTo>
                  <a:lnTo>
                    <a:pt x="144" y="38"/>
                  </a:lnTo>
                  <a:lnTo>
                    <a:pt x="144" y="40"/>
                  </a:lnTo>
                  <a:lnTo>
                    <a:pt x="134" y="43"/>
                  </a:lnTo>
                  <a:lnTo>
                    <a:pt x="132" y="43"/>
                  </a:lnTo>
                  <a:lnTo>
                    <a:pt x="127" y="45"/>
                  </a:lnTo>
                  <a:lnTo>
                    <a:pt x="125" y="45"/>
                  </a:lnTo>
                  <a:lnTo>
                    <a:pt x="122" y="43"/>
                  </a:lnTo>
                  <a:lnTo>
                    <a:pt x="120" y="43"/>
                  </a:lnTo>
                  <a:lnTo>
                    <a:pt x="108" y="43"/>
                  </a:lnTo>
                  <a:lnTo>
                    <a:pt x="101" y="43"/>
                  </a:lnTo>
                  <a:lnTo>
                    <a:pt x="99" y="45"/>
                  </a:lnTo>
                  <a:lnTo>
                    <a:pt x="96" y="45"/>
                  </a:lnTo>
                  <a:lnTo>
                    <a:pt x="96" y="43"/>
                  </a:lnTo>
                  <a:lnTo>
                    <a:pt x="99" y="40"/>
                  </a:lnTo>
                  <a:lnTo>
                    <a:pt x="101" y="38"/>
                  </a:lnTo>
                  <a:lnTo>
                    <a:pt x="106" y="38"/>
                  </a:lnTo>
                  <a:lnTo>
                    <a:pt x="106" y="36"/>
                  </a:lnTo>
                  <a:lnTo>
                    <a:pt x="104" y="36"/>
                  </a:lnTo>
                  <a:lnTo>
                    <a:pt x="99" y="33"/>
                  </a:lnTo>
                  <a:lnTo>
                    <a:pt x="92" y="33"/>
                  </a:lnTo>
                  <a:lnTo>
                    <a:pt x="89" y="31"/>
                  </a:lnTo>
                  <a:lnTo>
                    <a:pt x="87" y="31"/>
                  </a:lnTo>
                  <a:lnTo>
                    <a:pt x="87" y="28"/>
                  </a:lnTo>
                  <a:lnTo>
                    <a:pt x="85" y="26"/>
                  </a:lnTo>
                  <a:lnTo>
                    <a:pt x="85" y="24"/>
                  </a:lnTo>
                  <a:lnTo>
                    <a:pt x="82" y="21"/>
                  </a:lnTo>
                  <a:lnTo>
                    <a:pt x="78" y="21"/>
                  </a:lnTo>
                  <a:lnTo>
                    <a:pt x="75" y="21"/>
                  </a:lnTo>
                  <a:lnTo>
                    <a:pt x="73" y="21"/>
                  </a:lnTo>
                  <a:lnTo>
                    <a:pt x="68" y="19"/>
                  </a:lnTo>
                  <a:lnTo>
                    <a:pt x="63" y="19"/>
                  </a:lnTo>
                  <a:lnTo>
                    <a:pt x="61" y="17"/>
                  </a:lnTo>
                  <a:lnTo>
                    <a:pt x="59" y="14"/>
                  </a:lnTo>
                  <a:lnTo>
                    <a:pt x="52" y="14"/>
                  </a:lnTo>
                  <a:lnTo>
                    <a:pt x="49" y="14"/>
                  </a:lnTo>
                  <a:lnTo>
                    <a:pt x="47" y="14"/>
                  </a:lnTo>
                  <a:lnTo>
                    <a:pt x="44" y="14"/>
                  </a:lnTo>
                  <a:lnTo>
                    <a:pt x="42" y="14"/>
                  </a:lnTo>
                  <a:lnTo>
                    <a:pt x="40" y="14"/>
                  </a:lnTo>
                  <a:lnTo>
                    <a:pt x="37" y="12"/>
                  </a:lnTo>
                  <a:lnTo>
                    <a:pt x="42" y="10"/>
                  </a:lnTo>
                  <a:lnTo>
                    <a:pt x="42" y="7"/>
                  </a:lnTo>
                  <a:lnTo>
                    <a:pt x="40" y="7"/>
                  </a:lnTo>
                  <a:lnTo>
                    <a:pt x="30" y="7"/>
                  </a:lnTo>
                  <a:lnTo>
                    <a:pt x="28" y="7"/>
                  </a:lnTo>
                  <a:lnTo>
                    <a:pt x="26" y="7"/>
                  </a:lnTo>
                  <a:lnTo>
                    <a:pt x="23" y="10"/>
                  </a:lnTo>
                  <a:lnTo>
                    <a:pt x="23" y="12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1" y="17"/>
                  </a:lnTo>
                  <a:lnTo>
                    <a:pt x="9" y="17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7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7" y="14"/>
                  </a:lnTo>
                  <a:lnTo>
                    <a:pt x="7" y="10"/>
                  </a:lnTo>
                  <a:lnTo>
                    <a:pt x="11" y="7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56" y="2"/>
                  </a:lnTo>
                  <a:lnTo>
                    <a:pt x="59" y="2"/>
                  </a:lnTo>
                  <a:lnTo>
                    <a:pt x="63" y="2"/>
                  </a:lnTo>
                  <a:lnTo>
                    <a:pt x="66" y="2"/>
                  </a:lnTo>
                  <a:lnTo>
                    <a:pt x="68" y="5"/>
                  </a:lnTo>
                  <a:lnTo>
                    <a:pt x="70" y="7"/>
                  </a:lnTo>
                  <a:lnTo>
                    <a:pt x="73" y="10"/>
                  </a:lnTo>
                  <a:lnTo>
                    <a:pt x="75" y="10"/>
                  </a:lnTo>
                  <a:lnTo>
                    <a:pt x="80" y="10"/>
                  </a:lnTo>
                  <a:lnTo>
                    <a:pt x="82" y="10"/>
                  </a:lnTo>
                  <a:lnTo>
                    <a:pt x="85" y="10"/>
                  </a:lnTo>
                  <a:lnTo>
                    <a:pt x="85" y="12"/>
                  </a:lnTo>
                  <a:lnTo>
                    <a:pt x="87" y="14"/>
                  </a:lnTo>
                  <a:lnTo>
                    <a:pt x="89" y="14"/>
                  </a:lnTo>
                  <a:lnTo>
                    <a:pt x="92" y="17"/>
                  </a:lnTo>
                  <a:lnTo>
                    <a:pt x="96" y="19"/>
                  </a:lnTo>
                  <a:lnTo>
                    <a:pt x="101" y="1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19" name="Freeform 11"/>
            <p:cNvSpPr>
              <a:spLocks/>
            </p:cNvSpPr>
            <p:nvPr/>
          </p:nvSpPr>
          <p:spPr bwMode="auto">
            <a:xfrm>
              <a:off x="1478" y="1972"/>
              <a:ext cx="168" cy="49"/>
            </a:xfrm>
            <a:custGeom>
              <a:avLst/>
              <a:gdLst>
                <a:gd name="T0" fmla="*/ 2147483647 w 144"/>
                <a:gd name="T1" fmla="*/ 2147483647 h 45"/>
                <a:gd name="T2" fmla="*/ 2147483647 w 144"/>
                <a:gd name="T3" fmla="*/ 2147483647 h 45"/>
                <a:gd name="T4" fmla="*/ 2147483647 w 144"/>
                <a:gd name="T5" fmla="*/ 2147483647 h 45"/>
                <a:gd name="T6" fmla="*/ 2147483647 w 144"/>
                <a:gd name="T7" fmla="*/ 2147483647 h 45"/>
                <a:gd name="T8" fmla="*/ 2147483647 w 144"/>
                <a:gd name="T9" fmla="*/ 2147483647 h 45"/>
                <a:gd name="T10" fmla="*/ 2147483647 w 144"/>
                <a:gd name="T11" fmla="*/ 2147483647 h 45"/>
                <a:gd name="T12" fmla="*/ 2147483647 w 144"/>
                <a:gd name="T13" fmla="*/ 2147483647 h 45"/>
                <a:gd name="T14" fmla="*/ 2147483647 w 144"/>
                <a:gd name="T15" fmla="*/ 2147483647 h 45"/>
                <a:gd name="T16" fmla="*/ 2147483647 w 144"/>
                <a:gd name="T17" fmla="*/ 2147483647 h 45"/>
                <a:gd name="T18" fmla="*/ 2147483647 w 144"/>
                <a:gd name="T19" fmla="*/ 2147483647 h 45"/>
                <a:gd name="T20" fmla="*/ 2147483647 w 144"/>
                <a:gd name="T21" fmla="*/ 2147483647 h 45"/>
                <a:gd name="T22" fmla="*/ 2147483647 w 144"/>
                <a:gd name="T23" fmla="*/ 2147483647 h 45"/>
                <a:gd name="T24" fmla="*/ 2147483647 w 144"/>
                <a:gd name="T25" fmla="*/ 2147483647 h 45"/>
                <a:gd name="T26" fmla="*/ 2147483647 w 144"/>
                <a:gd name="T27" fmla="*/ 2147483647 h 45"/>
                <a:gd name="T28" fmla="*/ 2147483647 w 144"/>
                <a:gd name="T29" fmla="*/ 2147483647 h 45"/>
                <a:gd name="T30" fmla="*/ 2147483647 w 144"/>
                <a:gd name="T31" fmla="*/ 2147483647 h 45"/>
                <a:gd name="T32" fmla="*/ 2147483647 w 144"/>
                <a:gd name="T33" fmla="*/ 2147483647 h 45"/>
                <a:gd name="T34" fmla="*/ 2147483647 w 144"/>
                <a:gd name="T35" fmla="*/ 2147483647 h 45"/>
                <a:gd name="T36" fmla="*/ 2147483647 w 144"/>
                <a:gd name="T37" fmla="*/ 2147483647 h 45"/>
                <a:gd name="T38" fmla="*/ 2147483647 w 144"/>
                <a:gd name="T39" fmla="*/ 2147483647 h 45"/>
                <a:gd name="T40" fmla="*/ 2147483647 w 144"/>
                <a:gd name="T41" fmla="*/ 2147483647 h 45"/>
                <a:gd name="T42" fmla="*/ 2147483647 w 144"/>
                <a:gd name="T43" fmla="*/ 2147483647 h 45"/>
                <a:gd name="T44" fmla="*/ 2147483647 w 144"/>
                <a:gd name="T45" fmla="*/ 2147483647 h 45"/>
                <a:gd name="T46" fmla="*/ 2147483647 w 144"/>
                <a:gd name="T47" fmla="*/ 2147483647 h 45"/>
                <a:gd name="T48" fmla="*/ 2147483647 w 144"/>
                <a:gd name="T49" fmla="*/ 2147483647 h 45"/>
                <a:gd name="T50" fmla="*/ 2147483647 w 144"/>
                <a:gd name="T51" fmla="*/ 2147483647 h 45"/>
                <a:gd name="T52" fmla="*/ 2147483647 w 144"/>
                <a:gd name="T53" fmla="*/ 2147483647 h 45"/>
                <a:gd name="T54" fmla="*/ 2147483647 w 144"/>
                <a:gd name="T55" fmla="*/ 2147483647 h 45"/>
                <a:gd name="T56" fmla="*/ 2147483647 w 144"/>
                <a:gd name="T57" fmla="*/ 2147483647 h 45"/>
                <a:gd name="T58" fmla="*/ 2147483647 w 144"/>
                <a:gd name="T59" fmla="*/ 2147483647 h 45"/>
                <a:gd name="T60" fmla="*/ 2147483647 w 144"/>
                <a:gd name="T61" fmla="*/ 2147483647 h 45"/>
                <a:gd name="T62" fmla="*/ 2147483647 w 144"/>
                <a:gd name="T63" fmla="*/ 2147483647 h 45"/>
                <a:gd name="T64" fmla="*/ 2147483647 w 144"/>
                <a:gd name="T65" fmla="*/ 2147483647 h 45"/>
                <a:gd name="T66" fmla="*/ 2147483647 w 144"/>
                <a:gd name="T67" fmla="*/ 2147483647 h 45"/>
                <a:gd name="T68" fmla="*/ 2147483647 w 144"/>
                <a:gd name="T69" fmla="*/ 2147483647 h 45"/>
                <a:gd name="T70" fmla="*/ 2147483647 w 144"/>
                <a:gd name="T71" fmla="*/ 0 h 45"/>
                <a:gd name="T72" fmla="*/ 2147483647 w 144"/>
                <a:gd name="T73" fmla="*/ 0 h 45"/>
                <a:gd name="T74" fmla="*/ 2147483647 w 144"/>
                <a:gd name="T75" fmla="*/ 2147483647 h 45"/>
                <a:gd name="T76" fmla="*/ 2147483647 w 144"/>
                <a:gd name="T77" fmla="*/ 2147483647 h 45"/>
                <a:gd name="T78" fmla="*/ 2147483647 w 144"/>
                <a:gd name="T79" fmla="*/ 2147483647 h 45"/>
                <a:gd name="T80" fmla="*/ 2147483647 w 144"/>
                <a:gd name="T81" fmla="*/ 2147483647 h 45"/>
                <a:gd name="T82" fmla="*/ 2147483647 w 144"/>
                <a:gd name="T83" fmla="*/ 2147483647 h 45"/>
                <a:gd name="T84" fmla="*/ 2147483647 w 144"/>
                <a:gd name="T85" fmla="*/ 2147483647 h 45"/>
                <a:gd name="T86" fmla="*/ 2147483647 w 144"/>
                <a:gd name="T87" fmla="*/ 2147483647 h 4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4"/>
                <a:gd name="T133" fmla="*/ 0 h 45"/>
                <a:gd name="T134" fmla="*/ 144 w 144"/>
                <a:gd name="T135" fmla="*/ 45 h 4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4" h="45">
                  <a:moveTo>
                    <a:pt x="101" y="19"/>
                  </a:moveTo>
                  <a:lnTo>
                    <a:pt x="104" y="21"/>
                  </a:lnTo>
                  <a:lnTo>
                    <a:pt x="106" y="21"/>
                  </a:lnTo>
                  <a:lnTo>
                    <a:pt x="108" y="24"/>
                  </a:lnTo>
                  <a:lnTo>
                    <a:pt x="111" y="26"/>
                  </a:lnTo>
                  <a:lnTo>
                    <a:pt x="113" y="26"/>
                  </a:lnTo>
                  <a:lnTo>
                    <a:pt x="115" y="26"/>
                  </a:lnTo>
                  <a:lnTo>
                    <a:pt x="118" y="26"/>
                  </a:lnTo>
                  <a:lnTo>
                    <a:pt x="120" y="26"/>
                  </a:lnTo>
                  <a:lnTo>
                    <a:pt x="122" y="26"/>
                  </a:lnTo>
                  <a:lnTo>
                    <a:pt x="122" y="28"/>
                  </a:lnTo>
                  <a:lnTo>
                    <a:pt x="122" y="31"/>
                  </a:lnTo>
                  <a:lnTo>
                    <a:pt x="122" y="33"/>
                  </a:lnTo>
                  <a:lnTo>
                    <a:pt x="125" y="33"/>
                  </a:lnTo>
                  <a:lnTo>
                    <a:pt x="132" y="33"/>
                  </a:lnTo>
                  <a:lnTo>
                    <a:pt x="134" y="33"/>
                  </a:lnTo>
                  <a:lnTo>
                    <a:pt x="134" y="36"/>
                  </a:lnTo>
                  <a:lnTo>
                    <a:pt x="137" y="36"/>
                  </a:lnTo>
                  <a:lnTo>
                    <a:pt x="139" y="38"/>
                  </a:lnTo>
                  <a:lnTo>
                    <a:pt x="141" y="38"/>
                  </a:lnTo>
                  <a:lnTo>
                    <a:pt x="144" y="38"/>
                  </a:lnTo>
                  <a:lnTo>
                    <a:pt x="144" y="40"/>
                  </a:lnTo>
                  <a:lnTo>
                    <a:pt x="134" y="43"/>
                  </a:lnTo>
                  <a:lnTo>
                    <a:pt x="132" y="43"/>
                  </a:lnTo>
                  <a:lnTo>
                    <a:pt x="127" y="45"/>
                  </a:lnTo>
                  <a:lnTo>
                    <a:pt x="125" y="45"/>
                  </a:lnTo>
                  <a:lnTo>
                    <a:pt x="122" y="43"/>
                  </a:lnTo>
                  <a:lnTo>
                    <a:pt x="120" y="43"/>
                  </a:lnTo>
                  <a:lnTo>
                    <a:pt x="108" y="43"/>
                  </a:lnTo>
                  <a:lnTo>
                    <a:pt x="101" y="43"/>
                  </a:lnTo>
                  <a:lnTo>
                    <a:pt x="99" y="45"/>
                  </a:lnTo>
                  <a:lnTo>
                    <a:pt x="96" y="45"/>
                  </a:lnTo>
                  <a:lnTo>
                    <a:pt x="96" y="43"/>
                  </a:lnTo>
                  <a:lnTo>
                    <a:pt x="99" y="40"/>
                  </a:lnTo>
                  <a:lnTo>
                    <a:pt x="101" y="38"/>
                  </a:lnTo>
                  <a:lnTo>
                    <a:pt x="106" y="38"/>
                  </a:lnTo>
                  <a:lnTo>
                    <a:pt x="106" y="36"/>
                  </a:lnTo>
                  <a:lnTo>
                    <a:pt x="104" y="36"/>
                  </a:lnTo>
                  <a:lnTo>
                    <a:pt x="99" y="33"/>
                  </a:lnTo>
                  <a:lnTo>
                    <a:pt x="92" y="33"/>
                  </a:lnTo>
                  <a:lnTo>
                    <a:pt x="89" y="31"/>
                  </a:lnTo>
                  <a:lnTo>
                    <a:pt x="87" y="31"/>
                  </a:lnTo>
                  <a:lnTo>
                    <a:pt x="87" y="28"/>
                  </a:lnTo>
                  <a:lnTo>
                    <a:pt x="85" y="26"/>
                  </a:lnTo>
                  <a:lnTo>
                    <a:pt x="85" y="24"/>
                  </a:lnTo>
                  <a:lnTo>
                    <a:pt x="82" y="21"/>
                  </a:lnTo>
                  <a:lnTo>
                    <a:pt x="78" y="21"/>
                  </a:lnTo>
                  <a:lnTo>
                    <a:pt x="75" y="21"/>
                  </a:lnTo>
                  <a:lnTo>
                    <a:pt x="73" y="21"/>
                  </a:lnTo>
                  <a:lnTo>
                    <a:pt x="68" y="19"/>
                  </a:lnTo>
                  <a:lnTo>
                    <a:pt x="63" y="19"/>
                  </a:lnTo>
                  <a:lnTo>
                    <a:pt x="61" y="17"/>
                  </a:lnTo>
                  <a:lnTo>
                    <a:pt x="59" y="14"/>
                  </a:lnTo>
                  <a:lnTo>
                    <a:pt x="52" y="14"/>
                  </a:lnTo>
                  <a:lnTo>
                    <a:pt x="49" y="14"/>
                  </a:lnTo>
                  <a:lnTo>
                    <a:pt x="47" y="14"/>
                  </a:lnTo>
                  <a:lnTo>
                    <a:pt x="44" y="14"/>
                  </a:lnTo>
                  <a:lnTo>
                    <a:pt x="42" y="14"/>
                  </a:lnTo>
                  <a:lnTo>
                    <a:pt x="40" y="14"/>
                  </a:lnTo>
                  <a:lnTo>
                    <a:pt x="37" y="12"/>
                  </a:lnTo>
                  <a:lnTo>
                    <a:pt x="42" y="10"/>
                  </a:lnTo>
                  <a:lnTo>
                    <a:pt x="42" y="7"/>
                  </a:lnTo>
                  <a:lnTo>
                    <a:pt x="40" y="7"/>
                  </a:lnTo>
                  <a:lnTo>
                    <a:pt x="30" y="7"/>
                  </a:lnTo>
                  <a:lnTo>
                    <a:pt x="28" y="7"/>
                  </a:lnTo>
                  <a:lnTo>
                    <a:pt x="26" y="7"/>
                  </a:lnTo>
                  <a:lnTo>
                    <a:pt x="23" y="10"/>
                  </a:lnTo>
                  <a:lnTo>
                    <a:pt x="23" y="12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1" y="17"/>
                  </a:lnTo>
                  <a:lnTo>
                    <a:pt x="9" y="17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7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7" y="14"/>
                  </a:lnTo>
                  <a:lnTo>
                    <a:pt x="7" y="10"/>
                  </a:lnTo>
                  <a:lnTo>
                    <a:pt x="11" y="7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56" y="2"/>
                  </a:lnTo>
                  <a:lnTo>
                    <a:pt x="59" y="2"/>
                  </a:lnTo>
                  <a:lnTo>
                    <a:pt x="63" y="2"/>
                  </a:lnTo>
                  <a:lnTo>
                    <a:pt x="66" y="2"/>
                  </a:lnTo>
                  <a:lnTo>
                    <a:pt x="68" y="5"/>
                  </a:lnTo>
                  <a:lnTo>
                    <a:pt x="70" y="7"/>
                  </a:lnTo>
                  <a:lnTo>
                    <a:pt x="73" y="10"/>
                  </a:lnTo>
                  <a:lnTo>
                    <a:pt x="75" y="10"/>
                  </a:lnTo>
                  <a:lnTo>
                    <a:pt x="80" y="10"/>
                  </a:lnTo>
                  <a:lnTo>
                    <a:pt x="82" y="10"/>
                  </a:lnTo>
                  <a:lnTo>
                    <a:pt x="85" y="10"/>
                  </a:lnTo>
                  <a:lnTo>
                    <a:pt x="85" y="12"/>
                  </a:lnTo>
                  <a:lnTo>
                    <a:pt x="87" y="14"/>
                  </a:lnTo>
                  <a:lnTo>
                    <a:pt x="89" y="14"/>
                  </a:lnTo>
                  <a:lnTo>
                    <a:pt x="92" y="17"/>
                  </a:lnTo>
                  <a:lnTo>
                    <a:pt x="96" y="19"/>
                  </a:lnTo>
                  <a:lnTo>
                    <a:pt x="101" y="1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20" name="Freeform 12"/>
            <p:cNvSpPr>
              <a:spLocks/>
            </p:cNvSpPr>
            <p:nvPr/>
          </p:nvSpPr>
          <p:spPr bwMode="auto">
            <a:xfrm>
              <a:off x="1505" y="1990"/>
              <a:ext cx="8" cy="8"/>
            </a:xfrm>
            <a:custGeom>
              <a:avLst/>
              <a:gdLst>
                <a:gd name="T0" fmla="*/ 2147483647 w 7"/>
                <a:gd name="T1" fmla="*/ 0 h 7"/>
                <a:gd name="T2" fmla="*/ 2147483647 w 7"/>
                <a:gd name="T3" fmla="*/ 2147483647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2147483647 w 7"/>
                <a:gd name="T9" fmla="*/ 2147483647 h 7"/>
                <a:gd name="T10" fmla="*/ 2147483647 w 7"/>
                <a:gd name="T11" fmla="*/ 2147483647 h 7"/>
                <a:gd name="T12" fmla="*/ 0 w 7"/>
                <a:gd name="T13" fmla="*/ 2147483647 h 7"/>
                <a:gd name="T14" fmla="*/ 0 w 7"/>
                <a:gd name="T15" fmla="*/ 2147483647 h 7"/>
                <a:gd name="T16" fmla="*/ 0 w 7"/>
                <a:gd name="T17" fmla="*/ 2147483647 h 7"/>
                <a:gd name="T18" fmla="*/ 2147483647 w 7"/>
                <a:gd name="T19" fmla="*/ 2147483647 h 7"/>
                <a:gd name="T20" fmla="*/ 2147483647 w 7"/>
                <a:gd name="T21" fmla="*/ 2147483647 h 7"/>
                <a:gd name="T22" fmla="*/ 2147483647 w 7"/>
                <a:gd name="T23" fmla="*/ 2147483647 h 7"/>
                <a:gd name="T24" fmla="*/ 2147483647 w 7"/>
                <a:gd name="T25" fmla="*/ 2147483647 h 7"/>
                <a:gd name="T26" fmla="*/ 2147483647 w 7"/>
                <a:gd name="T27" fmla="*/ 0 h 7"/>
                <a:gd name="T28" fmla="*/ 2147483647 w 7"/>
                <a:gd name="T29" fmla="*/ 0 h 7"/>
                <a:gd name="T30" fmla="*/ 2147483647 w 7"/>
                <a:gd name="T31" fmla="*/ 0 h 7"/>
                <a:gd name="T32" fmla="*/ 2147483647 w 7"/>
                <a:gd name="T33" fmla="*/ 0 h 7"/>
                <a:gd name="T34" fmla="*/ 2147483647 w 7"/>
                <a:gd name="T35" fmla="*/ 0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"/>
                <a:gd name="T55" fmla="*/ 0 h 7"/>
                <a:gd name="T56" fmla="*/ 7 w 7"/>
                <a:gd name="T57" fmla="*/ 7 h 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" h="7">
                  <a:moveTo>
                    <a:pt x="5" y="0"/>
                  </a:moveTo>
                  <a:lnTo>
                    <a:pt x="5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21" name="Freeform 13"/>
            <p:cNvSpPr>
              <a:spLocks/>
            </p:cNvSpPr>
            <p:nvPr/>
          </p:nvSpPr>
          <p:spPr bwMode="auto">
            <a:xfrm>
              <a:off x="1505" y="1990"/>
              <a:ext cx="8" cy="8"/>
            </a:xfrm>
            <a:custGeom>
              <a:avLst/>
              <a:gdLst>
                <a:gd name="T0" fmla="*/ 2147483647 w 7"/>
                <a:gd name="T1" fmla="*/ 0 h 7"/>
                <a:gd name="T2" fmla="*/ 2147483647 w 7"/>
                <a:gd name="T3" fmla="*/ 2147483647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2147483647 w 7"/>
                <a:gd name="T9" fmla="*/ 2147483647 h 7"/>
                <a:gd name="T10" fmla="*/ 2147483647 w 7"/>
                <a:gd name="T11" fmla="*/ 2147483647 h 7"/>
                <a:gd name="T12" fmla="*/ 0 w 7"/>
                <a:gd name="T13" fmla="*/ 2147483647 h 7"/>
                <a:gd name="T14" fmla="*/ 0 w 7"/>
                <a:gd name="T15" fmla="*/ 2147483647 h 7"/>
                <a:gd name="T16" fmla="*/ 0 w 7"/>
                <a:gd name="T17" fmla="*/ 2147483647 h 7"/>
                <a:gd name="T18" fmla="*/ 2147483647 w 7"/>
                <a:gd name="T19" fmla="*/ 2147483647 h 7"/>
                <a:gd name="T20" fmla="*/ 2147483647 w 7"/>
                <a:gd name="T21" fmla="*/ 2147483647 h 7"/>
                <a:gd name="T22" fmla="*/ 2147483647 w 7"/>
                <a:gd name="T23" fmla="*/ 2147483647 h 7"/>
                <a:gd name="T24" fmla="*/ 2147483647 w 7"/>
                <a:gd name="T25" fmla="*/ 2147483647 h 7"/>
                <a:gd name="T26" fmla="*/ 2147483647 w 7"/>
                <a:gd name="T27" fmla="*/ 0 h 7"/>
                <a:gd name="T28" fmla="*/ 2147483647 w 7"/>
                <a:gd name="T29" fmla="*/ 0 h 7"/>
                <a:gd name="T30" fmla="*/ 2147483647 w 7"/>
                <a:gd name="T31" fmla="*/ 0 h 7"/>
                <a:gd name="T32" fmla="*/ 2147483647 w 7"/>
                <a:gd name="T33" fmla="*/ 0 h 7"/>
                <a:gd name="T34" fmla="*/ 2147483647 w 7"/>
                <a:gd name="T35" fmla="*/ 0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"/>
                <a:gd name="T55" fmla="*/ 0 h 7"/>
                <a:gd name="T56" fmla="*/ 7 w 7"/>
                <a:gd name="T57" fmla="*/ 7 h 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" h="7">
                  <a:moveTo>
                    <a:pt x="5" y="0"/>
                  </a:moveTo>
                  <a:lnTo>
                    <a:pt x="5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22" name="Freeform 14"/>
            <p:cNvSpPr>
              <a:spLocks/>
            </p:cNvSpPr>
            <p:nvPr/>
          </p:nvSpPr>
          <p:spPr bwMode="auto">
            <a:xfrm>
              <a:off x="1574" y="1980"/>
              <a:ext cx="15" cy="10"/>
            </a:xfrm>
            <a:custGeom>
              <a:avLst/>
              <a:gdLst>
                <a:gd name="T0" fmla="*/ 2147483647 w 14"/>
                <a:gd name="T1" fmla="*/ 2147482317 h 10"/>
                <a:gd name="T2" fmla="*/ 2147483647 w 14"/>
                <a:gd name="T3" fmla="*/ 2147482317 h 10"/>
                <a:gd name="T4" fmla="*/ 2147483647 w 14"/>
                <a:gd name="T5" fmla="*/ 2147482317 h 10"/>
                <a:gd name="T6" fmla="*/ 2147483647 w 14"/>
                <a:gd name="T7" fmla="*/ 2147482317 h 10"/>
                <a:gd name="T8" fmla="*/ 2147483647 w 14"/>
                <a:gd name="T9" fmla="*/ 2147482317 h 10"/>
                <a:gd name="T10" fmla="*/ 2147483647 w 14"/>
                <a:gd name="T11" fmla="*/ 2147482317 h 10"/>
                <a:gd name="T12" fmla="*/ 2147483647 w 14"/>
                <a:gd name="T13" fmla="*/ 2147482317 h 10"/>
                <a:gd name="T14" fmla="*/ 2147483647 w 14"/>
                <a:gd name="T15" fmla="*/ 2147482317 h 10"/>
                <a:gd name="T16" fmla="*/ 2147483647 w 14"/>
                <a:gd name="T17" fmla="*/ 2147482317 h 10"/>
                <a:gd name="T18" fmla="*/ 2147483647 w 14"/>
                <a:gd name="T19" fmla="*/ 2147482317 h 10"/>
                <a:gd name="T20" fmla="*/ 2147483647 w 14"/>
                <a:gd name="T21" fmla="*/ 2147482317 h 10"/>
                <a:gd name="T22" fmla="*/ 0 w 14"/>
                <a:gd name="T23" fmla="*/ 2147482317 h 10"/>
                <a:gd name="T24" fmla="*/ 0 w 14"/>
                <a:gd name="T25" fmla="*/ 0 h 10"/>
                <a:gd name="T26" fmla="*/ 2147483647 w 14"/>
                <a:gd name="T27" fmla="*/ 2147482317 h 10"/>
                <a:gd name="T28" fmla="*/ 2147483647 w 14"/>
                <a:gd name="T29" fmla="*/ 2147482317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"/>
                <a:gd name="T46" fmla="*/ 0 h 10"/>
                <a:gd name="T47" fmla="*/ 14 w 14"/>
                <a:gd name="T48" fmla="*/ 10 h 1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" h="10">
                  <a:moveTo>
                    <a:pt x="10" y="5"/>
                  </a:moveTo>
                  <a:lnTo>
                    <a:pt x="14" y="7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0" y="7"/>
                  </a:lnTo>
                  <a:lnTo>
                    <a:pt x="7" y="5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23" name="Freeform 15"/>
            <p:cNvSpPr>
              <a:spLocks/>
            </p:cNvSpPr>
            <p:nvPr/>
          </p:nvSpPr>
          <p:spPr bwMode="auto">
            <a:xfrm>
              <a:off x="1574" y="1980"/>
              <a:ext cx="15" cy="10"/>
            </a:xfrm>
            <a:custGeom>
              <a:avLst/>
              <a:gdLst>
                <a:gd name="T0" fmla="*/ 2147483647 w 14"/>
                <a:gd name="T1" fmla="*/ 2147482317 h 10"/>
                <a:gd name="T2" fmla="*/ 2147483647 w 14"/>
                <a:gd name="T3" fmla="*/ 2147482317 h 10"/>
                <a:gd name="T4" fmla="*/ 2147483647 w 14"/>
                <a:gd name="T5" fmla="*/ 2147482317 h 10"/>
                <a:gd name="T6" fmla="*/ 2147483647 w 14"/>
                <a:gd name="T7" fmla="*/ 2147482317 h 10"/>
                <a:gd name="T8" fmla="*/ 2147483647 w 14"/>
                <a:gd name="T9" fmla="*/ 2147482317 h 10"/>
                <a:gd name="T10" fmla="*/ 2147483647 w 14"/>
                <a:gd name="T11" fmla="*/ 2147482317 h 10"/>
                <a:gd name="T12" fmla="*/ 2147483647 w 14"/>
                <a:gd name="T13" fmla="*/ 2147482317 h 10"/>
                <a:gd name="T14" fmla="*/ 2147483647 w 14"/>
                <a:gd name="T15" fmla="*/ 2147482317 h 10"/>
                <a:gd name="T16" fmla="*/ 2147483647 w 14"/>
                <a:gd name="T17" fmla="*/ 2147482317 h 10"/>
                <a:gd name="T18" fmla="*/ 2147483647 w 14"/>
                <a:gd name="T19" fmla="*/ 2147482317 h 10"/>
                <a:gd name="T20" fmla="*/ 2147483647 w 14"/>
                <a:gd name="T21" fmla="*/ 2147482317 h 10"/>
                <a:gd name="T22" fmla="*/ 0 w 14"/>
                <a:gd name="T23" fmla="*/ 2147482317 h 10"/>
                <a:gd name="T24" fmla="*/ 0 w 14"/>
                <a:gd name="T25" fmla="*/ 0 h 10"/>
                <a:gd name="T26" fmla="*/ 2147483647 w 14"/>
                <a:gd name="T27" fmla="*/ 2147482317 h 10"/>
                <a:gd name="T28" fmla="*/ 2147483647 w 14"/>
                <a:gd name="T29" fmla="*/ 2147482317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"/>
                <a:gd name="T46" fmla="*/ 0 h 10"/>
                <a:gd name="T47" fmla="*/ 14 w 14"/>
                <a:gd name="T48" fmla="*/ 10 h 1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" h="10">
                  <a:moveTo>
                    <a:pt x="10" y="5"/>
                  </a:moveTo>
                  <a:lnTo>
                    <a:pt x="14" y="7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0" y="7"/>
                  </a:lnTo>
                  <a:lnTo>
                    <a:pt x="7" y="5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3"/>
                  </a:lnTo>
                  <a:lnTo>
                    <a:pt x="10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24" name="Freeform 18"/>
            <p:cNvSpPr>
              <a:spLocks/>
            </p:cNvSpPr>
            <p:nvPr/>
          </p:nvSpPr>
          <p:spPr bwMode="auto">
            <a:xfrm>
              <a:off x="3447" y="2065"/>
              <a:ext cx="4" cy="3"/>
            </a:xfrm>
            <a:custGeom>
              <a:avLst/>
              <a:gdLst>
                <a:gd name="T0" fmla="*/ 2147483647 w 3"/>
                <a:gd name="T1" fmla="*/ 2147482453 h 3"/>
                <a:gd name="T2" fmla="*/ 2147483647 w 3"/>
                <a:gd name="T3" fmla="*/ 2147482453 h 3"/>
                <a:gd name="T4" fmla="*/ 2147483647 w 3"/>
                <a:gd name="T5" fmla="*/ 2147482453 h 3"/>
                <a:gd name="T6" fmla="*/ 2147483647 w 3"/>
                <a:gd name="T7" fmla="*/ 0 h 3"/>
                <a:gd name="T8" fmla="*/ 0 w 3"/>
                <a:gd name="T9" fmla="*/ 0 h 3"/>
                <a:gd name="T10" fmla="*/ 0 w 3"/>
                <a:gd name="T11" fmla="*/ 0 h 3"/>
                <a:gd name="T12" fmla="*/ 0 w 3"/>
                <a:gd name="T13" fmla="*/ 0 h 3"/>
                <a:gd name="T14" fmla="*/ 2147483647 w 3"/>
                <a:gd name="T15" fmla="*/ 2147482453 h 3"/>
                <a:gd name="T16" fmla="*/ 2147483647 w 3"/>
                <a:gd name="T17" fmla="*/ 2147482453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"/>
                <a:gd name="T28" fmla="*/ 0 h 3"/>
                <a:gd name="T29" fmla="*/ 3 w 3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" h="3">
                  <a:moveTo>
                    <a:pt x="3" y="3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25" name="Freeform 19"/>
            <p:cNvSpPr>
              <a:spLocks/>
            </p:cNvSpPr>
            <p:nvPr/>
          </p:nvSpPr>
          <p:spPr bwMode="auto">
            <a:xfrm>
              <a:off x="3447" y="2065"/>
              <a:ext cx="4" cy="3"/>
            </a:xfrm>
            <a:custGeom>
              <a:avLst/>
              <a:gdLst>
                <a:gd name="T0" fmla="*/ 2147483647 w 3"/>
                <a:gd name="T1" fmla="*/ 2147482453 h 3"/>
                <a:gd name="T2" fmla="*/ 2147483647 w 3"/>
                <a:gd name="T3" fmla="*/ 2147482453 h 3"/>
                <a:gd name="T4" fmla="*/ 2147483647 w 3"/>
                <a:gd name="T5" fmla="*/ 2147482453 h 3"/>
                <a:gd name="T6" fmla="*/ 2147483647 w 3"/>
                <a:gd name="T7" fmla="*/ 0 h 3"/>
                <a:gd name="T8" fmla="*/ 0 w 3"/>
                <a:gd name="T9" fmla="*/ 0 h 3"/>
                <a:gd name="T10" fmla="*/ 0 w 3"/>
                <a:gd name="T11" fmla="*/ 0 h 3"/>
                <a:gd name="T12" fmla="*/ 0 w 3"/>
                <a:gd name="T13" fmla="*/ 0 h 3"/>
                <a:gd name="T14" fmla="*/ 2147483647 w 3"/>
                <a:gd name="T15" fmla="*/ 2147482453 h 3"/>
                <a:gd name="T16" fmla="*/ 2147483647 w 3"/>
                <a:gd name="T17" fmla="*/ 2147482453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"/>
                <a:gd name="T28" fmla="*/ 0 h 3"/>
                <a:gd name="T29" fmla="*/ 3 w 3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" h="3">
                  <a:moveTo>
                    <a:pt x="3" y="3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26" name="Freeform 20"/>
            <p:cNvSpPr>
              <a:spLocks/>
            </p:cNvSpPr>
            <p:nvPr/>
          </p:nvSpPr>
          <p:spPr bwMode="auto">
            <a:xfrm>
              <a:off x="3451" y="2063"/>
              <a:ext cx="1" cy="2"/>
            </a:xfrm>
            <a:custGeom>
              <a:avLst/>
              <a:gdLst>
                <a:gd name="T0" fmla="*/ 0 w 1588"/>
                <a:gd name="T1" fmla="*/ 0 h 2"/>
                <a:gd name="T2" fmla="*/ 0 w 1588"/>
                <a:gd name="T3" fmla="*/ 0 h 2"/>
                <a:gd name="T4" fmla="*/ 0 w 1588"/>
                <a:gd name="T5" fmla="*/ 2147482112 h 2"/>
                <a:gd name="T6" fmla="*/ 0 w 1588"/>
                <a:gd name="T7" fmla="*/ 2147482112 h 2"/>
                <a:gd name="T8" fmla="*/ 0 w 1588"/>
                <a:gd name="T9" fmla="*/ 2147482112 h 2"/>
                <a:gd name="T10" fmla="*/ 0 w 1588"/>
                <a:gd name="T11" fmla="*/ 2147482112 h 2"/>
                <a:gd name="T12" fmla="*/ 0 w 1588"/>
                <a:gd name="T13" fmla="*/ 2147482112 h 2"/>
                <a:gd name="T14" fmla="*/ 0 w 1588"/>
                <a:gd name="T15" fmla="*/ 2147482112 h 2"/>
                <a:gd name="T16" fmla="*/ 0 w 1588"/>
                <a:gd name="T17" fmla="*/ 2147482112 h 2"/>
                <a:gd name="T18" fmla="*/ 0 w 1588"/>
                <a:gd name="T19" fmla="*/ 0 h 2"/>
                <a:gd name="T20" fmla="*/ 0 w 1588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88"/>
                <a:gd name="T34" fmla="*/ 0 h 2"/>
                <a:gd name="T35" fmla="*/ 1588 w 1588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88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27" name="Freeform 21"/>
            <p:cNvSpPr>
              <a:spLocks/>
            </p:cNvSpPr>
            <p:nvPr/>
          </p:nvSpPr>
          <p:spPr bwMode="auto">
            <a:xfrm>
              <a:off x="3451" y="2063"/>
              <a:ext cx="1" cy="2"/>
            </a:xfrm>
            <a:custGeom>
              <a:avLst/>
              <a:gdLst>
                <a:gd name="T0" fmla="*/ 0 w 1588"/>
                <a:gd name="T1" fmla="*/ 0 h 2"/>
                <a:gd name="T2" fmla="*/ 0 w 1588"/>
                <a:gd name="T3" fmla="*/ 0 h 2"/>
                <a:gd name="T4" fmla="*/ 0 w 1588"/>
                <a:gd name="T5" fmla="*/ 2147482112 h 2"/>
                <a:gd name="T6" fmla="*/ 0 w 1588"/>
                <a:gd name="T7" fmla="*/ 2147482112 h 2"/>
                <a:gd name="T8" fmla="*/ 0 w 1588"/>
                <a:gd name="T9" fmla="*/ 2147482112 h 2"/>
                <a:gd name="T10" fmla="*/ 0 w 1588"/>
                <a:gd name="T11" fmla="*/ 2147482112 h 2"/>
                <a:gd name="T12" fmla="*/ 0 w 1588"/>
                <a:gd name="T13" fmla="*/ 2147482112 h 2"/>
                <a:gd name="T14" fmla="*/ 0 w 1588"/>
                <a:gd name="T15" fmla="*/ 2147482112 h 2"/>
                <a:gd name="T16" fmla="*/ 0 w 1588"/>
                <a:gd name="T17" fmla="*/ 2147482112 h 2"/>
                <a:gd name="T18" fmla="*/ 0 w 1588"/>
                <a:gd name="T19" fmla="*/ 0 h 2"/>
                <a:gd name="T20" fmla="*/ 0 w 1588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88"/>
                <a:gd name="T34" fmla="*/ 0 h 2"/>
                <a:gd name="T35" fmla="*/ 1588 w 1588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88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28" name="Freeform 22"/>
            <p:cNvSpPr>
              <a:spLocks/>
            </p:cNvSpPr>
            <p:nvPr/>
          </p:nvSpPr>
          <p:spPr bwMode="auto">
            <a:xfrm>
              <a:off x="3453" y="2065"/>
              <a:ext cx="1" cy="3"/>
            </a:xfrm>
            <a:custGeom>
              <a:avLst/>
              <a:gdLst>
                <a:gd name="T0" fmla="*/ 0 w 1588"/>
                <a:gd name="T1" fmla="*/ 2147482453 h 3"/>
                <a:gd name="T2" fmla="*/ 0 w 1588"/>
                <a:gd name="T3" fmla="*/ 2147482453 h 3"/>
                <a:gd name="T4" fmla="*/ 0 w 1588"/>
                <a:gd name="T5" fmla="*/ 0 h 3"/>
                <a:gd name="T6" fmla="*/ 0 w 1588"/>
                <a:gd name="T7" fmla="*/ 0 h 3"/>
                <a:gd name="T8" fmla="*/ 0 w 1588"/>
                <a:gd name="T9" fmla="*/ 0 h 3"/>
                <a:gd name="T10" fmla="*/ 0 w 1588"/>
                <a:gd name="T11" fmla="*/ 2147482453 h 3"/>
                <a:gd name="T12" fmla="*/ 0 w 1588"/>
                <a:gd name="T13" fmla="*/ 2147482453 h 3"/>
                <a:gd name="T14" fmla="*/ 0 w 1588"/>
                <a:gd name="T15" fmla="*/ 2147482453 h 3"/>
                <a:gd name="T16" fmla="*/ 0 w 1588"/>
                <a:gd name="T17" fmla="*/ 2147482453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88"/>
                <a:gd name="T28" fmla="*/ 0 h 3"/>
                <a:gd name="T29" fmla="*/ 1588 w 1588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88"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29" name="Freeform 23"/>
            <p:cNvSpPr>
              <a:spLocks/>
            </p:cNvSpPr>
            <p:nvPr/>
          </p:nvSpPr>
          <p:spPr bwMode="auto">
            <a:xfrm>
              <a:off x="3453" y="2065"/>
              <a:ext cx="1" cy="3"/>
            </a:xfrm>
            <a:custGeom>
              <a:avLst/>
              <a:gdLst>
                <a:gd name="T0" fmla="*/ 0 w 1588"/>
                <a:gd name="T1" fmla="*/ 2147482453 h 3"/>
                <a:gd name="T2" fmla="*/ 0 w 1588"/>
                <a:gd name="T3" fmla="*/ 2147482453 h 3"/>
                <a:gd name="T4" fmla="*/ 0 w 1588"/>
                <a:gd name="T5" fmla="*/ 0 h 3"/>
                <a:gd name="T6" fmla="*/ 0 w 1588"/>
                <a:gd name="T7" fmla="*/ 0 h 3"/>
                <a:gd name="T8" fmla="*/ 0 w 1588"/>
                <a:gd name="T9" fmla="*/ 0 h 3"/>
                <a:gd name="T10" fmla="*/ 0 w 1588"/>
                <a:gd name="T11" fmla="*/ 2147482453 h 3"/>
                <a:gd name="T12" fmla="*/ 0 w 1588"/>
                <a:gd name="T13" fmla="*/ 2147482453 h 3"/>
                <a:gd name="T14" fmla="*/ 0 w 1588"/>
                <a:gd name="T15" fmla="*/ 2147482453 h 3"/>
                <a:gd name="T16" fmla="*/ 0 w 1588"/>
                <a:gd name="T17" fmla="*/ 2147482453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88"/>
                <a:gd name="T28" fmla="*/ 0 h 3"/>
                <a:gd name="T29" fmla="*/ 1588 w 1588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88"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30" name="Freeform 24"/>
            <p:cNvSpPr>
              <a:spLocks/>
            </p:cNvSpPr>
            <p:nvPr/>
          </p:nvSpPr>
          <p:spPr bwMode="auto">
            <a:xfrm>
              <a:off x="4209" y="1978"/>
              <a:ext cx="2" cy="6"/>
            </a:xfrm>
            <a:custGeom>
              <a:avLst/>
              <a:gdLst>
                <a:gd name="T0" fmla="*/ 0 w 2"/>
                <a:gd name="T1" fmla="*/ 1840699329 h 7"/>
                <a:gd name="T2" fmla="*/ 0 w 2"/>
                <a:gd name="T3" fmla="*/ 1840699329 h 7"/>
                <a:gd name="T4" fmla="*/ 2147482112 w 2"/>
                <a:gd name="T5" fmla="*/ 1840699329 h 7"/>
                <a:gd name="T6" fmla="*/ 2147482112 w 2"/>
                <a:gd name="T7" fmla="*/ 1840699329 h 7"/>
                <a:gd name="T8" fmla="*/ 2147482112 w 2"/>
                <a:gd name="T9" fmla="*/ 1840699329 h 7"/>
                <a:gd name="T10" fmla="*/ 2147482112 w 2"/>
                <a:gd name="T11" fmla="*/ 1840699329 h 7"/>
                <a:gd name="T12" fmla="*/ 0 w 2"/>
                <a:gd name="T13" fmla="*/ 0 h 7"/>
                <a:gd name="T14" fmla="*/ 0 w 2"/>
                <a:gd name="T15" fmla="*/ 1840699329 h 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7"/>
                <a:gd name="T26" fmla="*/ 2 w 2"/>
                <a:gd name="T27" fmla="*/ 7 h 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7">
                  <a:moveTo>
                    <a:pt x="0" y="2"/>
                  </a:moveTo>
                  <a:lnTo>
                    <a:pt x="0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31" name="Freeform 25"/>
            <p:cNvSpPr>
              <a:spLocks/>
            </p:cNvSpPr>
            <p:nvPr/>
          </p:nvSpPr>
          <p:spPr bwMode="auto">
            <a:xfrm>
              <a:off x="4209" y="1978"/>
              <a:ext cx="2" cy="6"/>
            </a:xfrm>
            <a:custGeom>
              <a:avLst/>
              <a:gdLst>
                <a:gd name="T0" fmla="*/ 0 w 2"/>
                <a:gd name="T1" fmla="*/ 1840699329 h 7"/>
                <a:gd name="T2" fmla="*/ 0 w 2"/>
                <a:gd name="T3" fmla="*/ 1840699329 h 7"/>
                <a:gd name="T4" fmla="*/ 2147482112 w 2"/>
                <a:gd name="T5" fmla="*/ 1840699329 h 7"/>
                <a:gd name="T6" fmla="*/ 2147482112 w 2"/>
                <a:gd name="T7" fmla="*/ 1840699329 h 7"/>
                <a:gd name="T8" fmla="*/ 2147482112 w 2"/>
                <a:gd name="T9" fmla="*/ 1840699329 h 7"/>
                <a:gd name="T10" fmla="*/ 2147482112 w 2"/>
                <a:gd name="T11" fmla="*/ 1840699329 h 7"/>
                <a:gd name="T12" fmla="*/ 0 w 2"/>
                <a:gd name="T13" fmla="*/ 0 h 7"/>
                <a:gd name="T14" fmla="*/ 0 w 2"/>
                <a:gd name="T15" fmla="*/ 1840699329 h 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7"/>
                <a:gd name="T26" fmla="*/ 2 w 2"/>
                <a:gd name="T27" fmla="*/ 7 h 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7">
                  <a:moveTo>
                    <a:pt x="0" y="2"/>
                  </a:moveTo>
                  <a:lnTo>
                    <a:pt x="0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32" name="Freeform 26"/>
            <p:cNvSpPr>
              <a:spLocks/>
            </p:cNvSpPr>
            <p:nvPr/>
          </p:nvSpPr>
          <p:spPr bwMode="auto">
            <a:xfrm>
              <a:off x="5348" y="2610"/>
              <a:ext cx="45" cy="31"/>
            </a:xfrm>
            <a:custGeom>
              <a:avLst/>
              <a:gdLst>
                <a:gd name="T0" fmla="*/ 2147483647 w 38"/>
                <a:gd name="T1" fmla="*/ 2147483647 h 29"/>
                <a:gd name="T2" fmla="*/ 2147483647 w 38"/>
                <a:gd name="T3" fmla="*/ 2147483647 h 29"/>
                <a:gd name="T4" fmla="*/ 2147483647 w 38"/>
                <a:gd name="T5" fmla="*/ 2147483647 h 29"/>
                <a:gd name="T6" fmla="*/ 2147483647 w 38"/>
                <a:gd name="T7" fmla="*/ 2147483647 h 29"/>
                <a:gd name="T8" fmla="*/ 2147483647 w 38"/>
                <a:gd name="T9" fmla="*/ 2147483647 h 29"/>
                <a:gd name="T10" fmla="*/ 2147483647 w 38"/>
                <a:gd name="T11" fmla="*/ 2147483647 h 29"/>
                <a:gd name="T12" fmla="*/ 2147483647 w 38"/>
                <a:gd name="T13" fmla="*/ 0 h 29"/>
                <a:gd name="T14" fmla="*/ 0 w 38"/>
                <a:gd name="T15" fmla="*/ 0 h 29"/>
                <a:gd name="T16" fmla="*/ 2147483647 w 38"/>
                <a:gd name="T17" fmla="*/ 0 h 29"/>
                <a:gd name="T18" fmla="*/ 2147483647 w 38"/>
                <a:gd name="T19" fmla="*/ 0 h 29"/>
                <a:gd name="T20" fmla="*/ 2147483647 w 38"/>
                <a:gd name="T21" fmla="*/ 0 h 29"/>
                <a:gd name="T22" fmla="*/ 2147483647 w 38"/>
                <a:gd name="T23" fmla="*/ 2147483647 h 29"/>
                <a:gd name="T24" fmla="*/ 2147483647 w 38"/>
                <a:gd name="T25" fmla="*/ 2147483647 h 29"/>
                <a:gd name="T26" fmla="*/ 2147483647 w 38"/>
                <a:gd name="T27" fmla="*/ 2147483647 h 29"/>
                <a:gd name="T28" fmla="*/ 2147483647 w 38"/>
                <a:gd name="T29" fmla="*/ 2147483647 h 29"/>
                <a:gd name="T30" fmla="*/ 2147483647 w 38"/>
                <a:gd name="T31" fmla="*/ 2147483647 h 29"/>
                <a:gd name="T32" fmla="*/ 2147483647 w 38"/>
                <a:gd name="T33" fmla="*/ 2147483647 h 29"/>
                <a:gd name="T34" fmla="*/ 2147483647 w 38"/>
                <a:gd name="T35" fmla="*/ 2147483647 h 29"/>
                <a:gd name="T36" fmla="*/ 2147483647 w 38"/>
                <a:gd name="T37" fmla="*/ 2147483647 h 29"/>
                <a:gd name="T38" fmla="*/ 2147483647 w 38"/>
                <a:gd name="T39" fmla="*/ 2147483647 h 29"/>
                <a:gd name="T40" fmla="*/ 2147483647 w 38"/>
                <a:gd name="T41" fmla="*/ 2147483647 h 29"/>
                <a:gd name="T42" fmla="*/ 2147483647 w 38"/>
                <a:gd name="T43" fmla="*/ 2147483647 h 29"/>
                <a:gd name="T44" fmla="*/ 2147483647 w 38"/>
                <a:gd name="T45" fmla="*/ 2147483647 h 29"/>
                <a:gd name="T46" fmla="*/ 2147483647 w 38"/>
                <a:gd name="T47" fmla="*/ 2147483647 h 29"/>
                <a:gd name="T48" fmla="*/ 2147483647 w 38"/>
                <a:gd name="T49" fmla="*/ 2147483647 h 29"/>
                <a:gd name="T50" fmla="*/ 2147483647 w 38"/>
                <a:gd name="T51" fmla="*/ 2147483647 h 29"/>
                <a:gd name="T52" fmla="*/ 2147483647 w 38"/>
                <a:gd name="T53" fmla="*/ 2147483647 h 29"/>
                <a:gd name="T54" fmla="*/ 2147483647 w 38"/>
                <a:gd name="T55" fmla="*/ 2147483647 h 29"/>
                <a:gd name="T56" fmla="*/ 2147483647 w 38"/>
                <a:gd name="T57" fmla="*/ 2147483647 h 29"/>
                <a:gd name="T58" fmla="*/ 2147483647 w 38"/>
                <a:gd name="T59" fmla="*/ 2147483647 h 29"/>
                <a:gd name="T60" fmla="*/ 2147483647 w 38"/>
                <a:gd name="T61" fmla="*/ 2147483647 h 29"/>
                <a:gd name="T62" fmla="*/ 2147483647 w 38"/>
                <a:gd name="T63" fmla="*/ 2147483647 h 29"/>
                <a:gd name="T64" fmla="*/ 2147483647 w 38"/>
                <a:gd name="T65" fmla="*/ 2147483647 h 29"/>
                <a:gd name="T66" fmla="*/ 2147483647 w 38"/>
                <a:gd name="T67" fmla="*/ 2147483647 h 29"/>
                <a:gd name="T68" fmla="*/ 2147483647 w 38"/>
                <a:gd name="T69" fmla="*/ 2147483647 h 29"/>
                <a:gd name="T70" fmla="*/ 2147483647 w 38"/>
                <a:gd name="T71" fmla="*/ 2147483647 h 29"/>
                <a:gd name="T72" fmla="*/ 2147483647 w 38"/>
                <a:gd name="T73" fmla="*/ 2147483647 h 29"/>
                <a:gd name="T74" fmla="*/ 2147483647 w 38"/>
                <a:gd name="T75" fmla="*/ 2147483647 h 29"/>
                <a:gd name="T76" fmla="*/ 2147483647 w 38"/>
                <a:gd name="T77" fmla="*/ 2147483647 h 29"/>
                <a:gd name="T78" fmla="*/ 2147483647 w 38"/>
                <a:gd name="T79" fmla="*/ 2147483647 h 29"/>
                <a:gd name="T80" fmla="*/ 2147483647 w 38"/>
                <a:gd name="T81" fmla="*/ 2147483647 h 29"/>
                <a:gd name="T82" fmla="*/ 2147483647 w 38"/>
                <a:gd name="T83" fmla="*/ 2147483647 h 29"/>
                <a:gd name="T84" fmla="*/ 2147483647 w 38"/>
                <a:gd name="T85" fmla="*/ 2147483647 h 29"/>
                <a:gd name="T86" fmla="*/ 2147483647 w 38"/>
                <a:gd name="T87" fmla="*/ 2147483647 h 29"/>
                <a:gd name="T88" fmla="*/ 2147483647 w 38"/>
                <a:gd name="T89" fmla="*/ 2147483647 h 29"/>
                <a:gd name="T90" fmla="*/ 2147483647 w 38"/>
                <a:gd name="T91" fmla="*/ 2147483647 h 29"/>
                <a:gd name="T92" fmla="*/ 2147483647 w 38"/>
                <a:gd name="T93" fmla="*/ 2147483647 h 29"/>
                <a:gd name="T94" fmla="*/ 2147483647 w 38"/>
                <a:gd name="T95" fmla="*/ 2147483647 h 29"/>
                <a:gd name="T96" fmla="*/ 2147483647 w 38"/>
                <a:gd name="T97" fmla="*/ 2147483647 h 29"/>
                <a:gd name="T98" fmla="*/ 2147483647 w 38"/>
                <a:gd name="T99" fmla="*/ 2147483647 h 29"/>
                <a:gd name="T100" fmla="*/ 2147483647 w 38"/>
                <a:gd name="T101" fmla="*/ 2147483647 h 29"/>
                <a:gd name="T102" fmla="*/ 2147483647 w 38"/>
                <a:gd name="T103" fmla="*/ 2147483647 h 29"/>
                <a:gd name="T104" fmla="*/ 2147483647 w 38"/>
                <a:gd name="T105" fmla="*/ 2147483647 h 29"/>
                <a:gd name="T106" fmla="*/ 2147483647 w 38"/>
                <a:gd name="T107" fmla="*/ 2147483647 h 29"/>
                <a:gd name="T108" fmla="*/ 2147483647 w 38"/>
                <a:gd name="T109" fmla="*/ 2147483647 h 29"/>
                <a:gd name="T110" fmla="*/ 2147483647 w 38"/>
                <a:gd name="T111" fmla="*/ 2147483647 h 29"/>
                <a:gd name="T112" fmla="*/ 2147483647 w 38"/>
                <a:gd name="T113" fmla="*/ 2147483647 h 2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8"/>
                <a:gd name="T172" fmla="*/ 0 h 29"/>
                <a:gd name="T173" fmla="*/ 38 w 38"/>
                <a:gd name="T174" fmla="*/ 29 h 2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8" h="29">
                  <a:moveTo>
                    <a:pt x="14" y="15"/>
                  </a:moveTo>
                  <a:lnTo>
                    <a:pt x="9" y="12"/>
                  </a:lnTo>
                  <a:lnTo>
                    <a:pt x="7" y="10"/>
                  </a:lnTo>
                  <a:lnTo>
                    <a:pt x="5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3"/>
                  </a:lnTo>
                  <a:lnTo>
                    <a:pt x="9" y="3"/>
                  </a:lnTo>
                  <a:lnTo>
                    <a:pt x="9" y="5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7" y="10"/>
                  </a:lnTo>
                  <a:lnTo>
                    <a:pt x="19" y="12"/>
                  </a:lnTo>
                  <a:lnTo>
                    <a:pt x="19" y="15"/>
                  </a:lnTo>
                  <a:lnTo>
                    <a:pt x="21" y="15"/>
                  </a:lnTo>
                  <a:lnTo>
                    <a:pt x="24" y="17"/>
                  </a:lnTo>
                  <a:lnTo>
                    <a:pt x="26" y="19"/>
                  </a:lnTo>
                  <a:lnTo>
                    <a:pt x="31" y="19"/>
                  </a:lnTo>
                  <a:lnTo>
                    <a:pt x="35" y="24"/>
                  </a:lnTo>
                  <a:lnTo>
                    <a:pt x="38" y="26"/>
                  </a:lnTo>
                  <a:lnTo>
                    <a:pt x="38" y="29"/>
                  </a:lnTo>
                  <a:lnTo>
                    <a:pt x="35" y="29"/>
                  </a:lnTo>
                  <a:lnTo>
                    <a:pt x="35" y="26"/>
                  </a:lnTo>
                  <a:lnTo>
                    <a:pt x="33" y="26"/>
                  </a:lnTo>
                  <a:lnTo>
                    <a:pt x="31" y="26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6" y="22"/>
                  </a:lnTo>
                  <a:lnTo>
                    <a:pt x="24" y="22"/>
                  </a:lnTo>
                  <a:lnTo>
                    <a:pt x="21" y="22"/>
                  </a:lnTo>
                  <a:lnTo>
                    <a:pt x="19" y="19"/>
                  </a:lnTo>
                  <a:lnTo>
                    <a:pt x="17" y="19"/>
                  </a:lnTo>
                  <a:lnTo>
                    <a:pt x="17" y="17"/>
                  </a:lnTo>
                  <a:lnTo>
                    <a:pt x="14" y="1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33" name="Freeform 27"/>
            <p:cNvSpPr>
              <a:spLocks/>
            </p:cNvSpPr>
            <p:nvPr/>
          </p:nvSpPr>
          <p:spPr bwMode="auto">
            <a:xfrm>
              <a:off x="5348" y="2610"/>
              <a:ext cx="45" cy="31"/>
            </a:xfrm>
            <a:custGeom>
              <a:avLst/>
              <a:gdLst>
                <a:gd name="T0" fmla="*/ 2147483647 w 38"/>
                <a:gd name="T1" fmla="*/ 2147483647 h 29"/>
                <a:gd name="T2" fmla="*/ 2147483647 w 38"/>
                <a:gd name="T3" fmla="*/ 2147483647 h 29"/>
                <a:gd name="T4" fmla="*/ 2147483647 w 38"/>
                <a:gd name="T5" fmla="*/ 2147483647 h 29"/>
                <a:gd name="T6" fmla="*/ 2147483647 w 38"/>
                <a:gd name="T7" fmla="*/ 2147483647 h 29"/>
                <a:gd name="T8" fmla="*/ 2147483647 w 38"/>
                <a:gd name="T9" fmla="*/ 2147483647 h 29"/>
                <a:gd name="T10" fmla="*/ 2147483647 w 38"/>
                <a:gd name="T11" fmla="*/ 2147483647 h 29"/>
                <a:gd name="T12" fmla="*/ 2147483647 w 38"/>
                <a:gd name="T13" fmla="*/ 0 h 29"/>
                <a:gd name="T14" fmla="*/ 0 w 38"/>
                <a:gd name="T15" fmla="*/ 0 h 29"/>
                <a:gd name="T16" fmla="*/ 2147483647 w 38"/>
                <a:gd name="T17" fmla="*/ 0 h 29"/>
                <a:gd name="T18" fmla="*/ 2147483647 w 38"/>
                <a:gd name="T19" fmla="*/ 0 h 29"/>
                <a:gd name="T20" fmla="*/ 2147483647 w 38"/>
                <a:gd name="T21" fmla="*/ 0 h 29"/>
                <a:gd name="T22" fmla="*/ 2147483647 w 38"/>
                <a:gd name="T23" fmla="*/ 2147483647 h 29"/>
                <a:gd name="T24" fmla="*/ 2147483647 w 38"/>
                <a:gd name="T25" fmla="*/ 2147483647 h 29"/>
                <a:gd name="T26" fmla="*/ 2147483647 w 38"/>
                <a:gd name="T27" fmla="*/ 2147483647 h 29"/>
                <a:gd name="T28" fmla="*/ 2147483647 w 38"/>
                <a:gd name="T29" fmla="*/ 2147483647 h 29"/>
                <a:gd name="T30" fmla="*/ 2147483647 w 38"/>
                <a:gd name="T31" fmla="*/ 2147483647 h 29"/>
                <a:gd name="T32" fmla="*/ 2147483647 w 38"/>
                <a:gd name="T33" fmla="*/ 2147483647 h 29"/>
                <a:gd name="T34" fmla="*/ 2147483647 w 38"/>
                <a:gd name="T35" fmla="*/ 2147483647 h 29"/>
                <a:gd name="T36" fmla="*/ 2147483647 w 38"/>
                <a:gd name="T37" fmla="*/ 2147483647 h 29"/>
                <a:gd name="T38" fmla="*/ 2147483647 w 38"/>
                <a:gd name="T39" fmla="*/ 2147483647 h 29"/>
                <a:gd name="T40" fmla="*/ 2147483647 w 38"/>
                <a:gd name="T41" fmla="*/ 2147483647 h 29"/>
                <a:gd name="T42" fmla="*/ 2147483647 w 38"/>
                <a:gd name="T43" fmla="*/ 2147483647 h 29"/>
                <a:gd name="T44" fmla="*/ 2147483647 w 38"/>
                <a:gd name="T45" fmla="*/ 2147483647 h 29"/>
                <a:gd name="T46" fmla="*/ 2147483647 w 38"/>
                <a:gd name="T47" fmla="*/ 2147483647 h 29"/>
                <a:gd name="T48" fmla="*/ 2147483647 w 38"/>
                <a:gd name="T49" fmla="*/ 2147483647 h 29"/>
                <a:gd name="T50" fmla="*/ 2147483647 w 38"/>
                <a:gd name="T51" fmla="*/ 2147483647 h 29"/>
                <a:gd name="T52" fmla="*/ 2147483647 w 38"/>
                <a:gd name="T53" fmla="*/ 2147483647 h 29"/>
                <a:gd name="T54" fmla="*/ 2147483647 w 38"/>
                <a:gd name="T55" fmla="*/ 2147483647 h 29"/>
                <a:gd name="T56" fmla="*/ 2147483647 w 38"/>
                <a:gd name="T57" fmla="*/ 2147483647 h 29"/>
                <a:gd name="T58" fmla="*/ 2147483647 w 38"/>
                <a:gd name="T59" fmla="*/ 2147483647 h 29"/>
                <a:gd name="T60" fmla="*/ 2147483647 w 38"/>
                <a:gd name="T61" fmla="*/ 2147483647 h 29"/>
                <a:gd name="T62" fmla="*/ 2147483647 w 38"/>
                <a:gd name="T63" fmla="*/ 2147483647 h 29"/>
                <a:gd name="T64" fmla="*/ 2147483647 w 38"/>
                <a:gd name="T65" fmla="*/ 2147483647 h 29"/>
                <a:gd name="T66" fmla="*/ 2147483647 w 38"/>
                <a:gd name="T67" fmla="*/ 2147483647 h 29"/>
                <a:gd name="T68" fmla="*/ 2147483647 w 38"/>
                <a:gd name="T69" fmla="*/ 2147483647 h 29"/>
                <a:gd name="T70" fmla="*/ 2147483647 w 38"/>
                <a:gd name="T71" fmla="*/ 2147483647 h 29"/>
                <a:gd name="T72" fmla="*/ 2147483647 w 38"/>
                <a:gd name="T73" fmla="*/ 2147483647 h 29"/>
                <a:gd name="T74" fmla="*/ 2147483647 w 38"/>
                <a:gd name="T75" fmla="*/ 2147483647 h 29"/>
                <a:gd name="T76" fmla="*/ 2147483647 w 38"/>
                <a:gd name="T77" fmla="*/ 2147483647 h 29"/>
                <a:gd name="T78" fmla="*/ 2147483647 w 38"/>
                <a:gd name="T79" fmla="*/ 2147483647 h 29"/>
                <a:gd name="T80" fmla="*/ 2147483647 w 38"/>
                <a:gd name="T81" fmla="*/ 2147483647 h 29"/>
                <a:gd name="T82" fmla="*/ 2147483647 w 38"/>
                <a:gd name="T83" fmla="*/ 2147483647 h 29"/>
                <a:gd name="T84" fmla="*/ 2147483647 w 38"/>
                <a:gd name="T85" fmla="*/ 2147483647 h 29"/>
                <a:gd name="T86" fmla="*/ 2147483647 w 38"/>
                <a:gd name="T87" fmla="*/ 2147483647 h 29"/>
                <a:gd name="T88" fmla="*/ 2147483647 w 38"/>
                <a:gd name="T89" fmla="*/ 2147483647 h 29"/>
                <a:gd name="T90" fmla="*/ 2147483647 w 38"/>
                <a:gd name="T91" fmla="*/ 2147483647 h 29"/>
                <a:gd name="T92" fmla="*/ 2147483647 w 38"/>
                <a:gd name="T93" fmla="*/ 2147483647 h 29"/>
                <a:gd name="T94" fmla="*/ 2147483647 w 38"/>
                <a:gd name="T95" fmla="*/ 2147483647 h 29"/>
                <a:gd name="T96" fmla="*/ 2147483647 w 38"/>
                <a:gd name="T97" fmla="*/ 2147483647 h 29"/>
                <a:gd name="T98" fmla="*/ 2147483647 w 38"/>
                <a:gd name="T99" fmla="*/ 2147483647 h 29"/>
                <a:gd name="T100" fmla="*/ 2147483647 w 38"/>
                <a:gd name="T101" fmla="*/ 2147483647 h 29"/>
                <a:gd name="T102" fmla="*/ 2147483647 w 38"/>
                <a:gd name="T103" fmla="*/ 2147483647 h 29"/>
                <a:gd name="T104" fmla="*/ 2147483647 w 38"/>
                <a:gd name="T105" fmla="*/ 2147483647 h 29"/>
                <a:gd name="T106" fmla="*/ 2147483647 w 38"/>
                <a:gd name="T107" fmla="*/ 2147483647 h 29"/>
                <a:gd name="T108" fmla="*/ 2147483647 w 38"/>
                <a:gd name="T109" fmla="*/ 2147483647 h 29"/>
                <a:gd name="T110" fmla="*/ 2147483647 w 38"/>
                <a:gd name="T111" fmla="*/ 2147483647 h 29"/>
                <a:gd name="T112" fmla="*/ 2147483647 w 38"/>
                <a:gd name="T113" fmla="*/ 2147483647 h 2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8"/>
                <a:gd name="T172" fmla="*/ 0 h 29"/>
                <a:gd name="T173" fmla="*/ 38 w 38"/>
                <a:gd name="T174" fmla="*/ 29 h 2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8" h="29">
                  <a:moveTo>
                    <a:pt x="14" y="15"/>
                  </a:moveTo>
                  <a:lnTo>
                    <a:pt x="9" y="12"/>
                  </a:lnTo>
                  <a:lnTo>
                    <a:pt x="7" y="10"/>
                  </a:lnTo>
                  <a:lnTo>
                    <a:pt x="5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3"/>
                  </a:lnTo>
                  <a:lnTo>
                    <a:pt x="9" y="3"/>
                  </a:lnTo>
                  <a:lnTo>
                    <a:pt x="9" y="5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7" y="10"/>
                  </a:lnTo>
                  <a:lnTo>
                    <a:pt x="19" y="12"/>
                  </a:lnTo>
                  <a:lnTo>
                    <a:pt x="19" y="15"/>
                  </a:lnTo>
                  <a:lnTo>
                    <a:pt x="21" y="15"/>
                  </a:lnTo>
                  <a:lnTo>
                    <a:pt x="24" y="17"/>
                  </a:lnTo>
                  <a:lnTo>
                    <a:pt x="26" y="19"/>
                  </a:lnTo>
                  <a:lnTo>
                    <a:pt x="31" y="19"/>
                  </a:lnTo>
                  <a:lnTo>
                    <a:pt x="35" y="24"/>
                  </a:lnTo>
                  <a:lnTo>
                    <a:pt x="38" y="26"/>
                  </a:lnTo>
                  <a:lnTo>
                    <a:pt x="38" y="29"/>
                  </a:lnTo>
                  <a:lnTo>
                    <a:pt x="35" y="29"/>
                  </a:lnTo>
                  <a:lnTo>
                    <a:pt x="35" y="26"/>
                  </a:lnTo>
                  <a:lnTo>
                    <a:pt x="33" y="26"/>
                  </a:lnTo>
                  <a:lnTo>
                    <a:pt x="31" y="26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6" y="22"/>
                  </a:lnTo>
                  <a:lnTo>
                    <a:pt x="24" y="22"/>
                  </a:lnTo>
                  <a:lnTo>
                    <a:pt x="21" y="22"/>
                  </a:lnTo>
                  <a:lnTo>
                    <a:pt x="19" y="19"/>
                  </a:lnTo>
                  <a:lnTo>
                    <a:pt x="17" y="19"/>
                  </a:lnTo>
                  <a:lnTo>
                    <a:pt x="17" y="17"/>
                  </a:lnTo>
                  <a:lnTo>
                    <a:pt x="14" y="1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34" name="Freeform 28"/>
            <p:cNvSpPr>
              <a:spLocks/>
            </p:cNvSpPr>
            <p:nvPr/>
          </p:nvSpPr>
          <p:spPr bwMode="auto">
            <a:xfrm>
              <a:off x="5395" y="2617"/>
              <a:ext cx="6" cy="6"/>
            </a:xfrm>
            <a:custGeom>
              <a:avLst/>
              <a:gdLst>
                <a:gd name="T0" fmla="*/ 0 w 5"/>
                <a:gd name="T1" fmla="*/ 0 h 5"/>
                <a:gd name="T2" fmla="*/ 2147483647 w 5"/>
                <a:gd name="T3" fmla="*/ 0 h 5"/>
                <a:gd name="T4" fmla="*/ 2147483647 w 5"/>
                <a:gd name="T5" fmla="*/ 0 h 5"/>
                <a:gd name="T6" fmla="*/ 2147483647 w 5"/>
                <a:gd name="T7" fmla="*/ 0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0 w 5"/>
                <a:gd name="T21" fmla="*/ 2147483647 h 5"/>
                <a:gd name="T22" fmla="*/ 0 w 5"/>
                <a:gd name="T23" fmla="*/ 2147483647 h 5"/>
                <a:gd name="T24" fmla="*/ 0 w 5"/>
                <a:gd name="T25" fmla="*/ 2147483647 h 5"/>
                <a:gd name="T26" fmla="*/ 0 w 5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"/>
                <a:gd name="T43" fmla="*/ 0 h 5"/>
                <a:gd name="T44" fmla="*/ 5 w 5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" h="5">
                  <a:moveTo>
                    <a:pt x="0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35" name="Freeform 29"/>
            <p:cNvSpPr>
              <a:spLocks/>
            </p:cNvSpPr>
            <p:nvPr/>
          </p:nvSpPr>
          <p:spPr bwMode="auto">
            <a:xfrm>
              <a:off x="5395" y="2617"/>
              <a:ext cx="6" cy="6"/>
            </a:xfrm>
            <a:custGeom>
              <a:avLst/>
              <a:gdLst>
                <a:gd name="T0" fmla="*/ 0 w 5"/>
                <a:gd name="T1" fmla="*/ 0 h 5"/>
                <a:gd name="T2" fmla="*/ 2147483647 w 5"/>
                <a:gd name="T3" fmla="*/ 0 h 5"/>
                <a:gd name="T4" fmla="*/ 2147483647 w 5"/>
                <a:gd name="T5" fmla="*/ 0 h 5"/>
                <a:gd name="T6" fmla="*/ 2147483647 w 5"/>
                <a:gd name="T7" fmla="*/ 0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0 w 5"/>
                <a:gd name="T21" fmla="*/ 2147483647 h 5"/>
                <a:gd name="T22" fmla="*/ 0 w 5"/>
                <a:gd name="T23" fmla="*/ 2147483647 h 5"/>
                <a:gd name="T24" fmla="*/ 0 w 5"/>
                <a:gd name="T25" fmla="*/ 2147483647 h 5"/>
                <a:gd name="T26" fmla="*/ 0 w 5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"/>
                <a:gd name="T43" fmla="*/ 0 h 5"/>
                <a:gd name="T44" fmla="*/ 5 w 5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" h="5">
                  <a:moveTo>
                    <a:pt x="0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36" name="Freeform 30"/>
            <p:cNvSpPr>
              <a:spLocks/>
            </p:cNvSpPr>
            <p:nvPr/>
          </p:nvSpPr>
          <p:spPr bwMode="auto">
            <a:xfrm>
              <a:off x="5407" y="2627"/>
              <a:ext cx="4" cy="4"/>
            </a:xfrm>
            <a:custGeom>
              <a:avLst/>
              <a:gdLst>
                <a:gd name="T0" fmla="*/ 0 w 4"/>
                <a:gd name="T1" fmla="*/ 2147482112 h 4"/>
                <a:gd name="T2" fmla="*/ 0 w 4"/>
                <a:gd name="T3" fmla="*/ 0 h 4"/>
                <a:gd name="T4" fmla="*/ 2147482112 w 4"/>
                <a:gd name="T5" fmla="*/ 0 h 4"/>
                <a:gd name="T6" fmla="*/ 2147482112 w 4"/>
                <a:gd name="T7" fmla="*/ 2147482112 h 4"/>
                <a:gd name="T8" fmla="*/ 2147482112 w 4"/>
                <a:gd name="T9" fmla="*/ 2147482112 h 4"/>
                <a:gd name="T10" fmla="*/ 2147482112 w 4"/>
                <a:gd name="T11" fmla="*/ 2147482112 h 4"/>
                <a:gd name="T12" fmla="*/ 2147482112 w 4"/>
                <a:gd name="T13" fmla="*/ 2147482112 h 4"/>
                <a:gd name="T14" fmla="*/ 2147482112 w 4"/>
                <a:gd name="T15" fmla="*/ 2147482112 h 4"/>
                <a:gd name="T16" fmla="*/ 2147482112 w 4"/>
                <a:gd name="T17" fmla="*/ 2147482112 h 4"/>
                <a:gd name="T18" fmla="*/ 0 w 4"/>
                <a:gd name="T19" fmla="*/ 2147482112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4"/>
                <a:gd name="T32" fmla="*/ 4 w 4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4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37" name="Freeform 31"/>
            <p:cNvSpPr>
              <a:spLocks/>
            </p:cNvSpPr>
            <p:nvPr/>
          </p:nvSpPr>
          <p:spPr bwMode="auto">
            <a:xfrm>
              <a:off x="5407" y="2627"/>
              <a:ext cx="4" cy="4"/>
            </a:xfrm>
            <a:custGeom>
              <a:avLst/>
              <a:gdLst>
                <a:gd name="T0" fmla="*/ 0 w 4"/>
                <a:gd name="T1" fmla="*/ 2147482112 h 4"/>
                <a:gd name="T2" fmla="*/ 0 w 4"/>
                <a:gd name="T3" fmla="*/ 0 h 4"/>
                <a:gd name="T4" fmla="*/ 2147482112 w 4"/>
                <a:gd name="T5" fmla="*/ 0 h 4"/>
                <a:gd name="T6" fmla="*/ 2147482112 w 4"/>
                <a:gd name="T7" fmla="*/ 2147482112 h 4"/>
                <a:gd name="T8" fmla="*/ 2147482112 w 4"/>
                <a:gd name="T9" fmla="*/ 2147482112 h 4"/>
                <a:gd name="T10" fmla="*/ 2147482112 w 4"/>
                <a:gd name="T11" fmla="*/ 2147482112 h 4"/>
                <a:gd name="T12" fmla="*/ 2147482112 w 4"/>
                <a:gd name="T13" fmla="*/ 2147482112 h 4"/>
                <a:gd name="T14" fmla="*/ 2147482112 w 4"/>
                <a:gd name="T15" fmla="*/ 2147482112 h 4"/>
                <a:gd name="T16" fmla="*/ 2147482112 w 4"/>
                <a:gd name="T17" fmla="*/ 2147482112 h 4"/>
                <a:gd name="T18" fmla="*/ 0 w 4"/>
                <a:gd name="T19" fmla="*/ 2147482112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4"/>
                <a:gd name="T32" fmla="*/ 4 w 4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4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38" name="Freeform 32"/>
            <p:cNvSpPr>
              <a:spLocks/>
            </p:cNvSpPr>
            <p:nvPr/>
          </p:nvSpPr>
          <p:spPr bwMode="auto">
            <a:xfrm>
              <a:off x="1409" y="2079"/>
              <a:ext cx="94" cy="40"/>
            </a:xfrm>
            <a:custGeom>
              <a:avLst/>
              <a:gdLst>
                <a:gd name="T0" fmla="*/ 2147483647 w 80"/>
                <a:gd name="T1" fmla="*/ 2147483647 h 38"/>
                <a:gd name="T2" fmla="*/ 2147483647 w 80"/>
                <a:gd name="T3" fmla="*/ 2147483647 h 38"/>
                <a:gd name="T4" fmla="*/ 2147483647 w 80"/>
                <a:gd name="T5" fmla="*/ 2147483647 h 38"/>
                <a:gd name="T6" fmla="*/ 2147483647 w 80"/>
                <a:gd name="T7" fmla="*/ 2147483647 h 38"/>
                <a:gd name="T8" fmla="*/ 2147483647 w 80"/>
                <a:gd name="T9" fmla="*/ 2147483647 h 38"/>
                <a:gd name="T10" fmla="*/ 2147483647 w 80"/>
                <a:gd name="T11" fmla="*/ 2147483647 h 38"/>
                <a:gd name="T12" fmla="*/ 2147483647 w 80"/>
                <a:gd name="T13" fmla="*/ 2147483647 h 38"/>
                <a:gd name="T14" fmla="*/ 2147483647 w 80"/>
                <a:gd name="T15" fmla="*/ 2147483647 h 38"/>
                <a:gd name="T16" fmla="*/ 2147483647 w 80"/>
                <a:gd name="T17" fmla="*/ 2147483647 h 38"/>
                <a:gd name="T18" fmla="*/ 2147483647 w 80"/>
                <a:gd name="T19" fmla="*/ 2147483647 h 38"/>
                <a:gd name="T20" fmla="*/ 2147483647 w 80"/>
                <a:gd name="T21" fmla="*/ 2147483647 h 38"/>
                <a:gd name="T22" fmla="*/ 2147483647 w 80"/>
                <a:gd name="T23" fmla="*/ 2147483647 h 38"/>
                <a:gd name="T24" fmla="*/ 2147483647 w 80"/>
                <a:gd name="T25" fmla="*/ 2147483647 h 38"/>
                <a:gd name="T26" fmla="*/ 2147483647 w 80"/>
                <a:gd name="T27" fmla="*/ 2147483647 h 38"/>
                <a:gd name="T28" fmla="*/ 2147483647 w 80"/>
                <a:gd name="T29" fmla="*/ 2147483647 h 38"/>
                <a:gd name="T30" fmla="*/ 2147483647 w 80"/>
                <a:gd name="T31" fmla="*/ 2147483647 h 38"/>
                <a:gd name="T32" fmla="*/ 2147483647 w 80"/>
                <a:gd name="T33" fmla="*/ 2147483647 h 38"/>
                <a:gd name="T34" fmla="*/ 2147483647 w 80"/>
                <a:gd name="T35" fmla="*/ 2147483647 h 38"/>
                <a:gd name="T36" fmla="*/ 2147483647 w 80"/>
                <a:gd name="T37" fmla="*/ 2147483647 h 38"/>
                <a:gd name="T38" fmla="*/ 2147483647 w 80"/>
                <a:gd name="T39" fmla="*/ 2147483647 h 38"/>
                <a:gd name="T40" fmla="*/ 2147483647 w 80"/>
                <a:gd name="T41" fmla="*/ 2147483647 h 38"/>
                <a:gd name="T42" fmla="*/ 2147483647 w 80"/>
                <a:gd name="T43" fmla="*/ 2147483647 h 38"/>
                <a:gd name="T44" fmla="*/ 2147483647 w 80"/>
                <a:gd name="T45" fmla="*/ 2147483647 h 38"/>
                <a:gd name="T46" fmla="*/ 2147483647 w 80"/>
                <a:gd name="T47" fmla="*/ 2147483647 h 38"/>
                <a:gd name="T48" fmla="*/ 2147483647 w 80"/>
                <a:gd name="T49" fmla="*/ 2147483647 h 38"/>
                <a:gd name="T50" fmla="*/ 2147483647 w 80"/>
                <a:gd name="T51" fmla="*/ 2147483647 h 38"/>
                <a:gd name="T52" fmla="*/ 2147483647 w 80"/>
                <a:gd name="T53" fmla="*/ 2147483647 h 38"/>
                <a:gd name="T54" fmla="*/ 2147483647 w 80"/>
                <a:gd name="T55" fmla="*/ 2147483647 h 38"/>
                <a:gd name="T56" fmla="*/ 2147483647 w 80"/>
                <a:gd name="T57" fmla="*/ 2147483647 h 38"/>
                <a:gd name="T58" fmla="*/ 2147483647 w 80"/>
                <a:gd name="T59" fmla="*/ 2147483647 h 38"/>
                <a:gd name="T60" fmla="*/ 2147483647 w 80"/>
                <a:gd name="T61" fmla="*/ 2147483647 h 38"/>
                <a:gd name="T62" fmla="*/ 2147483647 w 80"/>
                <a:gd name="T63" fmla="*/ 2147483647 h 38"/>
                <a:gd name="T64" fmla="*/ 0 w 80"/>
                <a:gd name="T65" fmla="*/ 2147483647 h 38"/>
                <a:gd name="T66" fmla="*/ 0 w 80"/>
                <a:gd name="T67" fmla="*/ 2147483647 h 38"/>
                <a:gd name="T68" fmla="*/ 2147483647 w 80"/>
                <a:gd name="T69" fmla="*/ 2147483647 h 38"/>
                <a:gd name="T70" fmla="*/ 2147483647 w 80"/>
                <a:gd name="T71" fmla="*/ 2147483647 h 38"/>
                <a:gd name="T72" fmla="*/ 2147483647 w 80"/>
                <a:gd name="T73" fmla="*/ 2147483647 h 38"/>
                <a:gd name="T74" fmla="*/ 2147483647 w 80"/>
                <a:gd name="T75" fmla="*/ 2147483647 h 38"/>
                <a:gd name="T76" fmla="*/ 2147483647 w 80"/>
                <a:gd name="T77" fmla="*/ 2147483647 h 38"/>
                <a:gd name="T78" fmla="*/ 2147483647 w 80"/>
                <a:gd name="T79" fmla="*/ 2147483647 h 38"/>
                <a:gd name="T80" fmla="*/ 2147483647 w 80"/>
                <a:gd name="T81" fmla="*/ 2147483647 h 38"/>
                <a:gd name="T82" fmla="*/ 2147483647 w 80"/>
                <a:gd name="T83" fmla="*/ 0 h 38"/>
                <a:gd name="T84" fmla="*/ 2147483647 w 80"/>
                <a:gd name="T85" fmla="*/ 2147483647 h 38"/>
                <a:gd name="T86" fmla="*/ 2147483647 w 80"/>
                <a:gd name="T87" fmla="*/ 0 h 38"/>
                <a:gd name="T88" fmla="*/ 2147483647 w 80"/>
                <a:gd name="T89" fmla="*/ 0 h 38"/>
                <a:gd name="T90" fmla="*/ 2147483647 w 80"/>
                <a:gd name="T91" fmla="*/ 0 h 38"/>
                <a:gd name="T92" fmla="*/ 2147483647 w 80"/>
                <a:gd name="T93" fmla="*/ 0 h 38"/>
                <a:gd name="T94" fmla="*/ 2147483647 w 80"/>
                <a:gd name="T95" fmla="*/ 0 h 38"/>
                <a:gd name="T96" fmla="*/ 2147483647 w 80"/>
                <a:gd name="T97" fmla="*/ 0 h 38"/>
                <a:gd name="T98" fmla="*/ 2147483647 w 80"/>
                <a:gd name="T99" fmla="*/ 2147483647 h 38"/>
                <a:gd name="T100" fmla="*/ 2147483647 w 80"/>
                <a:gd name="T101" fmla="*/ 2147483647 h 38"/>
                <a:gd name="T102" fmla="*/ 2147483647 w 80"/>
                <a:gd name="T103" fmla="*/ 2147483647 h 38"/>
                <a:gd name="T104" fmla="*/ 2147483647 w 80"/>
                <a:gd name="T105" fmla="*/ 2147483647 h 3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0"/>
                <a:gd name="T160" fmla="*/ 0 h 38"/>
                <a:gd name="T161" fmla="*/ 80 w 80"/>
                <a:gd name="T162" fmla="*/ 38 h 3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0" h="38">
                  <a:moveTo>
                    <a:pt x="80" y="12"/>
                  </a:moveTo>
                  <a:lnTo>
                    <a:pt x="77" y="12"/>
                  </a:lnTo>
                  <a:lnTo>
                    <a:pt x="75" y="14"/>
                  </a:lnTo>
                  <a:lnTo>
                    <a:pt x="73" y="14"/>
                  </a:lnTo>
                  <a:lnTo>
                    <a:pt x="73" y="17"/>
                  </a:lnTo>
                  <a:lnTo>
                    <a:pt x="70" y="17"/>
                  </a:lnTo>
                  <a:lnTo>
                    <a:pt x="68" y="17"/>
                  </a:lnTo>
                  <a:lnTo>
                    <a:pt x="63" y="17"/>
                  </a:lnTo>
                  <a:lnTo>
                    <a:pt x="61" y="14"/>
                  </a:lnTo>
                  <a:lnTo>
                    <a:pt x="61" y="17"/>
                  </a:lnTo>
                  <a:lnTo>
                    <a:pt x="59" y="17"/>
                  </a:lnTo>
                  <a:lnTo>
                    <a:pt x="59" y="19"/>
                  </a:lnTo>
                  <a:lnTo>
                    <a:pt x="56" y="21"/>
                  </a:lnTo>
                  <a:lnTo>
                    <a:pt x="54" y="21"/>
                  </a:lnTo>
                  <a:lnTo>
                    <a:pt x="51" y="24"/>
                  </a:lnTo>
                  <a:lnTo>
                    <a:pt x="51" y="26"/>
                  </a:lnTo>
                  <a:lnTo>
                    <a:pt x="49" y="26"/>
                  </a:lnTo>
                  <a:lnTo>
                    <a:pt x="47" y="26"/>
                  </a:lnTo>
                  <a:lnTo>
                    <a:pt x="44" y="26"/>
                  </a:lnTo>
                  <a:lnTo>
                    <a:pt x="42" y="26"/>
                  </a:lnTo>
                  <a:lnTo>
                    <a:pt x="42" y="28"/>
                  </a:lnTo>
                  <a:lnTo>
                    <a:pt x="40" y="28"/>
                  </a:lnTo>
                  <a:lnTo>
                    <a:pt x="37" y="28"/>
                  </a:lnTo>
                  <a:lnTo>
                    <a:pt x="35" y="28"/>
                  </a:lnTo>
                  <a:lnTo>
                    <a:pt x="35" y="31"/>
                  </a:lnTo>
                  <a:lnTo>
                    <a:pt x="35" y="35"/>
                  </a:lnTo>
                  <a:lnTo>
                    <a:pt x="33" y="35"/>
                  </a:lnTo>
                  <a:lnTo>
                    <a:pt x="33" y="38"/>
                  </a:lnTo>
                  <a:lnTo>
                    <a:pt x="30" y="38"/>
                  </a:lnTo>
                  <a:lnTo>
                    <a:pt x="25" y="38"/>
                  </a:lnTo>
                  <a:lnTo>
                    <a:pt x="25" y="35"/>
                  </a:lnTo>
                  <a:lnTo>
                    <a:pt x="23" y="33"/>
                  </a:lnTo>
                  <a:lnTo>
                    <a:pt x="21" y="33"/>
                  </a:lnTo>
                  <a:lnTo>
                    <a:pt x="21" y="28"/>
                  </a:lnTo>
                  <a:lnTo>
                    <a:pt x="18" y="28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4" y="28"/>
                  </a:lnTo>
                  <a:lnTo>
                    <a:pt x="11" y="28"/>
                  </a:lnTo>
                  <a:lnTo>
                    <a:pt x="11" y="26"/>
                  </a:lnTo>
                  <a:lnTo>
                    <a:pt x="9" y="26"/>
                  </a:lnTo>
                  <a:lnTo>
                    <a:pt x="9" y="24"/>
                  </a:lnTo>
                  <a:lnTo>
                    <a:pt x="7" y="24"/>
                  </a:lnTo>
                  <a:lnTo>
                    <a:pt x="4" y="24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9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4" y="5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21" y="0"/>
                  </a:lnTo>
                  <a:lnTo>
                    <a:pt x="25" y="2"/>
                  </a:lnTo>
                  <a:lnTo>
                    <a:pt x="28" y="2"/>
                  </a:lnTo>
                  <a:lnTo>
                    <a:pt x="35" y="2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9" y="0"/>
                  </a:lnTo>
                  <a:lnTo>
                    <a:pt x="61" y="2"/>
                  </a:lnTo>
                  <a:lnTo>
                    <a:pt x="63" y="2"/>
                  </a:lnTo>
                  <a:lnTo>
                    <a:pt x="68" y="2"/>
                  </a:lnTo>
                  <a:lnTo>
                    <a:pt x="70" y="2"/>
                  </a:lnTo>
                  <a:lnTo>
                    <a:pt x="73" y="5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39" name="Freeform 33"/>
            <p:cNvSpPr>
              <a:spLocks/>
            </p:cNvSpPr>
            <p:nvPr/>
          </p:nvSpPr>
          <p:spPr bwMode="auto">
            <a:xfrm>
              <a:off x="1409" y="2079"/>
              <a:ext cx="94" cy="40"/>
            </a:xfrm>
            <a:custGeom>
              <a:avLst/>
              <a:gdLst>
                <a:gd name="T0" fmla="*/ 2147483647 w 80"/>
                <a:gd name="T1" fmla="*/ 2147483647 h 38"/>
                <a:gd name="T2" fmla="*/ 2147483647 w 80"/>
                <a:gd name="T3" fmla="*/ 2147483647 h 38"/>
                <a:gd name="T4" fmla="*/ 2147483647 w 80"/>
                <a:gd name="T5" fmla="*/ 2147483647 h 38"/>
                <a:gd name="T6" fmla="*/ 2147483647 w 80"/>
                <a:gd name="T7" fmla="*/ 2147483647 h 38"/>
                <a:gd name="T8" fmla="*/ 2147483647 w 80"/>
                <a:gd name="T9" fmla="*/ 2147483647 h 38"/>
                <a:gd name="T10" fmla="*/ 2147483647 w 80"/>
                <a:gd name="T11" fmla="*/ 2147483647 h 38"/>
                <a:gd name="T12" fmla="*/ 2147483647 w 80"/>
                <a:gd name="T13" fmla="*/ 2147483647 h 38"/>
                <a:gd name="T14" fmla="*/ 2147483647 w 80"/>
                <a:gd name="T15" fmla="*/ 2147483647 h 38"/>
                <a:gd name="T16" fmla="*/ 2147483647 w 80"/>
                <a:gd name="T17" fmla="*/ 2147483647 h 38"/>
                <a:gd name="T18" fmla="*/ 2147483647 w 80"/>
                <a:gd name="T19" fmla="*/ 2147483647 h 38"/>
                <a:gd name="T20" fmla="*/ 2147483647 w 80"/>
                <a:gd name="T21" fmla="*/ 2147483647 h 38"/>
                <a:gd name="T22" fmla="*/ 2147483647 w 80"/>
                <a:gd name="T23" fmla="*/ 2147483647 h 38"/>
                <a:gd name="T24" fmla="*/ 2147483647 w 80"/>
                <a:gd name="T25" fmla="*/ 2147483647 h 38"/>
                <a:gd name="T26" fmla="*/ 2147483647 w 80"/>
                <a:gd name="T27" fmla="*/ 2147483647 h 38"/>
                <a:gd name="T28" fmla="*/ 2147483647 w 80"/>
                <a:gd name="T29" fmla="*/ 2147483647 h 38"/>
                <a:gd name="T30" fmla="*/ 2147483647 w 80"/>
                <a:gd name="T31" fmla="*/ 2147483647 h 38"/>
                <a:gd name="T32" fmla="*/ 2147483647 w 80"/>
                <a:gd name="T33" fmla="*/ 2147483647 h 38"/>
                <a:gd name="T34" fmla="*/ 2147483647 w 80"/>
                <a:gd name="T35" fmla="*/ 2147483647 h 38"/>
                <a:gd name="T36" fmla="*/ 2147483647 w 80"/>
                <a:gd name="T37" fmla="*/ 2147483647 h 38"/>
                <a:gd name="T38" fmla="*/ 2147483647 w 80"/>
                <a:gd name="T39" fmla="*/ 2147483647 h 38"/>
                <a:gd name="T40" fmla="*/ 2147483647 w 80"/>
                <a:gd name="T41" fmla="*/ 2147483647 h 38"/>
                <a:gd name="T42" fmla="*/ 2147483647 w 80"/>
                <a:gd name="T43" fmla="*/ 2147483647 h 38"/>
                <a:gd name="T44" fmla="*/ 2147483647 w 80"/>
                <a:gd name="T45" fmla="*/ 2147483647 h 38"/>
                <a:gd name="T46" fmla="*/ 2147483647 w 80"/>
                <a:gd name="T47" fmla="*/ 2147483647 h 38"/>
                <a:gd name="T48" fmla="*/ 2147483647 w 80"/>
                <a:gd name="T49" fmla="*/ 2147483647 h 38"/>
                <a:gd name="T50" fmla="*/ 2147483647 w 80"/>
                <a:gd name="T51" fmla="*/ 2147483647 h 38"/>
                <a:gd name="T52" fmla="*/ 2147483647 w 80"/>
                <a:gd name="T53" fmla="*/ 2147483647 h 38"/>
                <a:gd name="T54" fmla="*/ 2147483647 w 80"/>
                <a:gd name="T55" fmla="*/ 2147483647 h 38"/>
                <a:gd name="T56" fmla="*/ 2147483647 w 80"/>
                <a:gd name="T57" fmla="*/ 2147483647 h 38"/>
                <a:gd name="T58" fmla="*/ 2147483647 w 80"/>
                <a:gd name="T59" fmla="*/ 2147483647 h 38"/>
                <a:gd name="T60" fmla="*/ 2147483647 w 80"/>
                <a:gd name="T61" fmla="*/ 2147483647 h 38"/>
                <a:gd name="T62" fmla="*/ 2147483647 w 80"/>
                <a:gd name="T63" fmla="*/ 2147483647 h 38"/>
                <a:gd name="T64" fmla="*/ 0 w 80"/>
                <a:gd name="T65" fmla="*/ 2147483647 h 38"/>
                <a:gd name="T66" fmla="*/ 0 w 80"/>
                <a:gd name="T67" fmla="*/ 2147483647 h 38"/>
                <a:gd name="T68" fmla="*/ 2147483647 w 80"/>
                <a:gd name="T69" fmla="*/ 2147483647 h 38"/>
                <a:gd name="T70" fmla="*/ 2147483647 w 80"/>
                <a:gd name="T71" fmla="*/ 2147483647 h 38"/>
                <a:gd name="T72" fmla="*/ 2147483647 w 80"/>
                <a:gd name="T73" fmla="*/ 2147483647 h 38"/>
                <a:gd name="T74" fmla="*/ 2147483647 w 80"/>
                <a:gd name="T75" fmla="*/ 2147483647 h 38"/>
                <a:gd name="T76" fmla="*/ 2147483647 w 80"/>
                <a:gd name="T77" fmla="*/ 2147483647 h 38"/>
                <a:gd name="T78" fmla="*/ 2147483647 w 80"/>
                <a:gd name="T79" fmla="*/ 2147483647 h 38"/>
                <a:gd name="T80" fmla="*/ 2147483647 w 80"/>
                <a:gd name="T81" fmla="*/ 2147483647 h 38"/>
                <a:gd name="T82" fmla="*/ 2147483647 w 80"/>
                <a:gd name="T83" fmla="*/ 0 h 38"/>
                <a:gd name="T84" fmla="*/ 2147483647 w 80"/>
                <a:gd name="T85" fmla="*/ 2147483647 h 38"/>
                <a:gd name="T86" fmla="*/ 2147483647 w 80"/>
                <a:gd name="T87" fmla="*/ 0 h 38"/>
                <a:gd name="T88" fmla="*/ 2147483647 w 80"/>
                <a:gd name="T89" fmla="*/ 0 h 38"/>
                <a:gd name="T90" fmla="*/ 2147483647 w 80"/>
                <a:gd name="T91" fmla="*/ 0 h 38"/>
                <a:gd name="T92" fmla="*/ 2147483647 w 80"/>
                <a:gd name="T93" fmla="*/ 0 h 38"/>
                <a:gd name="T94" fmla="*/ 2147483647 w 80"/>
                <a:gd name="T95" fmla="*/ 0 h 38"/>
                <a:gd name="T96" fmla="*/ 2147483647 w 80"/>
                <a:gd name="T97" fmla="*/ 0 h 38"/>
                <a:gd name="T98" fmla="*/ 2147483647 w 80"/>
                <a:gd name="T99" fmla="*/ 2147483647 h 38"/>
                <a:gd name="T100" fmla="*/ 2147483647 w 80"/>
                <a:gd name="T101" fmla="*/ 2147483647 h 38"/>
                <a:gd name="T102" fmla="*/ 2147483647 w 80"/>
                <a:gd name="T103" fmla="*/ 2147483647 h 38"/>
                <a:gd name="T104" fmla="*/ 2147483647 w 80"/>
                <a:gd name="T105" fmla="*/ 2147483647 h 3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0"/>
                <a:gd name="T160" fmla="*/ 0 h 38"/>
                <a:gd name="T161" fmla="*/ 80 w 80"/>
                <a:gd name="T162" fmla="*/ 38 h 3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0" h="38">
                  <a:moveTo>
                    <a:pt x="80" y="12"/>
                  </a:moveTo>
                  <a:lnTo>
                    <a:pt x="77" y="12"/>
                  </a:lnTo>
                  <a:lnTo>
                    <a:pt x="75" y="14"/>
                  </a:lnTo>
                  <a:lnTo>
                    <a:pt x="73" y="14"/>
                  </a:lnTo>
                  <a:lnTo>
                    <a:pt x="73" y="17"/>
                  </a:lnTo>
                  <a:lnTo>
                    <a:pt x="70" y="17"/>
                  </a:lnTo>
                  <a:lnTo>
                    <a:pt x="68" y="17"/>
                  </a:lnTo>
                  <a:lnTo>
                    <a:pt x="63" y="17"/>
                  </a:lnTo>
                  <a:lnTo>
                    <a:pt x="61" y="14"/>
                  </a:lnTo>
                  <a:lnTo>
                    <a:pt x="61" y="17"/>
                  </a:lnTo>
                  <a:lnTo>
                    <a:pt x="59" y="17"/>
                  </a:lnTo>
                  <a:lnTo>
                    <a:pt x="59" y="19"/>
                  </a:lnTo>
                  <a:lnTo>
                    <a:pt x="56" y="21"/>
                  </a:lnTo>
                  <a:lnTo>
                    <a:pt x="54" y="21"/>
                  </a:lnTo>
                  <a:lnTo>
                    <a:pt x="51" y="24"/>
                  </a:lnTo>
                  <a:lnTo>
                    <a:pt x="51" y="26"/>
                  </a:lnTo>
                  <a:lnTo>
                    <a:pt x="49" y="26"/>
                  </a:lnTo>
                  <a:lnTo>
                    <a:pt x="47" y="26"/>
                  </a:lnTo>
                  <a:lnTo>
                    <a:pt x="44" y="26"/>
                  </a:lnTo>
                  <a:lnTo>
                    <a:pt x="42" y="26"/>
                  </a:lnTo>
                  <a:lnTo>
                    <a:pt x="42" y="28"/>
                  </a:lnTo>
                  <a:lnTo>
                    <a:pt x="40" y="28"/>
                  </a:lnTo>
                  <a:lnTo>
                    <a:pt x="37" y="28"/>
                  </a:lnTo>
                  <a:lnTo>
                    <a:pt x="35" y="28"/>
                  </a:lnTo>
                  <a:lnTo>
                    <a:pt x="35" y="31"/>
                  </a:lnTo>
                  <a:lnTo>
                    <a:pt x="35" y="35"/>
                  </a:lnTo>
                  <a:lnTo>
                    <a:pt x="33" y="35"/>
                  </a:lnTo>
                  <a:lnTo>
                    <a:pt x="33" y="38"/>
                  </a:lnTo>
                  <a:lnTo>
                    <a:pt x="30" y="38"/>
                  </a:lnTo>
                  <a:lnTo>
                    <a:pt x="25" y="38"/>
                  </a:lnTo>
                  <a:lnTo>
                    <a:pt x="25" y="35"/>
                  </a:lnTo>
                  <a:lnTo>
                    <a:pt x="23" y="33"/>
                  </a:lnTo>
                  <a:lnTo>
                    <a:pt x="21" y="33"/>
                  </a:lnTo>
                  <a:lnTo>
                    <a:pt x="21" y="28"/>
                  </a:lnTo>
                  <a:lnTo>
                    <a:pt x="18" y="28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4" y="28"/>
                  </a:lnTo>
                  <a:lnTo>
                    <a:pt x="11" y="28"/>
                  </a:lnTo>
                  <a:lnTo>
                    <a:pt x="11" y="26"/>
                  </a:lnTo>
                  <a:lnTo>
                    <a:pt x="9" y="26"/>
                  </a:lnTo>
                  <a:lnTo>
                    <a:pt x="9" y="24"/>
                  </a:lnTo>
                  <a:lnTo>
                    <a:pt x="7" y="24"/>
                  </a:lnTo>
                  <a:lnTo>
                    <a:pt x="4" y="24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9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4" y="5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21" y="0"/>
                  </a:lnTo>
                  <a:lnTo>
                    <a:pt x="25" y="2"/>
                  </a:lnTo>
                  <a:lnTo>
                    <a:pt x="28" y="2"/>
                  </a:lnTo>
                  <a:lnTo>
                    <a:pt x="35" y="2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9" y="0"/>
                  </a:lnTo>
                  <a:lnTo>
                    <a:pt x="61" y="2"/>
                  </a:lnTo>
                  <a:lnTo>
                    <a:pt x="63" y="2"/>
                  </a:lnTo>
                  <a:lnTo>
                    <a:pt x="68" y="2"/>
                  </a:lnTo>
                  <a:lnTo>
                    <a:pt x="70" y="2"/>
                  </a:lnTo>
                  <a:lnTo>
                    <a:pt x="73" y="5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40" name="Freeform 34"/>
            <p:cNvSpPr>
              <a:spLocks/>
            </p:cNvSpPr>
            <p:nvPr/>
          </p:nvSpPr>
          <p:spPr bwMode="auto">
            <a:xfrm>
              <a:off x="1535" y="2314"/>
              <a:ext cx="195" cy="265"/>
            </a:xfrm>
            <a:custGeom>
              <a:avLst/>
              <a:gdLst>
                <a:gd name="T0" fmla="*/ 2147483647 w 168"/>
                <a:gd name="T1" fmla="*/ 2147483647 h 241"/>
                <a:gd name="T2" fmla="*/ 2147483647 w 168"/>
                <a:gd name="T3" fmla="*/ 2147483647 h 241"/>
                <a:gd name="T4" fmla="*/ 2147483647 w 168"/>
                <a:gd name="T5" fmla="*/ 2147483647 h 241"/>
                <a:gd name="T6" fmla="*/ 2147483647 w 168"/>
                <a:gd name="T7" fmla="*/ 2147483647 h 241"/>
                <a:gd name="T8" fmla="*/ 2147483647 w 168"/>
                <a:gd name="T9" fmla="*/ 2147483647 h 241"/>
                <a:gd name="T10" fmla="*/ 2147483647 w 168"/>
                <a:gd name="T11" fmla="*/ 2147483647 h 241"/>
                <a:gd name="T12" fmla="*/ 2147483647 w 168"/>
                <a:gd name="T13" fmla="*/ 2147483647 h 241"/>
                <a:gd name="T14" fmla="*/ 2147483647 w 168"/>
                <a:gd name="T15" fmla="*/ 2147483647 h 241"/>
                <a:gd name="T16" fmla="*/ 2147483647 w 168"/>
                <a:gd name="T17" fmla="*/ 2147483647 h 241"/>
                <a:gd name="T18" fmla="*/ 2147483647 w 168"/>
                <a:gd name="T19" fmla="*/ 2147483647 h 241"/>
                <a:gd name="T20" fmla="*/ 2147483647 w 168"/>
                <a:gd name="T21" fmla="*/ 2147483647 h 241"/>
                <a:gd name="T22" fmla="*/ 2147483647 w 168"/>
                <a:gd name="T23" fmla="*/ 2147483647 h 241"/>
                <a:gd name="T24" fmla="*/ 0 w 168"/>
                <a:gd name="T25" fmla="*/ 2147483647 h 241"/>
                <a:gd name="T26" fmla="*/ 2147483647 w 168"/>
                <a:gd name="T27" fmla="*/ 2147483647 h 241"/>
                <a:gd name="T28" fmla="*/ 2147483647 w 168"/>
                <a:gd name="T29" fmla="*/ 2147483647 h 241"/>
                <a:gd name="T30" fmla="*/ 2147483647 w 168"/>
                <a:gd name="T31" fmla="*/ 2147483647 h 241"/>
                <a:gd name="T32" fmla="*/ 2147483647 w 168"/>
                <a:gd name="T33" fmla="*/ 2147483647 h 241"/>
                <a:gd name="T34" fmla="*/ 2147483647 w 168"/>
                <a:gd name="T35" fmla="*/ 2147483647 h 241"/>
                <a:gd name="T36" fmla="*/ 2147483647 w 168"/>
                <a:gd name="T37" fmla="*/ 2147483647 h 241"/>
                <a:gd name="T38" fmla="*/ 2147483647 w 168"/>
                <a:gd name="T39" fmla="*/ 2147483647 h 241"/>
                <a:gd name="T40" fmla="*/ 2147483647 w 168"/>
                <a:gd name="T41" fmla="*/ 2147483647 h 241"/>
                <a:gd name="T42" fmla="*/ 2147483647 w 168"/>
                <a:gd name="T43" fmla="*/ 2147483647 h 241"/>
                <a:gd name="T44" fmla="*/ 2147483647 w 168"/>
                <a:gd name="T45" fmla="*/ 2147483647 h 241"/>
                <a:gd name="T46" fmla="*/ 2147483647 w 168"/>
                <a:gd name="T47" fmla="*/ 2147483647 h 241"/>
                <a:gd name="T48" fmla="*/ 2147483647 w 168"/>
                <a:gd name="T49" fmla="*/ 2147483647 h 241"/>
                <a:gd name="T50" fmla="*/ 2147483647 w 168"/>
                <a:gd name="T51" fmla="*/ 2147483647 h 241"/>
                <a:gd name="T52" fmla="*/ 2147483647 w 168"/>
                <a:gd name="T53" fmla="*/ 2147483647 h 241"/>
                <a:gd name="T54" fmla="*/ 2147483647 w 168"/>
                <a:gd name="T55" fmla="*/ 2147483647 h 241"/>
                <a:gd name="T56" fmla="*/ 2147483647 w 168"/>
                <a:gd name="T57" fmla="*/ 2147483647 h 241"/>
                <a:gd name="T58" fmla="*/ 2147483647 w 168"/>
                <a:gd name="T59" fmla="*/ 2147483647 h 241"/>
                <a:gd name="T60" fmla="*/ 2147483647 w 168"/>
                <a:gd name="T61" fmla="*/ 2147483647 h 241"/>
                <a:gd name="T62" fmla="*/ 2147483647 w 168"/>
                <a:gd name="T63" fmla="*/ 2147483647 h 241"/>
                <a:gd name="T64" fmla="*/ 2147483647 w 168"/>
                <a:gd name="T65" fmla="*/ 2147483647 h 241"/>
                <a:gd name="T66" fmla="*/ 2147483647 w 168"/>
                <a:gd name="T67" fmla="*/ 2147483647 h 241"/>
                <a:gd name="T68" fmla="*/ 2147483647 w 168"/>
                <a:gd name="T69" fmla="*/ 2147483647 h 241"/>
                <a:gd name="T70" fmla="*/ 2147483647 w 168"/>
                <a:gd name="T71" fmla="*/ 2147483647 h 241"/>
                <a:gd name="T72" fmla="*/ 2147483647 w 168"/>
                <a:gd name="T73" fmla="*/ 2147483647 h 241"/>
                <a:gd name="T74" fmla="*/ 2147483647 w 168"/>
                <a:gd name="T75" fmla="*/ 2147483647 h 241"/>
                <a:gd name="T76" fmla="*/ 2147483647 w 168"/>
                <a:gd name="T77" fmla="*/ 2147483647 h 241"/>
                <a:gd name="T78" fmla="*/ 2147483647 w 168"/>
                <a:gd name="T79" fmla="*/ 2147483647 h 241"/>
                <a:gd name="T80" fmla="*/ 2147483647 w 168"/>
                <a:gd name="T81" fmla="*/ 2147483647 h 241"/>
                <a:gd name="T82" fmla="*/ 2147483647 w 168"/>
                <a:gd name="T83" fmla="*/ 2147483647 h 241"/>
                <a:gd name="T84" fmla="*/ 2147483647 w 168"/>
                <a:gd name="T85" fmla="*/ 2147483647 h 241"/>
                <a:gd name="T86" fmla="*/ 2147483647 w 168"/>
                <a:gd name="T87" fmla="*/ 2147483647 h 241"/>
                <a:gd name="T88" fmla="*/ 2147483647 w 168"/>
                <a:gd name="T89" fmla="*/ 2147483647 h 241"/>
                <a:gd name="T90" fmla="*/ 2147483647 w 168"/>
                <a:gd name="T91" fmla="*/ 2147483647 h 241"/>
                <a:gd name="T92" fmla="*/ 2147483647 w 168"/>
                <a:gd name="T93" fmla="*/ 2147483647 h 241"/>
                <a:gd name="T94" fmla="*/ 2147483647 w 168"/>
                <a:gd name="T95" fmla="*/ 2147483647 h 241"/>
                <a:gd name="T96" fmla="*/ 2147483647 w 168"/>
                <a:gd name="T97" fmla="*/ 2147483647 h 241"/>
                <a:gd name="T98" fmla="*/ 2147483647 w 168"/>
                <a:gd name="T99" fmla="*/ 2147483647 h 241"/>
                <a:gd name="T100" fmla="*/ 2147483647 w 168"/>
                <a:gd name="T101" fmla="*/ 2147483647 h 241"/>
                <a:gd name="T102" fmla="*/ 2147483647 w 168"/>
                <a:gd name="T103" fmla="*/ 2147483647 h 241"/>
                <a:gd name="T104" fmla="*/ 2147483647 w 168"/>
                <a:gd name="T105" fmla="*/ 2147483647 h 241"/>
                <a:gd name="T106" fmla="*/ 2147483647 w 168"/>
                <a:gd name="T107" fmla="*/ 2147483647 h 241"/>
                <a:gd name="T108" fmla="*/ 2147483647 w 168"/>
                <a:gd name="T109" fmla="*/ 2147483647 h 241"/>
                <a:gd name="T110" fmla="*/ 2147483647 w 168"/>
                <a:gd name="T111" fmla="*/ 2147483647 h 241"/>
                <a:gd name="T112" fmla="*/ 2147483647 w 168"/>
                <a:gd name="T113" fmla="*/ 2147483647 h 241"/>
                <a:gd name="T114" fmla="*/ 2147483647 w 168"/>
                <a:gd name="T115" fmla="*/ 2147483647 h 241"/>
                <a:gd name="T116" fmla="*/ 2147483647 w 168"/>
                <a:gd name="T117" fmla="*/ 0 h 2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68"/>
                <a:gd name="T178" fmla="*/ 0 h 241"/>
                <a:gd name="T179" fmla="*/ 168 w 168"/>
                <a:gd name="T180" fmla="*/ 241 h 24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68" h="241">
                  <a:moveTo>
                    <a:pt x="80" y="0"/>
                  </a:moveTo>
                  <a:lnTo>
                    <a:pt x="78" y="0"/>
                  </a:lnTo>
                  <a:lnTo>
                    <a:pt x="76" y="0"/>
                  </a:lnTo>
                  <a:lnTo>
                    <a:pt x="76" y="2"/>
                  </a:lnTo>
                  <a:lnTo>
                    <a:pt x="78" y="2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0" y="12"/>
                  </a:lnTo>
                  <a:lnTo>
                    <a:pt x="78" y="12"/>
                  </a:lnTo>
                  <a:lnTo>
                    <a:pt x="78" y="14"/>
                  </a:lnTo>
                  <a:lnTo>
                    <a:pt x="73" y="21"/>
                  </a:lnTo>
                  <a:lnTo>
                    <a:pt x="71" y="24"/>
                  </a:lnTo>
                  <a:lnTo>
                    <a:pt x="69" y="26"/>
                  </a:lnTo>
                  <a:lnTo>
                    <a:pt x="66" y="28"/>
                  </a:lnTo>
                  <a:lnTo>
                    <a:pt x="64" y="31"/>
                  </a:lnTo>
                  <a:lnTo>
                    <a:pt x="62" y="33"/>
                  </a:lnTo>
                  <a:lnTo>
                    <a:pt x="59" y="35"/>
                  </a:lnTo>
                  <a:lnTo>
                    <a:pt x="50" y="38"/>
                  </a:lnTo>
                  <a:lnTo>
                    <a:pt x="45" y="40"/>
                  </a:lnTo>
                  <a:lnTo>
                    <a:pt x="43" y="40"/>
                  </a:lnTo>
                  <a:lnTo>
                    <a:pt x="40" y="43"/>
                  </a:lnTo>
                  <a:lnTo>
                    <a:pt x="40" y="45"/>
                  </a:lnTo>
                  <a:lnTo>
                    <a:pt x="40" y="47"/>
                  </a:lnTo>
                  <a:lnTo>
                    <a:pt x="38" y="45"/>
                  </a:lnTo>
                  <a:lnTo>
                    <a:pt x="36" y="50"/>
                  </a:lnTo>
                  <a:lnTo>
                    <a:pt x="33" y="54"/>
                  </a:lnTo>
                  <a:lnTo>
                    <a:pt x="33" y="59"/>
                  </a:lnTo>
                  <a:lnTo>
                    <a:pt x="33" y="61"/>
                  </a:lnTo>
                  <a:lnTo>
                    <a:pt x="31" y="61"/>
                  </a:lnTo>
                  <a:lnTo>
                    <a:pt x="29" y="64"/>
                  </a:lnTo>
                  <a:lnTo>
                    <a:pt x="26" y="66"/>
                  </a:lnTo>
                  <a:lnTo>
                    <a:pt x="24" y="64"/>
                  </a:lnTo>
                  <a:lnTo>
                    <a:pt x="24" y="61"/>
                  </a:lnTo>
                  <a:lnTo>
                    <a:pt x="21" y="59"/>
                  </a:lnTo>
                  <a:lnTo>
                    <a:pt x="19" y="59"/>
                  </a:lnTo>
                  <a:lnTo>
                    <a:pt x="17" y="59"/>
                  </a:lnTo>
                  <a:lnTo>
                    <a:pt x="17" y="57"/>
                  </a:lnTo>
                  <a:lnTo>
                    <a:pt x="14" y="57"/>
                  </a:lnTo>
                  <a:lnTo>
                    <a:pt x="12" y="59"/>
                  </a:lnTo>
                  <a:lnTo>
                    <a:pt x="10" y="59"/>
                  </a:lnTo>
                  <a:lnTo>
                    <a:pt x="10" y="54"/>
                  </a:lnTo>
                  <a:lnTo>
                    <a:pt x="10" y="52"/>
                  </a:lnTo>
                  <a:lnTo>
                    <a:pt x="12" y="52"/>
                  </a:lnTo>
                  <a:lnTo>
                    <a:pt x="14" y="50"/>
                  </a:lnTo>
                  <a:lnTo>
                    <a:pt x="14" y="47"/>
                  </a:lnTo>
                  <a:lnTo>
                    <a:pt x="12" y="47"/>
                  </a:lnTo>
                  <a:lnTo>
                    <a:pt x="12" y="45"/>
                  </a:lnTo>
                  <a:lnTo>
                    <a:pt x="10" y="47"/>
                  </a:lnTo>
                  <a:lnTo>
                    <a:pt x="7" y="47"/>
                  </a:lnTo>
                  <a:lnTo>
                    <a:pt x="5" y="52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3" y="66"/>
                  </a:lnTo>
                  <a:lnTo>
                    <a:pt x="3" y="69"/>
                  </a:lnTo>
                  <a:lnTo>
                    <a:pt x="5" y="71"/>
                  </a:lnTo>
                  <a:lnTo>
                    <a:pt x="5" y="73"/>
                  </a:lnTo>
                  <a:lnTo>
                    <a:pt x="5" y="76"/>
                  </a:lnTo>
                  <a:lnTo>
                    <a:pt x="3" y="78"/>
                  </a:lnTo>
                  <a:lnTo>
                    <a:pt x="7" y="80"/>
                  </a:lnTo>
                  <a:lnTo>
                    <a:pt x="10" y="83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7" y="90"/>
                  </a:lnTo>
                  <a:lnTo>
                    <a:pt x="19" y="92"/>
                  </a:lnTo>
                  <a:lnTo>
                    <a:pt x="21" y="95"/>
                  </a:lnTo>
                  <a:lnTo>
                    <a:pt x="24" y="99"/>
                  </a:lnTo>
                  <a:lnTo>
                    <a:pt x="24" y="102"/>
                  </a:lnTo>
                  <a:lnTo>
                    <a:pt x="33" y="109"/>
                  </a:lnTo>
                  <a:lnTo>
                    <a:pt x="33" y="113"/>
                  </a:lnTo>
                  <a:lnTo>
                    <a:pt x="33" y="116"/>
                  </a:lnTo>
                  <a:lnTo>
                    <a:pt x="36" y="118"/>
                  </a:lnTo>
                  <a:lnTo>
                    <a:pt x="38" y="123"/>
                  </a:lnTo>
                  <a:lnTo>
                    <a:pt x="38" y="128"/>
                  </a:lnTo>
                  <a:lnTo>
                    <a:pt x="40" y="132"/>
                  </a:lnTo>
                  <a:lnTo>
                    <a:pt x="45" y="139"/>
                  </a:lnTo>
                  <a:lnTo>
                    <a:pt x="45" y="142"/>
                  </a:lnTo>
                  <a:lnTo>
                    <a:pt x="47" y="146"/>
                  </a:lnTo>
                  <a:lnTo>
                    <a:pt x="47" y="151"/>
                  </a:lnTo>
                  <a:lnTo>
                    <a:pt x="50" y="154"/>
                  </a:lnTo>
                  <a:lnTo>
                    <a:pt x="52" y="154"/>
                  </a:lnTo>
                  <a:lnTo>
                    <a:pt x="52" y="156"/>
                  </a:lnTo>
                  <a:lnTo>
                    <a:pt x="55" y="161"/>
                  </a:lnTo>
                  <a:lnTo>
                    <a:pt x="57" y="165"/>
                  </a:lnTo>
                  <a:lnTo>
                    <a:pt x="59" y="168"/>
                  </a:lnTo>
                  <a:lnTo>
                    <a:pt x="62" y="172"/>
                  </a:lnTo>
                  <a:lnTo>
                    <a:pt x="66" y="175"/>
                  </a:lnTo>
                  <a:lnTo>
                    <a:pt x="66" y="180"/>
                  </a:lnTo>
                  <a:lnTo>
                    <a:pt x="66" y="182"/>
                  </a:lnTo>
                  <a:lnTo>
                    <a:pt x="66" y="184"/>
                  </a:lnTo>
                  <a:lnTo>
                    <a:pt x="64" y="184"/>
                  </a:lnTo>
                  <a:lnTo>
                    <a:pt x="66" y="189"/>
                  </a:lnTo>
                  <a:lnTo>
                    <a:pt x="69" y="191"/>
                  </a:lnTo>
                  <a:lnTo>
                    <a:pt x="71" y="194"/>
                  </a:lnTo>
                  <a:lnTo>
                    <a:pt x="73" y="196"/>
                  </a:lnTo>
                  <a:lnTo>
                    <a:pt x="78" y="201"/>
                  </a:lnTo>
                  <a:lnTo>
                    <a:pt x="80" y="201"/>
                  </a:lnTo>
                  <a:lnTo>
                    <a:pt x="80" y="203"/>
                  </a:lnTo>
                  <a:lnTo>
                    <a:pt x="88" y="208"/>
                  </a:lnTo>
                  <a:lnTo>
                    <a:pt x="95" y="210"/>
                  </a:lnTo>
                  <a:lnTo>
                    <a:pt x="99" y="215"/>
                  </a:lnTo>
                  <a:lnTo>
                    <a:pt x="102" y="215"/>
                  </a:lnTo>
                  <a:lnTo>
                    <a:pt x="111" y="220"/>
                  </a:lnTo>
                  <a:lnTo>
                    <a:pt x="116" y="222"/>
                  </a:lnTo>
                  <a:lnTo>
                    <a:pt x="118" y="222"/>
                  </a:lnTo>
                  <a:lnTo>
                    <a:pt x="125" y="227"/>
                  </a:lnTo>
                  <a:lnTo>
                    <a:pt x="128" y="229"/>
                  </a:lnTo>
                  <a:lnTo>
                    <a:pt x="130" y="232"/>
                  </a:lnTo>
                  <a:lnTo>
                    <a:pt x="132" y="232"/>
                  </a:lnTo>
                  <a:lnTo>
                    <a:pt x="135" y="234"/>
                  </a:lnTo>
                  <a:lnTo>
                    <a:pt x="137" y="239"/>
                  </a:lnTo>
                  <a:lnTo>
                    <a:pt x="140" y="239"/>
                  </a:lnTo>
                  <a:lnTo>
                    <a:pt x="142" y="241"/>
                  </a:lnTo>
                  <a:lnTo>
                    <a:pt x="144" y="241"/>
                  </a:lnTo>
                  <a:lnTo>
                    <a:pt x="147" y="239"/>
                  </a:lnTo>
                  <a:lnTo>
                    <a:pt x="151" y="239"/>
                  </a:lnTo>
                  <a:lnTo>
                    <a:pt x="154" y="239"/>
                  </a:lnTo>
                  <a:lnTo>
                    <a:pt x="154" y="236"/>
                  </a:lnTo>
                  <a:lnTo>
                    <a:pt x="154" y="234"/>
                  </a:lnTo>
                  <a:lnTo>
                    <a:pt x="156" y="234"/>
                  </a:lnTo>
                  <a:lnTo>
                    <a:pt x="156" y="232"/>
                  </a:lnTo>
                  <a:lnTo>
                    <a:pt x="154" y="232"/>
                  </a:lnTo>
                  <a:lnTo>
                    <a:pt x="154" y="229"/>
                  </a:lnTo>
                  <a:lnTo>
                    <a:pt x="158" y="224"/>
                  </a:lnTo>
                  <a:lnTo>
                    <a:pt x="161" y="222"/>
                  </a:lnTo>
                  <a:lnTo>
                    <a:pt x="163" y="220"/>
                  </a:lnTo>
                  <a:lnTo>
                    <a:pt x="163" y="217"/>
                  </a:lnTo>
                  <a:lnTo>
                    <a:pt x="163" y="215"/>
                  </a:lnTo>
                  <a:lnTo>
                    <a:pt x="161" y="215"/>
                  </a:lnTo>
                  <a:lnTo>
                    <a:pt x="161" y="213"/>
                  </a:lnTo>
                  <a:lnTo>
                    <a:pt x="158" y="213"/>
                  </a:lnTo>
                  <a:lnTo>
                    <a:pt x="158" y="210"/>
                  </a:lnTo>
                  <a:lnTo>
                    <a:pt x="158" y="208"/>
                  </a:lnTo>
                  <a:lnTo>
                    <a:pt x="158" y="206"/>
                  </a:lnTo>
                  <a:lnTo>
                    <a:pt x="161" y="203"/>
                  </a:lnTo>
                  <a:lnTo>
                    <a:pt x="161" y="201"/>
                  </a:lnTo>
                  <a:lnTo>
                    <a:pt x="161" y="198"/>
                  </a:lnTo>
                  <a:lnTo>
                    <a:pt x="158" y="196"/>
                  </a:lnTo>
                  <a:lnTo>
                    <a:pt x="158" y="194"/>
                  </a:lnTo>
                  <a:lnTo>
                    <a:pt x="161" y="194"/>
                  </a:lnTo>
                  <a:lnTo>
                    <a:pt x="163" y="191"/>
                  </a:lnTo>
                  <a:lnTo>
                    <a:pt x="163" y="187"/>
                  </a:lnTo>
                  <a:lnTo>
                    <a:pt x="163" y="182"/>
                  </a:lnTo>
                  <a:lnTo>
                    <a:pt x="163" y="180"/>
                  </a:lnTo>
                  <a:lnTo>
                    <a:pt x="163" y="175"/>
                  </a:lnTo>
                  <a:lnTo>
                    <a:pt x="163" y="170"/>
                  </a:lnTo>
                  <a:lnTo>
                    <a:pt x="166" y="168"/>
                  </a:lnTo>
                  <a:lnTo>
                    <a:pt x="166" y="165"/>
                  </a:lnTo>
                  <a:lnTo>
                    <a:pt x="168" y="165"/>
                  </a:lnTo>
                  <a:lnTo>
                    <a:pt x="168" y="163"/>
                  </a:lnTo>
                  <a:lnTo>
                    <a:pt x="163" y="158"/>
                  </a:lnTo>
                  <a:lnTo>
                    <a:pt x="154" y="144"/>
                  </a:lnTo>
                  <a:lnTo>
                    <a:pt x="151" y="144"/>
                  </a:lnTo>
                  <a:lnTo>
                    <a:pt x="149" y="144"/>
                  </a:lnTo>
                  <a:lnTo>
                    <a:pt x="149" y="146"/>
                  </a:lnTo>
                  <a:lnTo>
                    <a:pt x="147" y="146"/>
                  </a:lnTo>
                  <a:lnTo>
                    <a:pt x="144" y="144"/>
                  </a:lnTo>
                  <a:lnTo>
                    <a:pt x="144" y="137"/>
                  </a:lnTo>
                  <a:lnTo>
                    <a:pt x="144" y="123"/>
                  </a:lnTo>
                  <a:lnTo>
                    <a:pt x="142" y="123"/>
                  </a:lnTo>
                  <a:lnTo>
                    <a:pt x="140" y="125"/>
                  </a:lnTo>
                  <a:lnTo>
                    <a:pt x="135" y="130"/>
                  </a:lnTo>
                  <a:lnTo>
                    <a:pt x="130" y="132"/>
                  </a:lnTo>
                  <a:lnTo>
                    <a:pt x="125" y="132"/>
                  </a:lnTo>
                  <a:lnTo>
                    <a:pt x="123" y="130"/>
                  </a:lnTo>
                  <a:lnTo>
                    <a:pt x="121" y="130"/>
                  </a:lnTo>
                  <a:lnTo>
                    <a:pt x="121" y="128"/>
                  </a:lnTo>
                  <a:lnTo>
                    <a:pt x="121" y="125"/>
                  </a:lnTo>
                  <a:lnTo>
                    <a:pt x="118" y="125"/>
                  </a:lnTo>
                  <a:lnTo>
                    <a:pt x="114" y="125"/>
                  </a:lnTo>
                  <a:lnTo>
                    <a:pt x="111" y="123"/>
                  </a:lnTo>
                  <a:lnTo>
                    <a:pt x="111" y="120"/>
                  </a:lnTo>
                  <a:lnTo>
                    <a:pt x="111" y="118"/>
                  </a:lnTo>
                  <a:lnTo>
                    <a:pt x="109" y="116"/>
                  </a:lnTo>
                  <a:lnTo>
                    <a:pt x="106" y="113"/>
                  </a:lnTo>
                  <a:lnTo>
                    <a:pt x="106" y="111"/>
                  </a:lnTo>
                  <a:lnTo>
                    <a:pt x="104" y="109"/>
                  </a:lnTo>
                  <a:lnTo>
                    <a:pt x="102" y="104"/>
                  </a:lnTo>
                  <a:lnTo>
                    <a:pt x="99" y="99"/>
                  </a:lnTo>
                  <a:lnTo>
                    <a:pt x="99" y="97"/>
                  </a:lnTo>
                  <a:lnTo>
                    <a:pt x="104" y="92"/>
                  </a:lnTo>
                  <a:lnTo>
                    <a:pt x="104" y="87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09" y="78"/>
                  </a:lnTo>
                  <a:lnTo>
                    <a:pt x="111" y="73"/>
                  </a:lnTo>
                  <a:lnTo>
                    <a:pt x="114" y="71"/>
                  </a:lnTo>
                  <a:lnTo>
                    <a:pt x="118" y="66"/>
                  </a:lnTo>
                  <a:lnTo>
                    <a:pt x="121" y="64"/>
                  </a:lnTo>
                  <a:lnTo>
                    <a:pt x="123" y="61"/>
                  </a:lnTo>
                  <a:lnTo>
                    <a:pt x="128" y="59"/>
                  </a:lnTo>
                  <a:lnTo>
                    <a:pt x="142" y="57"/>
                  </a:lnTo>
                  <a:lnTo>
                    <a:pt x="144" y="54"/>
                  </a:lnTo>
                  <a:lnTo>
                    <a:pt x="149" y="54"/>
                  </a:lnTo>
                  <a:lnTo>
                    <a:pt x="151" y="54"/>
                  </a:lnTo>
                  <a:lnTo>
                    <a:pt x="149" y="54"/>
                  </a:lnTo>
                  <a:lnTo>
                    <a:pt x="147" y="50"/>
                  </a:lnTo>
                  <a:lnTo>
                    <a:pt x="144" y="50"/>
                  </a:lnTo>
                  <a:lnTo>
                    <a:pt x="142" y="50"/>
                  </a:lnTo>
                  <a:lnTo>
                    <a:pt x="142" y="47"/>
                  </a:lnTo>
                  <a:lnTo>
                    <a:pt x="144" y="45"/>
                  </a:lnTo>
                  <a:lnTo>
                    <a:pt x="147" y="40"/>
                  </a:lnTo>
                  <a:lnTo>
                    <a:pt x="149" y="40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7" y="33"/>
                  </a:lnTo>
                  <a:lnTo>
                    <a:pt x="142" y="31"/>
                  </a:lnTo>
                  <a:lnTo>
                    <a:pt x="140" y="28"/>
                  </a:lnTo>
                  <a:lnTo>
                    <a:pt x="137" y="28"/>
                  </a:lnTo>
                  <a:lnTo>
                    <a:pt x="135" y="31"/>
                  </a:lnTo>
                  <a:lnTo>
                    <a:pt x="132" y="31"/>
                  </a:lnTo>
                  <a:lnTo>
                    <a:pt x="130" y="31"/>
                  </a:lnTo>
                  <a:lnTo>
                    <a:pt x="130" y="28"/>
                  </a:lnTo>
                  <a:lnTo>
                    <a:pt x="128" y="28"/>
                  </a:lnTo>
                  <a:lnTo>
                    <a:pt x="125" y="28"/>
                  </a:lnTo>
                  <a:lnTo>
                    <a:pt x="123" y="31"/>
                  </a:lnTo>
                  <a:lnTo>
                    <a:pt x="121" y="31"/>
                  </a:lnTo>
                  <a:lnTo>
                    <a:pt x="121" y="33"/>
                  </a:lnTo>
                  <a:lnTo>
                    <a:pt x="118" y="33"/>
                  </a:lnTo>
                  <a:lnTo>
                    <a:pt x="116" y="31"/>
                  </a:lnTo>
                  <a:lnTo>
                    <a:pt x="114" y="31"/>
                  </a:lnTo>
                  <a:lnTo>
                    <a:pt x="111" y="31"/>
                  </a:lnTo>
                  <a:lnTo>
                    <a:pt x="109" y="31"/>
                  </a:lnTo>
                  <a:lnTo>
                    <a:pt x="106" y="28"/>
                  </a:lnTo>
                  <a:lnTo>
                    <a:pt x="106" y="24"/>
                  </a:lnTo>
                  <a:lnTo>
                    <a:pt x="104" y="24"/>
                  </a:lnTo>
                  <a:lnTo>
                    <a:pt x="104" y="21"/>
                  </a:lnTo>
                  <a:lnTo>
                    <a:pt x="102" y="19"/>
                  </a:lnTo>
                  <a:lnTo>
                    <a:pt x="102" y="17"/>
                  </a:lnTo>
                  <a:lnTo>
                    <a:pt x="102" y="14"/>
                  </a:lnTo>
                  <a:lnTo>
                    <a:pt x="99" y="14"/>
                  </a:lnTo>
                  <a:lnTo>
                    <a:pt x="97" y="14"/>
                  </a:lnTo>
                  <a:lnTo>
                    <a:pt x="95" y="12"/>
                  </a:lnTo>
                  <a:lnTo>
                    <a:pt x="92" y="9"/>
                  </a:lnTo>
                  <a:lnTo>
                    <a:pt x="92" y="5"/>
                  </a:lnTo>
                  <a:lnTo>
                    <a:pt x="90" y="5"/>
                  </a:lnTo>
                  <a:lnTo>
                    <a:pt x="88" y="2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41" name="Freeform 35"/>
            <p:cNvSpPr>
              <a:spLocks/>
            </p:cNvSpPr>
            <p:nvPr/>
          </p:nvSpPr>
          <p:spPr bwMode="auto">
            <a:xfrm>
              <a:off x="1535" y="2314"/>
              <a:ext cx="195" cy="265"/>
            </a:xfrm>
            <a:custGeom>
              <a:avLst/>
              <a:gdLst>
                <a:gd name="T0" fmla="*/ 2147483647 w 168"/>
                <a:gd name="T1" fmla="*/ 2147483647 h 241"/>
                <a:gd name="T2" fmla="*/ 2147483647 w 168"/>
                <a:gd name="T3" fmla="*/ 2147483647 h 241"/>
                <a:gd name="T4" fmla="*/ 2147483647 w 168"/>
                <a:gd name="T5" fmla="*/ 2147483647 h 241"/>
                <a:gd name="T6" fmla="*/ 2147483647 w 168"/>
                <a:gd name="T7" fmla="*/ 2147483647 h 241"/>
                <a:gd name="T8" fmla="*/ 2147483647 w 168"/>
                <a:gd name="T9" fmla="*/ 2147483647 h 241"/>
                <a:gd name="T10" fmla="*/ 2147483647 w 168"/>
                <a:gd name="T11" fmla="*/ 2147483647 h 241"/>
                <a:gd name="T12" fmla="*/ 2147483647 w 168"/>
                <a:gd name="T13" fmla="*/ 2147483647 h 241"/>
                <a:gd name="T14" fmla="*/ 2147483647 w 168"/>
                <a:gd name="T15" fmla="*/ 2147483647 h 241"/>
                <a:gd name="T16" fmla="*/ 2147483647 w 168"/>
                <a:gd name="T17" fmla="*/ 2147483647 h 241"/>
                <a:gd name="T18" fmla="*/ 2147483647 w 168"/>
                <a:gd name="T19" fmla="*/ 2147483647 h 241"/>
                <a:gd name="T20" fmla="*/ 2147483647 w 168"/>
                <a:gd name="T21" fmla="*/ 2147483647 h 241"/>
                <a:gd name="T22" fmla="*/ 2147483647 w 168"/>
                <a:gd name="T23" fmla="*/ 2147483647 h 241"/>
                <a:gd name="T24" fmla="*/ 0 w 168"/>
                <a:gd name="T25" fmla="*/ 2147483647 h 241"/>
                <a:gd name="T26" fmla="*/ 2147483647 w 168"/>
                <a:gd name="T27" fmla="*/ 2147483647 h 241"/>
                <a:gd name="T28" fmla="*/ 2147483647 w 168"/>
                <a:gd name="T29" fmla="*/ 2147483647 h 241"/>
                <a:gd name="T30" fmla="*/ 2147483647 w 168"/>
                <a:gd name="T31" fmla="*/ 2147483647 h 241"/>
                <a:gd name="T32" fmla="*/ 2147483647 w 168"/>
                <a:gd name="T33" fmla="*/ 2147483647 h 241"/>
                <a:gd name="T34" fmla="*/ 2147483647 w 168"/>
                <a:gd name="T35" fmla="*/ 2147483647 h 241"/>
                <a:gd name="T36" fmla="*/ 2147483647 w 168"/>
                <a:gd name="T37" fmla="*/ 2147483647 h 241"/>
                <a:gd name="T38" fmla="*/ 2147483647 w 168"/>
                <a:gd name="T39" fmla="*/ 2147483647 h 241"/>
                <a:gd name="T40" fmla="*/ 2147483647 w 168"/>
                <a:gd name="T41" fmla="*/ 2147483647 h 241"/>
                <a:gd name="T42" fmla="*/ 2147483647 w 168"/>
                <a:gd name="T43" fmla="*/ 2147483647 h 241"/>
                <a:gd name="T44" fmla="*/ 2147483647 w 168"/>
                <a:gd name="T45" fmla="*/ 2147483647 h 241"/>
                <a:gd name="T46" fmla="*/ 2147483647 w 168"/>
                <a:gd name="T47" fmla="*/ 2147483647 h 241"/>
                <a:gd name="T48" fmla="*/ 2147483647 w 168"/>
                <a:gd name="T49" fmla="*/ 2147483647 h 241"/>
                <a:gd name="T50" fmla="*/ 2147483647 w 168"/>
                <a:gd name="T51" fmla="*/ 2147483647 h 241"/>
                <a:gd name="T52" fmla="*/ 2147483647 w 168"/>
                <a:gd name="T53" fmla="*/ 2147483647 h 241"/>
                <a:gd name="T54" fmla="*/ 2147483647 w 168"/>
                <a:gd name="T55" fmla="*/ 2147483647 h 241"/>
                <a:gd name="T56" fmla="*/ 2147483647 w 168"/>
                <a:gd name="T57" fmla="*/ 2147483647 h 241"/>
                <a:gd name="T58" fmla="*/ 2147483647 w 168"/>
                <a:gd name="T59" fmla="*/ 2147483647 h 241"/>
                <a:gd name="T60" fmla="*/ 2147483647 w 168"/>
                <a:gd name="T61" fmla="*/ 2147483647 h 241"/>
                <a:gd name="T62" fmla="*/ 2147483647 w 168"/>
                <a:gd name="T63" fmla="*/ 2147483647 h 241"/>
                <a:gd name="T64" fmla="*/ 2147483647 w 168"/>
                <a:gd name="T65" fmla="*/ 2147483647 h 241"/>
                <a:gd name="T66" fmla="*/ 2147483647 w 168"/>
                <a:gd name="T67" fmla="*/ 2147483647 h 241"/>
                <a:gd name="T68" fmla="*/ 2147483647 w 168"/>
                <a:gd name="T69" fmla="*/ 2147483647 h 241"/>
                <a:gd name="T70" fmla="*/ 2147483647 w 168"/>
                <a:gd name="T71" fmla="*/ 2147483647 h 241"/>
                <a:gd name="T72" fmla="*/ 2147483647 w 168"/>
                <a:gd name="T73" fmla="*/ 2147483647 h 241"/>
                <a:gd name="T74" fmla="*/ 2147483647 w 168"/>
                <a:gd name="T75" fmla="*/ 2147483647 h 241"/>
                <a:gd name="T76" fmla="*/ 2147483647 w 168"/>
                <a:gd name="T77" fmla="*/ 2147483647 h 241"/>
                <a:gd name="T78" fmla="*/ 2147483647 w 168"/>
                <a:gd name="T79" fmla="*/ 2147483647 h 241"/>
                <a:gd name="T80" fmla="*/ 2147483647 w 168"/>
                <a:gd name="T81" fmla="*/ 2147483647 h 241"/>
                <a:gd name="T82" fmla="*/ 2147483647 w 168"/>
                <a:gd name="T83" fmla="*/ 2147483647 h 241"/>
                <a:gd name="T84" fmla="*/ 2147483647 w 168"/>
                <a:gd name="T85" fmla="*/ 2147483647 h 241"/>
                <a:gd name="T86" fmla="*/ 2147483647 w 168"/>
                <a:gd name="T87" fmla="*/ 2147483647 h 241"/>
                <a:gd name="T88" fmla="*/ 2147483647 w 168"/>
                <a:gd name="T89" fmla="*/ 2147483647 h 241"/>
                <a:gd name="T90" fmla="*/ 2147483647 w 168"/>
                <a:gd name="T91" fmla="*/ 2147483647 h 241"/>
                <a:gd name="T92" fmla="*/ 2147483647 w 168"/>
                <a:gd name="T93" fmla="*/ 2147483647 h 241"/>
                <a:gd name="T94" fmla="*/ 2147483647 w 168"/>
                <a:gd name="T95" fmla="*/ 2147483647 h 241"/>
                <a:gd name="T96" fmla="*/ 2147483647 w 168"/>
                <a:gd name="T97" fmla="*/ 2147483647 h 241"/>
                <a:gd name="T98" fmla="*/ 2147483647 w 168"/>
                <a:gd name="T99" fmla="*/ 2147483647 h 241"/>
                <a:gd name="T100" fmla="*/ 2147483647 w 168"/>
                <a:gd name="T101" fmla="*/ 2147483647 h 241"/>
                <a:gd name="T102" fmla="*/ 2147483647 w 168"/>
                <a:gd name="T103" fmla="*/ 2147483647 h 241"/>
                <a:gd name="T104" fmla="*/ 2147483647 w 168"/>
                <a:gd name="T105" fmla="*/ 2147483647 h 241"/>
                <a:gd name="T106" fmla="*/ 2147483647 w 168"/>
                <a:gd name="T107" fmla="*/ 2147483647 h 241"/>
                <a:gd name="T108" fmla="*/ 2147483647 w 168"/>
                <a:gd name="T109" fmla="*/ 2147483647 h 241"/>
                <a:gd name="T110" fmla="*/ 2147483647 w 168"/>
                <a:gd name="T111" fmla="*/ 2147483647 h 241"/>
                <a:gd name="T112" fmla="*/ 2147483647 w 168"/>
                <a:gd name="T113" fmla="*/ 2147483647 h 241"/>
                <a:gd name="T114" fmla="*/ 2147483647 w 168"/>
                <a:gd name="T115" fmla="*/ 2147483647 h 241"/>
                <a:gd name="T116" fmla="*/ 2147483647 w 168"/>
                <a:gd name="T117" fmla="*/ 0 h 2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68"/>
                <a:gd name="T178" fmla="*/ 0 h 241"/>
                <a:gd name="T179" fmla="*/ 168 w 168"/>
                <a:gd name="T180" fmla="*/ 241 h 24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68" h="241">
                  <a:moveTo>
                    <a:pt x="80" y="0"/>
                  </a:moveTo>
                  <a:lnTo>
                    <a:pt x="78" y="0"/>
                  </a:lnTo>
                  <a:lnTo>
                    <a:pt x="76" y="0"/>
                  </a:lnTo>
                  <a:lnTo>
                    <a:pt x="76" y="2"/>
                  </a:lnTo>
                  <a:lnTo>
                    <a:pt x="78" y="2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0" y="12"/>
                  </a:lnTo>
                  <a:lnTo>
                    <a:pt x="78" y="12"/>
                  </a:lnTo>
                  <a:lnTo>
                    <a:pt x="78" y="14"/>
                  </a:lnTo>
                  <a:lnTo>
                    <a:pt x="73" y="21"/>
                  </a:lnTo>
                  <a:lnTo>
                    <a:pt x="71" y="24"/>
                  </a:lnTo>
                  <a:lnTo>
                    <a:pt x="69" y="26"/>
                  </a:lnTo>
                  <a:lnTo>
                    <a:pt x="66" y="28"/>
                  </a:lnTo>
                  <a:lnTo>
                    <a:pt x="64" y="31"/>
                  </a:lnTo>
                  <a:lnTo>
                    <a:pt x="62" y="33"/>
                  </a:lnTo>
                  <a:lnTo>
                    <a:pt x="59" y="35"/>
                  </a:lnTo>
                  <a:lnTo>
                    <a:pt x="50" y="38"/>
                  </a:lnTo>
                  <a:lnTo>
                    <a:pt x="45" y="40"/>
                  </a:lnTo>
                  <a:lnTo>
                    <a:pt x="43" y="40"/>
                  </a:lnTo>
                  <a:lnTo>
                    <a:pt x="40" y="43"/>
                  </a:lnTo>
                  <a:lnTo>
                    <a:pt x="40" y="45"/>
                  </a:lnTo>
                  <a:lnTo>
                    <a:pt x="40" y="47"/>
                  </a:lnTo>
                  <a:lnTo>
                    <a:pt x="38" y="45"/>
                  </a:lnTo>
                  <a:lnTo>
                    <a:pt x="36" y="50"/>
                  </a:lnTo>
                  <a:lnTo>
                    <a:pt x="33" y="54"/>
                  </a:lnTo>
                  <a:lnTo>
                    <a:pt x="33" y="59"/>
                  </a:lnTo>
                  <a:lnTo>
                    <a:pt x="33" y="61"/>
                  </a:lnTo>
                  <a:lnTo>
                    <a:pt x="31" y="61"/>
                  </a:lnTo>
                  <a:lnTo>
                    <a:pt x="29" y="64"/>
                  </a:lnTo>
                  <a:lnTo>
                    <a:pt x="26" y="66"/>
                  </a:lnTo>
                  <a:lnTo>
                    <a:pt x="24" y="64"/>
                  </a:lnTo>
                  <a:lnTo>
                    <a:pt x="24" y="61"/>
                  </a:lnTo>
                  <a:lnTo>
                    <a:pt x="21" y="59"/>
                  </a:lnTo>
                  <a:lnTo>
                    <a:pt x="19" y="59"/>
                  </a:lnTo>
                  <a:lnTo>
                    <a:pt x="17" y="59"/>
                  </a:lnTo>
                  <a:lnTo>
                    <a:pt x="17" y="57"/>
                  </a:lnTo>
                  <a:lnTo>
                    <a:pt x="14" y="57"/>
                  </a:lnTo>
                  <a:lnTo>
                    <a:pt x="12" y="59"/>
                  </a:lnTo>
                  <a:lnTo>
                    <a:pt x="10" y="59"/>
                  </a:lnTo>
                  <a:lnTo>
                    <a:pt x="10" y="54"/>
                  </a:lnTo>
                  <a:lnTo>
                    <a:pt x="10" y="52"/>
                  </a:lnTo>
                  <a:lnTo>
                    <a:pt x="12" y="52"/>
                  </a:lnTo>
                  <a:lnTo>
                    <a:pt x="14" y="50"/>
                  </a:lnTo>
                  <a:lnTo>
                    <a:pt x="14" y="47"/>
                  </a:lnTo>
                  <a:lnTo>
                    <a:pt x="12" y="47"/>
                  </a:lnTo>
                  <a:lnTo>
                    <a:pt x="12" y="45"/>
                  </a:lnTo>
                  <a:lnTo>
                    <a:pt x="10" y="47"/>
                  </a:lnTo>
                  <a:lnTo>
                    <a:pt x="7" y="47"/>
                  </a:lnTo>
                  <a:lnTo>
                    <a:pt x="5" y="52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3" y="66"/>
                  </a:lnTo>
                  <a:lnTo>
                    <a:pt x="3" y="69"/>
                  </a:lnTo>
                  <a:lnTo>
                    <a:pt x="5" y="71"/>
                  </a:lnTo>
                  <a:lnTo>
                    <a:pt x="5" y="73"/>
                  </a:lnTo>
                  <a:lnTo>
                    <a:pt x="5" y="76"/>
                  </a:lnTo>
                  <a:lnTo>
                    <a:pt x="3" y="78"/>
                  </a:lnTo>
                  <a:lnTo>
                    <a:pt x="7" y="80"/>
                  </a:lnTo>
                  <a:lnTo>
                    <a:pt x="10" y="83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7" y="90"/>
                  </a:lnTo>
                  <a:lnTo>
                    <a:pt x="19" y="92"/>
                  </a:lnTo>
                  <a:lnTo>
                    <a:pt x="21" y="95"/>
                  </a:lnTo>
                  <a:lnTo>
                    <a:pt x="24" y="99"/>
                  </a:lnTo>
                  <a:lnTo>
                    <a:pt x="24" y="102"/>
                  </a:lnTo>
                  <a:lnTo>
                    <a:pt x="33" y="109"/>
                  </a:lnTo>
                  <a:lnTo>
                    <a:pt x="33" y="113"/>
                  </a:lnTo>
                  <a:lnTo>
                    <a:pt x="33" y="116"/>
                  </a:lnTo>
                  <a:lnTo>
                    <a:pt x="36" y="118"/>
                  </a:lnTo>
                  <a:lnTo>
                    <a:pt x="38" y="123"/>
                  </a:lnTo>
                  <a:lnTo>
                    <a:pt x="38" y="128"/>
                  </a:lnTo>
                  <a:lnTo>
                    <a:pt x="40" y="132"/>
                  </a:lnTo>
                  <a:lnTo>
                    <a:pt x="45" y="139"/>
                  </a:lnTo>
                  <a:lnTo>
                    <a:pt x="45" y="142"/>
                  </a:lnTo>
                  <a:lnTo>
                    <a:pt x="47" y="146"/>
                  </a:lnTo>
                  <a:lnTo>
                    <a:pt x="47" y="151"/>
                  </a:lnTo>
                  <a:lnTo>
                    <a:pt x="50" y="154"/>
                  </a:lnTo>
                  <a:lnTo>
                    <a:pt x="52" y="154"/>
                  </a:lnTo>
                  <a:lnTo>
                    <a:pt x="52" y="156"/>
                  </a:lnTo>
                  <a:lnTo>
                    <a:pt x="55" y="161"/>
                  </a:lnTo>
                  <a:lnTo>
                    <a:pt x="57" y="165"/>
                  </a:lnTo>
                  <a:lnTo>
                    <a:pt x="59" y="168"/>
                  </a:lnTo>
                  <a:lnTo>
                    <a:pt x="62" y="172"/>
                  </a:lnTo>
                  <a:lnTo>
                    <a:pt x="66" y="175"/>
                  </a:lnTo>
                  <a:lnTo>
                    <a:pt x="66" y="180"/>
                  </a:lnTo>
                  <a:lnTo>
                    <a:pt x="66" y="182"/>
                  </a:lnTo>
                  <a:lnTo>
                    <a:pt x="66" y="184"/>
                  </a:lnTo>
                  <a:lnTo>
                    <a:pt x="64" y="184"/>
                  </a:lnTo>
                  <a:lnTo>
                    <a:pt x="66" y="189"/>
                  </a:lnTo>
                  <a:lnTo>
                    <a:pt x="69" y="191"/>
                  </a:lnTo>
                  <a:lnTo>
                    <a:pt x="71" y="194"/>
                  </a:lnTo>
                  <a:lnTo>
                    <a:pt x="73" y="196"/>
                  </a:lnTo>
                  <a:lnTo>
                    <a:pt x="78" y="201"/>
                  </a:lnTo>
                  <a:lnTo>
                    <a:pt x="80" y="201"/>
                  </a:lnTo>
                  <a:lnTo>
                    <a:pt x="80" y="203"/>
                  </a:lnTo>
                  <a:lnTo>
                    <a:pt x="88" y="208"/>
                  </a:lnTo>
                  <a:lnTo>
                    <a:pt x="95" y="210"/>
                  </a:lnTo>
                  <a:lnTo>
                    <a:pt x="99" y="215"/>
                  </a:lnTo>
                  <a:lnTo>
                    <a:pt x="102" y="215"/>
                  </a:lnTo>
                  <a:lnTo>
                    <a:pt x="111" y="220"/>
                  </a:lnTo>
                  <a:lnTo>
                    <a:pt x="116" y="222"/>
                  </a:lnTo>
                  <a:lnTo>
                    <a:pt x="118" y="222"/>
                  </a:lnTo>
                  <a:lnTo>
                    <a:pt x="125" y="227"/>
                  </a:lnTo>
                  <a:lnTo>
                    <a:pt x="128" y="229"/>
                  </a:lnTo>
                  <a:lnTo>
                    <a:pt x="130" y="232"/>
                  </a:lnTo>
                  <a:lnTo>
                    <a:pt x="132" y="232"/>
                  </a:lnTo>
                  <a:lnTo>
                    <a:pt x="135" y="234"/>
                  </a:lnTo>
                  <a:lnTo>
                    <a:pt x="137" y="239"/>
                  </a:lnTo>
                  <a:lnTo>
                    <a:pt x="140" y="239"/>
                  </a:lnTo>
                  <a:lnTo>
                    <a:pt x="142" y="241"/>
                  </a:lnTo>
                  <a:lnTo>
                    <a:pt x="144" y="241"/>
                  </a:lnTo>
                  <a:lnTo>
                    <a:pt x="147" y="239"/>
                  </a:lnTo>
                  <a:lnTo>
                    <a:pt x="151" y="239"/>
                  </a:lnTo>
                  <a:lnTo>
                    <a:pt x="154" y="239"/>
                  </a:lnTo>
                  <a:lnTo>
                    <a:pt x="154" y="236"/>
                  </a:lnTo>
                  <a:lnTo>
                    <a:pt x="154" y="234"/>
                  </a:lnTo>
                  <a:lnTo>
                    <a:pt x="156" y="234"/>
                  </a:lnTo>
                  <a:lnTo>
                    <a:pt x="156" y="232"/>
                  </a:lnTo>
                  <a:lnTo>
                    <a:pt x="154" y="232"/>
                  </a:lnTo>
                  <a:lnTo>
                    <a:pt x="154" y="229"/>
                  </a:lnTo>
                  <a:lnTo>
                    <a:pt x="158" y="224"/>
                  </a:lnTo>
                  <a:lnTo>
                    <a:pt x="161" y="222"/>
                  </a:lnTo>
                  <a:lnTo>
                    <a:pt x="163" y="220"/>
                  </a:lnTo>
                  <a:lnTo>
                    <a:pt x="163" y="217"/>
                  </a:lnTo>
                  <a:lnTo>
                    <a:pt x="163" y="215"/>
                  </a:lnTo>
                  <a:lnTo>
                    <a:pt x="161" y="215"/>
                  </a:lnTo>
                  <a:lnTo>
                    <a:pt x="161" y="213"/>
                  </a:lnTo>
                  <a:lnTo>
                    <a:pt x="158" y="213"/>
                  </a:lnTo>
                  <a:lnTo>
                    <a:pt x="158" y="210"/>
                  </a:lnTo>
                  <a:lnTo>
                    <a:pt x="158" y="208"/>
                  </a:lnTo>
                  <a:lnTo>
                    <a:pt x="158" y="206"/>
                  </a:lnTo>
                  <a:lnTo>
                    <a:pt x="161" y="203"/>
                  </a:lnTo>
                  <a:lnTo>
                    <a:pt x="161" y="201"/>
                  </a:lnTo>
                  <a:lnTo>
                    <a:pt x="161" y="198"/>
                  </a:lnTo>
                  <a:lnTo>
                    <a:pt x="158" y="196"/>
                  </a:lnTo>
                  <a:lnTo>
                    <a:pt x="158" y="194"/>
                  </a:lnTo>
                  <a:lnTo>
                    <a:pt x="161" y="194"/>
                  </a:lnTo>
                  <a:lnTo>
                    <a:pt x="163" y="191"/>
                  </a:lnTo>
                  <a:lnTo>
                    <a:pt x="163" y="187"/>
                  </a:lnTo>
                  <a:lnTo>
                    <a:pt x="163" y="182"/>
                  </a:lnTo>
                  <a:lnTo>
                    <a:pt x="163" y="180"/>
                  </a:lnTo>
                  <a:lnTo>
                    <a:pt x="163" y="175"/>
                  </a:lnTo>
                  <a:lnTo>
                    <a:pt x="163" y="170"/>
                  </a:lnTo>
                  <a:lnTo>
                    <a:pt x="166" y="168"/>
                  </a:lnTo>
                  <a:lnTo>
                    <a:pt x="166" y="165"/>
                  </a:lnTo>
                  <a:lnTo>
                    <a:pt x="168" y="165"/>
                  </a:lnTo>
                  <a:lnTo>
                    <a:pt x="168" y="163"/>
                  </a:lnTo>
                  <a:lnTo>
                    <a:pt x="163" y="158"/>
                  </a:lnTo>
                  <a:lnTo>
                    <a:pt x="154" y="144"/>
                  </a:lnTo>
                  <a:lnTo>
                    <a:pt x="151" y="144"/>
                  </a:lnTo>
                  <a:lnTo>
                    <a:pt x="149" y="144"/>
                  </a:lnTo>
                  <a:lnTo>
                    <a:pt x="149" y="146"/>
                  </a:lnTo>
                  <a:lnTo>
                    <a:pt x="147" y="146"/>
                  </a:lnTo>
                  <a:lnTo>
                    <a:pt x="144" y="144"/>
                  </a:lnTo>
                  <a:lnTo>
                    <a:pt x="144" y="137"/>
                  </a:lnTo>
                  <a:lnTo>
                    <a:pt x="144" y="123"/>
                  </a:lnTo>
                  <a:lnTo>
                    <a:pt x="142" y="123"/>
                  </a:lnTo>
                  <a:lnTo>
                    <a:pt x="140" y="125"/>
                  </a:lnTo>
                  <a:lnTo>
                    <a:pt x="135" y="130"/>
                  </a:lnTo>
                  <a:lnTo>
                    <a:pt x="130" y="132"/>
                  </a:lnTo>
                  <a:lnTo>
                    <a:pt x="125" y="132"/>
                  </a:lnTo>
                  <a:lnTo>
                    <a:pt x="123" y="130"/>
                  </a:lnTo>
                  <a:lnTo>
                    <a:pt x="121" y="130"/>
                  </a:lnTo>
                  <a:lnTo>
                    <a:pt x="121" y="128"/>
                  </a:lnTo>
                  <a:lnTo>
                    <a:pt x="121" y="125"/>
                  </a:lnTo>
                  <a:lnTo>
                    <a:pt x="118" y="125"/>
                  </a:lnTo>
                  <a:lnTo>
                    <a:pt x="114" y="125"/>
                  </a:lnTo>
                  <a:lnTo>
                    <a:pt x="111" y="123"/>
                  </a:lnTo>
                  <a:lnTo>
                    <a:pt x="111" y="120"/>
                  </a:lnTo>
                  <a:lnTo>
                    <a:pt x="111" y="118"/>
                  </a:lnTo>
                  <a:lnTo>
                    <a:pt x="109" y="116"/>
                  </a:lnTo>
                  <a:lnTo>
                    <a:pt x="106" y="113"/>
                  </a:lnTo>
                  <a:lnTo>
                    <a:pt x="106" y="111"/>
                  </a:lnTo>
                  <a:lnTo>
                    <a:pt x="104" y="109"/>
                  </a:lnTo>
                  <a:lnTo>
                    <a:pt x="102" y="104"/>
                  </a:lnTo>
                  <a:lnTo>
                    <a:pt x="99" y="99"/>
                  </a:lnTo>
                  <a:lnTo>
                    <a:pt x="99" y="97"/>
                  </a:lnTo>
                  <a:lnTo>
                    <a:pt x="104" y="92"/>
                  </a:lnTo>
                  <a:lnTo>
                    <a:pt x="104" y="87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09" y="78"/>
                  </a:lnTo>
                  <a:lnTo>
                    <a:pt x="111" y="73"/>
                  </a:lnTo>
                  <a:lnTo>
                    <a:pt x="114" y="71"/>
                  </a:lnTo>
                  <a:lnTo>
                    <a:pt x="118" y="66"/>
                  </a:lnTo>
                  <a:lnTo>
                    <a:pt x="121" y="64"/>
                  </a:lnTo>
                  <a:lnTo>
                    <a:pt x="123" y="61"/>
                  </a:lnTo>
                  <a:lnTo>
                    <a:pt x="128" y="59"/>
                  </a:lnTo>
                  <a:lnTo>
                    <a:pt x="142" y="57"/>
                  </a:lnTo>
                  <a:lnTo>
                    <a:pt x="144" y="54"/>
                  </a:lnTo>
                  <a:lnTo>
                    <a:pt x="149" y="54"/>
                  </a:lnTo>
                  <a:lnTo>
                    <a:pt x="151" y="54"/>
                  </a:lnTo>
                  <a:lnTo>
                    <a:pt x="149" y="54"/>
                  </a:lnTo>
                  <a:lnTo>
                    <a:pt x="147" y="50"/>
                  </a:lnTo>
                  <a:lnTo>
                    <a:pt x="144" y="50"/>
                  </a:lnTo>
                  <a:lnTo>
                    <a:pt x="142" y="50"/>
                  </a:lnTo>
                  <a:lnTo>
                    <a:pt x="142" y="47"/>
                  </a:lnTo>
                  <a:lnTo>
                    <a:pt x="144" y="45"/>
                  </a:lnTo>
                  <a:lnTo>
                    <a:pt x="147" y="40"/>
                  </a:lnTo>
                  <a:lnTo>
                    <a:pt x="149" y="40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7" y="33"/>
                  </a:lnTo>
                  <a:lnTo>
                    <a:pt x="142" y="31"/>
                  </a:lnTo>
                  <a:lnTo>
                    <a:pt x="140" y="28"/>
                  </a:lnTo>
                  <a:lnTo>
                    <a:pt x="137" y="28"/>
                  </a:lnTo>
                  <a:lnTo>
                    <a:pt x="135" y="31"/>
                  </a:lnTo>
                  <a:lnTo>
                    <a:pt x="132" y="31"/>
                  </a:lnTo>
                  <a:lnTo>
                    <a:pt x="130" y="31"/>
                  </a:lnTo>
                  <a:lnTo>
                    <a:pt x="130" y="28"/>
                  </a:lnTo>
                  <a:lnTo>
                    <a:pt x="128" y="28"/>
                  </a:lnTo>
                  <a:lnTo>
                    <a:pt x="125" y="28"/>
                  </a:lnTo>
                  <a:lnTo>
                    <a:pt x="123" y="31"/>
                  </a:lnTo>
                  <a:lnTo>
                    <a:pt x="121" y="31"/>
                  </a:lnTo>
                  <a:lnTo>
                    <a:pt x="121" y="33"/>
                  </a:lnTo>
                  <a:lnTo>
                    <a:pt x="118" y="33"/>
                  </a:lnTo>
                  <a:lnTo>
                    <a:pt x="116" y="31"/>
                  </a:lnTo>
                  <a:lnTo>
                    <a:pt x="114" y="31"/>
                  </a:lnTo>
                  <a:lnTo>
                    <a:pt x="111" y="31"/>
                  </a:lnTo>
                  <a:lnTo>
                    <a:pt x="109" y="31"/>
                  </a:lnTo>
                  <a:lnTo>
                    <a:pt x="106" y="28"/>
                  </a:lnTo>
                  <a:lnTo>
                    <a:pt x="106" y="24"/>
                  </a:lnTo>
                  <a:lnTo>
                    <a:pt x="104" y="24"/>
                  </a:lnTo>
                  <a:lnTo>
                    <a:pt x="104" y="21"/>
                  </a:lnTo>
                  <a:lnTo>
                    <a:pt x="102" y="19"/>
                  </a:lnTo>
                  <a:lnTo>
                    <a:pt x="102" y="17"/>
                  </a:lnTo>
                  <a:lnTo>
                    <a:pt x="102" y="14"/>
                  </a:lnTo>
                  <a:lnTo>
                    <a:pt x="99" y="14"/>
                  </a:lnTo>
                  <a:lnTo>
                    <a:pt x="97" y="14"/>
                  </a:lnTo>
                  <a:lnTo>
                    <a:pt x="95" y="12"/>
                  </a:lnTo>
                  <a:lnTo>
                    <a:pt x="92" y="9"/>
                  </a:lnTo>
                  <a:lnTo>
                    <a:pt x="92" y="5"/>
                  </a:lnTo>
                  <a:lnTo>
                    <a:pt x="90" y="5"/>
                  </a:lnTo>
                  <a:lnTo>
                    <a:pt x="88" y="2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42" name="Freeform 36"/>
            <p:cNvSpPr>
              <a:spLocks/>
            </p:cNvSpPr>
            <p:nvPr/>
          </p:nvSpPr>
          <p:spPr bwMode="auto">
            <a:xfrm>
              <a:off x="1658" y="2631"/>
              <a:ext cx="307" cy="449"/>
            </a:xfrm>
            <a:custGeom>
              <a:avLst/>
              <a:gdLst>
                <a:gd name="T0" fmla="*/ 2147483647 w 263"/>
                <a:gd name="T1" fmla="*/ 2147483647 h 409"/>
                <a:gd name="T2" fmla="*/ 2147483647 w 263"/>
                <a:gd name="T3" fmla="*/ 2147483647 h 409"/>
                <a:gd name="T4" fmla="*/ 2147483647 w 263"/>
                <a:gd name="T5" fmla="*/ 2147483647 h 409"/>
                <a:gd name="T6" fmla="*/ 0 w 263"/>
                <a:gd name="T7" fmla="*/ 2147483647 h 409"/>
                <a:gd name="T8" fmla="*/ 2147483647 w 263"/>
                <a:gd name="T9" fmla="*/ 2147483647 h 409"/>
                <a:gd name="T10" fmla="*/ 2147483647 w 263"/>
                <a:gd name="T11" fmla="*/ 2147483647 h 409"/>
                <a:gd name="T12" fmla="*/ 2147483647 w 263"/>
                <a:gd name="T13" fmla="*/ 2147483647 h 409"/>
                <a:gd name="T14" fmla="*/ 2147483647 w 263"/>
                <a:gd name="T15" fmla="*/ 2147483647 h 409"/>
                <a:gd name="T16" fmla="*/ 2147483647 w 263"/>
                <a:gd name="T17" fmla="*/ 2147483647 h 409"/>
                <a:gd name="T18" fmla="*/ 2147483647 w 263"/>
                <a:gd name="T19" fmla="*/ 2147483647 h 409"/>
                <a:gd name="T20" fmla="*/ 2147483647 w 263"/>
                <a:gd name="T21" fmla="*/ 2147483647 h 409"/>
                <a:gd name="T22" fmla="*/ 2147483647 w 263"/>
                <a:gd name="T23" fmla="*/ 2147483647 h 409"/>
                <a:gd name="T24" fmla="*/ 2147483647 w 263"/>
                <a:gd name="T25" fmla="*/ 2147483647 h 409"/>
                <a:gd name="T26" fmla="*/ 2147483647 w 263"/>
                <a:gd name="T27" fmla="*/ 2147483647 h 409"/>
                <a:gd name="T28" fmla="*/ 2147483647 w 263"/>
                <a:gd name="T29" fmla="*/ 2147483647 h 409"/>
                <a:gd name="T30" fmla="*/ 2147483647 w 263"/>
                <a:gd name="T31" fmla="*/ 2147483647 h 409"/>
                <a:gd name="T32" fmla="*/ 2147483647 w 263"/>
                <a:gd name="T33" fmla="*/ 2147483647 h 409"/>
                <a:gd name="T34" fmla="*/ 2147483647 w 263"/>
                <a:gd name="T35" fmla="*/ 2147483647 h 409"/>
                <a:gd name="T36" fmla="*/ 2147483647 w 263"/>
                <a:gd name="T37" fmla="*/ 2147483647 h 409"/>
                <a:gd name="T38" fmla="*/ 2147483647 w 263"/>
                <a:gd name="T39" fmla="*/ 2147483647 h 409"/>
                <a:gd name="T40" fmla="*/ 2147483647 w 263"/>
                <a:gd name="T41" fmla="*/ 2147483647 h 409"/>
                <a:gd name="T42" fmla="*/ 2147483647 w 263"/>
                <a:gd name="T43" fmla="*/ 2147483647 h 409"/>
                <a:gd name="T44" fmla="*/ 2147483647 w 263"/>
                <a:gd name="T45" fmla="*/ 2147483647 h 409"/>
                <a:gd name="T46" fmla="*/ 2147483647 w 263"/>
                <a:gd name="T47" fmla="*/ 0 h 409"/>
                <a:gd name="T48" fmla="*/ 2147483647 w 263"/>
                <a:gd name="T49" fmla="*/ 2147483647 h 409"/>
                <a:gd name="T50" fmla="*/ 2147483647 w 263"/>
                <a:gd name="T51" fmla="*/ 2147483647 h 409"/>
                <a:gd name="T52" fmla="*/ 2147483647 w 263"/>
                <a:gd name="T53" fmla="*/ 2147483647 h 409"/>
                <a:gd name="T54" fmla="*/ 2147483647 w 263"/>
                <a:gd name="T55" fmla="*/ 2147483647 h 409"/>
                <a:gd name="T56" fmla="*/ 2147483647 w 263"/>
                <a:gd name="T57" fmla="*/ 2147483647 h 409"/>
                <a:gd name="T58" fmla="*/ 2147483647 w 263"/>
                <a:gd name="T59" fmla="*/ 2147483647 h 409"/>
                <a:gd name="T60" fmla="*/ 2147483647 w 263"/>
                <a:gd name="T61" fmla="*/ 2147483647 h 409"/>
                <a:gd name="T62" fmla="*/ 2147483647 w 263"/>
                <a:gd name="T63" fmla="*/ 2147483647 h 409"/>
                <a:gd name="T64" fmla="*/ 2147483647 w 263"/>
                <a:gd name="T65" fmla="*/ 2147483647 h 409"/>
                <a:gd name="T66" fmla="*/ 2147483647 w 263"/>
                <a:gd name="T67" fmla="*/ 2147483647 h 409"/>
                <a:gd name="T68" fmla="*/ 2147483647 w 263"/>
                <a:gd name="T69" fmla="*/ 2147483647 h 409"/>
                <a:gd name="T70" fmla="*/ 2147483647 w 263"/>
                <a:gd name="T71" fmla="*/ 2147483647 h 409"/>
                <a:gd name="T72" fmla="*/ 2147483647 w 263"/>
                <a:gd name="T73" fmla="*/ 2147483647 h 409"/>
                <a:gd name="T74" fmla="*/ 2147483647 w 263"/>
                <a:gd name="T75" fmla="*/ 2147483647 h 409"/>
                <a:gd name="T76" fmla="*/ 2147483647 w 263"/>
                <a:gd name="T77" fmla="*/ 2147483647 h 409"/>
                <a:gd name="T78" fmla="*/ 2147483647 w 263"/>
                <a:gd name="T79" fmla="*/ 2147483647 h 409"/>
                <a:gd name="T80" fmla="*/ 2147483647 w 263"/>
                <a:gd name="T81" fmla="*/ 2147483647 h 409"/>
                <a:gd name="T82" fmla="*/ 2147483647 w 263"/>
                <a:gd name="T83" fmla="*/ 2147483647 h 409"/>
                <a:gd name="T84" fmla="*/ 2147483647 w 263"/>
                <a:gd name="T85" fmla="*/ 2147483647 h 409"/>
                <a:gd name="T86" fmla="*/ 2147483647 w 263"/>
                <a:gd name="T87" fmla="*/ 2147483647 h 409"/>
                <a:gd name="T88" fmla="*/ 2147483647 w 263"/>
                <a:gd name="T89" fmla="*/ 2147483647 h 409"/>
                <a:gd name="T90" fmla="*/ 2147483647 w 263"/>
                <a:gd name="T91" fmla="*/ 2147483647 h 409"/>
                <a:gd name="T92" fmla="*/ 2147483647 w 263"/>
                <a:gd name="T93" fmla="*/ 2147483647 h 409"/>
                <a:gd name="T94" fmla="*/ 2147483647 w 263"/>
                <a:gd name="T95" fmla="*/ 2147483647 h 409"/>
                <a:gd name="T96" fmla="*/ 2147483647 w 263"/>
                <a:gd name="T97" fmla="*/ 2147483647 h 409"/>
                <a:gd name="T98" fmla="*/ 2147483647 w 263"/>
                <a:gd name="T99" fmla="*/ 2147483647 h 409"/>
                <a:gd name="T100" fmla="*/ 2147483647 w 263"/>
                <a:gd name="T101" fmla="*/ 2147483647 h 409"/>
                <a:gd name="T102" fmla="*/ 2147483647 w 263"/>
                <a:gd name="T103" fmla="*/ 2147483647 h 409"/>
                <a:gd name="T104" fmla="*/ 2147483647 w 263"/>
                <a:gd name="T105" fmla="*/ 2147483647 h 409"/>
                <a:gd name="T106" fmla="*/ 2147483647 w 263"/>
                <a:gd name="T107" fmla="*/ 2147483647 h 409"/>
                <a:gd name="T108" fmla="*/ 2147483647 w 263"/>
                <a:gd name="T109" fmla="*/ 2147483647 h 409"/>
                <a:gd name="T110" fmla="*/ 2147483647 w 263"/>
                <a:gd name="T111" fmla="*/ 2147483647 h 409"/>
                <a:gd name="T112" fmla="*/ 2147483647 w 263"/>
                <a:gd name="T113" fmla="*/ 2147483647 h 409"/>
                <a:gd name="T114" fmla="*/ 2147483647 w 263"/>
                <a:gd name="T115" fmla="*/ 2147483647 h 409"/>
                <a:gd name="T116" fmla="*/ 2147483647 w 263"/>
                <a:gd name="T117" fmla="*/ 2147483647 h 409"/>
                <a:gd name="T118" fmla="*/ 2147483647 w 263"/>
                <a:gd name="T119" fmla="*/ 2147483647 h 40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63"/>
                <a:gd name="T181" fmla="*/ 0 h 409"/>
                <a:gd name="T182" fmla="*/ 263 w 263"/>
                <a:gd name="T183" fmla="*/ 409 h 40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63" h="409">
                  <a:moveTo>
                    <a:pt x="67" y="409"/>
                  </a:moveTo>
                  <a:lnTo>
                    <a:pt x="64" y="409"/>
                  </a:lnTo>
                  <a:lnTo>
                    <a:pt x="62" y="409"/>
                  </a:lnTo>
                  <a:lnTo>
                    <a:pt x="55" y="407"/>
                  </a:lnTo>
                  <a:lnTo>
                    <a:pt x="48" y="407"/>
                  </a:lnTo>
                  <a:lnTo>
                    <a:pt x="45" y="407"/>
                  </a:lnTo>
                  <a:lnTo>
                    <a:pt x="41" y="407"/>
                  </a:lnTo>
                  <a:lnTo>
                    <a:pt x="36" y="407"/>
                  </a:lnTo>
                  <a:lnTo>
                    <a:pt x="34" y="407"/>
                  </a:lnTo>
                  <a:lnTo>
                    <a:pt x="19" y="407"/>
                  </a:lnTo>
                  <a:lnTo>
                    <a:pt x="17" y="407"/>
                  </a:lnTo>
                  <a:lnTo>
                    <a:pt x="15" y="404"/>
                  </a:lnTo>
                  <a:lnTo>
                    <a:pt x="15" y="402"/>
                  </a:lnTo>
                  <a:lnTo>
                    <a:pt x="15" y="392"/>
                  </a:lnTo>
                  <a:lnTo>
                    <a:pt x="15" y="390"/>
                  </a:lnTo>
                  <a:lnTo>
                    <a:pt x="12" y="388"/>
                  </a:lnTo>
                  <a:lnTo>
                    <a:pt x="10" y="388"/>
                  </a:lnTo>
                  <a:lnTo>
                    <a:pt x="5" y="388"/>
                  </a:lnTo>
                  <a:lnTo>
                    <a:pt x="3" y="390"/>
                  </a:lnTo>
                  <a:lnTo>
                    <a:pt x="0" y="390"/>
                  </a:lnTo>
                  <a:lnTo>
                    <a:pt x="0" y="388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4"/>
                  </a:lnTo>
                  <a:lnTo>
                    <a:pt x="3" y="371"/>
                  </a:lnTo>
                  <a:lnTo>
                    <a:pt x="8" y="366"/>
                  </a:lnTo>
                  <a:lnTo>
                    <a:pt x="10" y="364"/>
                  </a:lnTo>
                  <a:lnTo>
                    <a:pt x="12" y="362"/>
                  </a:lnTo>
                  <a:lnTo>
                    <a:pt x="12" y="359"/>
                  </a:lnTo>
                  <a:lnTo>
                    <a:pt x="12" y="357"/>
                  </a:lnTo>
                  <a:lnTo>
                    <a:pt x="12" y="355"/>
                  </a:lnTo>
                  <a:lnTo>
                    <a:pt x="12" y="352"/>
                  </a:lnTo>
                  <a:lnTo>
                    <a:pt x="12" y="350"/>
                  </a:lnTo>
                  <a:lnTo>
                    <a:pt x="12" y="348"/>
                  </a:lnTo>
                  <a:lnTo>
                    <a:pt x="17" y="345"/>
                  </a:lnTo>
                  <a:lnTo>
                    <a:pt x="19" y="340"/>
                  </a:lnTo>
                  <a:lnTo>
                    <a:pt x="22" y="338"/>
                  </a:lnTo>
                  <a:lnTo>
                    <a:pt x="22" y="333"/>
                  </a:lnTo>
                  <a:lnTo>
                    <a:pt x="22" y="329"/>
                  </a:lnTo>
                  <a:lnTo>
                    <a:pt x="22" y="326"/>
                  </a:lnTo>
                  <a:lnTo>
                    <a:pt x="22" y="324"/>
                  </a:lnTo>
                  <a:lnTo>
                    <a:pt x="22" y="319"/>
                  </a:lnTo>
                  <a:lnTo>
                    <a:pt x="24" y="317"/>
                  </a:lnTo>
                  <a:lnTo>
                    <a:pt x="24" y="314"/>
                  </a:lnTo>
                  <a:lnTo>
                    <a:pt x="22" y="312"/>
                  </a:lnTo>
                  <a:lnTo>
                    <a:pt x="19" y="312"/>
                  </a:lnTo>
                  <a:lnTo>
                    <a:pt x="19" y="310"/>
                  </a:lnTo>
                  <a:lnTo>
                    <a:pt x="24" y="310"/>
                  </a:lnTo>
                  <a:lnTo>
                    <a:pt x="26" y="310"/>
                  </a:lnTo>
                  <a:lnTo>
                    <a:pt x="26" y="307"/>
                  </a:lnTo>
                  <a:lnTo>
                    <a:pt x="24" y="305"/>
                  </a:lnTo>
                  <a:lnTo>
                    <a:pt x="22" y="305"/>
                  </a:lnTo>
                  <a:lnTo>
                    <a:pt x="19" y="305"/>
                  </a:lnTo>
                  <a:lnTo>
                    <a:pt x="19" y="303"/>
                  </a:lnTo>
                  <a:lnTo>
                    <a:pt x="22" y="298"/>
                  </a:lnTo>
                  <a:lnTo>
                    <a:pt x="19" y="296"/>
                  </a:lnTo>
                  <a:lnTo>
                    <a:pt x="19" y="293"/>
                  </a:lnTo>
                  <a:lnTo>
                    <a:pt x="19" y="288"/>
                  </a:lnTo>
                  <a:lnTo>
                    <a:pt x="19" y="286"/>
                  </a:lnTo>
                  <a:lnTo>
                    <a:pt x="17" y="286"/>
                  </a:lnTo>
                  <a:lnTo>
                    <a:pt x="17" y="279"/>
                  </a:lnTo>
                  <a:lnTo>
                    <a:pt x="19" y="274"/>
                  </a:lnTo>
                  <a:lnTo>
                    <a:pt x="22" y="272"/>
                  </a:lnTo>
                  <a:lnTo>
                    <a:pt x="22" y="270"/>
                  </a:lnTo>
                  <a:lnTo>
                    <a:pt x="22" y="267"/>
                  </a:lnTo>
                  <a:lnTo>
                    <a:pt x="19" y="265"/>
                  </a:lnTo>
                  <a:lnTo>
                    <a:pt x="19" y="262"/>
                  </a:lnTo>
                  <a:lnTo>
                    <a:pt x="19" y="258"/>
                  </a:lnTo>
                  <a:lnTo>
                    <a:pt x="22" y="251"/>
                  </a:lnTo>
                  <a:lnTo>
                    <a:pt x="22" y="248"/>
                  </a:lnTo>
                  <a:lnTo>
                    <a:pt x="22" y="246"/>
                  </a:lnTo>
                  <a:lnTo>
                    <a:pt x="24" y="234"/>
                  </a:lnTo>
                  <a:lnTo>
                    <a:pt x="26" y="232"/>
                  </a:lnTo>
                  <a:lnTo>
                    <a:pt x="29" y="229"/>
                  </a:lnTo>
                  <a:lnTo>
                    <a:pt x="31" y="227"/>
                  </a:lnTo>
                  <a:lnTo>
                    <a:pt x="31" y="225"/>
                  </a:lnTo>
                  <a:lnTo>
                    <a:pt x="29" y="222"/>
                  </a:lnTo>
                  <a:lnTo>
                    <a:pt x="29" y="215"/>
                  </a:lnTo>
                  <a:lnTo>
                    <a:pt x="29" y="208"/>
                  </a:lnTo>
                  <a:lnTo>
                    <a:pt x="29" y="201"/>
                  </a:lnTo>
                  <a:lnTo>
                    <a:pt x="31" y="199"/>
                  </a:lnTo>
                  <a:lnTo>
                    <a:pt x="31" y="196"/>
                  </a:lnTo>
                  <a:lnTo>
                    <a:pt x="34" y="196"/>
                  </a:lnTo>
                  <a:lnTo>
                    <a:pt x="36" y="196"/>
                  </a:lnTo>
                  <a:lnTo>
                    <a:pt x="36" y="194"/>
                  </a:lnTo>
                  <a:lnTo>
                    <a:pt x="38" y="194"/>
                  </a:lnTo>
                  <a:lnTo>
                    <a:pt x="38" y="192"/>
                  </a:lnTo>
                  <a:lnTo>
                    <a:pt x="38" y="187"/>
                  </a:lnTo>
                  <a:lnTo>
                    <a:pt x="38" y="182"/>
                  </a:lnTo>
                  <a:lnTo>
                    <a:pt x="41" y="180"/>
                  </a:lnTo>
                  <a:lnTo>
                    <a:pt x="41" y="175"/>
                  </a:lnTo>
                  <a:lnTo>
                    <a:pt x="41" y="173"/>
                  </a:lnTo>
                  <a:lnTo>
                    <a:pt x="43" y="170"/>
                  </a:lnTo>
                  <a:lnTo>
                    <a:pt x="45" y="168"/>
                  </a:lnTo>
                  <a:lnTo>
                    <a:pt x="45" y="163"/>
                  </a:lnTo>
                  <a:lnTo>
                    <a:pt x="45" y="161"/>
                  </a:lnTo>
                  <a:lnTo>
                    <a:pt x="45" y="156"/>
                  </a:lnTo>
                  <a:lnTo>
                    <a:pt x="43" y="154"/>
                  </a:lnTo>
                  <a:lnTo>
                    <a:pt x="43" y="151"/>
                  </a:lnTo>
                  <a:lnTo>
                    <a:pt x="43" y="149"/>
                  </a:lnTo>
                  <a:lnTo>
                    <a:pt x="41" y="142"/>
                  </a:lnTo>
                  <a:lnTo>
                    <a:pt x="41" y="137"/>
                  </a:lnTo>
                  <a:lnTo>
                    <a:pt x="38" y="135"/>
                  </a:lnTo>
                  <a:lnTo>
                    <a:pt x="38" y="133"/>
                  </a:lnTo>
                  <a:lnTo>
                    <a:pt x="38" y="128"/>
                  </a:lnTo>
                  <a:lnTo>
                    <a:pt x="38" y="125"/>
                  </a:lnTo>
                  <a:lnTo>
                    <a:pt x="41" y="123"/>
                  </a:lnTo>
                  <a:lnTo>
                    <a:pt x="43" y="118"/>
                  </a:lnTo>
                  <a:lnTo>
                    <a:pt x="43" y="116"/>
                  </a:lnTo>
                  <a:lnTo>
                    <a:pt x="45" y="116"/>
                  </a:lnTo>
                  <a:lnTo>
                    <a:pt x="45" y="111"/>
                  </a:lnTo>
                  <a:lnTo>
                    <a:pt x="45" y="109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50" y="92"/>
                  </a:lnTo>
                  <a:lnTo>
                    <a:pt x="50" y="85"/>
                  </a:lnTo>
                  <a:lnTo>
                    <a:pt x="57" y="81"/>
                  </a:lnTo>
                  <a:lnTo>
                    <a:pt x="60" y="76"/>
                  </a:lnTo>
                  <a:lnTo>
                    <a:pt x="60" y="73"/>
                  </a:lnTo>
                  <a:lnTo>
                    <a:pt x="62" y="71"/>
                  </a:lnTo>
                  <a:lnTo>
                    <a:pt x="64" y="71"/>
                  </a:lnTo>
                  <a:lnTo>
                    <a:pt x="67" y="69"/>
                  </a:lnTo>
                  <a:lnTo>
                    <a:pt x="67" y="66"/>
                  </a:lnTo>
                  <a:lnTo>
                    <a:pt x="64" y="62"/>
                  </a:lnTo>
                  <a:lnTo>
                    <a:pt x="64" y="59"/>
                  </a:lnTo>
                  <a:lnTo>
                    <a:pt x="64" y="55"/>
                  </a:lnTo>
                  <a:lnTo>
                    <a:pt x="64" y="52"/>
                  </a:lnTo>
                  <a:lnTo>
                    <a:pt x="64" y="47"/>
                  </a:lnTo>
                  <a:lnTo>
                    <a:pt x="64" y="45"/>
                  </a:lnTo>
                  <a:lnTo>
                    <a:pt x="64" y="43"/>
                  </a:lnTo>
                  <a:lnTo>
                    <a:pt x="64" y="40"/>
                  </a:lnTo>
                  <a:lnTo>
                    <a:pt x="64" y="38"/>
                  </a:lnTo>
                  <a:lnTo>
                    <a:pt x="76" y="33"/>
                  </a:lnTo>
                  <a:lnTo>
                    <a:pt x="81" y="31"/>
                  </a:lnTo>
                  <a:lnTo>
                    <a:pt x="83" y="22"/>
                  </a:lnTo>
                  <a:lnTo>
                    <a:pt x="83" y="17"/>
                  </a:lnTo>
                  <a:lnTo>
                    <a:pt x="81" y="17"/>
                  </a:lnTo>
                  <a:lnTo>
                    <a:pt x="83" y="17"/>
                  </a:lnTo>
                  <a:lnTo>
                    <a:pt x="83" y="14"/>
                  </a:lnTo>
                  <a:lnTo>
                    <a:pt x="86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93" y="5"/>
                  </a:lnTo>
                  <a:lnTo>
                    <a:pt x="95" y="3"/>
                  </a:lnTo>
                  <a:lnTo>
                    <a:pt x="95" y="0"/>
                  </a:lnTo>
                  <a:lnTo>
                    <a:pt x="97" y="3"/>
                  </a:lnTo>
                  <a:lnTo>
                    <a:pt x="100" y="5"/>
                  </a:lnTo>
                  <a:lnTo>
                    <a:pt x="107" y="5"/>
                  </a:lnTo>
                  <a:lnTo>
                    <a:pt x="109" y="7"/>
                  </a:lnTo>
                  <a:lnTo>
                    <a:pt x="114" y="7"/>
                  </a:lnTo>
                  <a:lnTo>
                    <a:pt x="116" y="7"/>
                  </a:lnTo>
                  <a:lnTo>
                    <a:pt x="116" y="10"/>
                  </a:lnTo>
                  <a:lnTo>
                    <a:pt x="119" y="10"/>
                  </a:lnTo>
                  <a:lnTo>
                    <a:pt x="121" y="14"/>
                  </a:lnTo>
                  <a:lnTo>
                    <a:pt x="121" y="12"/>
                  </a:lnTo>
                  <a:lnTo>
                    <a:pt x="123" y="10"/>
                  </a:lnTo>
                  <a:lnTo>
                    <a:pt x="123" y="5"/>
                  </a:lnTo>
                  <a:lnTo>
                    <a:pt x="126" y="5"/>
                  </a:lnTo>
                  <a:lnTo>
                    <a:pt x="130" y="5"/>
                  </a:lnTo>
                  <a:lnTo>
                    <a:pt x="135" y="5"/>
                  </a:lnTo>
                  <a:lnTo>
                    <a:pt x="137" y="5"/>
                  </a:lnTo>
                  <a:lnTo>
                    <a:pt x="140" y="7"/>
                  </a:lnTo>
                  <a:lnTo>
                    <a:pt x="142" y="7"/>
                  </a:lnTo>
                  <a:lnTo>
                    <a:pt x="147" y="10"/>
                  </a:lnTo>
                  <a:lnTo>
                    <a:pt x="149" y="14"/>
                  </a:lnTo>
                  <a:lnTo>
                    <a:pt x="154" y="19"/>
                  </a:lnTo>
                  <a:lnTo>
                    <a:pt x="161" y="24"/>
                  </a:lnTo>
                  <a:lnTo>
                    <a:pt x="163" y="26"/>
                  </a:lnTo>
                  <a:lnTo>
                    <a:pt x="166" y="31"/>
                  </a:lnTo>
                  <a:lnTo>
                    <a:pt x="168" y="31"/>
                  </a:lnTo>
                  <a:lnTo>
                    <a:pt x="171" y="33"/>
                  </a:lnTo>
                  <a:lnTo>
                    <a:pt x="173" y="33"/>
                  </a:lnTo>
                  <a:lnTo>
                    <a:pt x="180" y="33"/>
                  </a:lnTo>
                  <a:lnTo>
                    <a:pt x="182" y="33"/>
                  </a:lnTo>
                  <a:lnTo>
                    <a:pt x="185" y="33"/>
                  </a:lnTo>
                  <a:lnTo>
                    <a:pt x="189" y="38"/>
                  </a:lnTo>
                  <a:lnTo>
                    <a:pt x="194" y="40"/>
                  </a:lnTo>
                  <a:lnTo>
                    <a:pt x="199" y="43"/>
                  </a:lnTo>
                  <a:lnTo>
                    <a:pt x="201" y="45"/>
                  </a:lnTo>
                  <a:lnTo>
                    <a:pt x="204" y="45"/>
                  </a:lnTo>
                  <a:lnTo>
                    <a:pt x="206" y="47"/>
                  </a:lnTo>
                  <a:lnTo>
                    <a:pt x="208" y="50"/>
                  </a:lnTo>
                  <a:lnTo>
                    <a:pt x="208" y="52"/>
                  </a:lnTo>
                  <a:lnTo>
                    <a:pt x="208" y="55"/>
                  </a:lnTo>
                  <a:lnTo>
                    <a:pt x="206" y="57"/>
                  </a:lnTo>
                  <a:lnTo>
                    <a:pt x="204" y="62"/>
                  </a:lnTo>
                  <a:lnTo>
                    <a:pt x="201" y="66"/>
                  </a:lnTo>
                  <a:lnTo>
                    <a:pt x="199" y="69"/>
                  </a:lnTo>
                  <a:lnTo>
                    <a:pt x="199" y="71"/>
                  </a:lnTo>
                  <a:lnTo>
                    <a:pt x="199" y="73"/>
                  </a:lnTo>
                  <a:lnTo>
                    <a:pt x="206" y="73"/>
                  </a:lnTo>
                  <a:lnTo>
                    <a:pt x="213" y="73"/>
                  </a:lnTo>
                  <a:lnTo>
                    <a:pt x="215" y="73"/>
                  </a:lnTo>
                  <a:lnTo>
                    <a:pt x="218" y="76"/>
                  </a:lnTo>
                  <a:lnTo>
                    <a:pt x="220" y="78"/>
                  </a:lnTo>
                  <a:lnTo>
                    <a:pt x="223" y="78"/>
                  </a:lnTo>
                  <a:lnTo>
                    <a:pt x="225" y="78"/>
                  </a:lnTo>
                  <a:lnTo>
                    <a:pt x="227" y="78"/>
                  </a:lnTo>
                  <a:lnTo>
                    <a:pt x="230" y="76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37" y="76"/>
                  </a:lnTo>
                  <a:lnTo>
                    <a:pt x="237" y="73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49" y="66"/>
                  </a:lnTo>
                  <a:lnTo>
                    <a:pt x="249" y="64"/>
                  </a:lnTo>
                  <a:lnTo>
                    <a:pt x="251" y="62"/>
                  </a:lnTo>
                  <a:lnTo>
                    <a:pt x="251" y="59"/>
                  </a:lnTo>
                  <a:lnTo>
                    <a:pt x="251" y="52"/>
                  </a:lnTo>
                  <a:lnTo>
                    <a:pt x="253" y="52"/>
                  </a:lnTo>
                  <a:lnTo>
                    <a:pt x="256" y="52"/>
                  </a:lnTo>
                  <a:lnTo>
                    <a:pt x="258" y="52"/>
                  </a:lnTo>
                  <a:lnTo>
                    <a:pt x="260" y="52"/>
                  </a:lnTo>
                  <a:lnTo>
                    <a:pt x="263" y="62"/>
                  </a:lnTo>
                  <a:lnTo>
                    <a:pt x="263" y="69"/>
                  </a:lnTo>
                  <a:lnTo>
                    <a:pt x="263" y="71"/>
                  </a:lnTo>
                  <a:lnTo>
                    <a:pt x="263" y="73"/>
                  </a:lnTo>
                  <a:lnTo>
                    <a:pt x="260" y="73"/>
                  </a:lnTo>
                  <a:lnTo>
                    <a:pt x="256" y="76"/>
                  </a:lnTo>
                  <a:lnTo>
                    <a:pt x="253" y="78"/>
                  </a:lnTo>
                  <a:lnTo>
                    <a:pt x="251" y="78"/>
                  </a:lnTo>
                  <a:lnTo>
                    <a:pt x="249" y="78"/>
                  </a:lnTo>
                  <a:lnTo>
                    <a:pt x="246" y="81"/>
                  </a:lnTo>
                  <a:lnTo>
                    <a:pt x="244" y="83"/>
                  </a:lnTo>
                  <a:lnTo>
                    <a:pt x="234" y="90"/>
                  </a:lnTo>
                  <a:lnTo>
                    <a:pt x="234" y="92"/>
                  </a:lnTo>
                  <a:lnTo>
                    <a:pt x="232" y="92"/>
                  </a:lnTo>
                  <a:lnTo>
                    <a:pt x="227" y="99"/>
                  </a:lnTo>
                  <a:lnTo>
                    <a:pt x="223" y="104"/>
                  </a:lnTo>
                  <a:lnTo>
                    <a:pt x="218" y="107"/>
                  </a:lnTo>
                  <a:lnTo>
                    <a:pt x="218" y="109"/>
                  </a:lnTo>
                  <a:lnTo>
                    <a:pt x="215" y="111"/>
                  </a:lnTo>
                  <a:lnTo>
                    <a:pt x="213" y="114"/>
                  </a:lnTo>
                  <a:lnTo>
                    <a:pt x="211" y="114"/>
                  </a:lnTo>
                  <a:lnTo>
                    <a:pt x="208" y="116"/>
                  </a:lnTo>
                  <a:lnTo>
                    <a:pt x="206" y="118"/>
                  </a:lnTo>
                  <a:lnTo>
                    <a:pt x="208" y="123"/>
                  </a:lnTo>
                  <a:lnTo>
                    <a:pt x="206" y="128"/>
                  </a:lnTo>
                  <a:lnTo>
                    <a:pt x="206" y="130"/>
                  </a:lnTo>
                  <a:lnTo>
                    <a:pt x="206" y="133"/>
                  </a:lnTo>
                  <a:lnTo>
                    <a:pt x="204" y="137"/>
                  </a:lnTo>
                  <a:lnTo>
                    <a:pt x="204" y="149"/>
                  </a:lnTo>
                  <a:lnTo>
                    <a:pt x="204" y="151"/>
                  </a:lnTo>
                  <a:lnTo>
                    <a:pt x="201" y="154"/>
                  </a:lnTo>
                  <a:lnTo>
                    <a:pt x="201" y="156"/>
                  </a:lnTo>
                  <a:lnTo>
                    <a:pt x="199" y="161"/>
                  </a:lnTo>
                  <a:lnTo>
                    <a:pt x="199" y="166"/>
                  </a:lnTo>
                  <a:lnTo>
                    <a:pt x="199" y="168"/>
                  </a:lnTo>
                  <a:lnTo>
                    <a:pt x="199" y="173"/>
                  </a:lnTo>
                  <a:lnTo>
                    <a:pt x="206" y="175"/>
                  </a:lnTo>
                  <a:lnTo>
                    <a:pt x="208" y="177"/>
                  </a:lnTo>
                  <a:lnTo>
                    <a:pt x="211" y="180"/>
                  </a:lnTo>
                  <a:lnTo>
                    <a:pt x="215" y="182"/>
                  </a:lnTo>
                  <a:lnTo>
                    <a:pt x="215" y="185"/>
                  </a:lnTo>
                  <a:lnTo>
                    <a:pt x="213" y="189"/>
                  </a:lnTo>
                  <a:lnTo>
                    <a:pt x="213" y="192"/>
                  </a:lnTo>
                  <a:lnTo>
                    <a:pt x="215" y="194"/>
                  </a:lnTo>
                  <a:lnTo>
                    <a:pt x="220" y="196"/>
                  </a:lnTo>
                  <a:lnTo>
                    <a:pt x="223" y="196"/>
                  </a:lnTo>
                  <a:lnTo>
                    <a:pt x="223" y="199"/>
                  </a:lnTo>
                  <a:lnTo>
                    <a:pt x="223" y="203"/>
                  </a:lnTo>
                  <a:lnTo>
                    <a:pt x="220" y="206"/>
                  </a:lnTo>
                  <a:lnTo>
                    <a:pt x="215" y="211"/>
                  </a:lnTo>
                  <a:lnTo>
                    <a:pt x="213" y="215"/>
                  </a:lnTo>
                  <a:lnTo>
                    <a:pt x="211" y="215"/>
                  </a:lnTo>
                  <a:lnTo>
                    <a:pt x="211" y="220"/>
                  </a:lnTo>
                  <a:lnTo>
                    <a:pt x="208" y="222"/>
                  </a:lnTo>
                  <a:lnTo>
                    <a:pt x="204" y="225"/>
                  </a:lnTo>
                  <a:lnTo>
                    <a:pt x="199" y="225"/>
                  </a:lnTo>
                  <a:lnTo>
                    <a:pt x="197" y="225"/>
                  </a:lnTo>
                  <a:lnTo>
                    <a:pt x="192" y="227"/>
                  </a:lnTo>
                  <a:lnTo>
                    <a:pt x="187" y="229"/>
                  </a:lnTo>
                  <a:lnTo>
                    <a:pt x="182" y="229"/>
                  </a:lnTo>
                  <a:lnTo>
                    <a:pt x="178" y="229"/>
                  </a:lnTo>
                  <a:lnTo>
                    <a:pt x="173" y="232"/>
                  </a:lnTo>
                  <a:lnTo>
                    <a:pt x="163" y="232"/>
                  </a:lnTo>
                  <a:lnTo>
                    <a:pt x="159" y="232"/>
                  </a:lnTo>
                  <a:lnTo>
                    <a:pt x="152" y="232"/>
                  </a:lnTo>
                  <a:lnTo>
                    <a:pt x="147" y="229"/>
                  </a:lnTo>
                  <a:lnTo>
                    <a:pt x="147" y="234"/>
                  </a:lnTo>
                  <a:lnTo>
                    <a:pt x="149" y="237"/>
                  </a:lnTo>
                  <a:lnTo>
                    <a:pt x="149" y="239"/>
                  </a:lnTo>
                  <a:lnTo>
                    <a:pt x="149" y="241"/>
                  </a:lnTo>
                  <a:lnTo>
                    <a:pt x="149" y="244"/>
                  </a:lnTo>
                  <a:lnTo>
                    <a:pt x="147" y="244"/>
                  </a:lnTo>
                  <a:lnTo>
                    <a:pt x="147" y="246"/>
                  </a:lnTo>
                  <a:lnTo>
                    <a:pt x="147" y="248"/>
                  </a:lnTo>
                  <a:lnTo>
                    <a:pt x="147" y="253"/>
                  </a:lnTo>
                  <a:lnTo>
                    <a:pt x="147" y="255"/>
                  </a:lnTo>
                  <a:lnTo>
                    <a:pt x="147" y="258"/>
                  </a:lnTo>
                  <a:lnTo>
                    <a:pt x="145" y="258"/>
                  </a:lnTo>
                  <a:lnTo>
                    <a:pt x="140" y="258"/>
                  </a:lnTo>
                  <a:lnTo>
                    <a:pt x="137" y="260"/>
                  </a:lnTo>
                  <a:lnTo>
                    <a:pt x="128" y="260"/>
                  </a:lnTo>
                  <a:lnTo>
                    <a:pt x="126" y="260"/>
                  </a:lnTo>
                  <a:lnTo>
                    <a:pt x="123" y="258"/>
                  </a:lnTo>
                  <a:lnTo>
                    <a:pt x="119" y="258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8"/>
                  </a:lnTo>
                  <a:lnTo>
                    <a:pt x="109" y="260"/>
                  </a:lnTo>
                  <a:lnTo>
                    <a:pt x="112" y="265"/>
                  </a:lnTo>
                  <a:lnTo>
                    <a:pt x="112" y="270"/>
                  </a:lnTo>
                  <a:lnTo>
                    <a:pt x="112" y="272"/>
                  </a:lnTo>
                  <a:lnTo>
                    <a:pt x="114" y="274"/>
                  </a:lnTo>
                  <a:lnTo>
                    <a:pt x="119" y="277"/>
                  </a:lnTo>
                  <a:lnTo>
                    <a:pt x="116" y="277"/>
                  </a:lnTo>
                  <a:lnTo>
                    <a:pt x="119" y="279"/>
                  </a:lnTo>
                  <a:lnTo>
                    <a:pt x="123" y="277"/>
                  </a:lnTo>
                  <a:lnTo>
                    <a:pt x="121" y="274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30" y="274"/>
                  </a:lnTo>
                  <a:lnTo>
                    <a:pt x="130" y="279"/>
                  </a:lnTo>
                  <a:lnTo>
                    <a:pt x="130" y="281"/>
                  </a:lnTo>
                  <a:lnTo>
                    <a:pt x="128" y="284"/>
                  </a:lnTo>
                  <a:lnTo>
                    <a:pt x="126" y="284"/>
                  </a:lnTo>
                  <a:lnTo>
                    <a:pt x="123" y="284"/>
                  </a:lnTo>
                  <a:lnTo>
                    <a:pt x="121" y="284"/>
                  </a:lnTo>
                  <a:lnTo>
                    <a:pt x="121" y="281"/>
                  </a:lnTo>
                  <a:lnTo>
                    <a:pt x="121" y="279"/>
                  </a:lnTo>
                  <a:lnTo>
                    <a:pt x="119" y="279"/>
                  </a:lnTo>
                  <a:lnTo>
                    <a:pt x="116" y="279"/>
                  </a:lnTo>
                  <a:lnTo>
                    <a:pt x="114" y="281"/>
                  </a:lnTo>
                  <a:lnTo>
                    <a:pt x="112" y="281"/>
                  </a:lnTo>
                  <a:lnTo>
                    <a:pt x="112" y="284"/>
                  </a:lnTo>
                  <a:lnTo>
                    <a:pt x="116" y="284"/>
                  </a:lnTo>
                  <a:lnTo>
                    <a:pt x="119" y="284"/>
                  </a:lnTo>
                  <a:lnTo>
                    <a:pt x="121" y="286"/>
                  </a:lnTo>
                  <a:lnTo>
                    <a:pt x="114" y="288"/>
                  </a:lnTo>
                  <a:lnTo>
                    <a:pt x="112" y="291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9" y="298"/>
                  </a:lnTo>
                  <a:lnTo>
                    <a:pt x="109" y="300"/>
                  </a:lnTo>
                  <a:lnTo>
                    <a:pt x="109" y="303"/>
                  </a:lnTo>
                  <a:lnTo>
                    <a:pt x="109" y="305"/>
                  </a:lnTo>
                  <a:lnTo>
                    <a:pt x="107" y="307"/>
                  </a:lnTo>
                  <a:lnTo>
                    <a:pt x="104" y="307"/>
                  </a:lnTo>
                  <a:lnTo>
                    <a:pt x="104" y="310"/>
                  </a:lnTo>
                  <a:lnTo>
                    <a:pt x="104" y="312"/>
                  </a:lnTo>
                  <a:lnTo>
                    <a:pt x="95" y="312"/>
                  </a:lnTo>
                  <a:lnTo>
                    <a:pt x="93" y="314"/>
                  </a:lnTo>
                  <a:lnTo>
                    <a:pt x="90" y="314"/>
                  </a:lnTo>
                  <a:lnTo>
                    <a:pt x="88" y="317"/>
                  </a:lnTo>
                  <a:lnTo>
                    <a:pt x="83" y="319"/>
                  </a:lnTo>
                  <a:lnTo>
                    <a:pt x="81" y="322"/>
                  </a:lnTo>
                  <a:lnTo>
                    <a:pt x="78" y="326"/>
                  </a:lnTo>
                  <a:lnTo>
                    <a:pt x="76" y="329"/>
                  </a:lnTo>
                  <a:lnTo>
                    <a:pt x="78" y="329"/>
                  </a:lnTo>
                  <a:lnTo>
                    <a:pt x="78" y="331"/>
                  </a:lnTo>
                  <a:lnTo>
                    <a:pt x="81" y="333"/>
                  </a:lnTo>
                  <a:lnTo>
                    <a:pt x="83" y="336"/>
                  </a:lnTo>
                  <a:lnTo>
                    <a:pt x="88" y="338"/>
                  </a:lnTo>
                  <a:lnTo>
                    <a:pt x="95" y="340"/>
                  </a:lnTo>
                  <a:lnTo>
                    <a:pt x="97" y="340"/>
                  </a:lnTo>
                  <a:lnTo>
                    <a:pt x="100" y="340"/>
                  </a:lnTo>
                  <a:lnTo>
                    <a:pt x="102" y="343"/>
                  </a:lnTo>
                  <a:lnTo>
                    <a:pt x="102" y="345"/>
                  </a:lnTo>
                  <a:lnTo>
                    <a:pt x="102" y="348"/>
                  </a:lnTo>
                  <a:lnTo>
                    <a:pt x="100" y="348"/>
                  </a:lnTo>
                  <a:lnTo>
                    <a:pt x="102" y="350"/>
                  </a:lnTo>
                  <a:lnTo>
                    <a:pt x="102" y="352"/>
                  </a:lnTo>
                  <a:lnTo>
                    <a:pt x="100" y="352"/>
                  </a:lnTo>
                  <a:lnTo>
                    <a:pt x="100" y="355"/>
                  </a:lnTo>
                  <a:lnTo>
                    <a:pt x="97" y="355"/>
                  </a:lnTo>
                  <a:lnTo>
                    <a:pt x="95" y="355"/>
                  </a:lnTo>
                  <a:lnTo>
                    <a:pt x="90" y="357"/>
                  </a:lnTo>
                  <a:lnTo>
                    <a:pt x="88" y="362"/>
                  </a:lnTo>
                  <a:lnTo>
                    <a:pt x="86" y="362"/>
                  </a:lnTo>
                  <a:lnTo>
                    <a:pt x="81" y="364"/>
                  </a:lnTo>
                  <a:lnTo>
                    <a:pt x="78" y="366"/>
                  </a:lnTo>
                  <a:lnTo>
                    <a:pt x="76" y="369"/>
                  </a:lnTo>
                  <a:lnTo>
                    <a:pt x="76" y="371"/>
                  </a:lnTo>
                  <a:lnTo>
                    <a:pt x="76" y="376"/>
                  </a:lnTo>
                  <a:lnTo>
                    <a:pt x="74" y="378"/>
                  </a:lnTo>
                  <a:lnTo>
                    <a:pt x="71" y="381"/>
                  </a:lnTo>
                  <a:lnTo>
                    <a:pt x="69" y="381"/>
                  </a:lnTo>
                  <a:lnTo>
                    <a:pt x="67" y="381"/>
                  </a:lnTo>
                  <a:lnTo>
                    <a:pt x="64" y="378"/>
                  </a:lnTo>
                  <a:lnTo>
                    <a:pt x="62" y="376"/>
                  </a:lnTo>
                  <a:lnTo>
                    <a:pt x="62" y="378"/>
                  </a:lnTo>
                  <a:lnTo>
                    <a:pt x="64" y="381"/>
                  </a:lnTo>
                  <a:lnTo>
                    <a:pt x="67" y="381"/>
                  </a:lnTo>
                  <a:lnTo>
                    <a:pt x="60" y="383"/>
                  </a:lnTo>
                  <a:lnTo>
                    <a:pt x="57" y="385"/>
                  </a:lnTo>
                  <a:lnTo>
                    <a:pt x="55" y="392"/>
                  </a:lnTo>
                  <a:lnTo>
                    <a:pt x="52" y="392"/>
                  </a:lnTo>
                  <a:lnTo>
                    <a:pt x="55" y="392"/>
                  </a:lnTo>
                  <a:lnTo>
                    <a:pt x="57" y="397"/>
                  </a:lnTo>
                  <a:lnTo>
                    <a:pt x="57" y="400"/>
                  </a:lnTo>
                  <a:lnTo>
                    <a:pt x="55" y="400"/>
                  </a:lnTo>
                  <a:lnTo>
                    <a:pt x="52" y="400"/>
                  </a:lnTo>
                  <a:lnTo>
                    <a:pt x="55" y="402"/>
                  </a:lnTo>
                  <a:lnTo>
                    <a:pt x="57" y="402"/>
                  </a:lnTo>
                  <a:lnTo>
                    <a:pt x="62" y="407"/>
                  </a:lnTo>
                  <a:lnTo>
                    <a:pt x="67" y="40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43" name="Freeform 38"/>
            <p:cNvSpPr>
              <a:spLocks/>
            </p:cNvSpPr>
            <p:nvPr/>
          </p:nvSpPr>
          <p:spPr bwMode="auto">
            <a:xfrm>
              <a:off x="1730" y="3092"/>
              <a:ext cx="55" cy="36"/>
            </a:xfrm>
            <a:custGeom>
              <a:avLst/>
              <a:gdLst>
                <a:gd name="T0" fmla="*/ 2147483647 w 47"/>
                <a:gd name="T1" fmla="*/ 2147483647 h 33"/>
                <a:gd name="T2" fmla="*/ 2147483647 w 47"/>
                <a:gd name="T3" fmla="*/ 2147483647 h 33"/>
                <a:gd name="T4" fmla="*/ 2147483647 w 47"/>
                <a:gd name="T5" fmla="*/ 2147483647 h 33"/>
                <a:gd name="T6" fmla="*/ 0 w 47"/>
                <a:gd name="T7" fmla="*/ 0 h 33"/>
                <a:gd name="T8" fmla="*/ 2147483647 w 47"/>
                <a:gd name="T9" fmla="*/ 2147483647 h 33"/>
                <a:gd name="T10" fmla="*/ 2147483647 w 47"/>
                <a:gd name="T11" fmla="*/ 2147483647 h 33"/>
                <a:gd name="T12" fmla="*/ 2147483647 w 47"/>
                <a:gd name="T13" fmla="*/ 2147483647 h 33"/>
                <a:gd name="T14" fmla="*/ 2147483647 w 47"/>
                <a:gd name="T15" fmla="*/ 2147483647 h 33"/>
                <a:gd name="T16" fmla="*/ 2147483647 w 47"/>
                <a:gd name="T17" fmla="*/ 2147483647 h 33"/>
                <a:gd name="T18" fmla="*/ 2147483647 w 47"/>
                <a:gd name="T19" fmla="*/ 2147483647 h 33"/>
                <a:gd name="T20" fmla="*/ 2147483647 w 47"/>
                <a:gd name="T21" fmla="*/ 2147483647 h 33"/>
                <a:gd name="T22" fmla="*/ 2147483647 w 47"/>
                <a:gd name="T23" fmla="*/ 2147483647 h 33"/>
                <a:gd name="T24" fmla="*/ 2147483647 w 47"/>
                <a:gd name="T25" fmla="*/ 2147483647 h 33"/>
                <a:gd name="T26" fmla="*/ 2147483647 w 47"/>
                <a:gd name="T27" fmla="*/ 2147483647 h 33"/>
                <a:gd name="T28" fmla="*/ 2147483647 w 47"/>
                <a:gd name="T29" fmla="*/ 2147483647 h 33"/>
                <a:gd name="T30" fmla="*/ 2147483647 w 47"/>
                <a:gd name="T31" fmla="*/ 2147483647 h 33"/>
                <a:gd name="T32" fmla="*/ 2147483647 w 47"/>
                <a:gd name="T33" fmla="*/ 2147483647 h 33"/>
                <a:gd name="T34" fmla="*/ 2147483647 w 47"/>
                <a:gd name="T35" fmla="*/ 2147483647 h 33"/>
                <a:gd name="T36" fmla="*/ 2147483647 w 47"/>
                <a:gd name="T37" fmla="*/ 2147483647 h 33"/>
                <a:gd name="T38" fmla="*/ 2147483647 w 47"/>
                <a:gd name="T39" fmla="*/ 2147483647 h 33"/>
                <a:gd name="T40" fmla="*/ 2147483647 w 47"/>
                <a:gd name="T41" fmla="*/ 2147483647 h 33"/>
                <a:gd name="T42" fmla="*/ 2147483647 w 47"/>
                <a:gd name="T43" fmla="*/ 2147483647 h 33"/>
                <a:gd name="T44" fmla="*/ 2147483647 w 47"/>
                <a:gd name="T45" fmla="*/ 2147483647 h 33"/>
                <a:gd name="T46" fmla="*/ 2147483647 w 47"/>
                <a:gd name="T47" fmla="*/ 2147483647 h 33"/>
                <a:gd name="T48" fmla="*/ 2147483647 w 47"/>
                <a:gd name="T49" fmla="*/ 2147483647 h 33"/>
                <a:gd name="T50" fmla="*/ 2147483647 w 47"/>
                <a:gd name="T51" fmla="*/ 2147483647 h 33"/>
                <a:gd name="T52" fmla="*/ 2147483647 w 47"/>
                <a:gd name="T53" fmla="*/ 2147483647 h 33"/>
                <a:gd name="T54" fmla="*/ 2147483647 w 47"/>
                <a:gd name="T55" fmla="*/ 2147483647 h 33"/>
                <a:gd name="T56" fmla="*/ 2147483647 w 47"/>
                <a:gd name="T57" fmla="*/ 2147483647 h 33"/>
                <a:gd name="T58" fmla="*/ 2147483647 w 47"/>
                <a:gd name="T59" fmla="*/ 2147483647 h 33"/>
                <a:gd name="T60" fmla="*/ 2147483647 w 47"/>
                <a:gd name="T61" fmla="*/ 2147483647 h 33"/>
                <a:gd name="T62" fmla="*/ 2147483647 w 47"/>
                <a:gd name="T63" fmla="*/ 2147483647 h 33"/>
                <a:gd name="T64" fmla="*/ 2147483647 w 47"/>
                <a:gd name="T65" fmla="*/ 2147483647 h 33"/>
                <a:gd name="T66" fmla="*/ 2147483647 w 47"/>
                <a:gd name="T67" fmla="*/ 2147483647 h 33"/>
                <a:gd name="T68" fmla="*/ 2147483647 w 47"/>
                <a:gd name="T69" fmla="*/ 2147483647 h 33"/>
                <a:gd name="T70" fmla="*/ 2147483647 w 47"/>
                <a:gd name="T71" fmla="*/ 2147483647 h 33"/>
                <a:gd name="T72" fmla="*/ 2147483647 w 47"/>
                <a:gd name="T73" fmla="*/ 2147483647 h 33"/>
                <a:gd name="T74" fmla="*/ 2147483647 w 47"/>
                <a:gd name="T75" fmla="*/ 2147483647 h 33"/>
                <a:gd name="T76" fmla="*/ 2147483647 w 47"/>
                <a:gd name="T77" fmla="*/ 2147483647 h 33"/>
                <a:gd name="T78" fmla="*/ 2147483647 w 47"/>
                <a:gd name="T79" fmla="*/ 2147483647 h 33"/>
                <a:gd name="T80" fmla="*/ 2147483647 w 47"/>
                <a:gd name="T81" fmla="*/ 2147483647 h 33"/>
                <a:gd name="T82" fmla="*/ 2147483647 w 47"/>
                <a:gd name="T83" fmla="*/ 2147483647 h 33"/>
                <a:gd name="T84" fmla="*/ 2147483647 w 47"/>
                <a:gd name="T85" fmla="*/ 2147483647 h 33"/>
                <a:gd name="T86" fmla="*/ 2147483647 w 47"/>
                <a:gd name="T87" fmla="*/ 2147483647 h 33"/>
                <a:gd name="T88" fmla="*/ 2147483647 w 47"/>
                <a:gd name="T89" fmla="*/ 2147483647 h 33"/>
                <a:gd name="T90" fmla="*/ 2147483647 w 47"/>
                <a:gd name="T91" fmla="*/ 2147483647 h 3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7"/>
                <a:gd name="T139" fmla="*/ 0 h 33"/>
                <a:gd name="T140" fmla="*/ 47 w 47"/>
                <a:gd name="T141" fmla="*/ 33 h 3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7" h="33">
                  <a:moveTo>
                    <a:pt x="2" y="30"/>
                  </a:moveTo>
                  <a:lnTo>
                    <a:pt x="2" y="28"/>
                  </a:lnTo>
                  <a:lnTo>
                    <a:pt x="0" y="0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7"/>
                  </a:lnTo>
                  <a:lnTo>
                    <a:pt x="5" y="7"/>
                  </a:lnTo>
                  <a:lnTo>
                    <a:pt x="2" y="7"/>
                  </a:lnTo>
                  <a:lnTo>
                    <a:pt x="5" y="9"/>
                  </a:lnTo>
                  <a:lnTo>
                    <a:pt x="7" y="9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9" y="19"/>
                  </a:lnTo>
                  <a:lnTo>
                    <a:pt x="21" y="19"/>
                  </a:lnTo>
                  <a:lnTo>
                    <a:pt x="21" y="21"/>
                  </a:lnTo>
                  <a:lnTo>
                    <a:pt x="24" y="21"/>
                  </a:lnTo>
                  <a:lnTo>
                    <a:pt x="28" y="21"/>
                  </a:lnTo>
                  <a:lnTo>
                    <a:pt x="31" y="23"/>
                  </a:lnTo>
                  <a:lnTo>
                    <a:pt x="35" y="26"/>
                  </a:lnTo>
                  <a:lnTo>
                    <a:pt x="40" y="28"/>
                  </a:lnTo>
                  <a:lnTo>
                    <a:pt x="45" y="28"/>
                  </a:lnTo>
                  <a:lnTo>
                    <a:pt x="47" y="28"/>
                  </a:lnTo>
                  <a:lnTo>
                    <a:pt x="47" y="30"/>
                  </a:lnTo>
                  <a:lnTo>
                    <a:pt x="42" y="30"/>
                  </a:lnTo>
                  <a:lnTo>
                    <a:pt x="38" y="30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26" y="30"/>
                  </a:lnTo>
                  <a:lnTo>
                    <a:pt x="19" y="30"/>
                  </a:lnTo>
                  <a:lnTo>
                    <a:pt x="12" y="30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2" y="3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44" name="Freeform 39"/>
            <p:cNvSpPr>
              <a:spLocks/>
            </p:cNvSpPr>
            <p:nvPr/>
          </p:nvSpPr>
          <p:spPr bwMode="auto">
            <a:xfrm>
              <a:off x="1730" y="3092"/>
              <a:ext cx="55" cy="36"/>
            </a:xfrm>
            <a:custGeom>
              <a:avLst/>
              <a:gdLst>
                <a:gd name="T0" fmla="*/ 2147483647 w 47"/>
                <a:gd name="T1" fmla="*/ 2147483647 h 33"/>
                <a:gd name="T2" fmla="*/ 2147483647 w 47"/>
                <a:gd name="T3" fmla="*/ 2147483647 h 33"/>
                <a:gd name="T4" fmla="*/ 2147483647 w 47"/>
                <a:gd name="T5" fmla="*/ 2147483647 h 33"/>
                <a:gd name="T6" fmla="*/ 0 w 47"/>
                <a:gd name="T7" fmla="*/ 0 h 33"/>
                <a:gd name="T8" fmla="*/ 2147483647 w 47"/>
                <a:gd name="T9" fmla="*/ 2147483647 h 33"/>
                <a:gd name="T10" fmla="*/ 2147483647 w 47"/>
                <a:gd name="T11" fmla="*/ 2147483647 h 33"/>
                <a:gd name="T12" fmla="*/ 2147483647 w 47"/>
                <a:gd name="T13" fmla="*/ 2147483647 h 33"/>
                <a:gd name="T14" fmla="*/ 2147483647 w 47"/>
                <a:gd name="T15" fmla="*/ 2147483647 h 33"/>
                <a:gd name="T16" fmla="*/ 2147483647 w 47"/>
                <a:gd name="T17" fmla="*/ 2147483647 h 33"/>
                <a:gd name="T18" fmla="*/ 2147483647 w 47"/>
                <a:gd name="T19" fmla="*/ 2147483647 h 33"/>
                <a:gd name="T20" fmla="*/ 2147483647 w 47"/>
                <a:gd name="T21" fmla="*/ 2147483647 h 33"/>
                <a:gd name="T22" fmla="*/ 2147483647 w 47"/>
                <a:gd name="T23" fmla="*/ 2147483647 h 33"/>
                <a:gd name="T24" fmla="*/ 2147483647 w 47"/>
                <a:gd name="T25" fmla="*/ 2147483647 h 33"/>
                <a:gd name="T26" fmla="*/ 2147483647 w 47"/>
                <a:gd name="T27" fmla="*/ 2147483647 h 33"/>
                <a:gd name="T28" fmla="*/ 2147483647 w 47"/>
                <a:gd name="T29" fmla="*/ 2147483647 h 33"/>
                <a:gd name="T30" fmla="*/ 2147483647 w 47"/>
                <a:gd name="T31" fmla="*/ 2147483647 h 33"/>
                <a:gd name="T32" fmla="*/ 2147483647 w 47"/>
                <a:gd name="T33" fmla="*/ 2147483647 h 33"/>
                <a:gd name="T34" fmla="*/ 2147483647 w 47"/>
                <a:gd name="T35" fmla="*/ 2147483647 h 33"/>
                <a:gd name="T36" fmla="*/ 2147483647 w 47"/>
                <a:gd name="T37" fmla="*/ 2147483647 h 33"/>
                <a:gd name="T38" fmla="*/ 2147483647 w 47"/>
                <a:gd name="T39" fmla="*/ 2147483647 h 33"/>
                <a:gd name="T40" fmla="*/ 2147483647 w 47"/>
                <a:gd name="T41" fmla="*/ 2147483647 h 33"/>
                <a:gd name="T42" fmla="*/ 2147483647 w 47"/>
                <a:gd name="T43" fmla="*/ 2147483647 h 33"/>
                <a:gd name="T44" fmla="*/ 2147483647 w 47"/>
                <a:gd name="T45" fmla="*/ 2147483647 h 33"/>
                <a:gd name="T46" fmla="*/ 2147483647 w 47"/>
                <a:gd name="T47" fmla="*/ 2147483647 h 33"/>
                <a:gd name="T48" fmla="*/ 2147483647 w 47"/>
                <a:gd name="T49" fmla="*/ 2147483647 h 33"/>
                <a:gd name="T50" fmla="*/ 2147483647 w 47"/>
                <a:gd name="T51" fmla="*/ 2147483647 h 33"/>
                <a:gd name="T52" fmla="*/ 2147483647 w 47"/>
                <a:gd name="T53" fmla="*/ 2147483647 h 33"/>
                <a:gd name="T54" fmla="*/ 2147483647 w 47"/>
                <a:gd name="T55" fmla="*/ 2147483647 h 33"/>
                <a:gd name="T56" fmla="*/ 2147483647 w 47"/>
                <a:gd name="T57" fmla="*/ 2147483647 h 33"/>
                <a:gd name="T58" fmla="*/ 2147483647 w 47"/>
                <a:gd name="T59" fmla="*/ 2147483647 h 33"/>
                <a:gd name="T60" fmla="*/ 2147483647 w 47"/>
                <a:gd name="T61" fmla="*/ 2147483647 h 33"/>
                <a:gd name="T62" fmla="*/ 2147483647 w 47"/>
                <a:gd name="T63" fmla="*/ 2147483647 h 33"/>
                <a:gd name="T64" fmla="*/ 2147483647 w 47"/>
                <a:gd name="T65" fmla="*/ 2147483647 h 33"/>
                <a:gd name="T66" fmla="*/ 2147483647 w 47"/>
                <a:gd name="T67" fmla="*/ 2147483647 h 33"/>
                <a:gd name="T68" fmla="*/ 2147483647 w 47"/>
                <a:gd name="T69" fmla="*/ 2147483647 h 33"/>
                <a:gd name="T70" fmla="*/ 2147483647 w 47"/>
                <a:gd name="T71" fmla="*/ 2147483647 h 33"/>
                <a:gd name="T72" fmla="*/ 2147483647 w 47"/>
                <a:gd name="T73" fmla="*/ 2147483647 h 33"/>
                <a:gd name="T74" fmla="*/ 2147483647 w 47"/>
                <a:gd name="T75" fmla="*/ 2147483647 h 33"/>
                <a:gd name="T76" fmla="*/ 2147483647 w 47"/>
                <a:gd name="T77" fmla="*/ 2147483647 h 33"/>
                <a:gd name="T78" fmla="*/ 2147483647 w 47"/>
                <a:gd name="T79" fmla="*/ 2147483647 h 33"/>
                <a:gd name="T80" fmla="*/ 2147483647 w 47"/>
                <a:gd name="T81" fmla="*/ 2147483647 h 33"/>
                <a:gd name="T82" fmla="*/ 2147483647 w 47"/>
                <a:gd name="T83" fmla="*/ 2147483647 h 33"/>
                <a:gd name="T84" fmla="*/ 2147483647 w 47"/>
                <a:gd name="T85" fmla="*/ 2147483647 h 33"/>
                <a:gd name="T86" fmla="*/ 2147483647 w 47"/>
                <a:gd name="T87" fmla="*/ 2147483647 h 33"/>
                <a:gd name="T88" fmla="*/ 2147483647 w 47"/>
                <a:gd name="T89" fmla="*/ 2147483647 h 33"/>
                <a:gd name="T90" fmla="*/ 2147483647 w 47"/>
                <a:gd name="T91" fmla="*/ 2147483647 h 3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7"/>
                <a:gd name="T139" fmla="*/ 0 h 33"/>
                <a:gd name="T140" fmla="*/ 47 w 47"/>
                <a:gd name="T141" fmla="*/ 33 h 3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7" h="33">
                  <a:moveTo>
                    <a:pt x="2" y="30"/>
                  </a:moveTo>
                  <a:lnTo>
                    <a:pt x="2" y="28"/>
                  </a:lnTo>
                  <a:lnTo>
                    <a:pt x="0" y="0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7"/>
                  </a:lnTo>
                  <a:lnTo>
                    <a:pt x="5" y="7"/>
                  </a:lnTo>
                  <a:lnTo>
                    <a:pt x="2" y="7"/>
                  </a:lnTo>
                  <a:lnTo>
                    <a:pt x="5" y="9"/>
                  </a:lnTo>
                  <a:lnTo>
                    <a:pt x="7" y="9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9" y="19"/>
                  </a:lnTo>
                  <a:lnTo>
                    <a:pt x="21" y="19"/>
                  </a:lnTo>
                  <a:lnTo>
                    <a:pt x="21" y="21"/>
                  </a:lnTo>
                  <a:lnTo>
                    <a:pt x="24" y="21"/>
                  </a:lnTo>
                  <a:lnTo>
                    <a:pt x="28" y="21"/>
                  </a:lnTo>
                  <a:lnTo>
                    <a:pt x="31" y="23"/>
                  </a:lnTo>
                  <a:lnTo>
                    <a:pt x="35" y="26"/>
                  </a:lnTo>
                  <a:lnTo>
                    <a:pt x="40" y="28"/>
                  </a:lnTo>
                  <a:lnTo>
                    <a:pt x="45" y="28"/>
                  </a:lnTo>
                  <a:lnTo>
                    <a:pt x="47" y="28"/>
                  </a:lnTo>
                  <a:lnTo>
                    <a:pt x="47" y="30"/>
                  </a:lnTo>
                  <a:lnTo>
                    <a:pt x="42" y="30"/>
                  </a:lnTo>
                  <a:lnTo>
                    <a:pt x="38" y="30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26" y="30"/>
                  </a:lnTo>
                  <a:lnTo>
                    <a:pt x="19" y="30"/>
                  </a:lnTo>
                  <a:lnTo>
                    <a:pt x="12" y="30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2" y="3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45" name="Freeform 40"/>
            <p:cNvSpPr>
              <a:spLocks/>
            </p:cNvSpPr>
            <p:nvPr/>
          </p:nvSpPr>
          <p:spPr bwMode="auto">
            <a:xfrm>
              <a:off x="1895" y="2226"/>
              <a:ext cx="66" cy="60"/>
            </a:xfrm>
            <a:custGeom>
              <a:avLst/>
              <a:gdLst>
                <a:gd name="T0" fmla="*/ 2147483647 w 56"/>
                <a:gd name="T1" fmla="*/ 2147483647 h 54"/>
                <a:gd name="T2" fmla="*/ 2147483647 w 56"/>
                <a:gd name="T3" fmla="*/ 2147483647 h 54"/>
                <a:gd name="T4" fmla="*/ 2147483647 w 56"/>
                <a:gd name="T5" fmla="*/ 2147483647 h 54"/>
                <a:gd name="T6" fmla="*/ 2147483647 w 56"/>
                <a:gd name="T7" fmla="*/ 2147483647 h 54"/>
                <a:gd name="T8" fmla="*/ 2147483647 w 56"/>
                <a:gd name="T9" fmla="*/ 2147483647 h 54"/>
                <a:gd name="T10" fmla="*/ 2147483647 w 56"/>
                <a:gd name="T11" fmla="*/ 2147483647 h 54"/>
                <a:gd name="T12" fmla="*/ 2147483647 w 56"/>
                <a:gd name="T13" fmla="*/ 2147483647 h 54"/>
                <a:gd name="T14" fmla="*/ 2147483647 w 56"/>
                <a:gd name="T15" fmla="*/ 2147483647 h 54"/>
                <a:gd name="T16" fmla="*/ 2147483647 w 56"/>
                <a:gd name="T17" fmla="*/ 2147483647 h 54"/>
                <a:gd name="T18" fmla="*/ 2147483647 w 56"/>
                <a:gd name="T19" fmla="*/ 2147483647 h 54"/>
                <a:gd name="T20" fmla="*/ 2147483647 w 56"/>
                <a:gd name="T21" fmla="*/ 2147483647 h 54"/>
                <a:gd name="T22" fmla="*/ 2147483647 w 56"/>
                <a:gd name="T23" fmla="*/ 2147483647 h 54"/>
                <a:gd name="T24" fmla="*/ 2147483647 w 56"/>
                <a:gd name="T25" fmla="*/ 2147483647 h 54"/>
                <a:gd name="T26" fmla="*/ 2147483647 w 56"/>
                <a:gd name="T27" fmla="*/ 2147483647 h 54"/>
                <a:gd name="T28" fmla="*/ 2147483647 w 56"/>
                <a:gd name="T29" fmla="*/ 2147483647 h 54"/>
                <a:gd name="T30" fmla="*/ 0 w 56"/>
                <a:gd name="T31" fmla="*/ 2147483647 h 54"/>
                <a:gd name="T32" fmla="*/ 2147483647 w 56"/>
                <a:gd name="T33" fmla="*/ 2147483647 h 54"/>
                <a:gd name="T34" fmla="*/ 2147483647 w 56"/>
                <a:gd name="T35" fmla="*/ 2147483647 h 54"/>
                <a:gd name="T36" fmla="*/ 2147483647 w 56"/>
                <a:gd name="T37" fmla="*/ 2147483647 h 54"/>
                <a:gd name="T38" fmla="*/ 2147483647 w 56"/>
                <a:gd name="T39" fmla="*/ 2147483647 h 54"/>
                <a:gd name="T40" fmla="*/ 2147483647 w 56"/>
                <a:gd name="T41" fmla="*/ 2147483647 h 54"/>
                <a:gd name="T42" fmla="*/ 2147483647 w 56"/>
                <a:gd name="T43" fmla="*/ 2147483647 h 54"/>
                <a:gd name="T44" fmla="*/ 2147483647 w 56"/>
                <a:gd name="T45" fmla="*/ 2147483647 h 54"/>
                <a:gd name="T46" fmla="*/ 2147483647 w 56"/>
                <a:gd name="T47" fmla="*/ 2147483647 h 54"/>
                <a:gd name="T48" fmla="*/ 2147483647 w 56"/>
                <a:gd name="T49" fmla="*/ 2147483647 h 54"/>
                <a:gd name="T50" fmla="*/ 2147483647 w 56"/>
                <a:gd name="T51" fmla="*/ 0 h 54"/>
                <a:gd name="T52" fmla="*/ 2147483647 w 56"/>
                <a:gd name="T53" fmla="*/ 0 h 54"/>
                <a:gd name="T54" fmla="*/ 2147483647 w 56"/>
                <a:gd name="T55" fmla="*/ 0 h 54"/>
                <a:gd name="T56" fmla="*/ 2147483647 w 56"/>
                <a:gd name="T57" fmla="*/ 0 h 54"/>
                <a:gd name="T58" fmla="*/ 2147483647 w 56"/>
                <a:gd name="T59" fmla="*/ 0 h 54"/>
                <a:gd name="T60" fmla="*/ 2147483647 w 56"/>
                <a:gd name="T61" fmla="*/ 0 h 54"/>
                <a:gd name="T62" fmla="*/ 2147483647 w 56"/>
                <a:gd name="T63" fmla="*/ 2147483647 h 54"/>
                <a:gd name="T64" fmla="*/ 2147483647 w 56"/>
                <a:gd name="T65" fmla="*/ 2147483647 h 54"/>
                <a:gd name="T66" fmla="*/ 2147483647 w 56"/>
                <a:gd name="T67" fmla="*/ 2147483647 h 54"/>
                <a:gd name="T68" fmla="*/ 2147483647 w 56"/>
                <a:gd name="T69" fmla="*/ 2147483647 h 54"/>
                <a:gd name="T70" fmla="*/ 2147483647 w 56"/>
                <a:gd name="T71" fmla="*/ 2147483647 h 54"/>
                <a:gd name="T72" fmla="*/ 2147483647 w 56"/>
                <a:gd name="T73" fmla="*/ 2147483647 h 54"/>
                <a:gd name="T74" fmla="*/ 2147483647 w 56"/>
                <a:gd name="T75" fmla="*/ 2147483647 h 54"/>
                <a:gd name="T76" fmla="*/ 2147483647 w 56"/>
                <a:gd name="T77" fmla="*/ 2147483647 h 54"/>
                <a:gd name="T78" fmla="*/ 2147483647 w 56"/>
                <a:gd name="T79" fmla="*/ 2147483647 h 54"/>
                <a:gd name="T80" fmla="*/ 2147483647 w 56"/>
                <a:gd name="T81" fmla="*/ 2147483647 h 5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6"/>
                <a:gd name="T124" fmla="*/ 0 h 54"/>
                <a:gd name="T125" fmla="*/ 56 w 56"/>
                <a:gd name="T126" fmla="*/ 54 h 5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6" h="54">
                  <a:moveTo>
                    <a:pt x="49" y="47"/>
                  </a:moveTo>
                  <a:lnTo>
                    <a:pt x="47" y="47"/>
                  </a:lnTo>
                  <a:lnTo>
                    <a:pt x="42" y="45"/>
                  </a:lnTo>
                  <a:lnTo>
                    <a:pt x="37" y="47"/>
                  </a:lnTo>
                  <a:lnTo>
                    <a:pt x="35" y="47"/>
                  </a:lnTo>
                  <a:lnTo>
                    <a:pt x="33" y="45"/>
                  </a:lnTo>
                  <a:lnTo>
                    <a:pt x="30" y="47"/>
                  </a:lnTo>
                  <a:lnTo>
                    <a:pt x="30" y="52"/>
                  </a:lnTo>
                  <a:lnTo>
                    <a:pt x="30" y="54"/>
                  </a:lnTo>
                  <a:lnTo>
                    <a:pt x="26" y="54"/>
                  </a:lnTo>
                  <a:lnTo>
                    <a:pt x="23" y="52"/>
                  </a:lnTo>
                  <a:lnTo>
                    <a:pt x="21" y="52"/>
                  </a:lnTo>
                  <a:lnTo>
                    <a:pt x="19" y="49"/>
                  </a:lnTo>
                  <a:lnTo>
                    <a:pt x="16" y="45"/>
                  </a:lnTo>
                  <a:lnTo>
                    <a:pt x="14" y="42"/>
                  </a:lnTo>
                  <a:lnTo>
                    <a:pt x="14" y="40"/>
                  </a:lnTo>
                  <a:lnTo>
                    <a:pt x="14" y="37"/>
                  </a:lnTo>
                  <a:lnTo>
                    <a:pt x="11" y="35"/>
                  </a:lnTo>
                  <a:lnTo>
                    <a:pt x="11" y="33"/>
                  </a:lnTo>
                  <a:lnTo>
                    <a:pt x="7" y="33"/>
                  </a:lnTo>
                  <a:lnTo>
                    <a:pt x="7" y="30"/>
                  </a:lnTo>
                  <a:lnTo>
                    <a:pt x="4" y="28"/>
                  </a:lnTo>
                  <a:lnTo>
                    <a:pt x="2" y="26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2" y="14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7" y="11"/>
                  </a:lnTo>
                  <a:lnTo>
                    <a:pt x="9" y="11"/>
                  </a:lnTo>
                  <a:lnTo>
                    <a:pt x="9" y="9"/>
                  </a:lnTo>
                  <a:lnTo>
                    <a:pt x="11" y="9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1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9" y="0"/>
                  </a:lnTo>
                  <a:lnTo>
                    <a:pt x="54" y="2"/>
                  </a:lnTo>
                  <a:lnTo>
                    <a:pt x="54" y="4"/>
                  </a:lnTo>
                  <a:lnTo>
                    <a:pt x="54" y="7"/>
                  </a:lnTo>
                  <a:lnTo>
                    <a:pt x="52" y="9"/>
                  </a:lnTo>
                  <a:lnTo>
                    <a:pt x="49" y="11"/>
                  </a:lnTo>
                  <a:lnTo>
                    <a:pt x="49" y="16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4" y="28"/>
                  </a:lnTo>
                  <a:lnTo>
                    <a:pt x="56" y="30"/>
                  </a:lnTo>
                  <a:lnTo>
                    <a:pt x="54" y="33"/>
                  </a:lnTo>
                  <a:lnTo>
                    <a:pt x="54" y="40"/>
                  </a:lnTo>
                  <a:lnTo>
                    <a:pt x="54" y="42"/>
                  </a:lnTo>
                  <a:lnTo>
                    <a:pt x="54" y="45"/>
                  </a:lnTo>
                  <a:lnTo>
                    <a:pt x="49" y="4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46" name="Freeform 41"/>
            <p:cNvSpPr>
              <a:spLocks/>
            </p:cNvSpPr>
            <p:nvPr/>
          </p:nvSpPr>
          <p:spPr bwMode="auto">
            <a:xfrm>
              <a:off x="1895" y="2226"/>
              <a:ext cx="66" cy="60"/>
            </a:xfrm>
            <a:custGeom>
              <a:avLst/>
              <a:gdLst>
                <a:gd name="T0" fmla="*/ 2147483647 w 56"/>
                <a:gd name="T1" fmla="*/ 2147483647 h 54"/>
                <a:gd name="T2" fmla="*/ 2147483647 w 56"/>
                <a:gd name="T3" fmla="*/ 2147483647 h 54"/>
                <a:gd name="T4" fmla="*/ 2147483647 w 56"/>
                <a:gd name="T5" fmla="*/ 2147483647 h 54"/>
                <a:gd name="T6" fmla="*/ 2147483647 w 56"/>
                <a:gd name="T7" fmla="*/ 2147483647 h 54"/>
                <a:gd name="T8" fmla="*/ 2147483647 w 56"/>
                <a:gd name="T9" fmla="*/ 2147483647 h 54"/>
                <a:gd name="T10" fmla="*/ 2147483647 w 56"/>
                <a:gd name="T11" fmla="*/ 2147483647 h 54"/>
                <a:gd name="T12" fmla="*/ 2147483647 w 56"/>
                <a:gd name="T13" fmla="*/ 2147483647 h 54"/>
                <a:gd name="T14" fmla="*/ 2147483647 w 56"/>
                <a:gd name="T15" fmla="*/ 2147483647 h 54"/>
                <a:gd name="T16" fmla="*/ 2147483647 w 56"/>
                <a:gd name="T17" fmla="*/ 2147483647 h 54"/>
                <a:gd name="T18" fmla="*/ 2147483647 w 56"/>
                <a:gd name="T19" fmla="*/ 2147483647 h 54"/>
                <a:gd name="T20" fmla="*/ 2147483647 w 56"/>
                <a:gd name="T21" fmla="*/ 2147483647 h 54"/>
                <a:gd name="T22" fmla="*/ 2147483647 w 56"/>
                <a:gd name="T23" fmla="*/ 2147483647 h 54"/>
                <a:gd name="T24" fmla="*/ 2147483647 w 56"/>
                <a:gd name="T25" fmla="*/ 2147483647 h 54"/>
                <a:gd name="T26" fmla="*/ 2147483647 w 56"/>
                <a:gd name="T27" fmla="*/ 2147483647 h 54"/>
                <a:gd name="T28" fmla="*/ 2147483647 w 56"/>
                <a:gd name="T29" fmla="*/ 2147483647 h 54"/>
                <a:gd name="T30" fmla="*/ 0 w 56"/>
                <a:gd name="T31" fmla="*/ 2147483647 h 54"/>
                <a:gd name="T32" fmla="*/ 2147483647 w 56"/>
                <a:gd name="T33" fmla="*/ 2147483647 h 54"/>
                <a:gd name="T34" fmla="*/ 2147483647 w 56"/>
                <a:gd name="T35" fmla="*/ 2147483647 h 54"/>
                <a:gd name="T36" fmla="*/ 2147483647 w 56"/>
                <a:gd name="T37" fmla="*/ 2147483647 h 54"/>
                <a:gd name="T38" fmla="*/ 2147483647 w 56"/>
                <a:gd name="T39" fmla="*/ 2147483647 h 54"/>
                <a:gd name="T40" fmla="*/ 2147483647 w 56"/>
                <a:gd name="T41" fmla="*/ 2147483647 h 54"/>
                <a:gd name="T42" fmla="*/ 2147483647 w 56"/>
                <a:gd name="T43" fmla="*/ 2147483647 h 54"/>
                <a:gd name="T44" fmla="*/ 2147483647 w 56"/>
                <a:gd name="T45" fmla="*/ 2147483647 h 54"/>
                <a:gd name="T46" fmla="*/ 2147483647 w 56"/>
                <a:gd name="T47" fmla="*/ 2147483647 h 54"/>
                <a:gd name="T48" fmla="*/ 2147483647 w 56"/>
                <a:gd name="T49" fmla="*/ 2147483647 h 54"/>
                <a:gd name="T50" fmla="*/ 2147483647 w 56"/>
                <a:gd name="T51" fmla="*/ 0 h 54"/>
                <a:gd name="T52" fmla="*/ 2147483647 w 56"/>
                <a:gd name="T53" fmla="*/ 0 h 54"/>
                <a:gd name="T54" fmla="*/ 2147483647 w 56"/>
                <a:gd name="T55" fmla="*/ 0 h 54"/>
                <a:gd name="T56" fmla="*/ 2147483647 w 56"/>
                <a:gd name="T57" fmla="*/ 0 h 54"/>
                <a:gd name="T58" fmla="*/ 2147483647 w 56"/>
                <a:gd name="T59" fmla="*/ 0 h 54"/>
                <a:gd name="T60" fmla="*/ 2147483647 w 56"/>
                <a:gd name="T61" fmla="*/ 0 h 54"/>
                <a:gd name="T62" fmla="*/ 2147483647 w 56"/>
                <a:gd name="T63" fmla="*/ 2147483647 h 54"/>
                <a:gd name="T64" fmla="*/ 2147483647 w 56"/>
                <a:gd name="T65" fmla="*/ 2147483647 h 54"/>
                <a:gd name="T66" fmla="*/ 2147483647 w 56"/>
                <a:gd name="T67" fmla="*/ 2147483647 h 54"/>
                <a:gd name="T68" fmla="*/ 2147483647 w 56"/>
                <a:gd name="T69" fmla="*/ 2147483647 h 54"/>
                <a:gd name="T70" fmla="*/ 2147483647 w 56"/>
                <a:gd name="T71" fmla="*/ 2147483647 h 54"/>
                <a:gd name="T72" fmla="*/ 2147483647 w 56"/>
                <a:gd name="T73" fmla="*/ 2147483647 h 54"/>
                <a:gd name="T74" fmla="*/ 2147483647 w 56"/>
                <a:gd name="T75" fmla="*/ 2147483647 h 54"/>
                <a:gd name="T76" fmla="*/ 2147483647 w 56"/>
                <a:gd name="T77" fmla="*/ 2147483647 h 54"/>
                <a:gd name="T78" fmla="*/ 2147483647 w 56"/>
                <a:gd name="T79" fmla="*/ 2147483647 h 54"/>
                <a:gd name="T80" fmla="*/ 2147483647 w 56"/>
                <a:gd name="T81" fmla="*/ 2147483647 h 5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6"/>
                <a:gd name="T124" fmla="*/ 0 h 54"/>
                <a:gd name="T125" fmla="*/ 56 w 56"/>
                <a:gd name="T126" fmla="*/ 54 h 5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6" h="54">
                  <a:moveTo>
                    <a:pt x="49" y="47"/>
                  </a:moveTo>
                  <a:lnTo>
                    <a:pt x="47" y="47"/>
                  </a:lnTo>
                  <a:lnTo>
                    <a:pt x="42" y="45"/>
                  </a:lnTo>
                  <a:lnTo>
                    <a:pt x="37" y="47"/>
                  </a:lnTo>
                  <a:lnTo>
                    <a:pt x="35" y="47"/>
                  </a:lnTo>
                  <a:lnTo>
                    <a:pt x="33" y="45"/>
                  </a:lnTo>
                  <a:lnTo>
                    <a:pt x="30" y="47"/>
                  </a:lnTo>
                  <a:lnTo>
                    <a:pt x="30" y="52"/>
                  </a:lnTo>
                  <a:lnTo>
                    <a:pt x="30" y="54"/>
                  </a:lnTo>
                  <a:lnTo>
                    <a:pt x="26" y="54"/>
                  </a:lnTo>
                  <a:lnTo>
                    <a:pt x="23" y="52"/>
                  </a:lnTo>
                  <a:lnTo>
                    <a:pt x="21" y="52"/>
                  </a:lnTo>
                  <a:lnTo>
                    <a:pt x="19" y="49"/>
                  </a:lnTo>
                  <a:lnTo>
                    <a:pt x="16" y="45"/>
                  </a:lnTo>
                  <a:lnTo>
                    <a:pt x="14" y="42"/>
                  </a:lnTo>
                  <a:lnTo>
                    <a:pt x="14" y="40"/>
                  </a:lnTo>
                  <a:lnTo>
                    <a:pt x="14" y="37"/>
                  </a:lnTo>
                  <a:lnTo>
                    <a:pt x="11" y="35"/>
                  </a:lnTo>
                  <a:lnTo>
                    <a:pt x="11" y="33"/>
                  </a:lnTo>
                  <a:lnTo>
                    <a:pt x="7" y="33"/>
                  </a:lnTo>
                  <a:lnTo>
                    <a:pt x="7" y="30"/>
                  </a:lnTo>
                  <a:lnTo>
                    <a:pt x="4" y="28"/>
                  </a:lnTo>
                  <a:lnTo>
                    <a:pt x="2" y="26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2" y="14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7" y="11"/>
                  </a:lnTo>
                  <a:lnTo>
                    <a:pt x="9" y="11"/>
                  </a:lnTo>
                  <a:lnTo>
                    <a:pt x="9" y="9"/>
                  </a:lnTo>
                  <a:lnTo>
                    <a:pt x="11" y="9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1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9" y="0"/>
                  </a:lnTo>
                  <a:lnTo>
                    <a:pt x="54" y="2"/>
                  </a:lnTo>
                  <a:lnTo>
                    <a:pt x="54" y="4"/>
                  </a:lnTo>
                  <a:lnTo>
                    <a:pt x="54" y="7"/>
                  </a:lnTo>
                  <a:lnTo>
                    <a:pt x="52" y="9"/>
                  </a:lnTo>
                  <a:lnTo>
                    <a:pt x="49" y="11"/>
                  </a:lnTo>
                  <a:lnTo>
                    <a:pt x="49" y="16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4" y="28"/>
                  </a:lnTo>
                  <a:lnTo>
                    <a:pt x="56" y="30"/>
                  </a:lnTo>
                  <a:lnTo>
                    <a:pt x="54" y="33"/>
                  </a:lnTo>
                  <a:lnTo>
                    <a:pt x="54" y="40"/>
                  </a:lnTo>
                  <a:lnTo>
                    <a:pt x="54" y="42"/>
                  </a:lnTo>
                  <a:lnTo>
                    <a:pt x="54" y="45"/>
                  </a:lnTo>
                  <a:lnTo>
                    <a:pt x="49" y="4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47" name="Freeform 42"/>
            <p:cNvSpPr>
              <a:spLocks/>
            </p:cNvSpPr>
            <p:nvPr/>
          </p:nvSpPr>
          <p:spPr bwMode="auto">
            <a:xfrm>
              <a:off x="3158" y="1486"/>
              <a:ext cx="152" cy="72"/>
            </a:xfrm>
            <a:custGeom>
              <a:avLst/>
              <a:gdLst>
                <a:gd name="T0" fmla="*/ 2147483647 w 130"/>
                <a:gd name="T1" fmla="*/ 2147483647 h 66"/>
                <a:gd name="T2" fmla="*/ 2147483647 w 130"/>
                <a:gd name="T3" fmla="*/ 2147483647 h 66"/>
                <a:gd name="T4" fmla="*/ 2147483647 w 130"/>
                <a:gd name="T5" fmla="*/ 2147483647 h 66"/>
                <a:gd name="T6" fmla="*/ 2147483647 w 130"/>
                <a:gd name="T7" fmla="*/ 2147483647 h 66"/>
                <a:gd name="T8" fmla="*/ 2147483647 w 130"/>
                <a:gd name="T9" fmla="*/ 2147483647 h 66"/>
                <a:gd name="T10" fmla="*/ 2147483647 w 130"/>
                <a:gd name="T11" fmla="*/ 2147483647 h 66"/>
                <a:gd name="T12" fmla="*/ 2147483647 w 130"/>
                <a:gd name="T13" fmla="*/ 2147483647 h 66"/>
                <a:gd name="T14" fmla="*/ 2147483647 w 130"/>
                <a:gd name="T15" fmla="*/ 2147483647 h 66"/>
                <a:gd name="T16" fmla="*/ 2147483647 w 130"/>
                <a:gd name="T17" fmla="*/ 2147483647 h 66"/>
                <a:gd name="T18" fmla="*/ 2147483647 w 130"/>
                <a:gd name="T19" fmla="*/ 2147483647 h 66"/>
                <a:gd name="T20" fmla="*/ 2147483647 w 130"/>
                <a:gd name="T21" fmla="*/ 2147483647 h 66"/>
                <a:gd name="T22" fmla="*/ 2147483647 w 130"/>
                <a:gd name="T23" fmla="*/ 2147483647 h 66"/>
                <a:gd name="T24" fmla="*/ 2147483647 w 130"/>
                <a:gd name="T25" fmla="*/ 2147483647 h 66"/>
                <a:gd name="T26" fmla="*/ 2147483647 w 130"/>
                <a:gd name="T27" fmla="*/ 2147483647 h 66"/>
                <a:gd name="T28" fmla="*/ 2147483647 w 130"/>
                <a:gd name="T29" fmla="*/ 2147483647 h 66"/>
                <a:gd name="T30" fmla="*/ 2147483647 w 130"/>
                <a:gd name="T31" fmla="*/ 2147483647 h 66"/>
                <a:gd name="T32" fmla="*/ 2147483647 w 130"/>
                <a:gd name="T33" fmla="*/ 2147483647 h 66"/>
                <a:gd name="T34" fmla="*/ 2147483647 w 130"/>
                <a:gd name="T35" fmla="*/ 2147483647 h 66"/>
                <a:gd name="T36" fmla="*/ 2147483647 w 130"/>
                <a:gd name="T37" fmla="*/ 2147483647 h 66"/>
                <a:gd name="T38" fmla="*/ 2147483647 w 130"/>
                <a:gd name="T39" fmla="*/ 0 h 66"/>
                <a:gd name="T40" fmla="*/ 2147483647 w 130"/>
                <a:gd name="T41" fmla="*/ 0 h 66"/>
                <a:gd name="T42" fmla="*/ 2147483647 w 130"/>
                <a:gd name="T43" fmla="*/ 2147483647 h 66"/>
                <a:gd name="T44" fmla="*/ 2147483647 w 130"/>
                <a:gd name="T45" fmla="*/ 2147483647 h 66"/>
                <a:gd name="T46" fmla="*/ 2147483647 w 130"/>
                <a:gd name="T47" fmla="*/ 2147483647 h 66"/>
                <a:gd name="T48" fmla="*/ 2147483647 w 130"/>
                <a:gd name="T49" fmla="*/ 2147483647 h 66"/>
                <a:gd name="T50" fmla="*/ 2147483647 w 130"/>
                <a:gd name="T51" fmla="*/ 2147483647 h 66"/>
                <a:gd name="T52" fmla="*/ 2147483647 w 130"/>
                <a:gd name="T53" fmla="*/ 2147483647 h 66"/>
                <a:gd name="T54" fmla="*/ 2147483647 w 130"/>
                <a:gd name="T55" fmla="*/ 2147483647 h 66"/>
                <a:gd name="T56" fmla="*/ 2147483647 w 130"/>
                <a:gd name="T57" fmla="*/ 2147483647 h 66"/>
                <a:gd name="T58" fmla="*/ 2147483647 w 130"/>
                <a:gd name="T59" fmla="*/ 2147483647 h 66"/>
                <a:gd name="T60" fmla="*/ 2147483647 w 130"/>
                <a:gd name="T61" fmla="*/ 2147483647 h 66"/>
                <a:gd name="T62" fmla="*/ 2147483647 w 130"/>
                <a:gd name="T63" fmla="*/ 2147483647 h 66"/>
                <a:gd name="T64" fmla="*/ 2147483647 w 130"/>
                <a:gd name="T65" fmla="*/ 2147483647 h 66"/>
                <a:gd name="T66" fmla="*/ 2147483647 w 130"/>
                <a:gd name="T67" fmla="*/ 2147483647 h 66"/>
                <a:gd name="T68" fmla="*/ 2147483647 w 130"/>
                <a:gd name="T69" fmla="*/ 2147483647 h 66"/>
                <a:gd name="T70" fmla="*/ 2147483647 w 130"/>
                <a:gd name="T71" fmla="*/ 2147483647 h 66"/>
                <a:gd name="T72" fmla="*/ 2147483647 w 130"/>
                <a:gd name="T73" fmla="*/ 2147483647 h 66"/>
                <a:gd name="T74" fmla="*/ 2147483647 w 130"/>
                <a:gd name="T75" fmla="*/ 2147483647 h 66"/>
                <a:gd name="T76" fmla="*/ 2147483647 w 130"/>
                <a:gd name="T77" fmla="*/ 2147483647 h 66"/>
                <a:gd name="T78" fmla="*/ 2147483647 w 130"/>
                <a:gd name="T79" fmla="*/ 2147483647 h 66"/>
                <a:gd name="T80" fmla="*/ 2147483647 w 130"/>
                <a:gd name="T81" fmla="*/ 2147483647 h 66"/>
                <a:gd name="T82" fmla="*/ 2147483647 w 130"/>
                <a:gd name="T83" fmla="*/ 2147483647 h 66"/>
                <a:gd name="T84" fmla="*/ 2147483647 w 130"/>
                <a:gd name="T85" fmla="*/ 2147483647 h 66"/>
                <a:gd name="T86" fmla="*/ 2147483647 w 130"/>
                <a:gd name="T87" fmla="*/ 2147483647 h 66"/>
                <a:gd name="T88" fmla="*/ 2147483647 w 130"/>
                <a:gd name="T89" fmla="*/ 2147483647 h 66"/>
                <a:gd name="T90" fmla="*/ 2147483647 w 130"/>
                <a:gd name="T91" fmla="*/ 2147483647 h 66"/>
                <a:gd name="T92" fmla="*/ 2147483647 w 130"/>
                <a:gd name="T93" fmla="*/ 2147483647 h 66"/>
                <a:gd name="T94" fmla="*/ 2147483647 w 130"/>
                <a:gd name="T95" fmla="*/ 2147483647 h 66"/>
                <a:gd name="T96" fmla="*/ 2147483647 w 130"/>
                <a:gd name="T97" fmla="*/ 2147483647 h 66"/>
                <a:gd name="T98" fmla="*/ 2147483647 w 130"/>
                <a:gd name="T99" fmla="*/ 2147483647 h 66"/>
                <a:gd name="T100" fmla="*/ 2147483647 w 130"/>
                <a:gd name="T101" fmla="*/ 2147483647 h 66"/>
                <a:gd name="T102" fmla="*/ 2147483647 w 130"/>
                <a:gd name="T103" fmla="*/ 2147483647 h 66"/>
                <a:gd name="T104" fmla="*/ 2147483647 w 130"/>
                <a:gd name="T105" fmla="*/ 2147483647 h 66"/>
                <a:gd name="T106" fmla="*/ 2147483647 w 130"/>
                <a:gd name="T107" fmla="*/ 2147483647 h 66"/>
                <a:gd name="T108" fmla="*/ 2147483647 w 130"/>
                <a:gd name="T109" fmla="*/ 2147483647 h 66"/>
                <a:gd name="T110" fmla="*/ 2147483647 w 130"/>
                <a:gd name="T111" fmla="*/ 2147483647 h 66"/>
                <a:gd name="T112" fmla="*/ 2147483647 w 130"/>
                <a:gd name="T113" fmla="*/ 2147483647 h 66"/>
                <a:gd name="T114" fmla="*/ 2147483647 w 130"/>
                <a:gd name="T115" fmla="*/ 2147483647 h 66"/>
                <a:gd name="T116" fmla="*/ 2147483647 w 130"/>
                <a:gd name="T117" fmla="*/ 2147483647 h 6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0"/>
                <a:gd name="T178" fmla="*/ 0 h 66"/>
                <a:gd name="T179" fmla="*/ 130 w 130"/>
                <a:gd name="T180" fmla="*/ 66 h 6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0" h="66">
                  <a:moveTo>
                    <a:pt x="5" y="62"/>
                  </a:moveTo>
                  <a:lnTo>
                    <a:pt x="5" y="55"/>
                  </a:lnTo>
                  <a:lnTo>
                    <a:pt x="3" y="52"/>
                  </a:lnTo>
                  <a:lnTo>
                    <a:pt x="0" y="52"/>
                  </a:lnTo>
                  <a:lnTo>
                    <a:pt x="3" y="50"/>
                  </a:lnTo>
                  <a:lnTo>
                    <a:pt x="7" y="48"/>
                  </a:lnTo>
                  <a:lnTo>
                    <a:pt x="10" y="45"/>
                  </a:lnTo>
                  <a:lnTo>
                    <a:pt x="10" y="43"/>
                  </a:lnTo>
                  <a:lnTo>
                    <a:pt x="10" y="40"/>
                  </a:lnTo>
                  <a:lnTo>
                    <a:pt x="5" y="31"/>
                  </a:lnTo>
                  <a:lnTo>
                    <a:pt x="5" y="29"/>
                  </a:lnTo>
                  <a:lnTo>
                    <a:pt x="7" y="31"/>
                  </a:lnTo>
                  <a:lnTo>
                    <a:pt x="12" y="29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22" y="29"/>
                  </a:lnTo>
                  <a:lnTo>
                    <a:pt x="24" y="29"/>
                  </a:lnTo>
                  <a:lnTo>
                    <a:pt x="22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9" y="24"/>
                  </a:lnTo>
                  <a:lnTo>
                    <a:pt x="31" y="26"/>
                  </a:lnTo>
                  <a:lnTo>
                    <a:pt x="33" y="26"/>
                  </a:lnTo>
                  <a:lnTo>
                    <a:pt x="36" y="26"/>
                  </a:lnTo>
                  <a:lnTo>
                    <a:pt x="33" y="24"/>
                  </a:lnTo>
                  <a:lnTo>
                    <a:pt x="33" y="22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8" y="15"/>
                  </a:lnTo>
                  <a:lnTo>
                    <a:pt x="40" y="15"/>
                  </a:lnTo>
                  <a:lnTo>
                    <a:pt x="43" y="15"/>
                  </a:lnTo>
                  <a:lnTo>
                    <a:pt x="48" y="15"/>
                  </a:lnTo>
                  <a:lnTo>
                    <a:pt x="50" y="12"/>
                  </a:lnTo>
                  <a:lnTo>
                    <a:pt x="48" y="10"/>
                  </a:lnTo>
                  <a:lnTo>
                    <a:pt x="45" y="10"/>
                  </a:lnTo>
                  <a:lnTo>
                    <a:pt x="45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2" y="7"/>
                  </a:lnTo>
                  <a:lnTo>
                    <a:pt x="52" y="5"/>
                  </a:lnTo>
                  <a:lnTo>
                    <a:pt x="55" y="5"/>
                  </a:lnTo>
                  <a:lnTo>
                    <a:pt x="57" y="5"/>
                  </a:lnTo>
                  <a:lnTo>
                    <a:pt x="59" y="5"/>
                  </a:lnTo>
                  <a:lnTo>
                    <a:pt x="62" y="3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6" y="0"/>
                  </a:lnTo>
                  <a:lnTo>
                    <a:pt x="76" y="3"/>
                  </a:lnTo>
                  <a:lnTo>
                    <a:pt x="81" y="3"/>
                  </a:lnTo>
                  <a:lnTo>
                    <a:pt x="83" y="3"/>
                  </a:lnTo>
                  <a:lnTo>
                    <a:pt x="85" y="3"/>
                  </a:lnTo>
                  <a:lnTo>
                    <a:pt x="85" y="5"/>
                  </a:lnTo>
                  <a:lnTo>
                    <a:pt x="88" y="5"/>
                  </a:lnTo>
                  <a:lnTo>
                    <a:pt x="90" y="5"/>
                  </a:lnTo>
                  <a:lnTo>
                    <a:pt x="92" y="5"/>
                  </a:lnTo>
                  <a:lnTo>
                    <a:pt x="95" y="3"/>
                  </a:lnTo>
                  <a:lnTo>
                    <a:pt x="97" y="5"/>
                  </a:lnTo>
                  <a:lnTo>
                    <a:pt x="99" y="5"/>
                  </a:lnTo>
                  <a:lnTo>
                    <a:pt x="102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7" y="12"/>
                  </a:lnTo>
                  <a:lnTo>
                    <a:pt x="107" y="15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7" y="19"/>
                  </a:lnTo>
                  <a:lnTo>
                    <a:pt x="109" y="22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6" y="26"/>
                  </a:lnTo>
                  <a:lnTo>
                    <a:pt x="116" y="29"/>
                  </a:lnTo>
                  <a:lnTo>
                    <a:pt x="116" y="31"/>
                  </a:lnTo>
                  <a:lnTo>
                    <a:pt x="118" y="31"/>
                  </a:lnTo>
                  <a:lnTo>
                    <a:pt x="123" y="31"/>
                  </a:lnTo>
                  <a:lnTo>
                    <a:pt x="125" y="31"/>
                  </a:lnTo>
                  <a:lnTo>
                    <a:pt x="128" y="31"/>
                  </a:lnTo>
                  <a:lnTo>
                    <a:pt x="125" y="33"/>
                  </a:lnTo>
                  <a:lnTo>
                    <a:pt x="128" y="33"/>
                  </a:lnTo>
                  <a:lnTo>
                    <a:pt x="130" y="33"/>
                  </a:lnTo>
                  <a:lnTo>
                    <a:pt x="130" y="36"/>
                  </a:lnTo>
                  <a:lnTo>
                    <a:pt x="128" y="38"/>
                  </a:lnTo>
                  <a:lnTo>
                    <a:pt x="123" y="40"/>
                  </a:lnTo>
                  <a:lnTo>
                    <a:pt x="118" y="40"/>
                  </a:lnTo>
                  <a:lnTo>
                    <a:pt x="116" y="38"/>
                  </a:lnTo>
                  <a:lnTo>
                    <a:pt x="114" y="38"/>
                  </a:lnTo>
                  <a:lnTo>
                    <a:pt x="111" y="38"/>
                  </a:lnTo>
                  <a:lnTo>
                    <a:pt x="111" y="40"/>
                  </a:lnTo>
                  <a:lnTo>
                    <a:pt x="109" y="40"/>
                  </a:lnTo>
                  <a:lnTo>
                    <a:pt x="114" y="43"/>
                  </a:lnTo>
                  <a:lnTo>
                    <a:pt x="114" y="45"/>
                  </a:lnTo>
                  <a:lnTo>
                    <a:pt x="114" y="48"/>
                  </a:lnTo>
                  <a:lnTo>
                    <a:pt x="116" y="48"/>
                  </a:lnTo>
                  <a:lnTo>
                    <a:pt x="116" y="50"/>
                  </a:lnTo>
                  <a:lnTo>
                    <a:pt x="116" y="55"/>
                  </a:lnTo>
                  <a:lnTo>
                    <a:pt x="111" y="55"/>
                  </a:lnTo>
                  <a:lnTo>
                    <a:pt x="109" y="55"/>
                  </a:lnTo>
                  <a:lnTo>
                    <a:pt x="107" y="55"/>
                  </a:lnTo>
                  <a:lnTo>
                    <a:pt x="102" y="57"/>
                  </a:lnTo>
                  <a:lnTo>
                    <a:pt x="102" y="59"/>
                  </a:lnTo>
                  <a:lnTo>
                    <a:pt x="99" y="62"/>
                  </a:lnTo>
                  <a:lnTo>
                    <a:pt x="102" y="64"/>
                  </a:lnTo>
                  <a:lnTo>
                    <a:pt x="99" y="64"/>
                  </a:lnTo>
                  <a:lnTo>
                    <a:pt x="97" y="66"/>
                  </a:lnTo>
                  <a:lnTo>
                    <a:pt x="97" y="64"/>
                  </a:lnTo>
                  <a:lnTo>
                    <a:pt x="95" y="64"/>
                  </a:lnTo>
                  <a:lnTo>
                    <a:pt x="92" y="64"/>
                  </a:lnTo>
                  <a:lnTo>
                    <a:pt x="90" y="64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83" y="64"/>
                  </a:lnTo>
                  <a:lnTo>
                    <a:pt x="83" y="62"/>
                  </a:lnTo>
                  <a:lnTo>
                    <a:pt x="81" y="62"/>
                  </a:lnTo>
                  <a:lnTo>
                    <a:pt x="76" y="64"/>
                  </a:lnTo>
                  <a:lnTo>
                    <a:pt x="74" y="64"/>
                  </a:lnTo>
                  <a:lnTo>
                    <a:pt x="74" y="62"/>
                  </a:lnTo>
                  <a:lnTo>
                    <a:pt x="71" y="62"/>
                  </a:lnTo>
                  <a:lnTo>
                    <a:pt x="69" y="62"/>
                  </a:lnTo>
                  <a:lnTo>
                    <a:pt x="66" y="62"/>
                  </a:lnTo>
                  <a:lnTo>
                    <a:pt x="64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9" y="62"/>
                  </a:lnTo>
                  <a:lnTo>
                    <a:pt x="55" y="62"/>
                  </a:lnTo>
                  <a:lnTo>
                    <a:pt x="52" y="62"/>
                  </a:lnTo>
                  <a:lnTo>
                    <a:pt x="52" y="59"/>
                  </a:lnTo>
                  <a:lnTo>
                    <a:pt x="50" y="59"/>
                  </a:lnTo>
                  <a:lnTo>
                    <a:pt x="48" y="59"/>
                  </a:lnTo>
                  <a:lnTo>
                    <a:pt x="45" y="59"/>
                  </a:lnTo>
                  <a:lnTo>
                    <a:pt x="43" y="59"/>
                  </a:lnTo>
                  <a:lnTo>
                    <a:pt x="38" y="57"/>
                  </a:lnTo>
                  <a:lnTo>
                    <a:pt x="36" y="57"/>
                  </a:lnTo>
                  <a:lnTo>
                    <a:pt x="33" y="57"/>
                  </a:lnTo>
                  <a:lnTo>
                    <a:pt x="29" y="57"/>
                  </a:lnTo>
                  <a:lnTo>
                    <a:pt x="17" y="57"/>
                  </a:lnTo>
                  <a:lnTo>
                    <a:pt x="14" y="59"/>
                  </a:lnTo>
                  <a:lnTo>
                    <a:pt x="10" y="62"/>
                  </a:lnTo>
                  <a:lnTo>
                    <a:pt x="7" y="59"/>
                  </a:lnTo>
                  <a:lnTo>
                    <a:pt x="5" y="6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48" name="Freeform 43"/>
            <p:cNvSpPr>
              <a:spLocks/>
            </p:cNvSpPr>
            <p:nvPr/>
          </p:nvSpPr>
          <p:spPr bwMode="auto">
            <a:xfrm>
              <a:off x="3158" y="1486"/>
              <a:ext cx="152" cy="72"/>
            </a:xfrm>
            <a:custGeom>
              <a:avLst/>
              <a:gdLst>
                <a:gd name="T0" fmla="*/ 2147483647 w 130"/>
                <a:gd name="T1" fmla="*/ 2147483647 h 66"/>
                <a:gd name="T2" fmla="*/ 2147483647 w 130"/>
                <a:gd name="T3" fmla="*/ 2147483647 h 66"/>
                <a:gd name="T4" fmla="*/ 2147483647 w 130"/>
                <a:gd name="T5" fmla="*/ 2147483647 h 66"/>
                <a:gd name="T6" fmla="*/ 2147483647 w 130"/>
                <a:gd name="T7" fmla="*/ 2147483647 h 66"/>
                <a:gd name="T8" fmla="*/ 2147483647 w 130"/>
                <a:gd name="T9" fmla="*/ 2147483647 h 66"/>
                <a:gd name="T10" fmla="*/ 2147483647 w 130"/>
                <a:gd name="T11" fmla="*/ 2147483647 h 66"/>
                <a:gd name="T12" fmla="*/ 2147483647 w 130"/>
                <a:gd name="T13" fmla="*/ 2147483647 h 66"/>
                <a:gd name="T14" fmla="*/ 2147483647 w 130"/>
                <a:gd name="T15" fmla="*/ 2147483647 h 66"/>
                <a:gd name="T16" fmla="*/ 2147483647 w 130"/>
                <a:gd name="T17" fmla="*/ 2147483647 h 66"/>
                <a:gd name="T18" fmla="*/ 2147483647 w 130"/>
                <a:gd name="T19" fmla="*/ 2147483647 h 66"/>
                <a:gd name="T20" fmla="*/ 2147483647 w 130"/>
                <a:gd name="T21" fmla="*/ 2147483647 h 66"/>
                <a:gd name="T22" fmla="*/ 2147483647 w 130"/>
                <a:gd name="T23" fmla="*/ 2147483647 h 66"/>
                <a:gd name="T24" fmla="*/ 2147483647 w 130"/>
                <a:gd name="T25" fmla="*/ 2147483647 h 66"/>
                <a:gd name="T26" fmla="*/ 2147483647 w 130"/>
                <a:gd name="T27" fmla="*/ 2147483647 h 66"/>
                <a:gd name="T28" fmla="*/ 2147483647 w 130"/>
                <a:gd name="T29" fmla="*/ 2147483647 h 66"/>
                <a:gd name="T30" fmla="*/ 2147483647 w 130"/>
                <a:gd name="T31" fmla="*/ 2147483647 h 66"/>
                <a:gd name="T32" fmla="*/ 2147483647 w 130"/>
                <a:gd name="T33" fmla="*/ 2147483647 h 66"/>
                <a:gd name="T34" fmla="*/ 2147483647 w 130"/>
                <a:gd name="T35" fmla="*/ 2147483647 h 66"/>
                <a:gd name="T36" fmla="*/ 2147483647 w 130"/>
                <a:gd name="T37" fmla="*/ 2147483647 h 66"/>
                <a:gd name="T38" fmla="*/ 2147483647 w 130"/>
                <a:gd name="T39" fmla="*/ 0 h 66"/>
                <a:gd name="T40" fmla="*/ 2147483647 w 130"/>
                <a:gd name="T41" fmla="*/ 0 h 66"/>
                <a:gd name="T42" fmla="*/ 2147483647 w 130"/>
                <a:gd name="T43" fmla="*/ 2147483647 h 66"/>
                <a:gd name="T44" fmla="*/ 2147483647 w 130"/>
                <a:gd name="T45" fmla="*/ 2147483647 h 66"/>
                <a:gd name="T46" fmla="*/ 2147483647 w 130"/>
                <a:gd name="T47" fmla="*/ 2147483647 h 66"/>
                <a:gd name="T48" fmla="*/ 2147483647 w 130"/>
                <a:gd name="T49" fmla="*/ 2147483647 h 66"/>
                <a:gd name="T50" fmla="*/ 2147483647 w 130"/>
                <a:gd name="T51" fmla="*/ 2147483647 h 66"/>
                <a:gd name="T52" fmla="*/ 2147483647 w 130"/>
                <a:gd name="T53" fmla="*/ 2147483647 h 66"/>
                <a:gd name="T54" fmla="*/ 2147483647 w 130"/>
                <a:gd name="T55" fmla="*/ 2147483647 h 66"/>
                <a:gd name="T56" fmla="*/ 2147483647 w 130"/>
                <a:gd name="T57" fmla="*/ 2147483647 h 66"/>
                <a:gd name="T58" fmla="*/ 2147483647 w 130"/>
                <a:gd name="T59" fmla="*/ 2147483647 h 66"/>
                <a:gd name="T60" fmla="*/ 2147483647 w 130"/>
                <a:gd name="T61" fmla="*/ 2147483647 h 66"/>
                <a:gd name="T62" fmla="*/ 2147483647 w 130"/>
                <a:gd name="T63" fmla="*/ 2147483647 h 66"/>
                <a:gd name="T64" fmla="*/ 2147483647 w 130"/>
                <a:gd name="T65" fmla="*/ 2147483647 h 66"/>
                <a:gd name="T66" fmla="*/ 2147483647 w 130"/>
                <a:gd name="T67" fmla="*/ 2147483647 h 66"/>
                <a:gd name="T68" fmla="*/ 2147483647 w 130"/>
                <a:gd name="T69" fmla="*/ 2147483647 h 66"/>
                <a:gd name="T70" fmla="*/ 2147483647 w 130"/>
                <a:gd name="T71" fmla="*/ 2147483647 h 66"/>
                <a:gd name="T72" fmla="*/ 2147483647 w 130"/>
                <a:gd name="T73" fmla="*/ 2147483647 h 66"/>
                <a:gd name="T74" fmla="*/ 2147483647 w 130"/>
                <a:gd name="T75" fmla="*/ 2147483647 h 66"/>
                <a:gd name="T76" fmla="*/ 2147483647 w 130"/>
                <a:gd name="T77" fmla="*/ 2147483647 h 66"/>
                <a:gd name="T78" fmla="*/ 2147483647 w 130"/>
                <a:gd name="T79" fmla="*/ 2147483647 h 66"/>
                <a:gd name="T80" fmla="*/ 2147483647 w 130"/>
                <a:gd name="T81" fmla="*/ 2147483647 h 66"/>
                <a:gd name="T82" fmla="*/ 2147483647 w 130"/>
                <a:gd name="T83" fmla="*/ 2147483647 h 66"/>
                <a:gd name="T84" fmla="*/ 2147483647 w 130"/>
                <a:gd name="T85" fmla="*/ 2147483647 h 66"/>
                <a:gd name="T86" fmla="*/ 2147483647 w 130"/>
                <a:gd name="T87" fmla="*/ 2147483647 h 66"/>
                <a:gd name="T88" fmla="*/ 2147483647 w 130"/>
                <a:gd name="T89" fmla="*/ 2147483647 h 66"/>
                <a:gd name="T90" fmla="*/ 2147483647 w 130"/>
                <a:gd name="T91" fmla="*/ 2147483647 h 66"/>
                <a:gd name="T92" fmla="*/ 2147483647 w 130"/>
                <a:gd name="T93" fmla="*/ 2147483647 h 66"/>
                <a:gd name="T94" fmla="*/ 2147483647 w 130"/>
                <a:gd name="T95" fmla="*/ 2147483647 h 66"/>
                <a:gd name="T96" fmla="*/ 2147483647 w 130"/>
                <a:gd name="T97" fmla="*/ 2147483647 h 66"/>
                <a:gd name="T98" fmla="*/ 2147483647 w 130"/>
                <a:gd name="T99" fmla="*/ 2147483647 h 66"/>
                <a:gd name="T100" fmla="*/ 2147483647 w 130"/>
                <a:gd name="T101" fmla="*/ 2147483647 h 66"/>
                <a:gd name="T102" fmla="*/ 2147483647 w 130"/>
                <a:gd name="T103" fmla="*/ 2147483647 h 66"/>
                <a:gd name="T104" fmla="*/ 2147483647 w 130"/>
                <a:gd name="T105" fmla="*/ 2147483647 h 66"/>
                <a:gd name="T106" fmla="*/ 2147483647 w 130"/>
                <a:gd name="T107" fmla="*/ 2147483647 h 66"/>
                <a:gd name="T108" fmla="*/ 2147483647 w 130"/>
                <a:gd name="T109" fmla="*/ 2147483647 h 66"/>
                <a:gd name="T110" fmla="*/ 2147483647 w 130"/>
                <a:gd name="T111" fmla="*/ 2147483647 h 66"/>
                <a:gd name="T112" fmla="*/ 2147483647 w 130"/>
                <a:gd name="T113" fmla="*/ 2147483647 h 66"/>
                <a:gd name="T114" fmla="*/ 2147483647 w 130"/>
                <a:gd name="T115" fmla="*/ 2147483647 h 66"/>
                <a:gd name="T116" fmla="*/ 2147483647 w 130"/>
                <a:gd name="T117" fmla="*/ 2147483647 h 6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0"/>
                <a:gd name="T178" fmla="*/ 0 h 66"/>
                <a:gd name="T179" fmla="*/ 130 w 130"/>
                <a:gd name="T180" fmla="*/ 66 h 6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0" h="66">
                  <a:moveTo>
                    <a:pt x="5" y="62"/>
                  </a:moveTo>
                  <a:lnTo>
                    <a:pt x="5" y="55"/>
                  </a:lnTo>
                  <a:lnTo>
                    <a:pt x="3" y="52"/>
                  </a:lnTo>
                  <a:lnTo>
                    <a:pt x="0" y="52"/>
                  </a:lnTo>
                  <a:lnTo>
                    <a:pt x="3" y="50"/>
                  </a:lnTo>
                  <a:lnTo>
                    <a:pt x="7" y="48"/>
                  </a:lnTo>
                  <a:lnTo>
                    <a:pt x="10" y="45"/>
                  </a:lnTo>
                  <a:lnTo>
                    <a:pt x="10" y="43"/>
                  </a:lnTo>
                  <a:lnTo>
                    <a:pt x="10" y="40"/>
                  </a:lnTo>
                  <a:lnTo>
                    <a:pt x="5" y="31"/>
                  </a:lnTo>
                  <a:lnTo>
                    <a:pt x="5" y="29"/>
                  </a:lnTo>
                  <a:lnTo>
                    <a:pt x="7" y="31"/>
                  </a:lnTo>
                  <a:lnTo>
                    <a:pt x="12" y="29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22" y="29"/>
                  </a:lnTo>
                  <a:lnTo>
                    <a:pt x="24" y="29"/>
                  </a:lnTo>
                  <a:lnTo>
                    <a:pt x="22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9" y="24"/>
                  </a:lnTo>
                  <a:lnTo>
                    <a:pt x="31" y="26"/>
                  </a:lnTo>
                  <a:lnTo>
                    <a:pt x="33" y="26"/>
                  </a:lnTo>
                  <a:lnTo>
                    <a:pt x="36" y="26"/>
                  </a:lnTo>
                  <a:lnTo>
                    <a:pt x="33" y="24"/>
                  </a:lnTo>
                  <a:lnTo>
                    <a:pt x="33" y="22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8" y="15"/>
                  </a:lnTo>
                  <a:lnTo>
                    <a:pt x="40" y="15"/>
                  </a:lnTo>
                  <a:lnTo>
                    <a:pt x="43" y="15"/>
                  </a:lnTo>
                  <a:lnTo>
                    <a:pt x="48" y="15"/>
                  </a:lnTo>
                  <a:lnTo>
                    <a:pt x="50" y="12"/>
                  </a:lnTo>
                  <a:lnTo>
                    <a:pt x="48" y="10"/>
                  </a:lnTo>
                  <a:lnTo>
                    <a:pt x="45" y="10"/>
                  </a:lnTo>
                  <a:lnTo>
                    <a:pt x="45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2" y="7"/>
                  </a:lnTo>
                  <a:lnTo>
                    <a:pt x="52" y="5"/>
                  </a:lnTo>
                  <a:lnTo>
                    <a:pt x="55" y="5"/>
                  </a:lnTo>
                  <a:lnTo>
                    <a:pt x="57" y="5"/>
                  </a:lnTo>
                  <a:lnTo>
                    <a:pt x="59" y="5"/>
                  </a:lnTo>
                  <a:lnTo>
                    <a:pt x="62" y="3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6" y="0"/>
                  </a:lnTo>
                  <a:lnTo>
                    <a:pt x="76" y="3"/>
                  </a:lnTo>
                  <a:lnTo>
                    <a:pt x="81" y="3"/>
                  </a:lnTo>
                  <a:lnTo>
                    <a:pt x="83" y="3"/>
                  </a:lnTo>
                  <a:lnTo>
                    <a:pt x="85" y="3"/>
                  </a:lnTo>
                  <a:lnTo>
                    <a:pt x="85" y="5"/>
                  </a:lnTo>
                  <a:lnTo>
                    <a:pt x="88" y="5"/>
                  </a:lnTo>
                  <a:lnTo>
                    <a:pt x="90" y="5"/>
                  </a:lnTo>
                  <a:lnTo>
                    <a:pt x="92" y="5"/>
                  </a:lnTo>
                  <a:lnTo>
                    <a:pt x="95" y="3"/>
                  </a:lnTo>
                  <a:lnTo>
                    <a:pt x="97" y="5"/>
                  </a:lnTo>
                  <a:lnTo>
                    <a:pt x="99" y="5"/>
                  </a:lnTo>
                  <a:lnTo>
                    <a:pt x="102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7" y="12"/>
                  </a:lnTo>
                  <a:lnTo>
                    <a:pt x="107" y="15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7" y="19"/>
                  </a:lnTo>
                  <a:lnTo>
                    <a:pt x="109" y="22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6" y="26"/>
                  </a:lnTo>
                  <a:lnTo>
                    <a:pt x="116" y="29"/>
                  </a:lnTo>
                  <a:lnTo>
                    <a:pt x="116" y="31"/>
                  </a:lnTo>
                  <a:lnTo>
                    <a:pt x="118" y="31"/>
                  </a:lnTo>
                  <a:lnTo>
                    <a:pt x="123" y="31"/>
                  </a:lnTo>
                  <a:lnTo>
                    <a:pt x="125" y="31"/>
                  </a:lnTo>
                  <a:lnTo>
                    <a:pt x="128" y="31"/>
                  </a:lnTo>
                  <a:lnTo>
                    <a:pt x="125" y="33"/>
                  </a:lnTo>
                  <a:lnTo>
                    <a:pt x="128" y="33"/>
                  </a:lnTo>
                  <a:lnTo>
                    <a:pt x="130" y="33"/>
                  </a:lnTo>
                  <a:lnTo>
                    <a:pt x="130" y="36"/>
                  </a:lnTo>
                  <a:lnTo>
                    <a:pt x="128" y="38"/>
                  </a:lnTo>
                  <a:lnTo>
                    <a:pt x="123" y="40"/>
                  </a:lnTo>
                  <a:lnTo>
                    <a:pt x="118" y="40"/>
                  </a:lnTo>
                  <a:lnTo>
                    <a:pt x="116" y="38"/>
                  </a:lnTo>
                  <a:lnTo>
                    <a:pt x="114" y="38"/>
                  </a:lnTo>
                  <a:lnTo>
                    <a:pt x="111" y="38"/>
                  </a:lnTo>
                  <a:lnTo>
                    <a:pt x="111" y="40"/>
                  </a:lnTo>
                  <a:lnTo>
                    <a:pt x="109" y="40"/>
                  </a:lnTo>
                  <a:lnTo>
                    <a:pt x="114" y="43"/>
                  </a:lnTo>
                  <a:lnTo>
                    <a:pt x="114" y="45"/>
                  </a:lnTo>
                  <a:lnTo>
                    <a:pt x="114" y="48"/>
                  </a:lnTo>
                  <a:lnTo>
                    <a:pt x="116" y="48"/>
                  </a:lnTo>
                  <a:lnTo>
                    <a:pt x="116" y="50"/>
                  </a:lnTo>
                  <a:lnTo>
                    <a:pt x="116" y="55"/>
                  </a:lnTo>
                  <a:lnTo>
                    <a:pt x="111" y="55"/>
                  </a:lnTo>
                  <a:lnTo>
                    <a:pt x="109" y="55"/>
                  </a:lnTo>
                  <a:lnTo>
                    <a:pt x="107" y="55"/>
                  </a:lnTo>
                  <a:lnTo>
                    <a:pt x="102" y="57"/>
                  </a:lnTo>
                  <a:lnTo>
                    <a:pt x="102" y="59"/>
                  </a:lnTo>
                  <a:lnTo>
                    <a:pt x="99" y="62"/>
                  </a:lnTo>
                  <a:lnTo>
                    <a:pt x="102" y="64"/>
                  </a:lnTo>
                  <a:lnTo>
                    <a:pt x="99" y="64"/>
                  </a:lnTo>
                  <a:lnTo>
                    <a:pt x="97" y="66"/>
                  </a:lnTo>
                  <a:lnTo>
                    <a:pt x="97" y="64"/>
                  </a:lnTo>
                  <a:lnTo>
                    <a:pt x="95" y="64"/>
                  </a:lnTo>
                  <a:lnTo>
                    <a:pt x="92" y="64"/>
                  </a:lnTo>
                  <a:lnTo>
                    <a:pt x="90" y="64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83" y="64"/>
                  </a:lnTo>
                  <a:lnTo>
                    <a:pt x="83" y="62"/>
                  </a:lnTo>
                  <a:lnTo>
                    <a:pt x="81" y="62"/>
                  </a:lnTo>
                  <a:lnTo>
                    <a:pt x="76" y="64"/>
                  </a:lnTo>
                  <a:lnTo>
                    <a:pt x="74" y="64"/>
                  </a:lnTo>
                  <a:lnTo>
                    <a:pt x="74" y="62"/>
                  </a:lnTo>
                  <a:lnTo>
                    <a:pt x="71" y="62"/>
                  </a:lnTo>
                  <a:lnTo>
                    <a:pt x="69" y="62"/>
                  </a:lnTo>
                  <a:lnTo>
                    <a:pt x="66" y="62"/>
                  </a:lnTo>
                  <a:lnTo>
                    <a:pt x="64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9" y="62"/>
                  </a:lnTo>
                  <a:lnTo>
                    <a:pt x="55" y="62"/>
                  </a:lnTo>
                  <a:lnTo>
                    <a:pt x="52" y="62"/>
                  </a:lnTo>
                  <a:lnTo>
                    <a:pt x="52" y="59"/>
                  </a:lnTo>
                  <a:lnTo>
                    <a:pt x="50" y="59"/>
                  </a:lnTo>
                  <a:lnTo>
                    <a:pt x="48" y="59"/>
                  </a:lnTo>
                  <a:lnTo>
                    <a:pt x="45" y="59"/>
                  </a:lnTo>
                  <a:lnTo>
                    <a:pt x="43" y="59"/>
                  </a:lnTo>
                  <a:lnTo>
                    <a:pt x="38" y="57"/>
                  </a:lnTo>
                  <a:lnTo>
                    <a:pt x="36" y="57"/>
                  </a:lnTo>
                  <a:lnTo>
                    <a:pt x="33" y="57"/>
                  </a:lnTo>
                  <a:lnTo>
                    <a:pt x="29" y="57"/>
                  </a:lnTo>
                  <a:lnTo>
                    <a:pt x="17" y="57"/>
                  </a:lnTo>
                  <a:lnTo>
                    <a:pt x="14" y="59"/>
                  </a:lnTo>
                  <a:lnTo>
                    <a:pt x="10" y="62"/>
                  </a:lnTo>
                  <a:lnTo>
                    <a:pt x="7" y="59"/>
                  </a:lnTo>
                  <a:lnTo>
                    <a:pt x="5" y="6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49" name="Freeform 44"/>
            <p:cNvSpPr>
              <a:spLocks/>
            </p:cNvSpPr>
            <p:nvPr/>
          </p:nvSpPr>
          <p:spPr bwMode="auto">
            <a:xfrm>
              <a:off x="3060" y="1583"/>
              <a:ext cx="88" cy="28"/>
            </a:xfrm>
            <a:custGeom>
              <a:avLst/>
              <a:gdLst>
                <a:gd name="T0" fmla="*/ 2147483647 w 76"/>
                <a:gd name="T1" fmla="*/ 2147483647 h 26"/>
                <a:gd name="T2" fmla="*/ 2147483647 w 76"/>
                <a:gd name="T3" fmla="*/ 2147483647 h 26"/>
                <a:gd name="T4" fmla="*/ 2147483647 w 76"/>
                <a:gd name="T5" fmla="*/ 2147483647 h 26"/>
                <a:gd name="T6" fmla="*/ 2147483647 w 76"/>
                <a:gd name="T7" fmla="*/ 2147483647 h 26"/>
                <a:gd name="T8" fmla="*/ 2147483647 w 76"/>
                <a:gd name="T9" fmla="*/ 2147483647 h 26"/>
                <a:gd name="T10" fmla="*/ 2147483647 w 76"/>
                <a:gd name="T11" fmla="*/ 2147483647 h 26"/>
                <a:gd name="T12" fmla="*/ 2147483647 w 76"/>
                <a:gd name="T13" fmla="*/ 2147483647 h 26"/>
                <a:gd name="T14" fmla="*/ 2147483647 w 76"/>
                <a:gd name="T15" fmla="*/ 2147483647 h 26"/>
                <a:gd name="T16" fmla="*/ 2147483647 w 76"/>
                <a:gd name="T17" fmla="*/ 2147483647 h 26"/>
                <a:gd name="T18" fmla="*/ 2147483647 w 76"/>
                <a:gd name="T19" fmla="*/ 2147483647 h 26"/>
                <a:gd name="T20" fmla="*/ 2147483647 w 76"/>
                <a:gd name="T21" fmla="*/ 2147483647 h 26"/>
                <a:gd name="T22" fmla="*/ 2147483647 w 76"/>
                <a:gd name="T23" fmla="*/ 2147483647 h 26"/>
                <a:gd name="T24" fmla="*/ 2147483647 w 76"/>
                <a:gd name="T25" fmla="*/ 2147483647 h 26"/>
                <a:gd name="T26" fmla="*/ 2147483647 w 76"/>
                <a:gd name="T27" fmla="*/ 2147483647 h 26"/>
                <a:gd name="T28" fmla="*/ 2147483647 w 76"/>
                <a:gd name="T29" fmla="*/ 2147483647 h 26"/>
                <a:gd name="T30" fmla="*/ 2147483647 w 76"/>
                <a:gd name="T31" fmla="*/ 2147483647 h 26"/>
                <a:gd name="T32" fmla="*/ 2147483647 w 76"/>
                <a:gd name="T33" fmla="*/ 2147483647 h 26"/>
                <a:gd name="T34" fmla="*/ 2147483647 w 76"/>
                <a:gd name="T35" fmla="*/ 2147483647 h 26"/>
                <a:gd name="T36" fmla="*/ 2147483647 w 76"/>
                <a:gd name="T37" fmla="*/ 2147483647 h 26"/>
                <a:gd name="T38" fmla="*/ 0 w 76"/>
                <a:gd name="T39" fmla="*/ 2147483647 h 26"/>
                <a:gd name="T40" fmla="*/ 2147483647 w 76"/>
                <a:gd name="T41" fmla="*/ 2147483647 h 26"/>
                <a:gd name="T42" fmla="*/ 2147483647 w 76"/>
                <a:gd name="T43" fmla="*/ 2147483647 h 26"/>
                <a:gd name="T44" fmla="*/ 2147483647 w 76"/>
                <a:gd name="T45" fmla="*/ 2147483647 h 26"/>
                <a:gd name="T46" fmla="*/ 2147483647 w 76"/>
                <a:gd name="T47" fmla="*/ 2147483647 h 26"/>
                <a:gd name="T48" fmla="*/ 2147483647 w 76"/>
                <a:gd name="T49" fmla="*/ 2147483647 h 26"/>
                <a:gd name="T50" fmla="*/ 2147483647 w 76"/>
                <a:gd name="T51" fmla="*/ 2147483647 h 26"/>
                <a:gd name="T52" fmla="*/ 2147483647 w 76"/>
                <a:gd name="T53" fmla="*/ 2147483647 h 26"/>
                <a:gd name="T54" fmla="*/ 2147483647 w 76"/>
                <a:gd name="T55" fmla="*/ 2147483647 h 26"/>
                <a:gd name="T56" fmla="*/ 2147483647 w 76"/>
                <a:gd name="T57" fmla="*/ 2147483647 h 26"/>
                <a:gd name="T58" fmla="*/ 2147483647 w 76"/>
                <a:gd name="T59" fmla="*/ 2147483647 h 26"/>
                <a:gd name="T60" fmla="*/ 2147483647 w 76"/>
                <a:gd name="T61" fmla="*/ 2147483647 h 26"/>
                <a:gd name="T62" fmla="*/ 2147483647 w 76"/>
                <a:gd name="T63" fmla="*/ 2147483647 h 26"/>
                <a:gd name="T64" fmla="*/ 2147483647 w 76"/>
                <a:gd name="T65" fmla="*/ 2147483647 h 26"/>
                <a:gd name="T66" fmla="*/ 2147483647 w 76"/>
                <a:gd name="T67" fmla="*/ 2147483647 h 26"/>
                <a:gd name="T68" fmla="*/ 2147483647 w 76"/>
                <a:gd name="T69" fmla="*/ 2147483647 h 26"/>
                <a:gd name="T70" fmla="*/ 2147483647 w 76"/>
                <a:gd name="T71" fmla="*/ 2147483647 h 26"/>
                <a:gd name="T72" fmla="*/ 2147483647 w 76"/>
                <a:gd name="T73" fmla="*/ 2147483647 h 26"/>
                <a:gd name="T74" fmla="*/ 2147483647 w 76"/>
                <a:gd name="T75" fmla="*/ 2147483647 h 26"/>
                <a:gd name="T76" fmla="*/ 2147483647 w 76"/>
                <a:gd name="T77" fmla="*/ 0 h 26"/>
                <a:gd name="T78" fmla="*/ 2147483647 w 76"/>
                <a:gd name="T79" fmla="*/ 2147483647 h 26"/>
                <a:gd name="T80" fmla="*/ 2147483647 w 76"/>
                <a:gd name="T81" fmla="*/ 2147483647 h 26"/>
                <a:gd name="T82" fmla="*/ 2147483647 w 76"/>
                <a:gd name="T83" fmla="*/ 2147483647 h 26"/>
                <a:gd name="T84" fmla="*/ 2147483647 w 76"/>
                <a:gd name="T85" fmla="*/ 2147483647 h 26"/>
                <a:gd name="T86" fmla="*/ 2147483647 w 76"/>
                <a:gd name="T87" fmla="*/ 2147483647 h 26"/>
                <a:gd name="T88" fmla="*/ 2147483647 w 76"/>
                <a:gd name="T89" fmla="*/ 2147483647 h 26"/>
                <a:gd name="T90" fmla="*/ 2147483647 w 76"/>
                <a:gd name="T91" fmla="*/ 2147483647 h 26"/>
                <a:gd name="T92" fmla="*/ 2147483647 w 76"/>
                <a:gd name="T93" fmla="*/ 2147483647 h 26"/>
                <a:gd name="T94" fmla="*/ 2147483647 w 76"/>
                <a:gd name="T95" fmla="*/ 2147483647 h 26"/>
                <a:gd name="T96" fmla="*/ 2147483647 w 76"/>
                <a:gd name="T97" fmla="*/ 2147483647 h 26"/>
                <a:gd name="T98" fmla="*/ 2147483647 w 76"/>
                <a:gd name="T99" fmla="*/ 2147483647 h 26"/>
                <a:gd name="T100" fmla="*/ 2147483647 w 76"/>
                <a:gd name="T101" fmla="*/ 2147483647 h 26"/>
                <a:gd name="T102" fmla="*/ 2147483647 w 76"/>
                <a:gd name="T103" fmla="*/ 2147483647 h 26"/>
                <a:gd name="T104" fmla="*/ 2147483647 w 76"/>
                <a:gd name="T105" fmla="*/ 2147483647 h 26"/>
                <a:gd name="T106" fmla="*/ 2147483647 w 76"/>
                <a:gd name="T107" fmla="*/ 2147483647 h 26"/>
                <a:gd name="T108" fmla="*/ 2147483647 w 76"/>
                <a:gd name="T109" fmla="*/ 2147483647 h 26"/>
                <a:gd name="T110" fmla="*/ 2147483647 w 76"/>
                <a:gd name="T111" fmla="*/ 2147483647 h 26"/>
                <a:gd name="T112" fmla="*/ 2147483647 w 76"/>
                <a:gd name="T113" fmla="*/ 2147483647 h 26"/>
                <a:gd name="T114" fmla="*/ 2147483647 w 76"/>
                <a:gd name="T115" fmla="*/ 2147483647 h 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6"/>
                <a:gd name="T175" fmla="*/ 0 h 26"/>
                <a:gd name="T176" fmla="*/ 76 w 76"/>
                <a:gd name="T177" fmla="*/ 26 h 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6" h="26">
                  <a:moveTo>
                    <a:pt x="71" y="16"/>
                  </a:moveTo>
                  <a:lnTo>
                    <a:pt x="69" y="16"/>
                  </a:lnTo>
                  <a:lnTo>
                    <a:pt x="64" y="14"/>
                  </a:lnTo>
                  <a:lnTo>
                    <a:pt x="59" y="14"/>
                  </a:lnTo>
                  <a:lnTo>
                    <a:pt x="57" y="14"/>
                  </a:lnTo>
                  <a:lnTo>
                    <a:pt x="52" y="14"/>
                  </a:lnTo>
                  <a:lnTo>
                    <a:pt x="50" y="16"/>
                  </a:lnTo>
                  <a:lnTo>
                    <a:pt x="47" y="19"/>
                  </a:lnTo>
                  <a:lnTo>
                    <a:pt x="45" y="19"/>
                  </a:lnTo>
                  <a:lnTo>
                    <a:pt x="43" y="19"/>
                  </a:lnTo>
                  <a:lnTo>
                    <a:pt x="38" y="19"/>
                  </a:lnTo>
                  <a:lnTo>
                    <a:pt x="33" y="19"/>
                  </a:lnTo>
                  <a:lnTo>
                    <a:pt x="26" y="21"/>
                  </a:lnTo>
                  <a:lnTo>
                    <a:pt x="24" y="23"/>
                  </a:lnTo>
                  <a:lnTo>
                    <a:pt x="21" y="26"/>
                  </a:lnTo>
                  <a:lnTo>
                    <a:pt x="14" y="26"/>
                  </a:lnTo>
                  <a:lnTo>
                    <a:pt x="7" y="21"/>
                  </a:lnTo>
                  <a:lnTo>
                    <a:pt x="5" y="21"/>
                  </a:lnTo>
                  <a:lnTo>
                    <a:pt x="3" y="19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5" y="12"/>
                  </a:lnTo>
                  <a:lnTo>
                    <a:pt x="7" y="12"/>
                  </a:lnTo>
                  <a:lnTo>
                    <a:pt x="12" y="12"/>
                  </a:lnTo>
                  <a:lnTo>
                    <a:pt x="14" y="9"/>
                  </a:lnTo>
                  <a:lnTo>
                    <a:pt x="17" y="9"/>
                  </a:lnTo>
                  <a:lnTo>
                    <a:pt x="17" y="7"/>
                  </a:lnTo>
                  <a:lnTo>
                    <a:pt x="17" y="4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0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4"/>
                  </a:lnTo>
                  <a:lnTo>
                    <a:pt x="43" y="4"/>
                  </a:lnTo>
                  <a:lnTo>
                    <a:pt x="45" y="4"/>
                  </a:lnTo>
                  <a:lnTo>
                    <a:pt x="47" y="2"/>
                  </a:lnTo>
                  <a:lnTo>
                    <a:pt x="52" y="2"/>
                  </a:lnTo>
                  <a:lnTo>
                    <a:pt x="55" y="4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2" y="2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1" y="4"/>
                  </a:lnTo>
                  <a:lnTo>
                    <a:pt x="73" y="7"/>
                  </a:lnTo>
                  <a:lnTo>
                    <a:pt x="76" y="7"/>
                  </a:lnTo>
                  <a:lnTo>
                    <a:pt x="73" y="12"/>
                  </a:lnTo>
                  <a:lnTo>
                    <a:pt x="71" y="16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50" name="Freeform 45"/>
            <p:cNvSpPr>
              <a:spLocks/>
            </p:cNvSpPr>
            <p:nvPr/>
          </p:nvSpPr>
          <p:spPr bwMode="auto">
            <a:xfrm>
              <a:off x="3060" y="1583"/>
              <a:ext cx="88" cy="28"/>
            </a:xfrm>
            <a:custGeom>
              <a:avLst/>
              <a:gdLst>
                <a:gd name="T0" fmla="*/ 2147483647 w 76"/>
                <a:gd name="T1" fmla="*/ 2147483647 h 26"/>
                <a:gd name="T2" fmla="*/ 2147483647 w 76"/>
                <a:gd name="T3" fmla="*/ 2147483647 h 26"/>
                <a:gd name="T4" fmla="*/ 2147483647 w 76"/>
                <a:gd name="T5" fmla="*/ 2147483647 h 26"/>
                <a:gd name="T6" fmla="*/ 2147483647 w 76"/>
                <a:gd name="T7" fmla="*/ 2147483647 h 26"/>
                <a:gd name="T8" fmla="*/ 2147483647 w 76"/>
                <a:gd name="T9" fmla="*/ 2147483647 h 26"/>
                <a:gd name="T10" fmla="*/ 2147483647 w 76"/>
                <a:gd name="T11" fmla="*/ 2147483647 h 26"/>
                <a:gd name="T12" fmla="*/ 2147483647 w 76"/>
                <a:gd name="T13" fmla="*/ 2147483647 h 26"/>
                <a:gd name="T14" fmla="*/ 2147483647 w 76"/>
                <a:gd name="T15" fmla="*/ 2147483647 h 26"/>
                <a:gd name="T16" fmla="*/ 2147483647 w 76"/>
                <a:gd name="T17" fmla="*/ 2147483647 h 26"/>
                <a:gd name="T18" fmla="*/ 2147483647 w 76"/>
                <a:gd name="T19" fmla="*/ 2147483647 h 26"/>
                <a:gd name="T20" fmla="*/ 2147483647 w 76"/>
                <a:gd name="T21" fmla="*/ 2147483647 h 26"/>
                <a:gd name="T22" fmla="*/ 2147483647 w 76"/>
                <a:gd name="T23" fmla="*/ 2147483647 h 26"/>
                <a:gd name="T24" fmla="*/ 2147483647 w 76"/>
                <a:gd name="T25" fmla="*/ 2147483647 h 26"/>
                <a:gd name="T26" fmla="*/ 2147483647 w 76"/>
                <a:gd name="T27" fmla="*/ 2147483647 h 26"/>
                <a:gd name="T28" fmla="*/ 2147483647 w 76"/>
                <a:gd name="T29" fmla="*/ 2147483647 h 26"/>
                <a:gd name="T30" fmla="*/ 2147483647 w 76"/>
                <a:gd name="T31" fmla="*/ 2147483647 h 26"/>
                <a:gd name="T32" fmla="*/ 2147483647 w 76"/>
                <a:gd name="T33" fmla="*/ 2147483647 h 26"/>
                <a:gd name="T34" fmla="*/ 2147483647 w 76"/>
                <a:gd name="T35" fmla="*/ 2147483647 h 26"/>
                <a:gd name="T36" fmla="*/ 2147483647 w 76"/>
                <a:gd name="T37" fmla="*/ 2147483647 h 26"/>
                <a:gd name="T38" fmla="*/ 0 w 76"/>
                <a:gd name="T39" fmla="*/ 2147483647 h 26"/>
                <a:gd name="T40" fmla="*/ 2147483647 w 76"/>
                <a:gd name="T41" fmla="*/ 2147483647 h 26"/>
                <a:gd name="T42" fmla="*/ 2147483647 w 76"/>
                <a:gd name="T43" fmla="*/ 2147483647 h 26"/>
                <a:gd name="T44" fmla="*/ 2147483647 w 76"/>
                <a:gd name="T45" fmla="*/ 2147483647 h 26"/>
                <a:gd name="T46" fmla="*/ 2147483647 w 76"/>
                <a:gd name="T47" fmla="*/ 2147483647 h 26"/>
                <a:gd name="T48" fmla="*/ 2147483647 w 76"/>
                <a:gd name="T49" fmla="*/ 2147483647 h 26"/>
                <a:gd name="T50" fmla="*/ 2147483647 w 76"/>
                <a:gd name="T51" fmla="*/ 2147483647 h 26"/>
                <a:gd name="T52" fmla="*/ 2147483647 w 76"/>
                <a:gd name="T53" fmla="*/ 2147483647 h 26"/>
                <a:gd name="T54" fmla="*/ 2147483647 w 76"/>
                <a:gd name="T55" fmla="*/ 2147483647 h 26"/>
                <a:gd name="T56" fmla="*/ 2147483647 w 76"/>
                <a:gd name="T57" fmla="*/ 2147483647 h 26"/>
                <a:gd name="T58" fmla="*/ 2147483647 w 76"/>
                <a:gd name="T59" fmla="*/ 2147483647 h 26"/>
                <a:gd name="T60" fmla="*/ 2147483647 w 76"/>
                <a:gd name="T61" fmla="*/ 2147483647 h 26"/>
                <a:gd name="T62" fmla="*/ 2147483647 w 76"/>
                <a:gd name="T63" fmla="*/ 2147483647 h 26"/>
                <a:gd name="T64" fmla="*/ 2147483647 w 76"/>
                <a:gd name="T65" fmla="*/ 2147483647 h 26"/>
                <a:gd name="T66" fmla="*/ 2147483647 w 76"/>
                <a:gd name="T67" fmla="*/ 2147483647 h 26"/>
                <a:gd name="T68" fmla="*/ 2147483647 w 76"/>
                <a:gd name="T69" fmla="*/ 2147483647 h 26"/>
                <a:gd name="T70" fmla="*/ 2147483647 w 76"/>
                <a:gd name="T71" fmla="*/ 2147483647 h 26"/>
                <a:gd name="T72" fmla="*/ 2147483647 w 76"/>
                <a:gd name="T73" fmla="*/ 2147483647 h 26"/>
                <a:gd name="T74" fmla="*/ 2147483647 w 76"/>
                <a:gd name="T75" fmla="*/ 2147483647 h 26"/>
                <a:gd name="T76" fmla="*/ 2147483647 w 76"/>
                <a:gd name="T77" fmla="*/ 0 h 26"/>
                <a:gd name="T78" fmla="*/ 2147483647 w 76"/>
                <a:gd name="T79" fmla="*/ 2147483647 h 26"/>
                <a:gd name="T80" fmla="*/ 2147483647 w 76"/>
                <a:gd name="T81" fmla="*/ 2147483647 h 26"/>
                <a:gd name="T82" fmla="*/ 2147483647 w 76"/>
                <a:gd name="T83" fmla="*/ 2147483647 h 26"/>
                <a:gd name="T84" fmla="*/ 2147483647 w 76"/>
                <a:gd name="T85" fmla="*/ 2147483647 h 26"/>
                <a:gd name="T86" fmla="*/ 2147483647 w 76"/>
                <a:gd name="T87" fmla="*/ 2147483647 h 26"/>
                <a:gd name="T88" fmla="*/ 2147483647 w 76"/>
                <a:gd name="T89" fmla="*/ 2147483647 h 26"/>
                <a:gd name="T90" fmla="*/ 2147483647 w 76"/>
                <a:gd name="T91" fmla="*/ 2147483647 h 26"/>
                <a:gd name="T92" fmla="*/ 2147483647 w 76"/>
                <a:gd name="T93" fmla="*/ 2147483647 h 26"/>
                <a:gd name="T94" fmla="*/ 2147483647 w 76"/>
                <a:gd name="T95" fmla="*/ 2147483647 h 26"/>
                <a:gd name="T96" fmla="*/ 2147483647 w 76"/>
                <a:gd name="T97" fmla="*/ 2147483647 h 26"/>
                <a:gd name="T98" fmla="*/ 2147483647 w 76"/>
                <a:gd name="T99" fmla="*/ 2147483647 h 26"/>
                <a:gd name="T100" fmla="*/ 2147483647 w 76"/>
                <a:gd name="T101" fmla="*/ 2147483647 h 26"/>
                <a:gd name="T102" fmla="*/ 2147483647 w 76"/>
                <a:gd name="T103" fmla="*/ 2147483647 h 26"/>
                <a:gd name="T104" fmla="*/ 2147483647 w 76"/>
                <a:gd name="T105" fmla="*/ 2147483647 h 26"/>
                <a:gd name="T106" fmla="*/ 2147483647 w 76"/>
                <a:gd name="T107" fmla="*/ 2147483647 h 26"/>
                <a:gd name="T108" fmla="*/ 2147483647 w 76"/>
                <a:gd name="T109" fmla="*/ 2147483647 h 26"/>
                <a:gd name="T110" fmla="*/ 2147483647 w 76"/>
                <a:gd name="T111" fmla="*/ 2147483647 h 26"/>
                <a:gd name="T112" fmla="*/ 2147483647 w 76"/>
                <a:gd name="T113" fmla="*/ 2147483647 h 26"/>
                <a:gd name="T114" fmla="*/ 2147483647 w 76"/>
                <a:gd name="T115" fmla="*/ 2147483647 h 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6"/>
                <a:gd name="T175" fmla="*/ 0 h 26"/>
                <a:gd name="T176" fmla="*/ 76 w 76"/>
                <a:gd name="T177" fmla="*/ 26 h 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6" h="26">
                  <a:moveTo>
                    <a:pt x="71" y="16"/>
                  </a:moveTo>
                  <a:lnTo>
                    <a:pt x="69" y="16"/>
                  </a:lnTo>
                  <a:lnTo>
                    <a:pt x="64" y="14"/>
                  </a:lnTo>
                  <a:lnTo>
                    <a:pt x="59" y="14"/>
                  </a:lnTo>
                  <a:lnTo>
                    <a:pt x="57" y="14"/>
                  </a:lnTo>
                  <a:lnTo>
                    <a:pt x="52" y="14"/>
                  </a:lnTo>
                  <a:lnTo>
                    <a:pt x="50" y="16"/>
                  </a:lnTo>
                  <a:lnTo>
                    <a:pt x="47" y="19"/>
                  </a:lnTo>
                  <a:lnTo>
                    <a:pt x="45" y="19"/>
                  </a:lnTo>
                  <a:lnTo>
                    <a:pt x="43" y="19"/>
                  </a:lnTo>
                  <a:lnTo>
                    <a:pt x="38" y="19"/>
                  </a:lnTo>
                  <a:lnTo>
                    <a:pt x="33" y="19"/>
                  </a:lnTo>
                  <a:lnTo>
                    <a:pt x="26" y="21"/>
                  </a:lnTo>
                  <a:lnTo>
                    <a:pt x="24" y="23"/>
                  </a:lnTo>
                  <a:lnTo>
                    <a:pt x="21" y="26"/>
                  </a:lnTo>
                  <a:lnTo>
                    <a:pt x="14" y="26"/>
                  </a:lnTo>
                  <a:lnTo>
                    <a:pt x="7" y="21"/>
                  </a:lnTo>
                  <a:lnTo>
                    <a:pt x="5" y="21"/>
                  </a:lnTo>
                  <a:lnTo>
                    <a:pt x="3" y="19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5" y="12"/>
                  </a:lnTo>
                  <a:lnTo>
                    <a:pt x="7" y="12"/>
                  </a:lnTo>
                  <a:lnTo>
                    <a:pt x="12" y="12"/>
                  </a:lnTo>
                  <a:lnTo>
                    <a:pt x="14" y="9"/>
                  </a:lnTo>
                  <a:lnTo>
                    <a:pt x="17" y="9"/>
                  </a:lnTo>
                  <a:lnTo>
                    <a:pt x="17" y="7"/>
                  </a:lnTo>
                  <a:lnTo>
                    <a:pt x="17" y="4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0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4"/>
                  </a:lnTo>
                  <a:lnTo>
                    <a:pt x="43" y="4"/>
                  </a:lnTo>
                  <a:lnTo>
                    <a:pt x="45" y="4"/>
                  </a:lnTo>
                  <a:lnTo>
                    <a:pt x="47" y="2"/>
                  </a:lnTo>
                  <a:lnTo>
                    <a:pt x="52" y="2"/>
                  </a:lnTo>
                  <a:lnTo>
                    <a:pt x="55" y="4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2" y="2"/>
                  </a:lnTo>
                  <a:lnTo>
                    <a:pt x="66" y="2"/>
                  </a:lnTo>
                  <a:lnTo>
                    <a:pt x="69" y="4"/>
                  </a:lnTo>
                  <a:lnTo>
                    <a:pt x="71" y="4"/>
                  </a:lnTo>
                  <a:lnTo>
                    <a:pt x="73" y="7"/>
                  </a:lnTo>
                  <a:lnTo>
                    <a:pt x="76" y="7"/>
                  </a:lnTo>
                  <a:lnTo>
                    <a:pt x="73" y="12"/>
                  </a:lnTo>
                  <a:lnTo>
                    <a:pt x="71" y="16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51" name="Freeform 46"/>
            <p:cNvSpPr>
              <a:spLocks/>
            </p:cNvSpPr>
            <p:nvPr/>
          </p:nvSpPr>
          <p:spPr bwMode="auto">
            <a:xfrm>
              <a:off x="2947" y="1616"/>
              <a:ext cx="3" cy="6"/>
            </a:xfrm>
            <a:custGeom>
              <a:avLst/>
              <a:gdLst>
                <a:gd name="T0" fmla="*/ 2147482453 w 3"/>
                <a:gd name="T1" fmla="*/ 2147483647 h 5"/>
                <a:gd name="T2" fmla="*/ 2147482453 w 3"/>
                <a:gd name="T3" fmla="*/ 2147483647 h 5"/>
                <a:gd name="T4" fmla="*/ 2147482453 w 3"/>
                <a:gd name="T5" fmla="*/ 2147483647 h 5"/>
                <a:gd name="T6" fmla="*/ 2147482453 w 3"/>
                <a:gd name="T7" fmla="*/ 0 h 5"/>
                <a:gd name="T8" fmla="*/ 0 w 3"/>
                <a:gd name="T9" fmla="*/ 0 h 5"/>
                <a:gd name="T10" fmla="*/ 0 w 3"/>
                <a:gd name="T11" fmla="*/ 0 h 5"/>
                <a:gd name="T12" fmla="*/ 0 w 3"/>
                <a:gd name="T13" fmla="*/ 2147483647 h 5"/>
                <a:gd name="T14" fmla="*/ 2147482453 w 3"/>
                <a:gd name="T15" fmla="*/ 214748364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5"/>
                <a:gd name="T26" fmla="*/ 3 w 3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5">
                  <a:moveTo>
                    <a:pt x="3" y="5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52" name="Freeform 47"/>
            <p:cNvSpPr>
              <a:spLocks/>
            </p:cNvSpPr>
            <p:nvPr/>
          </p:nvSpPr>
          <p:spPr bwMode="auto">
            <a:xfrm>
              <a:off x="2947" y="1616"/>
              <a:ext cx="3" cy="6"/>
            </a:xfrm>
            <a:custGeom>
              <a:avLst/>
              <a:gdLst>
                <a:gd name="T0" fmla="*/ 2147482453 w 3"/>
                <a:gd name="T1" fmla="*/ 2147483647 h 5"/>
                <a:gd name="T2" fmla="*/ 2147482453 w 3"/>
                <a:gd name="T3" fmla="*/ 2147483647 h 5"/>
                <a:gd name="T4" fmla="*/ 2147482453 w 3"/>
                <a:gd name="T5" fmla="*/ 2147483647 h 5"/>
                <a:gd name="T6" fmla="*/ 2147482453 w 3"/>
                <a:gd name="T7" fmla="*/ 0 h 5"/>
                <a:gd name="T8" fmla="*/ 0 w 3"/>
                <a:gd name="T9" fmla="*/ 0 h 5"/>
                <a:gd name="T10" fmla="*/ 0 w 3"/>
                <a:gd name="T11" fmla="*/ 0 h 5"/>
                <a:gd name="T12" fmla="*/ 0 w 3"/>
                <a:gd name="T13" fmla="*/ 2147483647 h 5"/>
                <a:gd name="T14" fmla="*/ 2147482453 w 3"/>
                <a:gd name="T15" fmla="*/ 214748364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5"/>
                <a:gd name="T26" fmla="*/ 3 w 3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5">
                  <a:moveTo>
                    <a:pt x="3" y="5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53" name="Freeform 48"/>
            <p:cNvSpPr>
              <a:spLocks/>
            </p:cNvSpPr>
            <p:nvPr/>
          </p:nvSpPr>
          <p:spPr bwMode="auto">
            <a:xfrm>
              <a:off x="3352" y="1764"/>
              <a:ext cx="109" cy="73"/>
            </a:xfrm>
            <a:custGeom>
              <a:avLst/>
              <a:gdLst>
                <a:gd name="T0" fmla="*/ 2147483647 w 94"/>
                <a:gd name="T1" fmla="*/ 2147483647 h 66"/>
                <a:gd name="T2" fmla="*/ 2147483647 w 94"/>
                <a:gd name="T3" fmla="*/ 2147483647 h 66"/>
                <a:gd name="T4" fmla="*/ 2147483647 w 94"/>
                <a:gd name="T5" fmla="*/ 2147483647 h 66"/>
                <a:gd name="T6" fmla="*/ 2147483647 w 94"/>
                <a:gd name="T7" fmla="*/ 2147483647 h 66"/>
                <a:gd name="T8" fmla="*/ 2147483647 w 94"/>
                <a:gd name="T9" fmla="*/ 0 h 66"/>
                <a:gd name="T10" fmla="*/ 2147483647 w 94"/>
                <a:gd name="T11" fmla="*/ 0 h 66"/>
                <a:gd name="T12" fmla="*/ 2147483647 w 94"/>
                <a:gd name="T13" fmla="*/ 2147483647 h 66"/>
                <a:gd name="T14" fmla="*/ 2147483647 w 94"/>
                <a:gd name="T15" fmla="*/ 2147483647 h 66"/>
                <a:gd name="T16" fmla="*/ 2147483647 w 94"/>
                <a:gd name="T17" fmla="*/ 2147483647 h 66"/>
                <a:gd name="T18" fmla="*/ 2147483647 w 94"/>
                <a:gd name="T19" fmla="*/ 2147483647 h 66"/>
                <a:gd name="T20" fmla="*/ 2147483647 w 94"/>
                <a:gd name="T21" fmla="*/ 2147483647 h 66"/>
                <a:gd name="T22" fmla="*/ 2147483647 w 94"/>
                <a:gd name="T23" fmla="*/ 2147483647 h 66"/>
                <a:gd name="T24" fmla="*/ 2147483647 w 94"/>
                <a:gd name="T25" fmla="*/ 2147483647 h 66"/>
                <a:gd name="T26" fmla="*/ 2147483647 w 94"/>
                <a:gd name="T27" fmla="*/ 2147483647 h 66"/>
                <a:gd name="T28" fmla="*/ 2147483647 w 94"/>
                <a:gd name="T29" fmla="*/ 2147483647 h 66"/>
                <a:gd name="T30" fmla="*/ 2147483647 w 94"/>
                <a:gd name="T31" fmla="*/ 2147483647 h 66"/>
                <a:gd name="T32" fmla="*/ 2147483647 w 94"/>
                <a:gd name="T33" fmla="*/ 2147483647 h 66"/>
                <a:gd name="T34" fmla="*/ 2147483647 w 94"/>
                <a:gd name="T35" fmla="*/ 2147483647 h 66"/>
                <a:gd name="T36" fmla="*/ 2147483647 w 94"/>
                <a:gd name="T37" fmla="*/ 2147483647 h 66"/>
                <a:gd name="T38" fmla="*/ 2147483647 w 94"/>
                <a:gd name="T39" fmla="*/ 2147483647 h 66"/>
                <a:gd name="T40" fmla="*/ 2147483647 w 94"/>
                <a:gd name="T41" fmla="*/ 2147483647 h 66"/>
                <a:gd name="T42" fmla="*/ 2147483647 w 94"/>
                <a:gd name="T43" fmla="*/ 2147483647 h 66"/>
                <a:gd name="T44" fmla="*/ 2147483647 w 94"/>
                <a:gd name="T45" fmla="*/ 2147483647 h 66"/>
                <a:gd name="T46" fmla="*/ 2147483647 w 94"/>
                <a:gd name="T47" fmla="*/ 2147483647 h 66"/>
                <a:gd name="T48" fmla="*/ 2147483647 w 94"/>
                <a:gd name="T49" fmla="*/ 2147483647 h 66"/>
                <a:gd name="T50" fmla="*/ 2147483647 w 94"/>
                <a:gd name="T51" fmla="*/ 2147483647 h 66"/>
                <a:gd name="T52" fmla="*/ 2147483647 w 94"/>
                <a:gd name="T53" fmla="*/ 2147483647 h 66"/>
                <a:gd name="T54" fmla="*/ 2147483647 w 94"/>
                <a:gd name="T55" fmla="*/ 2147483647 h 66"/>
                <a:gd name="T56" fmla="*/ 2147483647 w 94"/>
                <a:gd name="T57" fmla="*/ 2147483647 h 66"/>
                <a:gd name="T58" fmla="*/ 2147483647 w 94"/>
                <a:gd name="T59" fmla="*/ 2147483647 h 66"/>
                <a:gd name="T60" fmla="*/ 2147483647 w 94"/>
                <a:gd name="T61" fmla="*/ 2147483647 h 66"/>
                <a:gd name="T62" fmla="*/ 2147483647 w 94"/>
                <a:gd name="T63" fmla="*/ 2147483647 h 66"/>
                <a:gd name="T64" fmla="*/ 2147483647 w 94"/>
                <a:gd name="T65" fmla="*/ 2147483647 h 66"/>
                <a:gd name="T66" fmla="*/ 2147483647 w 94"/>
                <a:gd name="T67" fmla="*/ 2147483647 h 66"/>
                <a:gd name="T68" fmla="*/ 2147483647 w 94"/>
                <a:gd name="T69" fmla="*/ 2147483647 h 66"/>
                <a:gd name="T70" fmla="*/ 2147483647 w 94"/>
                <a:gd name="T71" fmla="*/ 2147483647 h 66"/>
                <a:gd name="T72" fmla="*/ 2147483647 w 94"/>
                <a:gd name="T73" fmla="*/ 2147483647 h 66"/>
                <a:gd name="T74" fmla="*/ 2147483647 w 94"/>
                <a:gd name="T75" fmla="*/ 2147483647 h 66"/>
                <a:gd name="T76" fmla="*/ 0 w 94"/>
                <a:gd name="T77" fmla="*/ 2147483647 h 66"/>
                <a:gd name="T78" fmla="*/ 0 w 94"/>
                <a:gd name="T79" fmla="*/ 2147483647 h 66"/>
                <a:gd name="T80" fmla="*/ 2147483647 w 94"/>
                <a:gd name="T81" fmla="*/ 2147483647 h 66"/>
                <a:gd name="T82" fmla="*/ 2147483647 w 94"/>
                <a:gd name="T83" fmla="*/ 2147483647 h 66"/>
                <a:gd name="T84" fmla="*/ 2147483647 w 94"/>
                <a:gd name="T85" fmla="*/ 2147483647 h 66"/>
                <a:gd name="T86" fmla="*/ 2147483647 w 94"/>
                <a:gd name="T87" fmla="*/ 2147483647 h 6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4"/>
                <a:gd name="T133" fmla="*/ 0 h 66"/>
                <a:gd name="T134" fmla="*/ 94 w 94"/>
                <a:gd name="T135" fmla="*/ 66 h 6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4" h="66">
                  <a:moveTo>
                    <a:pt x="45" y="52"/>
                  </a:moveTo>
                  <a:lnTo>
                    <a:pt x="54" y="47"/>
                  </a:lnTo>
                  <a:lnTo>
                    <a:pt x="59" y="45"/>
                  </a:lnTo>
                  <a:lnTo>
                    <a:pt x="61" y="43"/>
                  </a:lnTo>
                  <a:lnTo>
                    <a:pt x="68" y="40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3" y="38"/>
                  </a:lnTo>
                  <a:lnTo>
                    <a:pt x="75" y="33"/>
                  </a:lnTo>
                  <a:lnTo>
                    <a:pt x="78" y="26"/>
                  </a:lnTo>
                  <a:lnTo>
                    <a:pt x="78" y="12"/>
                  </a:lnTo>
                  <a:lnTo>
                    <a:pt x="85" y="10"/>
                  </a:lnTo>
                  <a:lnTo>
                    <a:pt x="89" y="2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7" y="0"/>
                  </a:lnTo>
                  <a:lnTo>
                    <a:pt x="85" y="2"/>
                  </a:lnTo>
                  <a:lnTo>
                    <a:pt x="75" y="2"/>
                  </a:lnTo>
                  <a:lnTo>
                    <a:pt x="73" y="2"/>
                  </a:lnTo>
                  <a:lnTo>
                    <a:pt x="71" y="2"/>
                  </a:lnTo>
                  <a:lnTo>
                    <a:pt x="66" y="2"/>
                  </a:lnTo>
                  <a:lnTo>
                    <a:pt x="63" y="5"/>
                  </a:lnTo>
                  <a:lnTo>
                    <a:pt x="61" y="5"/>
                  </a:lnTo>
                  <a:lnTo>
                    <a:pt x="59" y="5"/>
                  </a:lnTo>
                  <a:lnTo>
                    <a:pt x="59" y="7"/>
                  </a:lnTo>
                  <a:lnTo>
                    <a:pt x="49" y="7"/>
                  </a:lnTo>
                  <a:lnTo>
                    <a:pt x="42" y="7"/>
                  </a:lnTo>
                  <a:lnTo>
                    <a:pt x="40" y="5"/>
                  </a:lnTo>
                  <a:lnTo>
                    <a:pt x="37" y="5"/>
                  </a:lnTo>
                  <a:lnTo>
                    <a:pt x="35" y="5"/>
                  </a:lnTo>
                  <a:lnTo>
                    <a:pt x="33" y="5"/>
                  </a:lnTo>
                  <a:lnTo>
                    <a:pt x="30" y="7"/>
                  </a:lnTo>
                  <a:lnTo>
                    <a:pt x="28" y="7"/>
                  </a:lnTo>
                  <a:lnTo>
                    <a:pt x="26" y="7"/>
                  </a:lnTo>
                  <a:lnTo>
                    <a:pt x="23" y="7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6" y="5"/>
                  </a:lnTo>
                  <a:lnTo>
                    <a:pt x="14" y="7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11" y="17"/>
                  </a:lnTo>
                  <a:lnTo>
                    <a:pt x="9" y="17"/>
                  </a:lnTo>
                  <a:lnTo>
                    <a:pt x="9" y="19"/>
                  </a:lnTo>
                  <a:lnTo>
                    <a:pt x="7" y="19"/>
                  </a:lnTo>
                  <a:lnTo>
                    <a:pt x="7" y="17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7" y="28"/>
                  </a:lnTo>
                  <a:lnTo>
                    <a:pt x="7" y="33"/>
                  </a:lnTo>
                  <a:lnTo>
                    <a:pt x="11" y="33"/>
                  </a:lnTo>
                  <a:lnTo>
                    <a:pt x="14" y="33"/>
                  </a:lnTo>
                  <a:lnTo>
                    <a:pt x="14" y="36"/>
                  </a:lnTo>
                  <a:lnTo>
                    <a:pt x="11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6" y="40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14" y="40"/>
                  </a:lnTo>
                  <a:lnTo>
                    <a:pt x="14" y="43"/>
                  </a:lnTo>
                  <a:lnTo>
                    <a:pt x="11" y="43"/>
                  </a:lnTo>
                  <a:lnTo>
                    <a:pt x="11" y="45"/>
                  </a:lnTo>
                  <a:lnTo>
                    <a:pt x="11" y="47"/>
                  </a:lnTo>
                  <a:lnTo>
                    <a:pt x="11" y="45"/>
                  </a:lnTo>
                  <a:lnTo>
                    <a:pt x="7" y="45"/>
                  </a:lnTo>
                  <a:lnTo>
                    <a:pt x="7" y="47"/>
                  </a:lnTo>
                  <a:lnTo>
                    <a:pt x="4" y="50"/>
                  </a:lnTo>
                  <a:lnTo>
                    <a:pt x="7" y="50"/>
                  </a:lnTo>
                  <a:lnTo>
                    <a:pt x="4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2"/>
                  </a:lnTo>
                  <a:lnTo>
                    <a:pt x="4" y="62"/>
                  </a:lnTo>
                  <a:lnTo>
                    <a:pt x="4" y="64"/>
                  </a:lnTo>
                  <a:lnTo>
                    <a:pt x="7" y="64"/>
                  </a:lnTo>
                  <a:lnTo>
                    <a:pt x="9" y="66"/>
                  </a:lnTo>
                  <a:lnTo>
                    <a:pt x="14" y="66"/>
                  </a:lnTo>
                  <a:lnTo>
                    <a:pt x="26" y="62"/>
                  </a:lnTo>
                  <a:lnTo>
                    <a:pt x="33" y="57"/>
                  </a:lnTo>
                  <a:lnTo>
                    <a:pt x="45" y="5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54" name="Freeform 49"/>
            <p:cNvSpPr>
              <a:spLocks/>
            </p:cNvSpPr>
            <p:nvPr/>
          </p:nvSpPr>
          <p:spPr bwMode="auto">
            <a:xfrm>
              <a:off x="3352" y="1764"/>
              <a:ext cx="109" cy="73"/>
            </a:xfrm>
            <a:custGeom>
              <a:avLst/>
              <a:gdLst>
                <a:gd name="T0" fmla="*/ 2147483647 w 94"/>
                <a:gd name="T1" fmla="*/ 2147483647 h 66"/>
                <a:gd name="T2" fmla="*/ 2147483647 w 94"/>
                <a:gd name="T3" fmla="*/ 2147483647 h 66"/>
                <a:gd name="T4" fmla="*/ 2147483647 w 94"/>
                <a:gd name="T5" fmla="*/ 2147483647 h 66"/>
                <a:gd name="T6" fmla="*/ 2147483647 w 94"/>
                <a:gd name="T7" fmla="*/ 2147483647 h 66"/>
                <a:gd name="T8" fmla="*/ 2147483647 w 94"/>
                <a:gd name="T9" fmla="*/ 0 h 66"/>
                <a:gd name="T10" fmla="*/ 2147483647 w 94"/>
                <a:gd name="T11" fmla="*/ 0 h 66"/>
                <a:gd name="T12" fmla="*/ 2147483647 w 94"/>
                <a:gd name="T13" fmla="*/ 2147483647 h 66"/>
                <a:gd name="T14" fmla="*/ 2147483647 w 94"/>
                <a:gd name="T15" fmla="*/ 2147483647 h 66"/>
                <a:gd name="T16" fmla="*/ 2147483647 w 94"/>
                <a:gd name="T17" fmla="*/ 2147483647 h 66"/>
                <a:gd name="T18" fmla="*/ 2147483647 w 94"/>
                <a:gd name="T19" fmla="*/ 2147483647 h 66"/>
                <a:gd name="T20" fmla="*/ 2147483647 w 94"/>
                <a:gd name="T21" fmla="*/ 2147483647 h 66"/>
                <a:gd name="T22" fmla="*/ 2147483647 w 94"/>
                <a:gd name="T23" fmla="*/ 2147483647 h 66"/>
                <a:gd name="T24" fmla="*/ 2147483647 w 94"/>
                <a:gd name="T25" fmla="*/ 2147483647 h 66"/>
                <a:gd name="T26" fmla="*/ 2147483647 w 94"/>
                <a:gd name="T27" fmla="*/ 2147483647 h 66"/>
                <a:gd name="T28" fmla="*/ 2147483647 w 94"/>
                <a:gd name="T29" fmla="*/ 2147483647 h 66"/>
                <a:gd name="T30" fmla="*/ 2147483647 w 94"/>
                <a:gd name="T31" fmla="*/ 2147483647 h 66"/>
                <a:gd name="T32" fmla="*/ 2147483647 w 94"/>
                <a:gd name="T33" fmla="*/ 2147483647 h 66"/>
                <a:gd name="T34" fmla="*/ 2147483647 w 94"/>
                <a:gd name="T35" fmla="*/ 2147483647 h 66"/>
                <a:gd name="T36" fmla="*/ 2147483647 w 94"/>
                <a:gd name="T37" fmla="*/ 2147483647 h 66"/>
                <a:gd name="T38" fmla="*/ 2147483647 w 94"/>
                <a:gd name="T39" fmla="*/ 2147483647 h 66"/>
                <a:gd name="T40" fmla="*/ 2147483647 w 94"/>
                <a:gd name="T41" fmla="*/ 2147483647 h 66"/>
                <a:gd name="T42" fmla="*/ 2147483647 w 94"/>
                <a:gd name="T43" fmla="*/ 2147483647 h 66"/>
                <a:gd name="T44" fmla="*/ 2147483647 w 94"/>
                <a:gd name="T45" fmla="*/ 2147483647 h 66"/>
                <a:gd name="T46" fmla="*/ 2147483647 w 94"/>
                <a:gd name="T47" fmla="*/ 2147483647 h 66"/>
                <a:gd name="T48" fmla="*/ 2147483647 w 94"/>
                <a:gd name="T49" fmla="*/ 2147483647 h 66"/>
                <a:gd name="T50" fmla="*/ 2147483647 w 94"/>
                <a:gd name="T51" fmla="*/ 2147483647 h 66"/>
                <a:gd name="T52" fmla="*/ 2147483647 w 94"/>
                <a:gd name="T53" fmla="*/ 2147483647 h 66"/>
                <a:gd name="T54" fmla="*/ 2147483647 w 94"/>
                <a:gd name="T55" fmla="*/ 2147483647 h 66"/>
                <a:gd name="T56" fmla="*/ 2147483647 w 94"/>
                <a:gd name="T57" fmla="*/ 2147483647 h 66"/>
                <a:gd name="T58" fmla="*/ 2147483647 w 94"/>
                <a:gd name="T59" fmla="*/ 2147483647 h 66"/>
                <a:gd name="T60" fmla="*/ 2147483647 w 94"/>
                <a:gd name="T61" fmla="*/ 2147483647 h 66"/>
                <a:gd name="T62" fmla="*/ 2147483647 w 94"/>
                <a:gd name="T63" fmla="*/ 2147483647 h 66"/>
                <a:gd name="T64" fmla="*/ 2147483647 w 94"/>
                <a:gd name="T65" fmla="*/ 2147483647 h 66"/>
                <a:gd name="T66" fmla="*/ 2147483647 w 94"/>
                <a:gd name="T67" fmla="*/ 2147483647 h 66"/>
                <a:gd name="T68" fmla="*/ 2147483647 w 94"/>
                <a:gd name="T69" fmla="*/ 2147483647 h 66"/>
                <a:gd name="T70" fmla="*/ 2147483647 w 94"/>
                <a:gd name="T71" fmla="*/ 2147483647 h 66"/>
                <a:gd name="T72" fmla="*/ 2147483647 w 94"/>
                <a:gd name="T73" fmla="*/ 2147483647 h 66"/>
                <a:gd name="T74" fmla="*/ 2147483647 w 94"/>
                <a:gd name="T75" fmla="*/ 2147483647 h 66"/>
                <a:gd name="T76" fmla="*/ 0 w 94"/>
                <a:gd name="T77" fmla="*/ 2147483647 h 66"/>
                <a:gd name="T78" fmla="*/ 0 w 94"/>
                <a:gd name="T79" fmla="*/ 2147483647 h 66"/>
                <a:gd name="T80" fmla="*/ 2147483647 w 94"/>
                <a:gd name="T81" fmla="*/ 2147483647 h 66"/>
                <a:gd name="T82" fmla="*/ 2147483647 w 94"/>
                <a:gd name="T83" fmla="*/ 2147483647 h 66"/>
                <a:gd name="T84" fmla="*/ 2147483647 w 94"/>
                <a:gd name="T85" fmla="*/ 2147483647 h 66"/>
                <a:gd name="T86" fmla="*/ 2147483647 w 94"/>
                <a:gd name="T87" fmla="*/ 2147483647 h 6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4"/>
                <a:gd name="T133" fmla="*/ 0 h 66"/>
                <a:gd name="T134" fmla="*/ 94 w 94"/>
                <a:gd name="T135" fmla="*/ 66 h 6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4" h="66">
                  <a:moveTo>
                    <a:pt x="45" y="52"/>
                  </a:moveTo>
                  <a:lnTo>
                    <a:pt x="54" y="47"/>
                  </a:lnTo>
                  <a:lnTo>
                    <a:pt x="59" y="45"/>
                  </a:lnTo>
                  <a:lnTo>
                    <a:pt x="61" y="43"/>
                  </a:lnTo>
                  <a:lnTo>
                    <a:pt x="68" y="40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3" y="38"/>
                  </a:lnTo>
                  <a:lnTo>
                    <a:pt x="75" y="33"/>
                  </a:lnTo>
                  <a:lnTo>
                    <a:pt x="78" y="26"/>
                  </a:lnTo>
                  <a:lnTo>
                    <a:pt x="78" y="12"/>
                  </a:lnTo>
                  <a:lnTo>
                    <a:pt x="85" y="10"/>
                  </a:lnTo>
                  <a:lnTo>
                    <a:pt x="89" y="2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7" y="0"/>
                  </a:lnTo>
                  <a:lnTo>
                    <a:pt x="85" y="2"/>
                  </a:lnTo>
                  <a:lnTo>
                    <a:pt x="75" y="2"/>
                  </a:lnTo>
                  <a:lnTo>
                    <a:pt x="73" y="2"/>
                  </a:lnTo>
                  <a:lnTo>
                    <a:pt x="71" y="2"/>
                  </a:lnTo>
                  <a:lnTo>
                    <a:pt x="66" y="2"/>
                  </a:lnTo>
                  <a:lnTo>
                    <a:pt x="63" y="5"/>
                  </a:lnTo>
                  <a:lnTo>
                    <a:pt x="61" y="5"/>
                  </a:lnTo>
                  <a:lnTo>
                    <a:pt x="59" y="5"/>
                  </a:lnTo>
                  <a:lnTo>
                    <a:pt x="59" y="7"/>
                  </a:lnTo>
                  <a:lnTo>
                    <a:pt x="49" y="7"/>
                  </a:lnTo>
                  <a:lnTo>
                    <a:pt x="42" y="7"/>
                  </a:lnTo>
                  <a:lnTo>
                    <a:pt x="40" y="5"/>
                  </a:lnTo>
                  <a:lnTo>
                    <a:pt x="37" y="5"/>
                  </a:lnTo>
                  <a:lnTo>
                    <a:pt x="35" y="5"/>
                  </a:lnTo>
                  <a:lnTo>
                    <a:pt x="33" y="5"/>
                  </a:lnTo>
                  <a:lnTo>
                    <a:pt x="30" y="7"/>
                  </a:lnTo>
                  <a:lnTo>
                    <a:pt x="28" y="7"/>
                  </a:lnTo>
                  <a:lnTo>
                    <a:pt x="26" y="7"/>
                  </a:lnTo>
                  <a:lnTo>
                    <a:pt x="23" y="7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6" y="5"/>
                  </a:lnTo>
                  <a:lnTo>
                    <a:pt x="14" y="7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11" y="17"/>
                  </a:lnTo>
                  <a:lnTo>
                    <a:pt x="9" y="17"/>
                  </a:lnTo>
                  <a:lnTo>
                    <a:pt x="9" y="19"/>
                  </a:lnTo>
                  <a:lnTo>
                    <a:pt x="7" y="19"/>
                  </a:lnTo>
                  <a:lnTo>
                    <a:pt x="7" y="17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7" y="28"/>
                  </a:lnTo>
                  <a:lnTo>
                    <a:pt x="7" y="33"/>
                  </a:lnTo>
                  <a:lnTo>
                    <a:pt x="11" y="33"/>
                  </a:lnTo>
                  <a:lnTo>
                    <a:pt x="14" y="33"/>
                  </a:lnTo>
                  <a:lnTo>
                    <a:pt x="14" y="36"/>
                  </a:lnTo>
                  <a:lnTo>
                    <a:pt x="11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6" y="40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14" y="40"/>
                  </a:lnTo>
                  <a:lnTo>
                    <a:pt x="14" y="43"/>
                  </a:lnTo>
                  <a:lnTo>
                    <a:pt x="11" y="43"/>
                  </a:lnTo>
                  <a:lnTo>
                    <a:pt x="11" y="45"/>
                  </a:lnTo>
                  <a:lnTo>
                    <a:pt x="11" y="47"/>
                  </a:lnTo>
                  <a:lnTo>
                    <a:pt x="11" y="45"/>
                  </a:lnTo>
                  <a:lnTo>
                    <a:pt x="7" y="45"/>
                  </a:lnTo>
                  <a:lnTo>
                    <a:pt x="7" y="47"/>
                  </a:lnTo>
                  <a:lnTo>
                    <a:pt x="4" y="50"/>
                  </a:lnTo>
                  <a:lnTo>
                    <a:pt x="7" y="50"/>
                  </a:lnTo>
                  <a:lnTo>
                    <a:pt x="4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2"/>
                  </a:lnTo>
                  <a:lnTo>
                    <a:pt x="4" y="62"/>
                  </a:lnTo>
                  <a:lnTo>
                    <a:pt x="4" y="64"/>
                  </a:lnTo>
                  <a:lnTo>
                    <a:pt x="7" y="64"/>
                  </a:lnTo>
                  <a:lnTo>
                    <a:pt x="9" y="66"/>
                  </a:lnTo>
                  <a:lnTo>
                    <a:pt x="14" y="66"/>
                  </a:lnTo>
                  <a:lnTo>
                    <a:pt x="26" y="62"/>
                  </a:lnTo>
                  <a:lnTo>
                    <a:pt x="33" y="57"/>
                  </a:lnTo>
                  <a:lnTo>
                    <a:pt x="45" y="5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55" name="Freeform 50"/>
            <p:cNvSpPr>
              <a:spLocks/>
            </p:cNvSpPr>
            <p:nvPr/>
          </p:nvSpPr>
          <p:spPr bwMode="auto">
            <a:xfrm>
              <a:off x="3738" y="1746"/>
              <a:ext cx="225" cy="134"/>
            </a:xfrm>
            <a:custGeom>
              <a:avLst/>
              <a:gdLst>
                <a:gd name="T0" fmla="*/ 2147483647 w 193"/>
                <a:gd name="T1" fmla="*/ 2147483647 h 122"/>
                <a:gd name="T2" fmla="*/ 2147483647 w 193"/>
                <a:gd name="T3" fmla="*/ 2147483647 h 122"/>
                <a:gd name="T4" fmla="*/ 2147483647 w 193"/>
                <a:gd name="T5" fmla="*/ 2147483647 h 122"/>
                <a:gd name="T6" fmla="*/ 0 w 193"/>
                <a:gd name="T7" fmla="*/ 2147483647 h 122"/>
                <a:gd name="T8" fmla="*/ 2147483647 w 193"/>
                <a:gd name="T9" fmla="*/ 2147483647 h 122"/>
                <a:gd name="T10" fmla="*/ 2147483647 w 193"/>
                <a:gd name="T11" fmla="*/ 2147483647 h 122"/>
                <a:gd name="T12" fmla="*/ 2147483647 w 193"/>
                <a:gd name="T13" fmla="*/ 2147483647 h 122"/>
                <a:gd name="T14" fmla="*/ 2147483647 w 193"/>
                <a:gd name="T15" fmla="*/ 2147483647 h 122"/>
                <a:gd name="T16" fmla="*/ 2147483647 w 193"/>
                <a:gd name="T17" fmla="*/ 2147483647 h 122"/>
                <a:gd name="T18" fmla="*/ 2147483647 w 193"/>
                <a:gd name="T19" fmla="*/ 2147483647 h 122"/>
                <a:gd name="T20" fmla="*/ 2147483647 w 193"/>
                <a:gd name="T21" fmla="*/ 2147483647 h 122"/>
                <a:gd name="T22" fmla="*/ 2147483647 w 193"/>
                <a:gd name="T23" fmla="*/ 2147483647 h 122"/>
                <a:gd name="T24" fmla="*/ 2147483647 w 193"/>
                <a:gd name="T25" fmla="*/ 2147483647 h 122"/>
                <a:gd name="T26" fmla="*/ 2147483647 w 193"/>
                <a:gd name="T27" fmla="*/ 2147483647 h 122"/>
                <a:gd name="T28" fmla="*/ 2147483647 w 193"/>
                <a:gd name="T29" fmla="*/ 2147483647 h 122"/>
                <a:gd name="T30" fmla="*/ 2147483647 w 193"/>
                <a:gd name="T31" fmla="*/ 2147483647 h 122"/>
                <a:gd name="T32" fmla="*/ 2147483647 w 193"/>
                <a:gd name="T33" fmla="*/ 2147483647 h 122"/>
                <a:gd name="T34" fmla="*/ 2147483647 w 193"/>
                <a:gd name="T35" fmla="*/ 2147483647 h 122"/>
                <a:gd name="T36" fmla="*/ 2147483647 w 193"/>
                <a:gd name="T37" fmla="*/ 2147483647 h 122"/>
                <a:gd name="T38" fmla="*/ 2147483647 w 193"/>
                <a:gd name="T39" fmla="*/ 2147483647 h 122"/>
                <a:gd name="T40" fmla="*/ 2147483647 w 193"/>
                <a:gd name="T41" fmla="*/ 2147483647 h 122"/>
                <a:gd name="T42" fmla="*/ 2147483647 w 193"/>
                <a:gd name="T43" fmla="*/ 2147483647 h 122"/>
                <a:gd name="T44" fmla="*/ 2147483647 w 193"/>
                <a:gd name="T45" fmla="*/ 0 h 122"/>
                <a:gd name="T46" fmla="*/ 2147483647 w 193"/>
                <a:gd name="T47" fmla="*/ 2147483647 h 122"/>
                <a:gd name="T48" fmla="*/ 2147483647 w 193"/>
                <a:gd name="T49" fmla="*/ 2147483647 h 122"/>
                <a:gd name="T50" fmla="*/ 2147483647 w 193"/>
                <a:gd name="T51" fmla="*/ 2147483647 h 122"/>
                <a:gd name="T52" fmla="*/ 2147483647 w 193"/>
                <a:gd name="T53" fmla="*/ 2147483647 h 122"/>
                <a:gd name="T54" fmla="*/ 2147483647 w 193"/>
                <a:gd name="T55" fmla="*/ 2147483647 h 122"/>
                <a:gd name="T56" fmla="*/ 2147483647 w 193"/>
                <a:gd name="T57" fmla="*/ 2147483647 h 122"/>
                <a:gd name="T58" fmla="*/ 2147483647 w 193"/>
                <a:gd name="T59" fmla="*/ 2147483647 h 122"/>
                <a:gd name="T60" fmla="*/ 2147483647 w 193"/>
                <a:gd name="T61" fmla="*/ 2147483647 h 122"/>
                <a:gd name="T62" fmla="*/ 2147483647 w 193"/>
                <a:gd name="T63" fmla="*/ 2147483647 h 122"/>
                <a:gd name="T64" fmla="*/ 2147483647 w 193"/>
                <a:gd name="T65" fmla="*/ 2147483647 h 122"/>
                <a:gd name="T66" fmla="*/ 2147483647 w 193"/>
                <a:gd name="T67" fmla="*/ 2147483647 h 122"/>
                <a:gd name="T68" fmla="*/ 2147483647 w 193"/>
                <a:gd name="T69" fmla="*/ 2147483647 h 122"/>
                <a:gd name="T70" fmla="*/ 2147483647 w 193"/>
                <a:gd name="T71" fmla="*/ 2147483647 h 122"/>
                <a:gd name="T72" fmla="*/ 2147483647 w 193"/>
                <a:gd name="T73" fmla="*/ 2147483647 h 122"/>
                <a:gd name="T74" fmla="*/ 2147483647 w 193"/>
                <a:gd name="T75" fmla="*/ 2147483647 h 122"/>
                <a:gd name="T76" fmla="*/ 2147483647 w 193"/>
                <a:gd name="T77" fmla="*/ 2147483647 h 122"/>
                <a:gd name="T78" fmla="*/ 2147483647 w 193"/>
                <a:gd name="T79" fmla="*/ 2147483647 h 122"/>
                <a:gd name="T80" fmla="*/ 2147483647 w 193"/>
                <a:gd name="T81" fmla="*/ 2147483647 h 122"/>
                <a:gd name="T82" fmla="*/ 2147483647 w 193"/>
                <a:gd name="T83" fmla="*/ 2147483647 h 122"/>
                <a:gd name="T84" fmla="*/ 2147483647 w 193"/>
                <a:gd name="T85" fmla="*/ 2147483647 h 122"/>
                <a:gd name="T86" fmla="*/ 2147483647 w 193"/>
                <a:gd name="T87" fmla="*/ 2147483647 h 122"/>
                <a:gd name="T88" fmla="*/ 2147483647 w 193"/>
                <a:gd name="T89" fmla="*/ 2147483647 h 122"/>
                <a:gd name="T90" fmla="*/ 2147483647 w 193"/>
                <a:gd name="T91" fmla="*/ 2147483647 h 122"/>
                <a:gd name="T92" fmla="*/ 2147483647 w 193"/>
                <a:gd name="T93" fmla="*/ 2147483647 h 122"/>
                <a:gd name="T94" fmla="*/ 2147483647 w 193"/>
                <a:gd name="T95" fmla="*/ 2147483647 h 122"/>
                <a:gd name="T96" fmla="*/ 2147483647 w 193"/>
                <a:gd name="T97" fmla="*/ 2147483647 h 122"/>
                <a:gd name="T98" fmla="*/ 2147483647 w 193"/>
                <a:gd name="T99" fmla="*/ 2147483647 h 122"/>
                <a:gd name="T100" fmla="*/ 2147483647 w 193"/>
                <a:gd name="T101" fmla="*/ 2147483647 h 122"/>
                <a:gd name="T102" fmla="*/ 2147483647 w 193"/>
                <a:gd name="T103" fmla="*/ 2147483647 h 122"/>
                <a:gd name="T104" fmla="*/ 2147483647 w 193"/>
                <a:gd name="T105" fmla="*/ 2147483647 h 122"/>
                <a:gd name="T106" fmla="*/ 2147483647 w 193"/>
                <a:gd name="T107" fmla="*/ 2147483647 h 122"/>
                <a:gd name="T108" fmla="*/ 2147483647 w 193"/>
                <a:gd name="T109" fmla="*/ 2147483647 h 122"/>
                <a:gd name="T110" fmla="*/ 2147483647 w 193"/>
                <a:gd name="T111" fmla="*/ 2147483647 h 122"/>
                <a:gd name="T112" fmla="*/ 2147483647 w 193"/>
                <a:gd name="T113" fmla="*/ 2147483647 h 122"/>
                <a:gd name="T114" fmla="*/ 2147483647 w 193"/>
                <a:gd name="T115" fmla="*/ 2147483647 h 122"/>
                <a:gd name="T116" fmla="*/ 2147483647 w 193"/>
                <a:gd name="T117" fmla="*/ 2147483647 h 122"/>
                <a:gd name="T118" fmla="*/ 2147483647 w 193"/>
                <a:gd name="T119" fmla="*/ 2147483647 h 122"/>
                <a:gd name="T120" fmla="*/ 2147483647 w 193"/>
                <a:gd name="T121" fmla="*/ 2147483647 h 122"/>
                <a:gd name="T122" fmla="*/ 2147483647 w 193"/>
                <a:gd name="T123" fmla="*/ 2147483647 h 122"/>
                <a:gd name="T124" fmla="*/ 2147483647 w 193"/>
                <a:gd name="T125" fmla="*/ 2147483647 h 12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93"/>
                <a:gd name="T190" fmla="*/ 0 h 122"/>
                <a:gd name="T191" fmla="*/ 193 w 193"/>
                <a:gd name="T192" fmla="*/ 122 h 12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93" h="122">
                  <a:moveTo>
                    <a:pt x="7" y="115"/>
                  </a:moveTo>
                  <a:lnTo>
                    <a:pt x="9" y="111"/>
                  </a:lnTo>
                  <a:lnTo>
                    <a:pt x="16" y="104"/>
                  </a:lnTo>
                  <a:lnTo>
                    <a:pt x="16" y="101"/>
                  </a:lnTo>
                  <a:lnTo>
                    <a:pt x="16" y="99"/>
                  </a:lnTo>
                  <a:lnTo>
                    <a:pt x="16" y="94"/>
                  </a:lnTo>
                  <a:lnTo>
                    <a:pt x="14" y="92"/>
                  </a:lnTo>
                  <a:lnTo>
                    <a:pt x="9" y="92"/>
                  </a:lnTo>
                  <a:lnTo>
                    <a:pt x="7" y="92"/>
                  </a:lnTo>
                  <a:lnTo>
                    <a:pt x="4" y="89"/>
                  </a:lnTo>
                  <a:lnTo>
                    <a:pt x="4" y="87"/>
                  </a:lnTo>
                  <a:lnTo>
                    <a:pt x="4" y="82"/>
                  </a:lnTo>
                  <a:lnTo>
                    <a:pt x="4" y="80"/>
                  </a:lnTo>
                  <a:lnTo>
                    <a:pt x="2" y="75"/>
                  </a:lnTo>
                  <a:lnTo>
                    <a:pt x="2" y="73"/>
                  </a:lnTo>
                  <a:lnTo>
                    <a:pt x="2" y="70"/>
                  </a:lnTo>
                  <a:lnTo>
                    <a:pt x="4" y="66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7" y="56"/>
                  </a:lnTo>
                  <a:lnTo>
                    <a:pt x="7" y="52"/>
                  </a:lnTo>
                  <a:lnTo>
                    <a:pt x="9" y="49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2" y="37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21" y="40"/>
                  </a:lnTo>
                  <a:lnTo>
                    <a:pt x="21" y="42"/>
                  </a:lnTo>
                  <a:lnTo>
                    <a:pt x="23" y="42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30" y="42"/>
                  </a:lnTo>
                  <a:lnTo>
                    <a:pt x="33" y="42"/>
                  </a:lnTo>
                  <a:lnTo>
                    <a:pt x="35" y="42"/>
                  </a:lnTo>
                  <a:lnTo>
                    <a:pt x="35" y="40"/>
                  </a:lnTo>
                  <a:lnTo>
                    <a:pt x="38" y="37"/>
                  </a:lnTo>
                  <a:lnTo>
                    <a:pt x="38" y="35"/>
                  </a:lnTo>
                  <a:lnTo>
                    <a:pt x="40" y="35"/>
                  </a:lnTo>
                  <a:lnTo>
                    <a:pt x="45" y="33"/>
                  </a:lnTo>
                  <a:lnTo>
                    <a:pt x="47" y="33"/>
                  </a:lnTo>
                  <a:lnTo>
                    <a:pt x="49" y="33"/>
                  </a:lnTo>
                  <a:lnTo>
                    <a:pt x="49" y="30"/>
                  </a:lnTo>
                  <a:lnTo>
                    <a:pt x="52" y="30"/>
                  </a:lnTo>
                  <a:lnTo>
                    <a:pt x="54" y="28"/>
                  </a:lnTo>
                  <a:lnTo>
                    <a:pt x="56" y="28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9" y="21"/>
                  </a:lnTo>
                  <a:lnTo>
                    <a:pt x="59" y="18"/>
                  </a:lnTo>
                  <a:lnTo>
                    <a:pt x="61" y="16"/>
                  </a:lnTo>
                  <a:lnTo>
                    <a:pt x="63" y="16"/>
                  </a:lnTo>
                  <a:lnTo>
                    <a:pt x="68" y="16"/>
                  </a:lnTo>
                  <a:lnTo>
                    <a:pt x="68" y="14"/>
                  </a:lnTo>
                  <a:lnTo>
                    <a:pt x="71" y="14"/>
                  </a:lnTo>
                  <a:lnTo>
                    <a:pt x="71" y="11"/>
                  </a:lnTo>
                  <a:lnTo>
                    <a:pt x="73" y="14"/>
                  </a:lnTo>
                  <a:lnTo>
                    <a:pt x="75" y="14"/>
                  </a:lnTo>
                  <a:lnTo>
                    <a:pt x="78" y="14"/>
                  </a:lnTo>
                  <a:lnTo>
                    <a:pt x="82" y="16"/>
                  </a:lnTo>
                  <a:lnTo>
                    <a:pt x="89" y="14"/>
                  </a:lnTo>
                  <a:lnTo>
                    <a:pt x="89" y="16"/>
                  </a:lnTo>
                  <a:lnTo>
                    <a:pt x="92" y="16"/>
                  </a:lnTo>
                  <a:lnTo>
                    <a:pt x="94" y="16"/>
                  </a:lnTo>
                  <a:lnTo>
                    <a:pt x="97" y="16"/>
                  </a:lnTo>
                  <a:lnTo>
                    <a:pt x="99" y="16"/>
                  </a:lnTo>
                  <a:lnTo>
                    <a:pt x="101" y="21"/>
                  </a:lnTo>
                  <a:lnTo>
                    <a:pt x="104" y="18"/>
                  </a:lnTo>
                  <a:lnTo>
                    <a:pt x="106" y="18"/>
                  </a:lnTo>
                  <a:lnTo>
                    <a:pt x="108" y="16"/>
                  </a:lnTo>
                  <a:lnTo>
                    <a:pt x="111" y="16"/>
                  </a:lnTo>
                  <a:lnTo>
                    <a:pt x="113" y="16"/>
                  </a:lnTo>
                  <a:lnTo>
                    <a:pt x="115" y="16"/>
                  </a:lnTo>
                  <a:lnTo>
                    <a:pt x="120" y="18"/>
                  </a:lnTo>
                  <a:lnTo>
                    <a:pt x="120" y="16"/>
                  </a:lnTo>
                  <a:lnTo>
                    <a:pt x="120" y="14"/>
                  </a:lnTo>
                  <a:lnTo>
                    <a:pt x="123" y="11"/>
                  </a:lnTo>
                  <a:lnTo>
                    <a:pt x="125" y="11"/>
                  </a:lnTo>
                  <a:lnTo>
                    <a:pt x="127" y="11"/>
                  </a:lnTo>
                  <a:lnTo>
                    <a:pt x="130" y="14"/>
                  </a:lnTo>
                  <a:lnTo>
                    <a:pt x="130" y="11"/>
                  </a:lnTo>
                  <a:lnTo>
                    <a:pt x="132" y="11"/>
                  </a:lnTo>
                  <a:lnTo>
                    <a:pt x="132" y="9"/>
                  </a:lnTo>
                  <a:lnTo>
                    <a:pt x="130" y="9"/>
                  </a:lnTo>
                  <a:lnTo>
                    <a:pt x="130" y="7"/>
                  </a:lnTo>
                  <a:lnTo>
                    <a:pt x="134" y="4"/>
                  </a:lnTo>
                  <a:lnTo>
                    <a:pt x="137" y="2"/>
                  </a:lnTo>
                  <a:lnTo>
                    <a:pt x="137" y="0"/>
                  </a:lnTo>
                  <a:lnTo>
                    <a:pt x="139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46" y="2"/>
                  </a:lnTo>
                  <a:lnTo>
                    <a:pt x="146" y="4"/>
                  </a:lnTo>
                  <a:lnTo>
                    <a:pt x="144" y="4"/>
                  </a:lnTo>
                  <a:lnTo>
                    <a:pt x="144" y="7"/>
                  </a:lnTo>
                  <a:lnTo>
                    <a:pt x="146" y="7"/>
                  </a:lnTo>
                  <a:lnTo>
                    <a:pt x="149" y="7"/>
                  </a:lnTo>
                  <a:lnTo>
                    <a:pt x="149" y="9"/>
                  </a:lnTo>
                  <a:lnTo>
                    <a:pt x="149" y="11"/>
                  </a:lnTo>
                  <a:lnTo>
                    <a:pt x="149" y="14"/>
                  </a:lnTo>
                  <a:lnTo>
                    <a:pt x="149" y="16"/>
                  </a:lnTo>
                  <a:lnTo>
                    <a:pt x="146" y="18"/>
                  </a:lnTo>
                  <a:lnTo>
                    <a:pt x="149" y="21"/>
                  </a:lnTo>
                  <a:lnTo>
                    <a:pt x="151" y="23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8" y="21"/>
                  </a:lnTo>
                  <a:lnTo>
                    <a:pt x="165" y="18"/>
                  </a:lnTo>
                  <a:lnTo>
                    <a:pt x="167" y="16"/>
                  </a:lnTo>
                  <a:lnTo>
                    <a:pt x="170" y="16"/>
                  </a:lnTo>
                  <a:lnTo>
                    <a:pt x="172" y="14"/>
                  </a:lnTo>
                  <a:lnTo>
                    <a:pt x="175" y="14"/>
                  </a:lnTo>
                  <a:lnTo>
                    <a:pt x="177" y="14"/>
                  </a:lnTo>
                  <a:lnTo>
                    <a:pt x="179" y="14"/>
                  </a:lnTo>
                  <a:lnTo>
                    <a:pt x="179" y="16"/>
                  </a:lnTo>
                  <a:lnTo>
                    <a:pt x="182" y="16"/>
                  </a:lnTo>
                  <a:lnTo>
                    <a:pt x="186" y="14"/>
                  </a:lnTo>
                  <a:lnTo>
                    <a:pt x="189" y="14"/>
                  </a:lnTo>
                  <a:lnTo>
                    <a:pt x="191" y="16"/>
                  </a:lnTo>
                  <a:lnTo>
                    <a:pt x="193" y="16"/>
                  </a:lnTo>
                  <a:lnTo>
                    <a:pt x="191" y="16"/>
                  </a:lnTo>
                  <a:lnTo>
                    <a:pt x="193" y="16"/>
                  </a:lnTo>
                  <a:lnTo>
                    <a:pt x="191" y="16"/>
                  </a:lnTo>
                  <a:lnTo>
                    <a:pt x="189" y="16"/>
                  </a:lnTo>
                  <a:lnTo>
                    <a:pt x="189" y="18"/>
                  </a:lnTo>
                  <a:lnTo>
                    <a:pt x="191" y="21"/>
                  </a:lnTo>
                  <a:lnTo>
                    <a:pt x="186" y="21"/>
                  </a:lnTo>
                  <a:lnTo>
                    <a:pt x="184" y="21"/>
                  </a:lnTo>
                  <a:lnTo>
                    <a:pt x="179" y="21"/>
                  </a:lnTo>
                  <a:lnTo>
                    <a:pt x="177" y="21"/>
                  </a:lnTo>
                  <a:lnTo>
                    <a:pt x="167" y="21"/>
                  </a:lnTo>
                  <a:lnTo>
                    <a:pt x="165" y="23"/>
                  </a:lnTo>
                  <a:lnTo>
                    <a:pt x="163" y="23"/>
                  </a:lnTo>
                  <a:lnTo>
                    <a:pt x="160" y="23"/>
                  </a:lnTo>
                  <a:lnTo>
                    <a:pt x="158" y="23"/>
                  </a:lnTo>
                  <a:lnTo>
                    <a:pt x="156" y="23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8"/>
                  </a:lnTo>
                  <a:lnTo>
                    <a:pt x="151" y="28"/>
                  </a:lnTo>
                  <a:lnTo>
                    <a:pt x="149" y="28"/>
                  </a:lnTo>
                  <a:lnTo>
                    <a:pt x="146" y="30"/>
                  </a:lnTo>
                  <a:lnTo>
                    <a:pt x="144" y="33"/>
                  </a:lnTo>
                  <a:lnTo>
                    <a:pt x="146" y="35"/>
                  </a:lnTo>
                  <a:lnTo>
                    <a:pt x="149" y="35"/>
                  </a:lnTo>
                  <a:lnTo>
                    <a:pt x="149" y="37"/>
                  </a:lnTo>
                  <a:lnTo>
                    <a:pt x="151" y="40"/>
                  </a:lnTo>
                  <a:lnTo>
                    <a:pt x="149" y="42"/>
                  </a:lnTo>
                  <a:lnTo>
                    <a:pt x="151" y="44"/>
                  </a:lnTo>
                  <a:lnTo>
                    <a:pt x="149" y="44"/>
                  </a:lnTo>
                  <a:lnTo>
                    <a:pt x="149" y="47"/>
                  </a:lnTo>
                  <a:lnTo>
                    <a:pt x="146" y="47"/>
                  </a:lnTo>
                  <a:lnTo>
                    <a:pt x="146" y="49"/>
                  </a:lnTo>
                  <a:lnTo>
                    <a:pt x="144" y="52"/>
                  </a:lnTo>
                  <a:lnTo>
                    <a:pt x="141" y="54"/>
                  </a:lnTo>
                  <a:lnTo>
                    <a:pt x="144" y="54"/>
                  </a:lnTo>
                  <a:lnTo>
                    <a:pt x="144" y="56"/>
                  </a:lnTo>
                  <a:lnTo>
                    <a:pt x="141" y="59"/>
                  </a:lnTo>
                  <a:lnTo>
                    <a:pt x="139" y="61"/>
                  </a:lnTo>
                  <a:lnTo>
                    <a:pt x="137" y="61"/>
                  </a:lnTo>
                  <a:lnTo>
                    <a:pt x="134" y="61"/>
                  </a:lnTo>
                  <a:lnTo>
                    <a:pt x="130" y="59"/>
                  </a:lnTo>
                  <a:lnTo>
                    <a:pt x="127" y="59"/>
                  </a:lnTo>
                  <a:lnTo>
                    <a:pt x="127" y="61"/>
                  </a:lnTo>
                  <a:lnTo>
                    <a:pt x="130" y="63"/>
                  </a:lnTo>
                  <a:lnTo>
                    <a:pt x="132" y="66"/>
                  </a:lnTo>
                  <a:lnTo>
                    <a:pt x="132" y="68"/>
                  </a:lnTo>
                  <a:lnTo>
                    <a:pt x="132" y="70"/>
                  </a:lnTo>
                  <a:lnTo>
                    <a:pt x="130" y="70"/>
                  </a:lnTo>
                  <a:lnTo>
                    <a:pt x="127" y="73"/>
                  </a:lnTo>
                  <a:lnTo>
                    <a:pt x="125" y="70"/>
                  </a:lnTo>
                  <a:lnTo>
                    <a:pt x="123" y="73"/>
                  </a:lnTo>
                  <a:lnTo>
                    <a:pt x="123" y="75"/>
                  </a:lnTo>
                  <a:lnTo>
                    <a:pt x="120" y="75"/>
                  </a:lnTo>
                  <a:lnTo>
                    <a:pt x="120" y="78"/>
                  </a:lnTo>
                  <a:lnTo>
                    <a:pt x="118" y="80"/>
                  </a:lnTo>
                  <a:lnTo>
                    <a:pt x="118" y="82"/>
                  </a:lnTo>
                  <a:lnTo>
                    <a:pt x="118" y="85"/>
                  </a:lnTo>
                  <a:lnTo>
                    <a:pt x="118" y="87"/>
                  </a:lnTo>
                  <a:lnTo>
                    <a:pt x="113" y="92"/>
                  </a:lnTo>
                  <a:lnTo>
                    <a:pt x="111" y="92"/>
                  </a:lnTo>
                  <a:lnTo>
                    <a:pt x="111" y="89"/>
                  </a:lnTo>
                  <a:lnTo>
                    <a:pt x="108" y="89"/>
                  </a:lnTo>
                  <a:lnTo>
                    <a:pt x="108" y="92"/>
                  </a:lnTo>
                  <a:lnTo>
                    <a:pt x="104" y="89"/>
                  </a:lnTo>
                  <a:lnTo>
                    <a:pt x="101" y="89"/>
                  </a:lnTo>
                  <a:lnTo>
                    <a:pt x="101" y="92"/>
                  </a:lnTo>
                  <a:lnTo>
                    <a:pt x="97" y="94"/>
                  </a:lnTo>
                  <a:lnTo>
                    <a:pt x="99" y="94"/>
                  </a:lnTo>
                  <a:lnTo>
                    <a:pt x="99" y="96"/>
                  </a:lnTo>
                  <a:lnTo>
                    <a:pt x="97" y="96"/>
                  </a:lnTo>
                  <a:lnTo>
                    <a:pt x="94" y="96"/>
                  </a:lnTo>
                  <a:lnTo>
                    <a:pt x="89" y="96"/>
                  </a:lnTo>
                  <a:lnTo>
                    <a:pt x="87" y="96"/>
                  </a:lnTo>
                  <a:lnTo>
                    <a:pt x="85" y="96"/>
                  </a:lnTo>
                  <a:lnTo>
                    <a:pt x="85" y="99"/>
                  </a:lnTo>
                  <a:lnTo>
                    <a:pt x="80" y="101"/>
                  </a:lnTo>
                  <a:lnTo>
                    <a:pt x="80" y="106"/>
                  </a:lnTo>
                  <a:lnTo>
                    <a:pt x="80" y="108"/>
                  </a:lnTo>
                  <a:lnTo>
                    <a:pt x="78" y="111"/>
                  </a:lnTo>
                  <a:lnTo>
                    <a:pt x="78" y="113"/>
                  </a:lnTo>
                  <a:lnTo>
                    <a:pt x="80" y="113"/>
                  </a:lnTo>
                  <a:lnTo>
                    <a:pt x="80" y="115"/>
                  </a:lnTo>
                  <a:lnTo>
                    <a:pt x="78" y="115"/>
                  </a:lnTo>
                  <a:lnTo>
                    <a:pt x="71" y="118"/>
                  </a:lnTo>
                  <a:lnTo>
                    <a:pt x="66" y="118"/>
                  </a:lnTo>
                  <a:lnTo>
                    <a:pt x="61" y="120"/>
                  </a:lnTo>
                  <a:lnTo>
                    <a:pt x="56" y="118"/>
                  </a:lnTo>
                  <a:lnTo>
                    <a:pt x="54" y="120"/>
                  </a:lnTo>
                  <a:lnTo>
                    <a:pt x="52" y="120"/>
                  </a:lnTo>
                  <a:lnTo>
                    <a:pt x="49" y="120"/>
                  </a:lnTo>
                  <a:lnTo>
                    <a:pt x="49" y="122"/>
                  </a:lnTo>
                  <a:lnTo>
                    <a:pt x="45" y="120"/>
                  </a:lnTo>
                  <a:lnTo>
                    <a:pt x="40" y="120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3" y="120"/>
                  </a:lnTo>
                  <a:lnTo>
                    <a:pt x="30" y="120"/>
                  </a:lnTo>
                  <a:lnTo>
                    <a:pt x="28" y="122"/>
                  </a:lnTo>
                  <a:lnTo>
                    <a:pt x="26" y="122"/>
                  </a:lnTo>
                  <a:lnTo>
                    <a:pt x="21" y="120"/>
                  </a:lnTo>
                  <a:lnTo>
                    <a:pt x="7" y="11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56" name="Freeform 51"/>
            <p:cNvSpPr>
              <a:spLocks/>
            </p:cNvSpPr>
            <p:nvPr/>
          </p:nvSpPr>
          <p:spPr bwMode="auto">
            <a:xfrm>
              <a:off x="3738" y="1746"/>
              <a:ext cx="225" cy="134"/>
            </a:xfrm>
            <a:custGeom>
              <a:avLst/>
              <a:gdLst>
                <a:gd name="T0" fmla="*/ 2147483647 w 193"/>
                <a:gd name="T1" fmla="*/ 2147483647 h 122"/>
                <a:gd name="T2" fmla="*/ 2147483647 w 193"/>
                <a:gd name="T3" fmla="*/ 2147483647 h 122"/>
                <a:gd name="T4" fmla="*/ 2147483647 w 193"/>
                <a:gd name="T5" fmla="*/ 2147483647 h 122"/>
                <a:gd name="T6" fmla="*/ 0 w 193"/>
                <a:gd name="T7" fmla="*/ 2147483647 h 122"/>
                <a:gd name="T8" fmla="*/ 2147483647 w 193"/>
                <a:gd name="T9" fmla="*/ 2147483647 h 122"/>
                <a:gd name="T10" fmla="*/ 2147483647 w 193"/>
                <a:gd name="T11" fmla="*/ 2147483647 h 122"/>
                <a:gd name="T12" fmla="*/ 2147483647 w 193"/>
                <a:gd name="T13" fmla="*/ 2147483647 h 122"/>
                <a:gd name="T14" fmla="*/ 2147483647 w 193"/>
                <a:gd name="T15" fmla="*/ 2147483647 h 122"/>
                <a:gd name="T16" fmla="*/ 2147483647 w 193"/>
                <a:gd name="T17" fmla="*/ 2147483647 h 122"/>
                <a:gd name="T18" fmla="*/ 2147483647 w 193"/>
                <a:gd name="T19" fmla="*/ 2147483647 h 122"/>
                <a:gd name="T20" fmla="*/ 2147483647 w 193"/>
                <a:gd name="T21" fmla="*/ 2147483647 h 122"/>
                <a:gd name="T22" fmla="*/ 2147483647 w 193"/>
                <a:gd name="T23" fmla="*/ 2147483647 h 122"/>
                <a:gd name="T24" fmla="*/ 2147483647 w 193"/>
                <a:gd name="T25" fmla="*/ 2147483647 h 122"/>
                <a:gd name="T26" fmla="*/ 2147483647 w 193"/>
                <a:gd name="T27" fmla="*/ 2147483647 h 122"/>
                <a:gd name="T28" fmla="*/ 2147483647 w 193"/>
                <a:gd name="T29" fmla="*/ 2147483647 h 122"/>
                <a:gd name="T30" fmla="*/ 2147483647 w 193"/>
                <a:gd name="T31" fmla="*/ 2147483647 h 122"/>
                <a:gd name="T32" fmla="*/ 2147483647 w 193"/>
                <a:gd name="T33" fmla="*/ 2147483647 h 122"/>
                <a:gd name="T34" fmla="*/ 2147483647 w 193"/>
                <a:gd name="T35" fmla="*/ 2147483647 h 122"/>
                <a:gd name="T36" fmla="*/ 2147483647 w 193"/>
                <a:gd name="T37" fmla="*/ 2147483647 h 122"/>
                <a:gd name="T38" fmla="*/ 2147483647 w 193"/>
                <a:gd name="T39" fmla="*/ 2147483647 h 122"/>
                <a:gd name="T40" fmla="*/ 2147483647 w 193"/>
                <a:gd name="T41" fmla="*/ 2147483647 h 122"/>
                <a:gd name="T42" fmla="*/ 2147483647 w 193"/>
                <a:gd name="T43" fmla="*/ 2147483647 h 122"/>
                <a:gd name="T44" fmla="*/ 2147483647 w 193"/>
                <a:gd name="T45" fmla="*/ 0 h 122"/>
                <a:gd name="T46" fmla="*/ 2147483647 w 193"/>
                <a:gd name="T47" fmla="*/ 2147483647 h 122"/>
                <a:gd name="T48" fmla="*/ 2147483647 w 193"/>
                <a:gd name="T49" fmla="*/ 2147483647 h 122"/>
                <a:gd name="T50" fmla="*/ 2147483647 w 193"/>
                <a:gd name="T51" fmla="*/ 2147483647 h 122"/>
                <a:gd name="T52" fmla="*/ 2147483647 w 193"/>
                <a:gd name="T53" fmla="*/ 2147483647 h 122"/>
                <a:gd name="T54" fmla="*/ 2147483647 w 193"/>
                <a:gd name="T55" fmla="*/ 2147483647 h 122"/>
                <a:gd name="T56" fmla="*/ 2147483647 w 193"/>
                <a:gd name="T57" fmla="*/ 2147483647 h 122"/>
                <a:gd name="T58" fmla="*/ 2147483647 w 193"/>
                <a:gd name="T59" fmla="*/ 2147483647 h 122"/>
                <a:gd name="T60" fmla="*/ 2147483647 w 193"/>
                <a:gd name="T61" fmla="*/ 2147483647 h 122"/>
                <a:gd name="T62" fmla="*/ 2147483647 w 193"/>
                <a:gd name="T63" fmla="*/ 2147483647 h 122"/>
                <a:gd name="T64" fmla="*/ 2147483647 w 193"/>
                <a:gd name="T65" fmla="*/ 2147483647 h 122"/>
                <a:gd name="T66" fmla="*/ 2147483647 w 193"/>
                <a:gd name="T67" fmla="*/ 2147483647 h 122"/>
                <a:gd name="T68" fmla="*/ 2147483647 w 193"/>
                <a:gd name="T69" fmla="*/ 2147483647 h 122"/>
                <a:gd name="T70" fmla="*/ 2147483647 w 193"/>
                <a:gd name="T71" fmla="*/ 2147483647 h 122"/>
                <a:gd name="T72" fmla="*/ 2147483647 w 193"/>
                <a:gd name="T73" fmla="*/ 2147483647 h 122"/>
                <a:gd name="T74" fmla="*/ 2147483647 w 193"/>
                <a:gd name="T75" fmla="*/ 2147483647 h 122"/>
                <a:gd name="T76" fmla="*/ 2147483647 w 193"/>
                <a:gd name="T77" fmla="*/ 2147483647 h 122"/>
                <a:gd name="T78" fmla="*/ 2147483647 w 193"/>
                <a:gd name="T79" fmla="*/ 2147483647 h 122"/>
                <a:gd name="T80" fmla="*/ 2147483647 w 193"/>
                <a:gd name="T81" fmla="*/ 2147483647 h 122"/>
                <a:gd name="T82" fmla="*/ 2147483647 w 193"/>
                <a:gd name="T83" fmla="*/ 2147483647 h 122"/>
                <a:gd name="T84" fmla="*/ 2147483647 w 193"/>
                <a:gd name="T85" fmla="*/ 2147483647 h 122"/>
                <a:gd name="T86" fmla="*/ 2147483647 w 193"/>
                <a:gd name="T87" fmla="*/ 2147483647 h 122"/>
                <a:gd name="T88" fmla="*/ 2147483647 w 193"/>
                <a:gd name="T89" fmla="*/ 2147483647 h 122"/>
                <a:gd name="T90" fmla="*/ 2147483647 w 193"/>
                <a:gd name="T91" fmla="*/ 2147483647 h 122"/>
                <a:gd name="T92" fmla="*/ 2147483647 w 193"/>
                <a:gd name="T93" fmla="*/ 2147483647 h 122"/>
                <a:gd name="T94" fmla="*/ 2147483647 w 193"/>
                <a:gd name="T95" fmla="*/ 2147483647 h 122"/>
                <a:gd name="T96" fmla="*/ 2147483647 w 193"/>
                <a:gd name="T97" fmla="*/ 2147483647 h 122"/>
                <a:gd name="T98" fmla="*/ 2147483647 w 193"/>
                <a:gd name="T99" fmla="*/ 2147483647 h 122"/>
                <a:gd name="T100" fmla="*/ 2147483647 w 193"/>
                <a:gd name="T101" fmla="*/ 2147483647 h 122"/>
                <a:gd name="T102" fmla="*/ 2147483647 w 193"/>
                <a:gd name="T103" fmla="*/ 2147483647 h 122"/>
                <a:gd name="T104" fmla="*/ 2147483647 w 193"/>
                <a:gd name="T105" fmla="*/ 2147483647 h 122"/>
                <a:gd name="T106" fmla="*/ 2147483647 w 193"/>
                <a:gd name="T107" fmla="*/ 2147483647 h 122"/>
                <a:gd name="T108" fmla="*/ 2147483647 w 193"/>
                <a:gd name="T109" fmla="*/ 2147483647 h 122"/>
                <a:gd name="T110" fmla="*/ 2147483647 w 193"/>
                <a:gd name="T111" fmla="*/ 2147483647 h 122"/>
                <a:gd name="T112" fmla="*/ 2147483647 w 193"/>
                <a:gd name="T113" fmla="*/ 2147483647 h 122"/>
                <a:gd name="T114" fmla="*/ 2147483647 w 193"/>
                <a:gd name="T115" fmla="*/ 2147483647 h 122"/>
                <a:gd name="T116" fmla="*/ 2147483647 w 193"/>
                <a:gd name="T117" fmla="*/ 2147483647 h 122"/>
                <a:gd name="T118" fmla="*/ 2147483647 w 193"/>
                <a:gd name="T119" fmla="*/ 2147483647 h 122"/>
                <a:gd name="T120" fmla="*/ 2147483647 w 193"/>
                <a:gd name="T121" fmla="*/ 2147483647 h 122"/>
                <a:gd name="T122" fmla="*/ 2147483647 w 193"/>
                <a:gd name="T123" fmla="*/ 2147483647 h 122"/>
                <a:gd name="T124" fmla="*/ 2147483647 w 193"/>
                <a:gd name="T125" fmla="*/ 2147483647 h 12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93"/>
                <a:gd name="T190" fmla="*/ 0 h 122"/>
                <a:gd name="T191" fmla="*/ 193 w 193"/>
                <a:gd name="T192" fmla="*/ 122 h 12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93" h="122">
                  <a:moveTo>
                    <a:pt x="7" y="115"/>
                  </a:moveTo>
                  <a:lnTo>
                    <a:pt x="9" y="111"/>
                  </a:lnTo>
                  <a:lnTo>
                    <a:pt x="16" y="104"/>
                  </a:lnTo>
                  <a:lnTo>
                    <a:pt x="16" y="101"/>
                  </a:lnTo>
                  <a:lnTo>
                    <a:pt x="16" y="99"/>
                  </a:lnTo>
                  <a:lnTo>
                    <a:pt x="16" y="94"/>
                  </a:lnTo>
                  <a:lnTo>
                    <a:pt x="14" y="92"/>
                  </a:lnTo>
                  <a:lnTo>
                    <a:pt x="9" y="92"/>
                  </a:lnTo>
                  <a:lnTo>
                    <a:pt x="7" y="92"/>
                  </a:lnTo>
                  <a:lnTo>
                    <a:pt x="4" y="89"/>
                  </a:lnTo>
                  <a:lnTo>
                    <a:pt x="4" y="87"/>
                  </a:lnTo>
                  <a:lnTo>
                    <a:pt x="4" y="82"/>
                  </a:lnTo>
                  <a:lnTo>
                    <a:pt x="4" y="80"/>
                  </a:lnTo>
                  <a:lnTo>
                    <a:pt x="2" y="75"/>
                  </a:lnTo>
                  <a:lnTo>
                    <a:pt x="2" y="73"/>
                  </a:lnTo>
                  <a:lnTo>
                    <a:pt x="2" y="70"/>
                  </a:lnTo>
                  <a:lnTo>
                    <a:pt x="4" y="66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7" y="56"/>
                  </a:lnTo>
                  <a:lnTo>
                    <a:pt x="7" y="52"/>
                  </a:lnTo>
                  <a:lnTo>
                    <a:pt x="9" y="49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2" y="37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21" y="40"/>
                  </a:lnTo>
                  <a:lnTo>
                    <a:pt x="21" y="42"/>
                  </a:lnTo>
                  <a:lnTo>
                    <a:pt x="23" y="42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30" y="42"/>
                  </a:lnTo>
                  <a:lnTo>
                    <a:pt x="33" y="42"/>
                  </a:lnTo>
                  <a:lnTo>
                    <a:pt x="35" y="42"/>
                  </a:lnTo>
                  <a:lnTo>
                    <a:pt x="35" y="40"/>
                  </a:lnTo>
                  <a:lnTo>
                    <a:pt x="38" y="37"/>
                  </a:lnTo>
                  <a:lnTo>
                    <a:pt x="38" y="35"/>
                  </a:lnTo>
                  <a:lnTo>
                    <a:pt x="40" y="35"/>
                  </a:lnTo>
                  <a:lnTo>
                    <a:pt x="45" y="33"/>
                  </a:lnTo>
                  <a:lnTo>
                    <a:pt x="47" y="33"/>
                  </a:lnTo>
                  <a:lnTo>
                    <a:pt x="49" y="33"/>
                  </a:lnTo>
                  <a:lnTo>
                    <a:pt x="49" y="30"/>
                  </a:lnTo>
                  <a:lnTo>
                    <a:pt x="52" y="30"/>
                  </a:lnTo>
                  <a:lnTo>
                    <a:pt x="54" y="28"/>
                  </a:lnTo>
                  <a:lnTo>
                    <a:pt x="56" y="28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9" y="21"/>
                  </a:lnTo>
                  <a:lnTo>
                    <a:pt x="59" y="18"/>
                  </a:lnTo>
                  <a:lnTo>
                    <a:pt x="61" y="16"/>
                  </a:lnTo>
                  <a:lnTo>
                    <a:pt x="63" y="16"/>
                  </a:lnTo>
                  <a:lnTo>
                    <a:pt x="68" y="16"/>
                  </a:lnTo>
                  <a:lnTo>
                    <a:pt x="68" y="14"/>
                  </a:lnTo>
                  <a:lnTo>
                    <a:pt x="71" y="14"/>
                  </a:lnTo>
                  <a:lnTo>
                    <a:pt x="71" y="11"/>
                  </a:lnTo>
                  <a:lnTo>
                    <a:pt x="73" y="14"/>
                  </a:lnTo>
                  <a:lnTo>
                    <a:pt x="75" y="14"/>
                  </a:lnTo>
                  <a:lnTo>
                    <a:pt x="78" y="14"/>
                  </a:lnTo>
                  <a:lnTo>
                    <a:pt x="82" y="16"/>
                  </a:lnTo>
                  <a:lnTo>
                    <a:pt x="89" y="14"/>
                  </a:lnTo>
                  <a:lnTo>
                    <a:pt x="89" y="16"/>
                  </a:lnTo>
                  <a:lnTo>
                    <a:pt x="92" y="16"/>
                  </a:lnTo>
                  <a:lnTo>
                    <a:pt x="94" y="16"/>
                  </a:lnTo>
                  <a:lnTo>
                    <a:pt x="97" y="16"/>
                  </a:lnTo>
                  <a:lnTo>
                    <a:pt x="99" y="16"/>
                  </a:lnTo>
                  <a:lnTo>
                    <a:pt x="101" y="21"/>
                  </a:lnTo>
                  <a:lnTo>
                    <a:pt x="104" y="18"/>
                  </a:lnTo>
                  <a:lnTo>
                    <a:pt x="106" y="18"/>
                  </a:lnTo>
                  <a:lnTo>
                    <a:pt x="108" y="16"/>
                  </a:lnTo>
                  <a:lnTo>
                    <a:pt x="111" y="16"/>
                  </a:lnTo>
                  <a:lnTo>
                    <a:pt x="113" y="16"/>
                  </a:lnTo>
                  <a:lnTo>
                    <a:pt x="115" y="16"/>
                  </a:lnTo>
                  <a:lnTo>
                    <a:pt x="120" y="18"/>
                  </a:lnTo>
                  <a:lnTo>
                    <a:pt x="120" y="16"/>
                  </a:lnTo>
                  <a:lnTo>
                    <a:pt x="120" y="14"/>
                  </a:lnTo>
                  <a:lnTo>
                    <a:pt x="123" y="11"/>
                  </a:lnTo>
                  <a:lnTo>
                    <a:pt x="125" y="11"/>
                  </a:lnTo>
                  <a:lnTo>
                    <a:pt x="127" y="11"/>
                  </a:lnTo>
                  <a:lnTo>
                    <a:pt x="130" y="14"/>
                  </a:lnTo>
                  <a:lnTo>
                    <a:pt x="130" y="11"/>
                  </a:lnTo>
                  <a:lnTo>
                    <a:pt x="132" y="11"/>
                  </a:lnTo>
                  <a:lnTo>
                    <a:pt x="132" y="9"/>
                  </a:lnTo>
                  <a:lnTo>
                    <a:pt x="130" y="9"/>
                  </a:lnTo>
                  <a:lnTo>
                    <a:pt x="130" y="7"/>
                  </a:lnTo>
                  <a:lnTo>
                    <a:pt x="134" y="4"/>
                  </a:lnTo>
                  <a:lnTo>
                    <a:pt x="137" y="2"/>
                  </a:lnTo>
                  <a:lnTo>
                    <a:pt x="137" y="0"/>
                  </a:lnTo>
                  <a:lnTo>
                    <a:pt x="139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46" y="2"/>
                  </a:lnTo>
                  <a:lnTo>
                    <a:pt x="146" y="4"/>
                  </a:lnTo>
                  <a:lnTo>
                    <a:pt x="144" y="4"/>
                  </a:lnTo>
                  <a:lnTo>
                    <a:pt x="144" y="7"/>
                  </a:lnTo>
                  <a:lnTo>
                    <a:pt x="146" y="7"/>
                  </a:lnTo>
                  <a:lnTo>
                    <a:pt x="149" y="7"/>
                  </a:lnTo>
                  <a:lnTo>
                    <a:pt x="149" y="9"/>
                  </a:lnTo>
                  <a:lnTo>
                    <a:pt x="149" y="11"/>
                  </a:lnTo>
                  <a:lnTo>
                    <a:pt x="149" y="14"/>
                  </a:lnTo>
                  <a:lnTo>
                    <a:pt x="149" y="16"/>
                  </a:lnTo>
                  <a:lnTo>
                    <a:pt x="146" y="18"/>
                  </a:lnTo>
                  <a:lnTo>
                    <a:pt x="149" y="21"/>
                  </a:lnTo>
                  <a:lnTo>
                    <a:pt x="151" y="23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8" y="21"/>
                  </a:lnTo>
                  <a:lnTo>
                    <a:pt x="165" y="18"/>
                  </a:lnTo>
                  <a:lnTo>
                    <a:pt x="167" y="16"/>
                  </a:lnTo>
                  <a:lnTo>
                    <a:pt x="170" y="16"/>
                  </a:lnTo>
                  <a:lnTo>
                    <a:pt x="172" y="14"/>
                  </a:lnTo>
                  <a:lnTo>
                    <a:pt x="175" y="14"/>
                  </a:lnTo>
                  <a:lnTo>
                    <a:pt x="177" y="14"/>
                  </a:lnTo>
                  <a:lnTo>
                    <a:pt x="179" y="14"/>
                  </a:lnTo>
                  <a:lnTo>
                    <a:pt x="179" y="16"/>
                  </a:lnTo>
                  <a:lnTo>
                    <a:pt x="182" y="16"/>
                  </a:lnTo>
                  <a:lnTo>
                    <a:pt x="186" y="14"/>
                  </a:lnTo>
                  <a:lnTo>
                    <a:pt x="189" y="14"/>
                  </a:lnTo>
                  <a:lnTo>
                    <a:pt x="191" y="16"/>
                  </a:lnTo>
                  <a:lnTo>
                    <a:pt x="193" y="16"/>
                  </a:lnTo>
                  <a:lnTo>
                    <a:pt x="191" y="16"/>
                  </a:lnTo>
                  <a:lnTo>
                    <a:pt x="193" y="16"/>
                  </a:lnTo>
                  <a:lnTo>
                    <a:pt x="191" y="16"/>
                  </a:lnTo>
                  <a:lnTo>
                    <a:pt x="189" y="16"/>
                  </a:lnTo>
                  <a:lnTo>
                    <a:pt x="189" y="18"/>
                  </a:lnTo>
                  <a:lnTo>
                    <a:pt x="191" y="21"/>
                  </a:lnTo>
                  <a:lnTo>
                    <a:pt x="186" y="21"/>
                  </a:lnTo>
                  <a:lnTo>
                    <a:pt x="184" y="21"/>
                  </a:lnTo>
                  <a:lnTo>
                    <a:pt x="179" y="21"/>
                  </a:lnTo>
                  <a:lnTo>
                    <a:pt x="177" y="21"/>
                  </a:lnTo>
                  <a:lnTo>
                    <a:pt x="167" y="21"/>
                  </a:lnTo>
                  <a:lnTo>
                    <a:pt x="165" y="23"/>
                  </a:lnTo>
                  <a:lnTo>
                    <a:pt x="163" y="23"/>
                  </a:lnTo>
                  <a:lnTo>
                    <a:pt x="160" y="23"/>
                  </a:lnTo>
                  <a:lnTo>
                    <a:pt x="158" y="23"/>
                  </a:lnTo>
                  <a:lnTo>
                    <a:pt x="156" y="23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8"/>
                  </a:lnTo>
                  <a:lnTo>
                    <a:pt x="151" y="28"/>
                  </a:lnTo>
                  <a:lnTo>
                    <a:pt x="149" y="28"/>
                  </a:lnTo>
                  <a:lnTo>
                    <a:pt x="146" y="30"/>
                  </a:lnTo>
                  <a:lnTo>
                    <a:pt x="144" y="33"/>
                  </a:lnTo>
                  <a:lnTo>
                    <a:pt x="146" y="35"/>
                  </a:lnTo>
                  <a:lnTo>
                    <a:pt x="149" y="35"/>
                  </a:lnTo>
                  <a:lnTo>
                    <a:pt x="149" y="37"/>
                  </a:lnTo>
                  <a:lnTo>
                    <a:pt x="151" y="40"/>
                  </a:lnTo>
                  <a:lnTo>
                    <a:pt x="149" y="42"/>
                  </a:lnTo>
                  <a:lnTo>
                    <a:pt x="151" y="44"/>
                  </a:lnTo>
                  <a:lnTo>
                    <a:pt x="149" y="44"/>
                  </a:lnTo>
                  <a:lnTo>
                    <a:pt x="149" y="47"/>
                  </a:lnTo>
                  <a:lnTo>
                    <a:pt x="146" y="47"/>
                  </a:lnTo>
                  <a:lnTo>
                    <a:pt x="146" y="49"/>
                  </a:lnTo>
                  <a:lnTo>
                    <a:pt x="144" y="52"/>
                  </a:lnTo>
                  <a:lnTo>
                    <a:pt x="141" y="54"/>
                  </a:lnTo>
                  <a:lnTo>
                    <a:pt x="144" y="54"/>
                  </a:lnTo>
                  <a:lnTo>
                    <a:pt x="144" y="56"/>
                  </a:lnTo>
                  <a:lnTo>
                    <a:pt x="141" y="59"/>
                  </a:lnTo>
                  <a:lnTo>
                    <a:pt x="139" y="61"/>
                  </a:lnTo>
                  <a:lnTo>
                    <a:pt x="137" y="61"/>
                  </a:lnTo>
                  <a:lnTo>
                    <a:pt x="134" y="61"/>
                  </a:lnTo>
                  <a:lnTo>
                    <a:pt x="130" y="59"/>
                  </a:lnTo>
                  <a:lnTo>
                    <a:pt x="127" y="59"/>
                  </a:lnTo>
                  <a:lnTo>
                    <a:pt x="127" y="61"/>
                  </a:lnTo>
                  <a:lnTo>
                    <a:pt x="130" y="63"/>
                  </a:lnTo>
                  <a:lnTo>
                    <a:pt x="132" y="66"/>
                  </a:lnTo>
                  <a:lnTo>
                    <a:pt x="132" y="68"/>
                  </a:lnTo>
                  <a:lnTo>
                    <a:pt x="132" y="70"/>
                  </a:lnTo>
                  <a:lnTo>
                    <a:pt x="130" y="70"/>
                  </a:lnTo>
                  <a:lnTo>
                    <a:pt x="127" y="73"/>
                  </a:lnTo>
                  <a:lnTo>
                    <a:pt x="125" y="70"/>
                  </a:lnTo>
                  <a:lnTo>
                    <a:pt x="123" y="73"/>
                  </a:lnTo>
                  <a:lnTo>
                    <a:pt x="123" y="75"/>
                  </a:lnTo>
                  <a:lnTo>
                    <a:pt x="120" y="75"/>
                  </a:lnTo>
                  <a:lnTo>
                    <a:pt x="120" y="78"/>
                  </a:lnTo>
                  <a:lnTo>
                    <a:pt x="118" y="80"/>
                  </a:lnTo>
                  <a:lnTo>
                    <a:pt x="118" y="82"/>
                  </a:lnTo>
                  <a:lnTo>
                    <a:pt x="118" y="85"/>
                  </a:lnTo>
                  <a:lnTo>
                    <a:pt x="118" y="87"/>
                  </a:lnTo>
                  <a:lnTo>
                    <a:pt x="113" y="92"/>
                  </a:lnTo>
                  <a:lnTo>
                    <a:pt x="111" y="92"/>
                  </a:lnTo>
                  <a:lnTo>
                    <a:pt x="111" y="89"/>
                  </a:lnTo>
                  <a:lnTo>
                    <a:pt x="108" y="89"/>
                  </a:lnTo>
                  <a:lnTo>
                    <a:pt x="108" y="92"/>
                  </a:lnTo>
                  <a:lnTo>
                    <a:pt x="104" y="89"/>
                  </a:lnTo>
                  <a:lnTo>
                    <a:pt x="101" y="89"/>
                  </a:lnTo>
                  <a:lnTo>
                    <a:pt x="101" y="92"/>
                  </a:lnTo>
                  <a:lnTo>
                    <a:pt x="97" y="94"/>
                  </a:lnTo>
                  <a:lnTo>
                    <a:pt x="99" y="94"/>
                  </a:lnTo>
                  <a:lnTo>
                    <a:pt x="99" y="96"/>
                  </a:lnTo>
                  <a:lnTo>
                    <a:pt x="97" y="96"/>
                  </a:lnTo>
                  <a:lnTo>
                    <a:pt x="94" y="96"/>
                  </a:lnTo>
                  <a:lnTo>
                    <a:pt x="89" y="96"/>
                  </a:lnTo>
                  <a:lnTo>
                    <a:pt x="87" y="96"/>
                  </a:lnTo>
                  <a:lnTo>
                    <a:pt x="85" y="96"/>
                  </a:lnTo>
                  <a:lnTo>
                    <a:pt x="85" y="99"/>
                  </a:lnTo>
                  <a:lnTo>
                    <a:pt x="80" y="101"/>
                  </a:lnTo>
                  <a:lnTo>
                    <a:pt x="80" y="106"/>
                  </a:lnTo>
                  <a:lnTo>
                    <a:pt x="80" y="108"/>
                  </a:lnTo>
                  <a:lnTo>
                    <a:pt x="78" y="111"/>
                  </a:lnTo>
                  <a:lnTo>
                    <a:pt x="78" y="113"/>
                  </a:lnTo>
                  <a:lnTo>
                    <a:pt x="80" y="113"/>
                  </a:lnTo>
                  <a:lnTo>
                    <a:pt x="80" y="115"/>
                  </a:lnTo>
                  <a:lnTo>
                    <a:pt x="78" y="115"/>
                  </a:lnTo>
                  <a:lnTo>
                    <a:pt x="71" y="118"/>
                  </a:lnTo>
                  <a:lnTo>
                    <a:pt x="66" y="118"/>
                  </a:lnTo>
                  <a:lnTo>
                    <a:pt x="61" y="120"/>
                  </a:lnTo>
                  <a:lnTo>
                    <a:pt x="56" y="118"/>
                  </a:lnTo>
                  <a:lnTo>
                    <a:pt x="54" y="120"/>
                  </a:lnTo>
                  <a:lnTo>
                    <a:pt x="52" y="120"/>
                  </a:lnTo>
                  <a:lnTo>
                    <a:pt x="49" y="120"/>
                  </a:lnTo>
                  <a:lnTo>
                    <a:pt x="49" y="122"/>
                  </a:lnTo>
                  <a:lnTo>
                    <a:pt x="45" y="120"/>
                  </a:lnTo>
                  <a:lnTo>
                    <a:pt x="40" y="120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3" y="120"/>
                  </a:lnTo>
                  <a:lnTo>
                    <a:pt x="30" y="120"/>
                  </a:lnTo>
                  <a:lnTo>
                    <a:pt x="28" y="122"/>
                  </a:lnTo>
                  <a:lnTo>
                    <a:pt x="26" y="122"/>
                  </a:lnTo>
                  <a:lnTo>
                    <a:pt x="21" y="120"/>
                  </a:lnTo>
                  <a:lnTo>
                    <a:pt x="7" y="11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57" name="Freeform 52"/>
            <p:cNvSpPr>
              <a:spLocks/>
            </p:cNvSpPr>
            <p:nvPr/>
          </p:nvSpPr>
          <p:spPr bwMode="auto">
            <a:xfrm>
              <a:off x="4044" y="1868"/>
              <a:ext cx="126" cy="57"/>
            </a:xfrm>
            <a:custGeom>
              <a:avLst/>
              <a:gdLst>
                <a:gd name="T0" fmla="*/ 2147483647 w 109"/>
                <a:gd name="T1" fmla="*/ 2147483647 h 52"/>
                <a:gd name="T2" fmla="*/ 2147483647 w 109"/>
                <a:gd name="T3" fmla="*/ 2147483647 h 52"/>
                <a:gd name="T4" fmla="*/ 2147483647 w 109"/>
                <a:gd name="T5" fmla="*/ 2147483647 h 52"/>
                <a:gd name="T6" fmla="*/ 2147483647 w 109"/>
                <a:gd name="T7" fmla="*/ 2147483647 h 52"/>
                <a:gd name="T8" fmla="*/ 2147483647 w 109"/>
                <a:gd name="T9" fmla="*/ 2147483647 h 52"/>
                <a:gd name="T10" fmla="*/ 2147483647 w 109"/>
                <a:gd name="T11" fmla="*/ 2147483647 h 52"/>
                <a:gd name="T12" fmla="*/ 2147483647 w 109"/>
                <a:gd name="T13" fmla="*/ 2147483647 h 52"/>
                <a:gd name="T14" fmla="*/ 2147483647 w 109"/>
                <a:gd name="T15" fmla="*/ 2147483647 h 52"/>
                <a:gd name="T16" fmla="*/ 2147483647 w 109"/>
                <a:gd name="T17" fmla="*/ 2147483647 h 52"/>
                <a:gd name="T18" fmla="*/ 2147483647 w 109"/>
                <a:gd name="T19" fmla="*/ 2147483647 h 52"/>
                <a:gd name="T20" fmla="*/ 2147483647 w 109"/>
                <a:gd name="T21" fmla="*/ 2147483647 h 52"/>
                <a:gd name="T22" fmla="*/ 2147483647 w 109"/>
                <a:gd name="T23" fmla="*/ 2147483647 h 52"/>
                <a:gd name="T24" fmla="*/ 2147483647 w 109"/>
                <a:gd name="T25" fmla="*/ 2147483647 h 52"/>
                <a:gd name="T26" fmla="*/ 2147483647 w 109"/>
                <a:gd name="T27" fmla="*/ 2147483647 h 52"/>
                <a:gd name="T28" fmla="*/ 2147483647 w 109"/>
                <a:gd name="T29" fmla="*/ 2147483647 h 52"/>
                <a:gd name="T30" fmla="*/ 2147483647 w 109"/>
                <a:gd name="T31" fmla="*/ 2147483647 h 52"/>
                <a:gd name="T32" fmla="*/ 2147483647 w 109"/>
                <a:gd name="T33" fmla="*/ 2147483647 h 52"/>
                <a:gd name="T34" fmla="*/ 2147483647 w 109"/>
                <a:gd name="T35" fmla="*/ 2147483647 h 52"/>
                <a:gd name="T36" fmla="*/ 2147483647 w 109"/>
                <a:gd name="T37" fmla="*/ 2147483647 h 52"/>
                <a:gd name="T38" fmla="*/ 0 w 109"/>
                <a:gd name="T39" fmla="*/ 2147483647 h 52"/>
                <a:gd name="T40" fmla="*/ 2147483647 w 109"/>
                <a:gd name="T41" fmla="*/ 2147483647 h 52"/>
                <a:gd name="T42" fmla="*/ 2147483647 w 109"/>
                <a:gd name="T43" fmla="*/ 2147483647 h 52"/>
                <a:gd name="T44" fmla="*/ 2147483647 w 109"/>
                <a:gd name="T45" fmla="*/ 2147483647 h 52"/>
                <a:gd name="T46" fmla="*/ 2147483647 w 109"/>
                <a:gd name="T47" fmla="*/ 2147483647 h 52"/>
                <a:gd name="T48" fmla="*/ 2147483647 w 109"/>
                <a:gd name="T49" fmla="*/ 0 h 52"/>
                <a:gd name="T50" fmla="*/ 2147483647 w 109"/>
                <a:gd name="T51" fmla="*/ 0 h 52"/>
                <a:gd name="T52" fmla="*/ 2147483647 w 109"/>
                <a:gd name="T53" fmla="*/ 2147483647 h 52"/>
                <a:gd name="T54" fmla="*/ 2147483647 w 109"/>
                <a:gd name="T55" fmla="*/ 0 h 52"/>
                <a:gd name="T56" fmla="*/ 2147483647 w 109"/>
                <a:gd name="T57" fmla="*/ 0 h 52"/>
                <a:gd name="T58" fmla="*/ 2147483647 w 109"/>
                <a:gd name="T59" fmla="*/ 0 h 52"/>
                <a:gd name="T60" fmla="*/ 2147483647 w 109"/>
                <a:gd name="T61" fmla="*/ 2147483647 h 52"/>
                <a:gd name="T62" fmla="*/ 2147483647 w 109"/>
                <a:gd name="T63" fmla="*/ 2147483647 h 52"/>
                <a:gd name="T64" fmla="*/ 2147483647 w 109"/>
                <a:gd name="T65" fmla="*/ 2147483647 h 52"/>
                <a:gd name="T66" fmla="*/ 2147483647 w 109"/>
                <a:gd name="T67" fmla="*/ 2147483647 h 52"/>
                <a:gd name="T68" fmla="*/ 2147483647 w 109"/>
                <a:gd name="T69" fmla="*/ 2147483647 h 52"/>
                <a:gd name="T70" fmla="*/ 2147483647 w 109"/>
                <a:gd name="T71" fmla="*/ 2147483647 h 52"/>
                <a:gd name="T72" fmla="*/ 2147483647 w 109"/>
                <a:gd name="T73" fmla="*/ 2147483647 h 52"/>
                <a:gd name="T74" fmla="*/ 2147483647 w 109"/>
                <a:gd name="T75" fmla="*/ 2147483647 h 52"/>
                <a:gd name="T76" fmla="*/ 2147483647 w 109"/>
                <a:gd name="T77" fmla="*/ 2147483647 h 52"/>
                <a:gd name="T78" fmla="*/ 2147483647 w 109"/>
                <a:gd name="T79" fmla="*/ 2147483647 h 52"/>
                <a:gd name="T80" fmla="*/ 2147483647 w 109"/>
                <a:gd name="T81" fmla="*/ 2147483647 h 52"/>
                <a:gd name="T82" fmla="*/ 2147483647 w 109"/>
                <a:gd name="T83" fmla="*/ 2147483647 h 52"/>
                <a:gd name="T84" fmla="*/ 2147483647 w 109"/>
                <a:gd name="T85" fmla="*/ 2147483647 h 52"/>
                <a:gd name="T86" fmla="*/ 2147483647 w 109"/>
                <a:gd name="T87" fmla="*/ 2147483647 h 52"/>
                <a:gd name="T88" fmla="*/ 2147483647 w 109"/>
                <a:gd name="T89" fmla="*/ 2147483647 h 52"/>
                <a:gd name="T90" fmla="*/ 2147483647 w 109"/>
                <a:gd name="T91" fmla="*/ 2147483647 h 52"/>
                <a:gd name="T92" fmla="*/ 2147483647 w 109"/>
                <a:gd name="T93" fmla="*/ 2147483647 h 52"/>
                <a:gd name="T94" fmla="*/ 2147483647 w 109"/>
                <a:gd name="T95" fmla="*/ 2147483647 h 52"/>
                <a:gd name="T96" fmla="*/ 2147483647 w 109"/>
                <a:gd name="T97" fmla="*/ 2147483647 h 52"/>
                <a:gd name="T98" fmla="*/ 2147483647 w 109"/>
                <a:gd name="T99" fmla="*/ 2147483647 h 52"/>
                <a:gd name="T100" fmla="*/ 2147483647 w 109"/>
                <a:gd name="T101" fmla="*/ 2147483647 h 5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09"/>
                <a:gd name="T154" fmla="*/ 0 h 52"/>
                <a:gd name="T155" fmla="*/ 109 w 109"/>
                <a:gd name="T156" fmla="*/ 52 h 5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09" h="52">
                  <a:moveTo>
                    <a:pt x="109" y="30"/>
                  </a:moveTo>
                  <a:lnTo>
                    <a:pt x="106" y="33"/>
                  </a:lnTo>
                  <a:lnTo>
                    <a:pt x="106" y="35"/>
                  </a:lnTo>
                  <a:lnTo>
                    <a:pt x="106" y="37"/>
                  </a:lnTo>
                  <a:lnTo>
                    <a:pt x="106" y="42"/>
                  </a:lnTo>
                  <a:lnTo>
                    <a:pt x="104" y="42"/>
                  </a:lnTo>
                  <a:lnTo>
                    <a:pt x="106" y="45"/>
                  </a:lnTo>
                  <a:lnTo>
                    <a:pt x="109" y="47"/>
                  </a:lnTo>
                  <a:lnTo>
                    <a:pt x="106" y="49"/>
                  </a:lnTo>
                  <a:lnTo>
                    <a:pt x="106" y="52"/>
                  </a:lnTo>
                  <a:lnTo>
                    <a:pt x="104" y="52"/>
                  </a:lnTo>
                  <a:lnTo>
                    <a:pt x="102" y="52"/>
                  </a:lnTo>
                  <a:lnTo>
                    <a:pt x="97" y="52"/>
                  </a:lnTo>
                  <a:lnTo>
                    <a:pt x="94" y="52"/>
                  </a:lnTo>
                  <a:lnTo>
                    <a:pt x="92" y="49"/>
                  </a:lnTo>
                  <a:lnTo>
                    <a:pt x="90" y="49"/>
                  </a:lnTo>
                  <a:lnTo>
                    <a:pt x="78" y="49"/>
                  </a:lnTo>
                  <a:lnTo>
                    <a:pt x="76" y="47"/>
                  </a:lnTo>
                  <a:lnTo>
                    <a:pt x="73" y="47"/>
                  </a:lnTo>
                  <a:lnTo>
                    <a:pt x="71" y="47"/>
                  </a:lnTo>
                  <a:lnTo>
                    <a:pt x="66" y="47"/>
                  </a:lnTo>
                  <a:lnTo>
                    <a:pt x="64" y="45"/>
                  </a:lnTo>
                  <a:lnTo>
                    <a:pt x="61" y="42"/>
                  </a:lnTo>
                  <a:lnTo>
                    <a:pt x="59" y="40"/>
                  </a:lnTo>
                  <a:lnTo>
                    <a:pt x="57" y="40"/>
                  </a:lnTo>
                  <a:lnTo>
                    <a:pt x="52" y="37"/>
                  </a:lnTo>
                  <a:lnTo>
                    <a:pt x="52" y="40"/>
                  </a:lnTo>
                  <a:lnTo>
                    <a:pt x="50" y="40"/>
                  </a:lnTo>
                  <a:lnTo>
                    <a:pt x="47" y="37"/>
                  </a:lnTo>
                  <a:lnTo>
                    <a:pt x="45" y="37"/>
                  </a:lnTo>
                  <a:lnTo>
                    <a:pt x="42" y="40"/>
                  </a:lnTo>
                  <a:lnTo>
                    <a:pt x="38" y="37"/>
                  </a:lnTo>
                  <a:lnTo>
                    <a:pt x="35" y="35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28" y="33"/>
                  </a:lnTo>
                  <a:lnTo>
                    <a:pt x="26" y="33"/>
                  </a:lnTo>
                  <a:lnTo>
                    <a:pt x="24" y="33"/>
                  </a:lnTo>
                  <a:lnTo>
                    <a:pt x="21" y="30"/>
                  </a:lnTo>
                  <a:lnTo>
                    <a:pt x="19" y="30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2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5" y="14"/>
                  </a:lnTo>
                  <a:lnTo>
                    <a:pt x="2" y="11"/>
                  </a:lnTo>
                  <a:lnTo>
                    <a:pt x="5" y="9"/>
                  </a:lnTo>
                  <a:lnTo>
                    <a:pt x="5" y="7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3" y="2"/>
                  </a:lnTo>
                  <a:lnTo>
                    <a:pt x="35" y="4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2" y="9"/>
                  </a:lnTo>
                  <a:lnTo>
                    <a:pt x="45" y="11"/>
                  </a:lnTo>
                  <a:lnTo>
                    <a:pt x="45" y="14"/>
                  </a:lnTo>
                  <a:lnTo>
                    <a:pt x="47" y="14"/>
                  </a:lnTo>
                  <a:lnTo>
                    <a:pt x="47" y="16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2" y="14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57" y="11"/>
                  </a:lnTo>
                  <a:lnTo>
                    <a:pt x="57" y="14"/>
                  </a:lnTo>
                  <a:lnTo>
                    <a:pt x="57" y="16"/>
                  </a:lnTo>
                  <a:lnTo>
                    <a:pt x="54" y="19"/>
                  </a:lnTo>
                  <a:lnTo>
                    <a:pt x="57" y="19"/>
                  </a:lnTo>
                  <a:lnTo>
                    <a:pt x="59" y="21"/>
                  </a:lnTo>
                  <a:lnTo>
                    <a:pt x="61" y="21"/>
                  </a:lnTo>
                  <a:lnTo>
                    <a:pt x="64" y="21"/>
                  </a:lnTo>
                  <a:lnTo>
                    <a:pt x="66" y="21"/>
                  </a:lnTo>
                  <a:lnTo>
                    <a:pt x="68" y="21"/>
                  </a:lnTo>
                  <a:lnTo>
                    <a:pt x="68" y="23"/>
                  </a:lnTo>
                  <a:lnTo>
                    <a:pt x="68" y="26"/>
                  </a:lnTo>
                  <a:lnTo>
                    <a:pt x="73" y="28"/>
                  </a:lnTo>
                  <a:lnTo>
                    <a:pt x="73" y="26"/>
                  </a:lnTo>
                  <a:lnTo>
                    <a:pt x="76" y="28"/>
                  </a:lnTo>
                  <a:lnTo>
                    <a:pt x="78" y="28"/>
                  </a:lnTo>
                  <a:lnTo>
                    <a:pt x="78" y="30"/>
                  </a:lnTo>
                  <a:lnTo>
                    <a:pt x="80" y="30"/>
                  </a:lnTo>
                  <a:lnTo>
                    <a:pt x="83" y="30"/>
                  </a:lnTo>
                  <a:lnTo>
                    <a:pt x="85" y="30"/>
                  </a:lnTo>
                  <a:lnTo>
                    <a:pt x="87" y="30"/>
                  </a:lnTo>
                  <a:lnTo>
                    <a:pt x="90" y="30"/>
                  </a:lnTo>
                  <a:lnTo>
                    <a:pt x="92" y="30"/>
                  </a:lnTo>
                  <a:lnTo>
                    <a:pt x="94" y="33"/>
                  </a:lnTo>
                  <a:lnTo>
                    <a:pt x="97" y="33"/>
                  </a:lnTo>
                  <a:lnTo>
                    <a:pt x="99" y="33"/>
                  </a:lnTo>
                  <a:lnTo>
                    <a:pt x="104" y="33"/>
                  </a:lnTo>
                  <a:lnTo>
                    <a:pt x="104" y="30"/>
                  </a:lnTo>
                  <a:lnTo>
                    <a:pt x="106" y="30"/>
                  </a:lnTo>
                  <a:lnTo>
                    <a:pt x="109" y="3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58" name="Freeform 53"/>
            <p:cNvSpPr>
              <a:spLocks/>
            </p:cNvSpPr>
            <p:nvPr/>
          </p:nvSpPr>
          <p:spPr bwMode="auto">
            <a:xfrm>
              <a:off x="4044" y="1868"/>
              <a:ext cx="126" cy="57"/>
            </a:xfrm>
            <a:custGeom>
              <a:avLst/>
              <a:gdLst>
                <a:gd name="T0" fmla="*/ 2147483647 w 109"/>
                <a:gd name="T1" fmla="*/ 2147483647 h 52"/>
                <a:gd name="T2" fmla="*/ 2147483647 w 109"/>
                <a:gd name="T3" fmla="*/ 2147483647 h 52"/>
                <a:gd name="T4" fmla="*/ 2147483647 w 109"/>
                <a:gd name="T5" fmla="*/ 2147483647 h 52"/>
                <a:gd name="T6" fmla="*/ 2147483647 w 109"/>
                <a:gd name="T7" fmla="*/ 2147483647 h 52"/>
                <a:gd name="T8" fmla="*/ 2147483647 w 109"/>
                <a:gd name="T9" fmla="*/ 2147483647 h 52"/>
                <a:gd name="T10" fmla="*/ 2147483647 w 109"/>
                <a:gd name="T11" fmla="*/ 2147483647 h 52"/>
                <a:gd name="T12" fmla="*/ 2147483647 w 109"/>
                <a:gd name="T13" fmla="*/ 2147483647 h 52"/>
                <a:gd name="T14" fmla="*/ 2147483647 w 109"/>
                <a:gd name="T15" fmla="*/ 2147483647 h 52"/>
                <a:gd name="T16" fmla="*/ 2147483647 w 109"/>
                <a:gd name="T17" fmla="*/ 2147483647 h 52"/>
                <a:gd name="T18" fmla="*/ 2147483647 w 109"/>
                <a:gd name="T19" fmla="*/ 2147483647 h 52"/>
                <a:gd name="T20" fmla="*/ 2147483647 w 109"/>
                <a:gd name="T21" fmla="*/ 2147483647 h 52"/>
                <a:gd name="T22" fmla="*/ 2147483647 w 109"/>
                <a:gd name="T23" fmla="*/ 2147483647 h 52"/>
                <a:gd name="T24" fmla="*/ 2147483647 w 109"/>
                <a:gd name="T25" fmla="*/ 2147483647 h 52"/>
                <a:gd name="T26" fmla="*/ 2147483647 w 109"/>
                <a:gd name="T27" fmla="*/ 2147483647 h 52"/>
                <a:gd name="T28" fmla="*/ 2147483647 w 109"/>
                <a:gd name="T29" fmla="*/ 2147483647 h 52"/>
                <a:gd name="T30" fmla="*/ 2147483647 w 109"/>
                <a:gd name="T31" fmla="*/ 2147483647 h 52"/>
                <a:gd name="T32" fmla="*/ 2147483647 w 109"/>
                <a:gd name="T33" fmla="*/ 2147483647 h 52"/>
                <a:gd name="T34" fmla="*/ 2147483647 w 109"/>
                <a:gd name="T35" fmla="*/ 2147483647 h 52"/>
                <a:gd name="T36" fmla="*/ 2147483647 w 109"/>
                <a:gd name="T37" fmla="*/ 2147483647 h 52"/>
                <a:gd name="T38" fmla="*/ 0 w 109"/>
                <a:gd name="T39" fmla="*/ 2147483647 h 52"/>
                <a:gd name="T40" fmla="*/ 2147483647 w 109"/>
                <a:gd name="T41" fmla="*/ 2147483647 h 52"/>
                <a:gd name="T42" fmla="*/ 2147483647 w 109"/>
                <a:gd name="T43" fmla="*/ 2147483647 h 52"/>
                <a:gd name="T44" fmla="*/ 2147483647 w 109"/>
                <a:gd name="T45" fmla="*/ 2147483647 h 52"/>
                <a:gd name="T46" fmla="*/ 2147483647 w 109"/>
                <a:gd name="T47" fmla="*/ 2147483647 h 52"/>
                <a:gd name="T48" fmla="*/ 2147483647 w 109"/>
                <a:gd name="T49" fmla="*/ 0 h 52"/>
                <a:gd name="T50" fmla="*/ 2147483647 w 109"/>
                <a:gd name="T51" fmla="*/ 0 h 52"/>
                <a:gd name="T52" fmla="*/ 2147483647 w 109"/>
                <a:gd name="T53" fmla="*/ 2147483647 h 52"/>
                <a:gd name="T54" fmla="*/ 2147483647 w 109"/>
                <a:gd name="T55" fmla="*/ 0 h 52"/>
                <a:gd name="T56" fmla="*/ 2147483647 w 109"/>
                <a:gd name="T57" fmla="*/ 0 h 52"/>
                <a:gd name="T58" fmla="*/ 2147483647 w 109"/>
                <a:gd name="T59" fmla="*/ 0 h 52"/>
                <a:gd name="T60" fmla="*/ 2147483647 w 109"/>
                <a:gd name="T61" fmla="*/ 2147483647 h 52"/>
                <a:gd name="T62" fmla="*/ 2147483647 w 109"/>
                <a:gd name="T63" fmla="*/ 2147483647 h 52"/>
                <a:gd name="T64" fmla="*/ 2147483647 w 109"/>
                <a:gd name="T65" fmla="*/ 2147483647 h 52"/>
                <a:gd name="T66" fmla="*/ 2147483647 w 109"/>
                <a:gd name="T67" fmla="*/ 2147483647 h 52"/>
                <a:gd name="T68" fmla="*/ 2147483647 w 109"/>
                <a:gd name="T69" fmla="*/ 2147483647 h 52"/>
                <a:gd name="T70" fmla="*/ 2147483647 w 109"/>
                <a:gd name="T71" fmla="*/ 2147483647 h 52"/>
                <a:gd name="T72" fmla="*/ 2147483647 w 109"/>
                <a:gd name="T73" fmla="*/ 2147483647 h 52"/>
                <a:gd name="T74" fmla="*/ 2147483647 w 109"/>
                <a:gd name="T75" fmla="*/ 2147483647 h 52"/>
                <a:gd name="T76" fmla="*/ 2147483647 w 109"/>
                <a:gd name="T77" fmla="*/ 2147483647 h 52"/>
                <a:gd name="T78" fmla="*/ 2147483647 w 109"/>
                <a:gd name="T79" fmla="*/ 2147483647 h 52"/>
                <a:gd name="T80" fmla="*/ 2147483647 w 109"/>
                <a:gd name="T81" fmla="*/ 2147483647 h 52"/>
                <a:gd name="T82" fmla="*/ 2147483647 w 109"/>
                <a:gd name="T83" fmla="*/ 2147483647 h 52"/>
                <a:gd name="T84" fmla="*/ 2147483647 w 109"/>
                <a:gd name="T85" fmla="*/ 2147483647 h 52"/>
                <a:gd name="T86" fmla="*/ 2147483647 w 109"/>
                <a:gd name="T87" fmla="*/ 2147483647 h 52"/>
                <a:gd name="T88" fmla="*/ 2147483647 w 109"/>
                <a:gd name="T89" fmla="*/ 2147483647 h 52"/>
                <a:gd name="T90" fmla="*/ 2147483647 w 109"/>
                <a:gd name="T91" fmla="*/ 2147483647 h 52"/>
                <a:gd name="T92" fmla="*/ 2147483647 w 109"/>
                <a:gd name="T93" fmla="*/ 2147483647 h 52"/>
                <a:gd name="T94" fmla="*/ 2147483647 w 109"/>
                <a:gd name="T95" fmla="*/ 2147483647 h 52"/>
                <a:gd name="T96" fmla="*/ 2147483647 w 109"/>
                <a:gd name="T97" fmla="*/ 2147483647 h 52"/>
                <a:gd name="T98" fmla="*/ 2147483647 w 109"/>
                <a:gd name="T99" fmla="*/ 2147483647 h 52"/>
                <a:gd name="T100" fmla="*/ 2147483647 w 109"/>
                <a:gd name="T101" fmla="*/ 2147483647 h 5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09"/>
                <a:gd name="T154" fmla="*/ 0 h 52"/>
                <a:gd name="T155" fmla="*/ 109 w 109"/>
                <a:gd name="T156" fmla="*/ 52 h 5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09" h="52">
                  <a:moveTo>
                    <a:pt x="109" y="30"/>
                  </a:moveTo>
                  <a:lnTo>
                    <a:pt x="106" y="33"/>
                  </a:lnTo>
                  <a:lnTo>
                    <a:pt x="106" y="35"/>
                  </a:lnTo>
                  <a:lnTo>
                    <a:pt x="106" y="37"/>
                  </a:lnTo>
                  <a:lnTo>
                    <a:pt x="106" y="42"/>
                  </a:lnTo>
                  <a:lnTo>
                    <a:pt x="104" y="42"/>
                  </a:lnTo>
                  <a:lnTo>
                    <a:pt x="106" y="45"/>
                  </a:lnTo>
                  <a:lnTo>
                    <a:pt x="109" y="47"/>
                  </a:lnTo>
                  <a:lnTo>
                    <a:pt x="106" y="49"/>
                  </a:lnTo>
                  <a:lnTo>
                    <a:pt x="106" y="52"/>
                  </a:lnTo>
                  <a:lnTo>
                    <a:pt x="104" y="52"/>
                  </a:lnTo>
                  <a:lnTo>
                    <a:pt x="102" y="52"/>
                  </a:lnTo>
                  <a:lnTo>
                    <a:pt x="97" y="52"/>
                  </a:lnTo>
                  <a:lnTo>
                    <a:pt x="94" y="52"/>
                  </a:lnTo>
                  <a:lnTo>
                    <a:pt x="92" y="49"/>
                  </a:lnTo>
                  <a:lnTo>
                    <a:pt x="90" y="49"/>
                  </a:lnTo>
                  <a:lnTo>
                    <a:pt x="78" y="49"/>
                  </a:lnTo>
                  <a:lnTo>
                    <a:pt x="76" y="47"/>
                  </a:lnTo>
                  <a:lnTo>
                    <a:pt x="73" y="47"/>
                  </a:lnTo>
                  <a:lnTo>
                    <a:pt x="71" y="47"/>
                  </a:lnTo>
                  <a:lnTo>
                    <a:pt x="66" y="47"/>
                  </a:lnTo>
                  <a:lnTo>
                    <a:pt x="64" y="45"/>
                  </a:lnTo>
                  <a:lnTo>
                    <a:pt x="61" y="42"/>
                  </a:lnTo>
                  <a:lnTo>
                    <a:pt x="59" y="40"/>
                  </a:lnTo>
                  <a:lnTo>
                    <a:pt x="57" y="40"/>
                  </a:lnTo>
                  <a:lnTo>
                    <a:pt x="52" y="37"/>
                  </a:lnTo>
                  <a:lnTo>
                    <a:pt x="52" y="40"/>
                  </a:lnTo>
                  <a:lnTo>
                    <a:pt x="50" y="40"/>
                  </a:lnTo>
                  <a:lnTo>
                    <a:pt x="47" y="37"/>
                  </a:lnTo>
                  <a:lnTo>
                    <a:pt x="45" y="37"/>
                  </a:lnTo>
                  <a:lnTo>
                    <a:pt x="42" y="40"/>
                  </a:lnTo>
                  <a:lnTo>
                    <a:pt x="38" y="37"/>
                  </a:lnTo>
                  <a:lnTo>
                    <a:pt x="35" y="35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28" y="33"/>
                  </a:lnTo>
                  <a:lnTo>
                    <a:pt x="26" y="33"/>
                  </a:lnTo>
                  <a:lnTo>
                    <a:pt x="24" y="33"/>
                  </a:lnTo>
                  <a:lnTo>
                    <a:pt x="21" y="30"/>
                  </a:lnTo>
                  <a:lnTo>
                    <a:pt x="19" y="30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2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5" y="14"/>
                  </a:lnTo>
                  <a:lnTo>
                    <a:pt x="2" y="11"/>
                  </a:lnTo>
                  <a:lnTo>
                    <a:pt x="5" y="9"/>
                  </a:lnTo>
                  <a:lnTo>
                    <a:pt x="5" y="7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3" y="2"/>
                  </a:lnTo>
                  <a:lnTo>
                    <a:pt x="35" y="4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2" y="9"/>
                  </a:lnTo>
                  <a:lnTo>
                    <a:pt x="45" y="11"/>
                  </a:lnTo>
                  <a:lnTo>
                    <a:pt x="45" y="14"/>
                  </a:lnTo>
                  <a:lnTo>
                    <a:pt x="47" y="14"/>
                  </a:lnTo>
                  <a:lnTo>
                    <a:pt x="47" y="16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2" y="14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57" y="11"/>
                  </a:lnTo>
                  <a:lnTo>
                    <a:pt x="57" y="14"/>
                  </a:lnTo>
                  <a:lnTo>
                    <a:pt x="57" y="16"/>
                  </a:lnTo>
                  <a:lnTo>
                    <a:pt x="54" y="19"/>
                  </a:lnTo>
                  <a:lnTo>
                    <a:pt x="57" y="19"/>
                  </a:lnTo>
                  <a:lnTo>
                    <a:pt x="59" y="21"/>
                  </a:lnTo>
                  <a:lnTo>
                    <a:pt x="61" y="21"/>
                  </a:lnTo>
                  <a:lnTo>
                    <a:pt x="64" y="21"/>
                  </a:lnTo>
                  <a:lnTo>
                    <a:pt x="66" y="21"/>
                  </a:lnTo>
                  <a:lnTo>
                    <a:pt x="68" y="21"/>
                  </a:lnTo>
                  <a:lnTo>
                    <a:pt x="68" y="23"/>
                  </a:lnTo>
                  <a:lnTo>
                    <a:pt x="68" y="26"/>
                  </a:lnTo>
                  <a:lnTo>
                    <a:pt x="73" y="28"/>
                  </a:lnTo>
                  <a:lnTo>
                    <a:pt x="73" y="26"/>
                  </a:lnTo>
                  <a:lnTo>
                    <a:pt x="76" y="28"/>
                  </a:lnTo>
                  <a:lnTo>
                    <a:pt x="78" y="28"/>
                  </a:lnTo>
                  <a:lnTo>
                    <a:pt x="78" y="30"/>
                  </a:lnTo>
                  <a:lnTo>
                    <a:pt x="80" y="30"/>
                  </a:lnTo>
                  <a:lnTo>
                    <a:pt x="83" y="30"/>
                  </a:lnTo>
                  <a:lnTo>
                    <a:pt x="85" y="30"/>
                  </a:lnTo>
                  <a:lnTo>
                    <a:pt x="87" y="30"/>
                  </a:lnTo>
                  <a:lnTo>
                    <a:pt x="90" y="30"/>
                  </a:lnTo>
                  <a:lnTo>
                    <a:pt x="92" y="30"/>
                  </a:lnTo>
                  <a:lnTo>
                    <a:pt x="94" y="33"/>
                  </a:lnTo>
                  <a:lnTo>
                    <a:pt x="97" y="33"/>
                  </a:lnTo>
                  <a:lnTo>
                    <a:pt x="99" y="33"/>
                  </a:lnTo>
                  <a:lnTo>
                    <a:pt x="104" y="33"/>
                  </a:lnTo>
                  <a:lnTo>
                    <a:pt x="104" y="30"/>
                  </a:lnTo>
                  <a:lnTo>
                    <a:pt x="106" y="30"/>
                  </a:lnTo>
                  <a:lnTo>
                    <a:pt x="109" y="3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59" name="Freeform 54"/>
            <p:cNvSpPr>
              <a:spLocks/>
            </p:cNvSpPr>
            <p:nvPr/>
          </p:nvSpPr>
          <p:spPr bwMode="auto">
            <a:xfrm>
              <a:off x="4164" y="1922"/>
              <a:ext cx="75" cy="84"/>
            </a:xfrm>
            <a:custGeom>
              <a:avLst/>
              <a:gdLst>
                <a:gd name="T0" fmla="*/ 2147483647 w 64"/>
                <a:gd name="T1" fmla="*/ 2147483647 h 76"/>
                <a:gd name="T2" fmla="*/ 2147483647 w 64"/>
                <a:gd name="T3" fmla="*/ 2147483647 h 76"/>
                <a:gd name="T4" fmla="*/ 2147483647 w 64"/>
                <a:gd name="T5" fmla="*/ 2147483647 h 76"/>
                <a:gd name="T6" fmla="*/ 2147483647 w 64"/>
                <a:gd name="T7" fmla="*/ 2147483647 h 76"/>
                <a:gd name="T8" fmla="*/ 2147483647 w 64"/>
                <a:gd name="T9" fmla="*/ 2147483647 h 76"/>
                <a:gd name="T10" fmla="*/ 2147483647 w 64"/>
                <a:gd name="T11" fmla="*/ 2147483647 h 76"/>
                <a:gd name="T12" fmla="*/ 2147483647 w 64"/>
                <a:gd name="T13" fmla="*/ 2147483647 h 76"/>
                <a:gd name="T14" fmla="*/ 2147483647 w 64"/>
                <a:gd name="T15" fmla="*/ 2147483647 h 76"/>
                <a:gd name="T16" fmla="*/ 2147483647 w 64"/>
                <a:gd name="T17" fmla="*/ 2147483647 h 76"/>
                <a:gd name="T18" fmla="*/ 2147483647 w 64"/>
                <a:gd name="T19" fmla="*/ 2147483647 h 76"/>
                <a:gd name="T20" fmla="*/ 2147483647 w 64"/>
                <a:gd name="T21" fmla="*/ 2147483647 h 76"/>
                <a:gd name="T22" fmla="*/ 2147483647 w 64"/>
                <a:gd name="T23" fmla="*/ 2147483647 h 76"/>
                <a:gd name="T24" fmla="*/ 2147483647 w 64"/>
                <a:gd name="T25" fmla="*/ 2147483647 h 76"/>
                <a:gd name="T26" fmla="*/ 2147483647 w 64"/>
                <a:gd name="T27" fmla="*/ 2147483647 h 76"/>
                <a:gd name="T28" fmla="*/ 2147483647 w 64"/>
                <a:gd name="T29" fmla="*/ 2147483647 h 76"/>
                <a:gd name="T30" fmla="*/ 2147483647 w 64"/>
                <a:gd name="T31" fmla="*/ 2147483647 h 76"/>
                <a:gd name="T32" fmla="*/ 2147483647 w 64"/>
                <a:gd name="T33" fmla="*/ 2147483647 h 76"/>
                <a:gd name="T34" fmla="*/ 2147483647 w 64"/>
                <a:gd name="T35" fmla="*/ 2147483647 h 76"/>
                <a:gd name="T36" fmla="*/ 2147483647 w 64"/>
                <a:gd name="T37" fmla="*/ 2147483647 h 76"/>
                <a:gd name="T38" fmla="*/ 2147483647 w 64"/>
                <a:gd name="T39" fmla="*/ 2147483647 h 76"/>
                <a:gd name="T40" fmla="*/ 2147483647 w 64"/>
                <a:gd name="T41" fmla="*/ 2147483647 h 76"/>
                <a:gd name="T42" fmla="*/ 2147483647 w 64"/>
                <a:gd name="T43" fmla="*/ 2147483647 h 76"/>
                <a:gd name="T44" fmla="*/ 2147483647 w 64"/>
                <a:gd name="T45" fmla="*/ 2147483647 h 76"/>
                <a:gd name="T46" fmla="*/ 2147483647 w 64"/>
                <a:gd name="T47" fmla="*/ 2147483647 h 76"/>
                <a:gd name="T48" fmla="*/ 2147483647 w 64"/>
                <a:gd name="T49" fmla="*/ 2147483647 h 76"/>
                <a:gd name="T50" fmla="*/ 2147483647 w 64"/>
                <a:gd name="T51" fmla="*/ 2147483647 h 76"/>
                <a:gd name="T52" fmla="*/ 0 w 64"/>
                <a:gd name="T53" fmla="*/ 2147483647 h 76"/>
                <a:gd name="T54" fmla="*/ 0 w 64"/>
                <a:gd name="T55" fmla="*/ 2147483647 h 76"/>
                <a:gd name="T56" fmla="*/ 2147483647 w 64"/>
                <a:gd name="T57" fmla="*/ 2147483647 h 76"/>
                <a:gd name="T58" fmla="*/ 2147483647 w 64"/>
                <a:gd name="T59" fmla="*/ 2147483647 h 76"/>
                <a:gd name="T60" fmla="*/ 2147483647 w 64"/>
                <a:gd name="T61" fmla="*/ 2147483647 h 76"/>
                <a:gd name="T62" fmla="*/ 2147483647 w 64"/>
                <a:gd name="T63" fmla="*/ 2147483647 h 76"/>
                <a:gd name="T64" fmla="*/ 2147483647 w 64"/>
                <a:gd name="T65" fmla="*/ 2147483647 h 76"/>
                <a:gd name="T66" fmla="*/ 2147483647 w 64"/>
                <a:gd name="T67" fmla="*/ 2147483647 h 76"/>
                <a:gd name="T68" fmla="*/ 2147483647 w 64"/>
                <a:gd name="T69" fmla="*/ 0 h 76"/>
                <a:gd name="T70" fmla="*/ 2147483647 w 64"/>
                <a:gd name="T71" fmla="*/ 2147483647 h 76"/>
                <a:gd name="T72" fmla="*/ 2147483647 w 64"/>
                <a:gd name="T73" fmla="*/ 2147483647 h 76"/>
                <a:gd name="T74" fmla="*/ 2147483647 w 64"/>
                <a:gd name="T75" fmla="*/ 2147483647 h 76"/>
                <a:gd name="T76" fmla="*/ 2147483647 w 64"/>
                <a:gd name="T77" fmla="*/ 2147483647 h 76"/>
                <a:gd name="T78" fmla="*/ 2147483647 w 64"/>
                <a:gd name="T79" fmla="*/ 2147483647 h 76"/>
                <a:gd name="T80" fmla="*/ 2147483647 w 64"/>
                <a:gd name="T81" fmla="*/ 2147483647 h 76"/>
                <a:gd name="T82" fmla="*/ 2147483647 w 64"/>
                <a:gd name="T83" fmla="*/ 2147483647 h 76"/>
                <a:gd name="T84" fmla="*/ 2147483647 w 64"/>
                <a:gd name="T85" fmla="*/ 2147483647 h 76"/>
                <a:gd name="T86" fmla="*/ 2147483647 w 64"/>
                <a:gd name="T87" fmla="*/ 2147483647 h 76"/>
                <a:gd name="T88" fmla="*/ 2147483647 w 64"/>
                <a:gd name="T89" fmla="*/ 2147483647 h 76"/>
                <a:gd name="T90" fmla="*/ 2147483647 w 64"/>
                <a:gd name="T91" fmla="*/ 2147483647 h 76"/>
                <a:gd name="T92" fmla="*/ 2147483647 w 64"/>
                <a:gd name="T93" fmla="*/ 2147483647 h 76"/>
                <a:gd name="T94" fmla="*/ 2147483647 w 64"/>
                <a:gd name="T95" fmla="*/ 2147483647 h 76"/>
                <a:gd name="T96" fmla="*/ 2147483647 w 64"/>
                <a:gd name="T97" fmla="*/ 2147483647 h 76"/>
                <a:gd name="T98" fmla="*/ 2147483647 w 64"/>
                <a:gd name="T99" fmla="*/ 2147483647 h 76"/>
                <a:gd name="T100" fmla="*/ 2147483647 w 64"/>
                <a:gd name="T101" fmla="*/ 2147483647 h 76"/>
                <a:gd name="T102" fmla="*/ 2147483647 w 64"/>
                <a:gd name="T103" fmla="*/ 2147483647 h 76"/>
                <a:gd name="T104" fmla="*/ 2147483647 w 64"/>
                <a:gd name="T105" fmla="*/ 2147483647 h 76"/>
                <a:gd name="T106" fmla="*/ 2147483647 w 64"/>
                <a:gd name="T107" fmla="*/ 2147483647 h 76"/>
                <a:gd name="T108" fmla="*/ 2147483647 w 64"/>
                <a:gd name="T109" fmla="*/ 2147483647 h 76"/>
                <a:gd name="T110" fmla="*/ 2147483647 w 64"/>
                <a:gd name="T111" fmla="*/ 2147483647 h 76"/>
                <a:gd name="T112" fmla="*/ 2147483647 w 64"/>
                <a:gd name="T113" fmla="*/ 2147483647 h 76"/>
                <a:gd name="T114" fmla="*/ 2147483647 w 64"/>
                <a:gd name="T115" fmla="*/ 2147483647 h 76"/>
                <a:gd name="T116" fmla="*/ 2147483647 w 64"/>
                <a:gd name="T117" fmla="*/ 2147483647 h 76"/>
                <a:gd name="T118" fmla="*/ 2147483647 w 64"/>
                <a:gd name="T119" fmla="*/ 2147483647 h 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4"/>
                <a:gd name="T181" fmla="*/ 0 h 76"/>
                <a:gd name="T182" fmla="*/ 64 w 64"/>
                <a:gd name="T183" fmla="*/ 76 h 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4" h="76">
                  <a:moveTo>
                    <a:pt x="59" y="76"/>
                  </a:moveTo>
                  <a:lnTo>
                    <a:pt x="59" y="76"/>
                  </a:lnTo>
                  <a:lnTo>
                    <a:pt x="57" y="71"/>
                  </a:lnTo>
                  <a:lnTo>
                    <a:pt x="57" y="66"/>
                  </a:lnTo>
                  <a:lnTo>
                    <a:pt x="54" y="62"/>
                  </a:lnTo>
                  <a:lnTo>
                    <a:pt x="54" y="57"/>
                  </a:lnTo>
                  <a:lnTo>
                    <a:pt x="49" y="52"/>
                  </a:lnTo>
                  <a:lnTo>
                    <a:pt x="49" y="50"/>
                  </a:lnTo>
                  <a:lnTo>
                    <a:pt x="47" y="52"/>
                  </a:lnTo>
                  <a:lnTo>
                    <a:pt x="42" y="52"/>
                  </a:lnTo>
                  <a:lnTo>
                    <a:pt x="40" y="50"/>
                  </a:lnTo>
                  <a:lnTo>
                    <a:pt x="40" y="47"/>
                  </a:lnTo>
                  <a:lnTo>
                    <a:pt x="38" y="47"/>
                  </a:lnTo>
                  <a:lnTo>
                    <a:pt x="38" y="50"/>
                  </a:lnTo>
                  <a:lnTo>
                    <a:pt x="35" y="52"/>
                  </a:lnTo>
                  <a:lnTo>
                    <a:pt x="38" y="55"/>
                  </a:lnTo>
                  <a:lnTo>
                    <a:pt x="38" y="57"/>
                  </a:lnTo>
                  <a:lnTo>
                    <a:pt x="33" y="64"/>
                  </a:lnTo>
                  <a:lnTo>
                    <a:pt x="31" y="62"/>
                  </a:lnTo>
                  <a:lnTo>
                    <a:pt x="28" y="59"/>
                  </a:lnTo>
                  <a:lnTo>
                    <a:pt x="28" y="62"/>
                  </a:lnTo>
                  <a:lnTo>
                    <a:pt x="26" y="62"/>
                  </a:lnTo>
                  <a:lnTo>
                    <a:pt x="23" y="64"/>
                  </a:lnTo>
                  <a:lnTo>
                    <a:pt x="23" y="62"/>
                  </a:lnTo>
                  <a:lnTo>
                    <a:pt x="23" y="64"/>
                  </a:lnTo>
                  <a:lnTo>
                    <a:pt x="19" y="64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2" y="57"/>
                  </a:lnTo>
                  <a:lnTo>
                    <a:pt x="12" y="55"/>
                  </a:lnTo>
                  <a:lnTo>
                    <a:pt x="12" y="52"/>
                  </a:lnTo>
                  <a:lnTo>
                    <a:pt x="9" y="50"/>
                  </a:lnTo>
                  <a:lnTo>
                    <a:pt x="9" y="47"/>
                  </a:lnTo>
                  <a:lnTo>
                    <a:pt x="12" y="47"/>
                  </a:lnTo>
                  <a:lnTo>
                    <a:pt x="12" y="45"/>
                  </a:lnTo>
                  <a:lnTo>
                    <a:pt x="12" y="43"/>
                  </a:lnTo>
                  <a:lnTo>
                    <a:pt x="9" y="43"/>
                  </a:lnTo>
                  <a:lnTo>
                    <a:pt x="9" y="40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9" y="33"/>
                  </a:lnTo>
                  <a:lnTo>
                    <a:pt x="9" y="29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2" y="19"/>
                  </a:lnTo>
                  <a:lnTo>
                    <a:pt x="5" y="19"/>
                  </a:lnTo>
                  <a:lnTo>
                    <a:pt x="7" y="17"/>
                  </a:lnTo>
                  <a:lnTo>
                    <a:pt x="12" y="17"/>
                  </a:lnTo>
                  <a:lnTo>
                    <a:pt x="12" y="14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5" y="10"/>
                  </a:lnTo>
                  <a:lnTo>
                    <a:pt x="2" y="10"/>
                  </a:lnTo>
                  <a:lnTo>
                    <a:pt x="7" y="3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5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9" y="7"/>
                  </a:lnTo>
                  <a:lnTo>
                    <a:pt x="21" y="7"/>
                  </a:lnTo>
                  <a:lnTo>
                    <a:pt x="23" y="5"/>
                  </a:lnTo>
                  <a:lnTo>
                    <a:pt x="23" y="10"/>
                  </a:lnTo>
                  <a:lnTo>
                    <a:pt x="26" y="14"/>
                  </a:lnTo>
                  <a:lnTo>
                    <a:pt x="26" y="17"/>
                  </a:lnTo>
                  <a:lnTo>
                    <a:pt x="28" y="17"/>
                  </a:lnTo>
                  <a:lnTo>
                    <a:pt x="40" y="17"/>
                  </a:lnTo>
                  <a:lnTo>
                    <a:pt x="45" y="17"/>
                  </a:lnTo>
                  <a:lnTo>
                    <a:pt x="49" y="17"/>
                  </a:lnTo>
                  <a:lnTo>
                    <a:pt x="57" y="17"/>
                  </a:lnTo>
                  <a:lnTo>
                    <a:pt x="59" y="19"/>
                  </a:lnTo>
                  <a:lnTo>
                    <a:pt x="57" y="22"/>
                  </a:lnTo>
                  <a:lnTo>
                    <a:pt x="57" y="24"/>
                  </a:lnTo>
                  <a:lnTo>
                    <a:pt x="52" y="29"/>
                  </a:lnTo>
                  <a:lnTo>
                    <a:pt x="49" y="31"/>
                  </a:lnTo>
                  <a:lnTo>
                    <a:pt x="47" y="31"/>
                  </a:lnTo>
                  <a:lnTo>
                    <a:pt x="45" y="33"/>
                  </a:lnTo>
                  <a:lnTo>
                    <a:pt x="42" y="36"/>
                  </a:lnTo>
                  <a:lnTo>
                    <a:pt x="45" y="38"/>
                  </a:lnTo>
                  <a:lnTo>
                    <a:pt x="45" y="43"/>
                  </a:lnTo>
                  <a:lnTo>
                    <a:pt x="47" y="43"/>
                  </a:lnTo>
                  <a:lnTo>
                    <a:pt x="49" y="45"/>
                  </a:lnTo>
                  <a:lnTo>
                    <a:pt x="52" y="47"/>
                  </a:lnTo>
                  <a:lnTo>
                    <a:pt x="52" y="45"/>
                  </a:lnTo>
                  <a:lnTo>
                    <a:pt x="54" y="40"/>
                  </a:lnTo>
                  <a:lnTo>
                    <a:pt x="57" y="38"/>
                  </a:lnTo>
                  <a:lnTo>
                    <a:pt x="59" y="40"/>
                  </a:lnTo>
                  <a:lnTo>
                    <a:pt x="61" y="45"/>
                  </a:lnTo>
                  <a:lnTo>
                    <a:pt x="61" y="47"/>
                  </a:lnTo>
                  <a:lnTo>
                    <a:pt x="64" y="55"/>
                  </a:lnTo>
                  <a:lnTo>
                    <a:pt x="64" y="62"/>
                  </a:lnTo>
                  <a:lnTo>
                    <a:pt x="64" y="69"/>
                  </a:lnTo>
                  <a:lnTo>
                    <a:pt x="61" y="69"/>
                  </a:lnTo>
                  <a:lnTo>
                    <a:pt x="59" y="71"/>
                  </a:lnTo>
                  <a:lnTo>
                    <a:pt x="59" y="76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60" name="Freeform 55"/>
            <p:cNvSpPr>
              <a:spLocks/>
            </p:cNvSpPr>
            <p:nvPr/>
          </p:nvSpPr>
          <p:spPr bwMode="auto">
            <a:xfrm>
              <a:off x="4164" y="1922"/>
              <a:ext cx="75" cy="84"/>
            </a:xfrm>
            <a:custGeom>
              <a:avLst/>
              <a:gdLst>
                <a:gd name="T0" fmla="*/ 2147483647 w 64"/>
                <a:gd name="T1" fmla="*/ 2147483647 h 76"/>
                <a:gd name="T2" fmla="*/ 2147483647 w 64"/>
                <a:gd name="T3" fmla="*/ 2147483647 h 76"/>
                <a:gd name="T4" fmla="*/ 2147483647 w 64"/>
                <a:gd name="T5" fmla="*/ 2147483647 h 76"/>
                <a:gd name="T6" fmla="*/ 2147483647 w 64"/>
                <a:gd name="T7" fmla="*/ 2147483647 h 76"/>
                <a:gd name="T8" fmla="*/ 2147483647 w 64"/>
                <a:gd name="T9" fmla="*/ 2147483647 h 76"/>
                <a:gd name="T10" fmla="*/ 2147483647 w 64"/>
                <a:gd name="T11" fmla="*/ 2147483647 h 76"/>
                <a:gd name="T12" fmla="*/ 2147483647 w 64"/>
                <a:gd name="T13" fmla="*/ 2147483647 h 76"/>
                <a:gd name="T14" fmla="*/ 2147483647 w 64"/>
                <a:gd name="T15" fmla="*/ 2147483647 h 76"/>
                <a:gd name="T16" fmla="*/ 2147483647 w 64"/>
                <a:gd name="T17" fmla="*/ 2147483647 h 76"/>
                <a:gd name="T18" fmla="*/ 2147483647 w 64"/>
                <a:gd name="T19" fmla="*/ 2147483647 h 76"/>
                <a:gd name="T20" fmla="*/ 2147483647 w 64"/>
                <a:gd name="T21" fmla="*/ 2147483647 h 76"/>
                <a:gd name="T22" fmla="*/ 2147483647 w 64"/>
                <a:gd name="T23" fmla="*/ 2147483647 h 76"/>
                <a:gd name="T24" fmla="*/ 2147483647 w 64"/>
                <a:gd name="T25" fmla="*/ 2147483647 h 76"/>
                <a:gd name="T26" fmla="*/ 2147483647 w 64"/>
                <a:gd name="T27" fmla="*/ 2147483647 h 76"/>
                <a:gd name="T28" fmla="*/ 2147483647 w 64"/>
                <a:gd name="T29" fmla="*/ 2147483647 h 76"/>
                <a:gd name="T30" fmla="*/ 2147483647 w 64"/>
                <a:gd name="T31" fmla="*/ 2147483647 h 76"/>
                <a:gd name="T32" fmla="*/ 2147483647 w 64"/>
                <a:gd name="T33" fmla="*/ 2147483647 h 76"/>
                <a:gd name="T34" fmla="*/ 2147483647 w 64"/>
                <a:gd name="T35" fmla="*/ 2147483647 h 76"/>
                <a:gd name="T36" fmla="*/ 2147483647 w 64"/>
                <a:gd name="T37" fmla="*/ 2147483647 h 76"/>
                <a:gd name="T38" fmla="*/ 2147483647 w 64"/>
                <a:gd name="T39" fmla="*/ 2147483647 h 76"/>
                <a:gd name="T40" fmla="*/ 2147483647 w 64"/>
                <a:gd name="T41" fmla="*/ 2147483647 h 76"/>
                <a:gd name="T42" fmla="*/ 2147483647 w 64"/>
                <a:gd name="T43" fmla="*/ 2147483647 h 76"/>
                <a:gd name="T44" fmla="*/ 2147483647 w 64"/>
                <a:gd name="T45" fmla="*/ 2147483647 h 76"/>
                <a:gd name="T46" fmla="*/ 2147483647 w 64"/>
                <a:gd name="T47" fmla="*/ 2147483647 h 76"/>
                <a:gd name="T48" fmla="*/ 2147483647 w 64"/>
                <a:gd name="T49" fmla="*/ 2147483647 h 76"/>
                <a:gd name="T50" fmla="*/ 2147483647 w 64"/>
                <a:gd name="T51" fmla="*/ 2147483647 h 76"/>
                <a:gd name="T52" fmla="*/ 0 w 64"/>
                <a:gd name="T53" fmla="*/ 2147483647 h 76"/>
                <a:gd name="T54" fmla="*/ 0 w 64"/>
                <a:gd name="T55" fmla="*/ 2147483647 h 76"/>
                <a:gd name="T56" fmla="*/ 2147483647 w 64"/>
                <a:gd name="T57" fmla="*/ 2147483647 h 76"/>
                <a:gd name="T58" fmla="*/ 2147483647 w 64"/>
                <a:gd name="T59" fmla="*/ 2147483647 h 76"/>
                <a:gd name="T60" fmla="*/ 2147483647 w 64"/>
                <a:gd name="T61" fmla="*/ 2147483647 h 76"/>
                <a:gd name="T62" fmla="*/ 2147483647 w 64"/>
                <a:gd name="T63" fmla="*/ 2147483647 h 76"/>
                <a:gd name="T64" fmla="*/ 2147483647 w 64"/>
                <a:gd name="T65" fmla="*/ 2147483647 h 76"/>
                <a:gd name="T66" fmla="*/ 2147483647 w 64"/>
                <a:gd name="T67" fmla="*/ 2147483647 h 76"/>
                <a:gd name="T68" fmla="*/ 2147483647 w 64"/>
                <a:gd name="T69" fmla="*/ 0 h 76"/>
                <a:gd name="T70" fmla="*/ 2147483647 w 64"/>
                <a:gd name="T71" fmla="*/ 2147483647 h 76"/>
                <a:gd name="T72" fmla="*/ 2147483647 w 64"/>
                <a:gd name="T73" fmla="*/ 2147483647 h 76"/>
                <a:gd name="T74" fmla="*/ 2147483647 w 64"/>
                <a:gd name="T75" fmla="*/ 2147483647 h 76"/>
                <a:gd name="T76" fmla="*/ 2147483647 w 64"/>
                <a:gd name="T77" fmla="*/ 2147483647 h 76"/>
                <a:gd name="T78" fmla="*/ 2147483647 w 64"/>
                <a:gd name="T79" fmla="*/ 2147483647 h 76"/>
                <a:gd name="T80" fmla="*/ 2147483647 w 64"/>
                <a:gd name="T81" fmla="*/ 2147483647 h 76"/>
                <a:gd name="T82" fmla="*/ 2147483647 w 64"/>
                <a:gd name="T83" fmla="*/ 2147483647 h 76"/>
                <a:gd name="T84" fmla="*/ 2147483647 w 64"/>
                <a:gd name="T85" fmla="*/ 2147483647 h 76"/>
                <a:gd name="T86" fmla="*/ 2147483647 w 64"/>
                <a:gd name="T87" fmla="*/ 2147483647 h 76"/>
                <a:gd name="T88" fmla="*/ 2147483647 w 64"/>
                <a:gd name="T89" fmla="*/ 2147483647 h 76"/>
                <a:gd name="T90" fmla="*/ 2147483647 w 64"/>
                <a:gd name="T91" fmla="*/ 2147483647 h 76"/>
                <a:gd name="T92" fmla="*/ 2147483647 w 64"/>
                <a:gd name="T93" fmla="*/ 2147483647 h 76"/>
                <a:gd name="T94" fmla="*/ 2147483647 w 64"/>
                <a:gd name="T95" fmla="*/ 2147483647 h 76"/>
                <a:gd name="T96" fmla="*/ 2147483647 w 64"/>
                <a:gd name="T97" fmla="*/ 2147483647 h 76"/>
                <a:gd name="T98" fmla="*/ 2147483647 w 64"/>
                <a:gd name="T99" fmla="*/ 2147483647 h 76"/>
                <a:gd name="T100" fmla="*/ 2147483647 w 64"/>
                <a:gd name="T101" fmla="*/ 2147483647 h 76"/>
                <a:gd name="T102" fmla="*/ 2147483647 w 64"/>
                <a:gd name="T103" fmla="*/ 2147483647 h 76"/>
                <a:gd name="T104" fmla="*/ 2147483647 w 64"/>
                <a:gd name="T105" fmla="*/ 2147483647 h 76"/>
                <a:gd name="T106" fmla="*/ 2147483647 w 64"/>
                <a:gd name="T107" fmla="*/ 2147483647 h 76"/>
                <a:gd name="T108" fmla="*/ 2147483647 w 64"/>
                <a:gd name="T109" fmla="*/ 2147483647 h 76"/>
                <a:gd name="T110" fmla="*/ 2147483647 w 64"/>
                <a:gd name="T111" fmla="*/ 2147483647 h 76"/>
                <a:gd name="T112" fmla="*/ 2147483647 w 64"/>
                <a:gd name="T113" fmla="*/ 2147483647 h 76"/>
                <a:gd name="T114" fmla="*/ 2147483647 w 64"/>
                <a:gd name="T115" fmla="*/ 2147483647 h 76"/>
                <a:gd name="T116" fmla="*/ 2147483647 w 64"/>
                <a:gd name="T117" fmla="*/ 2147483647 h 76"/>
                <a:gd name="T118" fmla="*/ 2147483647 w 64"/>
                <a:gd name="T119" fmla="*/ 2147483647 h 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4"/>
                <a:gd name="T181" fmla="*/ 0 h 76"/>
                <a:gd name="T182" fmla="*/ 64 w 64"/>
                <a:gd name="T183" fmla="*/ 76 h 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4" h="76">
                  <a:moveTo>
                    <a:pt x="59" y="76"/>
                  </a:moveTo>
                  <a:lnTo>
                    <a:pt x="59" y="76"/>
                  </a:lnTo>
                  <a:lnTo>
                    <a:pt x="57" y="71"/>
                  </a:lnTo>
                  <a:lnTo>
                    <a:pt x="57" y="66"/>
                  </a:lnTo>
                  <a:lnTo>
                    <a:pt x="54" y="62"/>
                  </a:lnTo>
                  <a:lnTo>
                    <a:pt x="54" y="57"/>
                  </a:lnTo>
                  <a:lnTo>
                    <a:pt x="49" y="52"/>
                  </a:lnTo>
                  <a:lnTo>
                    <a:pt x="49" y="50"/>
                  </a:lnTo>
                  <a:lnTo>
                    <a:pt x="47" y="52"/>
                  </a:lnTo>
                  <a:lnTo>
                    <a:pt x="42" y="52"/>
                  </a:lnTo>
                  <a:lnTo>
                    <a:pt x="40" y="50"/>
                  </a:lnTo>
                  <a:lnTo>
                    <a:pt x="40" y="47"/>
                  </a:lnTo>
                  <a:lnTo>
                    <a:pt x="38" y="47"/>
                  </a:lnTo>
                  <a:lnTo>
                    <a:pt x="38" y="50"/>
                  </a:lnTo>
                  <a:lnTo>
                    <a:pt x="35" y="52"/>
                  </a:lnTo>
                  <a:lnTo>
                    <a:pt x="38" y="55"/>
                  </a:lnTo>
                  <a:lnTo>
                    <a:pt x="38" y="57"/>
                  </a:lnTo>
                  <a:lnTo>
                    <a:pt x="33" y="64"/>
                  </a:lnTo>
                  <a:lnTo>
                    <a:pt x="31" y="62"/>
                  </a:lnTo>
                  <a:lnTo>
                    <a:pt x="28" y="59"/>
                  </a:lnTo>
                  <a:lnTo>
                    <a:pt x="28" y="62"/>
                  </a:lnTo>
                  <a:lnTo>
                    <a:pt x="26" y="62"/>
                  </a:lnTo>
                  <a:lnTo>
                    <a:pt x="23" y="64"/>
                  </a:lnTo>
                  <a:lnTo>
                    <a:pt x="23" y="62"/>
                  </a:lnTo>
                  <a:lnTo>
                    <a:pt x="23" y="64"/>
                  </a:lnTo>
                  <a:lnTo>
                    <a:pt x="19" y="64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2" y="57"/>
                  </a:lnTo>
                  <a:lnTo>
                    <a:pt x="12" y="55"/>
                  </a:lnTo>
                  <a:lnTo>
                    <a:pt x="12" y="52"/>
                  </a:lnTo>
                  <a:lnTo>
                    <a:pt x="9" y="50"/>
                  </a:lnTo>
                  <a:lnTo>
                    <a:pt x="9" y="47"/>
                  </a:lnTo>
                  <a:lnTo>
                    <a:pt x="12" y="47"/>
                  </a:lnTo>
                  <a:lnTo>
                    <a:pt x="12" y="45"/>
                  </a:lnTo>
                  <a:lnTo>
                    <a:pt x="12" y="43"/>
                  </a:lnTo>
                  <a:lnTo>
                    <a:pt x="9" y="43"/>
                  </a:lnTo>
                  <a:lnTo>
                    <a:pt x="9" y="40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9" y="33"/>
                  </a:lnTo>
                  <a:lnTo>
                    <a:pt x="9" y="29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2" y="19"/>
                  </a:lnTo>
                  <a:lnTo>
                    <a:pt x="5" y="19"/>
                  </a:lnTo>
                  <a:lnTo>
                    <a:pt x="7" y="17"/>
                  </a:lnTo>
                  <a:lnTo>
                    <a:pt x="12" y="17"/>
                  </a:lnTo>
                  <a:lnTo>
                    <a:pt x="12" y="14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5" y="10"/>
                  </a:lnTo>
                  <a:lnTo>
                    <a:pt x="2" y="10"/>
                  </a:lnTo>
                  <a:lnTo>
                    <a:pt x="7" y="3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5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9" y="7"/>
                  </a:lnTo>
                  <a:lnTo>
                    <a:pt x="21" y="7"/>
                  </a:lnTo>
                  <a:lnTo>
                    <a:pt x="23" y="5"/>
                  </a:lnTo>
                  <a:lnTo>
                    <a:pt x="23" y="10"/>
                  </a:lnTo>
                  <a:lnTo>
                    <a:pt x="26" y="14"/>
                  </a:lnTo>
                  <a:lnTo>
                    <a:pt x="26" y="17"/>
                  </a:lnTo>
                  <a:lnTo>
                    <a:pt x="28" y="17"/>
                  </a:lnTo>
                  <a:lnTo>
                    <a:pt x="40" y="17"/>
                  </a:lnTo>
                  <a:lnTo>
                    <a:pt x="45" y="17"/>
                  </a:lnTo>
                  <a:lnTo>
                    <a:pt x="49" y="17"/>
                  </a:lnTo>
                  <a:lnTo>
                    <a:pt x="57" y="17"/>
                  </a:lnTo>
                  <a:lnTo>
                    <a:pt x="59" y="19"/>
                  </a:lnTo>
                  <a:lnTo>
                    <a:pt x="57" y="22"/>
                  </a:lnTo>
                  <a:lnTo>
                    <a:pt x="57" y="24"/>
                  </a:lnTo>
                  <a:lnTo>
                    <a:pt x="52" y="29"/>
                  </a:lnTo>
                  <a:lnTo>
                    <a:pt x="49" y="31"/>
                  </a:lnTo>
                  <a:lnTo>
                    <a:pt x="47" y="31"/>
                  </a:lnTo>
                  <a:lnTo>
                    <a:pt x="45" y="33"/>
                  </a:lnTo>
                  <a:lnTo>
                    <a:pt x="42" y="36"/>
                  </a:lnTo>
                  <a:lnTo>
                    <a:pt x="45" y="38"/>
                  </a:lnTo>
                  <a:lnTo>
                    <a:pt x="45" y="43"/>
                  </a:lnTo>
                  <a:lnTo>
                    <a:pt x="47" y="43"/>
                  </a:lnTo>
                  <a:lnTo>
                    <a:pt x="49" y="45"/>
                  </a:lnTo>
                  <a:lnTo>
                    <a:pt x="52" y="47"/>
                  </a:lnTo>
                  <a:lnTo>
                    <a:pt x="52" y="45"/>
                  </a:lnTo>
                  <a:lnTo>
                    <a:pt x="54" y="40"/>
                  </a:lnTo>
                  <a:lnTo>
                    <a:pt x="57" y="38"/>
                  </a:lnTo>
                  <a:lnTo>
                    <a:pt x="59" y="40"/>
                  </a:lnTo>
                  <a:lnTo>
                    <a:pt x="61" y="45"/>
                  </a:lnTo>
                  <a:lnTo>
                    <a:pt x="61" y="47"/>
                  </a:lnTo>
                  <a:lnTo>
                    <a:pt x="64" y="55"/>
                  </a:lnTo>
                  <a:lnTo>
                    <a:pt x="64" y="62"/>
                  </a:lnTo>
                  <a:lnTo>
                    <a:pt x="64" y="69"/>
                  </a:lnTo>
                  <a:lnTo>
                    <a:pt x="61" y="69"/>
                  </a:lnTo>
                  <a:lnTo>
                    <a:pt x="59" y="71"/>
                  </a:lnTo>
                  <a:lnTo>
                    <a:pt x="59" y="76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61" name="Freeform 56"/>
            <p:cNvSpPr>
              <a:spLocks/>
            </p:cNvSpPr>
            <p:nvPr/>
          </p:nvSpPr>
          <p:spPr bwMode="auto">
            <a:xfrm>
              <a:off x="2810" y="2130"/>
              <a:ext cx="46" cy="91"/>
            </a:xfrm>
            <a:custGeom>
              <a:avLst/>
              <a:gdLst>
                <a:gd name="T0" fmla="*/ 2147483647 w 40"/>
                <a:gd name="T1" fmla="*/ 2147483647 h 83"/>
                <a:gd name="T2" fmla="*/ 2147483647 w 40"/>
                <a:gd name="T3" fmla="*/ 2147483647 h 83"/>
                <a:gd name="T4" fmla="*/ 2147483647 w 40"/>
                <a:gd name="T5" fmla="*/ 0 h 83"/>
                <a:gd name="T6" fmla="*/ 2147483647 w 40"/>
                <a:gd name="T7" fmla="*/ 0 h 83"/>
                <a:gd name="T8" fmla="*/ 2147483647 w 40"/>
                <a:gd name="T9" fmla="*/ 2147483647 h 83"/>
                <a:gd name="T10" fmla="*/ 2147483647 w 40"/>
                <a:gd name="T11" fmla="*/ 2147483647 h 83"/>
                <a:gd name="T12" fmla="*/ 2147483647 w 40"/>
                <a:gd name="T13" fmla="*/ 2147483647 h 83"/>
                <a:gd name="T14" fmla="*/ 2147483647 w 40"/>
                <a:gd name="T15" fmla="*/ 2147483647 h 83"/>
                <a:gd name="T16" fmla="*/ 2147483647 w 40"/>
                <a:gd name="T17" fmla="*/ 2147483647 h 83"/>
                <a:gd name="T18" fmla="*/ 2147483647 w 40"/>
                <a:gd name="T19" fmla="*/ 2147483647 h 83"/>
                <a:gd name="T20" fmla="*/ 2147483647 w 40"/>
                <a:gd name="T21" fmla="*/ 2147483647 h 83"/>
                <a:gd name="T22" fmla="*/ 2147483647 w 40"/>
                <a:gd name="T23" fmla="*/ 2147483647 h 83"/>
                <a:gd name="T24" fmla="*/ 2147483647 w 40"/>
                <a:gd name="T25" fmla="*/ 2147483647 h 83"/>
                <a:gd name="T26" fmla="*/ 2147483647 w 40"/>
                <a:gd name="T27" fmla="*/ 2147483647 h 83"/>
                <a:gd name="T28" fmla="*/ 2147483647 w 40"/>
                <a:gd name="T29" fmla="*/ 2147483647 h 83"/>
                <a:gd name="T30" fmla="*/ 2147483647 w 40"/>
                <a:gd name="T31" fmla="*/ 2147483647 h 83"/>
                <a:gd name="T32" fmla="*/ 2147483647 w 40"/>
                <a:gd name="T33" fmla="*/ 2147483647 h 83"/>
                <a:gd name="T34" fmla="*/ 0 w 40"/>
                <a:gd name="T35" fmla="*/ 2147483647 h 83"/>
                <a:gd name="T36" fmla="*/ 0 w 40"/>
                <a:gd name="T37" fmla="*/ 2147483647 h 83"/>
                <a:gd name="T38" fmla="*/ 2147483647 w 40"/>
                <a:gd name="T39" fmla="*/ 2147483647 h 83"/>
                <a:gd name="T40" fmla="*/ 2147483647 w 40"/>
                <a:gd name="T41" fmla="*/ 2147483647 h 83"/>
                <a:gd name="T42" fmla="*/ 2147483647 w 40"/>
                <a:gd name="T43" fmla="*/ 2147483647 h 83"/>
                <a:gd name="T44" fmla="*/ 2147483647 w 40"/>
                <a:gd name="T45" fmla="*/ 2147483647 h 83"/>
                <a:gd name="T46" fmla="*/ 2147483647 w 40"/>
                <a:gd name="T47" fmla="*/ 2147483647 h 83"/>
                <a:gd name="T48" fmla="*/ 2147483647 w 40"/>
                <a:gd name="T49" fmla="*/ 2147483647 h 83"/>
                <a:gd name="T50" fmla="*/ 2147483647 w 40"/>
                <a:gd name="T51" fmla="*/ 2147483647 h 83"/>
                <a:gd name="T52" fmla="*/ 2147483647 w 40"/>
                <a:gd name="T53" fmla="*/ 2147483647 h 83"/>
                <a:gd name="T54" fmla="*/ 2147483647 w 40"/>
                <a:gd name="T55" fmla="*/ 2147483647 h 83"/>
                <a:gd name="T56" fmla="*/ 2147483647 w 40"/>
                <a:gd name="T57" fmla="*/ 2147483647 h 83"/>
                <a:gd name="T58" fmla="*/ 2147483647 w 40"/>
                <a:gd name="T59" fmla="*/ 2147483647 h 83"/>
                <a:gd name="T60" fmla="*/ 2147483647 w 40"/>
                <a:gd name="T61" fmla="*/ 2147483647 h 83"/>
                <a:gd name="T62" fmla="*/ 2147483647 w 40"/>
                <a:gd name="T63" fmla="*/ 2147483647 h 83"/>
                <a:gd name="T64" fmla="*/ 2147483647 w 40"/>
                <a:gd name="T65" fmla="*/ 2147483647 h 83"/>
                <a:gd name="T66" fmla="*/ 2147483647 w 40"/>
                <a:gd name="T67" fmla="*/ 2147483647 h 83"/>
                <a:gd name="T68" fmla="*/ 2147483647 w 40"/>
                <a:gd name="T69" fmla="*/ 2147483647 h 83"/>
                <a:gd name="T70" fmla="*/ 2147483647 w 40"/>
                <a:gd name="T71" fmla="*/ 2147483647 h 83"/>
                <a:gd name="T72" fmla="*/ 2147483647 w 40"/>
                <a:gd name="T73" fmla="*/ 2147483647 h 83"/>
                <a:gd name="T74" fmla="*/ 2147483647 w 40"/>
                <a:gd name="T75" fmla="*/ 2147483647 h 83"/>
                <a:gd name="T76" fmla="*/ 2147483647 w 40"/>
                <a:gd name="T77" fmla="*/ 2147483647 h 83"/>
                <a:gd name="T78" fmla="*/ 2147483647 w 40"/>
                <a:gd name="T79" fmla="*/ 2147483647 h 83"/>
                <a:gd name="T80" fmla="*/ 2147483647 w 40"/>
                <a:gd name="T81" fmla="*/ 2147483647 h 83"/>
                <a:gd name="T82" fmla="*/ 2147483647 w 40"/>
                <a:gd name="T83" fmla="*/ 2147483647 h 83"/>
                <a:gd name="T84" fmla="*/ 2147483647 w 40"/>
                <a:gd name="T85" fmla="*/ 2147483647 h 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0"/>
                <a:gd name="T130" fmla="*/ 0 h 83"/>
                <a:gd name="T131" fmla="*/ 40 w 40"/>
                <a:gd name="T132" fmla="*/ 83 h 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0" h="83">
                  <a:moveTo>
                    <a:pt x="38" y="10"/>
                  </a:moveTo>
                  <a:lnTo>
                    <a:pt x="36" y="7"/>
                  </a:lnTo>
                  <a:lnTo>
                    <a:pt x="36" y="5"/>
                  </a:lnTo>
                  <a:lnTo>
                    <a:pt x="31" y="3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3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22" y="7"/>
                  </a:lnTo>
                  <a:lnTo>
                    <a:pt x="22" y="10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7" y="14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3" y="29"/>
                  </a:lnTo>
                  <a:lnTo>
                    <a:pt x="5" y="29"/>
                  </a:lnTo>
                  <a:lnTo>
                    <a:pt x="10" y="33"/>
                  </a:lnTo>
                  <a:lnTo>
                    <a:pt x="10" y="38"/>
                  </a:lnTo>
                  <a:lnTo>
                    <a:pt x="12" y="43"/>
                  </a:lnTo>
                  <a:lnTo>
                    <a:pt x="12" y="45"/>
                  </a:lnTo>
                  <a:lnTo>
                    <a:pt x="14" y="48"/>
                  </a:lnTo>
                  <a:lnTo>
                    <a:pt x="14" y="50"/>
                  </a:lnTo>
                  <a:lnTo>
                    <a:pt x="14" y="52"/>
                  </a:lnTo>
                  <a:lnTo>
                    <a:pt x="14" y="57"/>
                  </a:lnTo>
                  <a:lnTo>
                    <a:pt x="14" y="69"/>
                  </a:lnTo>
                  <a:lnTo>
                    <a:pt x="14" y="73"/>
                  </a:lnTo>
                  <a:lnTo>
                    <a:pt x="14" y="76"/>
                  </a:lnTo>
                  <a:lnTo>
                    <a:pt x="14" y="81"/>
                  </a:lnTo>
                  <a:lnTo>
                    <a:pt x="17" y="83"/>
                  </a:lnTo>
                  <a:lnTo>
                    <a:pt x="29" y="81"/>
                  </a:lnTo>
                  <a:lnTo>
                    <a:pt x="26" y="71"/>
                  </a:lnTo>
                  <a:lnTo>
                    <a:pt x="26" y="69"/>
                  </a:lnTo>
                  <a:lnTo>
                    <a:pt x="29" y="64"/>
                  </a:lnTo>
                  <a:lnTo>
                    <a:pt x="29" y="57"/>
                  </a:lnTo>
                  <a:lnTo>
                    <a:pt x="29" y="52"/>
                  </a:lnTo>
                  <a:lnTo>
                    <a:pt x="29" y="50"/>
                  </a:lnTo>
                  <a:lnTo>
                    <a:pt x="33" y="45"/>
                  </a:lnTo>
                  <a:lnTo>
                    <a:pt x="33" y="40"/>
                  </a:lnTo>
                  <a:lnTo>
                    <a:pt x="33" y="38"/>
                  </a:lnTo>
                  <a:lnTo>
                    <a:pt x="36" y="36"/>
                  </a:lnTo>
                  <a:lnTo>
                    <a:pt x="38" y="33"/>
                  </a:lnTo>
                  <a:lnTo>
                    <a:pt x="38" y="31"/>
                  </a:lnTo>
                  <a:lnTo>
                    <a:pt x="40" y="31"/>
                  </a:lnTo>
                  <a:lnTo>
                    <a:pt x="38" y="29"/>
                  </a:lnTo>
                  <a:lnTo>
                    <a:pt x="38" y="26"/>
                  </a:lnTo>
                  <a:lnTo>
                    <a:pt x="40" y="26"/>
                  </a:lnTo>
                  <a:lnTo>
                    <a:pt x="40" y="22"/>
                  </a:lnTo>
                  <a:lnTo>
                    <a:pt x="40" y="17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38" y="1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62" name="Freeform 57"/>
            <p:cNvSpPr>
              <a:spLocks/>
            </p:cNvSpPr>
            <p:nvPr/>
          </p:nvSpPr>
          <p:spPr bwMode="auto">
            <a:xfrm>
              <a:off x="2810" y="2130"/>
              <a:ext cx="46" cy="91"/>
            </a:xfrm>
            <a:custGeom>
              <a:avLst/>
              <a:gdLst>
                <a:gd name="T0" fmla="*/ 2147483647 w 40"/>
                <a:gd name="T1" fmla="*/ 2147483647 h 83"/>
                <a:gd name="T2" fmla="*/ 2147483647 w 40"/>
                <a:gd name="T3" fmla="*/ 2147483647 h 83"/>
                <a:gd name="T4" fmla="*/ 2147483647 w 40"/>
                <a:gd name="T5" fmla="*/ 0 h 83"/>
                <a:gd name="T6" fmla="*/ 2147483647 w 40"/>
                <a:gd name="T7" fmla="*/ 0 h 83"/>
                <a:gd name="T8" fmla="*/ 2147483647 w 40"/>
                <a:gd name="T9" fmla="*/ 2147483647 h 83"/>
                <a:gd name="T10" fmla="*/ 2147483647 w 40"/>
                <a:gd name="T11" fmla="*/ 2147483647 h 83"/>
                <a:gd name="T12" fmla="*/ 2147483647 w 40"/>
                <a:gd name="T13" fmla="*/ 2147483647 h 83"/>
                <a:gd name="T14" fmla="*/ 2147483647 w 40"/>
                <a:gd name="T15" fmla="*/ 2147483647 h 83"/>
                <a:gd name="T16" fmla="*/ 2147483647 w 40"/>
                <a:gd name="T17" fmla="*/ 2147483647 h 83"/>
                <a:gd name="T18" fmla="*/ 2147483647 w 40"/>
                <a:gd name="T19" fmla="*/ 2147483647 h 83"/>
                <a:gd name="T20" fmla="*/ 2147483647 w 40"/>
                <a:gd name="T21" fmla="*/ 2147483647 h 83"/>
                <a:gd name="T22" fmla="*/ 2147483647 w 40"/>
                <a:gd name="T23" fmla="*/ 2147483647 h 83"/>
                <a:gd name="T24" fmla="*/ 2147483647 w 40"/>
                <a:gd name="T25" fmla="*/ 2147483647 h 83"/>
                <a:gd name="T26" fmla="*/ 2147483647 w 40"/>
                <a:gd name="T27" fmla="*/ 2147483647 h 83"/>
                <a:gd name="T28" fmla="*/ 2147483647 w 40"/>
                <a:gd name="T29" fmla="*/ 2147483647 h 83"/>
                <a:gd name="T30" fmla="*/ 2147483647 w 40"/>
                <a:gd name="T31" fmla="*/ 2147483647 h 83"/>
                <a:gd name="T32" fmla="*/ 2147483647 w 40"/>
                <a:gd name="T33" fmla="*/ 2147483647 h 83"/>
                <a:gd name="T34" fmla="*/ 0 w 40"/>
                <a:gd name="T35" fmla="*/ 2147483647 h 83"/>
                <a:gd name="T36" fmla="*/ 0 w 40"/>
                <a:gd name="T37" fmla="*/ 2147483647 h 83"/>
                <a:gd name="T38" fmla="*/ 2147483647 w 40"/>
                <a:gd name="T39" fmla="*/ 2147483647 h 83"/>
                <a:gd name="T40" fmla="*/ 2147483647 w 40"/>
                <a:gd name="T41" fmla="*/ 2147483647 h 83"/>
                <a:gd name="T42" fmla="*/ 2147483647 w 40"/>
                <a:gd name="T43" fmla="*/ 2147483647 h 83"/>
                <a:gd name="T44" fmla="*/ 2147483647 w 40"/>
                <a:gd name="T45" fmla="*/ 2147483647 h 83"/>
                <a:gd name="T46" fmla="*/ 2147483647 w 40"/>
                <a:gd name="T47" fmla="*/ 2147483647 h 83"/>
                <a:gd name="T48" fmla="*/ 2147483647 w 40"/>
                <a:gd name="T49" fmla="*/ 2147483647 h 83"/>
                <a:gd name="T50" fmla="*/ 2147483647 w 40"/>
                <a:gd name="T51" fmla="*/ 2147483647 h 83"/>
                <a:gd name="T52" fmla="*/ 2147483647 w 40"/>
                <a:gd name="T53" fmla="*/ 2147483647 h 83"/>
                <a:gd name="T54" fmla="*/ 2147483647 w 40"/>
                <a:gd name="T55" fmla="*/ 2147483647 h 83"/>
                <a:gd name="T56" fmla="*/ 2147483647 w 40"/>
                <a:gd name="T57" fmla="*/ 2147483647 h 83"/>
                <a:gd name="T58" fmla="*/ 2147483647 w 40"/>
                <a:gd name="T59" fmla="*/ 2147483647 h 83"/>
                <a:gd name="T60" fmla="*/ 2147483647 w 40"/>
                <a:gd name="T61" fmla="*/ 2147483647 h 83"/>
                <a:gd name="T62" fmla="*/ 2147483647 w 40"/>
                <a:gd name="T63" fmla="*/ 2147483647 h 83"/>
                <a:gd name="T64" fmla="*/ 2147483647 w 40"/>
                <a:gd name="T65" fmla="*/ 2147483647 h 83"/>
                <a:gd name="T66" fmla="*/ 2147483647 w 40"/>
                <a:gd name="T67" fmla="*/ 2147483647 h 83"/>
                <a:gd name="T68" fmla="*/ 2147483647 w 40"/>
                <a:gd name="T69" fmla="*/ 2147483647 h 83"/>
                <a:gd name="T70" fmla="*/ 2147483647 w 40"/>
                <a:gd name="T71" fmla="*/ 2147483647 h 83"/>
                <a:gd name="T72" fmla="*/ 2147483647 w 40"/>
                <a:gd name="T73" fmla="*/ 2147483647 h 83"/>
                <a:gd name="T74" fmla="*/ 2147483647 w 40"/>
                <a:gd name="T75" fmla="*/ 2147483647 h 83"/>
                <a:gd name="T76" fmla="*/ 2147483647 w 40"/>
                <a:gd name="T77" fmla="*/ 2147483647 h 83"/>
                <a:gd name="T78" fmla="*/ 2147483647 w 40"/>
                <a:gd name="T79" fmla="*/ 2147483647 h 83"/>
                <a:gd name="T80" fmla="*/ 2147483647 w 40"/>
                <a:gd name="T81" fmla="*/ 2147483647 h 83"/>
                <a:gd name="T82" fmla="*/ 2147483647 w 40"/>
                <a:gd name="T83" fmla="*/ 2147483647 h 83"/>
                <a:gd name="T84" fmla="*/ 2147483647 w 40"/>
                <a:gd name="T85" fmla="*/ 2147483647 h 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0"/>
                <a:gd name="T130" fmla="*/ 0 h 83"/>
                <a:gd name="T131" fmla="*/ 40 w 40"/>
                <a:gd name="T132" fmla="*/ 83 h 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0" h="83">
                  <a:moveTo>
                    <a:pt x="38" y="10"/>
                  </a:moveTo>
                  <a:lnTo>
                    <a:pt x="36" y="7"/>
                  </a:lnTo>
                  <a:lnTo>
                    <a:pt x="36" y="5"/>
                  </a:lnTo>
                  <a:lnTo>
                    <a:pt x="31" y="3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3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22" y="7"/>
                  </a:lnTo>
                  <a:lnTo>
                    <a:pt x="22" y="10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7" y="14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3" y="29"/>
                  </a:lnTo>
                  <a:lnTo>
                    <a:pt x="5" y="29"/>
                  </a:lnTo>
                  <a:lnTo>
                    <a:pt x="10" y="33"/>
                  </a:lnTo>
                  <a:lnTo>
                    <a:pt x="10" y="38"/>
                  </a:lnTo>
                  <a:lnTo>
                    <a:pt x="12" y="43"/>
                  </a:lnTo>
                  <a:lnTo>
                    <a:pt x="12" y="45"/>
                  </a:lnTo>
                  <a:lnTo>
                    <a:pt x="14" y="48"/>
                  </a:lnTo>
                  <a:lnTo>
                    <a:pt x="14" y="50"/>
                  </a:lnTo>
                  <a:lnTo>
                    <a:pt x="14" y="52"/>
                  </a:lnTo>
                  <a:lnTo>
                    <a:pt x="14" y="57"/>
                  </a:lnTo>
                  <a:lnTo>
                    <a:pt x="14" y="69"/>
                  </a:lnTo>
                  <a:lnTo>
                    <a:pt x="14" y="73"/>
                  </a:lnTo>
                  <a:lnTo>
                    <a:pt x="14" y="76"/>
                  </a:lnTo>
                  <a:lnTo>
                    <a:pt x="14" y="81"/>
                  </a:lnTo>
                  <a:lnTo>
                    <a:pt x="17" y="83"/>
                  </a:lnTo>
                  <a:lnTo>
                    <a:pt x="29" y="81"/>
                  </a:lnTo>
                  <a:lnTo>
                    <a:pt x="26" y="71"/>
                  </a:lnTo>
                  <a:lnTo>
                    <a:pt x="26" y="69"/>
                  </a:lnTo>
                  <a:lnTo>
                    <a:pt x="29" y="64"/>
                  </a:lnTo>
                  <a:lnTo>
                    <a:pt x="29" y="57"/>
                  </a:lnTo>
                  <a:lnTo>
                    <a:pt x="29" y="52"/>
                  </a:lnTo>
                  <a:lnTo>
                    <a:pt x="29" y="50"/>
                  </a:lnTo>
                  <a:lnTo>
                    <a:pt x="33" y="45"/>
                  </a:lnTo>
                  <a:lnTo>
                    <a:pt x="33" y="40"/>
                  </a:lnTo>
                  <a:lnTo>
                    <a:pt x="33" y="38"/>
                  </a:lnTo>
                  <a:lnTo>
                    <a:pt x="36" y="36"/>
                  </a:lnTo>
                  <a:lnTo>
                    <a:pt x="38" y="33"/>
                  </a:lnTo>
                  <a:lnTo>
                    <a:pt x="38" y="31"/>
                  </a:lnTo>
                  <a:lnTo>
                    <a:pt x="40" y="31"/>
                  </a:lnTo>
                  <a:lnTo>
                    <a:pt x="38" y="29"/>
                  </a:lnTo>
                  <a:lnTo>
                    <a:pt x="38" y="26"/>
                  </a:lnTo>
                  <a:lnTo>
                    <a:pt x="40" y="26"/>
                  </a:lnTo>
                  <a:lnTo>
                    <a:pt x="40" y="22"/>
                  </a:lnTo>
                  <a:lnTo>
                    <a:pt x="40" y="17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38" y="1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63" name="Freeform 58"/>
            <p:cNvSpPr>
              <a:spLocks/>
            </p:cNvSpPr>
            <p:nvPr/>
          </p:nvSpPr>
          <p:spPr bwMode="auto">
            <a:xfrm>
              <a:off x="2937" y="2277"/>
              <a:ext cx="84" cy="95"/>
            </a:xfrm>
            <a:custGeom>
              <a:avLst/>
              <a:gdLst>
                <a:gd name="T0" fmla="*/ 2147483647 w 73"/>
                <a:gd name="T1" fmla="*/ 2147483647 h 85"/>
                <a:gd name="T2" fmla="*/ 2147483647 w 73"/>
                <a:gd name="T3" fmla="*/ 2147483647 h 85"/>
                <a:gd name="T4" fmla="*/ 2147483647 w 73"/>
                <a:gd name="T5" fmla="*/ 2147483647 h 85"/>
                <a:gd name="T6" fmla="*/ 2147483647 w 73"/>
                <a:gd name="T7" fmla="*/ 2147483647 h 85"/>
                <a:gd name="T8" fmla="*/ 2147483647 w 73"/>
                <a:gd name="T9" fmla="*/ 2147483647 h 85"/>
                <a:gd name="T10" fmla="*/ 0 w 73"/>
                <a:gd name="T11" fmla="*/ 2147483647 h 85"/>
                <a:gd name="T12" fmla="*/ 0 w 73"/>
                <a:gd name="T13" fmla="*/ 2147483647 h 85"/>
                <a:gd name="T14" fmla="*/ 2147483647 w 73"/>
                <a:gd name="T15" fmla="*/ 2147483647 h 85"/>
                <a:gd name="T16" fmla="*/ 2147483647 w 73"/>
                <a:gd name="T17" fmla="*/ 2147483647 h 85"/>
                <a:gd name="T18" fmla="*/ 2147483647 w 73"/>
                <a:gd name="T19" fmla="*/ 2147483647 h 85"/>
                <a:gd name="T20" fmla="*/ 2147483647 w 73"/>
                <a:gd name="T21" fmla="*/ 2147483647 h 85"/>
                <a:gd name="T22" fmla="*/ 2147483647 w 73"/>
                <a:gd name="T23" fmla="*/ 2147483647 h 85"/>
                <a:gd name="T24" fmla="*/ 2147483647 w 73"/>
                <a:gd name="T25" fmla="*/ 2147483647 h 85"/>
                <a:gd name="T26" fmla="*/ 2147483647 w 73"/>
                <a:gd name="T27" fmla="*/ 2147483647 h 85"/>
                <a:gd name="T28" fmla="*/ 2147483647 w 73"/>
                <a:gd name="T29" fmla="*/ 2147483647 h 85"/>
                <a:gd name="T30" fmla="*/ 2147483647 w 73"/>
                <a:gd name="T31" fmla="*/ 2147483647 h 85"/>
                <a:gd name="T32" fmla="*/ 2147483647 w 73"/>
                <a:gd name="T33" fmla="*/ 2147483647 h 85"/>
                <a:gd name="T34" fmla="*/ 2147483647 w 73"/>
                <a:gd name="T35" fmla="*/ 2147483647 h 85"/>
                <a:gd name="T36" fmla="*/ 2147483647 w 73"/>
                <a:gd name="T37" fmla="*/ 2147483647 h 85"/>
                <a:gd name="T38" fmla="*/ 2147483647 w 73"/>
                <a:gd name="T39" fmla="*/ 0 h 85"/>
                <a:gd name="T40" fmla="*/ 2147483647 w 73"/>
                <a:gd name="T41" fmla="*/ 0 h 85"/>
                <a:gd name="T42" fmla="*/ 2147483647 w 73"/>
                <a:gd name="T43" fmla="*/ 2147483647 h 85"/>
                <a:gd name="T44" fmla="*/ 2147483647 w 73"/>
                <a:gd name="T45" fmla="*/ 2147483647 h 85"/>
                <a:gd name="T46" fmla="*/ 2147483647 w 73"/>
                <a:gd name="T47" fmla="*/ 2147483647 h 85"/>
                <a:gd name="T48" fmla="*/ 2147483647 w 73"/>
                <a:gd name="T49" fmla="*/ 2147483647 h 85"/>
                <a:gd name="T50" fmla="*/ 2147483647 w 73"/>
                <a:gd name="T51" fmla="*/ 2147483647 h 85"/>
                <a:gd name="T52" fmla="*/ 2147483647 w 73"/>
                <a:gd name="T53" fmla="*/ 2147483647 h 85"/>
                <a:gd name="T54" fmla="*/ 2147483647 w 73"/>
                <a:gd name="T55" fmla="*/ 2147483647 h 85"/>
                <a:gd name="T56" fmla="*/ 2147483647 w 73"/>
                <a:gd name="T57" fmla="*/ 2147483647 h 85"/>
                <a:gd name="T58" fmla="*/ 2147483647 w 73"/>
                <a:gd name="T59" fmla="*/ 2147483647 h 85"/>
                <a:gd name="T60" fmla="*/ 2147483647 w 73"/>
                <a:gd name="T61" fmla="*/ 2147483647 h 85"/>
                <a:gd name="T62" fmla="*/ 2147483647 w 73"/>
                <a:gd name="T63" fmla="*/ 2147483647 h 85"/>
                <a:gd name="T64" fmla="*/ 2147483647 w 73"/>
                <a:gd name="T65" fmla="*/ 2147483647 h 85"/>
                <a:gd name="T66" fmla="*/ 2147483647 w 73"/>
                <a:gd name="T67" fmla="*/ 2147483647 h 85"/>
                <a:gd name="T68" fmla="*/ 2147483647 w 73"/>
                <a:gd name="T69" fmla="*/ 2147483647 h 85"/>
                <a:gd name="T70" fmla="*/ 2147483647 w 73"/>
                <a:gd name="T71" fmla="*/ 2147483647 h 85"/>
                <a:gd name="T72" fmla="*/ 2147483647 w 73"/>
                <a:gd name="T73" fmla="*/ 2147483647 h 85"/>
                <a:gd name="T74" fmla="*/ 2147483647 w 73"/>
                <a:gd name="T75" fmla="*/ 2147483647 h 85"/>
                <a:gd name="T76" fmla="*/ 2147483647 w 73"/>
                <a:gd name="T77" fmla="*/ 2147483647 h 8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3"/>
                <a:gd name="T118" fmla="*/ 0 h 85"/>
                <a:gd name="T119" fmla="*/ 73 w 73"/>
                <a:gd name="T120" fmla="*/ 85 h 8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3" h="85">
                  <a:moveTo>
                    <a:pt x="31" y="85"/>
                  </a:moveTo>
                  <a:lnTo>
                    <a:pt x="28" y="80"/>
                  </a:lnTo>
                  <a:lnTo>
                    <a:pt x="26" y="78"/>
                  </a:lnTo>
                  <a:lnTo>
                    <a:pt x="24" y="76"/>
                  </a:lnTo>
                  <a:lnTo>
                    <a:pt x="14" y="66"/>
                  </a:lnTo>
                  <a:lnTo>
                    <a:pt x="12" y="64"/>
                  </a:lnTo>
                  <a:lnTo>
                    <a:pt x="9" y="61"/>
                  </a:lnTo>
                  <a:lnTo>
                    <a:pt x="7" y="59"/>
                  </a:lnTo>
                  <a:lnTo>
                    <a:pt x="5" y="57"/>
                  </a:lnTo>
                  <a:lnTo>
                    <a:pt x="2" y="52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" y="40"/>
                  </a:lnTo>
                  <a:lnTo>
                    <a:pt x="2" y="38"/>
                  </a:lnTo>
                  <a:lnTo>
                    <a:pt x="5" y="38"/>
                  </a:lnTo>
                  <a:lnTo>
                    <a:pt x="5" y="33"/>
                  </a:lnTo>
                  <a:lnTo>
                    <a:pt x="5" y="28"/>
                  </a:lnTo>
                  <a:lnTo>
                    <a:pt x="7" y="28"/>
                  </a:lnTo>
                  <a:lnTo>
                    <a:pt x="9" y="31"/>
                  </a:lnTo>
                  <a:lnTo>
                    <a:pt x="12" y="31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9" y="28"/>
                  </a:lnTo>
                  <a:lnTo>
                    <a:pt x="9" y="26"/>
                  </a:lnTo>
                  <a:lnTo>
                    <a:pt x="7" y="26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4" y="16"/>
                  </a:lnTo>
                  <a:lnTo>
                    <a:pt x="33" y="16"/>
                  </a:lnTo>
                  <a:lnTo>
                    <a:pt x="31" y="12"/>
                  </a:lnTo>
                  <a:lnTo>
                    <a:pt x="31" y="5"/>
                  </a:lnTo>
                  <a:lnTo>
                    <a:pt x="33" y="2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57" y="5"/>
                  </a:lnTo>
                  <a:lnTo>
                    <a:pt x="57" y="9"/>
                  </a:lnTo>
                  <a:lnTo>
                    <a:pt x="57" y="14"/>
                  </a:lnTo>
                  <a:lnTo>
                    <a:pt x="59" y="16"/>
                  </a:lnTo>
                  <a:lnTo>
                    <a:pt x="64" y="9"/>
                  </a:lnTo>
                  <a:lnTo>
                    <a:pt x="71" y="12"/>
                  </a:lnTo>
                  <a:lnTo>
                    <a:pt x="73" y="14"/>
                  </a:lnTo>
                  <a:lnTo>
                    <a:pt x="73" y="19"/>
                  </a:lnTo>
                  <a:lnTo>
                    <a:pt x="68" y="28"/>
                  </a:lnTo>
                  <a:lnTo>
                    <a:pt x="68" y="31"/>
                  </a:lnTo>
                  <a:lnTo>
                    <a:pt x="68" y="35"/>
                  </a:lnTo>
                  <a:lnTo>
                    <a:pt x="73" y="42"/>
                  </a:lnTo>
                  <a:lnTo>
                    <a:pt x="71" y="45"/>
                  </a:lnTo>
                  <a:lnTo>
                    <a:pt x="71" y="50"/>
                  </a:lnTo>
                  <a:lnTo>
                    <a:pt x="71" y="59"/>
                  </a:lnTo>
                  <a:lnTo>
                    <a:pt x="68" y="61"/>
                  </a:lnTo>
                  <a:lnTo>
                    <a:pt x="66" y="64"/>
                  </a:lnTo>
                  <a:lnTo>
                    <a:pt x="61" y="59"/>
                  </a:lnTo>
                  <a:lnTo>
                    <a:pt x="54" y="59"/>
                  </a:lnTo>
                  <a:lnTo>
                    <a:pt x="52" y="57"/>
                  </a:lnTo>
                  <a:lnTo>
                    <a:pt x="50" y="57"/>
                  </a:lnTo>
                  <a:lnTo>
                    <a:pt x="47" y="59"/>
                  </a:lnTo>
                  <a:lnTo>
                    <a:pt x="45" y="61"/>
                  </a:lnTo>
                  <a:lnTo>
                    <a:pt x="40" y="64"/>
                  </a:lnTo>
                  <a:lnTo>
                    <a:pt x="38" y="66"/>
                  </a:lnTo>
                  <a:lnTo>
                    <a:pt x="35" y="66"/>
                  </a:lnTo>
                  <a:lnTo>
                    <a:pt x="35" y="71"/>
                  </a:lnTo>
                  <a:lnTo>
                    <a:pt x="38" y="73"/>
                  </a:lnTo>
                  <a:lnTo>
                    <a:pt x="38" y="78"/>
                  </a:lnTo>
                  <a:lnTo>
                    <a:pt x="35" y="78"/>
                  </a:lnTo>
                  <a:lnTo>
                    <a:pt x="33" y="78"/>
                  </a:lnTo>
                  <a:lnTo>
                    <a:pt x="31" y="80"/>
                  </a:lnTo>
                  <a:lnTo>
                    <a:pt x="31" y="8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64" name="Freeform 59"/>
            <p:cNvSpPr>
              <a:spLocks/>
            </p:cNvSpPr>
            <p:nvPr/>
          </p:nvSpPr>
          <p:spPr bwMode="auto">
            <a:xfrm>
              <a:off x="2937" y="2277"/>
              <a:ext cx="84" cy="95"/>
            </a:xfrm>
            <a:custGeom>
              <a:avLst/>
              <a:gdLst>
                <a:gd name="T0" fmla="*/ 2147483647 w 73"/>
                <a:gd name="T1" fmla="*/ 2147483647 h 85"/>
                <a:gd name="T2" fmla="*/ 2147483647 w 73"/>
                <a:gd name="T3" fmla="*/ 2147483647 h 85"/>
                <a:gd name="T4" fmla="*/ 2147483647 w 73"/>
                <a:gd name="T5" fmla="*/ 2147483647 h 85"/>
                <a:gd name="T6" fmla="*/ 2147483647 w 73"/>
                <a:gd name="T7" fmla="*/ 2147483647 h 85"/>
                <a:gd name="T8" fmla="*/ 2147483647 w 73"/>
                <a:gd name="T9" fmla="*/ 2147483647 h 85"/>
                <a:gd name="T10" fmla="*/ 0 w 73"/>
                <a:gd name="T11" fmla="*/ 2147483647 h 85"/>
                <a:gd name="T12" fmla="*/ 0 w 73"/>
                <a:gd name="T13" fmla="*/ 2147483647 h 85"/>
                <a:gd name="T14" fmla="*/ 2147483647 w 73"/>
                <a:gd name="T15" fmla="*/ 2147483647 h 85"/>
                <a:gd name="T16" fmla="*/ 2147483647 w 73"/>
                <a:gd name="T17" fmla="*/ 2147483647 h 85"/>
                <a:gd name="T18" fmla="*/ 2147483647 w 73"/>
                <a:gd name="T19" fmla="*/ 2147483647 h 85"/>
                <a:gd name="T20" fmla="*/ 2147483647 w 73"/>
                <a:gd name="T21" fmla="*/ 2147483647 h 85"/>
                <a:gd name="T22" fmla="*/ 2147483647 w 73"/>
                <a:gd name="T23" fmla="*/ 2147483647 h 85"/>
                <a:gd name="T24" fmla="*/ 2147483647 w 73"/>
                <a:gd name="T25" fmla="*/ 2147483647 h 85"/>
                <a:gd name="T26" fmla="*/ 2147483647 w 73"/>
                <a:gd name="T27" fmla="*/ 2147483647 h 85"/>
                <a:gd name="T28" fmla="*/ 2147483647 w 73"/>
                <a:gd name="T29" fmla="*/ 2147483647 h 85"/>
                <a:gd name="T30" fmla="*/ 2147483647 w 73"/>
                <a:gd name="T31" fmla="*/ 2147483647 h 85"/>
                <a:gd name="T32" fmla="*/ 2147483647 w 73"/>
                <a:gd name="T33" fmla="*/ 2147483647 h 85"/>
                <a:gd name="T34" fmla="*/ 2147483647 w 73"/>
                <a:gd name="T35" fmla="*/ 2147483647 h 85"/>
                <a:gd name="T36" fmla="*/ 2147483647 w 73"/>
                <a:gd name="T37" fmla="*/ 2147483647 h 85"/>
                <a:gd name="T38" fmla="*/ 2147483647 w 73"/>
                <a:gd name="T39" fmla="*/ 0 h 85"/>
                <a:gd name="T40" fmla="*/ 2147483647 w 73"/>
                <a:gd name="T41" fmla="*/ 0 h 85"/>
                <a:gd name="T42" fmla="*/ 2147483647 w 73"/>
                <a:gd name="T43" fmla="*/ 2147483647 h 85"/>
                <a:gd name="T44" fmla="*/ 2147483647 w 73"/>
                <a:gd name="T45" fmla="*/ 2147483647 h 85"/>
                <a:gd name="T46" fmla="*/ 2147483647 w 73"/>
                <a:gd name="T47" fmla="*/ 2147483647 h 85"/>
                <a:gd name="T48" fmla="*/ 2147483647 w 73"/>
                <a:gd name="T49" fmla="*/ 2147483647 h 85"/>
                <a:gd name="T50" fmla="*/ 2147483647 w 73"/>
                <a:gd name="T51" fmla="*/ 2147483647 h 85"/>
                <a:gd name="T52" fmla="*/ 2147483647 w 73"/>
                <a:gd name="T53" fmla="*/ 2147483647 h 85"/>
                <a:gd name="T54" fmla="*/ 2147483647 w 73"/>
                <a:gd name="T55" fmla="*/ 2147483647 h 85"/>
                <a:gd name="T56" fmla="*/ 2147483647 w 73"/>
                <a:gd name="T57" fmla="*/ 2147483647 h 85"/>
                <a:gd name="T58" fmla="*/ 2147483647 w 73"/>
                <a:gd name="T59" fmla="*/ 2147483647 h 85"/>
                <a:gd name="T60" fmla="*/ 2147483647 w 73"/>
                <a:gd name="T61" fmla="*/ 2147483647 h 85"/>
                <a:gd name="T62" fmla="*/ 2147483647 w 73"/>
                <a:gd name="T63" fmla="*/ 2147483647 h 85"/>
                <a:gd name="T64" fmla="*/ 2147483647 w 73"/>
                <a:gd name="T65" fmla="*/ 2147483647 h 85"/>
                <a:gd name="T66" fmla="*/ 2147483647 w 73"/>
                <a:gd name="T67" fmla="*/ 2147483647 h 85"/>
                <a:gd name="T68" fmla="*/ 2147483647 w 73"/>
                <a:gd name="T69" fmla="*/ 2147483647 h 85"/>
                <a:gd name="T70" fmla="*/ 2147483647 w 73"/>
                <a:gd name="T71" fmla="*/ 2147483647 h 85"/>
                <a:gd name="T72" fmla="*/ 2147483647 w 73"/>
                <a:gd name="T73" fmla="*/ 2147483647 h 85"/>
                <a:gd name="T74" fmla="*/ 2147483647 w 73"/>
                <a:gd name="T75" fmla="*/ 2147483647 h 85"/>
                <a:gd name="T76" fmla="*/ 2147483647 w 73"/>
                <a:gd name="T77" fmla="*/ 2147483647 h 8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3"/>
                <a:gd name="T118" fmla="*/ 0 h 85"/>
                <a:gd name="T119" fmla="*/ 73 w 73"/>
                <a:gd name="T120" fmla="*/ 85 h 8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3" h="85">
                  <a:moveTo>
                    <a:pt x="31" y="85"/>
                  </a:moveTo>
                  <a:lnTo>
                    <a:pt x="28" y="80"/>
                  </a:lnTo>
                  <a:lnTo>
                    <a:pt x="26" y="78"/>
                  </a:lnTo>
                  <a:lnTo>
                    <a:pt x="24" y="76"/>
                  </a:lnTo>
                  <a:lnTo>
                    <a:pt x="14" y="66"/>
                  </a:lnTo>
                  <a:lnTo>
                    <a:pt x="12" y="64"/>
                  </a:lnTo>
                  <a:lnTo>
                    <a:pt x="9" y="61"/>
                  </a:lnTo>
                  <a:lnTo>
                    <a:pt x="7" y="59"/>
                  </a:lnTo>
                  <a:lnTo>
                    <a:pt x="5" y="57"/>
                  </a:lnTo>
                  <a:lnTo>
                    <a:pt x="2" y="52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" y="40"/>
                  </a:lnTo>
                  <a:lnTo>
                    <a:pt x="2" y="38"/>
                  </a:lnTo>
                  <a:lnTo>
                    <a:pt x="5" y="38"/>
                  </a:lnTo>
                  <a:lnTo>
                    <a:pt x="5" y="33"/>
                  </a:lnTo>
                  <a:lnTo>
                    <a:pt x="5" y="28"/>
                  </a:lnTo>
                  <a:lnTo>
                    <a:pt x="7" y="28"/>
                  </a:lnTo>
                  <a:lnTo>
                    <a:pt x="9" y="31"/>
                  </a:lnTo>
                  <a:lnTo>
                    <a:pt x="12" y="31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9" y="28"/>
                  </a:lnTo>
                  <a:lnTo>
                    <a:pt x="9" y="26"/>
                  </a:lnTo>
                  <a:lnTo>
                    <a:pt x="7" y="26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4" y="16"/>
                  </a:lnTo>
                  <a:lnTo>
                    <a:pt x="33" y="16"/>
                  </a:lnTo>
                  <a:lnTo>
                    <a:pt x="31" y="12"/>
                  </a:lnTo>
                  <a:lnTo>
                    <a:pt x="31" y="5"/>
                  </a:lnTo>
                  <a:lnTo>
                    <a:pt x="33" y="2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57" y="5"/>
                  </a:lnTo>
                  <a:lnTo>
                    <a:pt x="57" y="9"/>
                  </a:lnTo>
                  <a:lnTo>
                    <a:pt x="57" y="14"/>
                  </a:lnTo>
                  <a:lnTo>
                    <a:pt x="59" y="16"/>
                  </a:lnTo>
                  <a:lnTo>
                    <a:pt x="64" y="9"/>
                  </a:lnTo>
                  <a:lnTo>
                    <a:pt x="71" y="12"/>
                  </a:lnTo>
                  <a:lnTo>
                    <a:pt x="73" y="14"/>
                  </a:lnTo>
                  <a:lnTo>
                    <a:pt x="73" y="19"/>
                  </a:lnTo>
                  <a:lnTo>
                    <a:pt x="68" y="28"/>
                  </a:lnTo>
                  <a:lnTo>
                    <a:pt x="68" y="31"/>
                  </a:lnTo>
                  <a:lnTo>
                    <a:pt x="68" y="35"/>
                  </a:lnTo>
                  <a:lnTo>
                    <a:pt x="73" y="42"/>
                  </a:lnTo>
                  <a:lnTo>
                    <a:pt x="71" y="45"/>
                  </a:lnTo>
                  <a:lnTo>
                    <a:pt x="71" y="50"/>
                  </a:lnTo>
                  <a:lnTo>
                    <a:pt x="71" y="59"/>
                  </a:lnTo>
                  <a:lnTo>
                    <a:pt x="68" y="61"/>
                  </a:lnTo>
                  <a:lnTo>
                    <a:pt x="66" y="64"/>
                  </a:lnTo>
                  <a:lnTo>
                    <a:pt x="61" y="59"/>
                  </a:lnTo>
                  <a:lnTo>
                    <a:pt x="54" y="59"/>
                  </a:lnTo>
                  <a:lnTo>
                    <a:pt x="52" y="57"/>
                  </a:lnTo>
                  <a:lnTo>
                    <a:pt x="50" y="57"/>
                  </a:lnTo>
                  <a:lnTo>
                    <a:pt x="47" y="59"/>
                  </a:lnTo>
                  <a:lnTo>
                    <a:pt x="45" y="61"/>
                  </a:lnTo>
                  <a:lnTo>
                    <a:pt x="40" y="64"/>
                  </a:lnTo>
                  <a:lnTo>
                    <a:pt x="38" y="66"/>
                  </a:lnTo>
                  <a:lnTo>
                    <a:pt x="35" y="66"/>
                  </a:lnTo>
                  <a:lnTo>
                    <a:pt x="35" y="71"/>
                  </a:lnTo>
                  <a:lnTo>
                    <a:pt x="38" y="73"/>
                  </a:lnTo>
                  <a:lnTo>
                    <a:pt x="38" y="78"/>
                  </a:lnTo>
                  <a:lnTo>
                    <a:pt x="35" y="78"/>
                  </a:lnTo>
                  <a:lnTo>
                    <a:pt x="33" y="78"/>
                  </a:lnTo>
                  <a:lnTo>
                    <a:pt x="31" y="80"/>
                  </a:lnTo>
                  <a:lnTo>
                    <a:pt x="31" y="8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65" name="Freeform 60"/>
            <p:cNvSpPr>
              <a:spLocks/>
            </p:cNvSpPr>
            <p:nvPr/>
          </p:nvSpPr>
          <p:spPr bwMode="auto">
            <a:xfrm>
              <a:off x="3314" y="2093"/>
              <a:ext cx="232" cy="166"/>
            </a:xfrm>
            <a:custGeom>
              <a:avLst/>
              <a:gdLst>
                <a:gd name="T0" fmla="*/ 2147483647 w 200"/>
                <a:gd name="T1" fmla="*/ 2147483647 h 151"/>
                <a:gd name="T2" fmla="*/ 2147483647 w 200"/>
                <a:gd name="T3" fmla="*/ 2147483647 h 151"/>
                <a:gd name="T4" fmla="*/ 2147483647 w 200"/>
                <a:gd name="T5" fmla="*/ 2147483647 h 151"/>
                <a:gd name="T6" fmla="*/ 2147483647 w 200"/>
                <a:gd name="T7" fmla="*/ 2147483647 h 151"/>
                <a:gd name="T8" fmla="*/ 2147483647 w 200"/>
                <a:gd name="T9" fmla="*/ 2147483647 h 151"/>
                <a:gd name="T10" fmla="*/ 2147483647 w 200"/>
                <a:gd name="T11" fmla="*/ 2147483647 h 151"/>
                <a:gd name="T12" fmla="*/ 2147483647 w 200"/>
                <a:gd name="T13" fmla="*/ 2147483647 h 151"/>
                <a:gd name="T14" fmla="*/ 2147483647 w 200"/>
                <a:gd name="T15" fmla="*/ 2147483647 h 151"/>
                <a:gd name="T16" fmla="*/ 0 w 200"/>
                <a:gd name="T17" fmla="*/ 2147483647 h 151"/>
                <a:gd name="T18" fmla="*/ 2147483647 w 200"/>
                <a:gd name="T19" fmla="*/ 2147483647 h 151"/>
                <a:gd name="T20" fmla="*/ 2147483647 w 200"/>
                <a:gd name="T21" fmla="*/ 2147483647 h 151"/>
                <a:gd name="T22" fmla="*/ 2147483647 w 200"/>
                <a:gd name="T23" fmla="*/ 2147483647 h 151"/>
                <a:gd name="T24" fmla="*/ 2147483647 w 200"/>
                <a:gd name="T25" fmla="*/ 2147483647 h 151"/>
                <a:gd name="T26" fmla="*/ 2147483647 w 200"/>
                <a:gd name="T27" fmla="*/ 2147483647 h 151"/>
                <a:gd name="T28" fmla="*/ 2147483647 w 200"/>
                <a:gd name="T29" fmla="*/ 2147483647 h 151"/>
                <a:gd name="T30" fmla="*/ 2147483647 w 200"/>
                <a:gd name="T31" fmla="*/ 2147483647 h 151"/>
                <a:gd name="T32" fmla="*/ 2147483647 w 200"/>
                <a:gd name="T33" fmla="*/ 2147483647 h 151"/>
                <a:gd name="T34" fmla="*/ 2147483647 w 200"/>
                <a:gd name="T35" fmla="*/ 2147483647 h 151"/>
                <a:gd name="T36" fmla="*/ 2147483647 w 200"/>
                <a:gd name="T37" fmla="*/ 2147483647 h 151"/>
                <a:gd name="T38" fmla="*/ 2147483647 w 200"/>
                <a:gd name="T39" fmla="*/ 2147483647 h 151"/>
                <a:gd name="T40" fmla="*/ 2147483647 w 200"/>
                <a:gd name="T41" fmla="*/ 2147483647 h 151"/>
                <a:gd name="T42" fmla="*/ 2147483647 w 200"/>
                <a:gd name="T43" fmla="*/ 2147483647 h 151"/>
                <a:gd name="T44" fmla="*/ 2147483647 w 200"/>
                <a:gd name="T45" fmla="*/ 2147483647 h 151"/>
                <a:gd name="T46" fmla="*/ 2147483647 w 200"/>
                <a:gd name="T47" fmla="*/ 2147483647 h 151"/>
                <a:gd name="T48" fmla="*/ 2147483647 w 200"/>
                <a:gd name="T49" fmla="*/ 2147483647 h 151"/>
                <a:gd name="T50" fmla="*/ 2147483647 w 200"/>
                <a:gd name="T51" fmla="*/ 2147483647 h 151"/>
                <a:gd name="T52" fmla="*/ 2147483647 w 200"/>
                <a:gd name="T53" fmla="*/ 2147483647 h 151"/>
                <a:gd name="T54" fmla="*/ 2147483647 w 200"/>
                <a:gd name="T55" fmla="*/ 2147483647 h 151"/>
                <a:gd name="T56" fmla="*/ 2147483647 w 200"/>
                <a:gd name="T57" fmla="*/ 2147483647 h 151"/>
                <a:gd name="T58" fmla="*/ 2147483647 w 200"/>
                <a:gd name="T59" fmla="*/ 2147483647 h 151"/>
                <a:gd name="T60" fmla="*/ 2147483647 w 200"/>
                <a:gd name="T61" fmla="*/ 2147483647 h 151"/>
                <a:gd name="T62" fmla="*/ 2147483647 w 200"/>
                <a:gd name="T63" fmla="*/ 2147483647 h 151"/>
                <a:gd name="T64" fmla="*/ 2147483647 w 200"/>
                <a:gd name="T65" fmla="*/ 2147483647 h 151"/>
                <a:gd name="T66" fmla="*/ 2147483647 w 200"/>
                <a:gd name="T67" fmla="*/ 2147483647 h 151"/>
                <a:gd name="T68" fmla="*/ 2147483647 w 200"/>
                <a:gd name="T69" fmla="*/ 2147483647 h 151"/>
                <a:gd name="T70" fmla="*/ 2147483647 w 200"/>
                <a:gd name="T71" fmla="*/ 2147483647 h 151"/>
                <a:gd name="T72" fmla="*/ 2147483647 w 200"/>
                <a:gd name="T73" fmla="*/ 2147483647 h 151"/>
                <a:gd name="T74" fmla="*/ 2147483647 w 200"/>
                <a:gd name="T75" fmla="*/ 2147483647 h 151"/>
                <a:gd name="T76" fmla="*/ 2147483647 w 200"/>
                <a:gd name="T77" fmla="*/ 2147483647 h 151"/>
                <a:gd name="T78" fmla="*/ 2147483647 w 200"/>
                <a:gd name="T79" fmla="*/ 2147483647 h 151"/>
                <a:gd name="T80" fmla="*/ 2147483647 w 200"/>
                <a:gd name="T81" fmla="*/ 2147483647 h 151"/>
                <a:gd name="T82" fmla="*/ 2147483647 w 200"/>
                <a:gd name="T83" fmla="*/ 2147483647 h 151"/>
                <a:gd name="T84" fmla="*/ 2147483647 w 200"/>
                <a:gd name="T85" fmla="*/ 2147483647 h 151"/>
                <a:gd name="T86" fmla="*/ 2147483647 w 200"/>
                <a:gd name="T87" fmla="*/ 2147483647 h 151"/>
                <a:gd name="T88" fmla="*/ 2147483647 w 200"/>
                <a:gd name="T89" fmla="*/ 2147483647 h 151"/>
                <a:gd name="T90" fmla="*/ 2147483647 w 200"/>
                <a:gd name="T91" fmla="*/ 2147483647 h 151"/>
                <a:gd name="T92" fmla="*/ 2147483647 w 200"/>
                <a:gd name="T93" fmla="*/ 2147483647 h 151"/>
                <a:gd name="T94" fmla="*/ 2147483647 w 200"/>
                <a:gd name="T95" fmla="*/ 2147483647 h 151"/>
                <a:gd name="T96" fmla="*/ 2147483647 w 200"/>
                <a:gd name="T97" fmla="*/ 2147483647 h 151"/>
                <a:gd name="T98" fmla="*/ 2147483647 w 200"/>
                <a:gd name="T99" fmla="*/ 2147483647 h 151"/>
                <a:gd name="T100" fmla="*/ 2147483647 w 200"/>
                <a:gd name="T101" fmla="*/ 2147483647 h 151"/>
                <a:gd name="T102" fmla="*/ 2147483647 w 200"/>
                <a:gd name="T103" fmla="*/ 2147483647 h 151"/>
                <a:gd name="T104" fmla="*/ 2147483647 w 200"/>
                <a:gd name="T105" fmla="*/ 2147483647 h 151"/>
                <a:gd name="T106" fmla="*/ 2147483647 w 200"/>
                <a:gd name="T107" fmla="*/ 2147483647 h 15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00"/>
                <a:gd name="T163" fmla="*/ 0 h 151"/>
                <a:gd name="T164" fmla="*/ 200 w 200"/>
                <a:gd name="T165" fmla="*/ 151 h 15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00" h="151">
                  <a:moveTo>
                    <a:pt x="47" y="7"/>
                  </a:moveTo>
                  <a:lnTo>
                    <a:pt x="47" y="12"/>
                  </a:lnTo>
                  <a:lnTo>
                    <a:pt x="42" y="26"/>
                  </a:lnTo>
                  <a:lnTo>
                    <a:pt x="40" y="26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28" y="43"/>
                  </a:lnTo>
                  <a:lnTo>
                    <a:pt x="26" y="45"/>
                  </a:lnTo>
                  <a:lnTo>
                    <a:pt x="26" y="52"/>
                  </a:lnTo>
                  <a:lnTo>
                    <a:pt x="23" y="52"/>
                  </a:lnTo>
                  <a:lnTo>
                    <a:pt x="21" y="52"/>
                  </a:lnTo>
                  <a:lnTo>
                    <a:pt x="18" y="55"/>
                  </a:lnTo>
                  <a:lnTo>
                    <a:pt x="18" y="57"/>
                  </a:lnTo>
                  <a:lnTo>
                    <a:pt x="16" y="59"/>
                  </a:lnTo>
                  <a:lnTo>
                    <a:pt x="16" y="62"/>
                  </a:lnTo>
                  <a:lnTo>
                    <a:pt x="16" y="66"/>
                  </a:lnTo>
                  <a:lnTo>
                    <a:pt x="14" y="69"/>
                  </a:lnTo>
                  <a:lnTo>
                    <a:pt x="14" y="81"/>
                  </a:lnTo>
                  <a:lnTo>
                    <a:pt x="14" y="83"/>
                  </a:lnTo>
                  <a:lnTo>
                    <a:pt x="11" y="85"/>
                  </a:lnTo>
                  <a:lnTo>
                    <a:pt x="9" y="85"/>
                  </a:lnTo>
                  <a:lnTo>
                    <a:pt x="4" y="85"/>
                  </a:lnTo>
                  <a:lnTo>
                    <a:pt x="2" y="88"/>
                  </a:lnTo>
                  <a:lnTo>
                    <a:pt x="2" y="90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2" y="95"/>
                  </a:lnTo>
                  <a:lnTo>
                    <a:pt x="4" y="95"/>
                  </a:lnTo>
                  <a:lnTo>
                    <a:pt x="7" y="95"/>
                  </a:lnTo>
                  <a:lnTo>
                    <a:pt x="9" y="97"/>
                  </a:lnTo>
                  <a:lnTo>
                    <a:pt x="11" y="97"/>
                  </a:lnTo>
                  <a:lnTo>
                    <a:pt x="14" y="99"/>
                  </a:lnTo>
                  <a:lnTo>
                    <a:pt x="14" y="102"/>
                  </a:lnTo>
                  <a:lnTo>
                    <a:pt x="16" y="104"/>
                  </a:lnTo>
                  <a:lnTo>
                    <a:pt x="16" y="106"/>
                  </a:lnTo>
                  <a:lnTo>
                    <a:pt x="23" y="109"/>
                  </a:lnTo>
                  <a:lnTo>
                    <a:pt x="23" y="111"/>
                  </a:lnTo>
                  <a:lnTo>
                    <a:pt x="26" y="116"/>
                  </a:lnTo>
                  <a:lnTo>
                    <a:pt x="28" y="121"/>
                  </a:lnTo>
                  <a:lnTo>
                    <a:pt x="28" y="123"/>
                  </a:lnTo>
                  <a:lnTo>
                    <a:pt x="30" y="125"/>
                  </a:lnTo>
                  <a:lnTo>
                    <a:pt x="35" y="125"/>
                  </a:lnTo>
                  <a:lnTo>
                    <a:pt x="37" y="128"/>
                  </a:lnTo>
                  <a:lnTo>
                    <a:pt x="37" y="130"/>
                  </a:lnTo>
                  <a:lnTo>
                    <a:pt x="37" y="132"/>
                  </a:lnTo>
                  <a:lnTo>
                    <a:pt x="37" y="137"/>
                  </a:lnTo>
                  <a:lnTo>
                    <a:pt x="40" y="137"/>
                  </a:lnTo>
                  <a:lnTo>
                    <a:pt x="44" y="137"/>
                  </a:lnTo>
                  <a:lnTo>
                    <a:pt x="49" y="137"/>
                  </a:lnTo>
                  <a:lnTo>
                    <a:pt x="52" y="140"/>
                  </a:lnTo>
                  <a:lnTo>
                    <a:pt x="61" y="147"/>
                  </a:lnTo>
                  <a:lnTo>
                    <a:pt x="63" y="149"/>
                  </a:lnTo>
                  <a:lnTo>
                    <a:pt x="70" y="149"/>
                  </a:lnTo>
                  <a:lnTo>
                    <a:pt x="73" y="151"/>
                  </a:lnTo>
                  <a:lnTo>
                    <a:pt x="80" y="151"/>
                  </a:lnTo>
                  <a:lnTo>
                    <a:pt x="85" y="151"/>
                  </a:lnTo>
                  <a:lnTo>
                    <a:pt x="89" y="149"/>
                  </a:lnTo>
                  <a:lnTo>
                    <a:pt x="94" y="144"/>
                  </a:lnTo>
                  <a:lnTo>
                    <a:pt x="99" y="144"/>
                  </a:lnTo>
                  <a:lnTo>
                    <a:pt x="104" y="142"/>
                  </a:lnTo>
                  <a:lnTo>
                    <a:pt x="111" y="147"/>
                  </a:lnTo>
                  <a:lnTo>
                    <a:pt x="115" y="147"/>
                  </a:lnTo>
                  <a:lnTo>
                    <a:pt x="118" y="147"/>
                  </a:lnTo>
                  <a:lnTo>
                    <a:pt x="120" y="144"/>
                  </a:lnTo>
                  <a:lnTo>
                    <a:pt x="122" y="144"/>
                  </a:lnTo>
                  <a:lnTo>
                    <a:pt x="132" y="140"/>
                  </a:lnTo>
                  <a:lnTo>
                    <a:pt x="134" y="137"/>
                  </a:lnTo>
                  <a:lnTo>
                    <a:pt x="137" y="135"/>
                  </a:lnTo>
                  <a:lnTo>
                    <a:pt x="144" y="132"/>
                  </a:lnTo>
                  <a:lnTo>
                    <a:pt x="160" y="132"/>
                  </a:lnTo>
                  <a:lnTo>
                    <a:pt x="181" y="111"/>
                  </a:lnTo>
                  <a:lnTo>
                    <a:pt x="198" y="95"/>
                  </a:lnTo>
                  <a:lnTo>
                    <a:pt x="200" y="92"/>
                  </a:lnTo>
                  <a:lnTo>
                    <a:pt x="189" y="92"/>
                  </a:lnTo>
                  <a:lnTo>
                    <a:pt x="167" y="83"/>
                  </a:lnTo>
                  <a:lnTo>
                    <a:pt x="146" y="78"/>
                  </a:lnTo>
                  <a:lnTo>
                    <a:pt x="146" y="76"/>
                  </a:lnTo>
                  <a:lnTo>
                    <a:pt x="141" y="71"/>
                  </a:lnTo>
                  <a:lnTo>
                    <a:pt x="139" y="69"/>
                  </a:lnTo>
                  <a:lnTo>
                    <a:pt x="137" y="69"/>
                  </a:lnTo>
                  <a:lnTo>
                    <a:pt x="137" y="66"/>
                  </a:lnTo>
                  <a:lnTo>
                    <a:pt x="134" y="64"/>
                  </a:lnTo>
                  <a:lnTo>
                    <a:pt x="132" y="62"/>
                  </a:lnTo>
                  <a:lnTo>
                    <a:pt x="129" y="57"/>
                  </a:lnTo>
                  <a:lnTo>
                    <a:pt x="132" y="55"/>
                  </a:lnTo>
                  <a:lnTo>
                    <a:pt x="132" y="52"/>
                  </a:lnTo>
                  <a:lnTo>
                    <a:pt x="129" y="52"/>
                  </a:lnTo>
                  <a:lnTo>
                    <a:pt x="129" y="50"/>
                  </a:lnTo>
                  <a:lnTo>
                    <a:pt x="125" y="52"/>
                  </a:lnTo>
                  <a:lnTo>
                    <a:pt x="122" y="52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8" y="50"/>
                  </a:lnTo>
                  <a:lnTo>
                    <a:pt x="118" y="47"/>
                  </a:lnTo>
                  <a:lnTo>
                    <a:pt x="120" y="45"/>
                  </a:lnTo>
                  <a:lnTo>
                    <a:pt x="120" y="43"/>
                  </a:lnTo>
                  <a:lnTo>
                    <a:pt x="122" y="40"/>
                  </a:lnTo>
                  <a:lnTo>
                    <a:pt x="122" y="36"/>
                  </a:lnTo>
                  <a:lnTo>
                    <a:pt x="125" y="33"/>
                  </a:lnTo>
                  <a:lnTo>
                    <a:pt x="122" y="31"/>
                  </a:lnTo>
                  <a:lnTo>
                    <a:pt x="120" y="29"/>
                  </a:lnTo>
                  <a:lnTo>
                    <a:pt x="118" y="29"/>
                  </a:lnTo>
                  <a:lnTo>
                    <a:pt x="118" y="26"/>
                  </a:lnTo>
                  <a:lnTo>
                    <a:pt x="115" y="24"/>
                  </a:lnTo>
                  <a:lnTo>
                    <a:pt x="115" y="21"/>
                  </a:lnTo>
                  <a:lnTo>
                    <a:pt x="113" y="19"/>
                  </a:lnTo>
                  <a:lnTo>
                    <a:pt x="108" y="17"/>
                  </a:lnTo>
                  <a:lnTo>
                    <a:pt x="106" y="14"/>
                  </a:lnTo>
                  <a:lnTo>
                    <a:pt x="106" y="12"/>
                  </a:lnTo>
                  <a:lnTo>
                    <a:pt x="101" y="10"/>
                  </a:lnTo>
                  <a:lnTo>
                    <a:pt x="96" y="10"/>
                  </a:lnTo>
                  <a:lnTo>
                    <a:pt x="94" y="5"/>
                  </a:lnTo>
                  <a:lnTo>
                    <a:pt x="92" y="7"/>
                  </a:lnTo>
                  <a:lnTo>
                    <a:pt x="89" y="7"/>
                  </a:lnTo>
                  <a:lnTo>
                    <a:pt x="89" y="5"/>
                  </a:lnTo>
                  <a:lnTo>
                    <a:pt x="87" y="5"/>
                  </a:lnTo>
                  <a:lnTo>
                    <a:pt x="85" y="5"/>
                  </a:lnTo>
                  <a:lnTo>
                    <a:pt x="82" y="5"/>
                  </a:lnTo>
                  <a:lnTo>
                    <a:pt x="82" y="7"/>
                  </a:lnTo>
                  <a:lnTo>
                    <a:pt x="80" y="5"/>
                  </a:lnTo>
                  <a:lnTo>
                    <a:pt x="80" y="3"/>
                  </a:lnTo>
                  <a:lnTo>
                    <a:pt x="78" y="3"/>
                  </a:lnTo>
                  <a:lnTo>
                    <a:pt x="78" y="5"/>
                  </a:lnTo>
                  <a:lnTo>
                    <a:pt x="73" y="7"/>
                  </a:lnTo>
                  <a:lnTo>
                    <a:pt x="70" y="7"/>
                  </a:lnTo>
                  <a:lnTo>
                    <a:pt x="68" y="5"/>
                  </a:lnTo>
                  <a:lnTo>
                    <a:pt x="68" y="3"/>
                  </a:lnTo>
                  <a:lnTo>
                    <a:pt x="66" y="3"/>
                  </a:lnTo>
                  <a:lnTo>
                    <a:pt x="63" y="0"/>
                  </a:lnTo>
                  <a:lnTo>
                    <a:pt x="59" y="12"/>
                  </a:lnTo>
                  <a:lnTo>
                    <a:pt x="56" y="10"/>
                  </a:lnTo>
                  <a:lnTo>
                    <a:pt x="56" y="7"/>
                  </a:lnTo>
                  <a:lnTo>
                    <a:pt x="54" y="7"/>
                  </a:lnTo>
                  <a:lnTo>
                    <a:pt x="52" y="7"/>
                  </a:lnTo>
                  <a:lnTo>
                    <a:pt x="52" y="10"/>
                  </a:lnTo>
                  <a:lnTo>
                    <a:pt x="49" y="7"/>
                  </a:lnTo>
                  <a:lnTo>
                    <a:pt x="47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66" name="Freeform 62"/>
            <p:cNvSpPr>
              <a:spLocks/>
            </p:cNvSpPr>
            <p:nvPr/>
          </p:nvSpPr>
          <p:spPr bwMode="auto">
            <a:xfrm>
              <a:off x="3266" y="2467"/>
              <a:ext cx="164" cy="239"/>
            </a:xfrm>
            <a:custGeom>
              <a:avLst/>
              <a:gdLst>
                <a:gd name="T0" fmla="*/ 2147483647 w 142"/>
                <a:gd name="T1" fmla="*/ 2147483647 h 218"/>
                <a:gd name="T2" fmla="*/ 2147483647 w 142"/>
                <a:gd name="T3" fmla="*/ 2147483647 h 218"/>
                <a:gd name="T4" fmla="*/ 2147483647 w 142"/>
                <a:gd name="T5" fmla="*/ 2147483647 h 218"/>
                <a:gd name="T6" fmla="*/ 2147483647 w 142"/>
                <a:gd name="T7" fmla="*/ 2147483647 h 218"/>
                <a:gd name="T8" fmla="*/ 2147483647 w 142"/>
                <a:gd name="T9" fmla="*/ 2147483647 h 218"/>
                <a:gd name="T10" fmla="*/ 2147483647 w 142"/>
                <a:gd name="T11" fmla="*/ 2147483647 h 218"/>
                <a:gd name="T12" fmla="*/ 2147483647 w 142"/>
                <a:gd name="T13" fmla="*/ 2147483647 h 218"/>
                <a:gd name="T14" fmla="*/ 2147483647 w 142"/>
                <a:gd name="T15" fmla="*/ 2147483647 h 218"/>
                <a:gd name="T16" fmla="*/ 2147483647 w 142"/>
                <a:gd name="T17" fmla="*/ 2147483647 h 218"/>
                <a:gd name="T18" fmla="*/ 2147483647 w 142"/>
                <a:gd name="T19" fmla="*/ 2147483647 h 218"/>
                <a:gd name="T20" fmla="*/ 2147483647 w 142"/>
                <a:gd name="T21" fmla="*/ 2147483647 h 218"/>
                <a:gd name="T22" fmla="*/ 2147483647 w 142"/>
                <a:gd name="T23" fmla="*/ 2147483647 h 218"/>
                <a:gd name="T24" fmla="*/ 2147483647 w 142"/>
                <a:gd name="T25" fmla="*/ 2147483647 h 218"/>
                <a:gd name="T26" fmla="*/ 2147483647 w 142"/>
                <a:gd name="T27" fmla="*/ 2147483647 h 218"/>
                <a:gd name="T28" fmla="*/ 2147483647 w 142"/>
                <a:gd name="T29" fmla="*/ 2147483647 h 218"/>
                <a:gd name="T30" fmla="*/ 2147483647 w 142"/>
                <a:gd name="T31" fmla="*/ 2147483647 h 218"/>
                <a:gd name="T32" fmla="*/ 2147483647 w 142"/>
                <a:gd name="T33" fmla="*/ 2147483647 h 218"/>
                <a:gd name="T34" fmla="*/ 2147483647 w 142"/>
                <a:gd name="T35" fmla="*/ 2147483647 h 218"/>
                <a:gd name="T36" fmla="*/ 2147483647 w 142"/>
                <a:gd name="T37" fmla="*/ 2147483647 h 218"/>
                <a:gd name="T38" fmla="*/ 2147483647 w 142"/>
                <a:gd name="T39" fmla="*/ 2147483647 h 218"/>
                <a:gd name="T40" fmla="*/ 2147483647 w 142"/>
                <a:gd name="T41" fmla="*/ 2147483647 h 218"/>
                <a:gd name="T42" fmla="*/ 2147483647 w 142"/>
                <a:gd name="T43" fmla="*/ 2147483647 h 218"/>
                <a:gd name="T44" fmla="*/ 2147483647 w 142"/>
                <a:gd name="T45" fmla="*/ 2147483647 h 218"/>
                <a:gd name="T46" fmla="*/ 2147483647 w 142"/>
                <a:gd name="T47" fmla="*/ 2147483647 h 218"/>
                <a:gd name="T48" fmla="*/ 2147483647 w 142"/>
                <a:gd name="T49" fmla="*/ 2147483647 h 218"/>
                <a:gd name="T50" fmla="*/ 2147483647 w 142"/>
                <a:gd name="T51" fmla="*/ 2147483647 h 218"/>
                <a:gd name="T52" fmla="*/ 2147483647 w 142"/>
                <a:gd name="T53" fmla="*/ 2147483647 h 218"/>
                <a:gd name="T54" fmla="*/ 2147483647 w 142"/>
                <a:gd name="T55" fmla="*/ 2147483647 h 218"/>
                <a:gd name="T56" fmla="*/ 2147483647 w 142"/>
                <a:gd name="T57" fmla="*/ 2147483647 h 218"/>
                <a:gd name="T58" fmla="*/ 2147483647 w 142"/>
                <a:gd name="T59" fmla="*/ 2147483647 h 218"/>
                <a:gd name="T60" fmla="*/ 2147483647 w 142"/>
                <a:gd name="T61" fmla="*/ 2147483647 h 218"/>
                <a:gd name="T62" fmla="*/ 2147483647 w 142"/>
                <a:gd name="T63" fmla="*/ 2147483647 h 218"/>
                <a:gd name="T64" fmla="*/ 2147483647 w 142"/>
                <a:gd name="T65" fmla="*/ 2147483647 h 218"/>
                <a:gd name="T66" fmla="*/ 2147483647 w 142"/>
                <a:gd name="T67" fmla="*/ 2147483647 h 218"/>
                <a:gd name="T68" fmla="*/ 2147483647 w 142"/>
                <a:gd name="T69" fmla="*/ 2147483647 h 218"/>
                <a:gd name="T70" fmla="*/ 2147483647 w 142"/>
                <a:gd name="T71" fmla="*/ 2147483647 h 218"/>
                <a:gd name="T72" fmla="*/ 2147483647 w 142"/>
                <a:gd name="T73" fmla="*/ 2147483647 h 218"/>
                <a:gd name="T74" fmla="*/ 2147483647 w 142"/>
                <a:gd name="T75" fmla="*/ 2147483647 h 218"/>
                <a:gd name="T76" fmla="*/ 2147483647 w 142"/>
                <a:gd name="T77" fmla="*/ 2147483647 h 218"/>
                <a:gd name="T78" fmla="*/ 2147483647 w 142"/>
                <a:gd name="T79" fmla="*/ 2147483647 h 218"/>
                <a:gd name="T80" fmla="*/ 2147483647 w 142"/>
                <a:gd name="T81" fmla="*/ 2147483647 h 218"/>
                <a:gd name="T82" fmla="*/ 2147483647 w 142"/>
                <a:gd name="T83" fmla="*/ 2147483647 h 218"/>
                <a:gd name="T84" fmla="*/ 2147483647 w 142"/>
                <a:gd name="T85" fmla="*/ 2147483647 h 218"/>
                <a:gd name="T86" fmla="*/ 2147483647 w 142"/>
                <a:gd name="T87" fmla="*/ 2147483647 h 218"/>
                <a:gd name="T88" fmla="*/ 2147483647 w 142"/>
                <a:gd name="T89" fmla="*/ 2147483647 h 218"/>
                <a:gd name="T90" fmla="*/ 2147483647 w 142"/>
                <a:gd name="T91" fmla="*/ 2147483647 h 218"/>
                <a:gd name="T92" fmla="*/ 2147483647 w 142"/>
                <a:gd name="T93" fmla="*/ 2147483647 h 218"/>
                <a:gd name="T94" fmla="*/ 2147483647 w 142"/>
                <a:gd name="T95" fmla="*/ 2147483647 h 218"/>
                <a:gd name="T96" fmla="*/ 2147483647 w 142"/>
                <a:gd name="T97" fmla="*/ 2147483647 h 218"/>
                <a:gd name="T98" fmla="*/ 2147483647 w 142"/>
                <a:gd name="T99" fmla="*/ 2147483647 h 218"/>
                <a:gd name="T100" fmla="*/ 2147483647 w 142"/>
                <a:gd name="T101" fmla="*/ 2147483647 h 218"/>
                <a:gd name="T102" fmla="*/ 2147483647 w 142"/>
                <a:gd name="T103" fmla="*/ 2147483647 h 218"/>
                <a:gd name="T104" fmla="*/ 2147483647 w 142"/>
                <a:gd name="T105" fmla="*/ 2147483647 h 218"/>
                <a:gd name="T106" fmla="*/ 2147483647 w 142"/>
                <a:gd name="T107" fmla="*/ 2147483647 h 218"/>
                <a:gd name="T108" fmla="*/ 2147483647 w 142"/>
                <a:gd name="T109" fmla="*/ 2147483647 h 218"/>
                <a:gd name="T110" fmla="*/ 2147483647 w 142"/>
                <a:gd name="T111" fmla="*/ 2147483647 h 218"/>
                <a:gd name="T112" fmla="*/ 2147483647 w 142"/>
                <a:gd name="T113" fmla="*/ 2147483647 h 218"/>
                <a:gd name="T114" fmla="*/ 2147483647 w 142"/>
                <a:gd name="T115" fmla="*/ 2147483647 h 21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2"/>
                <a:gd name="T175" fmla="*/ 0 h 218"/>
                <a:gd name="T176" fmla="*/ 142 w 142"/>
                <a:gd name="T177" fmla="*/ 218 h 21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2" h="218">
                  <a:moveTo>
                    <a:pt x="142" y="0"/>
                  </a:moveTo>
                  <a:lnTo>
                    <a:pt x="142" y="0"/>
                  </a:lnTo>
                  <a:lnTo>
                    <a:pt x="142" y="3"/>
                  </a:lnTo>
                  <a:lnTo>
                    <a:pt x="142" y="5"/>
                  </a:lnTo>
                  <a:lnTo>
                    <a:pt x="142" y="7"/>
                  </a:lnTo>
                  <a:lnTo>
                    <a:pt x="140" y="10"/>
                  </a:lnTo>
                  <a:lnTo>
                    <a:pt x="140" y="12"/>
                  </a:lnTo>
                  <a:lnTo>
                    <a:pt x="137" y="17"/>
                  </a:lnTo>
                  <a:lnTo>
                    <a:pt x="137" y="22"/>
                  </a:lnTo>
                  <a:lnTo>
                    <a:pt x="140" y="26"/>
                  </a:lnTo>
                  <a:lnTo>
                    <a:pt x="140" y="31"/>
                  </a:lnTo>
                  <a:lnTo>
                    <a:pt x="137" y="31"/>
                  </a:lnTo>
                  <a:lnTo>
                    <a:pt x="137" y="33"/>
                  </a:lnTo>
                  <a:lnTo>
                    <a:pt x="140" y="33"/>
                  </a:lnTo>
                  <a:lnTo>
                    <a:pt x="140" y="43"/>
                  </a:lnTo>
                  <a:lnTo>
                    <a:pt x="140" y="48"/>
                  </a:lnTo>
                  <a:lnTo>
                    <a:pt x="140" y="50"/>
                  </a:lnTo>
                  <a:lnTo>
                    <a:pt x="140" y="48"/>
                  </a:lnTo>
                  <a:lnTo>
                    <a:pt x="142" y="50"/>
                  </a:lnTo>
                  <a:lnTo>
                    <a:pt x="140" y="52"/>
                  </a:lnTo>
                  <a:lnTo>
                    <a:pt x="142" y="52"/>
                  </a:lnTo>
                  <a:lnTo>
                    <a:pt x="142" y="55"/>
                  </a:lnTo>
                  <a:lnTo>
                    <a:pt x="142" y="57"/>
                  </a:lnTo>
                  <a:lnTo>
                    <a:pt x="140" y="59"/>
                  </a:lnTo>
                  <a:lnTo>
                    <a:pt x="137" y="62"/>
                  </a:lnTo>
                  <a:lnTo>
                    <a:pt x="140" y="64"/>
                  </a:lnTo>
                  <a:lnTo>
                    <a:pt x="140" y="67"/>
                  </a:lnTo>
                  <a:lnTo>
                    <a:pt x="137" y="69"/>
                  </a:lnTo>
                  <a:lnTo>
                    <a:pt x="133" y="74"/>
                  </a:lnTo>
                  <a:lnTo>
                    <a:pt x="128" y="76"/>
                  </a:lnTo>
                  <a:lnTo>
                    <a:pt x="130" y="78"/>
                  </a:lnTo>
                  <a:lnTo>
                    <a:pt x="128" y="81"/>
                  </a:lnTo>
                  <a:lnTo>
                    <a:pt x="126" y="81"/>
                  </a:lnTo>
                  <a:lnTo>
                    <a:pt x="123" y="83"/>
                  </a:lnTo>
                  <a:lnTo>
                    <a:pt x="121" y="83"/>
                  </a:lnTo>
                  <a:lnTo>
                    <a:pt x="119" y="88"/>
                  </a:lnTo>
                  <a:lnTo>
                    <a:pt x="116" y="88"/>
                  </a:lnTo>
                  <a:lnTo>
                    <a:pt x="111" y="88"/>
                  </a:lnTo>
                  <a:lnTo>
                    <a:pt x="109" y="90"/>
                  </a:lnTo>
                  <a:lnTo>
                    <a:pt x="100" y="95"/>
                  </a:lnTo>
                  <a:lnTo>
                    <a:pt x="93" y="100"/>
                  </a:lnTo>
                  <a:lnTo>
                    <a:pt x="90" y="102"/>
                  </a:lnTo>
                  <a:lnTo>
                    <a:pt x="88" y="102"/>
                  </a:lnTo>
                  <a:lnTo>
                    <a:pt x="88" y="104"/>
                  </a:lnTo>
                  <a:lnTo>
                    <a:pt x="85" y="109"/>
                  </a:lnTo>
                  <a:lnTo>
                    <a:pt x="83" y="111"/>
                  </a:lnTo>
                  <a:lnTo>
                    <a:pt x="81" y="111"/>
                  </a:lnTo>
                  <a:lnTo>
                    <a:pt x="81" y="109"/>
                  </a:lnTo>
                  <a:lnTo>
                    <a:pt x="78" y="111"/>
                  </a:lnTo>
                  <a:lnTo>
                    <a:pt x="76" y="114"/>
                  </a:lnTo>
                  <a:lnTo>
                    <a:pt x="74" y="116"/>
                  </a:lnTo>
                  <a:lnTo>
                    <a:pt x="69" y="121"/>
                  </a:lnTo>
                  <a:lnTo>
                    <a:pt x="67" y="123"/>
                  </a:lnTo>
                  <a:lnTo>
                    <a:pt x="64" y="126"/>
                  </a:lnTo>
                  <a:lnTo>
                    <a:pt x="62" y="126"/>
                  </a:lnTo>
                  <a:lnTo>
                    <a:pt x="62" y="133"/>
                  </a:lnTo>
                  <a:lnTo>
                    <a:pt x="62" y="135"/>
                  </a:lnTo>
                  <a:lnTo>
                    <a:pt x="64" y="137"/>
                  </a:lnTo>
                  <a:lnTo>
                    <a:pt x="67" y="137"/>
                  </a:lnTo>
                  <a:lnTo>
                    <a:pt x="67" y="140"/>
                  </a:lnTo>
                  <a:lnTo>
                    <a:pt x="67" y="142"/>
                  </a:lnTo>
                  <a:lnTo>
                    <a:pt x="69" y="152"/>
                  </a:lnTo>
                  <a:lnTo>
                    <a:pt x="71" y="156"/>
                  </a:lnTo>
                  <a:lnTo>
                    <a:pt x="74" y="156"/>
                  </a:lnTo>
                  <a:lnTo>
                    <a:pt x="74" y="161"/>
                  </a:lnTo>
                  <a:lnTo>
                    <a:pt x="71" y="171"/>
                  </a:lnTo>
                  <a:lnTo>
                    <a:pt x="69" y="180"/>
                  </a:lnTo>
                  <a:lnTo>
                    <a:pt x="69" y="182"/>
                  </a:lnTo>
                  <a:lnTo>
                    <a:pt x="71" y="180"/>
                  </a:lnTo>
                  <a:lnTo>
                    <a:pt x="71" y="178"/>
                  </a:lnTo>
                  <a:lnTo>
                    <a:pt x="71" y="180"/>
                  </a:lnTo>
                  <a:lnTo>
                    <a:pt x="71" y="182"/>
                  </a:lnTo>
                  <a:lnTo>
                    <a:pt x="71" y="185"/>
                  </a:lnTo>
                  <a:lnTo>
                    <a:pt x="67" y="189"/>
                  </a:lnTo>
                  <a:lnTo>
                    <a:pt x="64" y="192"/>
                  </a:lnTo>
                  <a:lnTo>
                    <a:pt x="59" y="192"/>
                  </a:lnTo>
                  <a:lnTo>
                    <a:pt x="55" y="194"/>
                  </a:lnTo>
                  <a:lnTo>
                    <a:pt x="48" y="196"/>
                  </a:lnTo>
                  <a:lnTo>
                    <a:pt x="45" y="196"/>
                  </a:lnTo>
                  <a:lnTo>
                    <a:pt x="43" y="199"/>
                  </a:lnTo>
                  <a:lnTo>
                    <a:pt x="41" y="199"/>
                  </a:lnTo>
                  <a:lnTo>
                    <a:pt x="38" y="201"/>
                  </a:lnTo>
                  <a:lnTo>
                    <a:pt x="36" y="204"/>
                  </a:lnTo>
                  <a:lnTo>
                    <a:pt x="33" y="206"/>
                  </a:lnTo>
                  <a:lnTo>
                    <a:pt x="33" y="208"/>
                  </a:lnTo>
                  <a:lnTo>
                    <a:pt x="36" y="211"/>
                  </a:lnTo>
                  <a:lnTo>
                    <a:pt x="38" y="211"/>
                  </a:lnTo>
                  <a:lnTo>
                    <a:pt x="38" y="208"/>
                  </a:lnTo>
                  <a:lnTo>
                    <a:pt x="38" y="218"/>
                  </a:lnTo>
                  <a:lnTo>
                    <a:pt x="36" y="215"/>
                  </a:lnTo>
                  <a:lnTo>
                    <a:pt x="26" y="215"/>
                  </a:lnTo>
                  <a:lnTo>
                    <a:pt x="26" y="211"/>
                  </a:lnTo>
                  <a:lnTo>
                    <a:pt x="26" y="206"/>
                  </a:lnTo>
                  <a:lnTo>
                    <a:pt x="26" y="204"/>
                  </a:lnTo>
                  <a:lnTo>
                    <a:pt x="26" y="182"/>
                  </a:lnTo>
                  <a:lnTo>
                    <a:pt x="22" y="173"/>
                  </a:lnTo>
                  <a:lnTo>
                    <a:pt x="22" y="166"/>
                  </a:lnTo>
                  <a:lnTo>
                    <a:pt x="22" y="161"/>
                  </a:lnTo>
                  <a:lnTo>
                    <a:pt x="22" y="159"/>
                  </a:lnTo>
                  <a:lnTo>
                    <a:pt x="22" y="154"/>
                  </a:lnTo>
                  <a:lnTo>
                    <a:pt x="24" y="154"/>
                  </a:lnTo>
                  <a:lnTo>
                    <a:pt x="26" y="152"/>
                  </a:lnTo>
                  <a:lnTo>
                    <a:pt x="29" y="149"/>
                  </a:lnTo>
                  <a:lnTo>
                    <a:pt x="31" y="142"/>
                  </a:lnTo>
                  <a:lnTo>
                    <a:pt x="33" y="135"/>
                  </a:lnTo>
                  <a:lnTo>
                    <a:pt x="38" y="126"/>
                  </a:lnTo>
                  <a:lnTo>
                    <a:pt x="38" y="121"/>
                  </a:lnTo>
                  <a:lnTo>
                    <a:pt x="36" y="116"/>
                  </a:lnTo>
                  <a:lnTo>
                    <a:pt x="36" y="114"/>
                  </a:lnTo>
                  <a:lnTo>
                    <a:pt x="38" y="109"/>
                  </a:lnTo>
                  <a:lnTo>
                    <a:pt x="38" y="107"/>
                  </a:lnTo>
                  <a:lnTo>
                    <a:pt x="41" y="102"/>
                  </a:lnTo>
                  <a:lnTo>
                    <a:pt x="38" y="100"/>
                  </a:lnTo>
                  <a:lnTo>
                    <a:pt x="41" y="93"/>
                  </a:lnTo>
                  <a:lnTo>
                    <a:pt x="38" y="88"/>
                  </a:lnTo>
                  <a:lnTo>
                    <a:pt x="38" y="85"/>
                  </a:lnTo>
                  <a:lnTo>
                    <a:pt x="38" y="81"/>
                  </a:lnTo>
                  <a:lnTo>
                    <a:pt x="36" y="78"/>
                  </a:lnTo>
                  <a:lnTo>
                    <a:pt x="29" y="76"/>
                  </a:lnTo>
                  <a:lnTo>
                    <a:pt x="22" y="74"/>
                  </a:lnTo>
                  <a:lnTo>
                    <a:pt x="17" y="74"/>
                  </a:lnTo>
                  <a:lnTo>
                    <a:pt x="15" y="71"/>
                  </a:lnTo>
                  <a:lnTo>
                    <a:pt x="7" y="74"/>
                  </a:lnTo>
                  <a:lnTo>
                    <a:pt x="3" y="71"/>
                  </a:lnTo>
                  <a:lnTo>
                    <a:pt x="3" y="67"/>
                  </a:lnTo>
                  <a:lnTo>
                    <a:pt x="3" y="64"/>
                  </a:lnTo>
                  <a:lnTo>
                    <a:pt x="0" y="59"/>
                  </a:lnTo>
                  <a:lnTo>
                    <a:pt x="41" y="48"/>
                  </a:lnTo>
                  <a:lnTo>
                    <a:pt x="43" y="48"/>
                  </a:lnTo>
                  <a:lnTo>
                    <a:pt x="45" y="48"/>
                  </a:lnTo>
                  <a:lnTo>
                    <a:pt x="45" y="52"/>
                  </a:lnTo>
                  <a:lnTo>
                    <a:pt x="48" y="55"/>
                  </a:lnTo>
                  <a:lnTo>
                    <a:pt x="50" y="55"/>
                  </a:lnTo>
                  <a:lnTo>
                    <a:pt x="52" y="52"/>
                  </a:lnTo>
                  <a:lnTo>
                    <a:pt x="59" y="52"/>
                  </a:lnTo>
                  <a:lnTo>
                    <a:pt x="59" y="55"/>
                  </a:lnTo>
                  <a:lnTo>
                    <a:pt x="62" y="57"/>
                  </a:lnTo>
                  <a:lnTo>
                    <a:pt x="62" y="59"/>
                  </a:lnTo>
                  <a:lnTo>
                    <a:pt x="62" y="64"/>
                  </a:lnTo>
                  <a:lnTo>
                    <a:pt x="59" y="67"/>
                  </a:lnTo>
                  <a:lnTo>
                    <a:pt x="59" y="69"/>
                  </a:lnTo>
                  <a:lnTo>
                    <a:pt x="57" y="71"/>
                  </a:lnTo>
                  <a:lnTo>
                    <a:pt x="59" y="74"/>
                  </a:lnTo>
                  <a:lnTo>
                    <a:pt x="59" y="76"/>
                  </a:lnTo>
                  <a:lnTo>
                    <a:pt x="62" y="78"/>
                  </a:lnTo>
                  <a:lnTo>
                    <a:pt x="64" y="81"/>
                  </a:lnTo>
                  <a:lnTo>
                    <a:pt x="64" y="83"/>
                  </a:lnTo>
                  <a:lnTo>
                    <a:pt x="67" y="83"/>
                  </a:lnTo>
                  <a:lnTo>
                    <a:pt x="69" y="83"/>
                  </a:lnTo>
                  <a:lnTo>
                    <a:pt x="69" y="85"/>
                  </a:lnTo>
                  <a:lnTo>
                    <a:pt x="69" y="88"/>
                  </a:lnTo>
                  <a:lnTo>
                    <a:pt x="71" y="88"/>
                  </a:lnTo>
                  <a:lnTo>
                    <a:pt x="71" y="85"/>
                  </a:lnTo>
                  <a:lnTo>
                    <a:pt x="71" y="83"/>
                  </a:lnTo>
                  <a:lnTo>
                    <a:pt x="69" y="81"/>
                  </a:lnTo>
                  <a:lnTo>
                    <a:pt x="71" y="78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6" y="74"/>
                  </a:lnTo>
                  <a:lnTo>
                    <a:pt x="78" y="74"/>
                  </a:lnTo>
                  <a:lnTo>
                    <a:pt x="78" y="67"/>
                  </a:lnTo>
                  <a:lnTo>
                    <a:pt x="78" y="62"/>
                  </a:lnTo>
                  <a:lnTo>
                    <a:pt x="78" y="59"/>
                  </a:lnTo>
                  <a:lnTo>
                    <a:pt x="78" y="55"/>
                  </a:lnTo>
                  <a:lnTo>
                    <a:pt x="74" y="50"/>
                  </a:lnTo>
                  <a:lnTo>
                    <a:pt x="74" y="48"/>
                  </a:lnTo>
                  <a:lnTo>
                    <a:pt x="69" y="43"/>
                  </a:lnTo>
                  <a:lnTo>
                    <a:pt x="67" y="43"/>
                  </a:lnTo>
                  <a:lnTo>
                    <a:pt x="64" y="41"/>
                  </a:lnTo>
                  <a:lnTo>
                    <a:pt x="64" y="38"/>
                  </a:lnTo>
                  <a:lnTo>
                    <a:pt x="64" y="36"/>
                  </a:lnTo>
                  <a:lnTo>
                    <a:pt x="64" y="33"/>
                  </a:lnTo>
                  <a:lnTo>
                    <a:pt x="64" y="29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64" y="22"/>
                  </a:lnTo>
                  <a:lnTo>
                    <a:pt x="67" y="17"/>
                  </a:lnTo>
                  <a:lnTo>
                    <a:pt x="67" y="15"/>
                  </a:lnTo>
                  <a:lnTo>
                    <a:pt x="76" y="15"/>
                  </a:lnTo>
                  <a:lnTo>
                    <a:pt x="78" y="15"/>
                  </a:lnTo>
                  <a:lnTo>
                    <a:pt x="78" y="12"/>
                  </a:lnTo>
                  <a:lnTo>
                    <a:pt x="81" y="12"/>
                  </a:lnTo>
                  <a:lnTo>
                    <a:pt x="83" y="12"/>
                  </a:lnTo>
                  <a:lnTo>
                    <a:pt x="83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0" y="15"/>
                  </a:lnTo>
                  <a:lnTo>
                    <a:pt x="93" y="12"/>
                  </a:lnTo>
                  <a:lnTo>
                    <a:pt x="100" y="15"/>
                  </a:lnTo>
                  <a:lnTo>
                    <a:pt x="102" y="15"/>
                  </a:lnTo>
                  <a:lnTo>
                    <a:pt x="102" y="12"/>
                  </a:lnTo>
                  <a:lnTo>
                    <a:pt x="107" y="10"/>
                  </a:lnTo>
                  <a:lnTo>
                    <a:pt x="109" y="10"/>
                  </a:lnTo>
                  <a:lnTo>
                    <a:pt x="111" y="10"/>
                  </a:lnTo>
                  <a:lnTo>
                    <a:pt x="116" y="10"/>
                  </a:lnTo>
                  <a:lnTo>
                    <a:pt x="119" y="10"/>
                  </a:lnTo>
                  <a:lnTo>
                    <a:pt x="121" y="10"/>
                  </a:lnTo>
                  <a:lnTo>
                    <a:pt x="128" y="7"/>
                  </a:lnTo>
                  <a:lnTo>
                    <a:pt x="133" y="5"/>
                  </a:lnTo>
                  <a:lnTo>
                    <a:pt x="137" y="3"/>
                  </a:lnTo>
                  <a:lnTo>
                    <a:pt x="14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67" name="Freeform 63"/>
            <p:cNvSpPr>
              <a:spLocks/>
            </p:cNvSpPr>
            <p:nvPr/>
          </p:nvSpPr>
          <p:spPr bwMode="auto">
            <a:xfrm>
              <a:off x="3266" y="2467"/>
              <a:ext cx="164" cy="239"/>
            </a:xfrm>
            <a:custGeom>
              <a:avLst/>
              <a:gdLst>
                <a:gd name="T0" fmla="*/ 2147483647 w 142"/>
                <a:gd name="T1" fmla="*/ 2147483647 h 218"/>
                <a:gd name="T2" fmla="*/ 2147483647 w 142"/>
                <a:gd name="T3" fmla="*/ 2147483647 h 218"/>
                <a:gd name="T4" fmla="*/ 2147483647 w 142"/>
                <a:gd name="T5" fmla="*/ 2147483647 h 218"/>
                <a:gd name="T6" fmla="*/ 2147483647 w 142"/>
                <a:gd name="T7" fmla="*/ 2147483647 h 218"/>
                <a:gd name="T8" fmla="*/ 2147483647 w 142"/>
                <a:gd name="T9" fmla="*/ 2147483647 h 218"/>
                <a:gd name="T10" fmla="*/ 2147483647 w 142"/>
                <a:gd name="T11" fmla="*/ 2147483647 h 218"/>
                <a:gd name="T12" fmla="*/ 2147483647 w 142"/>
                <a:gd name="T13" fmla="*/ 2147483647 h 218"/>
                <a:gd name="T14" fmla="*/ 2147483647 w 142"/>
                <a:gd name="T15" fmla="*/ 2147483647 h 218"/>
                <a:gd name="T16" fmla="*/ 2147483647 w 142"/>
                <a:gd name="T17" fmla="*/ 2147483647 h 218"/>
                <a:gd name="T18" fmla="*/ 2147483647 w 142"/>
                <a:gd name="T19" fmla="*/ 2147483647 h 218"/>
                <a:gd name="T20" fmla="*/ 2147483647 w 142"/>
                <a:gd name="T21" fmla="*/ 2147483647 h 218"/>
                <a:gd name="T22" fmla="*/ 2147483647 w 142"/>
                <a:gd name="T23" fmla="*/ 2147483647 h 218"/>
                <a:gd name="T24" fmla="*/ 2147483647 w 142"/>
                <a:gd name="T25" fmla="*/ 2147483647 h 218"/>
                <a:gd name="T26" fmla="*/ 2147483647 w 142"/>
                <a:gd name="T27" fmla="*/ 2147483647 h 218"/>
                <a:gd name="T28" fmla="*/ 2147483647 w 142"/>
                <a:gd name="T29" fmla="*/ 2147483647 h 218"/>
                <a:gd name="T30" fmla="*/ 2147483647 w 142"/>
                <a:gd name="T31" fmla="*/ 2147483647 h 218"/>
                <a:gd name="T32" fmla="*/ 2147483647 w 142"/>
                <a:gd name="T33" fmla="*/ 2147483647 h 218"/>
                <a:gd name="T34" fmla="*/ 2147483647 w 142"/>
                <a:gd name="T35" fmla="*/ 2147483647 h 218"/>
                <a:gd name="T36" fmla="*/ 2147483647 w 142"/>
                <a:gd name="T37" fmla="*/ 2147483647 h 218"/>
                <a:gd name="T38" fmla="*/ 2147483647 w 142"/>
                <a:gd name="T39" fmla="*/ 2147483647 h 218"/>
                <a:gd name="T40" fmla="*/ 2147483647 w 142"/>
                <a:gd name="T41" fmla="*/ 2147483647 h 218"/>
                <a:gd name="T42" fmla="*/ 2147483647 w 142"/>
                <a:gd name="T43" fmla="*/ 2147483647 h 218"/>
                <a:gd name="T44" fmla="*/ 2147483647 w 142"/>
                <a:gd name="T45" fmla="*/ 2147483647 h 218"/>
                <a:gd name="T46" fmla="*/ 2147483647 w 142"/>
                <a:gd name="T47" fmla="*/ 2147483647 h 218"/>
                <a:gd name="T48" fmla="*/ 2147483647 w 142"/>
                <a:gd name="T49" fmla="*/ 2147483647 h 218"/>
                <a:gd name="T50" fmla="*/ 2147483647 w 142"/>
                <a:gd name="T51" fmla="*/ 2147483647 h 218"/>
                <a:gd name="T52" fmla="*/ 2147483647 w 142"/>
                <a:gd name="T53" fmla="*/ 2147483647 h 218"/>
                <a:gd name="T54" fmla="*/ 2147483647 w 142"/>
                <a:gd name="T55" fmla="*/ 2147483647 h 218"/>
                <a:gd name="T56" fmla="*/ 2147483647 w 142"/>
                <a:gd name="T57" fmla="*/ 2147483647 h 218"/>
                <a:gd name="T58" fmla="*/ 2147483647 w 142"/>
                <a:gd name="T59" fmla="*/ 2147483647 h 218"/>
                <a:gd name="T60" fmla="*/ 2147483647 w 142"/>
                <a:gd name="T61" fmla="*/ 2147483647 h 218"/>
                <a:gd name="T62" fmla="*/ 2147483647 w 142"/>
                <a:gd name="T63" fmla="*/ 2147483647 h 218"/>
                <a:gd name="T64" fmla="*/ 2147483647 w 142"/>
                <a:gd name="T65" fmla="*/ 2147483647 h 218"/>
                <a:gd name="T66" fmla="*/ 2147483647 w 142"/>
                <a:gd name="T67" fmla="*/ 2147483647 h 218"/>
                <a:gd name="T68" fmla="*/ 2147483647 w 142"/>
                <a:gd name="T69" fmla="*/ 2147483647 h 218"/>
                <a:gd name="T70" fmla="*/ 2147483647 w 142"/>
                <a:gd name="T71" fmla="*/ 2147483647 h 218"/>
                <a:gd name="T72" fmla="*/ 2147483647 w 142"/>
                <a:gd name="T73" fmla="*/ 2147483647 h 218"/>
                <a:gd name="T74" fmla="*/ 2147483647 w 142"/>
                <a:gd name="T75" fmla="*/ 2147483647 h 218"/>
                <a:gd name="T76" fmla="*/ 2147483647 w 142"/>
                <a:gd name="T77" fmla="*/ 2147483647 h 218"/>
                <a:gd name="T78" fmla="*/ 2147483647 w 142"/>
                <a:gd name="T79" fmla="*/ 2147483647 h 218"/>
                <a:gd name="T80" fmla="*/ 2147483647 w 142"/>
                <a:gd name="T81" fmla="*/ 2147483647 h 218"/>
                <a:gd name="T82" fmla="*/ 2147483647 w 142"/>
                <a:gd name="T83" fmla="*/ 2147483647 h 218"/>
                <a:gd name="T84" fmla="*/ 2147483647 w 142"/>
                <a:gd name="T85" fmla="*/ 2147483647 h 218"/>
                <a:gd name="T86" fmla="*/ 2147483647 w 142"/>
                <a:gd name="T87" fmla="*/ 2147483647 h 218"/>
                <a:gd name="T88" fmla="*/ 2147483647 w 142"/>
                <a:gd name="T89" fmla="*/ 2147483647 h 218"/>
                <a:gd name="T90" fmla="*/ 2147483647 w 142"/>
                <a:gd name="T91" fmla="*/ 2147483647 h 218"/>
                <a:gd name="T92" fmla="*/ 2147483647 w 142"/>
                <a:gd name="T93" fmla="*/ 2147483647 h 218"/>
                <a:gd name="T94" fmla="*/ 2147483647 w 142"/>
                <a:gd name="T95" fmla="*/ 2147483647 h 218"/>
                <a:gd name="T96" fmla="*/ 2147483647 w 142"/>
                <a:gd name="T97" fmla="*/ 2147483647 h 218"/>
                <a:gd name="T98" fmla="*/ 2147483647 w 142"/>
                <a:gd name="T99" fmla="*/ 2147483647 h 218"/>
                <a:gd name="T100" fmla="*/ 2147483647 w 142"/>
                <a:gd name="T101" fmla="*/ 2147483647 h 218"/>
                <a:gd name="T102" fmla="*/ 2147483647 w 142"/>
                <a:gd name="T103" fmla="*/ 2147483647 h 218"/>
                <a:gd name="T104" fmla="*/ 2147483647 w 142"/>
                <a:gd name="T105" fmla="*/ 2147483647 h 218"/>
                <a:gd name="T106" fmla="*/ 2147483647 w 142"/>
                <a:gd name="T107" fmla="*/ 2147483647 h 218"/>
                <a:gd name="T108" fmla="*/ 2147483647 w 142"/>
                <a:gd name="T109" fmla="*/ 2147483647 h 218"/>
                <a:gd name="T110" fmla="*/ 2147483647 w 142"/>
                <a:gd name="T111" fmla="*/ 2147483647 h 218"/>
                <a:gd name="T112" fmla="*/ 2147483647 w 142"/>
                <a:gd name="T113" fmla="*/ 2147483647 h 218"/>
                <a:gd name="T114" fmla="*/ 2147483647 w 142"/>
                <a:gd name="T115" fmla="*/ 2147483647 h 21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2"/>
                <a:gd name="T175" fmla="*/ 0 h 218"/>
                <a:gd name="T176" fmla="*/ 142 w 142"/>
                <a:gd name="T177" fmla="*/ 218 h 21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2" h="218">
                  <a:moveTo>
                    <a:pt x="142" y="0"/>
                  </a:moveTo>
                  <a:lnTo>
                    <a:pt x="142" y="0"/>
                  </a:lnTo>
                  <a:lnTo>
                    <a:pt x="142" y="3"/>
                  </a:lnTo>
                  <a:lnTo>
                    <a:pt x="142" y="5"/>
                  </a:lnTo>
                  <a:lnTo>
                    <a:pt x="142" y="7"/>
                  </a:lnTo>
                  <a:lnTo>
                    <a:pt x="140" y="10"/>
                  </a:lnTo>
                  <a:lnTo>
                    <a:pt x="140" y="12"/>
                  </a:lnTo>
                  <a:lnTo>
                    <a:pt x="137" y="17"/>
                  </a:lnTo>
                  <a:lnTo>
                    <a:pt x="137" y="22"/>
                  </a:lnTo>
                  <a:lnTo>
                    <a:pt x="140" y="26"/>
                  </a:lnTo>
                  <a:lnTo>
                    <a:pt x="140" y="31"/>
                  </a:lnTo>
                  <a:lnTo>
                    <a:pt x="137" y="31"/>
                  </a:lnTo>
                  <a:lnTo>
                    <a:pt x="137" y="33"/>
                  </a:lnTo>
                  <a:lnTo>
                    <a:pt x="140" y="33"/>
                  </a:lnTo>
                  <a:lnTo>
                    <a:pt x="140" y="43"/>
                  </a:lnTo>
                  <a:lnTo>
                    <a:pt x="140" y="48"/>
                  </a:lnTo>
                  <a:lnTo>
                    <a:pt x="140" y="50"/>
                  </a:lnTo>
                  <a:lnTo>
                    <a:pt x="140" y="48"/>
                  </a:lnTo>
                  <a:lnTo>
                    <a:pt x="142" y="50"/>
                  </a:lnTo>
                  <a:lnTo>
                    <a:pt x="140" y="52"/>
                  </a:lnTo>
                  <a:lnTo>
                    <a:pt x="142" y="52"/>
                  </a:lnTo>
                  <a:lnTo>
                    <a:pt x="142" y="55"/>
                  </a:lnTo>
                  <a:lnTo>
                    <a:pt x="142" y="57"/>
                  </a:lnTo>
                  <a:lnTo>
                    <a:pt x="140" y="59"/>
                  </a:lnTo>
                  <a:lnTo>
                    <a:pt x="137" y="62"/>
                  </a:lnTo>
                  <a:lnTo>
                    <a:pt x="140" y="64"/>
                  </a:lnTo>
                  <a:lnTo>
                    <a:pt x="140" y="67"/>
                  </a:lnTo>
                  <a:lnTo>
                    <a:pt x="137" y="69"/>
                  </a:lnTo>
                  <a:lnTo>
                    <a:pt x="133" y="74"/>
                  </a:lnTo>
                  <a:lnTo>
                    <a:pt x="128" y="76"/>
                  </a:lnTo>
                  <a:lnTo>
                    <a:pt x="130" y="78"/>
                  </a:lnTo>
                  <a:lnTo>
                    <a:pt x="128" y="81"/>
                  </a:lnTo>
                  <a:lnTo>
                    <a:pt x="126" y="81"/>
                  </a:lnTo>
                  <a:lnTo>
                    <a:pt x="123" y="83"/>
                  </a:lnTo>
                  <a:lnTo>
                    <a:pt x="121" y="83"/>
                  </a:lnTo>
                  <a:lnTo>
                    <a:pt x="119" y="88"/>
                  </a:lnTo>
                  <a:lnTo>
                    <a:pt x="116" y="88"/>
                  </a:lnTo>
                  <a:lnTo>
                    <a:pt x="111" y="88"/>
                  </a:lnTo>
                  <a:lnTo>
                    <a:pt x="109" y="90"/>
                  </a:lnTo>
                  <a:lnTo>
                    <a:pt x="100" y="95"/>
                  </a:lnTo>
                  <a:lnTo>
                    <a:pt x="93" y="100"/>
                  </a:lnTo>
                  <a:lnTo>
                    <a:pt x="90" y="102"/>
                  </a:lnTo>
                  <a:lnTo>
                    <a:pt x="88" y="102"/>
                  </a:lnTo>
                  <a:lnTo>
                    <a:pt x="88" y="104"/>
                  </a:lnTo>
                  <a:lnTo>
                    <a:pt x="85" y="109"/>
                  </a:lnTo>
                  <a:lnTo>
                    <a:pt x="83" y="111"/>
                  </a:lnTo>
                  <a:lnTo>
                    <a:pt x="81" y="111"/>
                  </a:lnTo>
                  <a:lnTo>
                    <a:pt x="81" y="109"/>
                  </a:lnTo>
                  <a:lnTo>
                    <a:pt x="78" y="111"/>
                  </a:lnTo>
                  <a:lnTo>
                    <a:pt x="76" y="114"/>
                  </a:lnTo>
                  <a:lnTo>
                    <a:pt x="74" y="116"/>
                  </a:lnTo>
                  <a:lnTo>
                    <a:pt x="69" y="121"/>
                  </a:lnTo>
                  <a:lnTo>
                    <a:pt x="67" y="123"/>
                  </a:lnTo>
                  <a:lnTo>
                    <a:pt x="64" y="126"/>
                  </a:lnTo>
                  <a:lnTo>
                    <a:pt x="62" y="126"/>
                  </a:lnTo>
                  <a:lnTo>
                    <a:pt x="62" y="133"/>
                  </a:lnTo>
                  <a:lnTo>
                    <a:pt x="62" y="135"/>
                  </a:lnTo>
                  <a:lnTo>
                    <a:pt x="64" y="137"/>
                  </a:lnTo>
                  <a:lnTo>
                    <a:pt x="67" y="137"/>
                  </a:lnTo>
                  <a:lnTo>
                    <a:pt x="67" y="140"/>
                  </a:lnTo>
                  <a:lnTo>
                    <a:pt x="67" y="142"/>
                  </a:lnTo>
                  <a:lnTo>
                    <a:pt x="69" y="152"/>
                  </a:lnTo>
                  <a:lnTo>
                    <a:pt x="71" y="156"/>
                  </a:lnTo>
                  <a:lnTo>
                    <a:pt x="74" y="156"/>
                  </a:lnTo>
                  <a:lnTo>
                    <a:pt x="74" y="161"/>
                  </a:lnTo>
                  <a:lnTo>
                    <a:pt x="71" y="171"/>
                  </a:lnTo>
                  <a:lnTo>
                    <a:pt x="69" y="180"/>
                  </a:lnTo>
                  <a:lnTo>
                    <a:pt x="69" y="182"/>
                  </a:lnTo>
                  <a:lnTo>
                    <a:pt x="71" y="180"/>
                  </a:lnTo>
                  <a:lnTo>
                    <a:pt x="71" y="178"/>
                  </a:lnTo>
                  <a:lnTo>
                    <a:pt x="71" y="180"/>
                  </a:lnTo>
                  <a:lnTo>
                    <a:pt x="71" y="182"/>
                  </a:lnTo>
                  <a:lnTo>
                    <a:pt x="71" y="185"/>
                  </a:lnTo>
                  <a:lnTo>
                    <a:pt x="67" y="189"/>
                  </a:lnTo>
                  <a:lnTo>
                    <a:pt x="64" y="192"/>
                  </a:lnTo>
                  <a:lnTo>
                    <a:pt x="59" y="192"/>
                  </a:lnTo>
                  <a:lnTo>
                    <a:pt x="55" y="194"/>
                  </a:lnTo>
                  <a:lnTo>
                    <a:pt x="48" y="196"/>
                  </a:lnTo>
                  <a:lnTo>
                    <a:pt x="45" y="196"/>
                  </a:lnTo>
                  <a:lnTo>
                    <a:pt x="43" y="199"/>
                  </a:lnTo>
                  <a:lnTo>
                    <a:pt x="41" y="199"/>
                  </a:lnTo>
                  <a:lnTo>
                    <a:pt x="38" y="201"/>
                  </a:lnTo>
                  <a:lnTo>
                    <a:pt x="36" y="204"/>
                  </a:lnTo>
                  <a:lnTo>
                    <a:pt x="33" y="206"/>
                  </a:lnTo>
                  <a:lnTo>
                    <a:pt x="33" y="208"/>
                  </a:lnTo>
                  <a:lnTo>
                    <a:pt x="36" y="211"/>
                  </a:lnTo>
                  <a:lnTo>
                    <a:pt x="38" y="211"/>
                  </a:lnTo>
                  <a:lnTo>
                    <a:pt x="38" y="208"/>
                  </a:lnTo>
                  <a:lnTo>
                    <a:pt x="38" y="218"/>
                  </a:lnTo>
                  <a:lnTo>
                    <a:pt x="36" y="215"/>
                  </a:lnTo>
                  <a:lnTo>
                    <a:pt x="26" y="215"/>
                  </a:lnTo>
                  <a:lnTo>
                    <a:pt x="26" y="211"/>
                  </a:lnTo>
                  <a:lnTo>
                    <a:pt x="26" y="206"/>
                  </a:lnTo>
                  <a:lnTo>
                    <a:pt x="26" y="204"/>
                  </a:lnTo>
                  <a:lnTo>
                    <a:pt x="26" y="182"/>
                  </a:lnTo>
                  <a:lnTo>
                    <a:pt x="22" y="173"/>
                  </a:lnTo>
                  <a:lnTo>
                    <a:pt x="22" y="166"/>
                  </a:lnTo>
                  <a:lnTo>
                    <a:pt x="22" y="161"/>
                  </a:lnTo>
                  <a:lnTo>
                    <a:pt x="22" y="159"/>
                  </a:lnTo>
                  <a:lnTo>
                    <a:pt x="22" y="154"/>
                  </a:lnTo>
                  <a:lnTo>
                    <a:pt x="24" y="154"/>
                  </a:lnTo>
                  <a:lnTo>
                    <a:pt x="26" y="152"/>
                  </a:lnTo>
                  <a:lnTo>
                    <a:pt x="29" y="149"/>
                  </a:lnTo>
                  <a:lnTo>
                    <a:pt x="31" y="142"/>
                  </a:lnTo>
                  <a:lnTo>
                    <a:pt x="33" y="135"/>
                  </a:lnTo>
                  <a:lnTo>
                    <a:pt x="38" y="126"/>
                  </a:lnTo>
                  <a:lnTo>
                    <a:pt x="38" y="121"/>
                  </a:lnTo>
                  <a:lnTo>
                    <a:pt x="36" y="116"/>
                  </a:lnTo>
                  <a:lnTo>
                    <a:pt x="36" y="114"/>
                  </a:lnTo>
                  <a:lnTo>
                    <a:pt x="38" y="109"/>
                  </a:lnTo>
                  <a:lnTo>
                    <a:pt x="38" y="107"/>
                  </a:lnTo>
                  <a:lnTo>
                    <a:pt x="41" y="102"/>
                  </a:lnTo>
                  <a:lnTo>
                    <a:pt x="38" y="100"/>
                  </a:lnTo>
                  <a:lnTo>
                    <a:pt x="41" y="93"/>
                  </a:lnTo>
                  <a:lnTo>
                    <a:pt x="38" y="88"/>
                  </a:lnTo>
                  <a:lnTo>
                    <a:pt x="38" y="85"/>
                  </a:lnTo>
                  <a:lnTo>
                    <a:pt x="38" y="81"/>
                  </a:lnTo>
                  <a:lnTo>
                    <a:pt x="36" y="78"/>
                  </a:lnTo>
                  <a:lnTo>
                    <a:pt x="29" y="76"/>
                  </a:lnTo>
                  <a:lnTo>
                    <a:pt x="22" y="74"/>
                  </a:lnTo>
                  <a:lnTo>
                    <a:pt x="17" y="74"/>
                  </a:lnTo>
                  <a:lnTo>
                    <a:pt x="15" y="71"/>
                  </a:lnTo>
                  <a:lnTo>
                    <a:pt x="7" y="74"/>
                  </a:lnTo>
                  <a:lnTo>
                    <a:pt x="3" y="71"/>
                  </a:lnTo>
                  <a:lnTo>
                    <a:pt x="3" y="67"/>
                  </a:lnTo>
                  <a:lnTo>
                    <a:pt x="3" y="64"/>
                  </a:lnTo>
                  <a:lnTo>
                    <a:pt x="0" y="59"/>
                  </a:lnTo>
                  <a:lnTo>
                    <a:pt x="41" y="48"/>
                  </a:lnTo>
                  <a:lnTo>
                    <a:pt x="43" y="48"/>
                  </a:lnTo>
                  <a:lnTo>
                    <a:pt x="45" y="48"/>
                  </a:lnTo>
                  <a:lnTo>
                    <a:pt x="45" y="52"/>
                  </a:lnTo>
                  <a:lnTo>
                    <a:pt x="48" y="55"/>
                  </a:lnTo>
                  <a:lnTo>
                    <a:pt x="50" y="55"/>
                  </a:lnTo>
                  <a:lnTo>
                    <a:pt x="52" y="52"/>
                  </a:lnTo>
                  <a:lnTo>
                    <a:pt x="59" y="52"/>
                  </a:lnTo>
                  <a:lnTo>
                    <a:pt x="59" y="55"/>
                  </a:lnTo>
                  <a:lnTo>
                    <a:pt x="62" y="57"/>
                  </a:lnTo>
                  <a:lnTo>
                    <a:pt x="62" y="59"/>
                  </a:lnTo>
                  <a:lnTo>
                    <a:pt x="62" y="64"/>
                  </a:lnTo>
                  <a:lnTo>
                    <a:pt x="59" y="67"/>
                  </a:lnTo>
                  <a:lnTo>
                    <a:pt x="59" y="69"/>
                  </a:lnTo>
                  <a:lnTo>
                    <a:pt x="57" y="71"/>
                  </a:lnTo>
                  <a:lnTo>
                    <a:pt x="59" y="74"/>
                  </a:lnTo>
                  <a:lnTo>
                    <a:pt x="59" y="76"/>
                  </a:lnTo>
                  <a:lnTo>
                    <a:pt x="62" y="78"/>
                  </a:lnTo>
                  <a:lnTo>
                    <a:pt x="64" y="81"/>
                  </a:lnTo>
                  <a:lnTo>
                    <a:pt x="64" y="83"/>
                  </a:lnTo>
                  <a:lnTo>
                    <a:pt x="67" y="83"/>
                  </a:lnTo>
                  <a:lnTo>
                    <a:pt x="69" y="83"/>
                  </a:lnTo>
                  <a:lnTo>
                    <a:pt x="69" y="85"/>
                  </a:lnTo>
                  <a:lnTo>
                    <a:pt x="69" y="88"/>
                  </a:lnTo>
                  <a:lnTo>
                    <a:pt x="71" y="88"/>
                  </a:lnTo>
                  <a:lnTo>
                    <a:pt x="71" y="85"/>
                  </a:lnTo>
                  <a:lnTo>
                    <a:pt x="71" y="83"/>
                  </a:lnTo>
                  <a:lnTo>
                    <a:pt x="69" y="81"/>
                  </a:lnTo>
                  <a:lnTo>
                    <a:pt x="71" y="78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6" y="74"/>
                  </a:lnTo>
                  <a:lnTo>
                    <a:pt x="78" y="74"/>
                  </a:lnTo>
                  <a:lnTo>
                    <a:pt x="78" y="67"/>
                  </a:lnTo>
                  <a:lnTo>
                    <a:pt x="78" y="62"/>
                  </a:lnTo>
                  <a:lnTo>
                    <a:pt x="78" y="59"/>
                  </a:lnTo>
                  <a:lnTo>
                    <a:pt x="78" y="55"/>
                  </a:lnTo>
                  <a:lnTo>
                    <a:pt x="74" y="50"/>
                  </a:lnTo>
                  <a:lnTo>
                    <a:pt x="74" y="48"/>
                  </a:lnTo>
                  <a:lnTo>
                    <a:pt x="69" y="43"/>
                  </a:lnTo>
                  <a:lnTo>
                    <a:pt x="67" y="43"/>
                  </a:lnTo>
                  <a:lnTo>
                    <a:pt x="64" y="41"/>
                  </a:lnTo>
                  <a:lnTo>
                    <a:pt x="64" y="38"/>
                  </a:lnTo>
                  <a:lnTo>
                    <a:pt x="64" y="36"/>
                  </a:lnTo>
                  <a:lnTo>
                    <a:pt x="64" y="33"/>
                  </a:lnTo>
                  <a:lnTo>
                    <a:pt x="64" y="29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64" y="22"/>
                  </a:lnTo>
                  <a:lnTo>
                    <a:pt x="67" y="17"/>
                  </a:lnTo>
                  <a:lnTo>
                    <a:pt x="67" y="15"/>
                  </a:lnTo>
                  <a:lnTo>
                    <a:pt x="76" y="15"/>
                  </a:lnTo>
                  <a:lnTo>
                    <a:pt x="78" y="15"/>
                  </a:lnTo>
                  <a:lnTo>
                    <a:pt x="78" y="12"/>
                  </a:lnTo>
                  <a:lnTo>
                    <a:pt x="81" y="12"/>
                  </a:lnTo>
                  <a:lnTo>
                    <a:pt x="83" y="12"/>
                  </a:lnTo>
                  <a:lnTo>
                    <a:pt x="83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0" y="15"/>
                  </a:lnTo>
                  <a:lnTo>
                    <a:pt x="93" y="12"/>
                  </a:lnTo>
                  <a:lnTo>
                    <a:pt x="100" y="15"/>
                  </a:lnTo>
                  <a:lnTo>
                    <a:pt x="102" y="15"/>
                  </a:lnTo>
                  <a:lnTo>
                    <a:pt x="102" y="12"/>
                  </a:lnTo>
                  <a:lnTo>
                    <a:pt x="107" y="10"/>
                  </a:lnTo>
                  <a:lnTo>
                    <a:pt x="109" y="10"/>
                  </a:lnTo>
                  <a:lnTo>
                    <a:pt x="111" y="10"/>
                  </a:lnTo>
                  <a:lnTo>
                    <a:pt x="116" y="10"/>
                  </a:lnTo>
                  <a:lnTo>
                    <a:pt x="119" y="10"/>
                  </a:lnTo>
                  <a:lnTo>
                    <a:pt x="121" y="10"/>
                  </a:lnTo>
                  <a:lnTo>
                    <a:pt x="128" y="7"/>
                  </a:lnTo>
                  <a:lnTo>
                    <a:pt x="133" y="5"/>
                  </a:lnTo>
                  <a:lnTo>
                    <a:pt x="137" y="3"/>
                  </a:lnTo>
                  <a:lnTo>
                    <a:pt x="140" y="0"/>
                  </a:lnTo>
                  <a:lnTo>
                    <a:pt x="14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68" name="Freeform 64"/>
            <p:cNvSpPr>
              <a:spLocks/>
            </p:cNvSpPr>
            <p:nvPr/>
          </p:nvSpPr>
          <p:spPr bwMode="auto">
            <a:xfrm>
              <a:off x="3497" y="1727"/>
              <a:ext cx="16" cy="14"/>
            </a:xfrm>
            <a:custGeom>
              <a:avLst/>
              <a:gdLst>
                <a:gd name="T0" fmla="*/ 2147483647 w 14"/>
                <a:gd name="T1" fmla="*/ 2147483647 h 12"/>
                <a:gd name="T2" fmla="*/ 2147483647 w 14"/>
                <a:gd name="T3" fmla="*/ 2147483647 h 12"/>
                <a:gd name="T4" fmla="*/ 2147483647 w 14"/>
                <a:gd name="T5" fmla="*/ 2147483647 h 12"/>
                <a:gd name="T6" fmla="*/ 0 w 14"/>
                <a:gd name="T7" fmla="*/ 2147483647 h 12"/>
                <a:gd name="T8" fmla="*/ 0 w 14"/>
                <a:gd name="T9" fmla="*/ 0 h 12"/>
                <a:gd name="T10" fmla="*/ 2147483647 w 14"/>
                <a:gd name="T11" fmla="*/ 0 h 12"/>
                <a:gd name="T12" fmla="*/ 2147483647 w 14"/>
                <a:gd name="T13" fmla="*/ 0 h 12"/>
                <a:gd name="T14" fmla="*/ 2147483647 w 14"/>
                <a:gd name="T15" fmla="*/ 2147483647 h 12"/>
                <a:gd name="T16" fmla="*/ 2147483647 w 14"/>
                <a:gd name="T17" fmla="*/ 2147483647 h 12"/>
                <a:gd name="T18" fmla="*/ 2147483647 w 14"/>
                <a:gd name="T19" fmla="*/ 2147483647 h 12"/>
                <a:gd name="T20" fmla="*/ 2147483647 w 14"/>
                <a:gd name="T21" fmla="*/ 2147483647 h 12"/>
                <a:gd name="T22" fmla="*/ 2147483647 w 14"/>
                <a:gd name="T23" fmla="*/ 2147483647 h 12"/>
                <a:gd name="T24" fmla="*/ 2147483647 w 14"/>
                <a:gd name="T25" fmla="*/ 2147483647 h 12"/>
                <a:gd name="T26" fmla="*/ 2147483647 w 14"/>
                <a:gd name="T27" fmla="*/ 2147483647 h 12"/>
                <a:gd name="T28" fmla="*/ 2147483647 w 14"/>
                <a:gd name="T29" fmla="*/ 2147483647 h 12"/>
                <a:gd name="T30" fmla="*/ 2147483647 w 14"/>
                <a:gd name="T31" fmla="*/ 2147483647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12"/>
                <a:gd name="T50" fmla="*/ 14 w 14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12">
                  <a:moveTo>
                    <a:pt x="14" y="12"/>
                  </a:moveTo>
                  <a:lnTo>
                    <a:pt x="12" y="12"/>
                  </a:lnTo>
                  <a:lnTo>
                    <a:pt x="7" y="9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1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69" name="Freeform 65"/>
            <p:cNvSpPr>
              <a:spLocks/>
            </p:cNvSpPr>
            <p:nvPr/>
          </p:nvSpPr>
          <p:spPr bwMode="auto">
            <a:xfrm>
              <a:off x="3497" y="1727"/>
              <a:ext cx="16" cy="14"/>
            </a:xfrm>
            <a:custGeom>
              <a:avLst/>
              <a:gdLst>
                <a:gd name="T0" fmla="*/ 2147483647 w 14"/>
                <a:gd name="T1" fmla="*/ 2147483647 h 12"/>
                <a:gd name="T2" fmla="*/ 2147483647 w 14"/>
                <a:gd name="T3" fmla="*/ 2147483647 h 12"/>
                <a:gd name="T4" fmla="*/ 2147483647 w 14"/>
                <a:gd name="T5" fmla="*/ 2147483647 h 12"/>
                <a:gd name="T6" fmla="*/ 0 w 14"/>
                <a:gd name="T7" fmla="*/ 2147483647 h 12"/>
                <a:gd name="T8" fmla="*/ 0 w 14"/>
                <a:gd name="T9" fmla="*/ 0 h 12"/>
                <a:gd name="T10" fmla="*/ 2147483647 w 14"/>
                <a:gd name="T11" fmla="*/ 0 h 12"/>
                <a:gd name="T12" fmla="*/ 2147483647 w 14"/>
                <a:gd name="T13" fmla="*/ 0 h 12"/>
                <a:gd name="T14" fmla="*/ 2147483647 w 14"/>
                <a:gd name="T15" fmla="*/ 2147483647 h 12"/>
                <a:gd name="T16" fmla="*/ 2147483647 w 14"/>
                <a:gd name="T17" fmla="*/ 2147483647 h 12"/>
                <a:gd name="T18" fmla="*/ 2147483647 w 14"/>
                <a:gd name="T19" fmla="*/ 2147483647 h 12"/>
                <a:gd name="T20" fmla="*/ 2147483647 w 14"/>
                <a:gd name="T21" fmla="*/ 2147483647 h 12"/>
                <a:gd name="T22" fmla="*/ 2147483647 w 14"/>
                <a:gd name="T23" fmla="*/ 2147483647 h 12"/>
                <a:gd name="T24" fmla="*/ 2147483647 w 14"/>
                <a:gd name="T25" fmla="*/ 2147483647 h 12"/>
                <a:gd name="T26" fmla="*/ 2147483647 w 14"/>
                <a:gd name="T27" fmla="*/ 2147483647 h 12"/>
                <a:gd name="T28" fmla="*/ 2147483647 w 14"/>
                <a:gd name="T29" fmla="*/ 2147483647 h 12"/>
                <a:gd name="T30" fmla="*/ 2147483647 w 14"/>
                <a:gd name="T31" fmla="*/ 2147483647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12"/>
                <a:gd name="T50" fmla="*/ 14 w 14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12">
                  <a:moveTo>
                    <a:pt x="14" y="12"/>
                  </a:moveTo>
                  <a:lnTo>
                    <a:pt x="12" y="12"/>
                  </a:lnTo>
                  <a:lnTo>
                    <a:pt x="7" y="9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1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70" name="Freeform 66"/>
            <p:cNvSpPr>
              <a:spLocks/>
            </p:cNvSpPr>
            <p:nvPr/>
          </p:nvSpPr>
          <p:spPr bwMode="auto">
            <a:xfrm>
              <a:off x="3499" y="1697"/>
              <a:ext cx="83" cy="49"/>
            </a:xfrm>
            <a:custGeom>
              <a:avLst/>
              <a:gdLst>
                <a:gd name="T0" fmla="*/ 2147483647 w 71"/>
                <a:gd name="T1" fmla="*/ 0 h 45"/>
                <a:gd name="T2" fmla="*/ 2147483647 w 71"/>
                <a:gd name="T3" fmla="*/ 2147483647 h 45"/>
                <a:gd name="T4" fmla="*/ 2147483647 w 71"/>
                <a:gd name="T5" fmla="*/ 2147483647 h 45"/>
                <a:gd name="T6" fmla="*/ 2147483647 w 71"/>
                <a:gd name="T7" fmla="*/ 2147483647 h 45"/>
                <a:gd name="T8" fmla="*/ 2147483647 w 71"/>
                <a:gd name="T9" fmla="*/ 2147483647 h 45"/>
                <a:gd name="T10" fmla="*/ 2147483647 w 71"/>
                <a:gd name="T11" fmla="*/ 2147483647 h 45"/>
                <a:gd name="T12" fmla="*/ 2147483647 w 71"/>
                <a:gd name="T13" fmla="*/ 2147483647 h 45"/>
                <a:gd name="T14" fmla="*/ 2147483647 w 71"/>
                <a:gd name="T15" fmla="*/ 0 h 45"/>
                <a:gd name="T16" fmla="*/ 2147483647 w 71"/>
                <a:gd name="T17" fmla="*/ 2147483647 h 45"/>
                <a:gd name="T18" fmla="*/ 2147483647 w 71"/>
                <a:gd name="T19" fmla="*/ 2147483647 h 45"/>
                <a:gd name="T20" fmla="*/ 2147483647 w 71"/>
                <a:gd name="T21" fmla="*/ 2147483647 h 45"/>
                <a:gd name="T22" fmla="*/ 2147483647 w 71"/>
                <a:gd name="T23" fmla="*/ 2147483647 h 45"/>
                <a:gd name="T24" fmla="*/ 2147483647 w 71"/>
                <a:gd name="T25" fmla="*/ 2147483647 h 45"/>
                <a:gd name="T26" fmla="*/ 2147483647 w 71"/>
                <a:gd name="T27" fmla="*/ 2147483647 h 45"/>
                <a:gd name="T28" fmla="*/ 2147483647 w 71"/>
                <a:gd name="T29" fmla="*/ 2147483647 h 45"/>
                <a:gd name="T30" fmla="*/ 2147483647 w 71"/>
                <a:gd name="T31" fmla="*/ 2147483647 h 45"/>
                <a:gd name="T32" fmla="*/ 2147483647 w 71"/>
                <a:gd name="T33" fmla="*/ 2147483647 h 45"/>
                <a:gd name="T34" fmla="*/ 2147483647 w 71"/>
                <a:gd name="T35" fmla="*/ 2147483647 h 45"/>
                <a:gd name="T36" fmla="*/ 2147483647 w 71"/>
                <a:gd name="T37" fmla="*/ 2147483647 h 45"/>
                <a:gd name="T38" fmla="*/ 2147483647 w 71"/>
                <a:gd name="T39" fmla="*/ 2147483647 h 45"/>
                <a:gd name="T40" fmla="*/ 2147483647 w 71"/>
                <a:gd name="T41" fmla="*/ 2147483647 h 45"/>
                <a:gd name="T42" fmla="*/ 2147483647 w 71"/>
                <a:gd name="T43" fmla="*/ 2147483647 h 45"/>
                <a:gd name="T44" fmla="*/ 2147483647 w 71"/>
                <a:gd name="T45" fmla="*/ 2147483647 h 45"/>
                <a:gd name="T46" fmla="*/ 2147483647 w 71"/>
                <a:gd name="T47" fmla="*/ 2147483647 h 45"/>
                <a:gd name="T48" fmla="*/ 2147483647 w 71"/>
                <a:gd name="T49" fmla="*/ 2147483647 h 45"/>
                <a:gd name="T50" fmla="*/ 2147483647 w 71"/>
                <a:gd name="T51" fmla="*/ 2147483647 h 45"/>
                <a:gd name="T52" fmla="*/ 2147483647 w 71"/>
                <a:gd name="T53" fmla="*/ 2147483647 h 45"/>
                <a:gd name="T54" fmla="*/ 2147483647 w 71"/>
                <a:gd name="T55" fmla="*/ 2147483647 h 45"/>
                <a:gd name="T56" fmla="*/ 2147483647 w 71"/>
                <a:gd name="T57" fmla="*/ 2147483647 h 45"/>
                <a:gd name="T58" fmla="*/ 2147483647 w 71"/>
                <a:gd name="T59" fmla="*/ 2147483647 h 45"/>
                <a:gd name="T60" fmla="*/ 2147483647 w 71"/>
                <a:gd name="T61" fmla="*/ 2147483647 h 45"/>
                <a:gd name="T62" fmla="*/ 2147483647 w 71"/>
                <a:gd name="T63" fmla="*/ 2147483647 h 45"/>
                <a:gd name="T64" fmla="*/ 2147483647 w 71"/>
                <a:gd name="T65" fmla="*/ 2147483647 h 45"/>
                <a:gd name="T66" fmla="*/ 2147483647 w 71"/>
                <a:gd name="T67" fmla="*/ 2147483647 h 45"/>
                <a:gd name="T68" fmla="*/ 2147483647 w 71"/>
                <a:gd name="T69" fmla="*/ 2147483647 h 45"/>
                <a:gd name="T70" fmla="*/ 2147483647 w 71"/>
                <a:gd name="T71" fmla="*/ 2147483647 h 45"/>
                <a:gd name="T72" fmla="*/ 2147483647 w 71"/>
                <a:gd name="T73" fmla="*/ 2147483647 h 45"/>
                <a:gd name="T74" fmla="*/ 2147483647 w 71"/>
                <a:gd name="T75" fmla="*/ 2147483647 h 45"/>
                <a:gd name="T76" fmla="*/ 2147483647 w 71"/>
                <a:gd name="T77" fmla="*/ 2147483647 h 45"/>
                <a:gd name="T78" fmla="*/ 2147483647 w 71"/>
                <a:gd name="T79" fmla="*/ 2147483647 h 45"/>
                <a:gd name="T80" fmla="*/ 2147483647 w 71"/>
                <a:gd name="T81" fmla="*/ 2147483647 h 45"/>
                <a:gd name="T82" fmla="*/ 2147483647 w 71"/>
                <a:gd name="T83" fmla="*/ 2147483647 h 45"/>
                <a:gd name="T84" fmla="*/ 0 w 71"/>
                <a:gd name="T85" fmla="*/ 2147483647 h 45"/>
                <a:gd name="T86" fmla="*/ 0 w 71"/>
                <a:gd name="T87" fmla="*/ 2147483647 h 45"/>
                <a:gd name="T88" fmla="*/ 2147483647 w 71"/>
                <a:gd name="T89" fmla="*/ 2147483647 h 45"/>
                <a:gd name="T90" fmla="*/ 2147483647 w 71"/>
                <a:gd name="T91" fmla="*/ 2147483647 h 45"/>
                <a:gd name="T92" fmla="*/ 2147483647 w 71"/>
                <a:gd name="T93" fmla="*/ 2147483647 h 45"/>
                <a:gd name="T94" fmla="*/ 2147483647 w 71"/>
                <a:gd name="T95" fmla="*/ 2147483647 h 45"/>
                <a:gd name="T96" fmla="*/ 2147483647 w 71"/>
                <a:gd name="T97" fmla="*/ 2147483647 h 45"/>
                <a:gd name="T98" fmla="*/ 2147483647 w 71"/>
                <a:gd name="T99" fmla="*/ 2147483647 h 45"/>
                <a:gd name="T100" fmla="*/ 2147483647 w 71"/>
                <a:gd name="T101" fmla="*/ 0 h 45"/>
                <a:gd name="T102" fmla="*/ 2147483647 w 71"/>
                <a:gd name="T103" fmla="*/ 0 h 4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1"/>
                <a:gd name="T157" fmla="*/ 0 h 45"/>
                <a:gd name="T158" fmla="*/ 71 w 71"/>
                <a:gd name="T159" fmla="*/ 45 h 4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1" h="45">
                  <a:moveTo>
                    <a:pt x="19" y="0"/>
                  </a:moveTo>
                  <a:lnTo>
                    <a:pt x="21" y="0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8" y="7"/>
                  </a:lnTo>
                  <a:lnTo>
                    <a:pt x="40" y="4"/>
                  </a:lnTo>
                  <a:lnTo>
                    <a:pt x="43" y="2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52" y="4"/>
                  </a:lnTo>
                  <a:lnTo>
                    <a:pt x="57" y="12"/>
                  </a:lnTo>
                  <a:lnTo>
                    <a:pt x="59" y="14"/>
                  </a:lnTo>
                  <a:lnTo>
                    <a:pt x="62" y="16"/>
                  </a:lnTo>
                  <a:lnTo>
                    <a:pt x="66" y="16"/>
                  </a:lnTo>
                  <a:lnTo>
                    <a:pt x="69" y="16"/>
                  </a:lnTo>
                  <a:lnTo>
                    <a:pt x="71" y="19"/>
                  </a:lnTo>
                  <a:lnTo>
                    <a:pt x="71" y="21"/>
                  </a:lnTo>
                  <a:lnTo>
                    <a:pt x="69" y="19"/>
                  </a:lnTo>
                  <a:lnTo>
                    <a:pt x="64" y="19"/>
                  </a:lnTo>
                  <a:lnTo>
                    <a:pt x="62" y="21"/>
                  </a:lnTo>
                  <a:lnTo>
                    <a:pt x="59" y="21"/>
                  </a:lnTo>
                  <a:lnTo>
                    <a:pt x="59" y="26"/>
                  </a:lnTo>
                  <a:lnTo>
                    <a:pt x="59" y="28"/>
                  </a:lnTo>
                  <a:lnTo>
                    <a:pt x="57" y="33"/>
                  </a:lnTo>
                  <a:lnTo>
                    <a:pt x="57" y="37"/>
                  </a:lnTo>
                  <a:lnTo>
                    <a:pt x="55" y="35"/>
                  </a:lnTo>
                  <a:lnTo>
                    <a:pt x="52" y="35"/>
                  </a:lnTo>
                  <a:lnTo>
                    <a:pt x="52" y="37"/>
                  </a:lnTo>
                  <a:lnTo>
                    <a:pt x="52" y="40"/>
                  </a:lnTo>
                  <a:lnTo>
                    <a:pt x="52" y="45"/>
                  </a:lnTo>
                  <a:lnTo>
                    <a:pt x="50" y="45"/>
                  </a:lnTo>
                  <a:lnTo>
                    <a:pt x="47" y="45"/>
                  </a:lnTo>
                  <a:lnTo>
                    <a:pt x="45" y="42"/>
                  </a:lnTo>
                  <a:lnTo>
                    <a:pt x="43" y="42"/>
                  </a:lnTo>
                  <a:lnTo>
                    <a:pt x="43" y="40"/>
                  </a:lnTo>
                  <a:lnTo>
                    <a:pt x="40" y="40"/>
                  </a:lnTo>
                  <a:lnTo>
                    <a:pt x="45" y="37"/>
                  </a:lnTo>
                  <a:lnTo>
                    <a:pt x="43" y="33"/>
                  </a:lnTo>
                  <a:lnTo>
                    <a:pt x="43" y="30"/>
                  </a:lnTo>
                  <a:lnTo>
                    <a:pt x="38" y="28"/>
                  </a:lnTo>
                  <a:lnTo>
                    <a:pt x="31" y="30"/>
                  </a:lnTo>
                  <a:lnTo>
                    <a:pt x="29" y="30"/>
                  </a:lnTo>
                  <a:lnTo>
                    <a:pt x="26" y="33"/>
                  </a:lnTo>
                  <a:lnTo>
                    <a:pt x="26" y="35"/>
                  </a:lnTo>
                  <a:lnTo>
                    <a:pt x="21" y="40"/>
                  </a:lnTo>
                  <a:lnTo>
                    <a:pt x="19" y="40"/>
                  </a:lnTo>
                  <a:lnTo>
                    <a:pt x="19" y="37"/>
                  </a:lnTo>
                  <a:lnTo>
                    <a:pt x="17" y="35"/>
                  </a:lnTo>
                  <a:lnTo>
                    <a:pt x="19" y="35"/>
                  </a:lnTo>
                  <a:lnTo>
                    <a:pt x="19" y="33"/>
                  </a:lnTo>
                  <a:lnTo>
                    <a:pt x="19" y="30"/>
                  </a:lnTo>
                  <a:lnTo>
                    <a:pt x="17" y="28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10" y="26"/>
                  </a:lnTo>
                  <a:lnTo>
                    <a:pt x="10" y="23"/>
                  </a:lnTo>
                  <a:lnTo>
                    <a:pt x="12" y="23"/>
                  </a:lnTo>
                  <a:lnTo>
                    <a:pt x="12" y="21"/>
                  </a:lnTo>
                  <a:lnTo>
                    <a:pt x="7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9"/>
                  </a:lnTo>
                  <a:lnTo>
                    <a:pt x="3" y="9"/>
                  </a:lnTo>
                  <a:lnTo>
                    <a:pt x="0" y="7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9" y="9"/>
                  </a:lnTo>
                  <a:lnTo>
                    <a:pt x="21" y="7"/>
                  </a:lnTo>
                  <a:lnTo>
                    <a:pt x="17" y="4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71" name="Freeform 67"/>
            <p:cNvSpPr>
              <a:spLocks/>
            </p:cNvSpPr>
            <p:nvPr/>
          </p:nvSpPr>
          <p:spPr bwMode="auto">
            <a:xfrm>
              <a:off x="3499" y="1697"/>
              <a:ext cx="83" cy="49"/>
            </a:xfrm>
            <a:custGeom>
              <a:avLst/>
              <a:gdLst>
                <a:gd name="T0" fmla="*/ 2147483647 w 71"/>
                <a:gd name="T1" fmla="*/ 0 h 45"/>
                <a:gd name="T2" fmla="*/ 2147483647 w 71"/>
                <a:gd name="T3" fmla="*/ 2147483647 h 45"/>
                <a:gd name="T4" fmla="*/ 2147483647 w 71"/>
                <a:gd name="T5" fmla="*/ 2147483647 h 45"/>
                <a:gd name="T6" fmla="*/ 2147483647 w 71"/>
                <a:gd name="T7" fmla="*/ 2147483647 h 45"/>
                <a:gd name="T8" fmla="*/ 2147483647 w 71"/>
                <a:gd name="T9" fmla="*/ 2147483647 h 45"/>
                <a:gd name="T10" fmla="*/ 2147483647 w 71"/>
                <a:gd name="T11" fmla="*/ 2147483647 h 45"/>
                <a:gd name="T12" fmla="*/ 2147483647 w 71"/>
                <a:gd name="T13" fmla="*/ 2147483647 h 45"/>
                <a:gd name="T14" fmla="*/ 2147483647 w 71"/>
                <a:gd name="T15" fmla="*/ 0 h 45"/>
                <a:gd name="T16" fmla="*/ 2147483647 w 71"/>
                <a:gd name="T17" fmla="*/ 2147483647 h 45"/>
                <a:gd name="T18" fmla="*/ 2147483647 w 71"/>
                <a:gd name="T19" fmla="*/ 2147483647 h 45"/>
                <a:gd name="T20" fmla="*/ 2147483647 w 71"/>
                <a:gd name="T21" fmla="*/ 2147483647 h 45"/>
                <a:gd name="T22" fmla="*/ 2147483647 w 71"/>
                <a:gd name="T23" fmla="*/ 2147483647 h 45"/>
                <a:gd name="T24" fmla="*/ 2147483647 w 71"/>
                <a:gd name="T25" fmla="*/ 2147483647 h 45"/>
                <a:gd name="T26" fmla="*/ 2147483647 w 71"/>
                <a:gd name="T27" fmla="*/ 2147483647 h 45"/>
                <a:gd name="T28" fmla="*/ 2147483647 w 71"/>
                <a:gd name="T29" fmla="*/ 2147483647 h 45"/>
                <a:gd name="T30" fmla="*/ 2147483647 w 71"/>
                <a:gd name="T31" fmla="*/ 2147483647 h 45"/>
                <a:gd name="T32" fmla="*/ 2147483647 w 71"/>
                <a:gd name="T33" fmla="*/ 2147483647 h 45"/>
                <a:gd name="T34" fmla="*/ 2147483647 w 71"/>
                <a:gd name="T35" fmla="*/ 2147483647 h 45"/>
                <a:gd name="T36" fmla="*/ 2147483647 w 71"/>
                <a:gd name="T37" fmla="*/ 2147483647 h 45"/>
                <a:gd name="T38" fmla="*/ 2147483647 w 71"/>
                <a:gd name="T39" fmla="*/ 2147483647 h 45"/>
                <a:gd name="T40" fmla="*/ 2147483647 w 71"/>
                <a:gd name="T41" fmla="*/ 2147483647 h 45"/>
                <a:gd name="T42" fmla="*/ 2147483647 w 71"/>
                <a:gd name="T43" fmla="*/ 2147483647 h 45"/>
                <a:gd name="T44" fmla="*/ 2147483647 w 71"/>
                <a:gd name="T45" fmla="*/ 2147483647 h 45"/>
                <a:gd name="T46" fmla="*/ 2147483647 w 71"/>
                <a:gd name="T47" fmla="*/ 2147483647 h 45"/>
                <a:gd name="T48" fmla="*/ 2147483647 w 71"/>
                <a:gd name="T49" fmla="*/ 2147483647 h 45"/>
                <a:gd name="T50" fmla="*/ 2147483647 w 71"/>
                <a:gd name="T51" fmla="*/ 2147483647 h 45"/>
                <a:gd name="T52" fmla="*/ 2147483647 w 71"/>
                <a:gd name="T53" fmla="*/ 2147483647 h 45"/>
                <a:gd name="T54" fmla="*/ 2147483647 w 71"/>
                <a:gd name="T55" fmla="*/ 2147483647 h 45"/>
                <a:gd name="T56" fmla="*/ 2147483647 w 71"/>
                <a:gd name="T57" fmla="*/ 2147483647 h 45"/>
                <a:gd name="T58" fmla="*/ 2147483647 w 71"/>
                <a:gd name="T59" fmla="*/ 2147483647 h 45"/>
                <a:gd name="T60" fmla="*/ 2147483647 w 71"/>
                <a:gd name="T61" fmla="*/ 2147483647 h 45"/>
                <a:gd name="T62" fmla="*/ 2147483647 w 71"/>
                <a:gd name="T63" fmla="*/ 2147483647 h 45"/>
                <a:gd name="T64" fmla="*/ 2147483647 w 71"/>
                <a:gd name="T65" fmla="*/ 2147483647 h 45"/>
                <a:gd name="T66" fmla="*/ 2147483647 w 71"/>
                <a:gd name="T67" fmla="*/ 2147483647 h 45"/>
                <a:gd name="T68" fmla="*/ 2147483647 w 71"/>
                <a:gd name="T69" fmla="*/ 2147483647 h 45"/>
                <a:gd name="T70" fmla="*/ 2147483647 w 71"/>
                <a:gd name="T71" fmla="*/ 2147483647 h 45"/>
                <a:gd name="T72" fmla="*/ 2147483647 w 71"/>
                <a:gd name="T73" fmla="*/ 2147483647 h 45"/>
                <a:gd name="T74" fmla="*/ 2147483647 w 71"/>
                <a:gd name="T75" fmla="*/ 2147483647 h 45"/>
                <a:gd name="T76" fmla="*/ 2147483647 w 71"/>
                <a:gd name="T77" fmla="*/ 2147483647 h 45"/>
                <a:gd name="T78" fmla="*/ 2147483647 w 71"/>
                <a:gd name="T79" fmla="*/ 2147483647 h 45"/>
                <a:gd name="T80" fmla="*/ 2147483647 w 71"/>
                <a:gd name="T81" fmla="*/ 2147483647 h 45"/>
                <a:gd name="T82" fmla="*/ 2147483647 w 71"/>
                <a:gd name="T83" fmla="*/ 2147483647 h 45"/>
                <a:gd name="T84" fmla="*/ 0 w 71"/>
                <a:gd name="T85" fmla="*/ 2147483647 h 45"/>
                <a:gd name="T86" fmla="*/ 0 w 71"/>
                <a:gd name="T87" fmla="*/ 2147483647 h 45"/>
                <a:gd name="T88" fmla="*/ 2147483647 w 71"/>
                <a:gd name="T89" fmla="*/ 2147483647 h 45"/>
                <a:gd name="T90" fmla="*/ 2147483647 w 71"/>
                <a:gd name="T91" fmla="*/ 2147483647 h 45"/>
                <a:gd name="T92" fmla="*/ 2147483647 w 71"/>
                <a:gd name="T93" fmla="*/ 2147483647 h 45"/>
                <a:gd name="T94" fmla="*/ 2147483647 w 71"/>
                <a:gd name="T95" fmla="*/ 2147483647 h 45"/>
                <a:gd name="T96" fmla="*/ 2147483647 w 71"/>
                <a:gd name="T97" fmla="*/ 2147483647 h 45"/>
                <a:gd name="T98" fmla="*/ 2147483647 w 71"/>
                <a:gd name="T99" fmla="*/ 2147483647 h 45"/>
                <a:gd name="T100" fmla="*/ 2147483647 w 71"/>
                <a:gd name="T101" fmla="*/ 0 h 45"/>
                <a:gd name="T102" fmla="*/ 2147483647 w 71"/>
                <a:gd name="T103" fmla="*/ 0 h 4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1"/>
                <a:gd name="T157" fmla="*/ 0 h 45"/>
                <a:gd name="T158" fmla="*/ 71 w 71"/>
                <a:gd name="T159" fmla="*/ 45 h 4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1" h="45">
                  <a:moveTo>
                    <a:pt x="19" y="0"/>
                  </a:moveTo>
                  <a:lnTo>
                    <a:pt x="21" y="0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8" y="7"/>
                  </a:lnTo>
                  <a:lnTo>
                    <a:pt x="40" y="4"/>
                  </a:lnTo>
                  <a:lnTo>
                    <a:pt x="43" y="2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52" y="4"/>
                  </a:lnTo>
                  <a:lnTo>
                    <a:pt x="57" y="12"/>
                  </a:lnTo>
                  <a:lnTo>
                    <a:pt x="59" y="14"/>
                  </a:lnTo>
                  <a:lnTo>
                    <a:pt x="62" y="16"/>
                  </a:lnTo>
                  <a:lnTo>
                    <a:pt x="66" y="16"/>
                  </a:lnTo>
                  <a:lnTo>
                    <a:pt x="69" y="16"/>
                  </a:lnTo>
                  <a:lnTo>
                    <a:pt x="71" y="19"/>
                  </a:lnTo>
                  <a:lnTo>
                    <a:pt x="71" y="21"/>
                  </a:lnTo>
                  <a:lnTo>
                    <a:pt x="69" y="19"/>
                  </a:lnTo>
                  <a:lnTo>
                    <a:pt x="64" y="19"/>
                  </a:lnTo>
                  <a:lnTo>
                    <a:pt x="62" y="21"/>
                  </a:lnTo>
                  <a:lnTo>
                    <a:pt x="59" y="21"/>
                  </a:lnTo>
                  <a:lnTo>
                    <a:pt x="59" y="26"/>
                  </a:lnTo>
                  <a:lnTo>
                    <a:pt x="59" y="28"/>
                  </a:lnTo>
                  <a:lnTo>
                    <a:pt x="57" y="33"/>
                  </a:lnTo>
                  <a:lnTo>
                    <a:pt x="57" y="37"/>
                  </a:lnTo>
                  <a:lnTo>
                    <a:pt x="55" y="35"/>
                  </a:lnTo>
                  <a:lnTo>
                    <a:pt x="52" y="35"/>
                  </a:lnTo>
                  <a:lnTo>
                    <a:pt x="52" y="37"/>
                  </a:lnTo>
                  <a:lnTo>
                    <a:pt x="52" y="40"/>
                  </a:lnTo>
                  <a:lnTo>
                    <a:pt x="52" y="45"/>
                  </a:lnTo>
                  <a:lnTo>
                    <a:pt x="50" y="45"/>
                  </a:lnTo>
                  <a:lnTo>
                    <a:pt x="47" y="45"/>
                  </a:lnTo>
                  <a:lnTo>
                    <a:pt x="45" y="42"/>
                  </a:lnTo>
                  <a:lnTo>
                    <a:pt x="43" y="42"/>
                  </a:lnTo>
                  <a:lnTo>
                    <a:pt x="43" y="40"/>
                  </a:lnTo>
                  <a:lnTo>
                    <a:pt x="40" y="40"/>
                  </a:lnTo>
                  <a:lnTo>
                    <a:pt x="45" y="37"/>
                  </a:lnTo>
                  <a:lnTo>
                    <a:pt x="43" y="33"/>
                  </a:lnTo>
                  <a:lnTo>
                    <a:pt x="43" y="30"/>
                  </a:lnTo>
                  <a:lnTo>
                    <a:pt x="38" y="28"/>
                  </a:lnTo>
                  <a:lnTo>
                    <a:pt x="31" y="30"/>
                  </a:lnTo>
                  <a:lnTo>
                    <a:pt x="29" y="30"/>
                  </a:lnTo>
                  <a:lnTo>
                    <a:pt x="26" y="33"/>
                  </a:lnTo>
                  <a:lnTo>
                    <a:pt x="26" y="35"/>
                  </a:lnTo>
                  <a:lnTo>
                    <a:pt x="21" y="40"/>
                  </a:lnTo>
                  <a:lnTo>
                    <a:pt x="19" y="40"/>
                  </a:lnTo>
                  <a:lnTo>
                    <a:pt x="19" y="37"/>
                  </a:lnTo>
                  <a:lnTo>
                    <a:pt x="17" y="35"/>
                  </a:lnTo>
                  <a:lnTo>
                    <a:pt x="19" y="35"/>
                  </a:lnTo>
                  <a:lnTo>
                    <a:pt x="19" y="33"/>
                  </a:lnTo>
                  <a:lnTo>
                    <a:pt x="19" y="30"/>
                  </a:lnTo>
                  <a:lnTo>
                    <a:pt x="17" y="28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10" y="26"/>
                  </a:lnTo>
                  <a:lnTo>
                    <a:pt x="10" y="23"/>
                  </a:lnTo>
                  <a:lnTo>
                    <a:pt x="12" y="23"/>
                  </a:lnTo>
                  <a:lnTo>
                    <a:pt x="12" y="21"/>
                  </a:lnTo>
                  <a:lnTo>
                    <a:pt x="7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9"/>
                  </a:lnTo>
                  <a:lnTo>
                    <a:pt x="3" y="9"/>
                  </a:lnTo>
                  <a:lnTo>
                    <a:pt x="0" y="7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9" y="9"/>
                  </a:lnTo>
                  <a:lnTo>
                    <a:pt x="21" y="7"/>
                  </a:lnTo>
                  <a:lnTo>
                    <a:pt x="17" y="4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7" y="0"/>
                  </a:lnTo>
                  <a:lnTo>
                    <a:pt x="1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72" name="Freeform 68"/>
            <p:cNvSpPr>
              <a:spLocks/>
            </p:cNvSpPr>
            <p:nvPr/>
          </p:nvSpPr>
          <p:spPr bwMode="auto">
            <a:xfrm>
              <a:off x="2942" y="1823"/>
              <a:ext cx="247" cy="203"/>
            </a:xfrm>
            <a:custGeom>
              <a:avLst/>
              <a:gdLst>
                <a:gd name="T0" fmla="*/ 2147483647 w 212"/>
                <a:gd name="T1" fmla="*/ 2147483647 h 185"/>
                <a:gd name="T2" fmla="*/ 2147483647 w 212"/>
                <a:gd name="T3" fmla="*/ 2147483647 h 185"/>
                <a:gd name="T4" fmla="*/ 2147483647 w 212"/>
                <a:gd name="T5" fmla="*/ 2147483647 h 185"/>
                <a:gd name="T6" fmla="*/ 2147483647 w 212"/>
                <a:gd name="T7" fmla="*/ 2147483647 h 185"/>
                <a:gd name="T8" fmla="*/ 2147483647 w 212"/>
                <a:gd name="T9" fmla="*/ 2147483647 h 185"/>
                <a:gd name="T10" fmla="*/ 2147483647 w 212"/>
                <a:gd name="T11" fmla="*/ 2147483647 h 185"/>
                <a:gd name="T12" fmla="*/ 2147483647 w 212"/>
                <a:gd name="T13" fmla="*/ 2147483647 h 185"/>
                <a:gd name="T14" fmla="*/ 2147483647 w 212"/>
                <a:gd name="T15" fmla="*/ 2147483647 h 185"/>
                <a:gd name="T16" fmla="*/ 2147483647 w 212"/>
                <a:gd name="T17" fmla="*/ 2147483647 h 185"/>
                <a:gd name="T18" fmla="*/ 2147483647 w 212"/>
                <a:gd name="T19" fmla="*/ 2147483647 h 185"/>
                <a:gd name="T20" fmla="*/ 2147483647 w 212"/>
                <a:gd name="T21" fmla="*/ 2147483647 h 185"/>
                <a:gd name="T22" fmla="*/ 2147483647 w 212"/>
                <a:gd name="T23" fmla="*/ 2147483647 h 185"/>
                <a:gd name="T24" fmla="*/ 2147483647 w 212"/>
                <a:gd name="T25" fmla="*/ 2147483647 h 185"/>
                <a:gd name="T26" fmla="*/ 2147483647 w 212"/>
                <a:gd name="T27" fmla="*/ 2147483647 h 185"/>
                <a:gd name="T28" fmla="*/ 2147483647 w 212"/>
                <a:gd name="T29" fmla="*/ 2147483647 h 185"/>
                <a:gd name="T30" fmla="*/ 2147483647 w 212"/>
                <a:gd name="T31" fmla="*/ 2147483647 h 185"/>
                <a:gd name="T32" fmla="*/ 2147483647 w 212"/>
                <a:gd name="T33" fmla="*/ 2147483647 h 185"/>
                <a:gd name="T34" fmla="*/ 2147483647 w 212"/>
                <a:gd name="T35" fmla="*/ 2147483647 h 185"/>
                <a:gd name="T36" fmla="*/ 2147483647 w 212"/>
                <a:gd name="T37" fmla="*/ 2147483647 h 185"/>
                <a:gd name="T38" fmla="*/ 2147483647 w 212"/>
                <a:gd name="T39" fmla="*/ 2147483647 h 185"/>
                <a:gd name="T40" fmla="*/ 2147483647 w 212"/>
                <a:gd name="T41" fmla="*/ 2147483647 h 185"/>
                <a:gd name="T42" fmla="*/ 2147483647 w 212"/>
                <a:gd name="T43" fmla="*/ 2147483647 h 185"/>
                <a:gd name="T44" fmla="*/ 2147483647 w 212"/>
                <a:gd name="T45" fmla="*/ 2147483647 h 185"/>
                <a:gd name="T46" fmla="*/ 2147483647 w 212"/>
                <a:gd name="T47" fmla="*/ 2147483647 h 185"/>
                <a:gd name="T48" fmla="*/ 2147483647 w 212"/>
                <a:gd name="T49" fmla="*/ 2147483647 h 185"/>
                <a:gd name="T50" fmla="*/ 2147483647 w 212"/>
                <a:gd name="T51" fmla="*/ 2147483647 h 185"/>
                <a:gd name="T52" fmla="*/ 2147483647 w 212"/>
                <a:gd name="T53" fmla="*/ 2147483647 h 185"/>
                <a:gd name="T54" fmla="*/ 2147483647 w 212"/>
                <a:gd name="T55" fmla="*/ 2147483647 h 185"/>
                <a:gd name="T56" fmla="*/ 2147483647 w 212"/>
                <a:gd name="T57" fmla="*/ 2147483647 h 185"/>
                <a:gd name="T58" fmla="*/ 2147483647 w 212"/>
                <a:gd name="T59" fmla="*/ 2147483647 h 185"/>
                <a:gd name="T60" fmla="*/ 2147483647 w 212"/>
                <a:gd name="T61" fmla="*/ 2147483647 h 185"/>
                <a:gd name="T62" fmla="*/ 2147483647 w 212"/>
                <a:gd name="T63" fmla="*/ 2147483647 h 185"/>
                <a:gd name="T64" fmla="*/ 2147483647 w 212"/>
                <a:gd name="T65" fmla="*/ 2147483647 h 185"/>
                <a:gd name="T66" fmla="*/ 2147483647 w 212"/>
                <a:gd name="T67" fmla="*/ 2147483647 h 185"/>
                <a:gd name="T68" fmla="*/ 2147483647 w 212"/>
                <a:gd name="T69" fmla="*/ 2147483647 h 185"/>
                <a:gd name="T70" fmla="*/ 2147483647 w 212"/>
                <a:gd name="T71" fmla="*/ 2147483647 h 185"/>
                <a:gd name="T72" fmla="*/ 2147483647 w 212"/>
                <a:gd name="T73" fmla="*/ 2147483647 h 185"/>
                <a:gd name="T74" fmla="*/ 2147483647 w 212"/>
                <a:gd name="T75" fmla="*/ 2147483647 h 185"/>
                <a:gd name="T76" fmla="*/ 2147483647 w 212"/>
                <a:gd name="T77" fmla="*/ 2147483647 h 185"/>
                <a:gd name="T78" fmla="*/ 2147483647 w 212"/>
                <a:gd name="T79" fmla="*/ 2147483647 h 185"/>
                <a:gd name="T80" fmla="*/ 2147483647 w 212"/>
                <a:gd name="T81" fmla="*/ 2147483647 h 185"/>
                <a:gd name="T82" fmla="*/ 2147483647 w 212"/>
                <a:gd name="T83" fmla="*/ 2147483647 h 185"/>
                <a:gd name="T84" fmla="*/ 2147483647 w 212"/>
                <a:gd name="T85" fmla="*/ 2147483647 h 185"/>
                <a:gd name="T86" fmla="*/ 2147483647 w 212"/>
                <a:gd name="T87" fmla="*/ 2147483647 h 185"/>
                <a:gd name="T88" fmla="*/ 2147483647 w 212"/>
                <a:gd name="T89" fmla="*/ 2147483647 h 185"/>
                <a:gd name="T90" fmla="*/ 2147483647 w 212"/>
                <a:gd name="T91" fmla="*/ 2147483647 h 185"/>
                <a:gd name="T92" fmla="*/ 2147483647 w 212"/>
                <a:gd name="T93" fmla="*/ 2147483647 h 185"/>
                <a:gd name="T94" fmla="*/ 2147483647 w 212"/>
                <a:gd name="T95" fmla="*/ 2147483647 h 185"/>
                <a:gd name="T96" fmla="*/ 2147483647 w 212"/>
                <a:gd name="T97" fmla="*/ 2147483647 h 185"/>
                <a:gd name="T98" fmla="*/ 2147483647 w 212"/>
                <a:gd name="T99" fmla="*/ 2147483647 h 185"/>
                <a:gd name="T100" fmla="*/ 2147483647 w 212"/>
                <a:gd name="T101" fmla="*/ 2147483647 h 185"/>
                <a:gd name="T102" fmla="*/ 2147483647 w 212"/>
                <a:gd name="T103" fmla="*/ 2147483647 h 185"/>
                <a:gd name="T104" fmla="*/ 2147483647 w 212"/>
                <a:gd name="T105" fmla="*/ 2147483647 h 185"/>
                <a:gd name="T106" fmla="*/ 2147483647 w 212"/>
                <a:gd name="T107" fmla="*/ 2147483647 h 185"/>
                <a:gd name="T108" fmla="*/ 2147483647 w 212"/>
                <a:gd name="T109" fmla="*/ 2147483647 h 1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12"/>
                <a:gd name="T166" fmla="*/ 0 h 185"/>
                <a:gd name="T167" fmla="*/ 212 w 212"/>
                <a:gd name="T168" fmla="*/ 185 h 1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12" h="185">
                  <a:moveTo>
                    <a:pt x="33" y="130"/>
                  </a:moveTo>
                  <a:lnTo>
                    <a:pt x="33" y="128"/>
                  </a:lnTo>
                  <a:lnTo>
                    <a:pt x="33" y="126"/>
                  </a:lnTo>
                  <a:lnTo>
                    <a:pt x="28" y="119"/>
                  </a:lnTo>
                  <a:lnTo>
                    <a:pt x="21" y="116"/>
                  </a:lnTo>
                  <a:lnTo>
                    <a:pt x="19" y="116"/>
                  </a:lnTo>
                  <a:lnTo>
                    <a:pt x="14" y="116"/>
                  </a:lnTo>
                  <a:lnTo>
                    <a:pt x="9" y="114"/>
                  </a:lnTo>
                  <a:lnTo>
                    <a:pt x="9" y="109"/>
                  </a:lnTo>
                  <a:lnTo>
                    <a:pt x="9" y="107"/>
                  </a:lnTo>
                  <a:lnTo>
                    <a:pt x="7" y="102"/>
                  </a:lnTo>
                  <a:lnTo>
                    <a:pt x="2" y="97"/>
                  </a:lnTo>
                  <a:lnTo>
                    <a:pt x="0" y="95"/>
                  </a:lnTo>
                  <a:lnTo>
                    <a:pt x="2" y="93"/>
                  </a:lnTo>
                  <a:lnTo>
                    <a:pt x="4" y="93"/>
                  </a:lnTo>
                  <a:lnTo>
                    <a:pt x="7" y="90"/>
                  </a:lnTo>
                  <a:lnTo>
                    <a:pt x="7" y="78"/>
                  </a:lnTo>
                  <a:lnTo>
                    <a:pt x="7" y="74"/>
                  </a:lnTo>
                  <a:lnTo>
                    <a:pt x="7" y="71"/>
                  </a:lnTo>
                  <a:lnTo>
                    <a:pt x="7" y="69"/>
                  </a:lnTo>
                  <a:lnTo>
                    <a:pt x="7" y="62"/>
                  </a:lnTo>
                  <a:lnTo>
                    <a:pt x="7" y="57"/>
                  </a:lnTo>
                  <a:lnTo>
                    <a:pt x="4" y="52"/>
                  </a:lnTo>
                  <a:lnTo>
                    <a:pt x="2" y="48"/>
                  </a:lnTo>
                  <a:lnTo>
                    <a:pt x="0" y="45"/>
                  </a:lnTo>
                  <a:lnTo>
                    <a:pt x="0" y="41"/>
                  </a:lnTo>
                  <a:lnTo>
                    <a:pt x="2" y="41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9" y="38"/>
                  </a:lnTo>
                  <a:lnTo>
                    <a:pt x="11" y="36"/>
                  </a:lnTo>
                  <a:lnTo>
                    <a:pt x="11" y="34"/>
                  </a:lnTo>
                  <a:lnTo>
                    <a:pt x="11" y="31"/>
                  </a:lnTo>
                  <a:lnTo>
                    <a:pt x="11" y="26"/>
                  </a:lnTo>
                  <a:lnTo>
                    <a:pt x="11" y="24"/>
                  </a:lnTo>
                  <a:lnTo>
                    <a:pt x="11" y="22"/>
                  </a:lnTo>
                  <a:lnTo>
                    <a:pt x="16" y="22"/>
                  </a:lnTo>
                  <a:lnTo>
                    <a:pt x="19" y="19"/>
                  </a:lnTo>
                  <a:lnTo>
                    <a:pt x="19" y="17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28" y="10"/>
                  </a:lnTo>
                  <a:lnTo>
                    <a:pt x="28" y="3"/>
                  </a:lnTo>
                  <a:lnTo>
                    <a:pt x="28" y="0"/>
                  </a:lnTo>
                  <a:lnTo>
                    <a:pt x="30" y="3"/>
                  </a:lnTo>
                  <a:lnTo>
                    <a:pt x="35" y="3"/>
                  </a:lnTo>
                  <a:lnTo>
                    <a:pt x="40" y="5"/>
                  </a:lnTo>
                  <a:lnTo>
                    <a:pt x="47" y="5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5"/>
                  </a:lnTo>
                  <a:lnTo>
                    <a:pt x="61" y="8"/>
                  </a:lnTo>
                  <a:lnTo>
                    <a:pt x="63" y="8"/>
                  </a:lnTo>
                  <a:lnTo>
                    <a:pt x="66" y="8"/>
                  </a:lnTo>
                  <a:lnTo>
                    <a:pt x="73" y="10"/>
                  </a:lnTo>
                  <a:lnTo>
                    <a:pt x="75" y="12"/>
                  </a:lnTo>
                  <a:lnTo>
                    <a:pt x="78" y="12"/>
                  </a:lnTo>
                  <a:lnTo>
                    <a:pt x="80" y="15"/>
                  </a:lnTo>
                  <a:lnTo>
                    <a:pt x="80" y="17"/>
                  </a:lnTo>
                  <a:lnTo>
                    <a:pt x="80" y="19"/>
                  </a:lnTo>
                  <a:lnTo>
                    <a:pt x="82" y="22"/>
                  </a:lnTo>
                  <a:lnTo>
                    <a:pt x="87" y="26"/>
                  </a:lnTo>
                  <a:lnTo>
                    <a:pt x="89" y="26"/>
                  </a:lnTo>
                  <a:lnTo>
                    <a:pt x="92" y="26"/>
                  </a:lnTo>
                  <a:lnTo>
                    <a:pt x="101" y="26"/>
                  </a:lnTo>
                  <a:lnTo>
                    <a:pt x="104" y="29"/>
                  </a:lnTo>
                  <a:lnTo>
                    <a:pt x="111" y="31"/>
                  </a:lnTo>
                  <a:lnTo>
                    <a:pt x="115" y="34"/>
                  </a:lnTo>
                  <a:lnTo>
                    <a:pt x="118" y="34"/>
                  </a:lnTo>
                  <a:lnTo>
                    <a:pt x="120" y="36"/>
                  </a:lnTo>
                  <a:lnTo>
                    <a:pt x="125" y="38"/>
                  </a:lnTo>
                  <a:lnTo>
                    <a:pt x="127" y="41"/>
                  </a:lnTo>
                  <a:lnTo>
                    <a:pt x="132" y="41"/>
                  </a:lnTo>
                  <a:lnTo>
                    <a:pt x="137" y="38"/>
                  </a:lnTo>
                  <a:lnTo>
                    <a:pt x="139" y="36"/>
                  </a:lnTo>
                  <a:lnTo>
                    <a:pt x="141" y="34"/>
                  </a:lnTo>
                  <a:lnTo>
                    <a:pt x="144" y="31"/>
                  </a:lnTo>
                  <a:lnTo>
                    <a:pt x="144" y="29"/>
                  </a:lnTo>
                  <a:lnTo>
                    <a:pt x="144" y="26"/>
                  </a:lnTo>
                  <a:lnTo>
                    <a:pt x="144" y="24"/>
                  </a:lnTo>
                  <a:lnTo>
                    <a:pt x="141" y="22"/>
                  </a:lnTo>
                  <a:lnTo>
                    <a:pt x="141" y="19"/>
                  </a:lnTo>
                  <a:lnTo>
                    <a:pt x="141" y="17"/>
                  </a:lnTo>
                  <a:lnTo>
                    <a:pt x="146" y="12"/>
                  </a:lnTo>
                  <a:lnTo>
                    <a:pt x="151" y="8"/>
                  </a:lnTo>
                  <a:lnTo>
                    <a:pt x="156" y="8"/>
                  </a:lnTo>
                  <a:lnTo>
                    <a:pt x="160" y="5"/>
                  </a:lnTo>
                  <a:lnTo>
                    <a:pt x="163" y="5"/>
                  </a:lnTo>
                  <a:lnTo>
                    <a:pt x="170" y="5"/>
                  </a:lnTo>
                  <a:lnTo>
                    <a:pt x="177" y="8"/>
                  </a:lnTo>
                  <a:lnTo>
                    <a:pt x="179" y="8"/>
                  </a:lnTo>
                  <a:lnTo>
                    <a:pt x="182" y="8"/>
                  </a:lnTo>
                  <a:lnTo>
                    <a:pt x="184" y="10"/>
                  </a:lnTo>
                  <a:lnTo>
                    <a:pt x="184" y="12"/>
                  </a:lnTo>
                  <a:lnTo>
                    <a:pt x="182" y="10"/>
                  </a:lnTo>
                  <a:lnTo>
                    <a:pt x="184" y="12"/>
                  </a:lnTo>
                  <a:lnTo>
                    <a:pt x="186" y="15"/>
                  </a:lnTo>
                  <a:lnTo>
                    <a:pt x="189" y="15"/>
                  </a:lnTo>
                  <a:lnTo>
                    <a:pt x="191" y="15"/>
                  </a:lnTo>
                  <a:lnTo>
                    <a:pt x="193" y="15"/>
                  </a:lnTo>
                  <a:lnTo>
                    <a:pt x="198" y="17"/>
                  </a:lnTo>
                  <a:lnTo>
                    <a:pt x="203" y="17"/>
                  </a:lnTo>
                  <a:lnTo>
                    <a:pt x="208" y="17"/>
                  </a:lnTo>
                  <a:lnTo>
                    <a:pt x="210" y="19"/>
                  </a:lnTo>
                  <a:lnTo>
                    <a:pt x="212" y="22"/>
                  </a:lnTo>
                  <a:lnTo>
                    <a:pt x="210" y="22"/>
                  </a:lnTo>
                  <a:lnTo>
                    <a:pt x="210" y="24"/>
                  </a:lnTo>
                  <a:lnTo>
                    <a:pt x="208" y="26"/>
                  </a:lnTo>
                  <a:lnTo>
                    <a:pt x="208" y="29"/>
                  </a:lnTo>
                  <a:lnTo>
                    <a:pt x="208" y="34"/>
                  </a:lnTo>
                  <a:lnTo>
                    <a:pt x="210" y="38"/>
                  </a:lnTo>
                  <a:lnTo>
                    <a:pt x="208" y="38"/>
                  </a:lnTo>
                  <a:lnTo>
                    <a:pt x="208" y="41"/>
                  </a:lnTo>
                  <a:lnTo>
                    <a:pt x="205" y="41"/>
                  </a:lnTo>
                  <a:lnTo>
                    <a:pt x="205" y="43"/>
                  </a:lnTo>
                  <a:lnTo>
                    <a:pt x="205" y="48"/>
                  </a:lnTo>
                  <a:lnTo>
                    <a:pt x="208" y="50"/>
                  </a:lnTo>
                  <a:lnTo>
                    <a:pt x="208" y="52"/>
                  </a:lnTo>
                  <a:lnTo>
                    <a:pt x="212" y="57"/>
                  </a:lnTo>
                  <a:lnTo>
                    <a:pt x="212" y="67"/>
                  </a:lnTo>
                  <a:lnTo>
                    <a:pt x="212" y="78"/>
                  </a:lnTo>
                  <a:lnTo>
                    <a:pt x="212" y="90"/>
                  </a:lnTo>
                  <a:lnTo>
                    <a:pt x="212" y="104"/>
                  </a:lnTo>
                  <a:lnTo>
                    <a:pt x="212" y="116"/>
                  </a:lnTo>
                  <a:lnTo>
                    <a:pt x="212" y="128"/>
                  </a:lnTo>
                  <a:lnTo>
                    <a:pt x="212" y="142"/>
                  </a:lnTo>
                  <a:lnTo>
                    <a:pt x="212" y="152"/>
                  </a:lnTo>
                  <a:lnTo>
                    <a:pt x="212" y="163"/>
                  </a:lnTo>
                  <a:lnTo>
                    <a:pt x="212" y="175"/>
                  </a:lnTo>
                  <a:lnTo>
                    <a:pt x="198" y="175"/>
                  </a:lnTo>
                  <a:lnTo>
                    <a:pt x="198" y="185"/>
                  </a:lnTo>
                  <a:lnTo>
                    <a:pt x="196" y="185"/>
                  </a:lnTo>
                  <a:lnTo>
                    <a:pt x="184" y="178"/>
                  </a:lnTo>
                  <a:lnTo>
                    <a:pt x="174" y="173"/>
                  </a:lnTo>
                  <a:lnTo>
                    <a:pt x="163" y="166"/>
                  </a:lnTo>
                  <a:lnTo>
                    <a:pt x="151" y="161"/>
                  </a:lnTo>
                  <a:lnTo>
                    <a:pt x="139" y="156"/>
                  </a:lnTo>
                  <a:lnTo>
                    <a:pt x="127" y="149"/>
                  </a:lnTo>
                  <a:lnTo>
                    <a:pt x="115" y="145"/>
                  </a:lnTo>
                  <a:lnTo>
                    <a:pt x="106" y="137"/>
                  </a:lnTo>
                  <a:lnTo>
                    <a:pt x="94" y="133"/>
                  </a:lnTo>
                  <a:lnTo>
                    <a:pt x="92" y="133"/>
                  </a:lnTo>
                  <a:lnTo>
                    <a:pt x="80" y="135"/>
                  </a:lnTo>
                  <a:lnTo>
                    <a:pt x="78" y="137"/>
                  </a:lnTo>
                  <a:lnTo>
                    <a:pt x="73" y="137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68" y="133"/>
                  </a:lnTo>
                  <a:lnTo>
                    <a:pt x="66" y="133"/>
                  </a:lnTo>
                  <a:lnTo>
                    <a:pt x="66" y="130"/>
                  </a:lnTo>
                  <a:lnTo>
                    <a:pt x="63" y="130"/>
                  </a:lnTo>
                  <a:lnTo>
                    <a:pt x="54" y="130"/>
                  </a:lnTo>
                  <a:lnTo>
                    <a:pt x="42" y="130"/>
                  </a:lnTo>
                  <a:lnTo>
                    <a:pt x="35" y="130"/>
                  </a:lnTo>
                  <a:lnTo>
                    <a:pt x="33" y="13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73" name="Freeform 69"/>
            <p:cNvSpPr>
              <a:spLocks/>
            </p:cNvSpPr>
            <p:nvPr/>
          </p:nvSpPr>
          <p:spPr bwMode="auto">
            <a:xfrm>
              <a:off x="2942" y="1823"/>
              <a:ext cx="247" cy="203"/>
            </a:xfrm>
            <a:custGeom>
              <a:avLst/>
              <a:gdLst>
                <a:gd name="T0" fmla="*/ 2147483647 w 212"/>
                <a:gd name="T1" fmla="*/ 2147483647 h 185"/>
                <a:gd name="T2" fmla="*/ 2147483647 w 212"/>
                <a:gd name="T3" fmla="*/ 2147483647 h 185"/>
                <a:gd name="T4" fmla="*/ 2147483647 w 212"/>
                <a:gd name="T5" fmla="*/ 2147483647 h 185"/>
                <a:gd name="T6" fmla="*/ 2147483647 w 212"/>
                <a:gd name="T7" fmla="*/ 2147483647 h 185"/>
                <a:gd name="T8" fmla="*/ 2147483647 w 212"/>
                <a:gd name="T9" fmla="*/ 2147483647 h 185"/>
                <a:gd name="T10" fmla="*/ 2147483647 w 212"/>
                <a:gd name="T11" fmla="*/ 2147483647 h 185"/>
                <a:gd name="T12" fmla="*/ 2147483647 w 212"/>
                <a:gd name="T13" fmla="*/ 2147483647 h 185"/>
                <a:gd name="T14" fmla="*/ 2147483647 w 212"/>
                <a:gd name="T15" fmla="*/ 2147483647 h 185"/>
                <a:gd name="T16" fmla="*/ 2147483647 w 212"/>
                <a:gd name="T17" fmla="*/ 2147483647 h 185"/>
                <a:gd name="T18" fmla="*/ 2147483647 w 212"/>
                <a:gd name="T19" fmla="*/ 2147483647 h 185"/>
                <a:gd name="T20" fmla="*/ 2147483647 w 212"/>
                <a:gd name="T21" fmla="*/ 2147483647 h 185"/>
                <a:gd name="T22" fmla="*/ 2147483647 w 212"/>
                <a:gd name="T23" fmla="*/ 2147483647 h 185"/>
                <a:gd name="T24" fmla="*/ 2147483647 w 212"/>
                <a:gd name="T25" fmla="*/ 2147483647 h 185"/>
                <a:gd name="T26" fmla="*/ 2147483647 w 212"/>
                <a:gd name="T27" fmla="*/ 2147483647 h 185"/>
                <a:gd name="T28" fmla="*/ 2147483647 w 212"/>
                <a:gd name="T29" fmla="*/ 2147483647 h 185"/>
                <a:gd name="T30" fmla="*/ 2147483647 w 212"/>
                <a:gd name="T31" fmla="*/ 2147483647 h 185"/>
                <a:gd name="T32" fmla="*/ 2147483647 w 212"/>
                <a:gd name="T33" fmla="*/ 2147483647 h 185"/>
                <a:gd name="T34" fmla="*/ 2147483647 w 212"/>
                <a:gd name="T35" fmla="*/ 2147483647 h 185"/>
                <a:gd name="T36" fmla="*/ 2147483647 w 212"/>
                <a:gd name="T37" fmla="*/ 2147483647 h 185"/>
                <a:gd name="T38" fmla="*/ 2147483647 w 212"/>
                <a:gd name="T39" fmla="*/ 2147483647 h 185"/>
                <a:gd name="T40" fmla="*/ 2147483647 w 212"/>
                <a:gd name="T41" fmla="*/ 2147483647 h 185"/>
                <a:gd name="T42" fmla="*/ 2147483647 w 212"/>
                <a:gd name="T43" fmla="*/ 2147483647 h 185"/>
                <a:gd name="T44" fmla="*/ 2147483647 w 212"/>
                <a:gd name="T45" fmla="*/ 2147483647 h 185"/>
                <a:gd name="T46" fmla="*/ 2147483647 w 212"/>
                <a:gd name="T47" fmla="*/ 2147483647 h 185"/>
                <a:gd name="T48" fmla="*/ 2147483647 w 212"/>
                <a:gd name="T49" fmla="*/ 2147483647 h 185"/>
                <a:gd name="T50" fmla="*/ 2147483647 w 212"/>
                <a:gd name="T51" fmla="*/ 2147483647 h 185"/>
                <a:gd name="T52" fmla="*/ 2147483647 w 212"/>
                <a:gd name="T53" fmla="*/ 2147483647 h 185"/>
                <a:gd name="T54" fmla="*/ 2147483647 w 212"/>
                <a:gd name="T55" fmla="*/ 2147483647 h 185"/>
                <a:gd name="T56" fmla="*/ 2147483647 w 212"/>
                <a:gd name="T57" fmla="*/ 2147483647 h 185"/>
                <a:gd name="T58" fmla="*/ 2147483647 w 212"/>
                <a:gd name="T59" fmla="*/ 2147483647 h 185"/>
                <a:gd name="T60" fmla="*/ 2147483647 w 212"/>
                <a:gd name="T61" fmla="*/ 2147483647 h 185"/>
                <a:gd name="T62" fmla="*/ 2147483647 w 212"/>
                <a:gd name="T63" fmla="*/ 2147483647 h 185"/>
                <a:gd name="T64" fmla="*/ 2147483647 w 212"/>
                <a:gd name="T65" fmla="*/ 2147483647 h 185"/>
                <a:gd name="T66" fmla="*/ 2147483647 w 212"/>
                <a:gd name="T67" fmla="*/ 2147483647 h 185"/>
                <a:gd name="T68" fmla="*/ 2147483647 w 212"/>
                <a:gd name="T69" fmla="*/ 2147483647 h 185"/>
                <a:gd name="T70" fmla="*/ 2147483647 w 212"/>
                <a:gd name="T71" fmla="*/ 2147483647 h 185"/>
                <a:gd name="T72" fmla="*/ 2147483647 w 212"/>
                <a:gd name="T73" fmla="*/ 2147483647 h 185"/>
                <a:gd name="T74" fmla="*/ 2147483647 w 212"/>
                <a:gd name="T75" fmla="*/ 2147483647 h 185"/>
                <a:gd name="T76" fmla="*/ 2147483647 w 212"/>
                <a:gd name="T77" fmla="*/ 2147483647 h 185"/>
                <a:gd name="T78" fmla="*/ 2147483647 w 212"/>
                <a:gd name="T79" fmla="*/ 2147483647 h 185"/>
                <a:gd name="T80" fmla="*/ 2147483647 w 212"/>
                <a:gd name="T81" fmla="*/ 2147483647 h 185"/>
                <a:gd name="T82" fmla="*/ 2147483647 w 212"/>
                <a:gd name="T83" fmla="*/ 2147483647 h 185"/>
                <a:gd name="T84" fmla="*/ 2147483647 w 212"/>
                <a:gd name="T85" fmla="*/ 2147483647 h 185"/>
                <a:gd name="T86" fmla="*/ 2147483647 w 212"/>
                <a:gd name="T87" fmla="*/ 2147483647 h 185"/>
                <a:gd name="T88" fmla="*/ 2147483647 w 212"/>
                <a:gd name="T89" fmla="*/ 2147483647 h 185"/>
                <a:gd name="T90" fmla="*/ 2147483647 w 212"/>
                <a:gd name="T91" fmla="*/ 2147483647 h 185"/>
                <a:gd name="T92" fmla="*/ 2147483647 w 212"/>
                <a:gd name="T93" fmla="*/ 2147483647 h 185"/>
                <a:gd name="T94" fmla="*/ 2147483647 w 212"/>
                <a:gd name="T95" fmla="*/ 2147483647 h 185"/>
                <a:gd name="T96" fmla="*/ 2147483647 w 212"/>
                <a:gd name="T97" fmla="*/ 2147483647 h 185"/>
                <a:gd name="T98" fmla="*/ 2147483647 w 212"/>
                <a:gd name="T99" fmla="*/ 2147483647 h 185"/>
                <a:gd name="T100" fmla="*/ 2147483647 w 212"/>
                <a:gd name="T101" fmla="*/ 2147483647 h 185"/>
                <a:gd name="T102" fmla="*/ 2147483647 w 212"/>
                <a:gd name="T103" fmla="*/ 2147483647 h 185"/>
                <a:gd name="T104" fmla="*/ 2147483647 w 212"/>
                <a:gd name="T105" fmla="*/ 2147483647 h 185"/>
                <a:gd name="T106" fmla="*/ 2147483647 w 212"/>
                <a:gd name="T107" fmla="*/ 2147483647 h 185"/>
                <a:gd name="T108" fmla="*/ 2147483647 w 212"/>
                <a:gd name="T109" fmla="*/ 2147483647 h 1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12"/>
                <a:gd name="T166" fmla="*/ 0 h 185"/>
                <a:gd name="T167" fmla="*/ 212 w 212"/>
                <a:gd name="T168" fmla="*/ 185 h 1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12" h="185">
                  <a:moveTo>
                    <a:pt x="33" y="130"/>
                  </a:moveTo>
                  <a:lnTo>
                    <a:pt x="33" y="128"/>
                  </a:lnTo>
                  <a:lnTo>
                    <a:pt x="33" y="126"/>
                  </a:lnTo>
                  <a:lnTo>
                    <a:pt x="28" y="119"/>
                  </a:lnTo>
                  <a:lnTo>
                    <a:pt x="21" y="116"/>
                  </a:lnTo>
                  <a:lnTo>
                    <a:pt x="19" y="116"/>
                  </a:lnTo>
                  <a:lnTo>
                    <a:pt x="14" y="116"/>
                  </a:lnTo>
                  <a:lnTo>
                    <a:pt x="9" y="114"/>
                  </a:lnTo>
                  <a:lnTo>
                    <a:pt x="9" y="109"/>
                  </a:lnTo>
                  <a:lnTo>
                    <a:pt x="9" y="107"/>
                  </a:lnTo>
                  <a:lnTo>
                    <a:pt x="7" y="102"/>
                  </a:lnTo>
                  <a:lnTo>
                    <a:pt x="2" y="97"/>
                  </a:lnTo>
                  <a:lnTo>
                    <a:pt x="0" y="95"/>
                  </a:lnTo>
                  <a:lnTo>
                    <a:pt x="2" y="93"/>
                  </a:lnTo>
                  <a:lnTo>
                    <a:pt x="4" y="93"/>
                  </a:lnTo>
                  <a:lnTo>
                    <a:pt x="7" y="90"/>
                  </a:lnTo>
                  <a:lnTo>
                    <a:pt x="7" y="78"/>
                  </a:lnTo>
                  <a:lnTo>
                    <a:pt x="7" y="74"/>
                  </a:lnTo>
                  <a:lnTo>
                    <a:pt x="7" y="71"/>
                  </a:lnTo>
                  <a:lnTo>
                    <a:pt x="7" y="69"/>
                  </a:lnTo>
                  <a:lnTo>
                    <a:pt x="7" y="62"/>
                  </a:lnTo>
                  <a:lnTo>
                    <a:pt x="7" y="57"/>
                  </a:lnTo>
                  <a:lnTo>
                    <a:pt x="4" y="52"/>
                  </a:lnTo>
                  <a:lnTo>
                    <a:pt x="2" y="48"/>
                  </a:lnTo>
                  <a:lnTo>
                    <a:pt x="0" y="45"/>
                  </a:lnTo>
                  <a:lnTo>
                    <a:pt x="0" y="41"/>
                  </a:lnTo>
                  <a:lnTo>
                    <a:pt x="2" y="41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9" y="38"/>
                  </a:lnTo>
                  <a:lnTo>
                    <a:pt x="11" y="36"/>
                  </a:lnTo>
                  <a:lnTo>
                    <a:pt x="11" y="34"/>
                  </a:lnTo>
                  <a:lnTo>
                    <a:pt x="11" y="31"/>
                  </a:lnTo>
                  <a:lnTo>
                    <a:pt x="11" y="26"/>
                  </a:lnTo>
                  <a:lnTo>
                    <a:pt x="11" y="24"/>
                  </a:lnTo>
                  <a:lnTo>
                    <a:pt x="11" y="22"/>
                  </a:lnTo>
                  <a:lnTo>
                    <a:pt x="16" y="22"/>
                  </a:lnTo>
                  <a:lnTo>
                    <a:pt x="19" y="19"/>
                  </a:lnTo>
                  <a:lnTo>
                    <a:pt x="19" y="17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28" y="10"/>
                  </a:lnTo>
                  <a:lnTo>
                    <a:pt x="28" y="3"/>
                  </a:lnTo>
                  <a:lnTo>
                    <a:pt x="28" y="0"/>
                  </a:lnTo>
                  <a:lnTo>
                    <a:pt x="30" y="3"/>
                  </a:lnTo>
                  <a:lnTo>
                    <a:pt x="35" y="3"/>
                  </a:lnTo>
                  <a:lnTo>
                    <a:pt x="40" y="5"/>
                  </a:lnTo>
                  <a:lnTo>
                    <a:pt x="47" y="5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5"/>
                  </a:lnTo>
                  <a:lnTo>
                    <a:pt x="61" y="8"/>
                  </a:lnTo>
                  <a:lnTo>
                    <a:pt x="63" y="8"/>
                  </a:lnTo>
                  <a:lnTo>
                    <a:pt x="66" y="8"/>
                  </a:lnTo>
                  <a:lnTo>
                    <a:pt x="73" y="10"/>
                  </a:lnTo>
                  <a:lnTo>
                    <a:pt x="75" y="12"/>
                  </a:lnTo>
                  <a:lnTo>
                    <a:pt x="78" y="12"/>
                  </a:lnTo>
                  <a:lnTo>
                    <a:pt x="80" y="15"/>
                  </a:lnTo>
                  <a:lnTo>
                    <a:pt x="80" y="17"/>
                  </a:lnTo>
                  <a:lnTo>
                    <a:pt x="80" y="19"/>
                  </a:lnTo>
                  <a:lnTo>
                    <a:pt x="82" y="22"/>
                  </a:lnTo>
                  <a:lnTo>
                    <a:pt x="87" y="26"/>
                  </a:lnTo>
                  <a:lnTo>
                    <a:pt x="89" y="26"/>
                  </a:lnTo>
                  <a:lnTo>
                    <a:pt x="92" y="26"/>
                  </a:lnTo>
                  <a:lnTo>
                    <a:pt x="101" y="26"/>
                  </a:lnTo>
                  <a:lnTo>
                    <a:pt x="104" y="29"/>
                  </a:lnTo>
                  <a:lnTo>
                    <a:pt x="111" y="31"/>
                  </a:lnTo>
                  <a:lnTo>
                    <a:pt x="115" y="34"/>
                  </a:lnTo>
                  <a:lnTo>
                    <a:pt x="118" y="34"/>
                  </a:lnTo>
                  <a:lnTo>
                    <a:pt x="120" y="36"/>
                  </a:lnTo>
                  <a:lnTo>
                    <a:pt x="125" y="38"/>
                  </a:lnTo>
                  <a:lnTo>
                    <a:pt x="127" y="41"/>
                  </a:lnTo>
                  <a:lnTo>
                    <a:pt x="132" y="41"/>
                  </a:lnTo>
                  <a:lnTo>
                    <a:pt x="137" y="38"/>
                  </a:lnTo>
                  <a:lnTo>
                    <a:pt x="139" y="36"/>
                  </a:lnTo>
                  <a:lnTo>
                    <a:pt x="141" y="34"/>
                  </a:lnTo>
                  <a:lnTo>
                    <a:pt x="144" y="31"/>
                  </a:lnTo>
                  <a:lnTo>
                    <a:pt x="144" y="29"/>
                  </a:lnTo>
                  <a:lnTo>
                    <a:pt x="144" y="26"/>
                  </a:lnTo>
                  <a:lnTo>
                    <a:pt x="144" y="24"/>
                  </a:lnTo>
                  <a:lnTo>
                    <a:pt x="141" y="22"/>
                  </a:lnTo>
                  <a:lnTo>
                    <a:pt x="141" y="19"/>
                  </a:lnTo>
                  <a:lnTo>
                    <a:pt x="141" y="17"/>
                  </a:lnTo>
                  <a:lnTo>
                    <a:pt x="146" y="12"/>
                  </a:lnTo>
                  <a:lnTo>
                    <a:pt x="151" y="8"/>
                  </a:lnTo>
                  <a:lnTo>
                    <a:pt x="156" y="8"/>
                  </a:lnTo>
                  <a:lnTo>
                    <a:pt x="160" y="5"/>
                  </a:lnTo>
                  <a:lnTo>
                    <a:pt x="163" y="5"/>
                  </a:lnTo>
                  <a:lnTo>
                    <a:pt x="170" y="5"/>
                  </a:lnTo>
                  <a:lnTo>
                    <a:pt x="177" y="8"/>
                  </a:lnTo>
                  <a:lnTo>
                    <a:pt x="179" y="8"/>
                  </a:lnTo>
                  <a:lnTo>
                    <a:pt x="182" y="8"/>
                  </a:lnTo>
                  <a:lnTo>
                    <a:pt x="184" y="10"/>
                  </a:lnTo>
                  <a:lnTo>
                    <a:pt x="184" y="12"/>
                  </a:lnTo>
                  <a:lnTo>
                    <a:pt x="182" y="10"/>
                  </a:lnTo>
                  <a:lnTo>
                    <a:pt x="184" y="12"/>
                  </a:lnTo>
                  <a:lnTo>
                    <a:pt x="186" y="15"/>
                  </a:lnTo>
                  <a:lnTo>
                    <a:pt x="189" y="15"/>
                  </a:lnTo>
                  <a:lnTo>
                    <a:pt x="191" y="15"/>
                  </a:lnTo>
                  <a:lnTo>
                    <a:pt x="193" y="15"/>
                  </a:lnTo>
                  <a:lnTo>
                    <a:pt x="198" y="17"/>
                  </a:lnTo>
                  <a:lnTo>
                    <a:pt x="203" y="17"/>
                  </a:lnTo>
                  <a:lnTo>
                    <a:pt x="208" y="17"/>
                  </a:lnTo>
                  <a:lnTo>
                    <a:pt x="210" y="19"/>
                  </a:lnTo>
                  <a:lnTo>
                    <a:pt x="212" y="22"/>
                  </a:lnTo>
                  <a:lnTo>
                    <a:pt x="210" y="22"/>
                  </a:lnTo>
                  <a:lnTo>
                    <a:pt x="210" y="24"/>
                  </a:lnTo>
                  <a:lnTo>
                    <a:pt x="208" y="26"/>
                  </a:lnTo>
                  <a:lnTo>
                    <a:pt x="208" y="29"/>
                  </a:lnTo>
                  <a:lnTo>
                    <a:pt x="208" y="34"/>
                  </a:lnTo>
                  <a:lnTo>
                    <a:pt x="210" y="38"/>
                  </a:lnTo>
                  <a:lnTo>
                    <a:pt x="208" y="38"/>
                  </a:lnTo>
                  <a:lnTo>
                    <a:pt x="208" y="41"/>
                  </a:lnTo>
                  <a:lnTo>
                    <a:pt x="205" y="41"/>
                  </a:lnTo>
                  <a:lnTo>
                    <a:pt x="205" y="43"/>
                  </a:lnTo>
                  <a:lnTo>
                    <a:pt x="205" y="48"/>
                  </a:lnTo>
                  <a:lnTo>
                    <a:pt x="208" y="50"/>
                  </a:lnTo>
                  <a:lnTo>
                    <a:pt x="208" y="52"/>
                  </a:lnTo>
                  <a:lnTo>
                    <a:pt x="212" y="57"/>
                  </a:lnTo>
                  <a:lnTo>
                    <a:pt x="212" y="67"/>
                  </a:lnTo>
                  <a:lnTo>
                    <a:pt x="212" y="78"/>
                  </a:lnTo>
                  <a:lnTo>
                    <a:pt x="212" y="90"/>
                  </a:lnTo>
                  <a:lnTo>
                    <a:pt x="212" y="104"/>
                  </a:lnTo>
                  <a:lnTo>
                    <a:pt x="212" y="116"/>
                  </a:lnTo>
                  <a:lnTo>
                    <a:pt x="212" y="128"/>
                  </a:lnTo>
                  <a:lnTo>
                    <a:pt x="212" y="142"/>
                  </a:lnTo>
                  <a:lnTo>
                    <a:pt x="212" y="152"/>
                  </a:lnTo>
                  <a:lnTo>
                    <a:pt x="212" y="163"/>
                  </a:lnTo>
                  <a:lnTo>
                    <a:pt x="212" y="175"/>
                  </a:lnTo>
                  <a:lnTo>
                    <a:pt x="198" y="175"/>
                  </a:lnTo>
                  <a:lnTo>
                    <a:pt x="198" y="185"/>
                  </a:lnTo>
                  <a:lnTo>
                    <a:pt x="196" y="185"/>
                  </a:lnTo>
                  <a:lnTo>
                    <a:pt x="184" y="178"/>
                  </a:lnTo>
                  <a:lnTo>
                    <a:pt x="174" y="173"/>
                  </a:lnTo>
                  <a:lnTo>
                    <a:pt x="163" y="166"/>
                  </a:lnTo>
                  <a:lnTo>
                    <a:pt x="151" y="161"/>
                  </a:lnTo>
                  <a:lnTo>
                    <a:pt x="139" y="156"/>
                  </a:lnTo>
                  <a:lnTo>
                    <a:pt x="127" y="149"/>
                  </a:lnTo>
                  <a:lnTo>
                    <a:pt x="115" y="145"/>
                  </a:lnTo>
                  <a:lnTo>
                    <a:pt x="106" y="137"/>
                  </a:lnTo>
                  <a:lnTo>
                    <a:pt x="94" y="133"/>
                  </a:lnTo>
                  <a:lnTo>
                    <a:pt x="92" y="133"/>
                  </a:lnTo>
                  <a:lnTo>
                    <a:pt x="80" y="135"/>
                  </a:lnTo>
                  <a:lnTo>
                    <a:pt x="78" y="137"/>
                  </a:lnTo>
                  <a:lnTo>
                    <a:pt x="73" y="137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68" y="133"/>
                  </a:lnTo>
                  <a:lnTo>
                    <a:pt x="66" y="133"/>
                  </a:lnTo>
                  <a:lnTo>
                    <a:pt x="66" y="130"/>
                  </a:lnTo>
                  <a:lnTo>
                    <a:pt x="63" y="130"/>
                  </a:lnTo>
                  <a:lnTo>
                    <a:pt x="54" y="130"/>
                  </a:lnTo>
                  <a:lnTo>
                    <a:pt x="42" y="130"/>
                  </a:lnTo>
                  <a:lnTo>
                    <a:pt x="35" y="130"/>
                  </a:lnTo>
                  <a:lnTo>
                    <a:pt x="33" y="13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74" name="Freeform 70"/>
            <p:cNvSpPr>
              <a:spLocks/>
            </p:cNvSpPr>
            <p:nvPr/>
          </p:nvSpPr>
          <p:spPr bwMode="auto">
            <a:xfrm>
              <a:off x="2610" y="1944"/>
              <a:ext cx="252" cy="218"/>
            </a:xfrm>
            <a:custGeom>
              <a:avLst/>
              <a:gdLst>
                <a:gd name="T0" fmla="*/ 2147483647 w 217"/>
                <a:gd name="T1" fmla="*/ 2147483647 h 199"/>
                <a:gd name="T2" fmla="*/ 2147483647 w 217"/>
                <a:gd name="T3" fmla="*/ 2147483647 h 199"/>
                <a:gd name="T4" fmla="*/ 2147483647 w 217"/>
                <a:gd name="T5" fmla="*/ 2147483647 h 199"/>
                <a:gd name="T6" fmla="*/ 2147483647 w 217"/>
                <a:gd name="T7" fmla="*/ 2147483647 h 199"/>
                <a:gd name="T8" fmla="*/ 2147483647 w 217"/>
                <a:gd name="T9" fmla="*/ 2147483647 h 199"/>
                <a:gd name="T10" fmla="*/ 2147483647 w 217"/>
                <a:gd name="T11" fmla="*/ 2147483647 h 199"/>
                <a:gd name="T12" fmla="*/ 2147483647 w 217"/>
                <a:gd name="T13" fmla="*/ 2147483647 h 199"/>
                <a:gd name="T14" fmla="*/ 2147483647 w 217"/>
                <a:gd name="T15" fmla="*/ 2147483647 h 199"/>
                <a:gd name="T16" fmla="*/ 2147483647 w 217"/>
                <a:gd name="T17" fmla="*/ 2147483647 h 199"/>
                <a:gd name="T18" fmla="*/ 2147483647 w 217"/>
                <a:gd name="T19" fmla="*/ 2147483647 h 199"/>
                <a:gd name="T20" fmla="*/ 2147483647 w 217"/>
                <a:gd name="T21" fmla="*/ 2147483647 h 199"/>
                <a:gd name="T22" fmla="*/ 2147483647 w 217"/>
                <a:gd name="T23" fmla="*/ 2147483647 h 199"/>
                <a:gd name="T24" fmla="*/ 2147483647 w 217"/>
                <a:gd name="T25" fmla="*/ 2147483647 h 199"/>
                <a:gd name="T26" fmla="*/ 2147483647 w 217"/>
                <a:gd name="T27" fmla="*/ 2147483647 h 199"/>
                <a:gd name="T28" fmla="*/ 2147483647 w 217"/>
                <a:gd name="T29" fmla="*/ 2147483647 h 199"/>
                <a:gd name="T30" fmla="*/ 2147483647 w 217"/>
                <a:gd name="T31" fmla="*/ 2147483647 h 199"/>
                <a:gd name="T32" fmla="*/ 2147483647 w 217"/>
                <a:gd name="T33" fmla="*/ 2147483647 h 199"/>
                <a:gd name="T34" fmla="*/ 2147483647 w 217"/>
                <a:gd name="T35" fmla="*/ 2147483647 h 199"/>
                <a:gd name="T36" fmla="*/ 2147483647 w 217"/>
                <a:gd name="T37" fmla="*/ 2147483647 h 199"/>
                <a:gd name="T38" fmla="*/ 2147483647 w 217"/>
                <a:gd name="T39" fmla="*/ 2147483647 h 199"/>
                <a:gd name="T40" fmla="*/ 2147483647 w 217"/>
                <a:gd name="T41" fmla="*/ 2147483647 h 199"/>
                <a:gd name="T42" fmla="*/ 2147483647 w 217"/>
                <a:gd name="T43" fmla="*/ 2147483647 h 199"/>
                <a:gd name="T44" fmla="*/ 2147483647 w 217"/>
                <a:gd name="T45" fmla="*/ 2147483647 h 199"/>
                <a:gd name="T46" fmla="*/ 2147483647 w 217"/>
                <a:gd name="T47" fmla="*/ 2147483647 h 199"/>
                <a:gd name="T48" fmla="*/ 2147483647 w 217"/>
                <a:gd name="T49" fmla="*/ 2147483647 h 199"/>
                <a:gd name="T50" fmla="*/ 2147483647 w 217"/>
                <a:gd name="T51" fmla="*/ 2147483647 h 199"/>
                <a:gd name="T52" fmla="*/ 2147483647 w 217"/>
                <a:gd name="T53" fmla="*/ 2147483647 h 199"/>
                <a:gd name="T54" fmla="*/ 2147483647 w 217"/>
                <a:gd name="T55" fmla="*/ 2147483647 h 199"/>
                <a:gd name="T56" fmla="*/ 2147483647 w 217"/>
                <a:gd name="T57" fmla="*/ 2147483647 h 199"/>
                <a:gd name="T58" fmla="*/ 2147483647 w 217"/>
                <a:gd name="T59" fmla="*/ 2147483647 h 199"/>
                <a:gd name="T60" fmla="*/ 2147483647 w 217"/>
                <a:gd name="T61" fmla="*/ 2147483647 h 199"/>
                <a:gd name="T62" fmla="*/ 2147483647 w 217"/>
                <a:gd name="T63" fmla="*/ 2147483647 h 199"/>
                <a:gd name="T64" fmla="*/ 2147483647 w 217"/>
                <a:gd name="T65" fmla="*/ 2147483647 h 199"/>
                <a:gd name="T66" fmla="*/ 2147483647 w 217"/>
                <a:gd name="T67" fmla="*/ 2147483647 h 199"/>
                <a:gd name="T68" fmla="*/ 2147483647 w 217"/>
                <a:gd name="T69" fmla="*/ 2147483647 h 199"/>
                <a:gd name="T70" fmla="*/ 2147483647 w 217"/>
                <a:gd name="T71" fmla="*/ 2147483647 h 199"/>
                <a:gd name="T72" fmla="*/ 2147483647 w 217"/>
                <a:gd name="T73" fmla="*/ 2147483647 h 199"/>
                <a:gd name="T74" fmla="*/ 2147483647 w 217"/>
                <a:gd name="T75" fmla="*/ 2147483647 h 199"/>
                <a:gd name="T76" fmla="*/ 2147483647 w 217"/>
                <a:gd name="T77" fmla="*/ 2147483647 h 199"/>
                <a:gd name="T78" fmla="*/ 2147483647 w 217"/>
                <a:gd name="T79" fmla="*/ 2147483647 h 199"/>
                <a:gd name="T80" fmla="*/ 2147483647 w 217"/>
                <a:gd name="T81" fmla="*/ 2147483647 h 199"/>
                <a:gd name="T82" fmla="*/ 2147483647 w 217"/>
                <a:gd name="T83" fmla="*/ 2147483647 h 199"/>
                <a:gd name="T84" fmla="*/ 2147483647 w 217"/>
                <a:gd name="T85" fmla="*/ 2147483647 h 199"/>
                <a:gd name="T86" fmla="*/ 2147483647 w 217"/>
                <a:gd name="T87" fmla="*/ 2147483647 h 199"/>
                <a:gd name="T88" fmla="*/ 2147483647 w 217"/>
                <a:gd name="T89" fmla="*/ 2147483647 h 199"/>
                <a:gd name="T90" fmla="*/ 2147483647 w 217"/>
                <a:gd name="T91" fmla="*/ 2147483647 h 199"/>
                <a:gd name="T92" fmla="*/ 2147483647 w 217"/>
                <a:gd name="T93" fmla="*/ 2147483647 h 199"/>
                <a:gd name="T94" fmla="*/ 0 w 217"/>
                <a:gd name="T95" fmla="*/ 2147483647 h 199"/>
                <a:gd name="T96" fmla="*/ 2147483647 w 217"/>
                <a:gd name="T97" fmla="*/ 2147483647 h 199"/>
                <a:gd name="T98" fmla="*/ 2147483647 w 217"/>
                <a:gd name="T99" fmla="*/ 2147483647 h 199"/>
                <a:gd name="T100" fmla="*/ 2147483647 w 217"/>
                <a:gd name="T101" fmla="*/ 2147483647 h 199"/>
                <a:gd name="T102" fmla="*/ 2147483647 w 217"/>
                <a:gd name="T103" fmla="*/ 2147483647 h 199"/>
                <a:gd name="T104" fmla="*/ 2147483647 w 217"/>
                <a:gd name="T105" fmla="*/ 2147483647 h 199"/>
                <a:gd name="T106" fmla="*/ 2147483647 w 217"/>
                <a:gd name="T107" fmla="*/ 2147483647 h 1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17"/>
                <a:gd name="T163" fmla="*/ 0 h 199"/>
                <a:gd name="T164" fmla="*/ 217 w 217"/>
                <a:gd name="T165" fmla="*/ 199 h 1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17" h="199">
                  <a:moveTo>
                    <a:pt x="113" y="12"/>
                  </a:moveTo>
                  <a:lnTo>
                    <a:pt x="177" y="52"/>
                  </a:lnTo>
                  <a:lnTo>
                    <a:pt x="179" y="54"/>
                  </a:lnTo>
                  <a:lnTo>
                    <a:pt x="177" y="57"/>
                  </a:lnTo>
                  <a:lnTo>
                    <a:pt x="179" y="57"/>
                  </a:lnTo>
                  <a:lnTo>
                    <a:pt x="182" y="57"/>
                  </a:lnTo>
                  <a:lnTo>
                    <a:pt x="184" y="59"/>
                  </a:lnTo>
                  <a:lnTo>
                    <a:pt x="184" y="62"/>
                  </a:lnTo>
                  <a:lnTo>
                    <a:pt x="186" y="62"/>
                  </a:lnTo>
                  <a:lnTo>
                    <a:pt x="186" y="64"/>
                  </a:lnTo>
                  <a:lnTo>
                    <a:pt x="189" y="64"/>
                  </a:lnTo>
                  <a:lnTo>
                    <a:pt x="191" y="64"/>
                  </a:lnTo>
                  <a:lnTo>
                    <a:pt x="194" y="64"/>
                  </a:lnTo>
                  <a:lnTo>
                    <a:pt x="194" y="66"/>
                  </a:lnTo>
                  <a:lnTo>
                    <a:pt x="196" y="66"/>
                  </a:lnTo>
                  <a:lnTo>
                    <a:pt x="198" y="66"/>
                  </a:lnTo>
                  <a:lnTo>
                    <a:pt x="201" y="66"/>
                  </a:lnTo>
                  <a:lnTo>
                    <a:pt x="203" y="69"/>
                  </a:lnTo>
                  <a:lnTo>
                    <a:pt x="205" y="69"/>
                  </a:lnTo>
                  <a:lnTo>
                    <a:pt x="205" y="71"/>
                  </a:lnTo>
                  <a:lnTo>
                    <a:pt x="205" y="73"/>
                  </a:lnTo>
                  <a:lnTo>
                    <a:pt x="205" y="76"/>
                  </a:lnTo>
                  <a:lnTo>
                    <a:pt x="205" y="78"/>
                  </a:lnTo>
                  <a:lnTo>
                    <a:pt x="205" y="80"/>
                  </a:lnTo>
                  <a:lnTo>
                    <a:pt x="208" y="83"/>
                  </a:lnTo>
                  <a:lnTo>
                    <a:pt x="210" y="83"/>
                  </a:lnTo>
                  <a:lnTo>
                    <a:pt x="212" y="80"/>
                  </a:lnTo>
                  <a:lnTo>
                    <a:pt x="215" y="80"/>
                  </a:lnTo>
                  <a:lnTo>
                    <a:pt x="217" y="80"/>
                  </a:lnTo>
                  <a:lnTo>
                    <a:pt x="217" y="78"/>
                  </a:lnTo>
                  <a:lnTo>
                    <a:pt x="217" y="80"/>
                  </a:lnTo>
                  <a:lnTo>
                    <a:pt x="217" y="83"/>
                  </a:lnTo>
                  <a:lnTo>
                    <a:pt x="217" y="95"/>
                  </a:lnTo>
                  <a:lnTo>
                    <a:pt x="217" y="109"/>
                  </a:lnTo>
                  <a:lnTo>
                    <a:pt x="217" y="121"/>
                  </a:lnTo>
                  <a:lnTo>
                    <a:pt x="215" y="123"/>
                  </a:lnTo>
                  <a:lnTo>
                    <a:pt x="212" y="125"/>
                  </a:lnTo>
                  <a:lnTo>
                    <a:pt x="210" y="128"/>
                  </a:lnTo>
                  <a:lnTo>
                    <a:pt x="210" y="130"/>
                  </a:lnTo>
                  <a:lnTo>
                    <a:pt x="205" y="130"/>
                  </a:lnTo>
                  <a:lnTo>
                    <a:pt x="203" y="130"/>
                  </a:lnTo>
                  <a:lnTo>
                    <a:pt x="201" y="130"/>
                  </a:lnTo>
                  <a:lnTo>
                    <a:pt x="179" y="130"/>
                  </a:lnTo>
                  <a:lnTo>
                    <a:pt x="175" y="135"/>
                  </a:lnTo>
                  <a:lnTo>
                    <a:pt x="165" y="135"/>
                  </a:lnTo>
                  <a:lnTo>
                    <a:pt x="158" y="135"/>
                  </a:lnTo>
                  <a:lnTo>
                    <a:pt x="153" y="137"/>
                  </a:lnTo>
                  <a:lnTo>
                    <a:pt x="151" y="137"/>
                  </a:lnTo>
                  <a:lnTo>
                    <a:pt x="146" y="142"/>
                  </a:lnTo>
                  <a:lnTo>
                    <a:pt x="137" y="147"/>
                  </a:lnTo>
                  <a:lnTo>
                    <a:pt x="134" y="151"/>
                  </a:lnTo>
                  <a:lnTo>
                    <a:pt x="130" y="154"/>
                  </a:lnTo>
                  <a:lnTo>
                    <a:pt x="120" y="156"/>
                  </a:lnTo>
                  <a:lnTo>
                    <a:pt x="118" y="156"/>
                  </a:lnTo>
                  <a:lnTo>
                    <a:pt x="116" y="158"/>
                  </a:lnTo>
                  <a:lnTo>
                    <a:pt x="113" y="158"/>
                  </a:lnTo>
                  <a:lnTo>
                    <a:pt x="111" y="158"/>
                  </a:lnTo>
                  <a:lnTo>
                    <a:pt x="111" y="161"/>
                  </a:lnTo>
                  <a:lnTo>
                    <a:pt x="108" y="163"/>
                  </a:lnTo>
                  <a:lnTo>
                    <a:pt x="108" y="168"/>
                  </a:lnTo>
                  <a:lnTo>
                    <a:pt x="106" y="170"/>
                  </a:lnTo>
                  <a:lnTo>
                    <a:pt x="104" y="173"/>
                  </a:lnTo>
                  <a:lnTo>
                    <a:pt x="101" y="177"/>
                  </a:lnTo>
                  <a:lnTo>
                    <a:pt x="99" y="180"/>
                  </a:lnTo>
                  <a:lnTo>
                    <a:pt x="97" y="180"/>
                  </a:lnTo>
                  <a:lnTo>
                    <a:pt x="97" y="182"/>
                  </a:lnTo>
                  <a:lnTo>
                    <a:pt x="97" y="184"/>
                  </a:lnTo>
                  <a:lnTo>
                    <a:pt x="94" y="189"/>
                  </a:lnTo>
                  <a:lnTo>
                    <a:pt x="94" y="192"/>
                  </a:lnTo>
                  <a:lnTo>
                    <a:pt x="94" y="194"/>
                  </a:lnTo>
                  <a:lnTo>
                    <a:pt x="94" y="196"/>
                  </a:lnTo>
                  <a:lnTo>
                    <a:pt x="90" y="199"/>
                  </a:lnTo>
                  <a:lnTo>
                    <a:pt x="90" y="196"/>
                  </a:lnTo>
                  <a:lnTo>
                    <a:pt x="85" y="196"/>
                  </a:lnTo>
                  <a:lnTo>
                    <a:pt x="83" y="196"/>
                  </a:lnTo>
                  <a:lnTo>
                    <a:pt x="83" y="199"/>
                  </a:lnTo>
                  <a:lnTo>
                    <a:pt x="80" y="199"/>
                  </a:lnTo>
                  <a:lnTo>
                    <a:pt x="80" y="194"/>
                  </a:lnTo>
                  <a:lnTo>
                    <a:pt x="80" y="192"/>
                  </a:lnTo>
                  <a:lnTo>
                    <a:pt x="78" y="192"/>
                  </a:lnTo>
                  <a:lnTo>
                    <a:pt x="78" y="194"/>
                  </a:lnTo>
                  <a:lnTo>
                    <a:pt x="75" y="194"/>
                  </a:lnTo>
                  <a:lnTo>
                    <a:pt x="73" y="194"/>
                  </a:lnTo>
                  <a:lnTo>
                    <a:pt x="73" y="196"/>
                  </a:lnTo>
                  <a:lnTo>
                    <a:pt x="71" y="196"/>
                  </a:lnTo>
                  <a:lnTo>
                    <a:pt x="71" y="199"/>
                  </a:lnTo>
                  <a:lnTo>
                    <a:pt x="68" y="199"/>
                  </a:lnTo>
                  <a:lnTo>
                    <a:pt x="66" y="199"/>
                  </a:lnTo>
                  <a:lnTo>
                    <a:pt x="64" y="199"/>
                  </a:lnTo>
                  <a:lnTo>
                    <a:pt x="64" y="196"/>
                  </a:lnTo>
                  <a:lnTo>
                    <a:pt x="61" y="196"/>
                  </a:lnTo>
                  <a:lnTo>
                    <a:pt x="59" y="196"/>
                  </a:lnTo>
                  <a:lnTo>
                    <a:pt x="59" y="199"/>
                  </a:lnTo>
                  <a:lnTo>
                    <a:pt x="57" y="199"/>
                  </a:lnTo>
                  <a:lnTo>
                    <a:pt x="54" y="196"/>
                  </a:lnTo>
                  <a:lnTo>
                    <a:pt x="52" y="194"/>
                  </a:lnTo>
                  <a:lnTo>
                    <a:pt x="52" y="189"/>
                  </a:lnTo>
                  <a:lnTo>
                    <a:pt x="52" y="187"/>
                  </a:lnTo>
                  <a:lnTo>
                    <a:pt x="49" y="187"/>
                  </a:lnTo>
                  <a:lnTo>
                    <a:pt x="47" y="189"/>
                  </a:lnTo>
                  <a:lnTo>
                    <a:pt x="47" y="187"/>
                  </a:lnTo>
                  <a:lnTo>
                    <a:pt x="49" y="187"/>
                  </a:lnTo>
                  <a:lnTo>
                    <a:pt x="49" y="184"/>
                  </a:lnTo>
                  <a:lnTo>
                    <a:pt x="52" y="184"/>
                  </a:lnTo>
                  <a:lnTo>
                    <a:pt x="52" y="182"/>
                  </a:lnTo>
                  <a:lnTo>
                    <a:pt x="49" y="182"/>
                  </a:lnTo>
                  <a:lnTo>
                    <a:pt x="47" y="182"/>
                  </a:lnTo>
                  <a:lnTo>
                    <a:pt x="47" y="180"/>
                  </a:lnTo>
                  <a:lnTo>
                    <a:pt x="45" y="180"/>
                  </a:lnTo>
                  <a:lnTo>
                    <a:pt x="45" y="175"/>
                  </a:lnTo>
                  <a:lnTo>
                    <a:pt x="45" y="173"/>
                  </a:lnTo>
                  <a:lnTo>
                    <a:pt x="42" y="173"/>
                  </a:lnTo>
                  <a:lnTo>
                    <a:pt x="42" y="170"/>
                  </a:lnTo>
                  <a:lnTo>
                    <a:pt x="42" y="168"/>
                  </a:lnTo>
                  <a:lnTo>
                    <a:pt x="40" y="168"/>
                  </a:lnTo>
                  <a:lnTo>
                    <a:pt x="38" y="168"/>
                  </a:lnTo>
                  <a:lnTo>
                    <a:pt x="38" y="170"/>
                  </a:lnTo>
                  <a:lnTo>
                    <a:pt x="33" y="173"/>
                  </a:lnTo>
                  <a:lnTo>
                    <a:pt x="33" y="175"/>
                  </a:lnTo>
                  <a:lnTo>
                    <a:pt x="31" y="173"/>
                  </a:lnTo>
                  <a:lnTo>
                    <a:pt x="28" y="173"/>
                  </a:lnTo>
                  <a:lnTo>
                    <a:pt x="26" y="173"/>
                  </a:lnTo>
                  <a:lnTo>
                    <a:pt x="23" y="173"/>
                  </a:lnTo>
                  <a:lnTo>
                    <a:pt x="21" y="175"/>
                  </a:lnTo>
                  <a:lnTo>
                    <a:pt x="19" y="175"/>
                  </a:lnTo>
                  <a:lnTo>
                    <a:pt x="19" y="173"/>
                  </a:lnTo>
                  <a:lnTo>
                    <a:pt x="16" y="173"/>
                  </a:lnTo>
                  <a:lnTo>
                    <a:pt x="14" y="173"/>
                  </a:lnTo>
                  <a:lnTo>
                    <a:pt x="14" y="175"/>
                  </a:lnTo>
                  <a:lnTo>
                    <a:pt x="12" y="175"/>
                  </a:lnTo>
                  <a:lnTo>
                    <a:pt x="9" y="173"/>
                  </a:lnTo>
                  <a:lnTo>
                    <a:pt x="12" y="170"/>
                  </a:lnTo>
                  <a:lnTo>
                    <a:pt x="12" y="168"/>
                  </a:lnTo>
                  <a:lnTo>
                    <a:pt x="12" y="166"/>
                  </a:lnTo>
                  <a:lnTo>
                    <a:pt x="12" y="163"/>
                  </a:lnTo>
                  <a:lnTo>
                    <a:pt x="12" y="161"/>
                  </a:lnTo>
                  <a:lnTo>
                    <a:pt x="9" y="158"/>
                  </a:lnTo>
                  <a:lnTo>
                    <a:pt x="9" y="156"/>
                  </a:lnTo>
                  <a:lnTo>
                    <a:pt x="7" y="156"/>
                  </a:lnTo>
                  <a:lnTo>
                    <a:pt x="5" y="156"/>
                  </a:lnTo>
                  <a:lnTo>
                    <a:pt x="5" y="154"/>
                  </a:lnTo>
                  <a:lnTo>
                    <a:pt x="2" y="151"/>
                  </a:lnTo>
                  <a:lnTo>
                    <a:pt x="5" y="149"/>
                  </a:lnTo>
                  <a:lnTo>
                    <a:pt x="5" y="147"/>
                  </a:lnTo>
                  <a:lnTo>
                    <a:pt x="2" y="144"/>
                  </a:lnTo>
                  <a:lnTo>
                    <a:pt x="2" y="142"/>
                  </a:lnTo>
                  <a:lnTo>
                    <a:pt x="0" y="142"/>
                  </a:lnTo>
                  <a:lnTo>
                    <a:pt x="2" y="140"/>
                  </a:lnTo>
                  <a:lnTo>
                    <a:pt x="0" y="137"/>
                  </a:lnTo>
                  <a:lnTo>
                    <a:pt x="7" y="132"/>
                  </a:lnTo>
                  <a:lnTo>
                    <a:pt x="9" y="128"/>
                  </a:lnTo>
                  <a:lnTo>
                    <a:pt x="9" y="125"/>
                  </a:lnTo>
                  <a:lnTo>
                    <a:pt x="9" y="123"/>
                  </a:lnTo>
                  <a:lnTo>
                    <a:pt x="12" y="123"/>
                  </a:lnTo>
                  <a:lnTo>
                    <a:pt x="14" y="123"/>
                  </a:lnTo>
                  <a:lnTo>
                    <a:pt x="14" y="125"/>
                  </a:lnTo>
                  <a:lnTo>
                    <a:pt x="16" y="128"/>
                  </a:lnTo>
                  <a:lnTo>
                    <a:pt x="19" y="132"/>
                  </a:lnTo>
                  <a:lnTo>
                    <a:pt x="21" y="132"/>
                  </a:lnTo>
                  <a:lnTo>
                    <a:pt x="28" y="128"/>
                  </a:lnTo>
                  <a:lnTo>
                    <a:pt x="49" y="128"/>
                  </a:lnTo>
                  <a:lnTo>
                    <a:pt x="66" y="128"/>
                  </a:lnTo>
                  <a:lnTo>
                    <a:pt x="85" y="128"/>
                  </a:lnTo>
                  <a:lnTo>
                    <a:pt x="90" y="128"/>
                  </a:lnTo>
                  <a:lnTo>
                    <a:pt x="92" y="118"/>
                  </a:lnTo>
                  <a:lnTo>
                    <a:pt x="87" y="116"/>
                  </a:lnTo>
                  <a:lnTo>
                    <a:pt x="85" y="102"/>
                  </a:lnTo>
                  <a:lnTo>
                    <a:pt x="85" y="90"/>
                  </a:lnTo>
                  <a:lnTo>
                    <a:pt x="83" y="78"/>
                  </a:lnTo>
                  <a:lnTo>
                    <a:pt x="80" y="64"/>
                  </a:lnTo>
                  <a:lnTo>
                    <a:pt x="80" y="52"/>
                  </a:lnTo>
                  <a:lnTo>
                    <a:pt x="78" y="40"/>
                  </a:lnTo>
                  <a:lnTo>
                    <a:pt x="78" y="26"/>
                  </a:lnTo>
                  <a:lnTo>
                    <a:pt x="75" y="14"/>
                  </a:lnTo>
                  <a:lnTo>
                    <a:pt x="73" y="0"/>
                  </a:lnTo>
                  <a:lnTo>
                    <a:pt x="97" y="0"/>
                  </a:lnTo>
                  <a:lnTo>
                    <a:pt x="113" y="1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75" name="Freeform 71"/>
            <p:cNvSpPr>
              <a:spLocks/>
            </p:cNvSpPr>
            <p:nvPr/>
          </p:nvSpPr>
          <p:spPr bwMode="auto">
            <a:xfrm>
              <a:off x="2610" y="1944"/>
              <a:ext cx="252" cy="218"/>
            </a:xfrm>
            <a:custGeom>
              <a:avLst/>
              <a:gdLst>
                <a:gd name="T0" fmla="*/ 2147483647 w 217"/>
                <a:gd name="T1" fmla="*/ 2147483647 h 199"/>
                <a:gd name="T2" fmla="*/ 2147483647 w 217"/>
                <a:gd name="T3" fmla="*/ 2147483647 h 199"/>
                <a:gd name="T4" fmla="*/ 2147483647 w 217"/>
                <a:gd name="T5" fmla="*/ 2147483647 h 199"/>
                <a:gd name="T6" fmla="*/ 2147483647 w 217"/>
                <a:gd name="T7" fmla="*/ 2147483647 h 199"/>
                <a:gd name="T8" fmla="*/ 2147483647 w 217"/>
                <a:gd name="T9" fmla="*/ 2147483647 h 199"/>
                <a:gd name="T10" fmla="*/ 2147483647 w 217"/>
                <a:gd name="T11" fmla="*/ 2147483647 h 199"/>
                <a:gd name="T12" fmla="*/ 2147483647 w 217"/>
                <a:gd name="T13" fmla="*/ 2147483647 h 199"/>
                <a:gd name="T14" fmla="*/ 2147483647 w 217"/>
                <a:gd name="T15" fmla="*/ 2147483647 h 199"/>
                <a:gd name="T16" fmla="*/ 2147483647 w 217"/>
                <a:gd name="T17" fmla="*/ 2147483647 h 199"/>
                <a:gd name="T18" fmla="*/ 2147483647 w 217"/>
                <a:gd name="T19" fmla="*/ 2147483647 h 199"/>
                <a:gd name="T20" fmla="*/ 2147483647 w 217"/>
                <a:gd name="T21" fmla="*/ 2147483647 h 199"/>
                <a:gd name="T22" fmla="*/ 2147483647 w 217"/>
                <a:gd name="T23" fmla="*/ 2147483647 h 199"/>
                <a:gd name="T24" fmla="*/ 2147483647 w 217"/>
                <a:gd name="T25" fmla="*/ 2147483647 h 199"/>
                <a:gd name="T26" fmla="*/ 2147483647 w 217"/>
                <a:gd name="T27" fmla="*/ 2147483647 h 199"/>
                <a:gd name="T28" fmla="*/ 2147483647 w 217"/>
                <a:gd name="T29" fmla="*/ 2147483647 h 199"/>
                <a:gd name="T30" fmla="*/ 2147483647 w 217"/>
                <a:gd name="T31" fmla="*/ 2147483647 h 199"/>
                <a:gd name="T32" fmla="*/ 2147483647 w 217"/>
                <a:gd name="T33" fmla="*/ 2147483647 h 199"/>
                <a:gd name="T34" fmla="*/ 2147483647 w 217"/>
                <a:gd name="T35" fmla="*/ 2147483647 h 199"/>
                <a:gd name="T36" fmla="*/ 2147483647 w 217"/>
                <a:gd name="T37" fmla="*/ 2147483647 h 199"/>
                <a:gd name="T38" fmla="*/ 2147483647 w 217"/>
                <a:gd name="T39" fmla="*/ 2147483647 h 199"/>
                <a:gd name="T40" fmla="*/ 2147483647 w 217"/>
                <a:gd name="T41" fmla="*/ 2147483647 h 199"/>
                <a:gd name="T42" fmla="*/ 2147483647 w 217"/>
                <a:gd name="T43" fmla="*/ 2147483647 h 199"/>
                <a:gd name="T44" fmla="*/ 2147483647 w 217"/>
                <a:gd name="T45" fmla="*/ 2147483647 h 199"/>
                <a:gd name="T46" fmla="*/ 2147483647 w 217"/>
                <a:gd name="T47" fmla="*/ 2147483647 h 199"/>
                <a:gd name="T48" fmla="*/ 2147483647 w 217"/>
                <a:gd name="T49" fmla="*/ 2147483647 h 199"/>
                <a:gd name="T50" fmla="*/ 2147483647 w 217"/>
                <a:gd name="T51" fmla="*/ 2147483647 h 199"/>
                <a:gd name="T52" fmla="*/ 2147483647 w 217"/>
                <a:gd name="T53" fmla="*/ 2147483647 h 199"/>
                <a:gd name="T54" fmla="*/ 2147483647 w 217"/>
                <a:gd name="T55" fmla="*/ 2147483647 h 199"/>
                <a:gd name="T56" fmla="*/ 2147483647 w 217"/>
                <a:gd name="T57" fmla="*/ 2147483647 h 199"/>
                <a:gd name="T58" fmla="*/ 2147483647 w 217"/>
                <a:gd name="T59" fmla="*/ 2147483647 h 199"/>
                <a:gd name="T60" fmla="*/ 2147483647 w 217"/>
                <a:gd name="T61" fmla="*/ 2147483647 h 199"/>
                <a:gd name="T62" fmla="*/ 2147483647 w 217"/>
                <a:gd name="T63" fmla="*/ 2147483647 h 199"/>
                <a:gd name="T64" fmla="*/ 2147483647 w 217"/>
                <a:gd name="T65" fmla="*/ 2147483647 h 199"/>
                <a:gd name="T66" fmla="*/ 2147483647 w 217"/>
                <a:gd name="T67" fmla="*/ 2147483647 h 199"/>
                <a:gd name="T68" fmla="*/ 2147483647 w 217"/>
                <a:gd name="T69" fmla="*/ 2147483647 h 199"/>
                <a:gd name="T70" fmla="*/ 2147483647 w 217"/>
                <a:gd name="T71" fmla="*/ 2147483647 h 199"/>
                <a:gd name="T72" fmla="*/ 2147483647 w 217"/>
                <a:gd name="T73" fmla="*/ 2147483647 h 199"/>
                <a:gd name="T74" fmla="*/ 2147483647 w 217"/>
                <a:gd name="T75" fmla="*/ 2147483647 h 199"/>
                <a:gd name="T76" fmla="*/ 2147483647 w 217"/>
                <a:gd name="T77" fmla="*/ 2147483647 h 199"/>
                <a:gd name="T78" fmla="*/ 2147483647 w 217"/>
                <a:gd name="T79" fmla="*/ 2147483647 h 199"/>
                <a:gd name="T80" fmla="*/ 2147483647 w 217"/>
                <a:gd name="T81" fmla="*/ 2147483647 h 199"/>
                <a:gd name="T82" fmla="*/ 2147483647 w 217"/>
                <a:gd name="T83" fmla="*/ 2147483647 h 199"/>
                <a:gd name="T84" fmla="*/ 2147483647 w 217"/>
                <a:gd name="T85" fmla="*/ 2147483647 h 199"/>
                <a:gd name="T86" fmla="*/ 2147483647 w 217"/>
                <a:gd name="T87" fmla="*/ 2147483647 h 199"/>
                <a:gd name="T88" fmla="*/ 2147483647 w 217"/>
                <a:gd name="T89" fmla="*/ 2147483647 h 199"/>
                <a:gd name="T90" fmla="*/ 2147483647 w 217"/>
                <a:gd name="T91" fmla="*/ 2147483647 h 199"/>
                <a:gd name="T92" fmla="*/ 2147483647 w 217"/>
                <a:gd name="T93" fmla="*/ 2147483647 h 199"/>
                <a:gd name="T94" fmla="*/ 0 w 217"/>
                <a:gd name="T95" fmla="*/ 2147483647 h 199"/>
                <a:gd name="T96" fmla="*/ 2147483647 w 217"/>
                <a:gd name="T97" fmla="*/ 2147483647 h 199"/>
                <a:gd name="T98" fmla="*/ 2147483647 w 217"/>
                <a:gd name="T99" fmla="*/ 2147483647 h 199"/>
                <a:gd name="T100" fmla="*/ 2147483647 w 217"/>
                <a:gd name="T101" fmla="*/ 2147483647 h 199"/>
                <a:gd name="T102" fmla="*/ 2147483647 w 217"/>
                <a:gd name="T103" fmla="*/ 2147483647 h 199"/>
                <a:gd name="T104" fmla="*/ 2147483647 w 217"/>
                <a:gd name="T105" fmla="*/ 2147483647 h 199"/>
                <a:gd name="T106" fmla="*/ 2147483647 w 217"/>
                <a:gd name="T107" fmla="*/ 2147483647 h 1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17"/>
                <a:gd name="T163" fmla="*/ 0 h 199"/>
                <a:gd name="T164" fmla="*/ 217 w 217"/>
                <a:gd name="T165" fmla="*/ 199 h 1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17" h="199">
                  <a:moveTo>
                    <a:pt x="113" y="12"/>
                  </a:moveTo>
                  <a:lnTo>
                    <a:pt x="177" y="52"/>
                  </a:lnTo>
                  <a:lnTo>
                    <a:pt x="179" y="54"/>
                  </a:lnTo>
                  <a:lnTo>
                    <a:pt x="177" y="57"/>
                  </a:lnTo>
                  <a:lnTo>
                    <a:pt x="179" y="57"/>
                  </a:lnTo>
                  <a:lnTo>
                    <a:pt x="182" y="57"/>
                  </a:lnTo>
                  <a:lnTo>
                    <a:pt x="184" y="59"/>
                  </a:lnTo>
                  <a:lnTo>
                    <a:pt x="184" y="62"/>
                  </a:lnTo>
                  <a:lnTo>
                    <a:pt x="186" y="62"/>
                  </a:lnTo>
                  <a:lnTo>
                    <a:pt x="186" y="64"/>
                  </a:lnTo>
                  <a:lnTo>
                    <a:pt x="189" y="64"/>
                  </a:lnTo>
                  <a:lnTo>
                    <a:pt x="191" y="64"/>
                  </a:lnTo>
                  <a:lnTo>
                    <a:pt x="194" y="64"/>
                  </a:lnTo>
                  <a:lnTo>
                    <a:pt x="194" y="66"/>
                  </a:lnTo>
                  <a:lnTo>
                    <a:pt x="196" y="66"/>
                  </a:lnTo>
                  <a:lnTo>
                    <a:pt x="198" y="66"/>
                  </a:lnTo>
                  <a:lnTo>
                    <a:pt x="201" y="66"/>
                  </a:lnTo>
                  <a:lnTo>
                    <a:pt x="203" y="69"/>
                  </a:lnTo>
                  <a:lnTo>
                    <a:pt x="205" y="69"/>
                  </a:lnTo>
                  <a:lnTo>
                    <a:pt x="205" y="71"/>
                  </a:lnTo>
                  <a:lnTo>
                    <a:pt x="205" y="73"/>
                  </a:lnTo>
                  <a:lnTo>
                    <a:pt x="205" y="76"/>
                  </a:lnTo>
                  <a:lnTo>
                    <a:pt x="205" y="78"/>
                  </a:lnTo>
                  <a:lnTo>
                    <a:pt x="205" y="80"/>
                  </a:lnTo>
                  <a:lnTo>
                    <a:pt x="208" y="83"/>
                  </a:lnTo>
                  <a:lnTo>
                    <a:pt x="210" y="83"/>
                  </a:lnTo>
                  <a:lnTo>
                    <a:pt x="212" y="80"/>
                  </a:lnTo>
                  <a:lnTo>
                    <a:pt x="215" y="80"/>
                  </a:lnTo>
                  <a:lnTo>
                    <a:pt x="217" y="80"/>
                  </a:lnTo>
                  <a:lnTo>
                    <a:pt x="217" y="78"/>
                  </a:lnTo>
                  <a:lnTo>
                    <a:pt x="217" y="80"/>
                  </a:lnTo>
                  <a:lnTo>
                    <a:pt x="217" y="83"/>
                  </a:lnTo>
                  <a:lnTo>
                    <a:pt x="217" y="95"/>
                  </a:lnTo>
                  <a:lnTo>
                    <a:pt x="217" y="109"/>
                  </a:lnTo>
                  <a:lnTo>
                    <a:pt x="217" y="121"/>
                  </a:lnTo>
                  <a:lnTo>
                    <a:pt x="215" y="123"/>
                  </a:lnTo>
                  <a:lnTo>
                    <a:pt x="212" y="125"/>
                  </a:lnTo>
                  <a:lnTo>
                    <a:pt x="210" y="128"/>
                  </a:lnTo>
                  <a:lnTo>
                    <a:pt x="210" y="130"/>
                  </a:lnTo>
                  <a:lnTo>
                    <a:pt x="205" y="130"/>
                  </a:lnTo>
                  <a:lnTo>
                    <a:pt x="203" y="130"/>
                  </a:lnTo>
                  <a:lnTo>
                    <a:pt x="201" y="130"/>
                  </a:lnTo>
                  <a:lnTo>
                    <a:pt x="179" y="130"/>
                  </a:lnTo>
                  <a:lnTo>
                    <a:pt x="175" y="135"/>
                  </a:lnTo>
                  <a:lnTo>
                    <a:pt x="165" y="135"/>
                  </a:lnTo>
                  <a:lnTo>
                    <a:pt x="158" y="135"/>
                  </a:lnTo>
                  <a:lnTo>
                    <a:pt x="153" y="137"/>
                  </a:lnTo>
                  <a:lnTo>
                    <a:pt x="151" y="137"/>
                  </a:lnTo>
                  <a:lnTo>
                    <a:pt x="146" y="142"/>
                  </a:lnTo>
                  <a:lnTo>
                    <a:pt x="137" y="147"/>
                  </a:lnTo>
                  <a:lnTo>
                    <a:pt x="134" y="151"/>
                  </a:lnTo>
                  <a:lnTo>
                    <a:pt x="130" y="154"/>
                  </a:lnTo>
                  <a:lnTo>
                    <a:pt x="120" y="156"/>
                  </a:lnTo>
                  <a:lnTo>
                    <a:pt x="118" y="156"/>
                  </a:lnTo>
                  <a:lnTo>
                    <a:pt x="116" y="158"/>
                  </a:lnTo>
                  <a:lnTo>
                    <a:pt x="113" y="158"/>
                  </a:lnTo>
                  <a:lnTo>
                    <a:pt x="111" y="158"/>
                  </a:lnTo>
                  <a:lnTo>
                    <a:pt x="111" y="161"/>
                  </a:lnTo>
                  <a:lnTo>
                    <a:pt x="108" y="163"/>
                  </a:lnTo>
                  <a:lnTo>
                    <a:pt x="108" y="168"/>
                  </a:lnTo>
                  <a:lnTo>
                    <a:pt x="106" y="170"/>
                  </a:lnTo>
                  <a:lnTo>
                    <a:pt x="104" y="173"/>
                  </a:lnTo>
                  <a:lnTo>
                    <a:pt x="101" y="177"/>
                  </a:lnTo>
                  <a:lnTo>
                    <a:pt x="99" y="180"/>
                  </a:lnTo>
                  <a:lnTo>
                    <a:pt x="97" y="180"/>
                  </a:lnTo>
                  <a:lnTo>
                    <a:pt x="97" y="182"/>
                  </a:lnTo>
                  <a:lnTo>
                    <a:pt x="97" y="184"/>
                  </a:lnTo>
                  <a:lnTo>
                    <a:pt x="94" y="189"/>
                  </a:lnTo>
                  <a:lnTo>
                    <a:pt x="94" y="192"/>
                  </a:lnTo>
                  <a:lnTo>
                    <a:pt x="94" y="194"/>
                  </a:lnTo>
                  <a:lnTo>
                    <a:pt x="94" y="196"/>
                  </a:lnTo>
                  <a:lnTo>
                    <a:pt x="90" y="199"/>
                  </a:lnTo>
                  <a:lnTo>
                    <a:pt x="90" y="196"/>
                  </a:lnTo>
                  <a:lnTo>
                    <a:pt x="85" y="196"/>
                  </a:lnTo>
                  <a:lnTo>
                    <a:pt x="83" y="196"/>
                  </a:lnTo>
                  <a:lnTo>
                    <a:pt x="83" y="199"/>
                  </a:lnTo>
                  <a:lnTo>
                    <a:pt x="80" y="199"/>
                  </a:lnTo>
                  <a:lnTo>
                    <a:pt x="80" y="194"/>
                  </a:lnTo>
                  <a:lnTo>
                    <a:pt x="80" y="192"/>
                  </a:lnTo>
                  <a:lnTo>
                    <a:pt x="78" y="192"/>
                  </a:lnTo>
                  <a:lnTo>
                    <a:pt x="78" y="194"/>
                  </a:lnTo>
                  <a:lnTo>
                    <a:pt x="75" y="194"/>
                  </a:lnTo>
                  <a:lnTo>
                    <a:pt x="73" y="194"/>
                  </a:lnTo>
                  <a:lnTo>
                    <a:pt x="73" y="196"/>
                  </a:lnTo>
                  <a:lnTo>
                    <a:pt x="71" y="196"/>
                  </a:lnTo>
                  <a:lnTo>
                    <a:pt x="71" y="199"/>
                  </a:lnTo>
                  <a:lnTo>
                    <a:pt x="68" y="199"/>
                  </a:lnTo>
                  <a:lnTo>
                    <a:pt x="66" y="199"/>
                  </a:lnTo>
                  <a:lnTo>
                    <a:pt x="64" y="199"/>
                  </a:lnTo>
                  <a:lnTo>
                    <a:pt x="64" y="196"/>
                  </a:lnTo>
                  <a:lnTo>
                    <a:pt x="61" y="196"/>
                  </a:lnTo>
                  <a:lnTo>
                    <a:pt x="59" y="196"/>
                  </a:lnTo>
                  <a:lnTo>
                    <a:pt x="59" y="199"/>
                  </a:lnTo>
                  <a:lnTo>
                    <a:pt x="57" y="199"/>
                  </a:lnTo>
                  <a:lnTo>
                    <a:pt x="54" y="196"/>
                  </a:lnTo>
                  <a:lnTo>
                    <a:pt x="52" y="194"/>
                  </a:lnTo>
                  <a:lnTo>
                    <a:pt x="52" y="189"/>
                  </a:lnTo>
                  <a:lnTo>
                    <a:pt x="52" y="187"/>
                  </a:lnTo>
                  <a:lnTo>
                    <a:pt x="49" y="187"/>
                  </a:lnTo>
                  <a:lnTo>
                    <a:pt x="47" y="189"/>
                  </a:lnTo>
                  <a:lnTo>
                    <a:pt x="47" y="187"/>
                  </a:lnTo>
                  <a:lnTo>
                    <a:pt x="49" y="187"/>
                  </a:lnTo>
                  <a:lnTo>
                    <a:pt x="49" y="184"/>
                  </a:lnTo>
                  <a:lnTo>
                    <a:pt x="52" y="184"/>
                  </a:lnTo>
                  <a:lnTo>
                    <a:pt x="52" y="182"/>
                  </a:lnTo>
                  <a:lnTo>
                    <a:pt x="49" y="182"/>
                  </a:lnTo>
                  <a:lnTo>
                    <a:pt x="47" y="182"/>
                  </a:lnTo>
                  <a:lnTo>
                    <a:pt x="47" y="180"/>
                  </a:lnTo>
                  <a:lnTo>
                    <a:pt x="45" y="180"/>
                  </a:lnTo>
                  <a:lnTo>
                    <a:pt x="45" y="175"/>
                  </a:lnTo>
                  <a:lnTo>
                    <a:pt x="45" y="173"/>
                  </a:lnTo>
                  <a:lnTo>
                    <a:pt x="42" y="173"/>
                  </a:lnTo>
                  <a:lnTo>
                    <a:pt x="42" y="170"/>
                  </a:lnTo>
                  <a:lnTo>
                    <a:pt x="42" y="168"/>
                  </a:lnTo>
                  <a:lnTo>
                    <a:pt x="40" y="168"/>
                  </a:lnTo>
                  <a:lnTo>
                    <a:pt x="38" y="168"/>
                  </a:lnTo>
                  <a:lnTo>
                    <a:pt x="38" y="170"/>
                  </a:lnTo>
                  <a:lnTo>
                    <a:pt x="33" y="173"/>
                  </a:lnTo>
                  <a:lnTo>
                    <a:pt x="33" y="175"/>
                  </a:lnTo>
                  <a:lnTo>
                    <a:pt x="31" y="173"/>
                  </a:lnTo>
                  <a:lnTo>
                    <a:pt x="28" y="173"/>
                  </a:lnTo>
                  <a:lnTo>
                    <a:pt x="26" y="173"/>
                  </a:lnTo>
                  <a:lnTo>
                    <a:pt x="23" y="173"/>
                  </a:lnTo>
                  <a:lnTo>
                    <a:pt x="21" y="175"/>
                  </a:lnTo>
                  <a:lnTo>
                    <a:pt x="19" y="175"/>
                  </a:lnTo>
                  <a:lnTo>
                    <a:pt x="19" y="173"/>
                  </a:lnTo>
                  <a:lnTo>
                    <a:pt x="16" y="173"/>
                  </a:lnTo>
                  <a:lnTo>
                    <a:pt x="14" y="173"/>
                  </a:lnTo>
                  <a:lnTo>
                    <a:pt x="14" y="175"/>
                  </a:lnTo>
                  <a:lnTo>
                    <a:pt x="12" y="175"/>
                  </a:lnTo>
                  <a:lnTo>
                    <a:pt x="9" y="173"/>
                  </a:lnTo>
                  <a:lnTo>
                    <a:pt x="12" y="170"/>
                  </a:lnTo>
                  <a:lnTo>
                    <a:pt x="12" y="168"/>
                  </a:lnTo>
                  <a:lnTo>
                    <a:pt x="12" y="166"/>
                  </a:lnTo>
                  <a:lnTo>
                    <a:pt x="12" y="163"/>
                  </a:lnTo>
                  <a:lnTo>
                    <a:pt x="12" y="161"/>
                  </a:lnTo>
                  <a:lnTo>
                    <a:pt x="9" y="158"/>
                  </a:lnTo>
                  <a:lnTo>
                    <a:pt x="9" y="156"/>
                  </a:lnTo>
                  <a:lnTo>
                    <a:pt x="7" y="156"/>
                  </a:lnTo>
                  <a:lnTo>
                    <a:pt x="5" y="156"/>
                  </a:lnTo>
                  <a:lnTo>
                    <a:pt x="5" y="154"/>
                  </a:lnTo>
                  <a:lnTo>
                    <a:pt x="2" y="151"/>
                  </a:lnTo>
                  <a:lnTo>
                    <a:pt x="5" y="149"/>
                  </a:lnTo>
                  <a:lnTo>
                    <a:pt x="5" y="147"/>
                  </a:lnTo>
                  <a:lnTo>
                    <a:pt x="2" y="144"/>
                  </a:lnTo>
                  <a:lnTo>
                    <a:pt x="2" y="142"/>
                  </a:lnTo>
                  <a:lnTo>
                    <a:pt x="0" y="142"/>
                  </a:lnTo>
                  <a:lnTo>
                    <a:pt x="2" y="140"/>
                  </a:lnTo>
                  <a:lnTo>
                    <a:pt x="0" y="137"/>
                  </a:lnTo>
                  <a:lnTo>
                    <a:pt x="7" y="132"/>
                  </a:lnTo>
                  <a:lnTo>
                    <a:pt x="9" y="128"/>
                  </a:lnTo>
                  <a:lnTo>
                    <a:pt x="9" y="125"/>
                  </a:lnTo>
                  <a:lnTo>
                    <a:pt x="9" y="123"/>
                  </a:lnTo>
                  <a:lnTo>
                    <a:pt x="12" y="123"/>
                  </a:lnTo>
                  <a:lnTo>
                    <a:pt x="14" y="123"/>
                  </a:lnTo>
                  <a:lnTo>
                    <a:pt x="14" y="125"/>
                  </a:lnTo>
                  <a:lnTo>
                    <a:pt x="16" y="128"/>
                  </a:lnTo>
                  <a:lnTo>
                    <a:pt x="19" y="132"/>
                  </a:lnTo>
                  <a:lnTo>
                    <a:pt x="21" y="132"/>
                  </a:lnTo>
                  <a:lnTo>
                    <a:pt x="28" y="128"/>
                  </a:lnTo>
                  <a:lnTo>
                    <a:pt x="49" y="128"/>
                  </a:lnTo>
                  <a:lnTo>
                    <a:pt x="66" y="128"/>
                  </a:lnTo>
                  <a:lnTo>
                    <a:pt x="85" y="128"/>
                  </a:lnTo>
                  <a:lnTo>
                    <a:pt x="90" y="128"/>
                  </a:lnTo>
                  <a:lnTo>
                    <a:pt x="92" y="118"/>
                  </a:lnTo>
                  <a:lnTo>
                    <a:pt x="87" y="116"/>
                  </a:lnTo>
                  <a:lnTo>
                    <a:pt x="85" y="102"/>
                  </a:lnTo>
                  <a:lnTo>
                    <a:pt x="85" y="90"/>
                  </a:lnTo>
                  <a:lnTo>
                    <a:pt x="83" y="78"/>
                  </a:lnTo>
                  <a:lnTo>
                    <a:pt x="80" y="64"/>
                  </a:lnTo>
                  <a:lnTo>
                    <a:pt x="80" y="52"/>
                  </a:lnTo>
                  <a:lnTo>
                    <a:pt x="78" y="40"/>
                  </a:lnTo>
                  <a:lnTo>
                    <a:pt x="78" y="26"/>
                  </a:lnTo>
                  <a:lnTo>
                    <a:pt x="75" y="14"/>
                  </a:lnTo>
                  <a:lnTo>
                    <a:pt x="73" y="0"/>
                  </a:lnTo>
                  <a:lnTo>
                    <a:pt x="97" y="0"/>
                  </a:lnTo>
                  <a:lnTo>
                    <a:pt x="113" y="1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76" name="Freeform 72"/>
            <p:cNvSpPr>
              <a:spLocks/>
            </p:cNvSpPr>
            <p:nvPr/>
          </p:nvSpPr>
          <p:spPr bwMode="auto">
            <a:xfrm>
              <a:off x="2535" y="1905"/>
              <a:ext cx="131" cy="97"/>
            </a:xfrm>
            <a:custGeom>
              <a:avLst/>
              <a:gdLst>
                <a:gd name="T0" fmla="*/ 2147483647 w 113"/>
                <a:gd name="T1" fmla="*/ 2147483647 h 89"/>
                <a:gd name="T2" fmla="*/ 2147483647 w 113"/>
                <a:gd name="T3" fmla="*/ 2147483647 h 89"/>
                <a:gd name="T4" fmla="*/ 2147483647 w 113"/>
                <a:gd name="T5" fmla="*/ 2147483647 h 89"/>
                <a:gd name="T6" fmla="*/ 2147483647 w 113"/>
                <a:gd name="T7" fmla="*/ 2147483647 h 89"/>
                <a:gd name="T8" fmla="*/ 2147483647 w 113"/>
                <a:gd name="T9" fmla="*/ 2147483647 h 89"/>
                <a:gd name="T10" fmla="*/ 2147483647 w 113"/>
                <a:gd name="T11" fmla="*/ 2147483647 h 89"/>
                <a:gd name="T12" fmla="*/ 2147483647 w 113"/>
                <a:gd name="T13" fmla="*/ 2147483647 h 89"/>
                <a:gd name="T14" fmla="*/ 0 w 113"/>
                <a:gd name="T15" fmla="*/ 2147483647 h 89"/>
                <a:gd name="T16" fmla="*/ 2147483647 w 113"/>
                <a:gd name="T17" fmla="*/ 2147483647 h 89"/>
                <a:gd name="T18" fmla="*/ 0 w 113"/>
                <a:gd name="T19" fmla="*/ 2147483647 h 89"/>
                <a:gd name="T20" fmla="*/ 0 w 113"/>
                <a:gd name="T21" fmla="*/ 2147483647 h 89"/>
                <a:gd name="T22" fmla="*/ 2147483647 w 113"/>
                <a:gd name="T23" fmla="*/ 2147483647 h 89"/>
                <a:gd name="T24" fmla="*/ 2147483647 w 113"/>
                <a:gd name="T25" fmla="*/ 2147483647 h 89"/>
                <a:gd name="T26" fmla="*/ 2147483647 w 113"/>
                <a:gd name="T27" fmla="*/ 2147483647 h 89"/>
                <a:gd name="T28" fmla="*/ 2147483647 w 113"/>
                <a:gd name="T29" fmla="*/ 2147483647 h 89"/>
                <a:gd name="T30" fmla="*/ 2147483647 w 113"/>
                <a:gd name="T31" fmla="*/ 2147483647 h 89"/>
                <a:gd name="T32" fmla="*/ 2147483647 w 113"/>
                <a:gd name="T33" fmla="*/ 2147483647 h 89"/>
                <a:gd name="T34" fmla="*/ 2147483647 w 113"/>
                <a:gd name="T35" fmla="*/ 2147483647 h 89"/>
                <a:gd name="T36" fmla="*/ 2147483647 w 113"/>
                <a:gd name="T37" fmla="*/ 2147483647 h 89"/>
                <a:gd name="T38" fmla="*/ 2147483647 w 113"/>
                <a:gd name="T39" fmla="*/ 2147483647 h 89"/>
                <a:gd name="T40" fmla="*/ 2147483647 w 113"/>
                <a:gd name="T41" fmla="*/ 2147483647 h 89"/>
                <a:gd name="T42" fmla="*/ 2147483647 w 113"/>
                <a:gd name="T43" fmla="*/ 2147483647 h 89"/>
                <a:gd name="T44" fmla="*/ 2147483647 w 113"/>
                <a:gd name="T45" fmla="*/ 2147483647 h 89"/>
                <a:gd name="T46" fmla="*/ 2147483647 w 113"/>
                <a:gd name="T47" fmla="*/ 2147483647 h 89"/>
                <a:gd name="T48" fmla="*/ 2147483647 w 113"/>
                <a:gd name="T49" fmla="*/ 2147483647 h 89"/>
                <a:gd name="T50" fmla="*/ 2147483647 w 113"/>
                <a:gd name="T51" fmla="*/ 2147483647 h 89"/>
                <a:gd name="T52" fmla="*/ 2147483647 w 113"/>
                <a:gd name="T53" fmla="*/ 2147483647 h 89"/>
                <a:gd name="T54" fmla="*/ 2147483647 w 113"/>
                <a:gd name="T55" fmla="*/ 2147483647 h 89"/>
                <a:gd name="T56" fmla="*/ 2147483647 w 113"/>
                <a:gd name="T57" fmla="*/ 2147483647 h 89"/>
                <a:gd name="T58" fmla="*/ 2147483647 w 113"/>
                <a:gd name="T59" fmla="*/ 2147483647 h 89"/>
                <a:gd name="T60" fmla="*/ 2147483647 w 113"/>
                <a:gd name="T61" fmla="*/ 2147483647 h 89"/>
                <a:gd name="T62" fmla="*/ 2147483647 w 113"/>
                <a:gd name="T63" fmla="*/ 2147483647 h 89"/>
                <a:gd name="T64" fmla="*/ 2147483647 w 113"/>
                <a:gd name="T65" fmla="*/ 2147483647 h 89"/>
                <a:gd name="T66" fmla="*/ 2147483647 w 113"/>
                <a:gd name="T67" fmla="*/ 0 h 89"/>
                <a:gd name="T68" fmla="*/ 2147483647 w 113"/>
                <a:gd name="T69" fmla="*/ 0 h 89"/>
                <a:gd name="T70" fmla="*/ 2147483647 w 113"/>
                <a:gd name="T71" fmla="*/ 0 h 89"/>
                <a:gd name="T72" fmla="*/ 2147483647 w 113"/>
                <a:gd name="T73" fmla="*/ 0 h 89"/>
                <a:gd name="T74" fmla="*/ 2147483647 w 113"/>
                <a:gd name="T75" fmla="*/ 0 h 89"/>
                <a:gd name="T76" fmla="*/ 2147483647 w 113"/>
                <a:gd name="T77" fmla="*/ 0 h 89"/>
                <a:gd name="T78" fmla="*/ 2147483647 w 113"/>
                <a:gd name="T79" fmla="*/ 0 h 89"/>
                <a:gd name="T80" fmla="*/ 2147483647 w 113"/>
                <a:gd name="T81" fmla="*/ 0 h 89"/>
                <a:gd name="T82" fmla="*/ 2147483647 w 113"/>
                <a:gd name="T83" fmla="*/ 2147483647 h 89"/>
                <a:gd name="T84" fmla="*/ 2147483647 w 113"/>
                <a:gd name="T85" fmla="*/ 2147483647 h 89"/>
                <a:gd name="T86" fmla="*/ 2147483647 w 113"/>
                <a:gd name="T87" fmla="*/ 2147483647 h 89"/>
                <a:gd name="T88" fmla="*/ 2147483647 w 113"/>
                <a:gd name="T89" fmla="*/ 2147483647 h 89"/>
                <a:gd name="T90" fmla="*/ 2147483647 w 113"/>
                <a:gd name="T91" fmla="*/ 2147483647 h 89"/>
                <a:gd name="T92" fmla="*/ 2147483647 w 113"/>
                <a:gd name="T93" fmla="*/ 2147483647 h 89"/>
                <a:gd name="T94" fmla="*/ 2147483647 w 113"/>
                <a:gd name="T95" fmla="*/ 2147483647 h 89"/>
                <a:gd name="T96" fmla="*/ 2147483647 w 113"/>
                <a:gd name="T97" fmla="*/ 2147483647 h 89"/>
                <a:gd name="T98" fmla="*/ 2147483647 w 113"/>
                <a:gd name="T99" fmla="*/ 2147483647 h 89"/>
                <a:gd name="T100" fmla="*/ 2147483647 w 113"/>
                <a:gd name="T101" fmla="*/ 2147483647 h 89"/>
                <a:gd name="T102" fmla="*/ 2147483647 w 113"/>
                <a:gd name="T103" fmla="*/ 2147483647 h 89"/>
                <a:gd name="T104" fmla="*/ 2147483647 w 113"/>
                <a:gd name="T105" fmla="*/ 2147483647 h 89"/>
                <a:gd name="T106" fmla="*/ 2147483647 w 113"/>
                <a:gd name="T107" fmla="*/ 2147483647 h 89"/>
                <a:gd name="T108" fmla="*/ 2147483647 w 113"/>
                <a:gd name="T109" fmla="*/ 2147483647 h 89"/>
                <a:gd name="T110" fmla="*/ 2147483647 w 113"/>
                <a:gd name="T111" fmla="*/ 2147483647 h 89"/>
                <a:gd name="T112" fmla="*/ 2147483647 w 113"/>
                <a:gd name="T113" fmla="*/ 2147483647 h 89"/>
                <a:gd name="T114" fmla="*/ 2147483647 w 113"/>
                <a:gd name="T115" fmla="*/ 2147483647 h 89"/>
                <a:gd name="T116" fmla="*/ 2147483647 w 113"/>
                <a:gd name="T117" fmla="*/ 2147483647 h 89"/>
                <a:gd name="T118" fmla="*/ 2147483647 w 113"/>
                <a:gd name="T119" fmla="*/ 2147483647 h 89"/>
                <a:gd name="T120" fmla="*/ 2147483647 w 113"/>
                <a:gd name="T121" fmla="*/ 2147483647 h 89"/>
                <a:gd name="T122" fmla="*/ 2147483647 w 113"/>
                <a:gd name="T123" fmla="*/ 2147483647 h 8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3"/>
                <a:gd name="T187" fmla="*/ 0 h 89"/>
                <a:gd name="T188" fmla="*/ 113 w 113"/>
                <a:gd name="T189" fmla="*/ 89 h 8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3" h="89">
                  <a:moveTo>
                    <a:pt x="50" y="85"/>
                  </a:moveTo>
                  <a:lnTo>
                    <a:pt x="38" y="85"/>
                  </a:lnTo>
                  <a:lnTo>
                    <a:pt x="24" y="85"/>
                  </a:lnTo>
                  <a:lnTo>
                    <a:pt x="12" y="85"/>
                  </a:lnTo>
                  <a:lnTo>
                    <a:pt x="5" y="85"/>
                  </a:lnTo>
                  <a:lnTo>
                    <a:pt x="2" y="87"/>
                  </a:lnTo>
                  <a:lnTo>
                    <a:pt x="0" y="89"/>
                  </a:lnTo>
                  <a:lnTo>
                    <a:pt x="2" y="87"/>
                  </a:lnTo>
                  <a:lnTo>
                    <a:pt x="0" y="89"/>
                  </a:lnTo>
                  <a:lnTo>
                    <a:pt x="0" y="87"/>
                  </a:lnTo>
                  <a:lnTo>
                    <a:pt x="2" y="80"/>
                  </a:lnTo>
                  <a:lnTo>
                    <a:pt x="5" y="73"/>
                  </a:lnTo>
                  <a:lnTo>
                    <a:pt x="7" y="71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2" y="61"/>
                  </a:lnTo>
                  <a:lnTo>
                    <a:pt x="17" y="54"/>
                  </a:lnTo>
                  <a:lnTo>
                    <a:pt x="17" y="52"/>
                  </a:lnTo>
                  <a:lnTo>
                    <a:pt x="19" y="49"/>
                  </a:lnTo>
                  <a:lnTo>
                    <a:pt x="26" y="42"/>
                  </a:lnTo>
                  <a:lnTo>
                    <a:pt x="31" y="35"/>
                  </a:lnTo>
                  <a:lnTo>
                    <a:pt x="31" y="33"/>
                  </a:lnTo>
                  <a:lnTo>
                    <a:pt x="33" y="26"/>
                  </a:lnTo>
                  <a:lnTo>
                    <a:pt x="35" y="21"/>
                  </a:lnTo>
                  <a:lnTo>
                    <a:pt x="38" y="16"/>
                  </a:lnTo>
                  <a:lnTo>
                    <a:pt x="43" y="16"/>
                  </a:lnTo>
                  <a:lnTo>
                    <a:pt x="47" y="12"/>
                  </a:lnTo>
                  <a:lnTo>
                    <a:pt x="47" y="9"/>
                  </a:lnTo>
                  <a:lnTo>
                    <a:pt x="50" y="7"/>
                  </a:lnTo>
                  <a:lnTo>
                    <a:pt x="50" y="4"/>
                  </a:lnTo>
                  <a:lnTo>
                    <a:pt x="52" y="2"/>
                  </a:lnTo>
                  <a:lnTo>
                    <a:pt x="54" y="0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73" y="0"/>
                  </a:lnTo>
                  <a:lnTo>
                    <a:pt x="83" y="0"/>
                  </a:lnTo>
                  <a:lnTo>
                    <a:pt x="92" y="0"/>
                  </a:lnTo>
                  <a:lnTo>
                    <a:pt x="104" y="0"/>
                  </a:lnTo>
                  <a:lnTo>
                    <a:pt x="113" y="0"/>
                  </a:lnTo>
                  <a:lnTo>
                    <a:pt x="113" y="7"/>
                  </a:lnTo>
                  <a:lnTo>
                    <a:pt x="113" y="21"/>
                  </a:lnTo>
                  <a:lnTo>
                    <a:pt x="99" y="21"/>
                  </a:lnTo>
                  <a:lnTo>
                    <a:pt x="87" y="21"/>
                  </a:lnTo>
                  <a:lnTo>
                    <a:pt x="73" y="21"/>
                  </a:lnTo>
                  <a:lnTo>
                    <a:pt x="69" y="21"/>
                  </a:lnTo>
                  <a:lnTo>
                    <a:pt x="69" y="35"/>
                  </a:lnTo>
                  <a:lnTo>
                    <a:pt x="69" y="47"/>
                  </a:lnTo>
                  <a:lnTo>
                    <a:pt x="69" y="56"/>
                  </a:lnTo>
                  <a:lnTo>
                    <a:pt x="64" y="56"/>
                  </a:lnTo>
                  <a:lnTo>
                    <a:pt x="59" y="59"/>
                  </a:lnTo>
                  <a:lnTo>
                    <a:pt x="57" y="59"/>
                  </a:lnTo>
                  <a:lnTo>
                    <a:pt x="54" y="59"/>
                  </a:lnTo>
                  <a:lnTo>
                    <a:pt x="54" y="61"/>
                  </a:lnTo>
                  <a:lnTo>
                    <a:pt x="52" y="63"/>
                  </a:lnTo>
                  <a:lnTo>
                    <a:pt x="52" y="66"/>
                  </a:lnTo>
                  <a:lnTo>
                    <a:pt x="52" y="71"/>
                  </a:lnTo>
                  <a:lnTo>
                    <a:pt x="54" y="75"/>
                  </a:lnTo>
                  <a:lnTo>
                    <a:pt x="54" y="80"/>
                  </a:lnTo>
                  <a:lnTo>
                    <a:pt x="54" y="85"/>
                  </a:lnTo>
                  <a:lnTo>
                    <a:pt x="50" y="8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77" name="Freeform 73"/>
            <p:cNvSpPr>
              <a:spLocks/>
            </p:cNvSpPr>
            <p:nvPr/>
          </p:nvSpPr>
          <p:spPr bwMode="auto">
            <a:xfrm>
              <a:off x="2535" y="1905"/>
              <a:ext cx="131" cy="97"/>
            </a:xfrm>
            <a:custGeom>
              <a:avLst/>
              <a:gdLst>
                <a:gd name="T0" fmla="*/ 2147483647 w 113"/>
                <a:gd name="T1" fmla="*/ 2147483647 h 89"/>
                <a:gd name="T2" fmla="*/ 2147483647 w 113"/>
                <a:gd name="T3" fmla="*/ 2147483647 h 89"/>
                <a:gd name="T4" fmla="*/ 2147483647 w 113"/>
                <a:gd name="T5" fmla="*/ 2147483647 h 89"/>
                <a:gd name="T6" fmla="*/ 2147483647 w 113"/>
                <a:gd name="T7" fmla="*/ 2147483647 h 89"/>
                <a:gd name="T8" fmla="*/ 2147483647 w 113"/>
                <a:gd name="T9" fmla="*/ 2147483647 h 89"/>
                <a:gd name="T10" fmla="*/ 2147483647 w 113"/>
                <a:gd name="T11" fmla="*/ 2147483647 h 89"/>
                <a:gd name="T12" fmla="*/ 2147483647 w 113"/>
                <a:gd name="T13" fmla="*/ 2147483647 h 89"/>
                <a:gd name="T14" fmla="*/ 0 w 113"/>
                <a:gd name="T15" fmla="*/ 2147483647 h 89"/>
                <a:gd name="T16" fmla="*/ 2147483647 w 113"/>
                <a:gd name="T17" fmla="*/ 2147483647 h 89"/>
                <a:gd name="T18" fmla="*/ 0 w 113"/>
                <a:gd name="T19" fmla="*/ 2147483647 h 89"/>
                <a:gd name="T20" fmla="*/ 0 w 113"/>
                <a:gd name="T21" fmla="*/ 2147483647 h 89"/>
                <a:gd name="T22" fmla="*/ 2147483647 w 113"/>
                <a:gd name="T23" fmla="*/ 2147483647 h 89"/>
                <a:gd name="T24" fmla="*/ 2147483647 w 113"/>
                <a:gd name="T25" fmla="*/ 2147483647 h 89"/>
                <a:gd name="T26" fmla="*/ 2147483647 w 113"/>
                <a:gd name="T27" fmla="*/ 2147483647 h 89"/>
                <a:gd name="T28" fmla="*/ 2147483647 w 113"/>
                <a:gd name="T29" fmla="*/ 2147483647 h 89"/>
                <a:gd name="T30" fmla="*/ 2147483647 w 113"/>
                <a:gd name="T31" fmla="*/ 2147483647 h 89"/>
                <a:gd name="T32" fmla="*/ 2147483647 w 113"/>
                <a:gd name="T33" fmla="*/ 2147483647 h 89"/>
                <a:gd name="T34" fmla="*/ 2147483647 w 113"/>
                <a:gd name="T35" fmla="*/ 2147483647 h 89"/>
                <a:gd name="T36" fmla="*/ 2147483647 w 113"/>
                <a:gd name="T37" fmla="*/ 2147483647 h 89"/>
                <a:gd name="T38" fmla="*/ 2147483647 w 113"/>
                <a:gd name="T39" fmla="*/ 2147483647 h 89"/>
                <a:gd name="T40" fmla="*/ 2147483647 w 113"/>
                <a:gd name="T41" fmla="*/ 2147483647 h 89"/>
                <a:gd name="T42" fmla="*/ 2147483647 w 113"/>
                <a:gd name="T43" fmla="*/ 2147483647 h 89"/>
                <a:gd name="T44" fmla="*/ 2147483647 w 113"/>
                <a:gd name="T45" fmla="*/ 2147483647 h 89"/>
                <a:gd name="T46" fmla="*/ 2147483647 w 113"/>
                <a:gd name="T47" fmla="*/ 2147483647 h 89"/>
                <a:gd name="T48" fmla="*/ 2147483647 w 113"/>
                <a:gd name="T49" fmla="*/ 2147483647 h 89"/>
                <a:gd name="T50" fmla="*/ 2147483647 w 113"/>
                <a:gd name="T51" fmla="*/ 2147483647 h 89"/>
                <a:gd name="T52" fmla="*/ 2147483647 w 113"/>
                <a:gd name="T53" fmla="*/ 2147483647 h 89"/>
                <a:gd name="T54" fmla="*/ 2147483647 w 113"/>
                <a:gd name="T55" fmla="*/ 2147483647 h 89"/>
                <a:gd name="T56" fmla="*/ 2147483647 w 113"/>
                <a:gd name="T57" fmla="*/ 2147483647 h 89"/>
                <a:gd name="T58" fmla="*/ 2147483647 w 113"/>
                <a:gd name="T59" fmla="*/ 2147483647 h 89"/>
                <a:gd name="T60" fmla="*/ 2147483647 w 113"/>
                <a:gd name="T61" fmla="*/ 2147483647 h 89"/>
                <a:gd name="T62" fmla="*/ 2147483647 w 113"/>
                <a:gd name="T63" fmla="*/ 2147483647 h 89"/>
                <a:gd name="T64" fmla="*/ 2147483647 w 113"/>
                <a:gd name="T65" fmla="*/ 2147483647 h 89"/>
                <a:gd name="T66" fmla="*/ 2147483647 w 113"/>
                <a:gd name="T67" fmla="*/ 0 h 89"/>
                <a:gd name="T68" fmla="*/ 2147483647 w 113"/>
                <a:gd name="T69" fmla="*/ 0 h 89"/>
                <a:gd name="T70" fmla="*/ 2147483647 w 113"/>
                <a:gd name="T71" fmla="*/ 0 h 89"/>
                <a:gd name="T72" fmla="*/ 2147483647 w 113"/>
                <a:gd name="T73" fmla="*/ 0 h 89"/>
                <a:gd name="T74" fmla="*/ 2147483647 w 113"/>
                <a:gd name="T75" fmla="*/ 0 h 89"/>
                <a:gd name="T76" fmla="*/ 2147483647 w 113"/>
                <a:gd name="T77" fmla="*/ 0 h 89"/>
                <a:gd name="T78" fmla="*/ 2147483647 w 113"/>
                <a:gd name="T79" fmla="*/ 0 h 89"/>
                <a:gd name="T80" fmla="*/ 2147483647 w 113"/>
                <a:gd name="T81" fmla="*/ 0 h 89"/>
                <a:gd name="T82" fmla="*/ 2147483647 w 113"/>
                <a:gd name="T83" fmla="*/ 2147483647 h 89"/>
                <a:gd name="T84" fmla="*/ 2147483647 w 113"/>
                <a:gd name="T85" fmla="*/ 2147483647 h 89"/>
                <a:gd name="T86" fmla="*/ 2147483647 w 113"/>
                <a:gd name="T87" fmla="*/ 2147483647 h 89"/>
                <a:gd name="T88" fmla="*/ 2147483647 w 113"/>
                <a:gd name="T89" fmla="*/ 2147483647 h 89"/>
                <a:gd name="T90" fmla="*/ 2147483647 w 113"/>
                <a:gd name="T91" fmla="*/ 2147483647 h 89"/>
                <a:gd name="T92" fmla="*/ 2147483647 w 113"/>
                <a:gd name="T93" fmla="*/ 2147483647 h 89"/>
                <a:gd name="T94" fmla="*/ 2147483647 w 113"/>
                <a:gd name="T95" fmla="*/ 2147483647 h 89"/>
                <a:gd name="T96" fmla="*/ 2147483647 w 113"/>
                <a:gd name="T97" fmla="*/ 2147483647 h 89"/>
                <a:gd name="T98" fmla="*/ 2147483647 w 113"/>
                <a:gd name="T99" fmla="*/ 2147483647 h 89"/>
                <a:gd name="T100" fmla="*/ 2147483647 w 113"/>
                <a:gd name="T101" fmla="*/ 2147483647 h 89"/>
                <a:gd name="T102" fmla="*/ 2147483647 w 113"/>
                <a:gd name="T103" fmla="*/ 2147483647 h 89"/>
                <a:gd name="T104" fmla="*/ 2147483647 w 113"/>
                <a:gd name="T105" fmla="*/ 2147483647 h 89"/>
                <a:gd name="T106" fmla="*/ 2147483647 w 113"/>
                <a:gd name="T107" fmla="*/ 2147483647 h 89"/>
                <a:gd name="T108" fmla="*/ 2147483647 w 113"/>
                <a:gd name="T109" fmla="*/ 2147483647 h 89"/>
                <a:gd name="T110" fmla="*/ 2147483647 w 113"/>
                <a:gd name="T111" fmla="*/ 2147483647 h 89"/>
                <a:gd name="T112" fmla="*/ 2147483647 w 113"/>
                <a:gd name="T113" fmla="*/ 2147483647 h 89"/>
                <a:gd name="T114" fmla="*/ 2147483647 w 113"/>
                <a:gd name="T115" fmla="*/ 2147483647 h 89"/>
                <a:gd name="T116" fmla="*/ 2147483647 w 113"/>
                <a:gd name="T117" fmla="*/ 2147483647 h 89"/>
                <a:gd name="T118" fmla="*/ 2147483647 w 113"/>
                <a:gd name="T119" fmla="*/ 2147483647 h 89"/>
                <a:gd name="T120" fmla="*/ 2147483647 w 113"/>
                <a:gd name="T121" fmla="*/ 2147483647 h 89"/>
                <a:gd name="T122" fmla="*/ 2147483647 w 113"/>
                <a:gd name="T123" fmla="*/ 2147483647 h 8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3"/>
                <a:gd name="T187" fmla="*/ 0 h 89"/>
                <a:gd name="T188" fmla="*/ 113 w 113"/>
                <a:gd name="T189" fmla="*/ 89 h 8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3" h="89">
                  <a:moveTo>
                    <a:pt x="50" y="85"/>
                  </a:moveTo>
                  <a:lnTo>
                    <a:pt x="38" y="85"/>
                  </a:lnTo>
                  <a:lnTo>
                    <a:pt x="24" y="85"/>
                  </a:lnTo>
                  <a:lnTo>
                    <a:pt x="12" y="85"/>
                  </a:lnTo>
                  <a:lnTo>
                    <a:pt x="5" y="85"/>
                  </a:lnTo>
                  <a:lnTo>
                    <a:pt x="2" y="87"/>
                  </a:lnTo>
                  <a:lnTo>
                    <a:pt x="0" y="89"/>
                  </a:lnTo>
                  <a:lnTo>
                    <a:pt x="2" y="87"/>
                  </a:lnTo>
                  <a:lnTo>
                    <a:pt x="0" y="89"/>
                  </a:lnTo>
                  <a:lnTo>
                    <a:pt x="0" y="87"/>
                  </a:lnTo>
                  <a:lnTo>
                    <a:pt x="2" y="80"/>
                  </a:lnTo>
                  <a:lnTo>
                    <a:pt x="5" y="73"/>
                  </a:lnTo>
                  <a:lnTo>
                    <a:pt x="7" y="71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2" y="61"/>
                  </a:lnTo>
                  <a:lnTo>
                    <a:pt x="17" y="54"/>
                  </a:lnTo>
                  <a:lnTo>
                    <a:pt x="17" y="52"/>
                  </a:lnTo>
                  <a:lnTo>
                    <a:pt x="19" y="49"/>
                  </a:lnTo>
                  <a:lnTo>
                    <a:pt x="26" y="42"/>
                  </a:lnTo>
                  <a:lnTo>
                    <a:pt x="31" y="35"/>
                  </a:lnTo>
                  <a:lnTo>
                    <a:pt x="31" y="33"/>
                  </a:lnTo>
                  <a:lnTo>
                    <a:pt x="33" y="26"/>
                  </a:lnTo>
                  <a:lnTo>
                    <a:pt x="35" y="21"/>
                  </a:lnTo>
                  <a:lnTo>
                    <a:pt x="38" y="16"/>
                  </a:lnTo>
                  <a:lnTo>
                    <a:pt x="43" y="16"/>
                  </a:lnTo>
                  <a:lnTo>
                    <a:pt x="47" y="12"/>
                  </a:lnTo>
                  <a:lnTo>
                    <a:pt x="47" y="9"/>
                  </a:lnTo>
                  <a:lnTo>
                    <a:pt x="50" y="7"/>
                  </a:lnTo>
                  <a:lnTo>
                    <a:pt x="50" y="4"/>
                  </a:lnTo>
                  <a:lnTo>
                    <a:pt x="52" y="2"/>
                  </a:lnTo>
                  <a:lnTo>
                    <a:pt x="54" y="0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73" y="0"/>
                  </a:lnTo>
                  <a:lnTo>
                    <a:pt x="83" y="0"/>
                  </a:lnTo>
                  <a:lnTo>
                    <a:pt x="92" y="0"/>
                  </a:lnTo>
                  <a:lnTo>
                    <a:pt x="104" y="0"/>
                  </a:lnTo>
                  <a:lnTo>
                    <a:pt x="113" y="0"/>
                  </a:lnTo>
                  <a:lnTo>
                    <a:pt x="113" y="7"/>
                  </a:lnTo>
                  <a:lnTo>
                    <a:pt x="113" y="21"/>
                  </a:lnTo>
                  <a:lnTo>
                    <a:pt x="99" y="21"/>
                  </a:lnTo>
                  <a:lnTo>
                    <a:pt x="87" y="21"/>
                  </a:lnTo>
                  <a:lnTo>
                    <a:pt x="73" y="21"/>
                  </a:lnTo>
                  <a:lnTo>
                    <a:pt x="69" y="21"/>
                  </a:lnTo>
                  <a:lnTo>
                    <a:pt x="69" y="35"/>
                  </a:lnTo>
                  <a:lnTo>
                    <a:pt x="69" y="47"/>
                  </a:lnTo>
                  <a:lnTo>
                    <a:pt x="69" y="56"/>
                  </a:lnTo>
                  <a:lnTo>
                    <a:pt x="64" y="56"/>
                  </a:lnTo>
                  <a:lnTo>
                    <a:pt x="59" y="59"/>
                  </a:lnTo>
                  <a:lnTo>
                    <a:pt x="57" y="59"/>
                  </a:lnTo>
                  <a:lnTo>
                    <a:pt x="54" y="59"/>
                  </a:lnTo>
                  <a:lnTo>
                    <a:pt x="54" y="61"/>
                  </a:lnTo>
                  <a:lnTo>
                    <a:pt x="52" y="63"/>
                  </a:lnTo>
                  <a:lnTo>
                    <a:pt x="52" y="66"/>
                  </a:lnTo>
                  <a:lnTo>
                    <a:pt x="52" y="71"/>
                  </a:lnTo>
                  <a:lnTo>
                    <a:pt x="54" y="75"/>
                  </a:lnTo>
                  <a:lnTo>
                    <a:pt x="54" y="80"/>
                  </a:lnTo>
                  <a:lnTo>
                    <a:pt x="54" y="85"/>
                  </a:lnTo>
                  <a:lnTo>
                    <a:pt x="50" y="8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78" name="Freeform 74"/>
            <p:cNvSpPr>
              <a:spLocks/>
            </p:cNvSpPr>
            <p:nvPr/>
          </p:nvSpPr>
          <p:spPr bwMode="auto">
            <a:xfrm>
              <a:off x="3107" y="2573"/>
              <a:ext cx="148" cy="133"/>
            </a:xfrm>
            <a:custGeom>
              <a:avLst/>
              <a:gdLst>
                <a:gd name="T0" fmla="*/ 0 w 128"/>
                <a:gd name="T1" fmla="*/ 2147483647 h 121"/>
                <a:gd name="T2" fmla="*/ 0 w 128"/>
                <a:gd name="T3" fmla="*/ 2147483647 h 121"/>
                <a:gd name="T4" fmla="*/ 2147483647 w 128"/>
                <a:gd name="T5" fmla="*/ 2147483647 h 121"/>
                <a:gd name="T6" fmla="*/ 2147483647 w 128"/>
                <a:gd name="T7" fmla="*/ 2147483647 h 121"/>
                <a:gd name="T8" fmla="*/ 2147483647 w 128"/>
                <a:gd name="T9" fmla="*/ 2147483647 h 121"/>
                <a:gd name="T10" fmla="*/ 2147483647 w 128"/>
                <a:gd name="T11" fmla="*/ 2147483647 h 121"/>
                <a:gd name="T12" fmla="*/ 2147483647 w 128"/>
                <a:gd name="T13" fmla="*/ 2147483647 h 121"/>
                <a:gd name="T14" fmla="*/ 2147483647 w 128"/>
                <a:gd name="T15" fmla="*/ 2147483647 h 121"/>
                <a:gd name="T16" fmla="*/ 2147483647 w 128"/>
                <a:gd name="T17" fmla="*/ 2147483647 h 121"/>
                <a:gd name="T18" fmla="*/ 2147483647 w 128"/>
                <a:gd name="T19" fmla="*/ 2147483647 h 121"/>
                <a:gd name="T20" fmla="*/ 2147483647 w 128"/>
                <a:gd name="T21" fmla="*/ 0 h 121"/>
                <a:gd name="T22" fmla="*/ 2147483647 w 128"/>
                <a:gd name="T23" fmla="*/ 0 h 121"/>
                <a:gd name="T24" fmla="*/ 2147483647 w 128"/>
                <a:gd name="T25" fmla="*/ 2147483647 h 121"/>
                <a:gd name="T26" fmla="*/ 2147483647 w 128"/>
                <a:gd name="T27" fmla="*/ 2147483647 h 121"/>
                <a:gd name="T28" fmla="*/ 2147483647 w 128"/>
                <a:gd name="T29" fmla="*/ 2147483647 h 121"/>
                <a:gd name="T30" fmla="*/ 2147483647 w 128"/>
                <a:gd name="T31" fmla="*/ 2147483647 h 121"/>
                <a:gd name="T32" fmla="*/ 2147483647 w 128"/>
                <a:gd name="T33" fmla="*/ 2147483647 h 121"/>
                <a:gd name="T34" fmla="*/ 2147483647 w 128"/>
                <a:gd name="T35" fmla="*/ 2147483647 h 121"/>
                <a:gd name="T36" fmla="*/ 2147483647 w 128"/>
                <a:gd name="T37" fmla="*/ 2147483647 h 121"/>
                <a:gd name="T38" fmla="*/ 2147483647 w 128"/>
                <a:gd name="T39" fmla="*/ 2147483647 h 121"/>
                <a:gd name="T40" fmla="*/ 2147483647 w 128"/>
                <a:gd name="T41" fmla="*/ 2147483647 h 121"/>
                <a:gd name="T42" fmla="*/ 2147483647 w 128"/>
                <a:gd name="T43" fmla="*/ 2147483647 h 121"/>
                <a:gd name="T44" fmla="*/ 2147483647 w 128"/>
                <a:gd name="T45" fmla="*/ 2147483647 h 121"/>
                <a:gd name="T46" fmla="*/ 2147483647 w 128"/>
                <a:gd name="T47" fmla="*/ 2147483647 h 121"/>
                <a:gd name="T48" fmla="*/ 2147483647 w 128"/>
                <a:gd name="T49" fmla="*/ 2147483647 h 121"/>
                <a:gd name="T50" fmla="*/ 2147483647 w 128"/>
                <a:gd name="T51" fmla="*/ 2147483647 h 121"/>
                <a:gd name="T52" fmla="*/ 2147483647 w 128"/>
                <a:gd name="T53" fmla="*/ 2147483647 h 121"/>
                <a:gd name="T54" fmla="*/ 2147483647 w 128"/>
                <a:gd name="T55" fmla="*/ 2147483647 h 121"/>
                <a:gd name="T56" fmla="*/ 2147483647 w 128"/>
                <a:gd name="T57" fmla="*/ 2147483647 h 121"/>
                <a:gd name="T58" fmla="*/ 2147483647 w 128"/>
                <a:gd name="T59" fmla="*/ 2147483647 h 121"/>
                <a:gd name="T60" fmla="*/ 2147483647 w 128"/>
                <a:gd name="T61" fmla="*/ 2147483647 h 121"/>
                <a:gd name="T62" fmla="*/ 2147483647 w 128"/>
                <a:gd name="T63" fmla="*/ 2147483647 h 121"/>
                <a:gd name="T64" fmla="*/ 2147483647 w 128"/>
                <a:gd name="T65" fmla="*/ 2147483647 h 121"/>
                <a:gd name="T66" fmla="*/ 2147483647 w 128"/>
                <a:gd name="T67" fmla="*/ 2147483647 h 121"/>
                <a:gd name="T68" fmla="*/ 2147483647 w 128"/>
                <a:gd name="T69" fmla="*/ 2147483647 h 121"/>
                <a:gd name="T70" fmla="*/ 2147483647 w 128"/>
                <a:gd name="T71" fmla="*/ 2147483647 h 121"/>
                <a:gd name="T72" fmla="*/ 2147483647 w 128"/>
                <a:gd name="T73" fmla="*/ 2147483647 h 121"/>
                <a:gd name="T74" fmla="*/ 2147483647 w 128"/>
                <a:gd name="T75" fmla="*/ 2147483647 h 121"/>
                <a:gd name="T76" fmla="*/ 2147483647 w 128"/>
                <a:gd name="T77" fmla="*/ 2147483647 h 121"/>
                <a:gd name="T78" fmla="*/ 2147483647 w 128"/>
                <a:gd name="T79" fmla="*/ 2147483647 h 121"/>
                <a:gd name="T80" fmla="*/ 2147483647 w 128"/>
                <a:gd name="T81" fmla="*/ 2147483647 h 121"/>
                <a:gd name="T82" fmla="*/ 2147483647 w 128"/>
                <a:gd name="T83" fmla="*/ 2147483647 h 121"/>
                <a:gd name="T84" fmla="*/ 2147483647 w 128"/>
                <a:gd name="T85" fmla="*/ 2147483647 h 121"/>
                <a:gd name="T86" fmla="*/ 2147483647 w 128"/>
                <a:gd name="T87" fmla="*/ 2147483647 h 121"/>
                <a:gd name="T88" fmla="*/ 2147483647 w 128"/>
                <a:gd name="T89" fmla="*/ 2147483647 h 121"/>
                <a:gd name="T90" fmla="*/ 0 w 128"/>
                <a:gd name="T91" fmla="*/ 2147483647 h 12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8"/>
                <a:gd name="T139" fmla="*/ 0 h 121"/>
                <a:gd name="T140" fmla="*/ 128 w 128"/>
                <a:gd name="T141" fmla="*/ 121 h 12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8" h="121">
                  <a:moveTo>
                    <a:pt x="0" y="92"/>
                  </a:moveTo>
                  <a:lnTo>
                    <a:pt x="0" y="81"/>
                  </a:lnTo>
                  <a:lnTo>
                    <a:pt x="0" y="69"/>
                  </a:lnTo>
                  <a:lnTo>
                    <a:pt x="0" y="55"/>
                  </a:lnTo>
                  <a:lnTo>
                    <a:pt x="15" y="55"/>
                  </a:lnTo>
                  <a:lnTo>
                    <a:pt x="15" y="48"/>
                  </a:lnTo>
                  <a:lnTo>
                    <a:pt x="15" y="33"/>
                  </a:lnTo>
                  <a:lnTo>
                    <a:pt x="15" y="22"/>
                  </a:lnTo>
                  <a:lnTo>
                    <a:pt x="15" y="10"/>
                  </a:lnTo>
                  <a:lnTo>
                    <a:pt x="17" y="7"/>
                  </a:lnTo>
                  <a:lnTo>
                    <a:pt x="36" y="5"/>
                  </a:lnTo>
                  <a:lnTo>
                    <a:pt x="41" y="3"/>
                  </a:lnTo>
                  <a:lnTo>
                    <a:pt x="45" y="3"/>
                  </a:lnTo>
                  <a:lnTo>
                    <a:pt x="48" y="5"/>
                  </a:lnTo>
                  <a:lnTo>
                    <a:pt x="50" y="7"/>
                  </a:lnTo>
                  <a:lnTo>
                    <a:pt x="50" y="12"/>
                  </a:lnTo>
                  <a:lnTo>
                    <a:pt x="52" y="10"/>
                  </a:lnTo>
                  <a:lnTo>
                    <a:pt x="55" y="7"/>
                  </a:lnTo>
                  <a:lnTo>
                    <a:pt x="57" y="3"/>
                  </a:lnTo>
                  <a:lnTo>
                    <a:pt x="64" y="3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6" y="7"/>
                  </a:lnTo>
                  <a:lnTo>
                    <a:pt x="78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3" y="22"/>
                  </a:lnTo>
                  <a:lnTo>
                    <a:pt x="90" y="29"/>
                  </a:lnTo>
                  <a:lnTo>
                    <a:pt x="95" y="29"/>
                  </a:lnTo>
                  <a:lnTo>
                    <a:pt x="97" y="31"/>
                  </a:lnTo>
                  <a:lnTo>
                    <a:pt x="100" y="33"/>
                  </a:lnTo>
                  <a:lnTo>
                    <a:pt x="104" y="36"/>
                  </a:lnTo>
                  <a:lnTo>
                    <a:pt x="107" y="38"/>
                  </a:lnTo>
                  <a:lnTo>
                    <a:pt x="107" y="43"/>
                  </a:lnTo>
                  <a:lnTo>
                    <a:pt x="107" y="48"/>
                  </a:lnTo>
                  <a:lnTo>
                    <a:pt x="109" y="50"/>
                  </a:lnTo>
                  <a:lnTo>
                    <a:pt x="111" y="52"/>
                  </a:lnTo>
                  <a:lnTo>
                    <a:pt x="114" y="52"/>
                  </a:lnTo>
                  <a:lnTo>
                    <a:pt x="116" y="55"/>
                  </a:lnTo>
                  <a:lnTo>
                    <a:pt x="119" y="55"/>
                  </a:lnTo>
                  <a:lnTo>
                    <a:pt x="123" y="55"/>
                  </a:lnTo>
                  <a:lnTo>
                    <a:pt x="126" y="55"/>
                  </a:lnTo>
                  <a:lnTo>
                    <a:pt x="128" y="57"/>
                  </a:lnTo>
                  <a:lnTo>
                    <a:pt x="128" y="59"/>
                  </a:lnTo>
                  <a:lnTo>
                    <a:pt x="126" y="59"/>
                  </a:lnTo>
                  <a:lnTo>
                    <a:pt x="121" y="62"/>
                  </a:lnTo>
                  <a:lnTo>
                    <a:pt x="111" y="66"/>
                  </a:lnTo>
                  <a:lnTo>
                    <a:pt x="109" y="69"/>
                  </a:lnTo>
                  <a:lnTo>
                    <a:pt x="104" y="74"/>
                  </a:lnTo>
                  <a:lnTo>
                    <a:pt x="100" y="76"/>
                  </a:lnTo>
                  <a:lnTo>
                    <a:pt x="95" y="81"/>
                  </a:lnTo>
                  <a:lnTo>
                    <a:pt x="93" y="85"/>
                  </a:lnTo>
                  <a:lnTo>
                    <a:pt x="85" y="90"/>
                  </a:lnTo>
                  <a:lnTo>
                    <a:pt x="81" y="95"/>
                  </a:lnTo>
                  <a:lnTo>
                    <a:pt x="78" y="102"/>
                  </a:lnTo>
                  <a:lnTo>
                    <a:pt x="76" y="104"/>
                  </a:lnTo>
                  <a:lnTo>
                    <a:pt x="74" y="104"/>
                  </a:lnTo>
                  <a:lnTo>
                    <a:pt x="71" y="104"/>
                  </a:lnTo>
                  <a:lnTo>
                    <a:pt x="67" y="107"/>
                  </a:lnTo>
                  <a:lnTo>
                    <a:pt x="62" y="107"/>
                  </a:lnTo>
                  <a:lnTo>
                    <a:pt x="57" y="102"/>
                  </a:lnTo>
                  <a:lnTo>
                    <a:pt x="55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3" y="107"/>
                  </a:lnTo>
                  <a:lnTo>
                    <a:pt x="41" y="109"/>
                  </a:lnTo>
                  <a:lnTo>
                    <a:pt x="38" y="111"/>
                  </a:lnTo>
                  <a:lnTo>
                    <a:pt x="36" y="114"/>
                  </a:lnTo>
                  <a:lnTo>
                    <a:pt x="33" y="116"/>
                  </a:lnTo>
                  <a:lnTo>
                    <a:pt x="31" y="118"/>
                  </a:lnTo>
                  <a:lnTo>
                    <a:pt x="24" y="121"/>
                  </a:lnTo>
                  <a:lnTo>
                    <a:pt x="19" y="121"/>
                  </a:lnTo>
                  <a:lnTo>
                    <a:pt x="15" y="121"/>
                  </a:lnTo>
                  <a:lnTo>
                    <a:pt x="12" y="118"/>
                  </a:lnTo>
                  <a:lnTo>
                    <a:pt x="15" y="114"/>
                  </a:lnTo>
                  <a:lnTo>
                    <a:pt x="15" y="109"/>
                  </a:lnTo>
                  <a:lnTo>
                    <a:pt x="15" y="104"/>
                  </a:lnTo>
                  <a:lnTo>
                    <a:pt x="12" y="102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5" y="95"/>
                  </a:lnTo>
                  <a:lnTo>
                    <a:pt x="3" y="95"/>
                  </a:lnTo>
                  <a:lnTo>
                    <a:pt x="3" y="92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79" name="Freeform 75"/>
            <p:cNvSpPr>
              <a:spLocks/>
            </p:cNvSpPr>
            <p:nvPr/>
          </p:nvSpPr>
          <p:spPr bwMode="auto">
            <a:xfrm>
              <a:off x="3107" y="2573"/>
              <a:ext cx="148" cy="133"/>
            </a:xfrm>
            <a:custGeom>
              <a:avLst/>
              <a:gdLst>
                <a:gd name="T0" fmla="*/ 0 w 128"/>
                <a:gd name="T1" fmla="*/ 2147483647 h 121"/>
                <a:gd name="T2" fmla="*/ 0 w 128"/>
                <a:gd name="T3" fmla="*/ 2147483647 h 121"/>
                <a:gd name="T4" fmla="*/ 2147483647 w 128"/>
                <a:gd name="T5" fmla="*/ 2147483647 h 121"/>
                <a:gd name="T6" fmla="*/ 2147483647 w 128"/>
                <a:gd name="T7" fmla="*/ 2147483647 h 121"/>
                <a:gd name="T8" fmla="*/ 2147483647 w 128"/>
                <a:gd name="T9" fmla="*/ 2147483647 h 121"/>
                <a:gd name="T10" fmla="*/ 2147483647 w 128"/>
                <a:gd name="T11" fmla="*/ 2147483647 h 121"/>
                <a:gd name="T12" fmla="*/ 2147483647 w 128"/>
                <a:gd name="T13" fmla="*/ 2147483647 h 121"/>
                <a:gd name="T14" fmla="*/ 2147483647 w 128"/>
                <a:gd name="T15" fmla="*/ 2147483647 h 121"/>
                <a:gd name="T16" fmla="*/ 2147483647 w 128"/>
                <a:gd name="T17" fmla="*/ 2147483647 h 121"/>
                <a:gd name="T18" fmla="*/ 2147483647 w 128"/>
                <a:gd name="T19" fmla="*/ 2147483647 h 121"/>
                <a:gd name="T20" fmla="*/ 2147483647 w 128"/>
                <a:gd name="T21" fmla="*/ 0 h 121"/>
                <a:gd name="T22" fmla="*/ 2147483647 w 128"/>
                <a:gd name="T23" fmla="*/ 0 h 121"/>
                <a:gd name="T24" fmla="*/ 2147483647 w 128"/>
                <a:gd name="T25" fmla="*/ 2147483647 h 121"/>
                <a:gd name="T26" fmla="*/ 2147483647 w 128"/>
                <a:gd name="T27" fmla="*/ 2147483647 h 121"/>
                <a:gd name="T28" fmla="*/ 2147483647 w 128"/>
                <a:gd name="T29" fmla="*/ 2147483647 h 121"/>
                <a:gd name="T30" fmla="*/ 2147483647 w 128"/>
                <a:gd name="T31" fmla="*/ 2147483647 h 121"/>
                <a:gd name="T32" fmla="*/ 2147483647 w 128"/>
                <a:gd name="T33" fmla="*/ 2147483647 h 121"/>
                <a:gd name="T34" fmla="*/ 2147483647 w 128"/>
                <a:gd name="T35" fmla="*/ 2147483647 h 121"/>
                <a:gd name="T36" fmla="*/ 2147483647 w 128"/>
                <a:gd name="T37" fmla="*/ 2147483647 h 121"/>
                <a:gd name="T38" fmla="*/ 2147483647 w 128"/>
                <a:gd name="T39" fmla="*/ 2147483647 h 121"/>
                <a:gd name="T40" fmla="*/ 2147483647 w 128"/>
                <a:gd name="T41" fmla="*/ 2147483647 h 121"/>
                <a:gd name="T42" fmla="*/ 2147483647 w 128"/>
                <a:gd name="T43" fmla="*/ 2147483647 h 121"/>
                <a:gd name="T44" fmla="*/ 2147483647 w 128"/>
                <a:gd name="T45" fmla="*/ 2147483647 h 121"/>
                <a:gd name="T46" fmla="*/ 2147483647 w 128"/>
                <a:gd name="T47" fmla="*/ 2147483647 h 121"/>
                <a:gd name="T48" fmla="*/ 2147483647 w 128"/>
                <a:gd name="T49" fmla="*/ 2147483647 h 121"/>
                <a:gd name="T50" fmla="*/ 2147483647 w 128"/>
                <a:gd name="T51" fmla="*/ 2147483647 h 121"/>
                <a:gd name="T52" fmla="*/ 2147483647 w 128"/>
                <a:gd name="T53" fmla="*/ 2147483647 h 121"/>
                <a:gd name="T54" fmla="*/ 2147483647 w 128"/>
                <a:gd name="T55" fmla="*/ 2147483647 h 121"/>
                <a:gd name="T56" fmla="*/ 2147483647 w 128"/>
                <a:gd name="T57" fmla="*/ 2147483647 h 121"/>
                <a:gd name="T58" fmla="*/ 2147483647 w 128"/>
                <a:gd name="T59" fmla="*/ 2147483647 h 121"/>
                <a:gd name="T60" fmla="*/ 2147483647 w 128"/>
                <a:gd name="T61" fmla="*/ 2147483647 h 121"/>
                <a:gd name="T62" fmla="*/ 2147483647 w 128"/>
                <a:gd name="T63" fmla="*/ 2147483647 h 121"/>
                <a:gd name="T64" fmla="*/ 2147483647 w 128"/>
                <a:gd name="T65" fmla="*/ 2147483647 h 121"/>
                <a:gd name="T66" fmla="*/ 2147483647 w 128"/>
                <a:gd name="T67" fmla="*/ 2147483647 h 121"/>
                <a:gd name="T68" fmla="*/ 2147483647 w 128"/>
                <a:gd name="T69" fmla="*/ 2147483647 h 121"/>
                <a:gd name="T70" fmla="*/ 2147483647 w 128"/>
                <a:gd name="T71" fmla="*/ 2147483647 h 121"/>
                <a:gd name="T72" fmla="*/ 2147483647 w 128"/>
                <a:gd name="T73" fmla="*/ 2147483647 h 121"/>
                <a:gd name="T74" fmla="*/ 2147483647 w 128"/>
                <a:gd name="T75" fmla="*/ 2147483647 h 121"/>
                <a:gd name="T76" fmla="*/ 2147483647 w 128"/>
                <a:gd name="T77" fmla="*/ 2147483647 h 121"/>
                <a:gd name="T78" fmla="*/ 2147483647 w 128"/>
                <a:gd name="T79" fmla="*/ 2147483647 h 121"/>
                <a:gd name="T80" fmla="*/ 2147483647 w 128"/>
                <a:gd name="T81" fmla="*/ 2147483647 h 121"/>
                <a:gd name="T82" fmla="*/ 2147483647 w 128"/>
                <a:gd name="T83" fmla="*/ 2147483647 h 121"/>
                <a:gd name="T84" fmla="*/ 2147483647 w 128"/>
                <a:gd name="T85" fmla="*/ 2147483647 h 121"/>
                <a:gd name="T86" fmla="*/ 2147483647 w 128"/>
                <a:gd name="T87" fmla="*/ 2147483647 h 121"/>
                <a:gd name="T88" fmla="*/ 2147483647 w 128"/>
                <a:gd name="T89" fmla="*/ 2147483647 h 121"/>
                <a:gd name="T90" fmla="*/ 0 w 128"/>
                <a:gd name="T91" fmla="*/ 2147483647 h 12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8"/>
                <a:gd name="T139" fmla="*/ 0 h 121"/>
                <a:gd name="T140" fmla="*/ 128 w 128"/>
                <a:gd name="T141" fmla="*/ 121 h 12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8" h="121">
                  <a:moveTo>
                    <a:pt x="0" y="92"/>
                  </a:moveTo>
                  <a:lnTo>
                    <a:pt x="0" y="81"/>
                  </a:lnTo>
                  <a:lnTo>
                    <a:pt x="0" y="69"/>
                  </a:lnTo>
                  <a:lnTo>
                    <a:pt x="0" y="55"/>
                  </a:lnTo>
                  <a:lnTo>
                    <a:pt x="15" y="55"/>
                  </a:lnTo>
                  <a:lnTo>
                    <a:pt x="15" y="48"/>
                  </a:lnTo>
                  <a:lnTo>
                    <a:pt x="15" y="33"/>
                  </a:lnTo>
                  <a:lnTo>
                    <a:pt x="15" y="22"/>
                  </a:lnTo>
                  <a:lnTo>
                    <a:pt x="15" y="10"/>
                  </a:lnTo>
                  <a:lnTo>
                    <a:pt x="17" y="7"/>
                  </a:lnTo>
                  <a:lnTo>
                    <a:pt x="36" y="5"/>
                  </a:lnTo>
                  <a:lnTo>
                    <a:pt x="41" y="3"/>
                  </a:lnTo>
                  <a:lnTo>
                    <a:pt x="45" y="3"/>
                  </a:lnTo>
                  <a:lnTo>
                    <a:pt x="48" y="5"/>
                  </a:lnTo>
                  <a:lnTo>
                    <a:pt x="50" y="7"/>
                  </a:lnTo>
                  <a:lnTo>
                    <a:pt x="50" y="12"/>
                  </a:lnTo>
                  <a:lnTo>
                    <a:pt x="52" y="10"/>
                  </a:lnTo>
                  <a:lnTo>
                    <a:pt x="55" y="7"/>
                  </a:lnTo>
                  <a:lnTo>
                    <a:pt x="57" y="3"/>
                  </a:lnTo>
                  <a:lnTo>
                    <a:pt x="64" y="3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6" y="7"/>
                  </a:lnTo>
                  <a:lnTo>
                    <a:pt x="78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3" y="22"/>
                  </a:lnTo>
                  <a:lnTo>
                    <a:pt x="90" y="29"/>
                  </a:lnTo>
                  <a:lnTo>
                    <a:pt x="95" y="29"/>
                  </a:lnTo>
                  <a:lnTo>
                    <a:pt x="97" y="31"/>
                  </a:lnTo>
                  <a:lnTo>
                    <a:pt x="100" y="33"/>
                  </a:lnTo>
                  <a:lnTo>
                    <a:pt x="104" y="36"/>
                  </a:lnTo>
                  <a:lnTo>
                    <a:pt x="107" y="38"/>
                  </a:lnTo>
                  <a:lnTo>
                    <a:pt x="107" y="43"/>
                  </a:lnTo>
                  <a:lnTo>
                    <a:pt x="107" y="48"/>
                  </a:lnTo>
                  <a:lnTo>
                    <a:pt x="109" y="50"/>
                  </a:lnTo>
                  <a:lnTo>
                    <a:pt x="111" y="52"/>
                  </a:lnTo>
                  <a:lnTo>
                    <a:pt x="114" y="52"/>
                  </a:lnTo>
                  <a:lnTo>
                    <a:pt x="116" y="55"/>
                  </a:lnTo>
                  <a:lnTo>
                    <a:pt x="119" y="55"/>
                  </a:lnTo>
                  <a:lnTo>
                    <a:pt x="123" y="55"/>
                  </a:lnTo>
                  <a:lnTo>
                    <a:pt x="126" y="55"/>
                  </a:lnTo>
                  <a:lnTo>
                    <a:pt x="128" y="57"/>
                  </a:lnTo>
                  <a:lnTo>
                    <a:pt x="128" y="59"/>
                  </a:lnTo>
                  <a:lnTo>
                    <a:pt x="126" y="59"/>
                  </a:lnTo>
                  <a:lnTo>
                    <a:pt x="121" y="62"/>
                  </a:lnTo>
                  <a:lnTo>
                    <a:pt x="111" y="66"/>
                  </a:lnTo>
                  <a:lnTo>
                    <a:pt x="109" y="69"/>
                  </a:lnTo>
                  <a:lnTo>
                    <a:pt x="104" y="74"/>
                  </a:lnTo>
                  <a:lnTo>
                    <a:pt x="100" y="76"/>
                  </a:lnTo>
                  <a:lnTo>
                    <a:pt x="95" y="81"/>
                  </a:lnTo>
                  <a:lnTo>
                    <a:pt x="93" y="85"/>
                  </a:lnTo>
                  <a:lnTo>
                    <a:pt x="85" y="90"/>
                  </a:lnTo>
                  <a:lnTo>
                    <a:pt x="81" y="95"/>
                  </a:lnTo>
                  <a:lnTo>
                    <a:pt x="78" y="102"/>
                  </a:lnTo>
                  <a:lnTo>
                    <a:pt x="76" y="104"/>
                  </a:lnTo>
                  <a:lnTo>
                    <a:pt x="74" y="104"/>
                  </a:lnTo>
                  <a:lnTo>
                    <a:pt x="71" y="104"/>
                  </a:lnTo>
                  <a:lnTo>
                    <a:pt x="67" y="107"/>
                  </a:lnTo>
                  <a:lnTo>
                    <a:pt x="62" y="107"/>
                  </a:lnTo>
                  <a:lnTo>
                    <a:pt x="57" y="102"/>
                  </a:lnTo>
                  <a:lnTo>
                    <a:pt x="55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3" y="107"/>
                  </a:lnTo>
                  <a:lnTo>
                    <a:pt x="41" y="109"/>
                  </a:lnTo>
                  <a:lnTo>
                    <a:pt x="38" y="111"/>
                  </a:lnTo>
                  <a:lnTo>
                    <a:pt x="36" y="114"/>
                  </a:lnTo>
                  <a:lnTo>
                    <a:pt x="33" y="116"/>
                  </a:lnTo>
                  <a:lnTo>
                    <a:pt x="31" y="118"/>
                  </a:lnTo>
                  <a:lnTo>
                    <a:pt x="24" y="121"/>
                  </a:lnTo>
                  <a:lnTo>
                    <a:pt x="19" y="121"/>
                  </a:lnTo>
                  <a:lnTo>
                    <a:pt x="15" y="121"/>
                  </a:lnTo>
                  <a:lnTo>
                    <a:pt x="12" y="118"/>
                  </a:lnTo>
                  <a:lnTo>
                    <a:pt x="15" y="114"/>
                  </a:lnTo>
                  <a:lnTo>
                    <a:pt x="15" y="109"/>
                  </a:lnTo>
                  <a:lnTo>
                    <a:pt x="15" y="104"/>
                  </a:lnTo>
                  <a:lnTo>
                    <a:pt x="12" y="102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5" y="95"/>
                  </a:lnTo>
                  <a:lnTo>
                    <a:pt x="3" y="95"/>
                  </a:lnTo>
                  <a:lnTo>
                    <a:pt x="3" y="92"/>
                  </a:lnTo>
                  <a:lnTo>
                    <a:pt x="0" y="9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80" name="Freeform 76"/>
            <p:cNvSpPr>
              <a:spLocks/>
            </p:cNvSpPr>
            <p:nvPr/>
          </p:nvSpPr>
          <p:spPr bwMode="auto">
            <a:xfrm>
              <a:off x="3524" y="1497"/>
              <a:ext cx="632" cy="210"/>
            </a:xfrm>
            <a:custGeom>
              <a:avLst/>
              <a:gdLst>
                <a:gd name="T0" fmla="*/ 2147483647 w 544"/>
                <a:gd name="T1" fmla="*/ 2147483647 h 191"/>
                <a:gd name="T2" fmla="*/ 2147483647 w 544"/>
                <a:gd name="T3" fmla="*/ 2147483647 h 191"/>
                <a:gd name="T4" fmla="*/ 2147483647 w 544"/>
                <a:gd name="T5" fmla="*/ 2147483647 h 191"/>
                <a:gd name="T6" fmla="*/ 2147483647 w 544"/>
                <a:gd name="T7" fmla="*/ 2147483647 h 191"/>
                <a:gd name="T8" fmla="*/ 2147483647 w 544"/>
                <a:gd name="T9" fmla="*/ 2147483647 h 191"/>
                <a:gd name="T10" fmla="*/ 2147483647 w 544"/>
                <a:gd name="T11" fmla="*/ 2147483647 h 191"/>
                <a:gd name="T12" fmla="*/ 2147483647 w 544"/>
                <a:gd name="T13" fmla="*/ 2147483647 h 191"/>
                <a:gd name="T14" fmla="*/ 2147483647 w 544"/>
                <a:gd name="T15" fmla="*/ 2147483647 h 191"/>
                <a:gd name="T16" fmla="*/ 2147483647 w 544"/>
                <a:gd name="T17" fmla="*/ 2147483647 h 191"/>
                <a:gd name="T18" fmla="*/ 2147483647 w 544"/>
                <a:gd name="T19" fmla="*/ 2147483647 h 191"/>
                <a:gd name="T20" fmla="*/ 2147483647 w 544"/>
                <a:gd name="T21" fmla="*/ 2147483647 h 191"/>
                <a:gd name="T22" fmla="*/ 2147483647 w 544"/>
                <a:gd name="T23" fmla="*/ 2147483647 h 191"/>
                <a:gd name="T24" fmla="*/ 2147483647 w 544"/>
                <a:gd name="T25" fmla="*/ 2147483647 h 191"/>
                <a:gd name="T26" fmla="*/ 2147483647 w 544"/>
                <a:gd name="T27" fmla="*/ 2147483647 h 191"/>
                <a:gd name="T28" fmla="*/ 2147483647 w 544"/>
                <a:gd name="T29" fmla="*/ 2147483647 h 191"/>
                <a:gd name="T30" fmla="*/ 2147483647 w 544"/>
                <a:gd name="T31" fmla="*/ 2147483647 h 191"/>
                <a:gd name="T32" fmla="*/ 2147483647 w 544"/>
                <a:gd name="T33" fmla="*/ 2147483647 h 191"/>
                <a:gd name="T34" fmla="*/ 2147483647 w 544"/>
                <a:gd name="T35" fmla="*/ 2147483647 h 191"/>
                <a:gd name="T36" fmla="*/ 2147483647 w 544"/>
                <a:gd name="T37" fmla="*/ 2147483647 h 191"/>
                <a:gd name="T38" fmla="*/ 2147483647 w 544"/>
                <a:gd name="T39" fmla="*/ 2147483647 h 191"/>
                <a:gd name="T40" fmla="*/ 2147483647 w 544"/>
                <a:gd name="T41" fmla="*/ 2147483647 h 191"/>
                <a:gd name="T42" fmla="*/ 2147483647 w 544"/>
                <a:gd name="T43" fmla="*/ 2147483647 h 191"/>
                <a:gd name="T44" fmla="*/ 2147483647 w 544"/>
                <a:gd name="T45" fmla="*/ 2147483647 h 191"/>
                <a:gd name="T46" fmla="*/ 2147483647 w 544"/>
                <a:gd name="T47" fmla="*/ 2147483647 h 191"/>
                <a:gd name="T48" fmla="*/ 2147483647 w 544"/>
                <a:gd name="T49" fmla="*/ 2147483647 h 191"/>
                <a:gd name="T50" fmla="*/ 2147483647 w 544"/>
                <a:gd name="T51" fmla="*/ 2147483647 h 191"/>
                <a:gd name="T52" fmla="*/ 2147483647 w 544"/>
                <a:gd name="T53" fmla="*/ 2147483647 h 191"/>
                <a:gd name="T54" fmla="*/ 2147483647 w 544"/>
                <a:gd name="T55" fmla="*/ 2147483647 h 191"/>
                <a:gd name="T56" fmla="*/ 2147483647 w 544"/>
                <a:gd name="T57" fmla="*/ 2147483647 h 191"/>
                <a:gd name="T58" fmla="*/ 2147483647 w 544"/>
                <a:gd name="T59" fmla="*/ 2147483647 h 191"/>
                <a:gd name="T60" fmla="*/ 2147483647 w 544"/>
                <a:gd name="T61" fmla="*/ 2147483647 h 191"/>
                <a:gd name="T62" fmla="*/ 2147483647 w 544"/>
                <a:gd name="T63" fmla="*/ 2147483647 h 191"/>
                <a:gd name="T64" fmla="*/ 2147483647 w 544"/>
                <a:gd name="T65" fmla="*/ 2147483647 h 191"/>
                <a:gd name="T66" fmla="*/ 2147483647 w 544"/>
                <a:gd name="T67" fmla="*/ 0 h 191"/>
                <a:gd name="T68" fmla="*/ 2147483647 w 544"/>
                <a:gd name="T69" fmla="*/ 2147483647 h 191"/>
                <a:gd name="T70" fmla="*/ 2147483647 w 544"/>
                <a:gd name="T71" fmla="*/ 2147483647 h 191"/>
                <a:gd name="T72" fmla="*/ 2147483647 w 544"/>
                <a:gd name="T73" fmla="*/ 2147483647 h 191"/>
                <a:gd name="T74" fmla="*/ 2147483647 w 544"/>
                <a:gd name="T75" fmla="*/ 2147483647 h 191"/>
                <a:gd name="T76" fmla="*/ 2147483647 w 544"/>
                <a:gd name="T77" fmla="*/ 2147483647 h 191"/>
                <a:gd name="T78" fmla="*/ 2147483647 w 544"/>
                <a:gd name="T79" fmla="*/ 2147483647 h 191"/>
                <a:gd name="T80" fmla="*/ 2147483647 w 544"/>
                <a:gd name="T81" fmla="*/ 2147483647 h 191"/>
                <a:gd name="T82" fmla="*/ 2147483647 w 544"/>
                <a:gd name="T83" fmla="*/ 2147483647 h 191"/>
                <a:gd name="T84" fmla="*/ 2147483647 w 544"/>
                <a:gd name="T85" fmla="*/ 2147483647 h 191"/>
                <a:gd name="T86" fmla="*/ 2147483647 w 544"/>
                <a:gd name="T87" fmla="*/ 2147483647 h 191"/>
                <a:gd name="T88" fmla="*/ 2147483647 w 544"/>
                <a:gd name="T89" fmla="*/ 2147483647 h 191"/>
                <a:gd name="T90" fmla="*/ 2147483647 w 544"/>
                <a:gd name="T91" fmla="*/ 2147483647 h 191"/>
                <a:gd name="T92" fmla="*/ 2147483647 w 544"/>
                <a:gd name="T93" fmla="*/ 2147483647 h 191"/>
                <a:gd name="T94" fmla="*/ 2147483647 w 544"/>
                <a:gd name="T95" fmla="*/ 2147483647 h 191"/>
                <a:gd name="T96" fmla="*/ 2147483647 w 544"/>
                <a:gd name="T97" fmla="*/ 2147483647 h 191"/>
                <a:gd name="T98" fmla="*/ 2147483647 w 544"/>
                <a:gd name="T99" fmla="*/ 2147483647 h 191"/>
                <a:gd name="T100" fmla="*/ 2147483647 w 544"/>
                <a:gd name="T101" fmla="*/ 2147483647 h 191"/>
                <a:gd name="T102" fmla="*/ 2147483647 w 544"/>
                <a:gd name="T103" fmla="*/ 2147483647 h 191"/>
                <a:gd name="T104" fmla="*/ 2147483647 w 544"/>
                <a:gd name="T105" fmla="*/ 2147483647 h 191"/>
                <a:gd name="T106" fmla="*/ 2147483647 w 544"/>
                <a:gd name="T107" fmla="*/ 2147483647 h 191"/>
                <a:gd name="T108" fmla="*/ 2147483647 w 544"/>
                <a:gd name="T109" fmla="*/ 2147483647 h 191"/>
                <a:gd name="T110" fmla="*/ 2147483647 w 544"/>
                <a:gd name="T111" fmla="*/ 2147483647 h 191"/>
                <a:gd name="T112" fmla="*/ 2147483647 w 544"/>
                <a:gd name="T113" fmla="*/ 2147483647 h 191"/>
                <a:gd name="T114" fmla="*/ 2147483647 w 544"/>
                <a:gd name="T115" fmla="*/ 2147483647 h 191"/>
                <a:gd name="T116" fmla="*/ 2147483647 w 544"/>
                <a:gd name="T117" fmla="*/ 2147483647 h 191"/>
                <a:gd name="T118" fmla="*/ 2147483647 w 544"/>
                <a:gd name="T119" fmla="*/ 2147483647 h 191"/>
                <a:gd name="T120" fmla="*/ 2147483647 w 544"/>
                <a:gd name="T121" fmla="*/ 2147483647 h 1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44"/>
                <a:gd name="T184" fmla="*/ 0 h 191"/>
                <a:gd name="T185" fmla="*/ 544 w 544"/>
                <a:gd name="T186" fmla="*/ 191 h 1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44" h="191">
                  <a:moveTo>
                    <a:pt x="126" y="139"/>
                  </a:moveTo>
                  <a:lnTo>
                    <a:pt x="126" y="151"/>
                  </a:lnTo>
                  <a:lnTo>
                    <a:pt x="126" y="165"/>
                  </a:lnTo>
                  <a:lnTo>
                    <a:pt x="126" y="177"/>
                  </a:lnTo>
                  <a:lnTo>
                    <a:pt x="126" y="189"/>
                  </a:lnTo>
                  <a:lnTo>
                    <a:pt x="123" y="189"/>
                  </a:lnTo>
                  <a:lnTo>
                    <a:pt x="119" y="189"/>
                  </a:lnTo>
                  <a:lnTo>
                    <a:pt x="116" y="189"/>
                  </a:lnTo>
                  <a:lnTo>
                    <a:pt x="114" y="184"/>
                  </a:lnTo>
                  <a:lnTo>
                    <a:pt x="111" y="182"/>
                  </a:lnTo>
                  <a:lnTo>
                    <a:pt x="109" y="179"/>
                  </a:lnTo>
                  <a:lnTo>
                    <a:pt x="109" y="177"/>
                  </a:lnTo>
                  <a:lnTo>
                    <a:pt x="104" y="177"/>
                  </a:lnTo>
                  <a:lnTo>
                    <a:pt x="102" y="175"/>
                  </a:lnTo>
                  <a:lnTo>
                    <a:pt x="100" y="175"/>
                  </a:lnTo>
                  <a:lnTo>
                    <a:pt x="97" y="175"/>
                  </a:lnTo>
                  <a:lnTo>
                    <a:pt x="93" y="175"/>
                  </a:lnTo>
                  <a:lnTo>
                    <a:pt x="85" y="177"/>
                  </a:lnTo>
                  <a:lnTo>
                    <a:pt x="78" y="182"/>
                  </a:lnTo>
                  <a:lnTo>
                    <a:pt x="78" y="175"/>
                  </a:lnTo>
                  <a:lnTo>
                    <a:pt x="81" y="172"/>
                  </a:lnTo>
                  <a:lnTo>
                    <a:pt x="81" y="170"/>
                  </a:lnTo>
                  <a:lnTo>
                    <a:pt x="78" y="168"/>
                  </a:lnTo>
                  <a:lnTo>
                    <a:pt x="76" y="168"/>
                  </a:lnTo>
                  <a:lnTo>
                    <a:pt x="71" y="168"/>
                  </a:lnTo>
                  <a:lnTo>
                    <a:pt x="69" y="165"/>
                  </a:lnTo>
                  <a:lnTo>
                    <a:pt x="67" y="165"/>
                  </a:lnTo>
                  <a:lnTo>
                    <a:pt x="64" y="163"/>
                  </a:lnTo>
                  <a:lnTo>
                    <a:pt x="62" y="158"/>
                  </a:lnTo>
                  <a:lnTo>
                    <a:pt x="60" y="153"/>
                  </a:lnTo>
                  <a:lnTo>
                    <a:pt x="57" y="153"/>
                  </a:lnTo>
                  <a:lnTo>
                    <a:pt x="55" y="151"/>
                  </a:lnTo>
                  <a:lnTo>
                    <a:pt x="50" y="149"/>
                  </a:lnTo>
                  <a:lnTo>
                    <a:pt x="48" y="146"/>
                  </a:lnTo>
                  <a:lnTo>
                    <a:pt x="50" y="144"/>
                  </a:lnTo>
                  <a:lnTo>
                    <a:pt x="55" y="144"/>
                  </a:lnTo>
                  <a:lnTo>
                    <a:pt x="57" y="144"/>
                  </a:lnTo>
                  <a:lnTo>
                    <a:pt x="60" y="146"/>
                  </a:lnTo>
                  <a:lnTo>
                    <a:pt x="62" y="146"/>
                  </a:lnTo>
                  <a:lnTo>
                    <a:pt x="67" y="146"/>
                  </a:lnTo>
                  <a:lnTo>
                    <a:pt x="64" y="144"/>
                  </a:lnTo>
                  <a:lnTo>
                    <a:pt x="64" y="142"/>
                  </a:lnTo>
                  <a:lnTo>
                    <a:pt x="62" y="139"/>
                  </a:lnTo>
                  <a:lnTo>
                    <a:pt x="64" y="137"/>
                  </a:lnTo>
                  <a:lnTo>
                    <a:pt x="67" y="137"/>
                  </a:lnTo>
                  <a:lnTo>
                    <a:pt x="69" y="137"/>
                  </a:lnTo>
                  <a:lnTo>
                    <a:pt x="71" y="137"/>
                  </a:lnTo>
                  <a:lnTo>
                    <a:pt x="74" y="134"/>
                  </a:lnTo>
                  <a:lnTo>
                    <a:pt x="76" y="134"/>
                  </a:lnTo>
                  <a:lnTo>
                    <a:pt x="78" y="134"/>
                  </a:lnTo>
                  <a:lnTo>
                    <a:pt x="83" y="134"/>
                  </a:lnTo>
                  <a:lnTo>
                    <a:pt x="88" y="137"/>
                  </a:lnTo>
                  <a:lnTo>
                    <a:pt x="90" y="137"/>
                  </a:lnTo>
                  <a:lnTo>
                    <a:pt x="93" y="134"/>
                  </a:lnTo>
                  <a:lnTo>
                    <a:pt x="95" y="134"/>
                  </a:lnTo>
                  <a:lnTo>
                    <a:pt x="95" y="137"/>
                  </a:lnTo>
                  <a:lnTo>
                    <a:pt x="100" y="137"/>
                  </a:lnTo>
                  <a:lnTo>
                    <a:pt x="102" y="137"/>
                  </a:lnTo>
                  <a:lnTo>
                    <a:pt x="104" y="137"/>
                  </a:lnTo>
                  <a:lnTo>
                    <a:pt x="109" y="137"/>
                  </a:lnTo>
                  <a:lnTo>
                    <a:pt x="107" y="134"/>
                  </a:lnTo>
                  <a:lnTo>
                    <a:pt x="109" y="134"/>
                  </a:lnTo>
                  <a:lnTo>
                    <a:pt x="109" y="132"/>
                  </a:lnTo>
                  <a:lnTo>
                    <a:pt x="104" y="130"/>
                  </a:lnTo>
                  <a:lnTo>
                    <a:pt x="102" y="130"/>
                  </a:lnTo>
                  <a:lnTo>
                    <a:pt x="102" y="127"/>
                  </a:lnTo>
                  <a:lnTo>
                    <a:pt x="100" y="127"/>
                  </a:lnTo>
                  <a:lnTo>
                    <a:pt x="97" y="125"/>
                  </a:lnTo>
                  <a:lnTo>
                    <a:pt x="95" y="120"/>
                  </a:lnTo>
                  <a:lnTo>
                    <a:pt x="93" y="118"/>
                  </a:lnTo>
                  <a:lnTo>
                    <a:pt x="93" y="120"/>
                  </a:lnTo>
                  <a:lnTo>
                    <a:pt x="90" y="116"/>
                  </a:lnTo>
                  <a:lnTo>
                    <a:pt x="88" y="116"/>
                  </a:lnTo>
                  <a:lnTo>
                    <a:pt x="83" y="111"/>
                  </a:lnTo>
                  <a:lnTo>
                    <a:pt x="81" y="111"/>
                  </a:lnTo>
                  <a:lnTo>
                    <a:pt x="78" y="111"/>
                  </a:lnTo>
                  <a:lnTo>
                    <a:pt x="76" y="111"/>
                  </a:lnTo>
                  <a:lnTo>
                    <a:pt x="74" y="111"/>
                  </a:lnTo>
                  <a:lnTo>
                    <a:pt x="71" y="113"/>
                  </a:lnTo>
                  <a:lnTo>
                    <a:pt x="69" y="111"/>
                  </a:lnTo>
                  <a:lnTo>
                    <a:pt x="67" y="111"/>
                  </a:lnTo>
                  <a:lnTo>
                    <a:pt x="64" y="111"/>
                  </a:lnTo>
                  <a:lnTo>
                    <a:pt x="62" y="108"/>
                  </a:lnTo>
                  <a:lnTo>
                    <a:pt x="60" y="108"/>
                  </a:lnTo>
                  <a:lnTo>
                    <a:pt x="50" y="116"/>
                  </a:lnTo>
                  <a:lnTo>
                    <a:pt x="45" y="116"/>
                  </a:lnTo>
                  <a:lnTo>
                    <a:pt x="38" y="116"/>
                  </a:lnTo>
                  <a:lnTo>
                    <a:pt x="34" y="118"/>
                  </a:lnTo>
                  <a:lnTo>
                    <a:pt x="26" y="118"/>
                  </a:lnTo>
                  <a:lnTo>
                    <a:pt x="34" y="120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4" y="120"/>
                  </a:lnTo>
                  <a:lnTo>
                    <a:pt x="22" y="120"/>
                  </a:lnTo>
                  <a:lnTo>
                    <a:pt x="19" y="120"/>
                  </a:lnTo>
                  <a:lnTo>
                    <a:pt x="19" y="118"/>
                  </a:lnTo>
                  <a:lnTo>
                    <a:pt x="22" y="118"/>
                  </a:lnTo>
                  <a:lnTo>
                    <a:pt x="22" y="116"/>
                  </a:lnTo>
                  <a:lnTo>
                    <a:pt x="24" y="116"/>
                  </a:lnTo>
                  <a:lnTo>
                    <a:pt x="26" y="116"/>
                  </a:lnTo>
                  <a:lnTo>
                    <a:pt x="29" y="116"/>
                  </a:lnTo>
                  <a:lnTo>
                    <a:pt x="26" y="106"/>
                  </a:lnTo>
                  <a:lnTo>
                    <a:pt x="24" y="106"/>
                  </a:lnTo>
                  <a:lnTo>
                    <a:pt x="22" y="104"/>
                  </a:lnTo>
                  <a:lnTo>
                    <a:pt x="19" y="101"/>
                  </a:lnTo>
                  <a:lnTo>
                    <a:pt x="15" y="101"/>
                  </a:lnTo>
                  <a:lnTo>
                    <a:pt x="10" y="101"/>
                  </a:lnTo>
                  <a:lnTo>
                    <a:pt x="10" y="104"/>
                  </a:lnTo>
                  <a:lnTo>
                    <a:pt x="8" y="101"/>
                  </a:lnTo>
                  <a:lnTo>
                    <a:pt x="8" y="99"/>
                  </a:lnTo>
                  <a:lnTo>
                    <a:pt x="8" y="97"/>
                  </a:lnTo>
                  <a:lnTo>
                    <a:pt x="5" y="94"/>
                  </a:lnTo>
                  <a:lnTo>
                    <a:pt x="0" y="94"/>
                  </a:lnTo>
                  <a:lnTo>
                    <a:pt x="3" y="87"/>
                  </a:lnTo>
                  <a:lnTo>
                    <a:pt x="5" y="85"/>
                  </a:lnTo>
                  <a:lnTo>
                    <a:pt x="8" y="85"/>
                  </a:lnTo>
                  <a:lnTo>
                    <a:pt x="5" y="82"/>
                  </a:lnTo>
                  <a:lnTo>
                    <a:pt x="3" y="80"/>
                  </a:lnTo>
                  <a:lnTo>
                    <a:pt x="5" y="73"/>
                  </a:lnTo>
                  <a:lnTo>
                    <a:pt x="10" y="73"/>
                  </a:lnTo>
                  <a:lnTo>
                    <a:pt x="10" y="71"/>
                  </a:lnTo>
                  <a:lnTo>
                    <a:pt x="10" y="68"/>
                  </a:lnTo>
                  <a:lnTo>
                    <a:pt x="12" y="66"/>
                  </a:lnTo>
                  <a:lnTo>
                    <a:pt x="15" y="66"/>
                  </a:lnTo>
                  <a:lnTo>
                    <a:pt x="15" y="68"/>
                  </a:lnTo>
                  <a:lnTo>
                    <a:pt x="17" y="68"/>
                  </a:lnTo>
                  <a:lnTo>
                    <a:pt x="22" y="75"/>
                  </a:lnTo>
                  <a:lnTo>
                    <a:pt x="24" y="75"/>
                  </a:lnTo>
                  <a:lnTo>
                    <a:pt x="31" y="73"/>
                  </a:lnTo>
                  <a:lnTo>
                    <a:pt x="29" y="71"/>
                  </a:lnTo>
                  <a:lnTo>
                    <a:pt x="29" y="66"/>
                  </a:lnTo>
                  <a:lnTo>
                    <a:pt x="26" y="64"/>
                  </a:lnTo>
                  <a:lnTo>
                    <a:pt x="29" y="64"/>
                  </a:lnTo>
                  <a:lnTo>
                    <a:pt x="31" y="64"/>
                  </a:lnTo>
                  <a:lnTo>
                    <a:pt x="36" y="61"/>
                  </a:lnTo>
                  <a:lnTo>
                    <a:pt x="38" y="59"/>
                  </a:lnTo>
                  <a:lnTo>
                    <a:pt x="38" y="56"/>
                  </a:lnTo>
                  <a:lnTo>
                    <a:pt x="41" y="56"/>
                  </a:lnTo>
                  <a:lnTo>
                    <a:pt x="43" y="56"/>
                  </a:lnTo>
                  <a:lnTo>
                    <a:pt x="45" y="56"/>
                  </a:lnTo>
                  <a:lnTo>
                    <a:pt x="48" y="54"/>
                  </a:lnTo>
                  <a:lnTo>
                    <a:pt x="50" y="54"/>
                  </a:lnTo>
                  <a:lnTo>
                    <a:pt x="52" y="54"/>
                  </a:lnTo>
                  <a:lnTo>
                    <a:pt x="52" y="52"/>
                  </a:lnTo>
                  <a:lnTo>
                    <a:pt x="55" y="49"/>
                  </a:lnTo>
                  <a:lnTo>
                    <a:pt x="57" y="49"/>
                  </a:lnTo>
                  <a:lnTo>
                    <a:pt x="62" y="49"/>
                  </a:lnTo>
                  <a:lnTo>
                    <a:pt x="62" y="52"/>
                  </a:lnTo>
                  <a:lnTo>
                    <a:pt x="64" y="52"/>
                  </a:lnTo>
                  <a:lnTo>
                    <a:pt x="67" y="52"/>
                  </a:lnTo>
                  <a:lnTo>
                    <a:pt x="69" y="52"/>
                  </a:lnTo>
                  <a:lnTo>
                    <a:pt x="71" y="49"/>
                  </a:lnTo>
                  <a:lnTo>
                    <a:pt x="74" y="49"/>
                  </a:lnTo>
                  <a:lnTo>
                    <a:pt x="76" y="49"/>
                  </a:lnTo>
                  <a:lnTo>
                    <a:pt x="78" y="52"/>
                  </a:lnTo>
                  <a:lnTo>
                    <a:pt x="81" y="52"/>
                  </a:lnTo>
                  <a:lnTo>
                    <a:pt x="83" y="52"/>
                  </a:lnTo>
                  <a:lnTo>
                    <a:pt x="85" y="52"/>
                  </a:lnTo>
                  <a:lnTo>
                    <a:pt x="90" y="52"/>
                  </a:lnTo>
                  <a:lnTo>
                    <a:pt x="93" y="52"/>
                  </a:lnTo>
                  <a:lnTo>
                    <a:pt x="95" y="54"/>
                  </a:lnTo>
                  <a:lnTo>
                    <a:pt x="95" y="56"/>
                  </a:lnTo>
                  <a:lnTo>
                    <a:pt x="100" y="56"/>
                  </a:lnTo>
                  <a:lnTo>
                    <a:pt x="102" y="59"/>
                  </a:lnTo>
                  <a:lnTo>
                    <a:pt x="104" y="61"/>
                  </a:lnTo>
                  <a:lnTo>
                    <a:pt x="104" y="64"/>
                  </a:lnTo>
                  <a:lnTo>
                    <a:pt x="107" y="66"/>
                  </a:lnTo>
                  <a:lnTo>
                    <a:pt x="109" y="64"/>
                  </a:lnTo>
                  <a:lnTo>
                    <a:pt x="109" y="61"/>
                  </a:lnTo>
                  <a:lnTo>
                    <a:pt x="107" y="59"/>
                  </a:lnTo>
                  <a:lnTo>
                    <a:pt x="109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4" y="61"/>
                  </a:lnTo>
                  <a:lnTo>
                    <a:pt x="114" y="64"/>
                  </a:lnTo>
                  <a:lnTo>
                    <a:pt x="119" y="64"/>
                  </a:lnTo>
                  <a:lnTo>
                    <a:pt x="121" y="64"/>
                  </a:lnTo>
                  <a:lnTo>
                    <a:pt x="123" y="64"/>
                  </a:lnTo>
                  <a:lnTo>
                    <a:pt x="128" y="61"/>
                  </a:lnTo>
                  <a:lnTo>
                    <a:pt x="130" y="61"/>
                  </a:lnTo>
                  <a:lnTo>
                    <a:pt x="133" y="59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40" y="59"/>
                  </a:lnTo>
                  <a:lnTo>
                    <a:pt x="142" y="59"/>
                  </a:lnTo>
                  <a:lnTo>
                    <a:pt x="147" y="61"/>
                  </a:lnTo>
                  <a:lnTo>
                    <a:pt x="149" y="59"/>
                  </a:lnTo>
                  <a:lnTo>
                    <a:pt x="154" y="59"/>
                  </a:lnTo>
                  <a:lnTo>
                    <a:pt x="156" y="56"/>
                  </a:lnTo>
                  <a:lnTo>
                    <a:pt x="159" y="59"/>
                  </a:lnTo>
                  <a:lnTo>
                    <a:pt x="161" y="59"/>
                  </a:lnTo>
                  <a:lnTo>
                    <a:pt x="161" y="61"/>
                  </a:lnTo>
                  <a:lnTo>
                    <a:pt x="163" y="64"/>
                  </a:lnTo>
                  <a:lnTo>
                    <a:pt x="168" y="64"/>
                  </a:lnTo>
                  <a:lnTo>
                    <a:pt x="171" y="64"/>
                  </a:lnTo>
                  <a:lnTo>
                    <a:pt x="173" y="66"/>
                  </a:lnTo>
                  <a:lnTo>
                    <a:pt x="175" y="66"/>
                  </a:lnTo>
                  <a:lnTo>
                    <a:pt x="178" y="64"/>
                  </a:lnTo>
                  <a:lnTo>
                    <a:pt x="180" y="61"/>
                  </a:lnTo>
                  <a:lnTo>
                    <a:pt x="182" y="61"/>
                  </a:lnTo>
                  <a:lnTo>
                    <a:pt x="185" y="64"/>
                  </a:lnTo>
                  <a:lnTo>
                    <a:pt x="189" y="64"/>
                  </a:lnTo>
                  <a:lnTo>
                    <a:pt x="192" y="64"/>
                  </a:lnTo>
                  <a:lnTo>
                    <a:pt x="194" y="64"/>
                  </a:lnTo>
                  <a:lnTo>
                    <a:pt x="199" y="61"/>
                  </a:lnTo>
                  <a:lnTo>
                    <a:pt x="201" y="56"/>
                  </a:lnTo>
                  <a:lnTo>
                    <a:pt x="201" y="54"/>
                  </a:lnTo>
                  <a:lnTo>
                    <a:pt x="199" y="54"/>
                  </a:lnTo>
                  <a:lnTo>
                    <a:pt x="197" y="54"/>
                  </a:lnTo>
                  <a:lnTo>
                    <a:pt x="192" y="52"/>
                  </a:lnTo>
                  <a:lnTo>
                    <a:pt x="189" y="52"/>
                  </a:lnTo>
                  <a:lnTo>
                    <a:pt x="187" y="49"/>
                  </a:lnTo>
                  <a:lnTo>
                    <a:pt x="185" y="49"/>
                  </a:lnTo>
                  <a:lnTo>
                    <a:pt x="185" y="47"/>
                  </a:lnTo>
                  <a:lnTo>
                    <a:pt x="180" y="47"/>
                  </a:lnTo>
                  <a:lnTo>
                    <a:pt x="182" y="45"/>
                  </a:lnTo>
                  <a:lnTo>
                    <a:pt x="185" y="45"/>
                  </a:lnTo>
                  <a:lnTo>
                    <a:pt x="189" y="42"/>
                  </a:lnTo>
                  <a:lnTo>
                    <a:pt x="192" y="42"/>
                  </a:lnTo>
                  <a:lnTo>
                    <a:pt x="192" y="40"/>
                  </a:lnTo>
                  <a:lnTo>
                    <a:pt x="194" y="40"/>
                  </a:lnTo>
                  <a:lnTo>
                    <a:pt x="189" y="35"/>
                  </a:lnTo>
                  <a:lnTo>
                    <a:pt x="192" y="35"/>
                  </a:lnTo>
                  <a:lnTo>
                    <a:pt x="192" y="33"/>
                  </a:lnTo>
                  <a:lnTo>
                    <a:pt x="194" y="33"/>
                  </a:lnTo>
                  <a:lnTo>
                    <a:pt x="197" y="33"/>
                  </a:lnTo>
                  <a:lnTo>
                    <a:pt x="199" y="33"/>
                  </a:lnTo>
                  <a:lnTo>
                    <a:pt x="201" y="33"/>
                  </a:lnTo>
                  <a:lnTo>
                    <a:pt x="206" y="33"/>
                  </a:lnTo>
                  <a:lnTo>
                    <a:pt x="208" y="33"/>
                  </a:lnTo>
                  <a:lnTo>
                    <a:pt x="208" y="30"/>
                  </a:lnTo>
                  <a:lnTo>
                    <a:pt x="204" y="28"/>
                  </a:lnTo>
                  <a:lnTo>
                    <a:pt x="197" y="28"/>
                  </a:lnTo>
                  <a:lnTo>
                    <a:pt x="194" y="28"/>
                  </a:lnTo>
                  <a:lnTo>
                    <a:pt x="197" y="26"/>
                  </a:lnTo>
                  <a:lnTo>
                    <a:pt x="199" y="26"/>
                  </a:lnTo>
                  <a:lnTo>
                    <a:pt x="201" y="26"/>
                  </a:lnTo>
                  <a:lnTo>
                    <a:pt x="199" y="23"/>
                  </a:lnTo>
                  <a:lnTo>
                    <a:pt x="197" y="23"/>
                  </a:lnTo>
                  <a:lnTo>
                    <a:pt x="194" y="23"/>
                  </a:lnTo>
                  <a:lnTo>
                    <a:pt x="194" y="21"/>
                  </a:lnTo>
                  <a:lnTo>
                    <a:pt x="192" y="19"/>
                  </a:lnTo>
                  <a:lnTo>
                    <a:pt x="197" y="19"/>
                  </a:lnTo>
                  <a:lnTo>
                    <a:pt x="199" y="19"/>
                  </a:lnTo>
                  <a:lnTo>
                    <a:pt x="201" y="19"/>
                  </a:lnTo>
                  <a:lnTo>
                    <a:pt x="204" y="19"/>
                  </a:lnTo>
                  <a:lnTo>
                    <a:pt x="206" y="19"/>
                  </a:lnTo>
                  <a:lnTo>
                    <a:pt x="213" y="19"/>
                  </a:lnTo>
                  <a:lnTo>
                    <a:pt x="213" y="21"/>
                  </a:lnTo>
                  <a:lnTo>
                    <a:pt x="215" y="19"/>
                  </a:lnTo>
                  <a:lnTo>
                    <a:pt x="218" y="19"/>
                  </a:lnTo>
                  <a:lnTo>
                    <a:pt x="223" y="19"/>
                  </a:lnTo>
                  <a:lnTo>
                    <a:pt x="223" y="16"/>
                  </a:lnTo>
                  <a:lnTo>
                    <a:pt x="225" y="16"/>
                  </a:lnTo>
                  <a:lnTo>
                    <a:pt x="227" y="16"/>
                  </a:lnTo>
                  <a:lnTo>
                    <a:pt x="230" y="16"/>
                  </a:lnTo>
                  <a:lnTo>
                    <a:pt x="232" y="16"/>
                  </a:lnTo>
                  <a:lnTo>
                    <a:pt x="234" y="16"/>
                  </a:lnTo>
                  <a:lnTo>
                    <a:pt x="239" y="14"/>
                  </a:lnTo>
                  <a:lnTo>
                    <a:pt x="241" y="14"/>
                  </a:lnTo>
                  <a:lnTo>
                    <a:pt x="244" y="14"/>
                  </a:lnTo>
                  <a:lnTo>
                    <a:pt x="246" y="14"/>
                  </a:lnTo>
                  <a:lnTo>
                    <a:pt x="248" y="14"/>
                  </a:lnTo>
                  <a:lnTo>
                    <a:pt x="248" y="12"/>
                  </a:lnTo>
                  <a:lnTo>
                    <a:pt x="251" y="9"/>
                  </a:lnTo>
                  <a:lnTo>
                    <a:pt x="253" y="9"/>
                  </a:lnTo>
                  <a:lnTo>
                    <a:pt x="256" y="12"/>
                  </a:lnTo>
                  <a:lnTo>
                    <a:pt x="260" y="9"/>
                  </a:lnTo>
                  <a:lnTo>
                    <a:pt x="270" y="9"/>
                  </a:lnTo>
                  <a:lnTo>
                    <a:pt x="277" y="9"/>
                  </a:lnTo>
                  <a:lnTo>
                    <a:pt x="284" y="7"/>
                  </a:lnTo>
                  <a:lnTo>
                    <a:pt x="286" y="7"/>
                  </a:lnTo>
                  <a:lnTo>
                    <a:pt x="289" y="7"/>
                  </a:lnTo>
                  <a:lnTo>
                    <a:pt x="291" y="5"/>
                  </a:lnTo>
                  <a:lnTo>
                    <a:pt x="289" y="5"/>
                  </a:lnTo>
                  <a:lnTo>
                    <a:pt x="291" y="2"/>
                  </a:lnTo>
                  <a:lnTo>
                    <a:pt x="293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300" y="0"/>
                  </a:lnTo>
                  <a:lnTo>
                    <a:pt x="303" y="0"/>
                  </a:lnTo>
                  <a:lnTo>
                    <a:pt x="305" y="0"/>
                  </a:lnTo>
                  <a:lnTo>
                    <a:pt x="308" y="2"/>
                  </a:lnTo>
                  <a:lnTo>
                    <a:pt x="310" y="0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5" y="5"/>
                  </a:lnTo>
                  <a:lnTo>
                    <a:pt x="317" y="2"/>
                  </a:lnTo>
                  <a:lnTo>
                    <a:pt x="319" y="2"/>
                  </a:lnTo>
                  <a:lnTo>
                    <a:pt x="322" y="2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5"/>
                  </a:lnTo>
                  <a:lnTo>
                    <a:pt x="326" y="7"/>
                  </a:lnTo>
                  <a:lnTo>
                    <a:pt x="326" y="9"/>
                  </a:lnTo>
                  <a:lnTo>
                    <a:pt x="331" y="9"/>
                  </a:lnTo>
                  <a:lnTo>
                    <a:pt x="329" y="12"/>
                  </a:lnTo>
                  <a:lnTo>
                    <a:pt x="329" y="14"/>
                  </a:lnTo>
                  <a:lnTo>
                    <a:pt x="326" y="14"/>
                  </a:lnTo>
                  <a:lnTo>
                    <a:pt x="329" y="16"/>
                  </a:lnTo>
                  <a:lnTo>
                    <a:pt x="334" y="16"/>
                  </a:lnTo>
                  <a:lnTo>
                    <a:pt x="336" y="16"/>
                  </a:lnTo>
                  <a:lnTo>
                    <a:pt x="338" y="16"/>
                  </a:lnTo>
                  <a:lnTo>
                    <a:pt x="341" y="16"/>
                  </a:lnTo>
                  <a:lnTo>
                    <a:pt x="341" y="14"/>
                  </a:lnTo>
                  <a:lnTo>
                    <a:pt x="343" y="14"/>
                  </a:lnTo>
                  <a:lnTo>
                    <a:pt x="343" y="16"/>
                  </a:lnTo>
                  <a:lnTo>
                    <a:pt x="345" y="16"/>
                  </a:lnTo>
                  <a:lnTo>
                    <a:pt x="345" y="19"/>
                  </a:lnTo>
                  <a:lnTo>
                    <a:pt x="348" y="19"/>
                  </a:lnTo>
                  <a:lnTo>
                    <a:pt x="348" y="16"/>
                  </a:lnTo>
                  <a:lnTo>
                    <a:pt x="352" y="19"/>
                  </a:lnTo>
                  <a:lnTo>
                    <a:pt x="355" y="19"/>
                  </a:lnTo>
                  <a:lnTo>
                    <a:pt x="357" y="19"/>
                  </a:lnTo>
                  <a:lnTo>
                    <a:pt x="360" y="19"/>
                  </a:lnTo>
                  <a:lnTo>
                    <a:pt x="362" y="19"/>
                  </a:lnTo>
                  <a:lnTo>
                    <a:pt x="362" y="21"/>
                  </a:lnTo>
                  <a:lnTo>
                    <a:pt x="360" y="21"/>
                  </a:lnTo>
                  <a:lnTo>
                    <a:pt x="357" y="23"/>
                  </a:lnTo>
                  <a:lnTo>
                    <a:pt x="357" y="26"/>
                  </a:lnTo>
                  <a:lnTo>
                    <a:pt x="360" y="26"/>
                  </a:lnTo>
                  <a:lnTo>
                    <a:pt x="362" y="26"/>
                  </a:lnTo>
                  <a:lnTo>
                    <a:pt x="367" y="23"/>
                  </a:lnTo>
                  <a:lnTo>
                    <a:pt x="369" y="23"/>
                  </a:lnTo>
                  <a:lnTo>
                    <a:pt x="371" y="26"/>
                  </a:lnTo>
                  <a:lnTo>
                    <a:pt x="374" y="26"/>
                  </a:lnTo>
                  <a:lnTo>
                    <a:pt x="371" y="23"/>
                  </a:lnTo>
                  <a:lnTo>
                    <a:pt x="374" y="23"/>
                  </a:lnTo>
                  <a:lnTo>
                    <a:pt x="376" y="23"/>
                  </a:lnTo>
                  <a:lnTo>
                    <a:pt x="378" y="21"/>
                  </a:lnTo>
                  <a:lnTo>
                    <a:pt x="381" y="21"/>
                  </a:lnTo>
                  <a:lnTo>
                    <a:pt x="386" y="19"/>
                  </a:lnTo>
                  <a:lnTo>
                    <a:pt x="386" y="16"/>
                  </a:lnTo>
                  <a:lnTo>
                    <a:pt x="388" y="16"/>
                  </a:lnTo>
                  <a:lnTo>
                    <a:pt x="390" y="16"/>
                  </a:lnTo>
                  <a:lnTo>
                    <a:pt x="393" y="16"/>
                  </a:lnTo>
                  <a:lnTo>
                    <a:pt x="395" y="16"/>
                  </a:lnTo>
                  <a:lnTo>
                    <a:pt x="397" y="14"/>
                  </a:lnTo>
                  <a:lnTo>
                    <a:pt x="400" y="14"/>
                  </a:lnTo>
                  <a:lnTo>
                    <a:pt x="404" y="14"/>
                  </a:lnTo>
                  <a:lnTo>
                    <a:pt x="404" y="16"/>
                  </a:lnTo>
                  <a:lnTo>
                    <a:pt x="402" y="16"/>
                  </a:lnTo>
                  <a:lnTo>
                    <a:pt x="400" y="16"/>
                  </a:lnTo>
                  <a:lnTo>
                    <a:pt x="400" y="19"/>
                  </a:lnTo>
                  <a:lnTo>
                    <a:pt x="402" y="19"/>
                  </a:lnTo>
                  <a:lnTo>
                    <a:pt x="419" y="28"/>
                  </a:lnTo>
                  <a:lnTo>
                    <a:pt x="449" y="61"/>
                  </a:lnTo>
                  <a:lnTo>
                    <a:pt x="452" y="61"/>
                  </a:lnTo>
                  <a:lnTo>
                    <a:pt x="452" y="59"/>
                  </a:lnTo>
                  <a:lnTo>
                    <a:pt x="454" y="56"/>
                  </a:lnTo>
                  <a:lnTo>
                    <a:pt x="456" y="56"/>
                  </a:lnTo>
                  <a:lnTo>
                    <a:pt x="459" y="56"/>
                  </a:lnTo>
                  <a:lnTo>
                    <a:pt x="461" y="56"/>
                  </a:lnTo>
                  <a:lnTo>
                    <a:pt x="463" y="59"/>
                  </a:lnTo>
                  <a:lnTo>
                    <a:pt x="463" y="61"/>
                  </a:lnTo>
                  <a:lnTo>
                    <a:pt x="466" y="61"/>
                  </a:lnTo>
                  <a:lnTo>
                    <a:pt x="466" y="64"/>
                  </a:lnTo>
                  <a:lnTo>
                    <a:pt x="473" y="61"/>
                  </a:lnTo>
                  <a:lnTo>
                    <a:pt x="475" y="64"/>
                  </a:lnTo>
                  <a:lnTo>
                    <a:pt x="478" y="64"/>
                  </a:lnTo>
                  <a:lnTo>
                    <a:pt x="482" y="64"/>
                  </a:lnTo>
                  <a:lnTo>
                    <a:pt x="482" y="61"/>
                  </a:lnTo>
                  <a:lnTo>
                    <a:pt x="485" y="61"/>
                  </a:lnTo>
                  <a:lnTo>
                    <a:pt x="487" y="61"/>
                  </a:lnTo>
                  <a:lnTo>
                    <a:pt x="489" y="59"/>
                  </a:lnTo>
                  <a:lnTo>
                    <a:pt x="494" y="59"/>
                  </a:lnTo>
                  <a:lnTo>
                    <a:pt x="497" y="61"/>
                  </a:lnTo>
                  <a:lnTo>
                    <a:pt x="499" y="61"/>
                  </a:lnTo>
                  <a:lnTo>
                    <a:pt x="501" y="64"/>
                  </a:lnTo>
                  <a:lnTo>
                    <a:pt x="504" y="64"/>
                  </a:lnTo>
                  <a:lnTo>
                    <a:pt x="504" y="66"/>
                  </a:lnTo>
                  <a:lnTo>
                    <a:pt x="504" y="68"/>
                  </a:lnTo>
                  <a:lnTo>
                    <a:pt x="506" y="68"/>
                  </a:lnTo>
                  <a:lnTo>
                    <a:pt x="511" y="71"/>
                  </a:lnTo>
                  <a:lnTo>
                    <a:pt x="513" y="73"/>
                  </a:lnTo>
                  <a:lnTo>
                    <a:pt x="515" y="75"/>
                  </a:lnTo>
                  <a:lnTo>
                    <a:pt x="518" y="78"/>
                  </a:lnTo>
                  <a:lnTo>
                    <a:pt x="523" y="78"/>
                  </a:lnTo>
                  <a:lnTo>
                    <a:pt x="525" y="78"/>
                  </a:lnTo>
                  <a:lnTo>
                    <a:pt x="527" y="80"/>
                  </a:lnTo>
                  <a:lnTo>
                    <a:pt x="530" y="80"/>
                  </a:lnTo>
                  <a:lnTo>
                    <a:pt x="532" y="78"/>
                  </a:lnTo>
                  <a:lnTo>
                    <a:pt x="537" y="75"/>
                  </a:lnTo>
                  <a:lnTo>
                    <a:pt x="537" y="78"/>
                  </a:lnTo>
                  <a:lnTo>
                    <a:pt x="539" y="80"/>
                  </a:lnTo>
                  <a:lnTo>
                    <a:pt x="541" y="82"/>
                  </a:lnTo>
                  <a:lnTo>
                    <a:pt x="544" y="85"/>
                  </a:lnTo>
                  <a:lnTo>
                    <a:pt x="539" y="87"/>
                  </a:lnTo>
                  <a:lnTo>
                    <a:pt x="537" y="92"/>
                  </a:lnTo>
                  <a:lnTo>
                    <a:pt x="534" y="94"/>
                  </a:lnTo>
                  <a:lnTo>
                    <a:pt x="530" y="94"/>
                  </a:lnTo>
                  <a:lnTo>
                    <a:pt x="525" y="94"/>
                  </a:lnTo>
                  <a:lnTo>
                    <a:pt x="523" y="99"/>
                  </a:lnTo>
                  <a:lnTo>
                    <a:pt x="520" y="101"/>
                  </a:lnTo>
                  <a:lnTo>
                    <a:pt x="523" y="106"/>
                  </a:lnTo>
                  <a:lnTo>
                    <a:pt x="520" y="111"/>
                  </a:lnTo>
                  <a:lnTo>
                    <a:pt x="515" y="113"/>
                  </a:lnTo>
                  <a:lnTo>
                    <a:pt x="511" y="116"/>
                  </a:lnTo>
                  <a:lnTo>
                    <a:pt x="511" y="113"/>
                  </a:lnTo>
                  <a:lnTo>
                    <a:pt x="508" y="113"/>
                  </a:lnTo>
                  <a:lnTo>
                    <a:pt x="499" y="113"/>
                  </a:lnTo>
                  <a:lnTo>
                    <a:pt x="494" y="111"/>
                  </a:lnTo>
                  <a:lnTo>
                    <a:pt x="492" y="111"/>
                  </a:lnTo>
                  <a:lnTo>
                    <a:pt x="487" y="111"/>
                  </a:lnTo>
                  <a:lnTo>
                    <a:pt x="485" y="113"/>
                  </a:lnTo>
                  <a:lnTo>
                    <a:pt x="482" y="118"/>
                  </a:lnTo>
                  <a:lnTo>
                    <a:pt x="478" y="123"/>
                  </a:lnTo>
                  <a:lnTo>
                    <a:pt x="478" y="127"/>
                  </a:lnTo>
                  <a:lnTo>
                    <a:pt x="475" y="130"/>
                  </a:lnTo>
                  <a:lnTo>
                    <a:pt x="478" y="132"/>
                  </a:lnTo>
                  <a:lnTo>
                    <a:pt x="478" y="137"/>
                  </a:lnTo>
                  <a:lnTo>
                    <a:pt x="463" y="137"/>
                  </a:lnTo>
                  <a:lnTo>
                    <a:pt x="459" y="139"/>
                  </a:lnTo>
                  <a:lnTo>
                    <a:pt x="454" y="139"/>
                  </a:lnTo>
                  <a:lnTo>
                    <a:pt x="449" y="142"/>
                  </a:lnTo>
                  <a:lnTo>
                    <a:pt x="447" y="142"/>
                  </a:lnTo>
                  <a:lnTo>
                    <a:pt x="447" y="144"/>
                  </a:lnTo>
                  <a:lnTo>
                    <a:pt x="449" y="146"/>
                  </a:lnTo>
                  <a:lnTo>
                    <a:pt x="452" y="153"/>
                  </a:lnTo>
                  <a:lnTo>
                    <a:pt x="452" y="156"/>
                  </a:lnTo>
                  <a:lnTo>
                    <a:pt x="454" y="158"/>
                  </a:lnTo>
                  <a:lnTo>
                    <a:pt x="456" y="163"/>
                  </a:lnTo>
                  <a:lnTo>
                    <a:pt x="456" y="165"/>
                  </a:lnTo>
                  <a:lnTo>
                    <a:pt x="452" y="165"/>
                  </a:lnTo>
                  <a:lnTo>
                    <a:pt x="454" y="168"/>
                  </a:lnTo>
                  <a:lnTo>
                    <a:pt x="452" y="170"/>
                  </a:lnTo>
                  <a:lnTo>
                    <a:pt x="449" y="172"/>
                  </a:lnTo>
                  <a:lnTo>
                    <a:pt x="449" y="175"/>
                  </a:lnTo>
                  <a:lnTo>
                    <a:pt x="445" y="172"/>
                  </a:lnTo>
                  <a:lnTo>
                    <a:pt x="440" y="172"/>
                  </a:lnTo>
                  <a:lnTo>
                    <a:pt x="437" y="170"/>
                  </a:lnTo>
                  <a:lnTo>
                    <a:pt x="433" y="170"/>
                  </a:lnTo>
                  <a:lnTo>
                    <a:pt x="430" y="168"/>
                  </a:lnTo>
                  <a:lnTo>
                    <a:pt x="428" y="168"/>
                  </a:lnTo>
                  <a:lnTo>
                    <a:pt x="426" y="168"/>
                  </a:lnTo>
                  <a:lnTo>
                    <a:pt x="419" y="168"/>
                  </a:lnTo>
                  <a:lnTo>
                    <a:pt x="414" y="168"/>
                  </a:lnTo>
                  <a:lnTo>
                    <a:pt x="411" y="168"/>
                  </a:lnTo>
                  <a:lnTo>
                    <a:pt x="407" y="165"/>
                  </a:lnTo>
                  <a:lnTo>
                    <a:pt x="402" y="168"/>
                  </a:lnTo>
                  <a:lnTo>
                    <a:pt x="395" y="168"/>
                  </a:lnTo>
                  <a:lnTo>
                    <a:pt x="393" y="168"/>
                  </a:lnTo>
                  <a:lnTo>
                    <a:pt x="388" y="168"/>
                  </a:lnTo>
                  <a:lnTo>
                    <a:pt x="386" y="168"/>
                  </a:lnTo>
                  <a:lnTo>
                    <a:pt x="383" y="168"/>
                  </a:lnTo>
                  <a:lnTo>
                    <a:pt x="381" y="165"/>
                  </a:lnTo>
                  <a:lnTo>
                    <a:pt x="378" y="165"/>
                  </a:lnTo>
                  <a:lnTo>
                    <a:pt x="376" y="165"/>
                  </a:lnTo>
                  <a:lnTo>
                    <a:pt x="374" y="165"/>
                  </a:lnTo>
                  <a:lnTo>
                    <a:pt x="369" y="163"/>
                  </a:lnTo>
                  <a:lnTo>
                    <a:pt x="367" y="163"/>
                  </a:lnTo>
                  <a:lnTo>
                    <a:pt x="364" y="163"/>
                  </a:lnTo>
                  <a:lnTo>
                    <a:pt x="362" y="165"/>
                  </a:lnTo>
                  <a:lnTo>
                    <a:pt x="360" y="165"/>
                  </a:lnTo>
                  <a:lnTo>
                    <a:pt x="360" y="168"/>
                  </a:lnTo>
                  <a:lnTo>
                    <a:pt x="360" y="170"/>
                  </a:lnTo>
                  <a:lnTo>
                    <a:pt x="357" y="172"/>
                  </a:lnTo>
                  <a:lnTo>
                    <a:pt x="352" y="172"/>
                  </a:lnTo>
                  <a:lnTo>
                    <a:pt x="350" y="172"/>
                  </a:lnTo>
                  <a:lnTo>
                    <a:pt x="345" y="170"/>
                  </a:lnTo>
                  <a:lnTo>
                    <a:pt x="343" y="170"/>
                  </a:lnTo>
                  <a:lnTo>
                    <a:pt x="341" y="170"/>
                  </a:lnTo>
                  <a:lnTo>
                    <a:pt x="336" y="168"/>
                  </a:lnTo>
                  <a:lnTo>
                    <a:pt x="334" y="170"/>
                  </a:lnTo>
                  <a:lnTo>
                    <a:pt x="334" y="168"/>
                  </a:lnTo>
                  <a:lnTo>
                    <a:pt x="329" y="170"/>
                  </a:lnTo>
                  <a:lnTo>
                    <a:pt x="326" y="170"/>
                  </a:lnTo>
                  <a:lnTo>
                    <a:pt x="326" y="172"/>
                  </a:lnTo>
                  <a:lnTo>
                    <a:pt x="324" y="175"/>
                  </a:lnTo>
                  <a:lnTo>
                    <a:pt x="324" y="177"/>
                  </a:lnTo>
                  <a:lnTo>
                    <a:pt x="322" y="179"/>
                  </a:lnTo>
                  <a:lnTo>
                    <a:pt x="319" y="179"/>
                  </a:lnTo>
                  <a:lnTo>
                    <a:pt x="317" y="179"/>
                  </a:lnTo>
                  <a:lnTo>
                    <a:pt x="317" y="182"/>
                  </a:lnTo>
                  <a:lnTo>
                    <a:pt x="315" y="182"/>
                  </a:lnTo>
                  <a:lnTo>
                    <a:pt x="310" y="184"/>
                  </a:lnTo>
                  <a:lnTo>
                    <a:pt x="305" y="184"/>
                  </a:lnTo>
                  <a:lnTo>
                    <a:pt x="305" y="186"/>
                  </a:lnTo>
                  <a:lnTo>
                    <a:pt x="303" y="186"/>
                  </a:lnTo>
                  <a:lnTo>
                    <a:pt x="300" y="189"/>
                  </a:lnTo>
                  <a:lnTo>
                    <a:pt x="300" y="191"/>
                  </a:lnTo>
                  <a:lnTo>
                    <a:pt x="298" y="191"/>
                  </a:lnTo>
                  <a:lnTo>
                    <a:pt x="296" y="191"/>
                  </a:lnTo>
                  <a:lnTo>
                    <a:pt x="293" y="191"/>
                  </a:lnTo>
                  <a:lnTo>
                    <a:pt x="291" y="191"/>
                  </a:lnTo>
                  <a:lnTo>
                    <a:pt x="289" y="191"/>
                  </a:lnTo>
                  <a:lnTo>
                    <a:pt x="284" y="189"/>
                  </a:lnTo>
                  <a:lnTo>
                    <a:pt x="272" y="189"/>
                  </a:lnTo>
                  <a:lnTo>
                    <a:pt x="270" y="182"/>
                  </a:lnTo>
                  <a:lnTo>
                    <a:pt x="260" y="179"/>
                  </a:lnTo>
                  <a:lnTo>
                    <a:pt x="260" y="177"/>
                  </a:lnTo>
                  <a:lnTo>
                    <a:pt x="260" y="175"/>
                  </a:lnTo>
                  <a:lnTo>
                    <a:pt x="263" y="175"/>
                  </a:lnTo>
                  <a:lnTo>
                    <a:pt x="263" y="168"/>
                  </a:lnTo>
                  <a:lnTo>
                    <a:pt x="258" y="168"/>
                  </a:lnTo>
                  <a:lnTo>
                    <a:pt x="256" y="160"/>
                  </a:lnTo>
                  <a:lnTo>
                    <a:pt x="251" y="160"/>
                  </a:lnTo>
                  <a:lnTo>
                    <a:pt x="251" y="158"/>
                  </a:lnTo>
                  <a:lnTo>
                    <a:pt x="246" y="158"/>
                  </a:lnTo>
                  <a:lnTo>
                    <a:pt x="246" y="156"/>
                  </a:lnTo>
                  <a:lnTo>
                    <a:pt x="241" y="158"/>
                  </a:lnTo>
                  <a:lnTo>
                    <a:pt x="225" y="158"/>
                  </a:lnTo>
                  <a:lnTo>
                    <a:pt x="206" y="158"/>
                  </a:lnTo>
                  <a:lnTo>
                    <a:pt x="199" y="153"/>
                  </a:lnTo>
                  <a:lnTo>
                    <a:pt x="189" y="146"/>
                  </a:lnTo>
                  <a:lnTo>
                    <a:pt x="180" y="139"/>
                  </a:lnTo>
                  <a:lnTo>
                    <a:pt x="178" y="139"/>
                  </a:lnTo>
                  <a:lnTo>
                    <a:pt x="173" y="137"/>
                  </a:lnTo>
                  <a:lnTo>
                    <a:pt x="168" y="134"/>
                  </a:lnTo>
                  <a:lnTo>
                    <a:pt x="161" y="132"/>
                  </a:lnTo>
                  <a:lnTo>
                    <a:pt x="126" y="13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81" name="Freeform 77"/>
            <p:cNvSpPr>
              <a:spLocks/>
            </p:cNvSpPr>
            <p:nvPr/>
          </p:nvSpPr>
          <p:spPr bwMode="auto">
            <a:xfrm>
              <a:off x="3524" y="1497"/>
              <a:ext cx="632" cy="210"/>
            </a:xfrm>
            <a:custGeom>
              <a:avLst/>
              <a:gdLst>
                <a:gd name="T0" fmla="*/ 2147483647 w 544"/>
                <a:gd name="T1" fmla="*/ 2147483647 h 191"/>
                <a:gd name="T2" fmla="*/ 2147483647 w 544"/>
                <a:gd name="T3" fmla="*/ 2147483647 h 191"/>
                <a:gd name="T4" fmla="*/ 2147483647 w 544"/>
                <a:gd name="T5" fmla="*/ 2147483647 h 191"/>
                <a:gd name="T6" fmla="*/ 2147483647 w 544"/>
                <a:gd name="T7" fmla="*/ 2147483647 h 191"/>
                <a:gd name="T8" fmla="*/ 2147483647 w 544"/>
                <a:gd name="T9" fmla="*/ 2147483647 h 191"/>
                <a:gd name="T10" fmla="*/ 2147483647 w 544"/>
                <a:gd name="T11" fmla="*/ 2147483647 h 191"/>
                <a:gd name="T12" fmla="*/ 2147483647 w 544"/>
                <a:gd name="T13" fmla="*/ 2147483647 h 191"/>
                <a:gd name="T14" fmla="*/ 2147483647 w 544"/>
                <a:gd name="T15" fmla="*/ 2147483647 h 191"/>
                <a:gd name="T16" fmla="*/ 2147483647 w 544"/>
                <a:gd name="T17" fmla="*/ 2147483647 h 191"/>
                <a:gd name="T18" fmla="*/ 2147483647 w 544"/>
                <a:gd name="T19" fmla="*/ 2147483647 h 191"/>
                <a:gd name="T20" fmla="*/ 2147483647 w 544"/>
                <a:gd name="T21" fmla="*/ 2147483647 h 191"/>
                <a:gd name="T22" fmla="*/ 2147483647 w 544"/>
                <a:gd name="T23" fmla="*/ 2147483647 h 191"/>
                <a:gd name="T24" fmla="*/ 2147483647 w 544"/>
                <a:gd name="T25" fmla="*/ 2147483647 h 191"/>
                <a:gd name="T26" fmla="*/ 2147483647 w 544"/>
                <a:gd name="T27" fmla="*/ 2147483647 h 191"/>
                <a:gd name="T28" fmla="*/ 2147483647 w 544"/>
                <a:gd name="T29" fmla="*/ 2147483647 h 191"/>
                <a:gd name="T30" fmla="*/ 2147483647 w 544"/>
                <a:gd name="T31" fmla="*/ 2147483647 h 191"/>
                <a:gd name="T32" fmla="*/ 2147483647 w 544"/>
                <a:gd name="T33" fmla="*/ 2147483647 h 191"/>
                <a:gd name="T34" fmla="*/ 2147483647 w 544"/>
                <a:gd name="T35" fmla="*/ 2147483647 h 191"/>
                <a:gd name="T36" fmla="*/ 2147483647 w 544"/>
                <a:gd name="T37" fmla="*/ 2147483647 h 191"/>
                <a:gd name="T38" fmla="*/ 2147483647 w 544"/>
                <a:gd name="T39" fmla="*/ 2147483647 h 191"/>
                <a:gd name="T40" fmla="*/ 2147483647 w 544"/>
                <a:gd name="T41" fmla="*/ 2147483647 h 191"/>
                <a:gd name="T42" fmla="*/ 2147483647 w 544"/>
                <a:gd name="T43" fmla="*/ 2147483647 h 191"/>
                <a:gd name="T44" fmla="*/ 2147483647 w 544"/>
                <a:gd name="T45" fmla="*/ 2147483647 h 191"/>
                <a:gd name="T46" fmla="*/ 2147483647 w 544"/>
                <a:gd name="T47" fmla="*/ 2147483647 h 191"/>
                <a:gd name="T48" fmla="*/ 2147483647 w 544"/>
                <a:gd name="T49" fmla="*/ 2147483647 h 191"/>
                <a:gd name="T50" fmla="*/ 2147483647 w 544"/>
                <a:gd name="T51" fmla="*/ 2147483647 h 191"/>
                <a:gd name="T52" fmla="*/ 2147483647 w 544"/>
                <a:gd name="T53" fmla="*/ 2147483647 h 191"/>
                <a:gd name="T54" fmla="*/ 2147483647 w 544"/>
                <a:gd name="T55" fmla="*/ 2147483647 h 191"/>
                <a:gd name="T56" fmla="*/ 2147483647 w 544"/>
                <a:gd name="T57" fmla="*/ 2147483647 h 191"/>
                <a:gd name="T58" fmla="*/ 2147483647 w 544"/>
                <a:gd name="T59" fmla="*/ 2147483647 h 191"/>
                <a:gd name="T60" fmla="*/ 2147483647 w 544"/>
                <a:gd name="T61" fmla="*/ 2147483647 h 191"/>
                <a:gd name="T62" fmla="*/ 2147483647 w 544"/>
                <a:gd name="T63" fmla="*/ 2147483647 h 191"/>
                <a:gd name="T64" fmla="*/ 2147483647 w 544"/>
                <a:gd name="T65" fmla="*/ 2147483647 h 191"/>
                <a:gd name="T66" fmla="*/ 2147483647 w 544"/>
                <a:gd name="T67" fmla="*/ 0 h 191"/>
                <a:gd name="T68" fmla="*/ 2147483647 w 544"/>
                <a:gd name="T69" fmla="*/ 2147483647 h 191"/>
                <a:gd name="T70" fmla="*/ 2147483647 w 544"/>
                <a:gd name="T71" fmla="*/ 2147483647 h 191"/>
                <a:gd name="T72" fmla="*/ 2147483647 w 544"/>
                <a:gd name="T73" fmla="*/ 2147483647 h 191"/>
                <a:gd name="T74" fmla="*/ 2147483647 w 544"/>
                <a:gd name="T75" fmla="*/ 2147483647 h 191"/>
                <a:gd name="T76" fmla="*/ 2147483647 w 544"/>
                <a:gd name="T77" fmla="*/ 2147483647 h 191"/>
                <a:gd name="T78" fmla="*/ 2147483647 w 544"/>
                <a:gd name="T79" fmla="*/ 2147483647 h 191"/>
                <a:gd name="T80" fmla="*/ 2147483647 w 544"/>
                <a:gd name="T81" fmla="*/ 2147483647 h 191"/>
                <a:gd name="T82" fmla="*/ 2147483647 w 544"/>
                <a:gd name="T83" fmla="*/ 2147483647 h 191"/>
                <a:gd name="T84" fmla="*/ 2147483647 w 544"/>
                <a:gd name="T85" fmla="*/ 2147483647 h 191"/>
                <a:gd name="T86" fmla="*/ 2147483647 w 544"/>
                <a:gd name="T87" fmla="*/ 2147483647 h 191"/>
                <a:gd name="T88" fmla="*/ 2147483647 w 544"/>
                <a:gd name="T89" fmla="*/ 2147483647 h 191"/>
                <a:gd name="T90" fmla="*/ 2147483647 w 544"/>
                <a:gd name="T91" fmla="*/ 2147483647 h 191"/>
                <a:gd name="T92" fmla="*/ 2147483647 w 544"/>
                <a:gd name="T93" fmla="*/ 2147483647 h 191"/>
                <a:gd name="T94" fmla="*/ 2147483647 w 544"/>
                <a:gd name="T95" fmla="*/ 2147483647 h 191"/>
                <a:gd name="T96" fmla="*/ 2147483647 w 544"/>
                <a:gd name="T97" fmla="*/ 2147483647 h 191"/>
                <a:gd name="T98" fmla="*/ 2147483647 w 544"/>
                <a:gd name="T99" fmla="*/ 2147483647 h 191"/>
                <a:gd name="T100" fmla="*/ 2147483647 w 544"/>
                <a:gd name="T101" fmla="*/ 2147483647 h 191"/>
                <a:gd name="T102" fmla="*/ 2147483647 w 544"/>
                <a:gd name="T103" fmla="*/ 2147483647 h 191"/>
                <a:gd name="T104" fmla="*/ 2147483647 w 544"/>
                <a:gd name="T105" fmla="*/ 2147483647 h 191"/>
                <a:gd name="T106" fmla="*/ 2147483647 w 544"/>
                <a:gd name="T107" fmla="*/ 2147483647 h 191"/>
                <a:gd name="T108" fmla="*/ 2147483647 w 544"/>
                <a:gd name="T109" fmla="*/ 2147483647 h 191"/>
                <a:gd name="T110" fmla="*/ 2147483647 w 544"/>
                <a:gd name="T111" fmla="*/ 2147483647 h 191"/>
                <a:gd name="T112" fmla="*/ 2147483647 w 544"/>
                <a:gd name="T113" fmla="*/ 2147483647 h 191"/>
                <a:gd name="T114" fmla="*/ 2147483647 w 544"/>
                <a:gd name="T115" fmla="*/ 2147483647 h 191"/>
                <a:gd name="T116" fmla="*/ 2147483647 w 544"/>
                <a:gd name="T117" fmla="*/ 2147483647 h 191"/>
                <a:gd name="T118" fmla="*/ 2147483647 w 544"/>
                <a:gd name="T119" fmla="*/ 2147483647 h 191"/>
                <a:gd name="T120" fmla="*/ 2147483647 w 544"/>
                <a:gd name="T121" fmla="*/ 2147483647 h 1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44"/>
                <a:gd name="T184" fmla="*/ 0 h 191"/>
                <a:gd name="T185" fmla="*/ 544 w 544"/>
                <a:gd name="T186" fmla="*/ 191 h 1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44" h="191">
                  <a:moveTo>
                    <a:pt x="126" y="139"/>
                  </a:moveTo>
                  <a:lnTo>
                    <a:pt x="126" y="151"/>
                  </a:lnTo>
                  <a:lnTo>
                    <a:pt x="126" y="165"/>
                  </a:lnTo>
                  <a:lnTo>
                    <a:pt x="126" y="177"/>
                  </a:lnTo>
                  <a:lnTo>
                    <a:pt x="126" y="189"/>
                  </a:lnTo>
                  <a:lnTo>
                    <a:pt x="123" y="189"/>
                  </a:lnTo>
                  <a:lnTo>
                    <a:pt x="119" y="189"/>
                  </a:lnTo>
                  <a:lnTo>
                    <a:pt x="116" y="189"/>
                  </a:lnTo>
                  <a:lnTo>
                    <a:pt x="114" y="184"/>
                  </a:lnTo>
                  <a:lnTo>
                    <a:pt x="111" y="182"/>
                  </a:lnTo>
                  <a:lnTo>
                    <a:pt x="109" y="179"/>
                  </a:lnTo>
                  <a:lnTo>
                    <a:pt x="109" y="177"/>
                  </a:lnTo>
                  <a:lnTo>
                    <a:pt x="104" y="177"/>
                  </a:lnTo>
                  <a:lnTo>
                    <a:pt x="102" y="175"/>
                  </a:lnTo>
                  <a:lnTo>
                    <a:pt x="100" y="175"/>
                  </a:lnTo>
                  <a:lnTo>
                    <a:pt x="97" y="175"/>
                  </a:lnTo>
                  <a:lnTo>
                    <a:pt x="93" y="175"/>
                  </a:lnTo>
                  <a:lnTo>
                    <a:pt x="85" y="177"/>
                  </a:lnTo>
                  <a:lnTo>
                    <a:pt x="78" y="182"/>
                  </a:lnTo>
                  <a:lnTo>
                    <a:pt x="78" y="175"/>
                  </a:lnTo>
                  <a:lnTo>
                    <a:pt x="81" y="172"/>
                  </a:lnTo>
                  <a:lnTo>
                    <a:pt x="81" y="170"/>
                  </a:lnTo>
                  <a:lnTo>
                    <a:pt x="78" y="168"/>
                  </a:lnTo>
                  <a:lnTo>
                    <a:pt x="76" y="168"/>
                  </a:lnTo>
                  <a:lnTo>
                    <a:pt x="71" y="168"/>
                  </a:lnTo>
                  <a:lnTo>
                    <a:pt x="69" y="165"/>
                  </a:lnTo>
                  <a:lnTo>
                    <a:pt x="67" y="165"/>
                  </a:lnTo>
                  <a:lnTo>
                    <a:pt x="64" y="163"/>
                  </a:lnTo>
                  <a:lnTo>
                    <a:pt x="62" y="158"/>
                  </a:lnTo>
                  <a:lnTo>
                    <a:pt x="60" y="153"/>
                  </a:lnTo>
                  <a:lnTo>
                    <a:pt x="57" y="153"/>
                  </a:lnTo>
                  <a:lnTo>
                    <a:pt x="55" y="151"/>
                  </a:lnTo>
                  <a:lnTo>
                    <a:pt x="50" y="149"/>
                  </a:lnTo>
                  <a:lnTo>
                    <a:pt x="48" y="146"/>
                  </a:lnTo>
                  <a:lnTo>
                    <a:pt x="50" y="144"/>
                  </a:lnTo>
                  <a:lnTo>
                    <a:pt x="55" y="144"/>
                  </a:lnTo>
                  <a:lnTo>
                    <a:pt x="57" y="144"/>
                  </a:lnTo>
                  <a:lnTo>
                    <a:pt x="60" y="146"/>
                  </a:lnTo>
                  <a:lnTo>
                    <a:pt x="62" y="146"/>
                  </a:lnTo>
                  <a:lnTo>
                    <a:pt x="67" y="146"/>
                  </a:lnTo>
                  <a:lnTo>
                    <a:pt x="64" y="144"/>
                  </a:lnTo>
                  <a:lnTo>
                    <a:pt x="64" y="142"/>
                  </a:lnTo>
                  <a:lnTo>
                    <a:pt x="62" y="139"/>
                  </a:lnTo>
                  <a:lnTo>
                    <a:pt x="64" y="137"/>
                  </a:lnTo>
                  <a:lnTo>
                    <a:pt x="67" y="137"/>
                  </a:lnTo>
                  <a:lnTo>
                    <a:pt x="69" y="137"/>
                  </a:lnTo>
                  <a:lnTo>
                    <a:pt x="71" y="137"/>
                  </a:lnTo>
                  <a:lnTo>
                    <a:pt x="74" y="134"/>
                  </a:lnTo>
                  <a:lnTo>
                    <a:pt x="76" y="134"/>
                  </a:lnTo>
                  <a:lnTo>
                    <a:pt x="78" y="134"/>
                  </a:lnTo>
                  <a:lnTo>
                    <a:pt x="83" y="134"/>
                  </a:lnTo>
                  <a:lnTo>
                    <a:pt x="88" y="137"/>
                  </a:lnTo>
                  <a:lnTo>
                    <a:pt x="90" y="137"/>
                  </a:lnTo>
                  <a:lnTo>
                    <a:pt x="93" y="134"/>
                  </a:lnTo>
                  <a:lnTo>
                    <a:pt x="95" y="134"/>
                  </a:lnTo>
                  <a:lnTo>
                    <a:pt x="95" y="137"/>
                  </a:lnTo>
                  <a:lnTo>
                    <a:pt x="100" y="137"/>
                  </a:lnTo>
                  <a:lnTo>
                    <a:pt x="102" y="137"/>
                  </a:lnTo>
                  <a:lnTo>
                    <a:pt x="104" y="137"/>
                  </a:lnTo>
                  <a:lnTo>
                    <a:pt x="109" y="137"/>
                  </a:lnTo>
                  <a:lnTo>
                    <a:pt x="107" y="134"/>
                  </a:lnTo>
                  <a:lnTo>
                    <a:pt x="109" y="134"/>
                  </a:lnTo>
                  <a:lnTo>
                    <a:pt x="109" y="132"/>
                  </a:lnTo>
                  <a:lnTo>
                    <a:pt x="104" y="130"/>
                  </a:lnTo>
                  <a:lnTo>
                    <a:pt x="102" y="130"/>
                  </a:lnTo>
                  <a:lnTo>
                    <a:pt x="102" y="127"/>
                  </a:lnTo>
                  <a:lnTo>
                    <a:pt x="100" y="127"/>
                  </a:lnTo>
                  <a:lnTo>
                    <a:pt x="97" y="125"/>
                  </a:lnTo>
                  <a:lnTo>
                    <a:pt x="95" y="120"/>
                  </a:lnTo>
                  <a:lnTo>
                    <a:pt x="93" y="118"/>
                  </a:lnTo>
                  <a:lnTo>
                    <a:pt x="93" y="120"/>
                  </a:lnTo>
                  <a:lnTo>
                    <a:pt x="90" y="116"/>
                  </a:lnTo>
                  <a:lnTo>
                    <a:pt x="88" y="116"/>
                  </a:lnTo>
                  <a:lnTo>
                    <a:pt x="83" y="111"/>
                  </a:lnTo>
                  <a:lnTo>
                    <a:pt x="81" y="111"/>
                  </a:lnTo>
                  <a:lnTo>
                    <a:pt x="78" y="111"/>
                  </a:lnTo>
                  <a:lnTo>
                    <a:pt x="76" y="111"/>
                  </a:lnTo>
                  <a:lnTo>
                    <a:pt x="74" y="111"/>
                  </a:lnTo>
                  <a:lnTo>
                    <a:pt x="71" y="113"/>
                  </a:lnTo>
                  <a:lnTo>
                    <a:pt x="69" y="111"/>
                  </a:lnTo>
                  <a:lnTo>
                    <a:pt x="67" y="111"/>
                  </a:lnTo>
                  <a:lnTo>
                    <a:pt x="64" y="111"/>
                  </a:lnTo>
                  <a:lnTo>
                    <a:pt x="62" y="108"/>
                  </a:lnTo>
                  <a:lnTo>
                    <a:pt x="60" y="108"/>
                  </a:lnTo>
                  <a:lnTo>
                    <a:pt x="50" y="116"/>
                  </a:lnTo>
                  <a:lnTo>
                    <a:pt x="45" y="116"/>
                  </a:lnTo>
                  <a:lnTo>
                    <a:pt x="38" y="116"/>
                  </a:lnTo>
                  <a:lnTo>
                    <a:pt x="34" y="118"/>
                  </a:lnTo>
                  <a:lnTo>
                    <a:pt x="26" y="118"/>
                  </a:lnTo>
                  <a:lnTo>
                    <a:pt x="34" y="120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4" y="120"/>
                  </a:lnTo>
                  <a:lnTo>
                    <a:pt x="22" y="120"/>
                  </a:lnTo>
                  <a:lnTo>
                    <a:pt x="19" y="120"/>
                  </a:lnTo>
                  <a:lnTo>
                    <a:pt x="19" y="118"/>
                  </a:lnTo>
                  <a:lnTo>
                    <a:pt x="22" y="118"/>
                  </a:lnTo>
                  <a:lnTo>
                    <a:pt x="22" y="116"/>
                  </a:lnTo>
                  <a:lnTo>
                    <a:pt x="24" y="116"/>
                  </a:lnTo>
                  <a:lnTo>
                    <a:pt x="26" y="116"/>
                  </a:lnTo>
                  <a:lnTo>
                    <a:pt x="29" y="116"/>
                  </a:lnTo>
                  <a:lnTo>
                    <a:pt x="26" y="106"/>
                  </a:lnTo>
                  <a:lnTo>
                    <a:pt x="24" y="106"/>
                  </a:lnTo>
                  <a:lnTo>
                    <a:pt x="22" y="104"/>
                  </a:lnTo>
                  <a:lnTo>
                    <a:pt x="19" y="101"/>
                  </a:lnTo>
                  <a:lnTo>
                    <a:pt x="15" y="101"/>
                  </a:lnTo>
                  <a:lnTo>
                    <a:pt x="10" y="101"/>
                  </a:lnTo>
                  <a:lnTo>
                    <a:pt x="10" y="104"/>
                  </a:lnTo>
                  <a:lnTo>
                    <a:pt x="8" y="101"/>
                  </a:lnTo>
                  <a:lnTo>
                    <a:pt x="8" y="99"/>
                  </a:lnTo>
                  <a:lnTo>
                    <a:pt x="8" y="97"/>
                  </a:lnTo>
                  <a:lnTo>
                    <a:pt x="5" y="94"/>
                  </a:lnTo>
                  <a:lnTo>
                    <a:pt x="0" y="94"/>
                  </a:lnTo>
                  <a:lnTo>
                    <a:pt x="3" y="87"/>
                  </a:lnTo>
                  <a:lnTo>
                    <a:pt x="5" y="85"/>
                  </a:lnTo>
                  <a:lnTo>
                    <a:pt x="8" y="85"/>
                  </a:lnTo>
                  <a:lnTo>
                    <a:pt x="5" y="82"/>
                  </a:lnTo>
                  <a:lnTo>
                    <a:pt x="3" y="80"/>
                  </a:lnTo>
                  <a:lnTo>
                    <a:pt x="5" y="73"/>
                  </a:lnTo>
                  <a:lnTo>
                    <a:pt x="10" y="73"/>
                  </a:lnTo>
                  <a:lnTo>
                    <a:pt x="10" y="71"/>
                  </a:lnTo>
                  <a:lnTo>
                    <a:pt x="10" y="68"/>
                  </a:lnTo>
                  <a:lnTo>
                    <a:pt x="12" y="66"/>
                  </a:lnTo>
                  <a:lnTo>
                    <a:pt x="15" y="66"/>
                  </a:lnTo>
                  <a:lnTo>
                    <a:pt x="15" y="68"/>
                  </a:lnTo>
                  <a:lnTo>
                    <a:pt x="17" y="68"/>
                  </a:lnTo>
                  <a:lnTo>
                    <a:pt x="22" y="75"/>
                  </a:lnTo>
                  <a:lnTo>
                    <a:pt x="24" y="75"/>
                  </a:lnTo>
                  <a:lnTo>
                    <a:pt x="31" y="73"/>
                  </a:lnTo>
                  <a:lnTo>
                    <a:pt x="29" y="71"/>
                  </a:lnTo>
                  <a:lnTo>
                    <a:pt x="29" y="66"/>
                  </a:lnTo>
                  <a:lnTo>
                    <a:pt x="26" y="64"/>
                  </a:lnTo>
                  <a:lnTo>
                    <a:pt x="29" y="64"/>
                  </a:lnTo>
                  <a:lnTo>
                    <a:pt x="31" y="64"/>
                  </a:lnTo>
                  <a:lnTo>
                    <a:pt x="36" y="61"/>
                  </a:lnTo>
                  <a:lnTo>
                    <a:pt x="38" y="59"/>
                  </a:lnTo>
                  <a:lnTo>
                    <a:pt x="38" y="56"/>
                  </a:lnTo>
                  <a:lnTo>
                    <a:pt x="41" y="56"/>
                  </a:lnTo>
                  <a:lnTo>
                    <a:pt x="43" y="56"/>
                  </a:lnTo>
                  <a:lnTo>
                    <a:pt x="45" y="56"/>
                  </a:lnTo>
                  <a:lnTo>
                    <a:pt x="48" y="54"/>
                  </a:lnTo>
                  <a:lnTo>
                    <a:pt x="50" y="54"/>
                  </a:lnTo>
                  <a:lnTo>
                    <a:pt x="52" y="54"/>
                  </a:lnTo>
                  <a:lnTo>
                    <a:pt x="52" y="52"/>
                  </a:lnTo>
                  <a:lnTo>
                    <a:pt x="55" y="49"/>
                  </a:lnTo>
                  <a:lnTo>
                    <a:pt x="57" y="49"/>
                  </a:lnTo>
                  <a:lnTo>
                    <a:pt x="62" y="49"/>
                  </a:lnTo>
                  <a:lnTo>
                    <a:pt x="62" y="52"/>
                  </a:lnTo>
                  <a:lnTo>
                    <a:pt x="64" y="52"/>
                  </a:lnTo>
                  <a:lnTo>
                    <a:pt x="67" y="52"/>
                  </a:lnTo>
                  <a:lnTo>
                    <a:pt x="69" y="52"/>
                  </a:lnTo>
                  <a:lnTo>
                    <a:pt x="71" y="49"/>
                  </a:lnTo>
                  <a:lnTo>
                    <a:pt x="74" y="49"/>
                  </a:lnTo>
                  <a:lnTo>
                    <a:pt x="76" y="49"/>
                  </a:lnTo>
                  <a:lnTo>
                    <a:pt x="78" y="52"/>
                  </a:lnTo>
                  <a:lnTo>
                    <a:pt x="81" y="52"/>
                  </a:lnTo>
                  <a:lnTo>
                    <a:pt x="83" y="52"/>
                  </a:lnTo>
                  <a:lnTo>
                    <a:pt x="85" y="52"/>
                  </a:lnTo>
                  <a:lnTo>
                    <a:pt x="90" y="52"/>
                  </a:lnTo>
                  <a:lnTo>
                    <a:pt x="93" y="52"/>
                  </a:lnTo>
                  <a:lnTo>
                    <a:pt x="95" y="54"/>
                  </a:lnTo>
                  <a:lnTo>
                    <a:pt x="95" y="56"/>
                  </a:lnTo>
                  <a:lnTo>
                    <a:pt x="100" y="56"/>
                  </a:lnTo>
                  <a:lnTo>
                    <a:pt x="102" y="59"/>
                  </a:lnTo>
                  <a:lnTo>
                    <a:pt x="104" y="61"/>
                  </a:lnTo>
                  <a:lnTo>
                    <a:pt x="104" y="64"/>
                  </a:lnTo>
                  <a:lnTo>
                    <a:pt x="107" y="66"/>
                  </a:lnTo>
                  <a:lnTo>
                    <a:pt x="109" y="64"/>
                  </a:lnTo>
                  <a:lnTo>
                    <a:pt x="109" y="61"/>
                  </a:lnTo>
                  <a:lnTo>
                    <a:pt x="107" y="59"/>
                  </a:lnTo>
                  <a:lnTo>
                    <a:pt x="109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4" y="61"/>
                  </a:lnTo>
                  <a:lnTo>
                    <a:pt x="114" y="64"/>
                  </a:lnTo>
                  <a:lnTo>
                    <a:pt x="119" y="64"/>
                  </a:lnTo>
                  <a:lnTo>
                    <a:pt x="121" y="64"/>
                  </a:lnTo>
                  <a:lnTo>
                    <a:pt x="123" y="64"/>
                  </a:lnTo>
                  <a:lnTo>
                    <a:pt x="128" y="61"/>
                  </a:lnTo>
                  <a:lnTo>
                    <a:pt x="130" y="61"/>
                  </a:lnTo>
                  <a:lnTo>
                    <a:pt x="133" y="59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40" y="59"/>
                  </a:lnTo>
                  <a:lnTo>
                    <a:pt x="142" y="59"/>
                  </a:lnTo>
                  <a:lnTo>
                    <a:pt x="147" y="61"/>
                  </a:lnTo>
                  <a:lnTo>
                    <a:pt x="149" y="59"/>
                  </a:lnTo>
                  <a:lnTo>
                    <a:pt x="154" y="59"/>
                  </a:lnTo>
                  <a:lnTo>
                    <a:pt x="156" y="56"/>
                  </a:lnTo>
                  <a:lnTo>
                    <a:pt x="159" y="59"/>
                  </a:lnTo>
                  <a:lnTo>
                    <a:pt x="161" y="59"/>
                  </a:lnTo>
                  <a:lnTo>
                    <a:pt x="161" y="61"/>
                  </a:lnTo>
                  <a:lnTo>
                    <a:pt x="163" y="64"/>
                  </a:lnTo>
                  <a:lnTo>
                    <a:pt x="168" y="64"/>
                  </a:lnTo>
                  <a:lnTo>
                    <a:pt x="171" y="64"/>
                  </a:lnTo>
                  <a:lnTo>
                    <a:pt x="173" y="66"/>
                  </a:lnTo>
                  <a:lnTo>
                    <a:pt x="175" y="66"/>
                  </a:lnTo>
                  <a:lnTo>
                    <a:pt x="178" y="64"/>
                  </a:lnTo>
                  <a:lnTo>
                    <a:pt x="180" y="61"/>
                  </a:lnTo>
                  <a:lnTo>
                    <a:pt x="182" y="61"/>
                  </a:lnTo>
                  <a:lnTo>
                    <a:pt x="185" y="64"/>
                  </a:lnTo>
                  <a:lnTo>
                    <a:pt x="189" y="64"/>
                  </a:lnTo>
                  <a:lnTo>
                    <a:pt x="192" y="64"/>
                  </a:lnTo>
                  <a:lnTo>
                    <a:pt x="194" y="64"/>
                  </a:lnTo>
                  <a:lnTo>
                    <a:pt x="199" y="61"/>
                  </a:lnTo>
                  <a:lnTo>
                    <a:pt x="201" y="56"/>
                  </a:lnTo>
                  <a:lnTo>
                    <a:pt x="201" y="54"/>
                  </a:lnTo>
                  <a:lnTo>
                    <a:pt x="199" y="54"/>
                  </a:lnTo>
                  <a:lnTo>
                    <a:pt x="197" y="54"/>
                  </a:lnTo>
                  <a:lnTo>
                    <a:pt x="192" y="52"/>
                  </a:lnTo>
                  <a:lnTo>
                    <a:pt x="189" y="52"/>
                  </a:lnTo>
                  <a:lnTo>
                    <a:pt x="187" y="49"/>
                  </a:lnTo>
                  <a:lnTo>
                    <a:pt x="185" y="49"/>
                  </a:lnTo>
                  <a:lnTo>
                    <a:pt x="185" y="47"/>
                  </a:lnTo>
                  <a:lnTo>
                    <a:pt x="180" y="47"/>
                  </a:lnTo>
                  <a:lnTo>
                    <a:pt x="182" y="45"/>
                  </a:lnTo>
                  <a:lnTo>
                    <a:pt x="185" y="45"/>
                  </a:lnTo>
                  <a:lnTo>
                    <a:pt x="189" y="42"/>
                  </a:lnTo>
                  <a:lnTo>
                    <a:pt x="192" y="42"/>
                  </a:lnTo>
                  <a:lnTo>
                    <a:pt x="192" y="40"/>
                  </a:lnTo>
                  <a:lnTo>
                    <a:pt x="194" y="40"/>
                  </a:lnTo>
                  <a:lnTo>
                    <a:pt x="189" y="35"/>
                  </a:lnTo>
                  <a:lnTo>
                    <a:pt x="192" y="35"/>
                  </a:lnTo>
                  <a:lnTo>
                    <a:pt x="192" y="33"/>
                  </a:lnTo>
                  <a:lnTo>
                    <a:pt x="194" y="33"/>
                  </a:lnTo>
                  <a:lnTo>
                    <a:pt x="197" y="33"/>
                  </a:lnTo>
                  <a:lnTo>
                    <a:pt x="199" y="33"/>
                  </a:lnTo>
                  <a:lnTo>
                    <a:pt x="201" y="33"/>
                  </a:lnTo>
                  <a:lnTo>
                    <a:pt x="206" y="33"/>
                  </a:lnTo>
                  <a:lnTo>
                    <a:pt x="208" y="33"/>
                  </a:lnTo>
                  <a:lnTo>
                    <a:pt x="208" y="30"/>
                  </a:lnTo>
                  <a:lnTo>
                    <a:pt x="204" y="28"/>
                  </a:lnTo>
                  <a:lnTo>
                    <a:pt x="197" y="28"/>
                  </a:lnTo>
                  <a:lnTo>
                    <a:pt x="194" y="28"/>
                  </a:lnTo>
                  <a:lnTo>
                    <a:pt x="197" y="26"/>
                  </a:lnTo>
                  <a:lnTo>
                    <a:pt x="199" y="26"/>
                  </a:lnTo>
                  <a:lnTo>
                    <a:pt x="201" y="26"/>
                  </a:lnTo>
                  <a:lnTo>
                    <a:pt x="199" y="23"/>
                  </a:lnTo>
                  <a:lnTo>
                    <a:pt x="197" y="23"/>
                  </a:lnTo>
                  <a:lnTo>
                    <a:pt x="194" y="23"/>
                  </a:lnTo>
                  <a:lnTo>
                    <a:pt x="194" y="21"/>
                  </a:lnTo>
                  <a:lnTo>
                    <a:pt x="192" y="19"/>
                  </a:lnTo>
                  <a:lnTo>
                    <a:pt x="197" y="19"/>
                  </a:lnTo>
                  <a:lnTo>
                    <a:pt x="199" y="19"/>
                  </a:lnTo>
                  <a:lnTo>
                    <a:pt x="201" y="19"/>
                  </a:lnTo>
                  <a:lnTo>
                    <a:pt x="204" y="19"/>
                  </a:lnTo>
                  <a:lnTo>
                    <a:pt x="206" y="19"/>
                  </a:lnTo>
                  <a:lnTo>
                    <a:pt x="213" y="19"/>
                  </a:lnTo>
                  <a:lnTo>
                    <a:pt x="213" y="21"/>
                  </a:lnTo>
                  <a:lnTo>
                    <a:pt x="215" y="19"/>
                  </a:lnTo>
                  <a:lnTo>
                    <a:pt x="218" y="19"/>
                  </a:lnTo>
                  <a:lnTo>
                    <a:pt x="223" y="19"/>
                  </a:lnTo>
                  <a:lnTo>
                    <a:pt x="223" y="16"/>
                  </a:lnTo>
                  <a:lnTo>
                    <a:pt x="225" y="16"/>
                  </a:lnTo>
                  <a:lnTo>
                    <a:pt x="227" y="16"/>
                  </a:lnTo>
                  <a:lnTo>
                    <a:pt x="230" y="16"/>
                  </a:lnTo>
                  <a:lnTo>
                    <a:pt x="232" y="16"/>
                  </a:lnTo>
                  <a:lnTo>
                    <a:pt x="234" y="16"/>
                  </a:lnTo>
                  <a:lnTo>
                    <a:pt x="239" y="14"/>
                  </a:lnTo>
                  <a:lnTo>
                    <a:pt x="241" y="14"/>
                  </a:lnTo>
                  <a:lnTo>
                    <a:pt x="244" y="14"/>
                  </a:lnTo>
                  <a:lnTo>
                    <a:pt x="246" y="14"/>
                  </a:lnTo>
                  <a:lnTo>
                    <a:pt x="248" y="14"/>
                  </a:lnTo>
                  <a:lnTo>
                    <a:pt x="248" y="12"/>
                  </a:lnTo>
                  <a:lnTo>
                    <a:pt x="251" y="9"/>
                  </a:lnTo>
                  <a:lnTo>
                    <a:pt x="253" y="9"/>
                  </a:lnTo>
                  <a:lnTo>
                    <a:pt x="256" y="12"/>
                  </a:lnTo>
                  <a:lnTo>
                    <a:pt x="260" y="9"/>
                  </a:lnTo>
                  <a:lnTo>
                    <a:pt x="270" y="9"/>
                  </a:lnTo>
                  <a:lnTo>
                    <a:pt x="277" y="9"/>
                  </a:lnTo>
                  <a:lnTo>
                    <a:pt x="284" y="7"/>
                  </a:lnTo>
                  <a:lnTo>
                    <a:pt x="286" y="7"/>
                  </a:lnTo>
                  <a:lnTo>
                    <a:pt x="289" y="7"/>
                  </a:lnTo>
                  <a:lnTo>
                    <a:pt x="291" y="5"/>
                  </a:lnTo>
                  <a:lnTo>
                    <a:pt x="289" y="5"/>
                  </a:lnTo>
                  <a:lnTo>
                    <a:pt x="291" y="2"/>
                  </a:lnTo>
                  <a:lnTo>
                    <a:pt x="293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300" y="0"/>
                  </a:lnTo>
                  <a:lnTo>
                    <a:pt x="303" y="0"/>
                  </a:lnTo>
                  <a:lnTo>
                    <a:pt x="305" y="0"/>
                  </a:lnTo>
                  <a:lnTo>
                    <a:pt x="308" y="2"/>
                  </a:lnTo>
                  <a:lnTo>
                    <a:pt x="310" y="0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5" y="5"/>
                  </a:lnTo>
                  <a:lnTo>
                    <a:pt x="317" y="2"/>
                  </a:lnTo>
                  <a:lnTo>
                    <a:pt x="319" y="2"/>
                  </a:lnTo>
                  <a:lnTo>
                    <a:pt x="322" y="2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5"/>
                  </a:lnTo>
                  <a:lnTo>
                    <a:pt x="326" y="7"/>
                  </a:lnTo>
                  <a:lnTo>
                    <a:pt x="326" y="9"/>
                  </a:lnTo>
                  <a:lnTo>
                    <a:pt x="331" y="9"/>
                  </a:lnTo>
                  <a:lnTo>
                    <a:pt x="329" y="12"/>
                  </a:lnTo>
                  <a:lnTo>
                    <a:pt x="329" y="14"/>
                  </a:lnTo>
                  <a:lnTo>
                    <a:pt x="326" y="14"/>
                  </a:lnTo>
                  <a:lnTo>
                    <a:pt x="329" y="16"/>
                  </a:lnTo>
                  <a:lnTo>
                    <a:pt x="334" y="16"/>
                  </a:lnTo>
                  <a:lnTo>
                    <a:pt x="336" y="16"/>
                  </a:lnTo>
                  <a:lnTo>
                    <a:pt x="338" y="16"/>
                  </a:lnTo>
                  <a:lnTo>
                    <a:pt x="341" y="16"/>
                  </a:lnTo>
                  <a:lnTo>
                    <a:pt x="341" y="14"/>
                  </a:lnTo>
                  <a:lnTo>
                    <a:pt x="343" y="14"/>
                  </a:lnTo>
                  <a:lnTo>
                    <a:pt x="343" y="16"/>
                  </a:lnTo>
                  <a:lnTo>
                    <a:pt x="345" y="16"/>
                  </a:lnTo>
                  <a:lnTo>
                    <a:pt x="345" y="19"/>
                  </a:lnTo>
                  <a:lnTo>
                    <a:pt x="348" y="19"/>
                  </a:lnTo>
                  <a:lnTo>
                    <a:pt x="348" y="16"/>
                  </a:lnTo>
                  <a:lnTo>
                    <a:pt x="352" y="19"/>
                  </a:lnTo>
                  <a:lnTo>
                    <a:pt x="355" y="19"/>
                  </a:lnTo>
                  <a:lnTo>
                    <a:pt x="357" y="19"/>
                  </a:lnTo>
                  <a:lnTo>
                    <a:pt x="360" y="19"/>
                  </a:lnTo>
                  <a:lnTo>
                    <a:pt x="362" y="19"/>
                  </a:lnTo>
                  <a:lnTo>
                    <a:pt x="362" y="21"/>
                  </a:lnTo>
                  <a:lnTo>
                    <a:pt x="360" y="21"/>
                  </a:lnTo>
                  <a:lnTo>
                    <a:pt x="357" y="23"/>
                  </a:lnTo>
                  <a:lnTo>
                    <a:pt x="357" y="26"/>
                  </a:lnTo>
                  <a:lnTo>
                    <a:pt x="360" y="26"/>
                  </a:lnTo>
                  <a:lnTo>
                    <a:pt x="362" y="26"/>
                  </a:lnTo>
                  <a:lnTo>
                    <a:pt x="367" y="23"/>
                  </a:lnTo>
                  <a:lnTo>
                    <a:pt x="369" y="23"/>
                  </a:lnTo>
                  <a:lnTo>
                    <a:pt x="371" y="26"/>
                  </a:lnTo>
                  <a:lnTo>
                    <a:pt x="374" y="26"/>
                  </a:lnTo>
                  <a:lnTo>
                    <a:pt x="371" y="23"/>
                  </a:lnTo>
                  <a:lnTo>
                    <a:pt x="374" y="23"/>
                  </a:lnTo>
                  <a:lnTo>
                    <a:pt x="376" y="23"/>
                  </a:lnTo>
                  <a:lnTo>
                    <a:pt x="378" y="21"/>
                  </a:lnTo>
                  <a:lnTo>
                    <a:pt x="381" y="21"/>
                  </a:lnTo>
                  <a:lnTo>
                    <a:pt x="386" y="19"/>
                  </a:lnTo>
                  <a:lnTo>
                    <a:pt x="386" y="16"/>
                  </a:lnTo>
                  <a:lnTo>
                    <a:pt x="388" y="16"/>
                  </a:lnTo>
                  <a:lnTo>
                    <a:pt x="390" y="16"/>
                  </a:lnTo>
                  <a:lnTo>
                    <a:pt x="393" y="16"/>
                  </a:lnTo>
                  <a:lnTo>
                    <a:pt x="395" y="16"/>
                  </a:lnTo>
                  <a:lnTo>
                    <a:pt x="397" y="14"/>
                  </a:lnTo>
                  <a:lnTo>
                    <a:pt x="400" y="14"/>
                  </a:lnTo>
                  <a:lnTo>
                    <a:pt x="404" y="14"/>
                  </a:lnTo>
                  <a:lnTo>
                    <a:pt x="404" y="16"/>
                  </a:lnTo>
                  <a:lnTo>
                    <a:pt x="402" y="16"/>
                  </a:lnTo>
                  <a:lnTo>
                    <a:pt x="400" y="16"/>
                  </a:lnTo>
                  <a:lnTo>
                    <a:pt x="400" y="19"/>
                  </a:lnTo>
                  <a:lnTo>
                    <a:pt x="402" y="19"/>
                  </a:lnTo>
                  <a:lnTo>
                    <a:pt x="419" y="28"/>
                  </a:lnTo>
                  <a:lnTo>
                    <a:pt x="449" y="61"/>
                  </a:lnTo>
                  <a:lnTo>
                    <a:pt x="452" y="61"/>
                  </a:lnTo>
                  <a:lnTo>
                    <a:pt x="452" y="59"/>
                  </a:lnTo>
                  <a:lnTo>
                    <a:pt x="454" y="56"/>
                  </a:lnTo>
                  <a:lnTo>
                    <a:pt x="456" y="56"/>
                  </a:lnTo>
                  <a:lnTo>
                    <a:pt x="459" y="56"/>
                  </a:lnTo>
                  <a:lnTo>
                    <a:pt x="461" y="56"/>
                  </a:lnTo>
                  <a:lnTo>
                    <a:pt x="463" y="59"/>
                  </a:lnTo>
                  <a:lnTo>
                    <a:pt x="463" y="61"/>
                  </a:lnTo>
                  <a:lnTo>
                    <a:pt x="466" y="61"/>
                  </a:lnTo>
                  <a:lnTo>
                    <a:pt x="466" y="64"/>
                  </a:lnTo>
                  <a:lnTo>
                    <a:pt x="473" y="61"/>
                  </a:lnTo>
                  <a:lnTo>
                    <a:pt x="475" y="64"/>
                  </a:lnTo>
                  <a:lnTo>
                    <a:pt x="478" y="64"/>
                  </a:lnTo>
                  <a:lnTo>
                    <a:pt x="482" y="64"/>
                  </a:lnTo>
                  <a:lnTo>
                    <a:pt x="482" y="61"/>
                  </a:lnTo>
                  <a:lnTo>
                    <a:pt x="485" y="61"/>
                  </a:lnTo>
                  <a:lnTo>
                    <a:pt x="487" y="61"/>
                  </a:lnTo>
                  <a:lnTo>
                    <a:pt x="489" y="59"/>
                  </a:lnTo>
                  <a:lnTo>
                    <a:pt x="494" y="59"/>
                  </a:lnTo>
                  <a:lnTo>
                    <a:pt x="497" y="61"/>
                  </a:lnTo>
                  <a:lnTo>
                    <a:pt x="499" y="61"/>
                  </a:lnTo>
                  <a:lnTo>
                    <a:pt x="501" y="64"/>
                  </a:lnTo>
                  <a:lnTo>
                    <a:pt x="504" y="64"/>
                  </a:lnTo>
                  <a:lnTo>
                    <a:pt x="504" y="66"/>
                  </a:lnTo>
                  <a:lnTo>
                    <a:pt x="504" y="68"/>
                  </a:lnTo>
                  <a:lnTo>
                    <a:pt x="506" y="68"/>
                  </a:lnTo>
                  <a:lnTo>
                    <a:pt x="511" y="71"/>
                  </a:lnTo>
                  <a:lnTo>
                    <a:pt x="513" y="73"/>
                  </a:lnTo>
                  <a:lnTo>
                    <a:pt x="515" y="75"/>
                  </a:lnTo>
                  <a:lnTo>
                    <a:pt x="518" y="78"/>
                  </a:lnTo>
                  <a:lnTo>
                    <a:pt x="523" y="78"/>
                  </a:lnTo>
                  <a:lnTo>
                    <a:pt x="525" y="78"/>
                  </a:lnTo>
                  <a:lnTo>
                    <a:pt x="527" y="80"/>
                  </a:lnTo>
                  <a:lnTo>
                    <a:pt x="530" y="80"/>
                  </a:lnTo>
                  <a:lnTo>
                    <a:pt x="532" y="78"/>
                  </a:lnTo>
                  <a:lnTo>
                    <a:pt x="537" y="75"/>
                  </a:lnTo>
                  <a:lnTo>
                    <a:pt x="537" y="78"/>
                  </a:lnTo>
                  <a:lnTo>
                    <a:pt x="539" y="80"/>
                  </a:lnTo>
                  <a:lnTo>
                    <a:pt x="541" y="82"/>
                  </a:lnTo>
                  <a:lnTo>
                    <a:pt x="544" y="85"/>
                  </a:lnTo>
                  <a:lnTo>
                    <a:pt x="539" y="87"/>
                  </a:lnTo>
                  <a:lnTo>
                    <a:pt x="537" y="92"/>
                  </a:lnTo>
                  <a:lnTo>
                    <a:pt x="534" y="94"/>
                  </a:lnTo>
                  <a:lnTo>
                    <a:pt x="530" y="94"/>
                  </a:lnTo>
                  <a:lnTo>
                    <a:pt x="525" y="94"/>
                  </a:lnTo>
                  <a:lnTo>
                    <a:pt x="523" y="99"/>
                  </a:lnTo>
                  <a:lnTo>
                    <a:pt x="520" y="101"/>
                  </a:lnTo>
                  <a:lnTo>
                    <a:pt x="523" y="106"/>
                  </a:lnTo>
                  <a:lnTo>
                    <a:pt x="520" y="111"/>
                  </a:lnTo>
                  <a:lnTo>
                    <a:pt x="515" y="113"/>
                  </a:lnTo>
                  <a:lnTo>
                    <a:pt x="511" y="116"/>
                  </a:lnTo>
                  <a:lnTo>
                    <a:pt x="511" y="113"/>
                  </a:lnTo>
                  <a:lnTo>
                    <a:pt x="508" y="113"/>
                  </a:lnTo>
                  <a:lnTo>
                    <a:pt x="499" y="113"/>
                  </a:lnTo>
                  <a:lnTo>
                    <a:pt x="494" y="111"/>
                  </a:lnTo>
                  <a:lnTo>
                    <a:pt x="492" y="111"/>
                  </a:lnTo>
                  <a:lnTo>
                    <a:pt x="487" y="111"/>
                  </a:lnTo>
                  <a:lnTo>
                    <a:pt x="485" y="113"/>
                  </a:lnTo>
                  <a:lnTo>
                    <a:pt x="482" y="118"/>
                  </a:lnTo>
                  <a:lnTo>
                    <a:pt x="478" y="123"/>
                  </a:lnTo>
                  <a:lnTo>
                    <a:pt x="478" y="127"/>
                  </a:lnTo>
                  <a:lnTo>
                    <a:pt x="475" y="130"/>
                  </a:lnTo>
                  <a:lnTo>
                    <a:pt x="478" y="132"/>
                  </a:lnTo>
                  <a:lnTo>
                    <a:pt x="478" y="137"/>
                  </a:lnTo>
                  <a:lnTo>
                    <a:pt x="463" y="137"/>
                  </a:lnTo>
                  <a:lnTo>
                    <a:pt x="459" y="139"/>
                  </a:lnTo>
                  <a:lnTo>
                    <a:pt x="454" y="139"/>
                  </a:lnTo>
                  <a:lnTo>
                    <a:pt x="449" y="142"/>
                  </a:lnTo>
                  <a:lnTo>
                    <a:pt x="447" y="142"/>
                  </a:lnTo>
                  <a:lnTo>
                    <a:pt x="447" y="144"/>
                  </a:lnTo>
                  <a:lnTo>
                    <a:pt x="449" y="146"/>
                  </a:lnTo>
                  <a:lnTo>
                    <a:pt x="452" y="153"/>
                  </a:lnTo>
                  <a:lnTo>
                    <a:pt x="452" y="156"/>
                  </a:lnTo>
                  <a:lnTo>
                    <a:pt x="454" y="158"/>
                  </a:lnTo>
                  <a:lnTo>
                    <a:pt x="456" y="163"/>
                  </a:lnTo>
                  <a:lnTo>
                    <a:pt x="456" y="165"/>
                  </a:lnTo>
                  <a:lnTo>
                    <a:pt x="452" y="165"/>
                  </a:lnTo>
                  <a:lnTo>
                    <a:pt x="454" y="168"/>
                  </a:lnTo>
                  <a:lnTo>
                    <a:pt x="452" y="170"/>
                  </a:lnTo>
                  <a:lnTo>
                    <a:pt x="449" y="172"/>
                  </a:lnTo>
                  <a:lnTo>
                    <a:pt x="449" y="175"/>
                  </a:lnTo>
                  <a:lnTo>
                    <a:pt x="445" y="172"/>
                  </a:lnTo>
                  <a:lnTo>
                    <a:pt x="440" y="172"/>
                  </a:lnTo>
                  <a:lnTo>
                    <a:pt x="437" y="170"/>
                  </a:lnTo>
                  <a:lnTo>
                    <a:pt x="433" y="170"/>
                  </a:lnTo>
                  <a:lnTo>
                    <a:pt x="430" y="168"/>
                  </a:lnTo>
                  <a:lnTo>
                    <a:pt x="428" y="168"/>
                  </a:lnTo>
                  <a:lnTo>
                    <a:pt x="426" y="168"/>
                  </a:lnTo>
                  <a:lnTo>
                    <a:pt x="419" y="168"/>
                  </a:lnTo>
                  <a:lnTo>
                    <a:pt x="414" y="168"/>
                  </a:lnTo>
                  <a:lnTo>
                    <a:pt x="411" y="168"/>
                  </a:lnTo>
                  <a:lnTo>
                    <a:pt x="407" y="165"/>
                  </a:lnTo>
                  <a:lnTo>
                    <a:pt x="402" y="168"/>
                  </a:lnTo>
                  <a:lnTo>
                    <a:pt x="395" y="168"/>
                  </a:lnTo>
                  <a:lnTo>
                    <a:pt x="393" y="168"/>
                  </a:lnTo>
                  <a:lnTo>
                    <a:pt x="388" y="168"/>
                  </a:lnTo>
                  <a:lnTo>
                    <a:pt x="386" y="168"/>
                  </a:lnTo>
                  <a:lnTo>
                    <a:pt x="383" y="168"/>
                  </a:lnTo>
                  <a:lnTo>
                    <a:pt x="381" y="165"/>
                  </a:lnTo>
                  <a:lnTo>
                    <a:pt x="378" y="165"/>
                  </a:lnTo>
                  <a:lnTo>
                    <a:pt x="376" y="165"/>
                  </a:lnTo>
                  <a:lnTo>
                    <a:pt x="374" y="165"/>
                  </a:lnTo>
                  <a:lnTo>
                    <a:pt x="369" y="163"/>
                  </a:lnTo>
                  <a:lnTo>
                    <a:pt x="367" y="163"/>
                  </a:lnTo>
                  <a:lnTo>
                    <a:pt x="364" y="163"/>
                  </a:lnTo>
                  <a:lnTo>
                    <a:pt x="362" y="165"/>
                  </a:lnTo>
                  <a:lnTo>
                    <a:pt x="360" y="165"/>
                  </a:lnTo>
                  <a:lnTo>
                    <a:pt x="360" y="168"/>
                  </a:lnTo>
                  <a:lnTo>
                    <a:pt x="360" y="170"/>
                  </a:lnTo>
                  <a:lnTo>
                    <a:pt x="357" y="172"/>
                  </a:lnTo>
                  <a:lnTo>
                    <a:pt x="352" y="172"/>
                  </a:lnTo>
                  <a:lnTo>
                    <a:pt x="350" y="172"/>
                  </a:lnTo>
                  <a:lnTo>
                    <a:pt x="345" y="170"/>
                  </a:lnTo>
                  <a:lnTo>
                    <a:pt x="343" y="170"/>
                  </a:lnTo>
                  <a:lnTo>
                    <a:pt x="341" y="170"/>
                  </a:lnTo>
                  <a:lnTo>
                    <a:pt x="336" y="168"/>
                  </a:lnTo>
                  <a:lnTo>
                    <a:pt x="334" y="170"/>
                  </a:lnTo>
                  <a:lnTo>
                    <a:pt x="334" y="168"/>
                  </a:lnTo>
                  <a:lnTo>
                    <a:pt x="329" y="170"/>
                  </a:lnTo>
                  <a:lnTo>
                    <a:pt x="326" y="170"/>
                  </a:lnTo>
                  <a:lnTo>
                    <a:pt x="326" y="172"/>
                  </a:lnTo>
                  <a:lnTo>
                    <a:pt x="324" y="175"/>
                  </a:lnTo>
                  <a:lnTo>
                    <a:pt x="324" y="177"/>
                  </a:lnTo>
                  <a:lnTo>
                    <a:pt x="322" y="179"/>
                  </a:lnTo>
                  <a:lnTo>
                    <a:pt x="319" y="179"/>
                  </a:lnTo>
                  <a:lnTo>
                    <a:pt x="317" y="179"/>
                  </a:lnTo>
                  <a:lnTo>
                    <a:pt x="317" y="182"/>
                  </a:lnTo>
                  <a:lnTo>
                    <a:pt x="315" y="182"/>
                  </a:lnTo>
                  <a:lnTo>
                    <a:pt x="310" y="184"/>
                  </a:lnTo>
                  <a:lnTo>
                    <a:pt x="305" y="184"/>
                  </a:lnTo>
                  <a:lnTo>
                    <a:pt x="305" y="186"/>
                  </a:lnTo>
                  <a:lnTo>
                    <a:pt x="303" y="186"/>
                  </a:lnTo>
                  <a:lnTo>
                    <a:pt x="300" y="189"/>
                  </a:lnTo>
                  <a:lnTo>
                    <a:pt x="300" y="191"/>
                  </a:lnTo>
                  <a:lnTo>
                    <a:pt x="298" y="191"/>
                  </a:lnTo>
                  <a:lnTo>
                    <a:pt x="296" y="191"/>
                  </a:lnTo>
                  <a:lnTo>
                    <a:pt x="293" y="191"/>
                  </a:lnTo>
                  <a:lnTo>
                    <a:pt x="291" y="191"/>
                  </a:lnTo>
                  <a:lnTo>
                    <a:pt x="289" y="191"/>
                  </a:lnTo>
                  <a:lnTo>
                    <a:pt x="284" y="189"/>
                  </a:lnTo>
                  <a:lnTo>
                    <a:pt x="272" y="189"/>
                  </a:lnTo>
                  <a:lnTo>
                    <a:pt x="270" y="182"/>
                  </a:lnTo>
                  <a:lnTo>
                    <a:pt x="260" y="179"/>
                  </a:lnTo>
                  <a:lnTo>
                    <a:pt x="260" y="177"/>
                  </a:lnTo>
                  <a:lnTo>
                    <a:pt x="260" y="175"/>
                  </a:lnTo>
                  <a:lnTo>
                    <a:pt x="263" y="175"/>
                  </a:lnTo>
                  <a:lnTo>
                    <a:pt x="263" y="168"/>
                  </a:lnTo>
                  <a:lnTo>
                    <a:pt x="258" y="168"/>
                  </a:lnTo>
                  <a:lnTo>
                    <a:pt x="256" y="160"/>
                  </a:lnTo>
                  <a:lnTo>
                    <a:pt x="251" y="160"/>
                  </a:lnTo>
                  <a:lnTo>
                    <a:pt x="251" y="158"/>
                  </a:lnTo>
                  <a:lnTo>
                    <a:pt x="246" y="158"/>
                  </a:lnTo>
                  <a:lnTo>
                    <a:pt x="246" y="156"/>
                  </a:lnTo>
                  <a:lnTo>
                    <a:pt x="241" y="158"/>
                  </a:lnTo>
                  <a:lnTo>
                    <a:pt x="225" y="158"/>
                  </a:lnTo>
                  <a:lnTo>
                    <a:pt x="206" y="158"/>
                  </a:lnTo>
                  <a:lnTo>
                    <a:pt x="199" y="153"/>
                  </a:lnTo>
                  <a:lnTo>
                    <a:pt x="189" y="146"/>
                  </a:lnTo>
                  <a:lnTo>
                    <a:pt x="180" y="139"/>
                  </a:lnTo>
                  <a:lnTo>
                    <a:pt x="178" y="139"/>
                  </a:lnTo>
                  <a:lnTo>
                    <a:pt x="173" y="137"/>
                  </a:lnTo>
                  <a:lnTo>
                    <a:pt x="168" y="134"/>
                  </a:lnTo>
                  <a:lnTo>
                    <a:pt x="161" y="132"/>
                  </a:lnTo>
                  <a:lnTo>
                    <a:pt x="126" y="13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82" name="Freeform 78"/>
            <p:cNvSpPr>
              <a:spLocks/>
            </p:cNvSpPr>
            <p:nvPr/>
          </p:nvSpPr>
          <p:spPr bwMode="auto">
            <a:xfrm>
              <a:off x="4423" y="2293"/>
              <a:ext cx="6" cy="6"/>
            </a:xfrm>
            <a:custGeom>
              <a:avLst/>
              <a:gdLst>
                <a:gd name="T0" fmla="*/ 2147483647 w 5"/>
                <a:gd name="T1" fmla="*/ 2147483647 h 5"/>
                <a:gd name="T2" fmla="*/ 2147483647 w 5"/>
                <a:gd name="T3" fmla="*/ 2147483647 h 5"/>
                <a:gd name="T4" fmla="*/ 2147483647 w 5"/>
                <a:gd name="T5" fmla="*/ 2147483647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0 w 5"/>
                <a:gd name="T15" fmla="*/ 2147483647 h 5"/>
                <a:gd name="T16" fmla="*/ 0 w 5"/>
                <a:gd name="T17" fmla="*/ 0 h 5"/>
                <a:gd name="T18" fmla="*/ 0 w 5"/>
                <a:gd name="T19" fmla="*/ 0 h 5"/>
                <a:gd name="T20" fmla="*/ 2147483647 w 5"/>
                <a:gd name="T21" fmla="*/ 0 h 5"/>
                <a:gd name="T22" fmla="*/ 2147483647 w 5"/>
                <a:gd name="T23" fmla="*/ 0 h 5"/>
                <a:gd name="T24" fmla="*/ 2147483647 w 5"/>
                <a:gd name="T25" fmla="*/ 2147483647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5"/>
                <a:gd name="T41" fmla="*/ 5 w 5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5">
                  <a:moveTo>
                    <a:pt x="5" y="2"/>
                  </a:moveTo>
                  <a:lnTo>
                    <a:pt x="5" y="2"/>
                  </a:lnTo>
                  <a:lnTo>
                    <a:pt x="5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83" name="Freeform 79"/>
            <p:cNvSpPr>
              <a:spLocks/>
            </p:cNvSpPr>
            <p:nvPr/>
          </p:nvSpPr>
          <p:spPr bwMode="auto">
            <a:xfrm>
              <a:off x="4423" y="2293"/>
              <a:ext cx="6" cy="6"/>
            </a:xfrm>
            <a:custGeom>
              <a:avLst/>
              <a:gdLst>
                <a:gd name="T0" fmla="*/ 2147483647 w 5"/>
                <a:gd name="T1" fmla="*/ 2147483647 h 5"/>
                <a:gd name="T2" fmla="*/ 2147483647 w 5"/>
                <a:gd name="T3" fmla="*/ 2147483647 h 5"/>
                <a:gd name="T4" fmla="*/ 2147483647 w 5"/>
                <a:gd name="T5" fmla="*/ 2147483647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0 w 5"/>
                <a:gd name="T15" fmla="*/ 2147483647 h 5"/>
                <a:gd name="T16" fmla="*/ 0 w 5"/>
                <a:gd name="T17" fmla="*/ 0 h 5"/>
                <a:gd name="T18" fmla="*/ 0 w 5"/>
                <a:gd name="T19" fmla="*/ 0 h 5"/>
                <a:gd name="T20" fmla="*/ 2147483647 w 5"/>
                <a:gd name="T21" fmla="*/ 0 h 5"/>
                <a:gd name="T22" fmla="*/ 2147483647 w 5"/>
                <a:gd name="T23" fmla="*/ 0 h 5"/>
                <a:gd name="T24" fmla="*/ 2147483647 w 5"/>
                <a:gd name="T25" fmla="*/ 2147483647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5"/>
                <a:gd name="T41" fmla="*/ 5 w 5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5">
                  <a:moveTo>
                    <a:pt x="5" y="2"/>
                  </a:moveTo>
                  <a:lnTo>
                    <a:pt x="5" y="2"/>
                  </a:lnTo>
                  <a:lnTo>
                    <a:pt x="5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84" name="Freeform 80"/>
            <p:cNvSpPr>
              <a:spLocks/>
            </p:cNvSpPr>
            <p:nvPr/>
          </p:nvSpPr>
          <p:spPr bwMode="auto">
            <a:xfrm>
              <a:off x="4282" y="2229"/>
              <a:ext cx="169" cy="169"/>
            </a:xfrm>
            <a:custGeom>
              <a:avLst/>
              <a:gdLst>
                <a:gd name="T0" fmla="*/ 2147483647 w 145"/>
                <a:gd name="T1" fmla="*/ 0 h 154"/>
                <a:gd name="T2" fmla="*/ 2147483647 w 145"/>
                <a:gd name="T3" fmla="*/ 2147483647 h 154"/>
                <a:gd name="T4" fmla="*/ 2147483647 w 145"/>
                <a:gd name="T5" fmla="*/ 2147483647 h 154"/>
                <a:gd name="T6" fmla="*/ 2147483647 w 145"/>
                <a:gd name="T7" fmla="*/ 2147483647 h 154"/>
                <a:gd name="T8" fmla="*/ 2147483647 w 145"/>
                <a:gd name="T9" fmla="*/ 2147483647 h 154"/>
                <a:gd name="T10" fmla="*/ 2147483647 w 145"/>
                <a:gd name="T11" fmla="*/ 2147483647 h 154"/>
                <a:gd name="T12" fmla="*/ 2147483647 w 145"/>
                <a:gd name="T13" fmla="*/ 2147483647 h 154"/>
                <a:gd name="T14" fmla="*/ 2147483647 w 145"/>
                <a:gd name="T15" fmla="*/ 2147483647 h 154"/>
                <a:gd name="T16" fmla="*/ 2147483647 w 145"/>
                <a:gd name="T17" fmla="*/ 2147483647 h 154"/>
                <a:gd name="T18" fmla="*/ 2147483647 w 145"/>
                <a:gd name="T19" fmla="*/ 2147483647 h 154"/>
                <a:gd name="T20" fmla="*/ 2147483647 w 145"/>
                <a:gd name="T21" fmla="*/ 2147483647 h 154"/>
                <a:gd name="T22" fmla="*/ 2147483647 w 145"/>
                <a:gd name="T23" fmla="*/ 2147483647 h 154"/>
                <a:gd name="T24" fmla="*/ 2147483647 w 145"/>
                <a:gd name="T25" fmla="*/ 2147483647 h 154"/>
                <a:gd name="T26" fmla="*/ 2147483647 w 145"/>
                <a:gd name="T27" fmla="*/ 2147483647 h 154"/>
                <a:gd name="T28" fmla="*/ 2147483647 w 145"/>
                <a:gd name="T29" fmla="*/ 2147483647 h 154"/>
                <a:gd name="T30" fmla="*/ 2147483647 w 145"/>
                <a:gd name="T31" fmla="*/ 2147483647 h 154"/>
                <a:gd name="T32" fmla="*/ 2147483647 w 145"/>
                <a:gd name="T33" fmla="*/ 2147483647 h 154"/>
                <a:gd name="T34" fmla="*/ 2147483647 w 145"/>
                <a:gd name="T35" fmla="*/ 2147483647 h 154"/>
                <a:gd name="T36" fmla="*/ 2147483647 w 145"/>
                <a:gd name="T37" fmla="*/ 2147483647 h 154"/>
                <a:gd name="T38" fmla="*/ 2147483647 w 145"/>
                <a:gd name="T39" fmla="*/ 2147483647 h 154"/>
                <a:gd name="T40" fmla="*/ 2147483647 w 145"/>
                <a:gd name="T41" fmla="*/ 2147483647 h 154"/>
                <a:gd name="T42" fmla="*/ 2147483647 w 145"/>
                <a:gd name="T43" fmla="*/ 2147483647 h 154"/>
                <a:gd name="T44" fmla="*/ 2147483647 w 145"/>
                <a:gd name="T45" fmla="*/ 2147483647 h 154"/>
                <a:gd name="T46" fmla="*/ 2147483647 w 145"/>
                <a:gd name="T47" fmla="*/ 2147483647 h 154"/>
                <a:gd name="T48" fmla="*/ 2147483647 w 145"/>
                <a:gd name="T49" fmla="*/ 2147483647 h 154"/>
                <a:gd name="T50" fmla="*/ 2147483647 w 145"/>
                <a:gd name="T51" fmla="*/ 2147483647 h 154"/>
                <a:gd name="T52" fmla="*/ 2147483647 w 145"/>
                <a:gd name="T53" fmla="*/ 2147483647 h 154"/>
                <a:gd name="T54" fmla="*/ 2147483647 w 145"/>
                <a:gd name="T55" fmla="*/ 2147483647 h 154"/>
                <a:gd name="T56" fmla="*/ 2147483647 w 145"/>
                <a:gd name="T57" fmla="*/ 2147483647 h 154"/>
                <a:gd name="T58" fmla="*/ 2147483647 w 145"/>
                <a:gd name="T59" fmla="*/ 2147483647 h 154"/>
                <a:gd name="T60" fmla="*/ 2147483647 w 145"/>
                <a:gd name="T61" fmla="*/ 2147483647 h 154"/>
                <a:gd name="T62" fmla="*/ 2147483647 w 145"/>
                <a:gd name="T63" fmla="*/ 2147483647 h 154"/>
                <a:gd name="T64" fmla="*/ 2147483647 w 145"/>
                <a:gd name="T65" fmla="*/ 2147483647 h 154"/>
                <a:gd name="T66" fmla="*/ 2147483647 w 145"/>
                <a:gd name="T67" fmla="*/ 2147483647 h 154"/>
                <a:gd name="T68" fmla="*/ 2147483647 w 145"/>
                <a:gd name="T69" fmla="*/ 2147483647 h 154"/>
                <a:gd name="T70" fmla="*/ 2147483647 w 145"/>
                <a:gd name="T71" fmla="*/ 2147483647 h 154"/>
                <a:gd name="T72" fmla="*/ 2147483647 w 145"/>
                <a:gd name="T73" fmla="*/ 2147483647 h 154"/>
                <a:gd name="T74" fmla="*/ 2147483647 w 145"/>
                <a:gd name="T75" fmla="*/ 2147483647 h 154"/>
                <a:gd name="T76" fmla="*/ 2147483647 w 145"/>
                <a:gd name="T77" fmla="*/ 2147483647 h 154"/>
                <a:gd name="T78" fmla="*/ 2147483647 w 145"/>
                <a:gd name="T79" fmla="*/ 2147483647 h 154"/>
                <a:gd name="T80" fmla="*/ 2147483647 w 145"/>
                <a:gd name="T81" fmla="*/ 2147483647 h 154"/>
                <a:gd name="T82" fmla="*/ 2147483647 w 145"/>
                <a:gd name="T83" fmla="*/ 2147483647 h 154"/>
                <a:gd name="T84" fmla="*/ 2147483647 w 145"/>
                <a:gd name="T85" fmla="*/ 2147483647 h 154"/>
                <a:gd name="T86" fmla="*/ 2147483647 w 145"/>
                <a:gd name="T87" fmla="*/ 2147483647 h 154"/>
                <a:gd name="T88" fmla="*/ 2147483647 w 145"/>
                <a:gd name="T89" fmla="*/ 2147483647 h 154"/>
                <a:gd name="T90" fmla="*/ 2147483647 w 145"/>
                <a:gd name="T91" fmla="*/ 2147483647 h 154"/>
                <a:gd name="T92" fmla="*/ 2147483647 w 145"/>
                <a:gd name="T93" fmla="*/ 2147483647 h 154"/>
                <a:gd name="T94" fmla="*/ 2147483647 w 145"/>
                <a:gd name="T95" fmla="*/ 2147483647 h 154"/>
                <a:gd name="T96" fmla="*/ 2147483647 w 145"/>
                <a:gd name="T97" fmla="*/ 2147483647 h 154"/>
                <a:gd name="T98" fmla="*/ 2147483647 w 145"/>
                <a:gd name="T99" fmla="*/ 2147483647 h 154"/>
                <a:gd name="T100" fmla="*/ 2147483647 w 145"/>
                <a:gd name="T101" fmla="*/ 2147483647 h 154"/>
                <a:gd name="T102" fmla="*/ 2147483647 w 145"/>
                <a:gd name="T103" fmla="*/ 2147483647 h 154"/>
                <a:gd name="T104" fmla="*/ 2147483647 w 145"/>
                <a:gd name="T105" fmla="*/ 2147483647 h 154"/>
                <a:gd name="T106" fmla="*/ 2147483647 w 145"/>
                <a:gd name="T107" fmla="*/ 2147483647 h 154"/>
                <a:gd name="T108" fmla="*/ 2147483647 w 145"/>
                <a:gd name="T109" fmla="*/ 2147483647 h 154"/>
                <a:gd name="T110" fmla="*/ 2147483647 w 145"/>
                <a:gd name="T111" fmla="*/ 2147483647 h 154"/>
                <a:gd name="T112" fmla="*/ 2147483647 w 145"/>
                <a:gd name="T113" fmla="*/ 2147483647 h 154"/>
                <a:gd name="T114" fmla="*/ 2147483647 w 145"/>
                <a:gd name="T115" fmla="*/ 2147483647 h 154"/>
                <a:gd name="T116" fmla="*/ 2147483647 w 145"/>
                <a:gd name="T117" fmla="*/ 2147483647 h 154"/>
                <a:gd name="T118" fmla="*/ 0 w 145"/>
                <a:gd name="T119" fmla="*/ 0 h 15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5"/>
                <a:gd name="T181" fmla="*/ 0 h 154"/>
                <a:gd name="T182" fmla="*/ 145 w 145"/>
                <a:gd name="T183" fmla="*/ 154 h 15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5" h="154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6" y="9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8" y="14"/>
                  </a:lnTo>
                  <a:lnTo>
                    <a:pt x="38" y="17"/>
                  </a:lnTo>
                  <a:lnTo>
                    <a:pt x="41" y="19"/>
                  </a:lnTo>
                  <a:lnTo>
                    <a:pt x="41" y="21"/>
                  </a:lnTo>
                  <a:lnTo>
                    <a:pt x="45" y="24"/>
                  </a:lnTo>
                  <a:lnTo>
                    <a:pt x="48" y="26"/>
                  </a:lnTo>
                  <a:lnTo>
                    <a:pt x="55" y="31"/>
                  </a:lnTo>
                  <a:lnTo>
                    <a:pt x="57" y="31"/>
                  </a:lnTo>
                  <a:lnTo>
                    <a:pt x="60" y="33"/>
                  </a:lnTo>
                  <a:lnTo>
                    <a:pt x="62" y="35"/>
                  </a:lnTo>
                  <a:lnTo>
                    <a:pt x="64" y="40"/>
                  </a:lnTo>
                  <a:lnTo>
                    <a:pt x="67" y="40"/>
                  </a:lnTo>
                  <a:lnTo>
                    <a:pt x="69" y="43"/>
                  </a:lnTo>
                  <a:lnTo>
                    <a:pt x="71" y="47"/>
                  </a:lnTo>
                  <a:lnTo>
                    <a:pt x="74" y="47"/>
                  </a:lnTo>
                  <a:lnTo>
                    <a:pt x="76" y="45"/>
                  </a:lnTo>
                  <a:lnTo>
                    <a:pt x="78" y="45"/>
                  </a:lnTo>
                  <a:lnTo>
                    <a:pt x="78" y="47"/>
                  </a:lnTo>
                  <a:lnTo>
                    <a:pt x="81" y="52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90" y="57"/>
                  </a:lnTo>
                  <a:lnTo>
                    <a:pt x="93" y="59"/>
                  </a:lnTo>
                  <a:lnTo>
                    <a:pt x="93" y="61"/>
                  </a:lnTo>
                  <a:lnTo>
                    <a:pt x="95" y="57"/>
                  </a:lnTo>
                  <a:lnTo>
                    <a:pt x="95" y="59"/>
                  </a:lnTo>
                  <a:lnTo>
                    <a:pt x="97" y="61"/>
                  </a:lnTo>
                  <a:lnTo>
                    <a:pt x="102" y="61"/>
                  </a:lnTo>
                  <a:lnTo>
                    <a:pt x="104" y="61"/>
                  </a:lnTo>
                  <a:lnTo>
                    <a:pt x="104" y="64"/>
                  </a:lnTo>
                  <a:lnTo>
                    <a:pt x="104" y="66"/>
                  </a:lnTo>
                  <a:lnTo>
                    <a:pt x="102" y="66"/>
                  </a:lnTo>
                  <a:lnTo>
                    <a:pt x="104" y="69"/>
                  </a:lnTo>
                  <a:lnTo>
                    <a:pt x="104" y="71"/>
                  </a:lnTo>
                  <a:lnTo>
                    <a:pt x="102" y="71"/>
                  </a:lnTo>
                  <a:lnTo>
                    <a:pt x="100" y="73"/>
                  </a:lnTo>
                  <a:lnTo>
                    <a:pt x="102" y="73"/>
                  </a:lnTo>
                  <a:lnTo>
                    <a:pt x="104" y="71"/>
                  </a:lnTo>
                  <a:lnTo>
                    <a:pt x="107" y="71"/>
                  </a:lnTo>
                  <a:lnTo>
                    <a:pt x="109" y="69"/>
                  </a:lnTo>
                  <a:lnTo>
                    <a:pt x="111" y="71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09" y="78"/>
                  </a:lnTo>
                  <a:lnTo>
                    <a:pt x="111" y="78"/>
                  </a:lnTo>
                  <a:lnTo>
                    <a:pt x="111" y="80"/>
                  </a:lnTo>
                  <a:lnTo>
                    <a:pt x="109" y="83"/>
                  </a:lnTo>
                  <a:lnTo>
                    <a:pt x="109" y="85"/>
                  </a:lnTo>
                  <a:lnTo>
                    <a:pt x="111" y="87"/>
                  </a:lnTo>
                  <a:lnTo>
                    <a:pt x="114" y="87"/>
                  </a:lnTo>
                  <a:lnTo>
                    <a:pt x="116" y="90"/>
                  </a:lnTo>
                  <a:lnTo>
                    <a:pt x="119" y="90"/>
                  </a:lnTo>
                  <a:lnTo>
                    <a:pt x="121" y="90"/>
                  </a:lnTo>
                  <a:lnTo>
                    <a:pt x="123" y="92"/>
                  </a:lnTo>
                  <a:lnTo>
                    <a:pt x="123" y="95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3" y="102"/>
                  </a:lnTo>
                  <a:lnTo>
                    <a:pt x="126" y="102"/>
                  </a:lnTo>
                  <a:lnTo>
                    <a:pt x="128" y="102"/>
                  </a:lnTo>
                  <a:lnTo>
                    <a:pt x="128" y="104"/>
                  </a:lnTo>
                  <a:lnTo>
                    <a:pt x="128" y="106"/>
                  </a:lnTo>
                  <a:lnTo>
                    <a:pt x="130" y="106"/>
                  </a:lnTo>
                  <a:lnTo>
                    <a:pt x="133" y="106"/>
                  </a:lnTo>
                  <a:lnTo>
                    <a:pt x="135" y="106"/>
                  </a:lnTo>
                  <a:lnTo>
                    <a:pt x="135" y="109"/>
                  </a:lnTo>
                  <a:lnTo>
                    <a:pt x="140" y="109"/>
                  </a:lnTo>
                  <a:lnTo>
                    <a:pt x="140" y="111"/>
                  </a:lnTo>
                  <a:lnTo>
                    <a:pt x="142" y="113"/>
                  </a:lnTo>
                  <a:lnTo>
                    <a:pt x="145" y="116"/>
                  </a:lnTo>
                  <a:lnTo>
                    <a:pt x="145" y="118"/>
                  </a:lnTo>
                  <a:lnTo>
                    <a:pt x="145" y="121"/>
                  </a:lnTo>
                  <a:lnTo>
                    <a:pt x="142" y="123"/>
                  </a:lnTo>
                  <a:lnTo>
                    <a:pt x="142" y="125"/>
                  </a:lnTo>
                  <a:lnTo>
                    <a:pt x="142" y="128"/>
                  </a:lnTo>
                  <a:lnTo>
                    <a:pt x="142" y="130"/>
                  </a:lnTo>
                  <a:lnTo>
                    <a:pt x="142" y="135"/>
                  </a:lnTo>
                  <a:lnTo>
                    <a:pt x="142" y="137"/>
                  </a:lnTo>
                  <a:lnTo>
                    <a:pt x="142" y="147"/>
                  </a:lnTo>
                  <a:lnTo>
                    <a:pt x="142" y="151"/>
                  </a:lnTo>
                  <a:lnTo>
                    <a:pt x="140" y="154"/>
                  </a:lnTo>
                  <a:lnTo>
                    <a:pt x="137" y="151"/>
                  </a:lnTo>
                  <a:lnTo>
                    <a:pt x="135" y="149"/>
                  </a:lnTo>
                  <a:lnTo>
                    <a:pt x="135" y="151"/>
                  </a:lnTo>
                  <a:lnTo>
                    <a:pt x="133" y="154"/>
                  </a:lnTo>
                  <a:lnTo>
                    <a:pt x="128" y="149"/>
                  </a:lnTo>
                  <a:lnTo>
                    <a:pt x="126" y="149"/>
                  </a:lnTo>
                  <a:lnTo>
                    <a:pt x="128" y="154"/>
                  </a:lnTo>
                  <a:lnTo>
                    <a:pt x="126" y="154"/>
                  </a:lnTo>
                  <a:lnTo>
                    <a:pt x="123" y="151"/>
                  </a:lnTo>
                  <a:lnTo>
                    <a:pt x="121" y="151"/>
                  </a:lnTo>
                  <a:lnTo>
                    <a:pt x="119" y="147"/>
                  </a:lnTo>
                  <a:lnTo>
                    <a:pt x="116" y="144"/>
                  </a:lnTo>
                  <a:lnTo>
                    <a:pt x="114" y="142"/>
                  </a:lnTo>
                  <a:lnTo>
                    <a:pt x="111" y="142"/>
                  </a:lnTo>
                  <a:lnTo>
                    <a:pt x="107" y="137"/>
                  </a:lnTo>
                  <a:lnTo>
                    <a:pt x="102" y="135"/>
                  </a:lnTo>
                  <a:lnTo>
                    <a:pt x="100" y="132"/>
                  </a:lnTo>
                  <a:lnTo>
                    <a:pt x="97" y="130"/>
                  </a:lnTo>
                  <a:lnTo>
                    <a:pt x="95" y="128"/>
                  </a:lnTo>
                  <a:lnTo>
                    <a:pt x="95" y="125"/>
                  </a:lnTo>
                  <a:lnTo>
                    <a:pt x="93" y="123"/>
                  </a:lnTo>
                  <a:lnTo>
                    <a:pt x="90" y="123"/>
                  </a:lnTo>
                  <a:lnTo>
                    <a:pt x="88" y="121"/>
                  </a:lnTo>
                  <a:lnTo>
                    <a:pt x="83" y="113"/>
                  </a:lnTo>
                  <a:lnTo>
                    <a:pt x="76" y="106"/>
                  </a:lnTo>
                  <a:lnTo>
                    <a:pt x="76" y="102"/>
                  </a:lnTo>
                  <a:lnTo>
                    <a:pt x="69" y="90"/>
                  </a:lnTo>
                  <a:lnTo>
                    <a:pt x="69" y="87"/>
                  </a:lnTo>
                  <a:lnTo>
                    <a:pt x="67" y="85"/>
                  </a:lnTo>
                  <a:lnTo>
                    <a:pt x="67" y="83"/>
                  </a:lnTo>
                  <a:lnTo>
                    <a:pt x="64" y="80"/>
                  </a:lnTo>
                  <a:lnTo>
                    <a:pt x="62" y="80"/>
                  </a:lnTo>
                  <a:lnTo>
                    <a:pt x="60" y="76"/>
                  </a:lnTo>
                  <a:lnTo>
                    <a:pt x="57" y="73"/>
                  </a:lnTo>
                  <a:lnTo>
                    <a:pt x="55" y="73"/>
                  </a:lnTo>
                  <a:lnTo>
                    <a:pt x="52" y="71"/>
                  </a:lnTo>
                  <a:lnTo>
                    <a:pt x="52" y="66"/>
                  </a:lnTo>
                  <a:lnTo>
                    <a:pt x="50" y="61"/>
                  </a:lnTo>
                  <a:lnTo>
                    <a:pt x="50" y="59"/>
                  </a:lnTo>
                  <a:lnTo>
                    <a:pt x="48" y="57"/>
                  </a:lnTo>
                  <a:lnTo>
                    <a:pt x="48" y="54"/>
                  </a:lnTo>
                  <a:lnTo>
                    <a:pt x="45" y="52"/>
                  </a:lnTo>
                  <a:lnTo>
                    <a:pt x="43" y="50"/>
                  </a:lnTo>
                  <a:lnTo>
                    <a:pt x="38" y="47"/>
                  </a:lnTo>
                  <a:lnTo>
                    <a:pt x="36" y="45"/>
                  </a:lnTo>
                  <a:lnTo>
                    <a:pt x="34" y="45"/>
                  </a:lnTo>
                  <a:lnTo>
                    <a:pt x="31" y="38"/>
                  </a:lnTo>
                  <a:lnTo>
                    <a:pt x="29" y="35"/>
                  </a:lnTo>
                  <a:lnTo>
                    <a:pt x="29" y="33"/>
                  </a:lnTo>
                  <a:lnTo>
                    <a:pt x="24" y="28"/>
                  </a:lnTo>
                  <a:lnTo>
                    <a:pt x="22" y="26"/>
                  </a:lnTo>
                  <a:lnTo>
                    <a:pt x="19" y="26"/>
                  </a:lnTo>
                  <a:lnTo>
                    <a:pt x="17" y="26"/>
                  </a:lnTo>
                  <a:lnTo>
                    <a:pt x="15" y="24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0" y="19"/>
                  </a:lnTo>
                  <a:lnTo>
                    <a:pt x="3" y="12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85" name="Freeform 81"/>
            <p:cNvSpPr>
              <a:spLocks/>
            </p:cNvSpPr>
            <p:nvPr/>
          </p:nvSpPr>
          <p:spPr bwMode="auto">
            <a:xfrm>
              <a:off x="4282" y="2229"/>
              <a:ext cx="169" cy="169"/>
            </a:xfrm>
            <a:custGeom>
              <a:avLst/>
              <a:gdLst>
                <a:gd name="T0" fmla="*/ 2147483647 w 145"/>
                <a:gd name="T1" fmla="*/ 0 h 154"/>
                <a:gd name="T2" fmla="*/ 2147483647 w 145"/>
                <a:gd name="T3" fmla="*/ 2147483647 h 154"/>
                <a:gd name="T4" fmla="*/ 2147483647 w 145"/>
                <a:gd name="T5" fmla="*/ 2147483647 h 154"/>
                <a:gd name="T6" fmla="*/ 2147483647 w 145"/>
                <a:gd name="T7" fmla="*/ 2147483647 h 154"/>
                <a:gd name="T8" fmla="*/ 2147483647 w 145"/>
                <a:gd name="T9" fmla="*/ 2147483647 h 154"/>
                <a:gd name="T10" fmla="*/ 2147483647 w 145"/>
                <a:gd name="T11" fmla="*/ 2147483647 h 154"/>
                <a:gd name="T12" fmla="*/ 2147483647 w 145"/>
                <a:gd name="T13" fmla="*/ 2147483647 h 154"/>
                <a:gd name="T14" fmla="*/ 2147483647 w 145"/>
                <a:gd name="T15" fmla="*/ 2147483647 h 154"/>
                <a:gd name="T16" fmla="*/ 2147483647 w 145"/>
                <a:gd name="T17" fmla="*/ 2147483647 h 154"/>
                <a:gd name="T18" fmla="*/ 2147483647 w 145"/>
                <a:gd name="T19" fmla="*/ 2147483647 h 154"/>
                <a:gd name="T20" fmla="*/ 2147483647 w 145"/>
                <a:gd name="T21" fmla="*/ 2147483647 h 154"/>
                <a:gd name="T22" fmla="*/ 2147483647 w 145"/>
                <a:gd name="T23" fmla="*/ 2147483647 h 154"/>
                <a:gd name="T24" fmla="*/ 2147483647 w 145"/>
                <a:gd name="T25" fmla="*/ 2147483647 h 154"/>
                <a:gd name="T26" fmla="*/ 2147483647 w 145"/>
                <a:gd name="T27" fmla="*/ 2147483647 h 154"/>
                <a:gd name="T28" fmla="*/ 2147483647 w 145"/>
                <a:gd name="T29" fmla="*/ 2147483647 h 154"/>
                <a:gd name="T30" fmla="*/ 2147483647 w 145"/>
                <a:gd name="T31" fmla="*/ 2147483647 h 154"/>
                <a:gd name="T32" fmla="*/ 2147483647 w 145"/>
                <a:gd name="T33" fmla="*/ 2147483647 h 154"/>
                <a:gd name="T34" fmla="*/ 2147483647 w 145"/>
                <a:gd name="T35" fmla="*/ 2147483647 h 154"/>
                <a:gd name="T36" fmla="*/ 2147483647 w 145"/>
                <a:gd name="T37" fmla="*/ 2147483647 h 154"/>
                <a:gd name="T38" fmla="*/ 2147483647 w 145"/>
                <a:gd name="T39" fmla="*/ 2147483647 h 154"/>
                <a:gd name="T40" fmla="*/ 2147483647 w 145"/>
                <a:gd name="T41" fmla="*/ 2147483647 h 154"/>
                <a:gd name="T42" fmla="*/ 2147483647 w 145"/>
                <a:gd name="T43" fmla="*/ 2147483647 h 154"/>
                <a:gd name="T44" fmla="*/ 2147483647 w 145"/>
                <a:gd name="T45" fmla="*/ 2147483647 h 154"/>
                <a:gd name="T46" fmla="*/ 2147483647 w 145"/>
                <a:gd name="T47" fmla="*/ 2147483647 h 154"/>
                <a:gd name="T48" fmla="*/ 2147483647 w 145"/>
                <a:gd name="T49" fmla="*/ 2147483647 h 154"/>
                <a:gd name="T50" fmla="*/ 2147483647 w 145"/>
                <a:gd name="T51" fmla="*/ 2147483647 h 154"/>
                <a:gd name="T52" fmla="*/ 2147483647 w 145"/>
                <a:gd name="T53" fmla="*/ 2147483647 h 154"/>
                <a:gd name="T54" fmla="*/ 2147483647 w 145"/>
                <a:gd name="T55" fmla="*/ 2147483647 h 154"/>
                <a:gd name="T56" fmla="*/ 2147483647 w 145"/>
                <a:gd name="T57" fmla="*/ 2147483647 h 154"/>
                <a:gd name="T58" fmla="*/ 2147483647 w 145"/>
                <a:gd name="T59" fmla="*/ 2147483647 h 154"/>
                <a:gd name="T60" fmla="*/ 2147483647 w 145"/>
                <a:gd name="T61" fmla="*/ 2147483647 h 154"/>
                <a:gd name="T62" fmla="*/ 2147483647 w 145"/>
                <a:gd name="T63" fmla="*/ 2147483647 h 154"/>
                <a:gd name="T64" fmla="*/ 2147483647 w 145"/>
                <a:gd name="T65" fmla="*/ 2147483647 h 154"/>
                <a:gd name="T66" fmla="*/ 2147483647 w 145"/>
                <a:gd name="T67" fmla="*/ 2147483647 h 154"/>
                <a:gd name="T68" fmla="*/ 2147483647 w 145"/>
                <a:gd name="T69" fmla="*/ 2147483647 h 154"/>
                <a:gd name="T70" fmla="*/ 2147483647 w 145"/>
                <a:gd name="T71" fmla="*/ 2147483647 h 154"/>
                <a:gd name="T72" fmla="*/ 2147483647 w 145"/>
                <a:gd name="T73" fmla="*/ 2147483647 h 154"/>
                <a:gd name="T74" fmla="*/ 2147483647 w 145"/>
                <a:gd name="T75" fmla="*/ 2147483647 h 154"/>
                <a:gd name="T76" fmla="*/ 2147483647 w 145"/>
                <a:gd name="T77" fmla="*/ 2147483647 h 154"/>
                <a:gd name="T78" fmla="*/ 2147483647 w 145"/>
                <a:gd name="T79" fmla="*/ 2147483647 h 154"/>
                <a:gd name="T80" fmla="*/ 2147483647 w 145"/>
                <a:gd name="T81" fmla="*/ 2147483647 h 154"/>
                <a:gd name="T82" fmla="*/ 2147483647 w 145"/>
                <a:gd name="T83" fmla="*/ 2147483647 h 154"/>
                <a:gd name="T84" fmla="*/ 2147483647 w 145"/>
                <a:gd name="T85" fmla="*/ 2147483647 h 154"/>
                <a:gd name="T86" fmla="*/ 2147483647 w 145"/>
                <a:gd name="T87" fmla="*/ 2147483647 h 154"/>
                <a:gd name="T88" fmla="*/ 2147483647 w 145"/>
                <a:gd name="T89" fmla="*/ 2147483647 h 154"/>
                <a:gd name="T90" fmla="*/ 2147483647 w 145"/>
                <a:gd name="T91" fmla="*/ 2147483647 h 154"/>
                <a:gd name="T92" fmla="*/ 2147483647 w 145"/>
                <a:gd name="T93" fmla="*/ 2147483647 h 154"/>
                <a:gd name="T94" fmla="*/ 2147483647 w 145"/>
                <a:gd name="T95" fmla="*/ 2147483647 h 154"/>
                <a:gd name="T96" fmla="*/ 2147483647 w 145"/>
                <a:gd name="T97" fmla="*/ 2147483647 h 154"/>
                <a:gd name="T98" fmla="*/ 2147483647 w 145"/>
                <a:gd name="T99" fmla="*/ 2147483647 h 154"/>
                <a:gd name="T100" fmla="*/ 2147483647 w 145"/>
                <a:gd name="T101" fmla="*/ 2147483647 h 154"/>
                <a:gd name="T102" fmla="*/ 2147483647 w 145"/>
                <a:gd name="T103" fmla="*/ 2147483647 h 154"/>
                <a:gd name="T104" fmla="*/ 2147483647 w 145"/>
                <a:gd name="T105" fmla="*/ 2147483647 h 154"/>
                <a:gd name="T106" fmla="*/ 2147483647 w 145"/>
                <a:gd name="T107" fmla="*/ 2147483647 h 154"/>
                <a:gd name="T108" fmla="*/ 2147483647 w 145"/>
                <a:gd name="T109" fmla="*/ 2147483647 h 154"/>
                <a:gd name="T110" fmla="*/ 2147483647 w 145"/>
                <a:gd name="T111" fmla="*/ 2147483647 h 154"/>
                <a:gd name="T112" fmla="*/ 2147483647 w 145"/>
                <a:gd name="T113" fmla="*/ 2147483647 h 154"/>
                <a:gd name="T114" fmla="*/ 2147483647 w 145"/>
                <a:gd name="T115" fmla="*/ 2147483647 h 154"/>
                <a:gd name="T116" fmla="*/ 2147483647 w 145"/>
                <a:gd name="T117" fmla="*/ 2147483647 h 154"/>
                <a:gd name="T118" fmla="*/ 0 w 145"/>
                <a:gd name="T119" fmla="*/ 0 h 15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5"/>
                <a:gd name="T181" fmla="*/ 0 h 154"/>
                <a:gd name="T182" fmla="*/ 145 w 145"/>
                <a:gd name="T183" fmla="*/ 154 h 15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5" h="154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6" y="9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8" y="14"/>
                  </a:lnTo>
                  <a:lnTo>
                    <a:pt x="38" y="17"/>
                  </a:lnTo>
                  <a:lnTo>
                    <a:pt x="41" y="19"/>
                  </a:lnTo>
                  <a:lnTo>
                    <a:pt x="41" y="21"/>
                  </a:lnTo>
                  <a:lnTo>
                    <a:pt x="45" y="24"/>
                  </a:lnTo>
                  <a:lnTo>
                    <a:pt x="48" y="26"/>
                  </a:lnTo>
                  <a:lnTo>
                    <a:pt x="55" y="31"/>
                  </a:lnTo>
                  <a:lnTo>
                    <a:pt x="57" y="31"/>
                  </a:lnTo>
                  <a:lnTo>
                    <a:pt x="60" y="33"/>
                  </a:lnTo>
                  <a:lnTo>
                    <a:pt x="62" y="35"/>
                  </a:lnTo>
                  <a:lnTo>
                    <a:pt x="64" y="40"/>
                  </a:lnTo>
                  <a:lnTo>
                    <a:pt x="67" y="40"/>
                  </a:lnTo>
                  <a:lnTo>
                    <a:pt x="69" y="43"/>
                  </a:lnTo>
                  <a:lnTo>
                    <a:pt x="71" y="47"/>
                  </a:lnTo>
                  <a:lnTo>
                    <a:pt x="74" y="47"/>
                  </a:lnTo>
                  <a:lnTo>
                    <a:pt x="76" y="45"/>
                  </a:lnTo>
                  <a:lnTo>
                    <a:pt x="78" y="45"/>
                  </a:lnTo>
                  <a:lnTo>
                    <a:pt x="78" y="47"/>
                  </a:lnTo>
                  <a:lnTo>
                    <a:pt x="81" y="52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90" y="57"/>
                  </a:lnTo>
                  <a:lnTo>
                    <a:pt x="93" y="59"/>
                  </a:lnTo>
                  <a:lnTo>
                    <a:pt x="93" y="61"/>
                  </a:lnTo>
                  <a:lnTo>
                    <a:pt x="95" y="57"/>
                  </a:lnTo>
                  <a:lnTo>
                    <a:pt x="95" y="59"/>
                  </a:lnTo>
                  <a:lnTo>
                    <a:pt x="97" y="61"/>
                  </a:lnTo>
                  <a:lnTo>
                    <a:pt x="102" y="61"/>
                  </a:lnTo>
                  <a:lnTo>
                    <a:pt x="104" y="61"/>
                  </a:lnTo>
                  <a:lnTo>
                    <a:pt x="104" y="64"/>
                  </a:lnTo>
                  <a:lnTo>
                    <a:pt x="104" y="66"/>
                  </a:lnTo>
                  <a:lnTo>
                    <a:pt x="102" y="66"/>
                  </a:lnTo>
                  <a:lnTo>
                    <a:pt x="104" y="69"/>
                  </a:lnTo>
                  <a:lnTo>
                    <a:pt x="104" y="71"/>
                  </a:lnTo>
                  <a:lnTo>
                    <a:pt x="102" y="71"/>
                  </a:lnTo>
                  <a:lnTo>
                    <a:pt x="100" y="73"/>
                  </a:lnTo>
                  <a:lnTo>
                    <a:pt x="102" y="73"/>
                  </a:lnTo>
                  <a:lnTo>
                    <a:pt x="104" y="71"/>
                  </a:lnTo>
                  <a:lnTo>
                    <a:pt x="107" y="71"/>
                  </a:lnTo>
                  <a:lnTo>
                    <a:pt x="109" y="69"/>
                  </a:lnTo>
                  <a:lnTo>
                    <a:pt x="111" y="71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09" y="78"/>
                  </a:lnTo>
                  <a:lnTo>
                    <a:pt x="111" y="78"/>
                  </a:lnTo>
                  <a:lnTo>
                    <a:pt x="111" y="80"/>
                  </a:lnTo>
                  <a:lnTo>
                    <a:pt x="109" y="83"/>
                  </a:lnTo>
                  <a:lnTo>
                    <a:pt x="109" y="85"/>
                  </a:lnTo>
                  <a:lnTo>
                    <a:pt x="111" y="87"/>
                  </a:lnTo>
                  <a:lnTo>
                    <a:pt x="114" y="87"/>
                  </a:lnTo>
                  <a:lnTo>
                    <a:pt x="116" y="90"/>
                  </a:lnTo>
                  <a:lnTo>
                    <a:pt x="119" y="90"/>
                  </a:lnTo>
                  <a:lnTo>
                    <a:pt x="121" y="90"/>
                  </a:lnTo>
                  <a:lnTo>
                    <a:pt x="123" y="92"/>
                  </a:lnTo>
                  <a:lnTo>
                    <a:pt x="123" y="95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3" y="102"/>
                  </a:lnTo>
                  <a:lnTo>
                    <a:pt x="126" y="102"/>
                  </a:lnTo>
                  <a:lnTo>
                    <a:pt x="128" y="102"/>
                  </a:lnTo>
                  <a:lnTo>
                    <a:pt x="128" y="104"/>
                  </a:lnTo>
                  <a:lnTo>
                    <a:pt x="128" y="106"/>
                  </a:lnTo>
                  <a:lnTo>
                    <a:pt x="130" y="106"/>
                  </a:lnTo>
                  <a:lnTo>
                    <a:pt x="133" y="106"/>
                  </a:lnTo>
                  <a:lnTo>
                    <a:pt x="135" y="106"/>
                  </a:lnTo>
                  <a:lnTo>
                    <a:pt x="135" y="109"/>
                  </a:lnTo>
                  <a:lnTo>
                    <a:pt x="140" y="109"/>
                  </a:lnTo>
                  <a:lnTo>
                    <a:pt x="140" y="111"/>
                  </a:lnTo>
                  <a:lnTo>
                    <a:pt x="142" y="113"/>
                  </a:lnTo>
                  <a:lnTo>
                    <a:pt x="145" y="116"/>
                  </a:lnTo>
                  <a:lnTo>
                    <a:pt x="145" y="118"/>
                  </a:lnTo>
                  <a:lnTo>
                    <a:pt x="145" y="121"/>
                  </a:lnTo>
                  <a:lnTo>
                    <a:pt x="142" y="123"/>
                  </a:lnTo>
                  <a:lnTo>
                    <a:pt x="142" y="125"/>
                  </a:lnTo>
                  <a:lnTo>
                    <a:pt x="142" y="128"/>
                  </a:lnTo>
                  <a:lnTo>
                    <a:pt x="142" y="130"/>
                  </a:lnTo>
                  <a:lnTo>
                    <a:pt x="142" y="135"/>
                  </a:lnTo>
                  <a:lnTo>
                    <a:pt x="142" y="137"/>
                  </a:lnTo>
                  <a:lnTo>
                    <a:pt x="142" y="147"/>
                  </a:lnTo>
                  <a:lnTo>
                    <a:pt x="142" y="151"/>
                  </a:lnTo>
                  <a:lnTo>
                    <a:pt x="140" y="154"/>
                  </a:lnTo>
                  <a:lnTo>
                    <a:pt x="137" y="151"/>
                  </a:lnTo>
                  <a:lnTo>
                    <a:pt x="135" y="149"/>
                  </a:lnTo>
                  <a:lnTo>
                    <a:pt x="135" y="151"/>
                  </a:lnTo>
                  <a:lnTo>
                    <a:pt x="133" y="154"/>
                  </a:lnTo>
                  <a:lnTo>
                    <a:pt x="128" y="149"/>
                  </a:lnTo>
                  <a:lnTo>
                    <a:pt x="126" y="149"/>
                  </a:lnTo>
                  <a:lnTo>
                    <a:pt x="128" y="154"/>
                  </a:lnTo>
                  <a:lnTo>
                    <a:pt x="126" y="154"/>
                  </a:lnTo>
                  <a:lnTo>
                    <a:pt x="123" y="151"/>
                  </a:lnTo>
                  <a:lnTo>
                    <a:pt x="121" y="151"/>
                  </a:lnTo>
                  <a:lnTo>
                    <a:pt x="119" y="147"/>
                  </a:lnTo>
                  <a:lnTo>
                    <a:pt x="116" y="144"/>
                  </a:lnTo>
                  <a:lnTo>
                    <a:pt x="114" y="142"/>
                  </a:lnTo>
                  <a:lnTo>
                    <a:pt x="111" y="142"/>
                  </a:lnTo>
                  <a:lnTo>
                    <a:pt x="107" y="137"/>
                  </a:lnTo>
                  <a:lnTo>
                    <a:pt x="102" y="135"/>
                  </a:lnTo>
                  <a:lnTo>
                    <a:pt x="100" y="132"/>
                  </a:lnTo>
                  <a:lnTo>
                    <a:pt x="97" y="130"/>
                  </a:lnTo>
                  <a:lnTo>
                    <a:pt x="95" y="128"/>
                  </a:lnTo>
                  <a:lnTo>
                    <a:pt x="95" y="125"/>
                  </a:lnTo>
                  <a:lnTo>
                    <a:pt x="93" y="123"/>
                  </a:lnTo>
                  <a:lnTo>
                    <a:pt x="90" y="123"/>
                  </a:lnTo>
                  <a:lnTo>
                    <a:pt x="88" y="121"/>
                  </a:lnTo>
                  <a:lnTo>
                    <a:pt x="83" y="113"/>
                  </a:lnTo>
                  <a:lnTo>
                    <a:pt x="76" y="106"/>
                  </a:lnTo>
                  <a:lnTo>
                    <a:pt x="76" y="102"/>
                  </a:lnTo>
                  <a:lnTo>
                    <a:pt x="69" y="90"/>
                  </a:lnTo>
                  <a:lnTo>
                    <a:pt x="69" y="87"/>
                  </a:lnTo>
                  <a:lnTo>
                    <a:pt x="67" y="85"/>
                  </a:lnTo>
                  <a:lnTo>
                    <a:pt x="67" y="83"/>
                  </a:lnTo>
                  <a:lnTo>
                    <a:pt x="64" y="80"/>
                  </a:lnTo>
                  <a:lnTo>
                    <a:pt x="62" y="80"/>
                  </a:lnTo>
                  <a:lnTo>
                    <a:pt x="60" y="76"/>
                  </a:lnTo>
                  <a:lnTo>
                    <a:pt x="57" y="73"/>
                  </a:lnTo>
                  <a:lnTo>
                    <a:pt x="55" y="73"/>
                  </a:lnTo>
                  <a:lnTo>
                    <a:pt x="52" y="71"/>
                  </a:lnTo>
                  <a:lnTo>
                    <a:pt x="52" y="66"/>
                  </a:lnTo>
                  <a:lnTo>
                    <a:pt x="50" y="61"/>
                  </a:lnTo>
                  <a:lnTo>
                    <a:pt x="50" y="59"/>
                  </a:lnTo>
                  <a:lnTo>
                    <a:pt x="48" y="57"/>
                  </a:lnTo>
                  <a:lnTo>
                    <a:pt x="48" y="54"/>
                  </a:lnTo>
                  <a:lnTo>
                    <a:pt x="45" y="52"/>
                  </a:lnTo>
                  <a:lnTo>
                    <a:pt x="43" y="50"/>
                  </a:lnTo>
                  <a:lnTo>
                    <a:pt x="38" y="47"/>
                  </a:lnTo>
                  <a:lnTo>
                    <a:pt x="36" y="45"/>
                  </a:lnTo>
                  <a:lnTo>
                    <a:pt x="34" y="45"/>
                  </a:lnTo>
                  <a:lnTo>
                    <a:pt x="31" y="38"/>
                  </a:lnTo>
                  <a:lnTo>
                    <a:pt x="29" y="35"/>
                  </a:lnTo>
                  <a:lnTo>
                    <a:pt x="29" y="33"/>
                  </a:lnTo>
                  <a:lnTo>
                    <a:pt x="24" y="28"/>
                  </a:lnTo>
                  <a:lnTo>
                    <a:pt x="22" y="26"/>
                  </a:lnTo>
                  <a:lnTo>
                    <a:pt x="19" y="26"/>
                  </a:lnTo>
                  <a:lnTo>
                    <a:pt x="17" y="26"/>
                  </a:lnTo>
                  <a:lnTo>
                    <a:pt x="15" y="24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0" y="19"/>
                  </a:lnTo>
                  <a:lnTo>
                    <a:pt x="3" y="12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86" name="Freeform 82"/>
            <p:cNvSpPr>
              <a:spLocks/>
            </p:cNvSpPr>
            <p:nvPr/>
          </p:nvSpPr>
          <p:spPr bwMode="auto">
            <a:xfrm>
              <a:off x="4292" y="2271"/>
              <a:ext cx="10" cy="6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2147483647 w 9"/>
                <a:gd name="T7" fmla="*/ 1840699329 h 7"/>
                <a:gd name="T8" fmla="*/ 2147483647 w 9"/>
                <a:gd name="T9" fmla="*/ 1840699329 h 7"/>
                <a:gd name="T10" fmla="*/ 2147483647 w 9"/>
                <a:gd name="T11" fmla="*/ 1840699329 h 7"/>
                <a:gd name="T12" fmla="*/ 2147483647 w 9"/>
                <a:gd name="T13" fmla="*/ 1840699329 h 7"/>
                <a:gd name="T14" fmla="*/ 2147483647 w 9"/>
                <a:gd name="T15" fmla="*/ 1840699329 h 7"/>
                <a:gd name="T16" fmla="*/ 0 w 9"/>
                <a:gd name="T17" fmla="*/ 1840699329 h 7"/>
                <a:gd name="T18" fmla="*/ 0 w 9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7"/>
                <a:gd name="T32" fmla="*/ 9 w 9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7">
                  <a:moveTo>
                    <a:pt x="0" y="0"/>
                  </a:moveTo>
                  <a:lnTo>
                    <a:pt x="0" y="0"/>
                  </a:lnTo>
                  <a:lnTo>
                    <a:pt x="7" y="5"/>
                  </a:lnTo>
                  <a:lnTo>
                    <a:pt x="9" y="7"/>
                  </a:lnTo>
                  <a:lnTo>
                    <a:pt x="7" y="7"/>
                  </a:lnTo>
                  <a:lnTo>
                    <a:pt x="7" y="5"/>
                  </a:lnTo>
                  <a:lnTo>
                    <a:pt x="4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87" name="Freeform 83"/>
            <p:cNvSpPr>
              <a:spLocks/>
            </p:cNvSpPr>
            <p:nvPr/>
          </p:nvSpPr>
          <p:spPr bwMode="auto">
            <a:xfrm>
              <a:off x="4292" y="2271"/>
              <a:ext cx="10" cy="6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0 h 7"/>
                <a:gd name="T4" fmla="*/ 0 w 9"/>
                <a:gd name="T5" fmla="*/ 0 h 7"/>
                <a:gd name="T6" fmla="*/ 2147483647 w 9"/>
                <a:gd name="T7" fmla="*/ 1840699329 h 7"/>
                <a:gd name="T8" fmla="*/ 2147483647 w 9"/>
                <a:gd name="T9" fmla="*/ 1840699329 h 7"/>
                <a:gd name="T10" fmla="*/ 2147483647 w 9"/>
                <a:gd name="T11" fmla="*/ 1840699329 h 7"/>
                <a:gd name="T12" fmla="*/ 2147483647 w 9"/>
                <a:gd name="T13" fmla="*/ 1840699329 h 7"/>
                <a:gd name="T14" fmla="*/ 2147483647 w 9"/>
                <a:gd name="T15" fmla="*/ 1840699329 h 7"/>
                <a:gd name="T16" fmla="*/ 0 w 9"/>
                <a:gd name="T17" fmla="*/ 1840699329 h 7"/>
                <a:gd name="T18" fmla="*/ 0 w 9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7"/>
                <a:gd name="T32" fmla="*/ 9 w 9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7">
                  <a:moveTo>
                    <a:pt x="0" y="0"/>
                  </a:moveTo>
                  <a:lnTo>
                    <a:pt x="0" y="0"/>
                  </a:lnTo>
                  <a:lnTo>
                    <a:pt x="7" y="5"/>
                  </a:lnTo>
                  <a:lnTo>
                    <a:pt x="9" y="7"/>
                  </a:lnTo>
                  <a:lnTo>
                    <a:pt x="7" y="7"/>
                  </a:lnTo>
                  <a:lnTo>
                    <a:pt x="7" y="5"/>
                  </a:lnTo>
                  <a:lnTo>
                    <a:pt x="4" y="5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88" name="Freeform 84"/>
            <p:cNvSpPr>
              <a:spLocks/>
            </p:cNvSpPr>
            <p:nvPr/>
          </p:nvSpPr>
          <p:spPr bwMode="auto">
            <a:xfrm>
              <a:off x="4312" y="2288"/>
              <a:ext cx="12" cy="17"/>
            </a:xfrm>
            <a:custGeom>
              <a:avLst/>
              <a:gdLst>
                <a:gd name="T0" fmla="*/ 0 w 10"/>
                <a:gd name="T1" fmla="*/ 2147483647 h 15"/>
                <a:gd name="T2" fmla="*/ 0 w 10"/>
                <a:gd name="T3" fmla="*/ 2147483647 h 15"/>
                <a:gd name="T4" fmla="*/ 2147483647 w 10"/>
                <a:gd name="T5" fmla="*/ 0 h 15"/>
                <a:gd name="T6" fmla="*/ 2147483647 w 10"/>
                <a:gd name="T7" fmla="*/ 2147483647 h 15"/>
                <a:gd name="T8" fmla="*/ 2147483647 w 10"/>
                <a:gd name="T9" fmla="*/ 2147483647 h 15"/>
                <a:gd name="T10" fmla="*/ 2147483647 w 10"/>
                <a:gd name="T11" fmla="*/ 2147483647 h 15"/>
                <a:gd name="T12" fmla="*/ 2147483647 w 10"/>
                <a:gd name="T13" fmla="*/ 2147483647 h 15"/>
                <a:gd name="T14" fmla="*/ 2147483647 w 10"/>
                <a:gd name="T15" fmla="*/ 2147483647 h 15"/>
                <a:gd name="T16" fmla="*/ 2147483647 w 10"/>
                <a:gd name="T17" fmla="*/ 2147483647 h 15"/>
                <a:gd name="T18" fmla="*/ 2147483647 w 10"/>
                <a:gd name="T19" fmla="*/ 2147483647 h 15"/>
                <a:gd name="T20" fmla="*/ 2147483647 w 10"/>
                <a:gd name="T21" fmla="*/ 2147483647 h 15"/>
                <a:gd name="T22" fmla="*/ 2147483647 w 10"/>
                <a:gd name="T23" fmla="*/ 2147483647 h 15"/>
                <a:gd name="T24" fmla="*/ 0 w 10"/>
                <a:gd name="T25" fmla="*/ 2147483647 h 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"/>
                <a:gd name="T40" fmla="*/ 0 h 15"/>
                <a:gd name="T41" fmla="*/ 10 w 10"/>
                <a:gd name="T42" fmla="*/ 15 h 1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" h="15">
                  <a:moveTo>
                    <a:pt x="0" y="3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10" y="7"/>
                  </a:lnTo>
                  <a:lnTo>
                    <a:pt x="10" y="12"/>
                  </a:lnTo>
                  <a:lnTo>
                    <a:pt x="10" y="15"/>
                  </a:lnTo>
                  <a:lnTo>
                    <a:pt x="8" y="15"/>
                  </a:lnTo>
                  <a:lnTo>
                    <a:pt x="8" y="12"/>
                  </a:lnTo>
                  <a:lnTo>
                    <a:pt x="5" y="10"/>
                  </a:lnTo>
                  <a:lnTo>
                    <a:pt x="3" y="7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89" name="Freeform 85"/>
            <p:cNvSpPr>
              <a:spLocks/>
            </p:cNvSpPr>
            <p:nvPr/>
          </p:nvSpPr>
          <p:spPr bwMode="auto">
            <a:xfrm>
              <a:off x="4312" y="2288"/>
              <a:ext cx="12" cy="17"/>
            </a:xfrm>
            <a:custGeom>
              <a:avLst/>
              <a:gdLst>
                <a:gd name="T0" fmla="*/ 0 w 10"/>
                <a:gd name="T1" fmla="*/ 2147483647 h 15"/>
                <a:gd name="T2" fmla="*/ 0 w 10"/>
                <a:gd name="T3" fmla="*/ 2147483647 h 15"/>
                <a:gd name="T4" fmla="*/ 2147483647 w 10"/>
                <a:gd name="T5" fmla="*/ 0 h 15"/>
                <a:gd name="T6" fmla="*/ 2147483647 w 10"/>
                <a:gd name="T7" fmla="*/ 2147483647 h 15"/>
                <a:gd name="T8" fmla="*/ 2147483647 w 10"/>
                <a:gd name="T9" fmla="*/ 2147483647 h 15"/>
                <a:gd name="T10" fmla="*/ 2147483647 w 10"/>
                <a:gd name="T11" fmla="*/ 2147483647 h 15"/>
                <a:gd name="T12" fmla="*/ 2147483647 w 10"/>
                <a:gd name="T13" fmla="*/ 2147483647 h 15"/>
                <a:gd name="T14" fmla="*/ 2147483647 w 10"/>
                <a:gd name="T15" fmla="*/ 2147483647 h 15"/>
                <a:gd name="T16" fmla="*/ 2147483647 w 10"/>
                <a:gd name="T17" fmla="*/ 2147483647 h 15"/>
                <a:gd name="T18" fmla="*/ 2147483647 w 10"/>
                <a:gd name="T19" fmla="*/ 2147483647 h 15"/>
                <a:gd name="T20" fmla="*/ 2147483647 w 10"/>
                <a:gd name="T21" fmla="*/ 2147483647 h 15"/>
                <a:gd name="T22" fmla="*/ 2147483647 w 10"/>
                <a:gd name="T23" fmla="*/ 2147483647 h 15"/>
                <a:gd name="T24" fmla="*/ 0 w 10"/>
                <a:gd name="T25" fmla="*/ 2147483647 h 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"/>
                <a:gd name="T40" fmla="*/ 0 h 15"/>
                <a:gd name="T41" fmla="*/ 10 w 10"/>
                <a:gd name="T42" fmla="*/ 15 h 1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" h="15">
                  <a:moveTo>
                    <a:pt x="0" y="3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10" y="7"/>
                  </a:lnTo>
                  <a:lnTo>
                    <a:pt x="10" y="12"/>
                  </a:lnTo>
                  <a:lnTo>
                    <a:pt x="10" y="15"/>
                  </a:lnTo>
                  <a:lnTo>
                    <a:pt x="8" y="15"/>
                  </a:lnTo>
                  <a:lnTo>
                    <a:pt x="8" y="12"/>
                  </a:lnTo>
                  <a:lnTo>
                    <a:pt x="5" y="10"/>
                  </a:lnTo>
                  <a:lnTo>
                    <a:pt x="3" y="7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90" name="Freeform 86"/>
            <p:cNvSpPr>
              <a:spLocks/>
            </p:cNvSpPr>
            <p:nvPr/>
          </p:nvSpPr>
          <p:spPr bwMode="auto">
            <a:xfrm>
              <a:off x="4379" y="2280"/>
              <a:ext cx="6" cy="6"/>
            </a:xfrm>
            <a:custGeom>
              <a:avLst/>
              <a:gdLst>
                <a:gd name="T0" fmla="*/ 2147483647 w 5"/>
                <a:gd name="T1" fmla="*/ 2147483647 h 5"/>
                <a:gd name="T2" fmla="*/ 2147483647 w 5"/>
                <a:gd name="T3" fmla="*/ 2147483647 h 5"/>
                <a:gd name="T4" fmla="*/ 0 w 5"/>
                <a:gd name="T5" fmla="*/ 2147483647 h 5"/>
                <a:gd name="T6" fmla="*/ 0 w 5"/>
                <a:gd name="T7" fmla="*/ 2147483647 h 5"/>
                <a:gd name="T8" fmla="*/ 0 w 5"/>
                <a:gd name="T9" fmla="*/ 0 h 5"/>
                <a:gd name="T10" fmla="*/ 0 w 5"/>
                <a:gd name="T11" fmla="*/ 0 h 5"/>
                <a:gd name="T12" fmla="*/ 2147483647 w 5"/>
                <a:gd name="T13" fmla="*/ 0 h 5"/>
                <a:gd name="T14" fmla="*/ 2147483647 w 5"/>
                <a:gd name="T15" fmla="*/ 0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2147483647 w 5"/>
                <a:gd name="T21" fmla="*/ 2147483647 h 5"/>
                <a:gd name="T22" fmla="*/ 2147483647 w 5"/>
                <a:gd name="T23" fmla="*/ 2147483647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5"/>
                <a:gd name="T38" fmla="*/ 5 w 5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5">
                  <a:moveTo>
                    <a:pt x="2" y="5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91" name="Freeform 87"/>
            <p:cNvSpPr>
              <a:spLocks/>
            </p:cNvSpPr>
            <p:nvPr/>
          </p:nvSpPr>
          <p:spPr bwMode="auto">
            <a:xfrm>
              <a:off x="4379" y="2280"/>
              <a:ext cx="6" cy="6"/>
            </a:xfrm>
            <a:custGeom>
              <a:avLst/>
              <a:gdLst>
                <a:gd name="T0" fmla="*/ 2147483647 w 5"/>
                <a:gd name="T1" fmla="*/ 2147483647 h 5"/>
                <a:gd name="T2" fmla="*/ 2147483647 w 5"/>
                <a:gd name="T3" fmla="*/ 2147483647 h 5"/>
                <a:gd name="T4" fmla="*/ 0 w 5"/>
                <a:gd name="T5" fmla="*/ 2147483647 h 5"/>
                <a:gd name="T6" fmla="*/ 0 w 5"/>
                <a:gd name="T7" fmla="*/ 2147483647 h 5"/>
                <a:gd name="T8" fmla="*/ 0 w 5"/>
                <a:gd name="T9" fmla="*/ 0 h 5"/>
                <a:gd name="T10" fmla="*/ 0 w 5"/>
                <a:gd name="T11" fmla="*/ 0 h 5"/>
                <a:gd name="T12" fmla="*/ 2147483647 w 5"/>
                <a:gd name="T13" fmla="*/ 0 h 5"/>
                <a:gd name="T14" fmla="*/ 2147483647 w 5"/>
                <a:gd name="T15" fmla="*/ 0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2147483647 w 5"/>
                <a:gd name="T21" fmla="*/ 2147483647 h 5"/>
                <a:gd name="T22" fmla="*/ 2147483647 w 5"/>
                <a:gd name="T23" fmla="*/ 2147483647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5"/>
                <a:gd name="T38" fmla="*/ 5 w 5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5">
                  <a:moveTo>
                    <a:pt x="2" y="5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2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92" name="Freeform 88"/>
            <p:cNvSpPr>
              <a:spLocks/>
            </p:cNvSpPr>
            <p:nvPr/>
          </p:nvSpPr>
          <p:spPr bwMode="auto">
            <a:xfrm>
              <a:off x="4387" y="2288"/>
              <a:ext cx="8" cy="5"/>
            </a:xfrm>
            <a:custGeom>
              <a:avLst/>
              <a:gdLst>
                <a:gd name="T0" fmla="*/ 0 w 7"/>
                <a:gd name="T1" fmla="*/ 0 h 5"/>
                <a:gd name="T2" fmla="*/ 2147483647 w 7"/>
                <a:gd name="T3" fmla="*/ 0 h 5"/>
                <a:gd name="T4" fmla="*/ 2147483647 w 7"/>
                <a:gd name="T5" fmla="*/ 0 h 5"/>
                <a:gd name="T6" fmla="*/ 2147483647 w 7"/>
                <a:gd name="T7" fmla="*/ 0 h 5"/>
                <a:gd name="T8" fmla="*/ 2147483647 w 7"/>
                <a:gd name="T9" fmla="*/ 0 h 5"/>
                <a:gd name="T10" fmla="*/ 2147483647 w 7"/>
                <a:gd name="T11" fmla="*/ 2147482317 h 5"/>
                <a:gd name="T12" fmla="*/ 2147483647 w 7"/>
                <a:gd name="T13" fmla="*/ 2147482317 h 5"/>
                <a:gd name="T14" fmla="*/ 2147483647 w 7"/>
                <a:gd name="T15" fmla="*/ 2147482317 h 5"/>
                <a:gd name="T16" fmla="*/ 2147483647 w 7"/>
                <a:gd name="T17" fmla="*/ 0 h 5"/>
                <a:gd name="T18" fmla="*/ 0 w 7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5"/>
                <a:gd name="T32" fmla="*/ 7 w 7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5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93" name="Freeform 89"/>
            <p:cNvSpPr>
              <a:spLocks/>
            </p:cNvSpPr>
            <p:nvPr/>
          </p:nvSpPr>
          <p:spPr bwMode="auto">
            <a:xfrm>
              <a:off x="4387" y="2288"/>
              <a:ext cx="8" cy="5"/>
            </a:xfrm>
            <a:custGeom>
              <a:avLst/>
              <a:gdLst>
                <a:gd name="T0" fmla="*/ 0 w 7"/>
                <a:gd name="T1" fmla="*/ 0 h 5"/>
                <a:gd name="T2" fmla="*/ 2147483647 w 7"/>
                <a:gd name="T3" fmla="*/ 0 h 5"/>
                <a:gd name="T4" fmla="*/ 2147483647 w 7"/>
                <a:gd name="T5" fmla="*/ 0 h 5"/>
                <a:gd name="T6" fmla="*/ 2147483647 w 7"/>
                <a:gd name="T7" fmla="*/ 0 h 5"/>
                <a:gd name="T8" fmla="*/ 2147483647 w 7"/>
                <a:gd name="T9" fmla="*/ 0 h 5"/>
                <a:gd name="T10" fmla="*/ 2147483647 w 7"/>
                <a:gd name="T11" fmla="*/ 2147482317 h 5"/>
                <a:gd name="T12" fmla="*/ 2147483647 w 7"/>
                <a:gd name="T13" fmla="*/ 2147482317 h 5"/>
                <a:gd name="T14" fmla="*/ 2147483647 w 7"/>
                <a:gd name="T15" fmla="*/ 2147482317 h 5"/>
                <a:gd name="T16" fmla="*/ 2147483647 w 7"/>
                <a:gd name="T17" fmla="*/ 0 h 5"/>
                <a:gd name="T18" fmla="*/ 0 w 7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5"/>
                <a:gd name="T32" fmla="*/ 7 w 7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5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3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94" name="Freeform 90"/>
            <p:cNvSpPr>
              <a:spLocks/>
            </p:cNvSpPr>
            <p:nvPr/>
          </p:nvSpPr>
          <p:spPr bwMode="auto">
            <a:xfrm>
              <a:off x="4334" y="2324"/>
              <a:ext cx="12" cy="14"/>
            </a:xfrm>
            <a:custGeom>
              <a:avLst/>
              <a:gdLst>
                <a:gd name="T0" fmla="*/ 2147483647 w 10"/>
                <a:gd name="T1" fmla="*/ 0 h 12"/>
                <a:gd name="T2" fmla="*/ 2147483647 w 10"/>
                <a:gd name="T3" fmla="*/ 0 h 12"/>
                <a:gd name="T4" fmla="*/ 2147483647 w 10"/>
                <a:gd name="T5" fmla="*/ 2147483647 h 12"/>
                <a:gd name="T6" fmla="*/ 2147483647 w 10"/>
                <a:gd name="T7" fmla="*/ 2147483647 h 12"/>
                <a:gd name="T8" fmla="*/ 2147483647 w 10"/>
                <a:gd name="T9" fmla="*/ 2147483647 h 12"/>
                <a:gd name="T10" fmla="*/ 2147483647 w 10"/>
                <a:gd name="T11" fmla="*/ 2147483647 h 12"/>
                <a:gd name="T12" fmla="*/ 2147483647 w 10"/>
                <a:gd name="T13" fmla="*/ 2147483647 h 12"/>
                <a:gd name="T14" fmla="*/ 2147483647 w 10"/>
                <a:gd name="T15" fmla="*/ 2147483647 h 12"/>
                <a:gd name="T16" fmla="*/ 2147483647 w 10"/>
                <a:gd name="T17" fmla="*/ 2147483647 h 12"/>
                <a:gd name="T18" fmla="*/ 2147483647 w 10"/>
                <a:gd name="T19" fmla="*/ 2147483647 h 12"/>
                <a:gd name="T20" fmla="*/ 2147483647 w 10"/>
                <a:gd name="T21" fmla="*/ 2147483647 h 12"/>
                <a:gd name="T22" fmla="*/ 0 w 10"/>
                <a:gd name="T23" fmla="*/ 2147483647 h 12"/>
                <a:gd name="T24" fmla="*/ 0 w 10"/>
                <a:gd name="T25" fmla="*/ 2147483647 h 12"/>
                <a:gd name="T26" fmla="*/ 0 w 10"/>
                <a:gd name="T27" fmla="*/ 2147483647 h 12"/>
                <a:gd name="T28" fmla="*/ 2147483647 w 10"/>
                <a:gd name="T29" fmla="*/ 0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"/>
                <a:gd name="T46" fmla="*/ 0 h 12"/>
                <a:gd name="T47" fmla="*/ 10 w 10"/>
                <a:gd name="T48" fmla="*/ 12 h 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" h="12">
                  <a:moveTo>
                    <a:pt x="3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7" y="8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95" name="Freeform 91"/>
            <p:cNvSpPr>
              <a:spLocks/>
            </p:cNvSpPr>
            <p:nvPr/>
          </p:nvSpPr>
          <p:spPr bwMode="auto">
            <a:xfrm>
              <a:off x="4334" y="2324"/>
              <a:ext cx="12" cy="14"/>
            </a:xfrm>
            <a:custGeom>
              <a:avLst/>
              <a:gdLst>
                <a:gd name="T0" fmla="*/ 2147483647 w 10"/>
                <a:gd name="T1" fmla="*/ 0 h 12"/>
                <a:gd name="T2" fmla="*/ 2147483647 w 10"/>
                <a:gd name="T3" fmla="*/ 0 h 12"/>
                <a:gd name="T4" fmla="*/ 2147483647 w 10"/>
                <a:gd name="T5" fmla="*/ 2147483647 h 12"/>
                <a:gd name="T6" fmla="*/ 2147483647 w 10"/>
                <a:gd name="T7" fmla="*/ 2147483647 h 12"/>
                <a:gd name="T8" fmla="*/ 2147483647 w 10"/>
                <a:gd name="T9" fmla="*/ 2147483647 h 12"/>
                <a:gd name="T10" fmla="*/ 2147483647 w 10"/>
                <a:gd name="T11" fmla="*/ 2147483647 h 12"/>
                <a:gd name="T12" fmla="*/ 2147483647 w 10"/>
                <a:gd name="T13" fmla="*/ 2147483647 h 12"/>
                <a:gd name="T14" fmla="*/ 2147483647 w 10"/>
                <a:gd name="T15" fmla="*/ 2147483647 h 12"/>
                <a:gd name="T16" fmla="*/ 2147483647 w 10"/>
                <a:gd name="T17" fmla="*/ 2147483647 h 12"/>
                <a:gd name="T18" fmla="*/ 2147483647 w 10"/>
                <a:gd name="T19" fmla="*/ 2147483647 h 12"/>
                <a:gd name="T20" fmla="*/ 2147483647 w 10"/>
                <a:gd name="T21" fmla="*/ 2147483647 h 12"/>
                <a:gd name="T22" fmla="*/ 0 w 10"/>
                <a:gd name="T23" fmla="*/ 2147483647 h 12"/>
                <a:gd name="T24" fmla="*/ 0 w 10"/>
                <a:gd name="T25" fmla="*/ 2147483647 h 12"/>
                <a:gd name="T26" fmla="*/ 0 w 10"/>
                <a:gd name="T27" fmla="*/ 2147483647 h 12"/>
                <a:gd name="T28" fmla="*/ 2147483647 w 10"/>
                <a:gd name="T29" fmla="*/ 0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"/>
                <a:gd name="T46" fmla="*/ 0 h 12"/>
                <a:gd name="T47" fmla="*/ 10 w 10"/>
                <a:gd name="T48" fmla="*/ 12 h 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" h="12">
                  <a:moveTo>
                    <a:pt x="3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7" y="8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96" name="Freeform 92"/>
            <p:cNvSpPr>
              <a:spLocks/>
            </p:cNvSpPr>
            <p:nvPr/>
          </p:nvSpPr>
          <p:spPr bwMode="auto">
            <a:xfrm>
              <a:off x="4423" y="2316"/>
              <a:ext cx="6" cy="6"/>
            </a:xfrm>
            <a:custGeom>
              <a:avLst/>
              <a:gdLst>
                <a:gd name="T0" fmla="*/ 0 w 5"/>
                <a:gd name="T1" fmla="*/ 2147483647 h 5"/>
                <a:gd name="T2" fmla="*/ 0 w 5"/>
                <a:gd name="T3" fmla="*/ 2147483647 h 5"/>
                <a:gd name="T4" fmla="*/ 0 w 5"/>
                <a:gd name="T5" fmla="*/ 0 h 5"/>
                <a:gd name="T6" fmla="*/ 2147483647 w 5"/>
                <a:gd name="T7" fmla="*/ 0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0 w 5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97" name="Freeform 93"/>
            <p:cNvSpPr>
              <a:spLocks/>
            </p:cNvSpPr>
            <p:nvPr/>
          </p:nvSpPr>
          <p:spPr bwMode="auto">
            <a:xfrm>
              <a:off x="4423" y="2316"/>
              <a:ext cx="6" cy="6"/>
            </a:xfrm>
            <a:custGeom>
              <a:avLst/>
              <a:gdLst>
                <a:gd name="T0" fmla="*/ 0 w 5"/>
                <a:gd name="T1" fmla="*/ 2147483647 h 5"/>
                <a:gd name="T2" fmla="*/ 0 w 5"/>
                <a:gd name="T3" fmla="*/ 2147483647 h 5"/>
                <a:gd name="T4" fmla="*/ 0 w 5"/>
                <a:gd name="T5" fmla="*/ 0 h 5"/>
                <a:gd name="T6" fmla="*/ 2147483647 w 5"/>
                <a:gd name="T7" fmla="*/ 0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0 w 5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98" name="Freeform 94"/>
            <p:cNvSpPr>
              <a:spLocks/>
            </p:cNvSpPr>
            <p:nvPr/>
          </p:nvSpPr>
          <p:spPr bwMode="auto">
            <a:xfrm>
              <a:off x="4436" y="2336"/>
              <a:ext cx="25" cy="20"/>
            </a:xfrm>
            <a:custGeom>
              <a:avLst/>
              <a:gdLst>
                <a:gd name="T0" fmla="*/ 0 w 21"/>
                <a:gd name="T1" fmla="*/ 2147483647 h 19"/>
                <a:gd name="T2" fmla="*/ 2147483647 w 21"/>
                <a:gd name="T3" fmla="*/ 0 h 19"/>
                <a:gd name="T4" fmla="*/ 2147483647 w 21"/>
                <a:gd name="T5" fmla="*/ 0 h 19"/>
                <a:gd name="T6" fmla="*/ 2147483647 w 21"/>
                <a:gd name="T7" fmla="*/ 0 h 19"/>
                <a:gd name="T8" fmla="*/ 2147483647 w 21"/>
                <a:gd name="T9" fmla="*/ 0 h 19"/>
                <a:gd name="T10" fmla="*/ 2147483647 w 21"/>
                <a:gd name="T11" fmla="*/ 2147483647 h 19"/>
                <a:gd name="T12" fmla="*/ 2147483647 w 21"/>
                <a:gd name="T13" fmla="*/ 2147483647 h 19"/>
                <a:gd name="T14" fmla="*/ 2147483647 w 21"/>
                <a:gd name="T15" fmla="*/ 2147483647 h 19"/>
                <a:gd name="T16" fmla="*/ 2147483647 w 21"/>
                <a:gd name="T17" fmla="*/ 0 h 19"/>
                <a:gd name="T18" fmla="*/ 2147483647 w 21"/>
                <a:gd name="T19" fmla="*/ 0 h 19"/>
                <a:gd name="T20" fmla="*/ 2147483647 w 21"/>
                <a:gd name="T21" fmla="*/ 0 h 19"/>
                <a:gd name="T22" fmla="*/ 2147483647 w 21"/>
                <a:gd name="T23" fmla="*/ 2147483647 h 19"/>
                <a:gd name="T24" fmla="*/ 2147483647 w 21"/>
                <a:gd name="T25" fmla="*/ 2147483647 h 19"/>
                <a:gd name="T26" fmla="*/ 2147483647 w 21"/>
                <a:gd name="T27" fmla="*/ 2147483647 h 19"/>
                <a:gd name="T28" fmla="*/ 2147483647 w 21"/>
                <a:gd name="T29" fmla="*/ 2147483647 h 19"/>
                <a:gd name="T30" fmla="*/ 2147483647 w 21"/>
                <a:gd name="T31" fmla="*/ 2147483647 h 19"/>
                <a:gd name="T32" fmla="*/ 2147483647 w 21"/>
                <a:gd name="T33" fmla="*/ 2147483647 h 19"/>
                <a:gd name="T34" fmla="*/ 2147483647 w 21"/>
                <a:gd name="T35" fmla="*/ 2147483647 h 19"/>
                <a:gd name="T36" fmla="*/ 2147483647 w 21"/>
                <a:gd name="T37" fmla="*/ 2147483647 h 19"/>
                <a:gd name="T38" fmla="*/ 2147483647 w 21"/>
                <a:gd name="T39" fmla="*/ 2147483647 h 19"/>
                <a:gd name="T40" fmla="*/ 2147483647 w 21"/>
                <a:gd name="T41" fmla="*/ 2147483647 h 19"/>
                <a:gd name="T42" fmla="*/ 2147483647 w 21"/>
                <a:gd name="T43" fmla="*/ 2147483647 h 19"/>
                <a:gd name="T44" fmla="*/ 2147483647 w 21"/>
                <a:gd name="T45" fmla="*/ 2147483647 h 19"/>
                <a:gd name="T46" fmla="*/ 2147483647 w 21"/>
                <a:gd name="T47" fmla="*/ 2147483647 h 19"/>
                <a:gd name="T48" fmla="*/ 2147483647 w 21"/>
                <a:gd name="T49" fmla="*/ 2147483647 h 19"/>
                <a:gd name="T50" fmla="*/ 2147483647 w 21"/>
                <a:gd name="T51" fmla="*/ 2147483647 h 19"/>
                <a:gd name="T52" fmla="*/ 2147483647 w 21"/>
                <a:gd name="T53" fmla="*/ 2147483647 h 19"/>
                <a:gd name="T54" fmla="*/ 2147483647 w 21"/>
                <a:gd name="T55" fmla="*/ 2147483647 h 19"/>
                <a:gd name="T56" fmla="*/ 2147483647 w 21"/>
                <a:gd name="T57" fmla="*/ 2147483647 h 19"/>
                <a:gd name="T58" fmla="*/ 2147483647 w 21"/>
                <a:gd name="T59" fmla="*/ 2147483647 h 19"/>
                <a:gd name="T60" fmla="*/ 0 w 21"/>
                <a:gd name="T61" fmla="*/ 2147483647 h 19"/>
                <a:gd name="T62" fmla="*/ 0 w 21"/>
                <a:gd name="T63" fmla="*/ 2147483647 h 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1"/>
                <a:gd name="T97" fmla="*/ 0 h 19"/>
                <a:gd name="T98" fmla="*/ 21 w 21"/>
                <a:gd name="T99" fmla="*/ 19 h 1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1" h="19">
                  <a:moveTo>
                    <a:pt x="0" y="5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4" y="12"/>
                  </a:lnTo>
                  <a:lnTo>
                    <a:pt x="19" y="12"/>
                  </a:lnTo>
                  <a:lnTo>
                    <a:pt x="21" y="12"/>
                  </a:lnTo>
                  <a:lnTo>
                    <a:pt x="19" y="19"/>
                  </a:lnTo>
                  <a:lnTo>
                    <a:pt x="21" y="19"/>
                  </a:lnTo>
                  <a:lnTo>
                    <a:pt x="19" y="19"/>
                  </a:lnTo>
                  <a:lnTo>
                    <a:pt x="16" y="19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9" y="14"/>
                  </a:lnTo>
                  <a:lnTo>
                    <a:pt x="9" y="12"/>
                  </a:lnTo>
                  <a:lnTo>
                    <a:pt x="9" y="9"/>
                  </a:ln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299" name="Freeform 95"/>
            <p:cNvSpPr>
              <a:spLocks/>
            </p:cNvSpPr>
            <p:nvPr/>
          </p:nvSpPr>
          <p:spPr bwMode="auto">
            <a:xfrm>
              <a:off x="4436" y="2336"/>
              <a:ext cx="25" cy="20"/>
            </a:xfrm>
            <a:custGeom>
              <a:avLst/>
              <a:gdLst>
                <a:gd name="T0" fmla="*/ 0 w 21"/>
                <a:gd name="T1" fmla="*/ 2147483647 h 19"/>
                <a:gd name="T2" fmla="*/ 2147483647 w 21"/>
                <a:gd name="T3" fmla="*/ 0 h 19"/>
                <a:gd name="T4" fmla="*/ 2147483647 w 21"/>
                <a:gd name="T5" fmla="*/ 0 h 19"/>
                <a:gd name="T6" fmla="*/ 2147483647 w 21"/>
                <a:gd name="T7" fmla="*/ 0 h 19"/>
                <a:gd name="T8" fmla="*/ 2147483647 w 21"/>
                <a:gd name="T9" fmla="*/ 0 h 19"/>
                <a:gd name="T10" fmla="*/ 2147483647 w 21"/>
                <a:gd name="T11" fmla="*/ 2147483647 h 19"/>
                <a:gd name="T12" fmla="*/ 2147483647 w 21"/>
                <a:gd name="T13" fmla="*/ 2147483647 h 19"/>
                <a:gd name="T14" fmla="*/ 2147483647 w 21"/>
                <a:gd name="T15" fmla="*/ 2147483647 h 19"/>
                <a:gd name="T16" fmla="*/ 2147483647 w 21"/>
                <a:gd name="T17" fmla="*/ 0 h 19"/>
                <a:gd name="T18" fmla="*/ 2147483647 w 21"/>
                <a:gd name="T19" fmla="*/ 0 h 19"/>
                <a:gd name="T20" fmla="*/ 2147483647 w 21"/>
                <a:gd name="T21" fmla="*/ 0 h 19"/>
                <a:gd name="T22" fmla="*/ 2147483647 w 21"/>
                <a:gd name="T23" fmla="*/ 2147483647 h 19"/>
                <a:gd name="T24" fmla="*/ 2147483647 w 21"/>
                <a:gd name="T25" fmla="*/ 2147483647 h 19"/>
                <a:gd name="T26" fmla="*/ 2147483647 w 21"/>
                <a:gd name="T27" fmla="*/ 2147483647 h 19"/>
                <a:gd name="T28" fmla="*/ 2147483647 w 21"/>
                <a:gd name="T29" fmla="*/ 2147483647 h 19"/>
                <a:gd name="T30" fmla="*/ 2147483647 w 21"/>
                <a:gd name="T31" fmla="*/ 2147483647 h 19"/>
                <a:gd name="T32" fmla="*/ 2147483647 w 21"/>
                <a:gd name="T33" fmla="*/ 2147483647 h 19"/>
                <a:gd name="T34" fmla="*/ 2147483647 w 21"/>
                <a:gd name="T35" fmla="*/ 2147483647 h 19"/>
                <a:gd name="T36" fmla="*/ 2147483647 w 21"/>
                <a:gd name="T37" fmla="*/ 2147483647 h 19"/>
                <a:gd name="T38" fmla="*/ 2147483647 w 21"/>
                <a:gd name="T39" fmla="*/ 2147483647 h 19"/>
                <a:gd name="T40" fmla="*/ 2147483647 w 21"/>
                <a:gd name="T41" fmla="*/ 2147483647 h 19"/>
                <a:gd name="T42" fmla="*/ 2147483647 w 21"/>
                <a:gd name="T43" fmla="*/ 2147483647 h 19"/>
                <a:gd name="T44" fmla="*/ 2147483647 w 21"/>
                <a:gd name="T45" fmla="*/ 2147483647 h 19"/>
                <a:gd name="T46" fmla="*/ 2147483647 w 21"/>
                <a:gd name="T47" fmla="*/ 2147483647 h 19"/>
                <a:gd name="T48" fmla="*/ 2147483647 w 21"/>
                <a:gd name="T49" fmla="*/ 2147483647 h 19"/>
                <a:gd name="T50" fmla="*/ 2147483647 w 21"/>
                <a:gd name="T51" fmla="*/ 2147483647 h 19"/>
                <a:gd name="T52" fmla="*/ 2147483647 w 21"/>
                <a:gd name="T53" fmla="*/ 2147483647 h 19"/>
                <a:gd name="T54" fmla="*/ 2147483647 w 21"/>
                <a:gd name="T55" fmla="*/ 2147483647 h 19"/>
                <a:gd name="T56" fmla="*/ 2147483647 w 21"/>
                <a:gd name="T57" fmla="*/ 2147483647 h 19"/>
                <a:gd name="T58" fmla="*/ 2147483647 w 21"/>
                <a:gd name="T59" fmla="*/ 2147483647 h 19"/>
                <a:gd name="T60" fmla="*/ 0 w 21"/>
                <a:gd name="T61" fmla="*/ 2147483647 h 19"/>
                <a:gd name="T62" fmla="*/ 0 w 21"/>
                <a:gd name="T63" fmla="*/ 2147483647 h 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1"/>
                <a:gd name="T97" fmla="*/ 0 h 19"/>
                <a:gd name="T98" fmla="*/ 21 w 21"/>
                <a:gd name="T99" fmla="*/ 19 h 1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1" h="19">
                  <a:moveTo>
                    <a:pt x="0" y="5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4" y="12"/>
                  </a:lnTo>
                  <a:lnTo>
                    <a:pt x="19" y="12"/>
                  </a:lnTo>
                  <a:lnTo>
                    <a:pt x="21" y="12"/>
                  </a:lnTo>
                  <a:lnTo>
                    <a:pt x="19" y="19"/>
                  </a:lnTo>
                  <a:lnTo>
                    <a:pt x="21" y="19"/>
                  </a:lnTo>
                  <a:lnTo>
                    <a:pt x="19" y="19"/>
                  </a:lnTo>
                  <a:lnTo>
                    <a:pt x="16" y="19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9" y="14"/>
                  </a:lnTo>
                  <a:lnTo>
                    <a:pt x="9" y="12"/>
                  </a:lnTo>
                  <a:lnTo>
                    <a:pt x="9" y="9"/>
                  </a:ln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00" name="Freeform 96"/>
            <p:cNvSpPr>
              <a:spLocks/>
            </p:cNvSpPr>
            <p:nvPr/>
          </p:nvSpPr>
          <p:spPr bwMode="auto">
            <a:xfrm>
              <a:off x="4475" y="2348"/>
              <a:ext cx="8" cy="11"/>
            </a:xfrm>
            <a:custGeom>
              <a:avLst/>
              <a:gdLst>
                <a:gd name="T0" fmla="*/ 0 w 7"/>
                <a:gd name="T1" fmla="*/ 2147483647 h 9"/>
                <a:gd name="T2" fmla="*/ 0 w 7"/>
                <a:gd name="T3" fmla="*/ 0 h 9"/>
                <a:gd name="T4" fmla="*/ 2147483647 w 7"/>
                <a:gd name="T5" fmla="*/ 0 h 9"/>
                <a:gd name="T6" fmla="*/ 2147483647 w 7"/>
                <a:gd name="T7" fmla="*/ 2147483647 h 9"/>
                <a:gd name="T8" fmla="*/ 2147483647 w 7"/>
                <a:gd name="T9" fmla="*/ 2147483647 h 9"/>
                <a:gd name="T10" fmla="*/ 2147483647 w 7"/>
                <a:gd name="T11" fmla="*/ 2147483647 h 9"/>
                <a:gd name="T12" fmla="*/ 2147483647 w 7"/>
                <a:gd name="T13" fmla="*/ 2147483647 h 9"/>
                <a:gd name="T14" fmla="*/ 2147483647 w 7"/>
                <a:gd name="T15" fmla="*/ 2147483647 h 9"/>
                <a:gd name="T16" fmla="*/ 2147483647 w 7"/>
                <a:gd name="T17" fmla="*/ 2147483647 h 9"/>
                <a:gd name="T18" fmla="*/ 2147483647 w 7"/>
                <a:gd name="T19" fmla="*/ 2147483647 h 9"/>
                <a:gd name="T20" fmla="*/ 2147483647 w 7"/>
                <a:gd name="T21" fmla="*/ 2147483647 h 9"/>
                <a:gd name="T22" fmla="*/ 2147483647 w 7"/>
                <a:gd name="T23" fmla="*/ 2147483647 h 9"/>
                <a:gd name="T24" fmla="*/ 0 w 7"/>
                <a:gd name="T25" fmla="*/ 2147483647 h 9"/>
                <a:gd name="T26" fmla="*/ 0 w 7"/>
                <a:gd name="T27" fmla="*/ 2147483647 h 9"/>
                <a:gd name="T28" fmla="*/ 0 w 7"/>
                <a:gd name="T29" fmla="*/ 2147483647 h 9"/>
                <a:gd name="T30" fmla="*/ 0 w 7"/>
                <a:gd name="T31" fmla="*/ 2147483647 h 9"/>
                <a:gd name="T32" fmla="*/ 0 w 7"/>
                <a:gd name="T33" fmla="*/ 2147483647 h 9"/>
                <a:gd name="T34" fmla="*/ 0 w 7"/>
                <a:gd name="T35" fmla="*/ 2147483647 h 9"/>
                <a:gd name="T36" fmla="*/ 0 w 7"/>
                <a:gd name="T37" fmla="*/ 2147483647 h 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"/>
                <a:gd name="T58" fmla="*/ 0 h 9"/>
                <a:gd name="T59" fmla="*/ 7 w 7"/>
                <a:gd name="T60" fmla="*/ 9 h 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" h="9">
                  <a:moveTo>
                    <a:pt x="0" y="2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7" y="7"/>
                  </a:lnTo>
                  <a:lnTo>
                    <a:pt x="7" y="9"/>
                  </a:lnTo>
                  <a:lnTo>
                    <a:pt x="5" y="9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01" name="Freeform 97"/>
            <p:cNvSpPr>
              <a:spLocks/>
            </p:cNvSpPr>
            <p:nvPr/>
          </p:nvSpPr>
          <p:spPr bwMode="auto">
            <a:xfrm>
              <a:off x="4475" y="2348"/>
              <a:ext cx="8" cy="11"/>
            </a:xfrm>
            <a:custGeom>
              <a:avLst/>
              <a:gdLst>
                <a:gd name="T0" fmla="*/ 0 w 7"/>
                <a:gd name="T1" fmla="*/ 2147483647 h 9"/>
                <a:gd name="T2" fmla="*/ 0 w 7"/>
                <a:gd name="T3" fmla="*/ 0 h 9"/>
                <a:gd name="T4" fmla="*/ 2147483647 w 7"/>
                <a:gd name="T5" fmla="*/ 0 h 9"/>
                <a:gd name="T6" fmla="*/ 2147483647 w 7"/>
                <a:gd name="T7" fmla="*/ 2147483647 h 9"/>
                <a:gd name="T8" fmla="*/ 2147483647 w 7"/>
                <a:gd name="T9" fmla="*/ 2147483647 h 9"/>
                <a:gd name="T10" fmla="*/ 2147483647 w 7"/>
                <a:gd name="T11" fmla="*/ 2147483647 h 9"/>
                <a:gd name="T12" fmla="*/ 2147483647 w 7"/>
                <a:gd name="T13" fmla="*/ 2147483647 h 9"/>
                <a:gd name="T14" fmla="*/ 2147483647 w 7"/>
                <a:gd name="T15" fmla="*/ 2147483647 h 9"/>
                <a:gd name="T16" fmla="*/ 2147483647 w 7"/>
                <a:gd name="T17" fmla="*/ 2147483647 h 9"/>
                <a:gd name="T18" fmla="*/ 2147483647 w 7"/>
                <a:gd name="T19" fmla="*/ 2147483647 h 9"/>
                <a:gd name="T20" fmla="*/ 2147483647 w 7"/>
                <a:gd name="T21" fmla="*/ 2147483647 h 9"/>
                <a:gd name="T22" fmla="*/ 2147483647 w 7"/>
                <a:gd name="T23" fmla="*/ 2147483647 h 9"/>
                <a:gd name="T24" fmla="*/ 0 w 7"/>
                <a:gd name="T25" fmla="*/ 2147483647 h 9"/>
                <a:gd name="T26" fmla="*/ 0 w 7"/>
                <a:gd name="T27" fmla="*/ 2147483647 h 9"/>
                <a:gd name="T28" fmla="*/ 0 w 7"/>
                <a:gd name="T29" fmla="*/ 2147483647 h 9"/>
                <a:gd name="T30" fmla="*/ 0 w 7"/>
                <a:gd name="T31" fmla="*/ 2147483647 h 9"/>
                <a:gd name="T32" fmla="*/ 0 w 7"/>
                <a:gd name="T33" fmla="*/ 2147483647 h 9"/>
                <a:gd name="T34" fmla="*/ 0 w 7"/>
                <a:gd name="T35" fmla="*/ 2147483647 h 9"/>
                <a:gd name="T36" fmla="*/ 0 w 7"/>
                <a:gd name="T37" fmla="*/ 2147483647 h 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"/>
                <a:gd name="T58" fmla="*/ 0 h 9"/>
                <a:gd name="T59" fmla="*/ 7 w 7"/>
                <a:gd name="T60" fmla="*/ 9 h 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" h="9">
                  <a:moveTo>
                    <a:pt x="0" y="2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7" y="7"/>
                  </a:lnTo>
                  <a:lnTo>
                    <a:pt x="7" y="9"/>
                  </a:lnTo>
                  <a:lnTo>
                    <a:pt x="5" y="9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02" name="Freeform 98"/>
            <p:cNvSpPr>
              <a:spLocks/>
            </p:cNvSpPr>
            <p:nvPr/>
          </p:nvSpPr>
          <p:spPr bwMode="auto">
            <a:xfrm>
              <a:off x="4436" y="2400"/>
              <a:ext cx="146" cy="42"/>
            </a:xfrm>
            <a:custGeom>
              <a:avLst/>
              <a:gdLst>
                <a:gd name="T0" fmla="*/ 2147483647 w 125"/>
                <a:gd name="T1" fmla="*/ 2147483647 h 38"/>
                <a:gd name="T2" fmla="*/ 2147483647 w 125"/>
                <a:gd name="T3" fmla="*/ 2147483647 h 38"/>
                <a:gd name="T4" fmla="*/ 2147483647 w 125"/>
                <a:gd name="T5" fmla="*/ 2147483647 h 38"/>
                <a:gd name="T6" fmla="*/ 2147483647 w 125"/>
                <a:gd name="T7" fmla="*/ 2147483647 h 38"/>
                <a:gd name="T8" fmla="*/ 2147483647 w 125"/>
                <a:gd name="T9" fmla="*/ 2147483647 h 38"/>
                <a:gd name="T10" fmla="*/ 2147483647 w 125"/>
                <a:gd name="T11" fmla="*/ 2147483647 h 38"/>
                <a:gd name="T12" fmla="*/ 2147483647 w 125"/>
                <a:gd name="T13" fmla="*/ 2147483647 h 38"/>
                <a:gd name="T14" fmla="*/ 2147483647 w 125"/>
                <a:gd name="T15" fmla="*/ 2147483647 h 38"/>
                <a:gd name="T16" fmla="*/ 2147483647 w 125"/>
                <a:gd name="T17" fmla="*/ 2147483647 h 38"/>
                <a:gd name="T18" fmla="*/ 2147483647 w 125"/>
                <a:gd name="T19" fmla="*/ 2147483647 h 38"/>
                <a:gd name="T20" fmla="*/ 2147483647 w 125"/>
                <a:gd name="T21" fmla="*/ 2147483647 h 38"/>
                <a:gd name="T22" fmla="*/ 2147483647 w 125"/>
                <a:gd name="T23" fmla="*/ 2147483647 h 38"/>
                <a:gd name="T24" fmla="*/ 2147483647 w 125"/>
                <a:gd name="T25" fmla="*/ 2147483647 h 38"/>
                <a:gd name="T26" fmla="*/ 2147483647 w 125"/>
                <a:gd name="T27" fmla="*/ 2147483647 h 38"/>
                <a:gd name="T28" fmla="*/ 2147483647 w 125"/>
                <a:gd name="T29" fmla="*/ 2147483647 h 38"/>
                <a:gd name="T30" fmla="*/ 2147483647 w 125"/>
                <a:gd name="T31" fmla="*/ 2147483647 h 38"/>
                <a:gd name="T32" fmla="*/ 2147483647 w 125"/>
                <a:gd name="T33" fmla="*/ 2147483647 h 38"/>
                <a:gd name="T34" fmla="*/ 2147483647 w 125"/>
                <a:gd name="T35" fmla="*/ 2147483647 h 38"/>
                <a:gd name="T36" fmla="*/ 2147483647 w 125"/>
                <a:gd name="T37" fmla="*/ 2147483647 h 38"/>
                <a:gd name="T38" fmla="*/ 2147483647 w 125"/>
                <a:gd name="T39" fmla="*/ 2147483647 h 38"/>
                <a:gd name="T40" fmla="*/ 2147483647 w 125"/>
                <a:gd name="T41" fmla="*/ 2147483647 h 38"/>
                <a:gd name="T42" fmla="*/ 2147483647 w 125"/>
                <a:gd name="T43" fmla="*/ 2147483647 h 38"/>
                <a:gd name="T44" fmla="*/ 2147483647 w 125"/>
                <a:gd name="T45" fmla="*/ 2147483647 h 38"/>
                <a:gd name="T46" fmla="*/ 2147483647 w 125"/>
                <a:gd name="T47" fmla="*/ 2147483647 h 38"/>
                <a:gd name="T48" fmla="*/ 2147483647 w 125"/>
                <a:gd name="T49" fmla="*/ 2147483647 h 38"/>
                <a:gd name="T50" fmla="*/ 2147483647 w 125"/>
                <a:gd name="T51" fmla="*/ 0 h 38"/>
                <a:gd name="T52" fmla="*/ 2147483647 w 125"/>
                <a:gd name="T53" fmla="*/ 0 h 38"/>
                <a:gd name="T54" fmla="*/ 2147483647 w 125"/>
                <a:gd name="T55" fmla="*/ 0 h 38"/>
                <a:gd name="T56" fmla="*/ 2147483647 w 125"/>
                <a:gd name="T57" fmla="*/ 2147483647 h 38"/>
                <a:gd name="T58" fmla="*/ 2147483647 w 125"/>
                <a:gd name="T59" fmla="*/ 2147483647 h 38"/>
                <a:gd name="T60" fmla="*/ 2147483647 w 125"/>
                <a:gd name="T61" fmla="*/ 2147483647 h 38"/>
                <a:gd name="T62" fmla="*/ 2147483647 w 125"/>
                <a:gd name="T63" fmla="*/ 2147483647 h 38"/>
                <a:gd name="T64" fmla="*/ 2147483647 w 125"/>
                <a:gd name="T65" fmla="*/ 2147483647 h 38"/>
                <a:gd name="T66" fmla="*/ 2147483647 w 125"/>
                <a:gd name="T67" fmla="*/ 2147483647 h 38"/>
                <a:gd name="T68" fmla="*/ 2147483647 w 125"/>
                <a:gd name="T69" fmla="*/ 2147483647 h 38"/>
                <a:gd name="T70" fmla="*/ 2147483647 w 125"/>
                <a:gd name="T71" fmla="*/ 2147483647 h 38"/>
                <a:gd name="T72" fmla="*/ 2147483647 w 125"/>
                <a:gd name="T73" fmla="*/ 2147483647 h 38"/>
                <a:gd name="T74" fmla="*/ 2147483647 w 125"/>
                <a:gd name="T75" fmla="*/ 2147483647 h 38"/>
                <a:gd name="T76" fmla="*/ 2147483647 w 125"/>
                <a:gd name="T77" fmla="*/ 2147483647 h 38"/>
                <a:gd name="T78" fmla="*/ 2147483647 w 125"/>
                <a:gd name="T79" fmla="*/ 2147483647 h 38"/>
                <a:gd name="T80" fmla="*/ 2147483647 w 125"/>
                <a:gd name="T81" fmla="*/ 2147483647 h 38"/>
                <a:gd name="T82" fmla="*/ 2147483647 w 125"/>
                <a:gd name="T83" fmla="*/ 2147483647 h 38"/>
                <a:gd name="T84" fmla="*/ 2147483647 w 125"/>
                <a:gd name="T85" fmla="*/ 2147483647 h 38"/>
                <a:gd name="T86" fmla="*/ 2147483647 w 125"/>
                <a:gd name="T87" fmla="*/ 2147483647 h 38"/>
                <a:gd name="T88" fmla="*/ 2147483647 w 125"/>
                <a:gd name="T89" fmla="*/ 2147483647 h 38"/>
                <a:gd name="T90" fmla="*/ 2147483647 w 125"/>
                <a:gd name="T91" fmla="*/ 2147483647 h 38"/>
                <a:gd name="T92" fmla="*/ 2147483647 w 125"/>
                <a:gd name="T93" fmla="*/ 2147483647 h 38"/>
                <a:gd name="T94" fmla="*/ 2147483647 w 125"/>
                <a:gd name="T95" fmla="*/ 2147483647 h 38"/>
                <a:gd name="T96" fmla="*/ 2147483647 w 125"/>
                <a:gd name="T97" fmla="*/ 2147483647 h 38"/>
                <a:gd name="T98" fmla="*/ 2147483647 w 125"/>
                <a:gd name="T99" fmla="*/ 2147483647 h 38"/>
                <a:gd name="T100" fmla="*/ 2147483647 w 125"/>
                <a:gd name="T101" fmla="*/ 2147483647 h 38"/>
                <a:gd name="T102" fmla="*/ 2147483647 w 125"/>
                <a:gd name="T103" fmla="*/ 2147483647 h 38"/>
                <a:gd name="T104" fmla="*/ 2147483647 w 125"/>
                <a:gd name="T105" fmla="*/ 2147483647 h 38"/>
                <a:gd name="T106" fmla="*/ 2147483647 w 125"/>
                <a:gd name="T107" fmla="*/ 2147483647 h 38"/>
                <a:gd name="T108" fmla="*/ 2147483647 w 125"/>
                <a:gd name="T109" fmla="*/ 2147483647 h 3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5"/>
                <a:gd name="T166" fmla="*/ 0 h 38"/>
                <a:gd name="T167" fmla="*/ 125 w 125"/>
                <a:gd name="T168" fmla="*/ 38 h 3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5" h="38">
                  <a:moveTo>
                    <a:pt x="92" y="31"/>
                  </a:moveTo>
                  <a:lnTo>
                    <a:pt x="89" y="31"/>
                  </a:lnTo>
                  <a:lnTo>
                    <a:pt x="87" y="31"/>
                  </a:lnTo>
                  <a:lnTo>
                    <a:pt x="82" y="31"/>
                  </a:lnTo>
                  <a:lnTo>
                    <a:pt x="80" y="31"/>
                  </a:lnTo>
                  <a:lnTo>
                    <a:pt x="80" y="28"/>
                  </a:lnTo>
                  <a:lnTo>
                    <a:pt x="80" y="31"/>
                  </a:lnTo>
                  <a:lnTo>
                    <a:pt x="78" y="31"/>
                  </a:lnTo>
                  <a:lnTo>
                    <a:pt x="75" y="28"/>
                  </a:lnTo>
                  <a:lnTo>
                    <a:pt x="71" y="28"/>
                  </a:lnTo>
                  <a:lnTo>
                    <a:pt x="68" y="26"/>
                  </a:lnTo>
                  <a:lnTo>
                    <a:pt x="66" y="26"/>
                  </a:lnTo>
                  <a:lnTo>
                    <a:pt x="66" y="24"/>
                  </a:lnTo>
                  <a:lnTo>
                    <a:pt x="64" y="24"/>
                  </a:lnTo>
                  <a:lnTo>
                    <a:pt x="59" y="24"/>
                  </a:lnTo>
                  <a:lnTo>
                    <a:pt x="56" y="24"/>
                  </a:lnTo>
                  <a:lnTo>
                    <a:pt x="54" y="21"/>
                  </a:lnTo>
                  <a:lnTo>
                    <a:pt x="52" y="24"/>
                  </a:lnTo>
                  <a:lnTo>
                    <a:pt x="49" y="24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45" y="24"/>
                  </a:lnTo>
                  <a:lnTo>
                    <a:pt x="35" y="21"/>
                  </a:lnTo>
                  <a:lnTo>
                    <a:pt x="33" y="21"/>
                  </a:lnTo>
                  <a:lnTo>
                    <a:pt x="28" y="21"/>
                  </a:lnTo>
                  <a:lnTo>
                    <a:pt x="23" y="19"/>
                  </a:lnTo>
                  <a:lnTo>
                    <a:pt x="21" y="19"/>
                  </a:lnTo>
                  <a:lnTo>
                    <a:pt x="19" y="19"/>
                  </a:lnTo>
                  <a:lnTo>
                    <a:pt x="16" y="17"/>
                  </a:lnTo>
                  <a:lnTo>
                    <a:pt x="19" y="14"/>
                  </a:lnTo>
                  <a:lnTo>
                    <a:pt x="16" y="14"/>
                  </a:lnTo>
                  <a:lnTo>
                    <a:pt x="12" y="12"/>
                  </a:lnTo>
                  <a:lnTo>
                    <a:pt x="7" y="12"/>
                  </a:lnTo>
                  <a:lnTo>
                    <a:pt x="4" y="9"/>
                  </a:lnTo>
                  <a:lnTo>
                    <a:pt x="2" y="9"/>
                  </a:lnTo>
                  <a:lnTo>
                    <a:pt x="0" y="9"/>
                  </a:lnTo>
                  <a:lnTo>
                    <a:pt x="2" y="7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2"/>
                  </a:lnTo>
                  <a:lnTo>
                    <a:pt x="9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8" y="2"/>
                  </a:lnTo>
                  <a:lnTo>
                    <a:pt x="40" y="5"/>
                  </a:lnTo>
                  <a:lnTo>
                    <a:pt x="45" y="7"/>
                  </a:lnTo>
                  <a:lnTo>
                    <a:pt x="45" y="9"/>
                  </a:lnTo>
                  <a:lnTo>
                    <a:pt x="49" y="12"/>
                  </a:lnTo>
                  <a:lnTo>
                    <a:pt x="52" y="12"/>
                  </a:lnTo>
                  <a:lnTo>
                    <a:pt x="56" y="12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68" y="12"/>
                  </a:lnTo>
                  <a:lnTo>
                    <a:pt x="71" y="12"/>
                  </a:lnTo>
                  <a:lnTo>
                    <a:pt x="73" y="9"/>
                  </a:lnTo>
                  <a:lnTo>
                    <a:pt x="73" y="7"/>
                  </a:lnTo>
                  <a:lnTo>
                    <a:pt x="75" y="5"/>
                  </a:lnTo>
                  <a:lnTo>
                    <a:pt x="78" y="7"/>
                  </a:lnTo>
                  <a:lnTo>
                    <a:pt x="80" y="9"/>
                  </a:lnTo>
                  <a:lnTo>
                    <a:pt x="82" y="9"/>
                  </a:lnTo>
                  <a:lnTo>
                    <a:pt x="85" y="7"/>
                  </a:lnTo>
                  <a:lnTo>
                    <a:pt x="85" y="9"/>
                  </a:lnTo>
                  <a:lnTo>
                    <a:pt x="87" y="9"/>
                  </a:lnTo>
                  <a:lnTo>
                    <a:pt x="89" y="9"/>
                  </a:lnTo>
                  <a:lnTo>
                    <a:pt x="92" y="12"/>
                  </a:lnTo>
                  <a:lnTo>
                    <a:pt x="94" y="12"/>
                  </a:lnTo>
                  <a:lnTo>
                    <a:pt x="97" y="12"/>
                  </a:lnTo>
                  <a:lnTo>
                    <a:pt x="99" y="17"/>
                  </a:lnTo>
                  <a:lnTo>
                    <a:pt x="101" y="17"/>
                  </a:lnTo>
                  <a:lnTo>
                    <a:pt x="101" y="21"/>
                  </a:lnTo>
                  <a:lnTo>
                    <a:pt x="104" y="21"/>
                  </a:lnTo>
                  <a:lnTo>
                    <a:pt x="106" y="24"/>
                  </a:lnTo>
                  <a:lnTo>
                    <a:pt x="111" y="24"/>
                  </a:lnTo>
                  <a:lnTo>
                    <a:pt x="113" y="24"/>
                  </a:lnTo>
                  <a:lnTo>
                    <a:pt x="118" y="21"/>
                  </a:lnTo>
                  <a:lnTo>
                    <a:pt x="120" y="24"/>
                  </a:lnTo>
                  <a:lnTo>
                    <a:pt x="123" y="24"/>
                  </a:lnTo>
                  <a:lnTo>
                    <a:pt x="123" y="28"/>
                  </a:lnTo>
                  <a:lnTo>
                    <a:pt x="123" y="33"/>
                  </a:lnTo>
                  <a:lnTo>
                    <a:pt x="123" y="35"/>
                  </a:lnTo>
                  <a:lnTo>
                    <a:pt x="125" y="38"/>
                  </a:lnTo>
                  <a:lnTo>
                    <a:pt x="123" y="38"/>
                  </a:lnTo>
                  <a:lnTo>
                    <a:pt x="120" y="35"/>
                  </a:lnTo>
                  <a:lnTo>
                    <a:pt x="113" y="33"/>
                  </a:lnTo>
                  <a:lnTo>
                    <a:pt x="108" y="31"/>
                  </a:lnTo>
                  <a:lnTo>
                    <a:pt x="106" y="31"/>
                  </a:lnTo>
                  <a:lnTo>
                    <a:pt x="99" y="33"/>
                  </a:lnTo>
                  <a:lnTo>
                    <a:pt x="97" y="33"/>
                  </a:lnTo>
                  <a:lnTo>
                    <a:pt x="94" y="31"/>
                  </a:lnTo>
                  <a:lnTo>
                    <a:pt x="92" y="3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03" name="Freeform 99"/>
            <p:cNvSpPr>
              <a:spLocks/>
            </p:cNvSpPr>
            <p:nvPr/>
          </p:nvSpPr>
          <p:spPr bwMode="auto">
            <a:xfrm>
              <a:off x="4436" y="2400"/>
              <a:ext cx="146" cy="42"/>
            </a:xfrm>
            <a:custGeom>
              <a:avLst/>
              <a:gdLst>
                <a:gd name="T0" fmla="*/ 2147483647 w 125"/>
                <a:gd name="T1" fmla="*/ 2147483647 h 38"/>
                <a:gd name="T2" fmla="*/ 2147483647 w 125"/>
                <a:gd name="T3" fmla="*/ 2147483647 h 38"/>
                <a:gd name="T4" fmla="*/ 2147483647 w 125"/>
                <a:gd name="T5" fmla="*/ 2147483647 h 38"/>
                <a:gd name="T6" fmla="*/ 2147483647 w 125"/>
                <a:gd name="T7" fmla="*/ 2147483647 h 38"/>
                <a:gd name="T8" fmla="*/ 2147483647 w 125"/>
                <a:gd name="T9" fmla="*/ 2147483647 h 38"/>
                <a:gd name="T10" fmla="*/ 2147483647 w 125"/>
                <a:gd name="T11" fmla="*/ 2147483647 h 38"/>
                <a:gd name="T12" fmla="*/ 2147483647 w 125"/>
                <a:gd name="T13" fmla="*/ 2147483647 h 38"/>
                <a:gd name="T14" fmla="*/ 2147483647 w 125"/>
                <a:gd name="T15" fmla="*/ 2147483647 h 38"/>
                <a:gd name="T16" fmla="*/ 2147483647 w 125"/>
                <a:gd name="T17" fmla="*/ 2147483647 h 38"/>
                <a:gd name="T18" fmla="*/ 2147483647 w 125"/>
                <a:gd name="T19" fmla="*/ 2147483647 h 38"/>
                <a:gd name="T20" fmla="*/ 2147483647 w 125"/>
                <a:gd name="T21" fmla="*/ 2147483647 h 38"/>
                <a:gd name="T22" fmla="*/ 2147483647 w 125"/>
                <a:gd name="T23" fmla="*/ 2147483647 h 38"/>
                <a:gd name="T24" fmla="*/ 2147483647 w 125"/>
                <a:gd name="T25" fmla="*/ 2147483647 h 38"/>
                <a:gd name="T26" fmla="*/ 2147483647 w 125"/>
                <a:gd name="T27" fmla="*/ 2147483647 h 38"/>
                <a:gd name="T28" fmla="*/ 2147483647 w 125"/>
                <a:gd name="T29" fmla="*/ 2147483647 h 38"/>
                <a:gd name="T30" fmla="*/ 2147483647 w 125"/>
                <a:gd name="T31" fmla="*/ 2147483647 h 38"/>
                <a:gd name="T32" fmla="*/ 2147483647 w 125"/>
                <a:gd name="T33" fmla="*/ 2147483647 h 38"/>
                <a:gd name="T34" fmla="*/ 2147483647 w 125"/>
                <a:gd name="T35" fmla="*/ 2147483647 h 38"/>
                <a:gd name="T36" fmla="*/ 2147483647 w 125"/>
                <a:gd name="T37" fmla="*/ 2147483647 h 38"/>
                <a:gd name="T38" fmla="*/ 2147483647 w 125"/>
                <a:gd name="T39" fmla="*/ 2147483647 h 38"/>
                <a:gd name="T40" fmla="*/ 2147483647 w 125"/>
                <a:gd name="T41" fmla="*/ 2147483647 h 38"/>
                <a:gd name="T42" fmla="*/ 2147483647 w 125"/>
                <a:gd name="T43" fmla="*/ 2147483647 h 38"/>
                <a:gd name="T44" fmla="*/ 2147483647 w 125"/>
                <a:gd name="T45" fmla="*/ 2147483647 h 38"/>
                <a:gd name="T46" fmla="*/ 2147483647 w 125"/>
                <a:gd name="T47" fmla="*/ 2147483647 h 38"/>
                <a:gd name="T48" fmla="*/ 2147483647 w 125"/>
                <a:gd name="T49" fmla="*/ 2147483647 h 38"/>
                <a:gd name="T50" fmla="*/ 2147483647 w 125"/>
                <a:gd name="T51" fmla="*/ 0 h 38"/>
                <a:gd name="T52" fmla="*/ 2147483647 w 125"/>
                <a:gd name="T53" fmla="*/ 0 h 38"/>
                <a:gd name="T54" fmla="*/ 2147483647 w 125"/>
                <a:gd name="T55" fmla="*/ 0 h 38"/>
                <a:gd name="T56" fmla="*/ 2147483647 w 125"/>
                <a:gd name="T57" fmla="*/ 2147483647 h 38"/>
                <a:gd name="T58" fmla="*/ 2147483647 w 125"/>
                <a:gd name="T59" fmla="*/ 2147483647 h 38"/>
                <a:gd name="T60" fmla="*/ 2147483647 w 125"/>
                <a:gd name="T61" fmla="*/ 2147483647 h 38"/>
                <a:gd name="T62" fmla="*/ 2147483647 w 125"/>
                <a:gd name="T63" fmla="*/ 2147483647 h 38"/>
                <a:gd name="T64" fmla="*/ 2147483647 w 125"/>
                <a:gd name="T65" fmla="*/ 2147483647 h 38"/>
                <a:gd name="T66" fmla="*/ 2147483647 w 125"/>
                <a:gd name="T67" fmla="*/ 2147483647 h 38"/>
                <a:gd name="T68" fmla="*/ 2147483647 w 125"/>
                <a:gd name="T69" fmla="*/ 2147483647 h 38"/>
                <a:gd name="T70" fmla="*/ 2147483647 w 125"/>
                <a:gd name="T71" fmla="*/ 2147483647 h 38"/>
                <a:gd name="T72" fmla="*/ 2147483647 w 125"/>
                <a:gd name="T73" fmla="*/ 2147483647 h 38"/>
                <a:gd name="T74" fmla="*/ 2147483647 w 125"/>
                <a:gd name="T75" fmla="*/ 2147483647 h 38"/>
                <a:gd name="T76" fmla="*/ 2147483647 w 125"/>
                <a:gd name="T77" fmla="*/ 2147483647 h 38"/>
                <a:gd name="T78" fmla="*/ 2147483647 w 125"/>
                <a:gd name="T79" fmla="*/ 2147483647 h 38"/>
                <a:gd name="T80" fmla="*/ 2147483647 w 125"/>
                <a:gd name="T81" fmla="*/ 2147483647 h 38"/>
                <a:gd name="T82" fmla="*/ 2147483647 w 125"/>
                <a:gd name="T83" fmla="*/ 2147483647 h 38"/>
                <a:gd name="T84" fmla="*/ 2147483647 w 125"/>
                <a:gd name="T85" fmla="*/ 2147483647 h 38"/>
                <a:gd name="T86" fmla="*/ 2147483647 w 125"/>
                <a:gd name="T87" fmla="*/ 2147483647 h 38"/>
                <a:gd name="T88" fmla="*/ 2147483647 w 125"/>
                <a:gd name="T89" fmla="*/ 2147483647 h 38"/>
                <a:gd name="T90" fmla="*/ 2147483647 w 125"/>
                <a:gd name="T91" fmla="*/ 2147483647 h 38"/>
                <a:gd name="T92" fmla="*/ 2147483647 w 125"/>
                <a:gd name="T93" fmla="*/ 2147483647 h 38"/>
                <a:gd name="T94" fmla="*/ 2147483647 w 125"/>
                <a:gd name="T95" fmla="*/ 2147483647 h 38"/>
                <a:gd name="T96" fmla="*/ 2147483647 w 125"/>
                <a:gd name="T97" fmla="*/ 2147483647 h 38"/>
                <a:gd name="T98" fmla="*/ 2147483647 w 125"/>
                <a:gd name="T99" fmla="*/ 2147483647 h 38"/>
                <a:gd name="T100" fmla="*/ 2147483647 w 125"/>
                <a:gd name="T101" fmla="*/ 2147483647 h 38"/>
                <a:gd name="T102" fmla="*/ 2147483647 w 125"/>
                <a:gd name="T103" fmla="*/ 2147483647 h 38"/>
                <a:gd name="T104" fmla="*/ 2147483647 w 125"/>
                <a:gd name="T105" fmla="*/ 2147483647 h 38"/>
                <a:gd name="T106" fmla="*/ 2147483647 w 125"/>
                <a:gd name="T107" fmla="*/ 2147483647 h 38"/>
                <a:gd name="T108" fmla="*/ 2147483647 w 125"/>
                <a:gd name="T109" fmla="*/ 2147483647 h 3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5"/>
                <a:gd name="T166" fmla="*/ 0 h 38"/>
                <a:gd name="T167" fmla="*/ 125 w 125"/>
                <a:gd name="T168" fmla="*/ 38 h 3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5" h="38">
                  <a:moveTo>
                    <a:pt x="92" y="31"/>
                  </a:moveTo>
                  <a:lnTo>
                    <a:pt x="89" y="31"/>
                  </a:lnTo>
                  <a:lnTo>
                    <a:pt x="87" y="31"/>
                  </a:lnTo>
                  <a:lnTo>
                    <a:pt x="82" y="31"/>
                  </a:lnTo>
                  <a:lnTo>
                    <a:pt x="80" y="31"/>
                  </a:lnTo>
                  <a:lnTo>
                    <a:pt x="80" y="28"/>
                  </a:lnTo>
                  <a:lnTo>
                    <a:pt x="80" y="31"/>
                  </a:lnTo>
                  <a:lnTo>
                    <a:pt x="78" y="31"/>
                  </a:lnTo>
                  <a:lnTo>
                    <a:pt x="75" y="28"/>
                  </a:lnTo>
                  <a:lnTo>
                    <a:pt x="71" y="28"/>
                  </a:lnTo>
                  <a:lnTo>
                    <a:pt x="68" y="26"/>
                  </a:lnTo>
                  <a:lnTo>
                    <a:pt x="66" y="26"/>
                  </a:lnTo>
                  <a:lnTo>
                    <a:pt x="66" y="24"/>
                  </a:lnTo>
                  <a:lnTo>
                    <a:pt x="64" y="24"/>
                  </a:lnTo>
                  <a:lnTo>
                    <a:pt x="59" y="24"/>
                  </a:lnTo>
                  <a:lnTo>
                    <a:pt x="56" y="24"/>
                  </a:lnTo>
                  <a:lnTo>
                    <a:pt x="54" y="21"/>
                  </a:lnTo>
                  <a:lnTo>
                    <a:pt x="52" y="24"/>
                  </a:lnTo>
                  <a:lnTo>
                    <a:pt x="49" y="24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45" y="24"/>
                  </a:lnTo>
                  <a:lnTo>
                    <a:pt x="35" y="21"/>
                  </a:lnTo>
                  <a:lnTo>
                    <a:pt x="33" y="21"/>
                  </a:lnTo>
                  <a:lnTo>
                    <a:pt x="28" y="21"/>
                  </a:lnTo>
                  <a:lnTo>
                    <a:pt x="23" y="19"/>
                  </a:lnTo>
                  <a:lnTo>
                    <a:pt x="21" y="19"/>
                  </a:lnTo>
                  <a:lnTo>
                    <a:pt x="19" y="19"/>
                  </a:lnTo>
                  <a:lnTo>
                    <a:pt x="16" y="17"/>
                  </a:lnTo>
                  <a:lnTo>
                    <a:pt x="19" y="14"/>
                  </a:lnTo>
                  <a:lnTo>
                    <a:pt x="16" y="14"/>
                  </a:lnTo>
                  <a:lnTo>
                    <a:pt x="12" y="12"/>
                  </a:lnTo>
                  <a:lnTo>
                    <a:pt x="7" y="12"/>
                  </a:lnTo>
                  <a:lnTo>
                    <a:pt x="4" y="9"/>
                  </a:lnTo>
                  <a:lnTo>
                    <a:pt x="2" y="9"/>
                  </a:lnTo>
                  <a:lnTo>
                    <a:pt x="0" y="9"/>
                  </a:lnTo>
                  <a:lnTo>
                    <a:pt x="2" y="7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2"/>
                  </a:lnTo>
                  <a:lnTo>
                    <a:pt x="9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8" y="2"/>
                  </a:lnTo>
                  <a:lnTo>
                    <a:pt x="40" y="5"/>
                  </a:lnTo>
                  <a:lnTo>
                    <a:pt x="45" y="7"/>
                  </a:lnTo>
                  <a:lnTo>
                    <a:pt x="45" y="9"/>
                  </a:lnTo>
                  <a:lnTo>
                    <a:pt x="49" y="12"/>
                  </a:lnTo>
                  <a:lnTo>
                    <a:pt x="52" y="12"/>
                  </a:lnTo>
                  <a:lnTo>
                    <a:pt x="56" y="12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68" y="12"/>
                  </a:lnTo>
                  <a:lnTo>
                    <a:pt x="71" y="12"/>
                  </a:lnTo>
                  <a:lnTo>
                    <a:pt x="73" y="9"/>
                  </a:lnTo>
                  <a:lnTo>
                    <a:pt x="73" y="7"/>
                  </a:lnTo>
                  <a:lnTo>
                    <a:pt x="75" y="5"/>
                  </a:lnTo>
                  <a:lnTo>
                    <a:pt x="78" y="7"/>
                  </a:lnTo>
                  <a:lnTo>
                    <a:pt x="80" y="9"/>
                  </a:lnTo>
                  <a:lnTo>
                    <a:pt x="82" y="9"/>
                  </a:lnTo>
                  <a:lnTo>
                    <a:pt x="85" y="7"/>
                  </a:lnTo>
                  <a:lnTo>
                    <a:pt x="85" y="9"/>
                  </a:lnTo>
                  <a:lnTo>
                    <a:pt x="87" y="9"/>
                  </a:lnTo>
                  <a:lnTo>
                    <a:pt x="89" y="9"/>
                  </a:lnTo>
                  <a:lnTo>
                    <a:pt x="92" y="12"/>
                  </a:lnTo>
                  <a:lnTo>
                    <a:pt x="94" y="12"/>
                  </a:lnTo>
                  <a:lnTo>
                    <a:pt x="97" y="12"/>
                  </a:lnTo>
                  <a:lnTo>
                    <a:pt x="99" y="17"/>
                  </a:lnTo>
                  <a:lnTo>
                    <a:pt x="101" y="17"/>
                  </a:lnTo>
                  <a:lnTo>
                    <a:pt x="101" y="21"/>
                  </a:lnTo>
                  <a:lnTo>
                    <a:pt x="104" y="21"/>
                  </a:lnTo>
                  <a:lnTo>
                    <a:pt x="106" y="24"/>
                  </a:lnTo>
                  <a:lnTo>
                    <a:pt x="111" y="24"/>
                  </a:lnTo>
                  <a:lnTo>
                    <a:pt x="113" y="24"/>
                  </a:lnTo>
                  <a:lnTo>
                    <a:pt x="118" y="21"/>
                  </a:lnTo>
                  <a:lnTo>
                    <a:pt x="120" y="24"/>
                  </a:lnTo>
                  <a:lnTo>
                    <a:pt x="123" y="24"/>
                  </a:lnTo>
                  <a:lnTo>
                    <a:pt x="123" y="28"/>
                  </a:lnTo>
                  <a:lnTo>
                    <a:pt x="123" y="33"/>
                  </a:lnTo>
                  <a:lnTo>
                    <a:pt x="123" y="35"/>
                  </a:lnTo>
                  <a:lnTo>
                    <a:pt x="125" y="38"/>
                  </a:lnTo>
                  <a:lnTo>
                    <a:pt x="123" y="38"/>
                  </a:lnTo>
                  <a:lnTo>
                    <a:pt x="120" y="35"/>
                  </a:lnTo>
                  <a:lnTo>
                    <a:pt x="113" y="33"/>
                  </a:lnTo>
                  <a:lnTo>
                    <a:pt x="108" y="31"/>
                  </a:lnTo>
                  <a:lnTo>
                    <a:pt x="106" y="31"/>
                  </a:lnTo>
                  <a:lnTo>
                    <a:pt x="99" y="33"/>
                  </a:lnTo>
                  <a:lnTo>
                    <a:pt x="97" y="33"/>
                  </a:lnTo>
                  <a:lnTo>
                    <a:pt x="94" y="31"/>
                  </a:lnTo>
                  <a:lnTo>
                    <a:pt x="92" y="31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04" name="Freeform 100"/>
            <p:cNvSpPr>
              <a:spLocks/>
            </p:cNvSpPr>
            <p:nvPr/>
          </p:nvSpPr>
          <p:spPr bwMode="auto">
            <a:xfrm>
              <a:off x="4605" y="2361"/>
              <a:ext cx="5" cy="11"/>
            </a:xfrm>
            <a:custGeom>
              <a:avLst/>
              <a:gdLst>
                <a:gd name="T0" fmla="*/ 2147482317 w 5"/>
                <a:gd name="T1" fmla="*/ 0 h 9"/>
                <a:gd name="T2" fmla="*/ 2147482317 w 5"/>
                <a:gd name="T3" fmla="*/ 0 h 9"/>
                <a:gd name="T4" fmla="*/ 2147482317 w 5"/>
                <a:gd name="T5" fmla="*/ 2147483647 h 9"/>
                <a:gd name="T6" fmla="*/ 2147482317 w 5"/>
                <a:gd name="T7" fmla="*/ 2147483647 h 9"/>
                <a:gd name="T8" fmla="*/ 2147482317 w 5"/>
                <a:gd name="T9" fmla="*/ 2147483647 h 9"/>
                <a:gd name="T10" fmla="*/ 2147482317 w 5"/>
                <a:gd name="T11" fmla="*/ 2147483647 h 9"/>
                <a:gd name="T12" fmla="*/ 2147482317 w 5"/>
                <a:gd name="T13" fmla="*/ 2147483647 h 9"/>
                <a:gd name="T14" fmla="*/ 0 w 5"/>
                <a:gd name="T15" fmla="*/ 2147483647 h 9"/>
                <a:gd name="T16" fmla="*/ 0 w 5"/>
                <a:gd name="T17" fmla="*/ 2147483647 h 9"/>
                <a:gd name="T18" fmla="*/ 2147482317 w 5"/>
                <a:gd name="T19" fmla="*/ 0 h 9"/>
                <a:gd name="T20" fmla="*/ 2147482317 w 5"/>
                <a:gd name="T21" fmla="*/ 0 h 9"/>
                <a:gd name="T22" fmla="*/ 2147482317 w 5"/>
                <a:gd name="T23" fmla="*/ 0 h 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9"/>
                <a:gd name="T38" fmla="*/ 5 w 5"/>
                <a:gd name="T39" fmla="*/ 9 h 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9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7"/>
                  </a:lnTo>
                  <a:lnTo>
                    <a:pt x="2" y="9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05" name="Freeform 101"/>
            <p:cNvSpPr>
              <a:spLocks/>
            </p:cNvSpPr>
            <p:nvPr/>
          </p:nvSpPr>
          <p:spPr bwMode="auto">
            <a:xfrm>
              <a:off x="4605" y="2361"/>
              <a:ext cx="5" cy="11"/>
            </a:xfrm>
            <a:custGeom>
              <a:avLst/>
              <a:gdLst>
                <a:gd name="T0" fmla="*/ 2147482317 w 5"/>
                <a:gd name="T1" fmla="*/ 0 h 9"/>
                <a:gd name="T2" fmla="*/ 2147482317 w 5"/>
                <a:gd name="T3" fmla="*/ 0 h 9"/>
                <a:gd name="T4" fmla="*/ 2147482317 w 5"/>
                <a:gd name="T5" fmla="*/ 2147483647 h 9"/>
                <a:gd name="T6" fmla="*/ 2147482317 w 5"/>
                <a:gd name="T7" fmla="*/ 2147483647 h 9"/>
                <a:gd name="T8" fmla="*/ 2147482317 w 5"/>
                <a:gd name="T9" fmla="*/ 2147483647 h 9"/>
                <a:gd name="T10" fmla="*/ 2147482317 w 5"/>
                <a:gd name="T11" fmla="*/ 2147483647 h 9"/>
                <a:gd name="T12" fmla="*/ 2147482317 w 5"/>
                <a:gd name="T13" fmla="*/ 2147483647 h 9"/>
                <a:gd name="T14" fmla="*/ 0 w 5"/>
                <a:gd name="T15" fmla="*/ 2147483647 h 9"/>
                <a:gd name="T16" fmla="*/ 0 w 5"/>
                <a:gd name="T17" fmla="*/ 2147483647 h 9"/>
                <a:gd name="T18" fmla="*/ 2147482317 w 5"/>
                <a:gd name="T19" fmla="*/ 0 h 9"/>
                <a:gd name="T20" fmla="*/ 2147482317 w 5"/>
                <a:gd name="T21" fmla="*/ 0 h 9"/>
                <a:gd name="T22" fmla="*/ 2147482317 w 5"/>
                <a:gd name="T23" fmla="*/ 0 h 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9"/>
                <a:gd name="T38" fmla="*/ 5 w 5"/>
                <a:gd name="T39" fmla="*/ 9 h 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9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7"/>
                  </a:lnTo>
                  <a:lnTo>
                    <a:pt x="2" y="9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06" name="Freeform 102"/>
            <p:cNvSpPr>
              <a:spLocks/>
            </p:cNvSpPr>
            <p:nvPr/>
          </p:nvSpPr>
          <p:spPr bwMode="auto">
            <a:xfrm>
              <a:off x="4755" y="2423"/>
              <a:ext cx="17" cy="8"/>
            </a:xfrm>
            <a:custGeom>
              <a:avLst/>
              <a:gdLst>
                <a:gd name="T0" fmla="*/ 2147483647 w 14"/>
                <a:gd name="T1" fmla="*/ 2147483647 h 7"/>
                <a:gd name="T2" fmla="*/ 0 w 14"/>
                <a:gd name="T3" fmla="*/ 2147483647 h 7"/>
                <a:gd name="T4" fmla="*/ 2147483647 w 14"/>
                <a:gd name="T5" fmla="*/ 2147483647 h 7"/>
                <a:gd name="T6" fmla="*/ 2147483647 w 14"/>
                <a:gd name="T7" fmla="*/ 2147483647 h 7"/>
                <a:gd name="T8" fmla="*/ 2147483647 w 14"/>
                <a:gd name="T9" fmla="*/ 2147483647 h 7"/>
                <a:gd name="T10" fmla="*/ 2147483647 w 14"/>
                <a:gd name="T11" fmla="*/ 2147483647 h 7"/>
                <a:gd name="T12" fmla="*/ 2147483647 w 14"/>
                <a:gd name="T13" fmla="*/ 0 h 7"/>
                <a:gd name="T14" fmla="*/ 2147483647 w 14"/>
                <a:gd name="T15" fmla="*/ 0 h 7"/>
                <a:gd name="T16" fmla="*/ 2147483647 w 14"/>
                <a:gd name="T17" fmla="*/ 2147483647 h 7"/>
                <a:gd name="T18" fmla="*/ 2147483647 w 14"/>
                <a:gd name="T19" fmla="*/ 2147483647 h 7"/>
                <a:gd name="T20" fmla="*/ 2147483647 w 14"/>
                <a:gd name="T21" fmla="*/ 2147483647 h 7"/>
                <a:gd name="T22" fmla="*/ 2147483647 w 14"/>
                <a:gd name="T23" fmla="*/ 2147483647 h 7"/>
                <a:gd name="T24" fmla="*/ 2147483647 w 14"/>
                <a:gd name="T25" fmla="*/ 2147483647 h 7"/>
                <a:gd name="T26" fmla="*/ 2147483647 w 14"/>
                <a:gd name="T27" fmla="*/ 2147483647 h 7"/>
                <a:gd name="T28" fmla="*/ 2147483647 w 14"/>
                <a:gd name="T29" fmla="*/ 2147483647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"/>
                <a:gd name="T46" fmla="*/ 0 h 7"/>
                <a:gd name="T47" fmla="*/ 14 w 14"/>
                <a:gd name="T48" fmla="*/ 7 h 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" h="7">
                  <a:moveTo>
                    <a:pt x="2" y="7"/>
                  </a:moveTo>
                  <a:lnTo>
                    <a:pt x="0" y="5"/>
                  </a:lnTo>
                  <a:lnTo>
                    <a:pt x="2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2" y="5"/>
                  </a:lnTo>
                  <a:lnTo>
                    <a:pt x="9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2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07" name="Freeform 103"/>
            <p:cNvSpPr>
              <a:spLocks/>
            </p:cNvSpPr>
            <p:nvPr/>
          </p:nvSpPr>
          <p:spPr bwMode="auto">
            <a:xfrm>
              <a:off x="4755" y="2423"/>
              <a:ext cx="17" cy="8"/>
            </a:xfrm>
            <a:custGeom>
              <a:avLst/>
              <a:gdLst>
                <a:gd name="T0" fmla="*/ 2147483647 w 14"/>
                <a:gd name="T1" fmla="*/ 2147483647 h 7"/>
                <a:gd name="T2" fmla="*/ 0 w 14"/>
                <a:gd name="T3" fmla="*/ 2147483647 h 7"/>
                <a:gd name="T4" fmla="*/ 2147483647 w 14"/>
                <a:gd name="T5" fmla="*/ 2147483647 h 7"/>
                <a:gd name="T6" fmla="*/ 2147483647 w 14"/>
                <a:gd name="T7" fmla="*/ 2147483647 h 7"/>
                <a:gd name="T8" fmla="*/ 2147483647 w 14"/>
                <a:gd name="T9" fmla="*/ 2147483647 h 7"/>
                <a:gd name="T10" fmla="*/ 2147483647 w 14"/>
                <a:gd name="T11" fmla="*/ 2147483647 h 7"/>
                <a:gd name="T12" fmla="*/ 2147483647 w 14"/>
                <a:gd name="T13" fmla="*/ 0 h 7"/>
                <a:gd name="T14" fmla="*/ 2147483647 w 14"/>
                <a:gd name="T15" fmla="*/ 0 h 7"/>
                <a:gd name="T16" fmla="*/ 2147483647 w 14"/>
                <a:gd name="T17" fmla="*/ 2147483647 h 7"/>
                <a:gd name="T18" fmla="*/ 2147483647 w 14"/>
                <a:gd name="T19" fmla="*/ 2147483647 h 7"/>
                <a:gd name="T20" fmla="*/ 2147483647 w 14"/>
                <a:gd name="T21" fmla="*/ 2147483647 h 7"/>
                <a:gd name="T22" fmla="*/ 2147483647 w 14"/>
                <a:gd name="T23" fmla="*/ 2147483647 h 7"/>
                <a:gd name="T24" fmla="*/ 2147483647 w 14"/>
                <a:gd name="T25" fmla="*/ 2147483647 h 7"/>
                <a:gd name="T26" fmla="*/ 2147483647 w 14"/>
                <a:gd name="T27" fmla="*/ 2147483647 h 7"/>
                <a:gd name="T28" fmla="*/ 2147483647 w 14"/>
                <a:gd name="T29" fmla="*/ 2147483647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"/>
                <a:gd name="T46" fmla="*/ 0 h 7"/>
                <a:gd name="T47" fmla="*/ 14 w 14"/>
                <a:gd name="T48" fmla="*/ 7 h 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" h="7">
                  <a:moveTo>
                    <a:pt x="2" y="7"/>
                  </a:moveTo>
                  <a:lnTo>
                    <a:pt x="0" y="5"/>
                  </a:lnTo>
                  <a:lnTo>
                    <a:pt x="2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2" y="5"/>
                  </a:lnTo>
                  <a:lnTo>
                    <a:pt x="9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2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08" name="Freeform 104"/>
            <p:cNvSpPr>
              <a:spLocks/>
            </p:cNvSpPr>
            <p:nvPr/>
          </p:nvSpPr>
          <p:spPr bwMode="auto">
            <a:xfrm>
              <a:off x="4712" y="2467"/>
              <a:ext cx="7" cy="6"/>
            </a:xfrm>
            <a:custGeom>
              <a:avLst/>
              <a:gdLst>
                <a:gd name="T0" fmla="*/ 0 w 7"/>
                <a:gd name="T1" fmla="*/ 2147483647 h 5"/>
                <a:gd name="T2" fmla="*/ 0 w 7"/>
                <a:gd name="T3" fmla="*/ 2147483647 h 5"/>
                <a:gd name="T4" fmla="*/ 2147482551 w 7"/>
                <a:gd name="T5" fmla="*/ 2147483647 h 5"/>
                <a:gd name="T6" fmla="*/ 2147482551 w 7"/>
                <a:gd name="T7" fmla="*/ 0 h 5"/>
                <a:gd name="T8" fmla="*/ 2147482551 w 7"/>
                <a:gd name="T9" fmla="*/ 0 h 5"/>
                <a:gd name="T10" fmla="*/ 2147482551 w 7"/>
                <a:gd name="T11" fmla="*/ 0 h 5"/>
                <a:gd name="T12" fmla="*/ 2147482551 w 7"/>
                <a:gd name="T13" fmla="*/ 2147483647 h 5"/>
                <a:gd name="T14" fmla="*/ 2147482551 w 7"/>
                <a:gd name="T15" fmla="*/ 2147483647 h 5"/>
                <a:gd name="T16" fmla="*/ 2147482551 w 7"/>
                <a:gd name="T17" fmla="*/ 2147483647 h 5"/>
                <a:gd name="T18" fmla="*/ 0 w 7"/>
                <a:gd name="T19" fmla="*/ 2147483647 h 5"/>
                <a:gd name="T20" fmla="*/ 0 w 7"/>
                <a:gd name="T21" fmla="*/ 2147483647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5"/>
                <a:gd name="T35" fmla="*/ 7 w 7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5">
                  <a:moveTo>
                    <a:pt x="0" y="5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5" y="0"/>
                  </a:lnTo>
                  <a:lnTo>
                    <a:pt x="7" y="0"/>
                  </a:lnTo>
                  <a:lnTo>
                    <a:pt x="5" y="3"/>
                  </a:lnTo>
                  <a:lnTo>
                    <a:pt x="2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09" name="Freeform 105"/>
            <p:cNvSpPr>
              <a:spLocks/>
            </p:cNvSpPr>
            <p:nvPr/>
          </p:nvSpPr>
          <p:spPr bwMode="auto">
            <a:xfrm>
              <a:off x="4712" y="2467"/>
              <a:ext cx="7" cy="6"/>
            </a:xfrm>
            <a:custGeom>
              <a:avLst/>
              <a:gdLst>
                <a:gd name="T0" fmla="*/ 0 w 7"/>
                <a:gd name="T1" fmla="*/ 2147483647 h 5"/>
                <a:gd name="T2" fmla="*/ 0 w 7"/>
                <a:gd name="T3" fmla="*/ 2147483647 h 5"/>
                <a:gd name="T4" fmla="*/ 2147482551 w 7"/>
                <a:gd name="T5" fmla="*/ 2147483647 h 5"/>
                <a:gd name="T6" fmla="*/ 2147482551 w 7"/>
                <a:gd name="T7" fmla="*/ 0 h 5"/>
                <a:gd name="T8" fmla="*/ 2147482551 w 7"/>
                <a:gd name="T9" fmla="*/ 0 h 5"/>
                <a:gd name="T10" fmla="*/ 2147482551 w 7"/>
                <a:gd name="T11" fmla="*/ 0 h 5"/>
                <a:gd name="T12" fmla="*/ 2147482551 w 7"/>
                <a:gd name="T13" fmla="*/ 2147483647 h 5"/>
                <a:gd name="T14" fmla="*/ 2147482551 w 7"/>
                <a:gd name="T15" fmla="*/ 2147483647 h 5"/>
                <a:gd name="T16" fmla="*/ 2147482551 w 7"/>
                <a:gd name="T17" fmla="*/ 2147483647 h 5"/>
                <a:gd name="T18" fmla="*/ 0 w 7"/>
                <a:gd name="T19" fmla="*/ 2147483647 h 5"/>
                <a:gd name="T20" fmla="*/ 0 w 7"/>
                <a:gd name="T21" fmla="*/ 2147483647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5"/>
                <a:gd name="T35" fmla="*/ 7 w 7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5">
                  <a:moveTo>
                    <a:pt x="0" y="5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5" y="0"/>
                  </a:lnTo>
                  <a:lnTo>
                    <a:pt x="7" y="0"/>
                  </a:lnTo>
                  <a:lnTo>
                    <a:pt x="5" y="3"/>
                  </a:lnTo>
                  <a:lnTo>
                    <a:pt x="2" y="5"/>
                  </a:lnTo>
                  <a:lnTo>
                    <a:pt x="0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10" name="Freeform 106"/>
            <p:cNvSpPr>
              <a:spLocks/>
            </p:cNvSpPr>
            <p:nvPr/>
          </p:nvSpPr>
          <p:spPr bwMode="auto">
            <a:xfrm>
              <a:off x="4736" y="2431"/>
              <a:ext cx="8" cy="6"/>
            </a:xfrm>
            <a:custGeom>
              <a:avLst/>
              <a:gdLst>
                <a:gd name="T0" fmla="*/ 0 w 7"/>
                <a:gd name="T1" fmla="*/ 2147483647 h 5"/>
                <a:gd name="T2" fmla="*/ 0 w 7"/>
                <a:gd name="T3" fmla="*/ 0 h 5"/>
                <a:gd name="T4" fmla="*/ 2147483647 w 7"/>
                <a:gd name="T5" fmla="*/ 2147483647 h 5"/>
                <a:gd name="T6" fmla="*/ 2147483647 w 7"/>
                <a:gd name="T7" fmla="*/ 0 h 5"/>
                <a:gd name="T8" fmla="*/ 2147483647 w 7"/>
                <a:gd name="T9" fmla="*/ 2147483647 h 5"/>
                <a:gd name="T10" fmla="*/ 2147483647 w 7"/>
                <a:gd name="T11" fmla="*/ 2147483647 h 5"/>
                <a:gd name="T12" fmla="*/ 2147483647 w 7"/>
                <a:gd name="T13" fmla="*/ 2147483647 h 5"/>
                <a:gd name="T14" fmla="*/ 0 w 7"/>
                <a:gd name="T15" fmla="*/ 2147483647 h 5"/>
                <a:gd name="T16" fmla="*/ 0 w 7"/>
                <a:gd name="T17" fmla="*/ 2147483647 h 5"/>
                <a:gd name="T18" fmla="*/ 0 w 7"/>
                <a:gd name="T19" fmla="*/ 2147483647 h 5"/>
                <a:gd name="T20" fmla="*/ 0 w 7"/>
                <a:gd name="T21" fmla="*/ 2147483647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5"/>
                <a:gd name="T35" fmla="*/ 7 w 7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5">
                  <a:moveTo>
                    <a:pt x="0" y="3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7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11" name="Freeform 107"/>
            <p:cNvSpPr>
              <a:spLocks/>
            </p:cNvSpPr>
            <p:nvPr/>
          </p:nvSpPr>
          <p:spPr bwMode="auto">
            <a:xfrm>
              <a:off x="4736" y="2431"/>
              <a:ext cx="8" cy="6"/>
            </a:xfrm>
            <a:custGeom>
              <a:avLst/>
              <a:gdLst>
                <a:gd name="T0" fmla="*/ 0 w 7"/>
                <a:gd name="T1" fmla="*/ 2147483647 h 5"/>
                <a:gd name="T2" fmla="*/ 0 w 7"/>
                <a:gd name="T3" fmla="*/ 0 h 5"/>
                <a:gd name="T4" fmla="*/ 2147483647 w 7"/>
                <a:gd name="T5" fmla="*/ 2147483647 h 5"/>
                <a:gd name="T6" fmla="*/ 2147483647 w 7"/>
                <a:gd name="T7" fmla="*/ 0 h 5"/>
                <a:gd name="T8" fmla="*/ 2147483647 w 7"/>
                <a:gd name="T9" fmla="*/ 2147483647 h 5"/>
                <a:gd name="T10" fmla="*/ 2147483647 w 7"/>
                <a:gd name="T11" fmla="*/ 2147483647 h 5"/>
                <a:gd name="T12" fmla="*/ 2147483647 w 7"/>
                <a:gd name="T13" fmla="*/ 2147483647 h 5"/>
                <a:gd name="T14" fmla="*/ 0 w 7"/>
                <a:gd name="T15" fmla="*/ 2147483647 h 5"/>
                <a:gd name="T16" fmla="*/ 0 w 7"/>
                <a:gd name="T17" fmla="*/ 2147483647 h 5"/>
                <a:gd name="T18" fmla="*/ 0 w 7"/>
                <a:gd name="T19" fmla="*/ 2147483647 h 5"/>
                <a:gd name="T20" fmla="*/ 0 w 7"/>
                <a:gd name="T21" fmla="*/ 2147483647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5"/>
                <a:gd name="T35" fmla="*/ 7 w 7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5">
                  <a:moveTo>
                    <a:pt x="0" y="3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7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12" name="Freeform 108"/>
            <p:cNvSpPr>
              <a:spLocks/>
            </p:cNvSpPr>
            <p:nvPr/>
          </p:nvSpPr>
          <p:spPr bwMode="auto">
            <a:xfrm>
              <a:off x="4727" y="2434"/>
              <a:ext cx="6" cy="5"/>
            </a:xfrm>
            <a:custGeom>
              <a:avLst/>
              <a:gdLst>
                <a:gd name="T0" fmla="*/ 0 w 5"/>
                <a:gd name="T1" fmla="*/ 2147483647 h 4"/>
                <a:gd name="T2" fmla="*/ 0 w 5"/>
                <a:gd name="T3" fmla="*/ 2147483647 h 4"/>
                <a:gd name="T4" fmla="*/ 2147483647 w 5"/>
                <a:gd name="T5" fmla="*/ 0 h 4"/>
                <a:gd name="T6" fmla="*/ 2147483647 w 5"/>
                <a:gd name="T7" fmla="*/ 0 h 4"/>
                <a:gd name="T8" fmla="*/ 2147483647 w 5"/>
                <a:gd name="T9" fmla="*/ 2147483647 h 4"/>
                <a:gd name="T10" fmla="*/ 2147483647 w 5"/>
                <a:gd name="T11" fmla="*/ 2147483647 h 4"/>
                <a:gd name="T12" fmla="*/ 2147483647 w 5"/>
                <a:gd name="T13" fmla="*/ 2147483647 h 4"/>
                <a:gd name="T14" fmla="*/ 0 w 5"/>
                <a:gd name="T15" fmla="*/ 2147483647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4"/>
                <a:gd name="T26" fmla="*/ 5 w 5"/>
                <a:gd name="T27" fmla="*/ 4 h 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13" name="Freeform 109"/>
            <p:cNvSpPr>
              <a:spLocks/>
            </p:cNvSpPr>
            <p:nvPr/>
          </p:nvSpPr>
          <p:spPr bwMode="auto">
            <a:xfrm>
              <a:off x="4727" y="2434"/>
              <a:ext cx="6" cy="5"/>
            </a:xfrm>
            <a:custGeom>
              <a:avLst/>
              <a:gdLst>
                <a:gd name="T0" fmla="*/ 0 w 5"/>
                <a:gd name="T1" fmla="*/ 2147483647 h 4"/>
                <a:gd name="T2" fmla="*/ 0 w 5"/>
                <a:gd name="T3" fmla="*/ 2147483647 h 4"/>
                <a:gd name="T4" fmla="*/ 2147483647 w 5"/>
                <a:gd name="T5" fmla="*/ 0 h 4"/>
                <a:gd name="T6" fmla="*/ 2147483647 w 5"/>
                <a:gd name="T7" fmla="*/ 0 h 4"/>
                <a:gd name="T8" fmla="*/ 2147483647 w 5"/>
                <a:gd name="T9" fmla="*/ 2147483647 h 4"/>
                <a:gd name="T10" fmla="*/ 2147483647 w 5"/>
                <a:gd name="T11" fmla="*/ 2147483647 h 4"/>
                <a:gd name="T12" fmla="*/ 2147483647 w 5"/>
                <a:gd name="T13" fmla="*/ 2147483647 h 4"/>
                <a:gd name="T14" fmla="*/ 0 w 5"/>
                <a:gd name="T15" fmla="*/ 2147483647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4"/>
                <a:gd name="T26" fmla="*/ 5 w 5"/>
                <a:gd name="T27" fmla="*/ 4 h 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14" name="Freeform 110"/>
            <p:cNvSpPr>
              <a:spLocks/>
            </p:cNvSpPr>
            <p:nvPr/>
          </p:nvSpPr>
          <p:spPr bwMode="auto">
            <a:xfrm>
              <a:off x="4717" y="2431"/>
              <a:ext cx="8" cy="8"/>
            </a:xfrm>
            <a:custGeom>
              <a:avLst/>
              <a:gdLst>
                <a:gd name="T0" fmla="*/ 0 w 7"/>
                <a:gd name="T1" fmla="*/ 2147483647 h 7"/>
                <a:gd name="T2" fmla="*/ 2147483647 w 7"/>
                <a:gd name="T3" fmla="*/ 2147483647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2147483647 w 7"/>
                <a:gd name="T9" fmla="*/ 2147483647 h 7"/>
                <a:gd name="T10" fmla="*/ 2147483647 w 7"/>
                <a:gd name="T11" fmla="*/ 2147483647 h 7"/>
                <a:gd name="T12" fmla="*/ 2147483647 w 7"/>
                <a:gd name="T13" fmla="*/ 0 h 7"/>
                <a:gd name="T14" fmla="*/ 2147483647 w 7"/>
                <a:gd name="T15" fmla="*/ 2147483647 h 7"/>
                <a:gd name="T16" fmla="*/ 2147483647 w 7"/>
                <a:gd name="T17" fmla="*/ 2147483647 h 7"/>
                <a:gd name="T18" fmla="*/ 2147483647 w 7"/>
                <a:gd name="T19" fmla="*/ 2147483647 h 7"/>
                <a:gd name="T20" fmla="*/ 2147483647 w 7"/>
                <a:gd name="T21" fmla="*/ 2147483647 h 7"/>
                <a:gd name="T22" fmla="*/ 2147483647 w 7"/>
                <a:gd name="T23" fmla="*/ 2147483647 h 7"/>
                <a:gd name="T24" fmla="*/ 0 w 7"/>
                <a:gd name="T25" fmla="*/ 2147483647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7"/>
                <a:gd name="T41" fmla="*/ 7 w 7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7">
                  <a:moveTo>
                    <a:pt x="0" y="5"/>
                  </a:moveTo>
                  <a:lnTo>
                    <a:pt x="2" y="3"/>
                  </a:lnTo>
                  <a:lnTo>
                    <a:pt x="4" y="3"/>
                  </a:lnTo>
                  <a:lnTo>
                    <a:pt x="7" y="0"/>
                  </a:lnTo>
                  <a:lnTo>
                    <a:pt x="7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15" name="Freeform 111"/>
            <p:cNvSpPr>
              <a:spLocks/>
            </p:cNvSpPr>
            <p:nvPr/>
          </p:nvSpPr>
          <p:spPr bwMode="auto">
            <a:xfrm>
              <a:off x="4717" y="2431"/>
              <a:ext cx="8" cy="8"/>
            </a:xfrm>
            <a:custGeom>
              <a:avLst/>
              <a:gdLst>
                <a:gd name="T0" fmla="*/ 0 w 7"/>
                <a:gd name="T1" fmla="*/ 2147483647 h 7"/>
                <a:gd name="T2" fmla="*/ 2147483647 w 7"/>
                <a:gd name="T3" fmla="*/ 2147483647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2147483647 w 7"/>
                <a:gd name="T9" fmla="*/ 2147483647 h 7"/>
                <a:gd name="T10" fmla="*/ 2147483647 w 7"/>
                <a:gd name="T11" fmla="*/ 2147483647 h 7"/>
                <a:gd name="T12" fmla="*/ 2147483647 w 7"/>
                <a:gd name="T13" fmla="*/ 0 h 7"/>
                <a:gd name="T14" fmla="*/ 2147483647 w 7"/>
                <a:gd name="T15" fmla="*/ 2147483647 h 7"/>
                <a:gd name="T16" fmla="*/ 2147483647 w 7"/>
                <a:gd name="T17" fmla="*/ 2147483647 h 7"/>
                <a:gd name="T18" fmla="*/ 2147483647 w 7"/>
                <a:gd name="T19" fmla="*/ 2147483647 h 7"/>
                <a:gd name="T20" fmla="*/ 2147483647 w 7"/>
                <a:gd name="T21" fmla="*/ 2147483647 h 7"/>
                <a:gd name="T22" fmla="*/ 2147483647 w 7"/>
                <a:gd name="T23" fmla="*/ 2147483647 h 7"/>
                <a:gd name="T24" fmla="*/ 0 w 7"/>
                <a:gd name="T25" fmla="*/ 2147483647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7"/>
                <a:gd name="T41" fmla="*/ 7 w 7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7">
                  <a:moveTo>
                    <a:pt x="0" y="5"/>
                  </a:moveTo>
                  <a:lnTo>
                    <a:pt x="2" y="3"/>
                  </a:lnTo>
                  <a:lnTo>
                    <a:pt x="4" y="3"/>
                  </a:lnTo>
                  <a:lnTo>
                    <a:pt x="7" y="0"/>
                  </a:lnTo>
                  <a:lnTo>
                    <a:pt x="7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0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16" name="Freeform 112"/>
            <p:cNvSpPr>
              <a:spLocks/>
            </p:cNvSpPr>
            <p:nvPr/>
          </p:nvSpPr>
          <p:spPr bwMode="auto">
            <a:xfrm>
              <a:off x="4665" y="2431"/>
              <a:ext cx="47" cy="13"/>
            </a:xfrm>
            <a:custGeom>
              <a:avLst/>
              <a:gdLst>
                <a:gd name="T0" fmla="*/ 0 w 40"/>
                <a:gd name="T1" fmla="*/ 2147483647 h 12"/>
                <a:gd name="T2" fmla="*/ 2147483647 w 40"/>
                <a:gd name="T3" fmla="*/ 2147483647 h 12"/>
                <a:gd name="T4" fmla="*/ 2147483647 w 40"/>
                <a:gd name="T5" fmla="*/ 2147483647 h 12"/>
                <a:gd name="T6" fmla="*/ 2147483647 w 40"/>
                <a:gd name="T7" fmla="*/ 2147483647 h 12"/>
                <a:gd name="T8" fmla="*/ 2147483647 w 40"/>
                <a:gd name="T9" fmla="*/ 2147483647 h 12"/>
                <a:gd name="T10" fmla="*/ 2147483647 w 40"/>
                <a:gd name="T11" fmla="*/ 2147483647 h 12"/>
                <a:gd name="T12" fmla="*/ 2147483647 w 40"/>
                <a:gd name="T13" fmla="*/ 2147483647 h 12"/>
                <a:gd name="T14" fmla="*/ 2147483647 w 40"/>
                <a:gd name="T15" fmla="*/ 2147483647 h 12"/>
                <a:gd name="T16" fmla="*/ 2147483647 w 40"/>
                <a:gd name="T17" fmla="*/ 2147483647 h 12"/>
                <a:gd name="T18" fmla="*/ 2147483647 w 40"/>
                <a:gd name="T19" fmla="*/ 2147483647 h 12"/>
                <a:gd name="T20" fmla="*/ 2147483647 w 40"/>
                <a:gd name="T21" fmla="*/ 2147483647 h 12"/>
                <a:gd name="T22" fmla="*/ 2147483647 w 40"/>
                <a:gd name="T23" fmla="*/ 2147483647 h 12"/>
                <a:gd name="T24" fmla="*/ 2147483647 w 40"/>
                <a:gd name="T25" fmla="*/ 2147483647 h 12"/>
                <a:gd name="T26" fmla="*/ 2147483647 w 40"/>
                <a:gd name="T27" fmla="*/ 2147483647 h 12"/>
                <a:gd name="T28" fmla="*/ 2147483647 w 40"/>
                <a:gd name="T29" fmla="*/ 2147483647 h 12"/>
                <a:gd name="T30" fmla="*/ 2147483647 w 40"/>
                <a:gd name="T31" fmla="*/ 2147483647 h 12"/>
                <a:gd name="T32" fmla="*/ 2147483647 w 40"/>
                <a:gd name="T33" fmla="*/ 2147483647 h 12"/>
                <a:gd name="T34" fmla="*/ 2147483647 w 40"/>
                <a:gd name="T35" fmla="*/ 2147483647 h 12"/>
                <a:gd name="T36" fmla="*/ 2147483647 w 40"/>
                <a:gd name="T37" fmla="*/ 2147483647 h 12"/>
                <a:gd name="T38" fmla="*/ 2147483647 w 40"/>
                <a:gd name="T39" fmla="*/ 2147483647 h 12"/>
                <a:gd name="T40" fmla="*/ 2147483647 w 40"/>
                <a:gd name="T41" fmla="*/ 2147483647 h 12"/>
                <a:gd name="T42" fmla="*/ 2147483647 w 40"/>
                <a:gd name="T43" fmla="*/ 2147483647 h 12"/>
                <a:gd name="T44" fmla="*/ 2147483647 w 40"/>
                <a:gd name="T45" fmla="*/ 0 h 12"/>
                <a:gd name="T46" fmla="*/ 2147483647 w 40"/>
                <a:gd name="T47" fmla="*/ 0 h 12"/>
                <a:gd name="T48" fmla="*/ 2147483647 w 40"/>
                <a:gd name="T49" fmla="*/ 2147483647 h 12"/>
                <a:gd name="T50" fmla="*/ 2147483647 w 40"/>
                <a:gd name="T51" fmla="*/ 2147483647 h 12"/>
                <a:gd name="T52" fmla="*/ 2147483647 w 40"/>
                <a:gd name="T53" fmla="*/ 2147483647 h 12"/>
                <a:gd name="T54" fmla="*/ 2147483647 w 40"/>
                <a:gd name="T55" fmla="*/ 2147483647 h 12"/>
                <a:gd name="T56" fmla="*/ 2147483647 w 40"/>
                <a:gd name="T57" fmla="*/ 2147483647 h 12"/>
                <a:gd name="T58" fmla="*/ 2147483647 w 40"/>
                <a:gd name="T59" fmla="*/ 2147483647 h 12"/>
                <a:gd name="T60" fmla="*/ 2147483647 w 40"/>
                <a:gd name="T61" fmla="*/ 2147483647 h 12"/>
                <a:gd name="T62" fmla="*/ 2147483647 w 40"/>
                <a:gd name="T63" fmla="*/ 2147483647 h 12"/>
                <a:gd name="T64" fmla="*/ 2147483647 w 40"/>
                <a:gd name="T65" fmla="*/ 2147483647 h 12"/>
                <a:gd name="T66" fmla="*/ 2147483647 w 40"/>
                <a:gd name="T67" fmla="*/ 2147483647 h 12"/>
                <a:gd name="T68" fmla="*/ 2147483647 w 40"/>
                <a:gd name="T69" fmla="*/ 2147483647 h 12"/>
                <a:gd name="T70" fmla="*/ 2147483647 w 40"/>
                <a:gd name="T71" fmla="*/ 2147483647 h 12"/>
                <a:gd name="T72" fmla="*/ 2147483647 w 40"/>
                <a:gd name="T73" fmla="*/ 2147483647 h 12"/>
                <a:gd name="T74" fmla="*/ 2147483647 w 40"/>
                <a:gd name="T75" fmla="*/ 2147483647 h 12"/>
                <a:gd name="T76" fmla="*/ 0 w 40"/>
                <a:gd name="T77" fmla="*/ 2147483647 h 12"/>
                <a:gd name="T78" fmla="*/ 0 w 40"/>
                <a:gd name="T79" fmla="*/ 2147483647 h 12"/>
                <a:gd name="T80" fmla="*/ 0 w 40"/>
                <a:gd name="T81" fmla="*/ 2147483647 h 12"/>
                <a:gd name="T82" fmla="*/ 0 w 40"/>
                <a:gd name="T83" fmla="*/ 2147483647 h 12"/>
                <a:gd name="T84" fmla="*/ 0 w 40"/>
                <a:gd name="T85" fmla="*/ 2147483647 h 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0"/>
                <a:gd name="T130" fmla="*/ 0 h 12"/>
                <a:gd name="T131" fmla="*/ 40 w 40"/>
                <a:gd name="T132" fmla="*/ 12 h 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0" h="12">
                  <a:moveTo>
                    <a:pt x="0" y="5"/>
                  </a:moveTo>
                  <a:lnTo>
                    <a:pt x="2" y="5"/>
                  </a:lnTo>
                  <a:lnTo>
                    <a:pt x="7" y="3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6" y="5"/>
                  </a:lnTo>
                  <a:lnTo>
                    <a:pt x="21" y="7"/>
                  </a:lnTo>
                  <a:lnTo>
                    <a:pt x="23" y="5"/>
                  </a:lnTo>
                  <a:lnTo>
                    <a:pt x="28" y="5"/>
                  </a:lnTo>
                  <a:lnTo>
                    <a:pt x="31" y="7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5" y="5"/>
                  </a:lnTo>
                  <a:lnTo>
                    <a:pt x="38" y="5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0" y="0"/>
                  </a:lnTo>
                  <a:lnTo>
                    <a:pt x="40" y="3"/>
                  </a:lnTo>
                  <a:lnTo>
                    <a:pt x="40" y="5"/>
                  </a:lnTo>
                  <a:lnTo>
                    <a:pt x="38" y="7"/>
                  </a:lnTo>
                  <a:lnTo>
                    <a:pt x="35" y="7"/>
                  </a:lnTo>
                  <a:lnTo>
                    <a:pt x="33" y="10"/>
                  </a:lnTo>
                  <a:lnTo>
                    <a:pt x="31" y="10"/>
                  </a:lnTo>
                  <a:lnTo>
                    <a:pt x="28" y="10"/>
                  </a:lnTo>
                  <a:lnTo>
                    <a:pt x="23" y="10"/>
                  </a:lnTo>
                  <a:lnTo>
                    <a:pt x="21" y="10"/>
                  </a:lnTo>
                  <a:lnTo>
                    <a:pt x="19" y="12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9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17" name="Freeform 113"/>
            <p:cNvSpPr>
              <a:spLocks/>
            </p:cNvSpPr>
            <p:nvPr/>
          </p:nvSpPr>
          <p:spPr bwMode="auto">
            <a:xfrm>
              <a:off x="4665" y="2431"/>
              <a:ext cx="47" cy="13"/>
            </a:xfrm>
            <a:custGeom>
              <a:avLst/>
              <a:gdLst>
                <a:gd name="T0" fmla="*/ 0 w 40"/>
                <a:gd name="T1" fmla="*/ 2147483647 h 12"/>
                <a:gd name="T2" fmla="*/ 2147483647 w 40"/>
                <a:gd name="T3" fmla="*/ 2147483647 h 12"/>
                <a:gd name="T4" fmla="*/ 2147483647 w 40"/>
                <a:gd name="T5" fmla="*/ 2147483647 h 12"/>
                <a:gd name="T6" fmla="*/ 2147483647 w 40"/>
                <a:gd name="T7" fmla="*/ 2147483647 h 12"/>
                <a:gd name="T8" fmla="*/ 2147483647 w 40"/>
                <a:gd name="T9" fmla="*/ 2147483647 h 12"/>
                <a:gd name="T10" fmla="*/ 2147483647 w 40"/>
                <a:gd name="T11" fmla="*/ 2147483647 h 12"/>
                <a:gd name="T12" fmla="*/ 2147483647 w 40"/>
                <a:gd name="T13" fmla="*/ 2147483647 h 12"/>
                <a:gd name="T14" fmla="*/ 2147483647 w 40"/>
                <a:gd name="T15" fmla="*/ 2147483647 h 12"/>
                <a:gd name="T16" fmla="*/ 2147483647 w 40"/>
                <a:gd name="T17" fmla="*/ 2147483647 h 12"/>
                <a:gd name="T18" fmla="*/ 2147483647 w 40"/>
                <a:gd name="T19" fmla="*/ 2147483647 h 12"/>
                <a:gd name="T20" fmla="*/ 2147483647 w 40"/>
                <a:gd name="T21" fmla="*/ 2147483647 h 12"/>
                <a:gd name="T22" fmla="*/ 2147483647 w 40"/>
                <a:gd name="T23" fmla="*/ 2147483647 h 12"/>
                <a:gd name="T24" fmla="*/ 2147483647 w 40"/>
                <a:gd name="T25" fmla="*/ 2147483647 h 12"/>
                <a:gd name="T26" fmla="*/ 2147483647 w 40"/>
                <a:gd name="T27" fmla="*/ 2147483647 h 12"/>
                <a:gd name="T28" fmla="*/ 2147483647 w 40"/>
                <a:gd name="T29" fmla="*/ 2147483647 h 12"/>
                <a:gd name="T30" fmla="*/ 2147483647 w 40"/>
                <a:gd name="T31" fmla="*/ 2147483647 h 12"/>
                <a:gd name="T32" fmla="*/ 2147483647 w 40"/>
                <a:gd name="T33" fmla="*/ 2147483647 h 12"/>
                <a:gd name="T34" fmla="*/ 2147483647 w 40"/>
                <a:gd name="T35" fmla="*/ 2147483647 h 12"/>
                <a:gd name="T36" fmla="*/ 2147483647 w 40"/>
                <a:gd name="T37" fmla="*/ 2147483647 h 12"/>
                <a:gd name="T38" fmla="*/ 2147483647 w 40"/>
                <a:gd name="T39" fmla="*/ 2147483647 h 12"/>
                <a:gd name="T40" fmla="*/ 2147483647 w 40"/>
                <a:gd name="T41" fmla="*/ 2147483647 h 12"/>
                <a:gd name="T42" fmla="*/ 2147483647 w 40"/>
                <a:gd name="T43" fmla="*/ 2147483647 h 12"/>
                <a:gd name="T44" fmla="*/ 2147483647 w 40"/>
                <a:gd name="T45" fmla="*/ 0 h 12"/>
                <a:gd name="T46" fmla="*/ 2147483647 w 40"/>
                <a:gd name="T47" fmla="*/ 0 h 12"/>
                <a:gd name="T48" fmla="*/ 2147483647 w 40"/>
                <a:gd name="T49" fmla="*/ 2147483647 h 12"/>
                <a:gd name="T50" fmla="*/ 2147483647 w 40"/>
                <a:gd name="T51" fmla="*/ 2147483647 h 12"/>
                <a:gd name="T52" fmla="*/ 2147483647 w 40"/>
                <a:gd name="T53" fmla="*/ 2147483647 h 12"/>
                <a:gd name="T54" fmla="*/ 2147483647 w 40"/>
                <a:gd name="T55" fmla="*/ 2147483647 h 12"/>
                <a:gd name="T56" fmla="*/ 2147483647 w 40"/>
                <a:gd name="T57" fmla="*/ 2147483647 h 12"/>
                <a:gd name="T58" fmla="*/ 2147483647 w 40"/>
                <a:gd name="T59" fmla="*/ 2147483647 h 12"/>
                <a:gd name="T60" fmla="*/ 2147483647 w 40"/>
                <a:gd name="T61" fmla="*/ 2147483647 h 12"/>
                <a:gd name="T62" fmla="*/ 2147483647 w 40"/>
                <a:gd name="T63" fmla="*/ 2147483647 h 12"/>
                <a:gd name="T64" fmla="*/ 2147483647 w 40"/>
                <a:gd name="T65" fmla="*/ 2147483647 h 12"/>
                <a:gd name="T66" fmla="*/ 2147483647 w 40"/>
                <a:gd name="T67" fmla="*/ 2147483647 h 12"/>
                <a:gd name="T68" fmla="*/ 2147483647 w 40"/>
                <a:gd name="T69" fmla="*/ 2147483647 h 12"/>
                <a:gd name="T70" fmla="*/ 2147483647 w 40"/>
                <a:gd name="T71" fmla="*/ 2147483647 h 12"/>
                <a:gd name="T72" fmla="*/ 2147483647 w 40"/>
                <a:gd name="T73" fmla="*/ 2147483647 h 12"/>
                <a:gd name="T74" fmla="*/ 2147483647 w 40"/>
                <a:gd name="T75" fmla="*/ 2147483647 h 12"/>
                <a:gd name="T76" fmla="*/ 0 w 40"/>
                <a:gd name="T77" fmla="*/ 2147483647 h 12"/>
                <a:gd name="T78" fmla="*/ 0 w 40"/>
                <a:gd name="T79" fmla="*/ 2147483647 h 12"/>
                <a:gd name="T80" fmla="*/ 0 w 40"/>
                <a:gd name="T81" fmla="*/ 2147483647 h 12"/>
                <a:gd name="T82" fmla="*/ 0 w 40"/>
                <a:gd name="T83" fmla="*/ 2147483647 h 12"/>
                <a:gd name="T84" fmla="*/ 0 w 40"/>
                <a:gd name="T85" fmla="*/ 2147483647 h 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0"/>
                <a:gd name="T130" fmla="*/ 0 h 12"/>
                <a:gd name="T131" fmla="*/ 40 w 40"/>
                <a:gd name="T132" fmla="*/ 12 h 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0" h="12">
                  <a:moveTo>
                    <a:pt x="0" y="5"/>
                  </a:moveTo>
                  <a:lnTo>
                    <a:pt x="2" y="5"/>
                  </a:lnTo>
                  <a:lnTo>
                    <a:pt x="7" y="3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6" y="5"/>
                  </a:lnTo>
                  <a:lnTo>
                    <a:pt x="21" y="7"/>
                  </a:lnTo>
                  <a:lnTo>
                    <a:pt x="23" y="5"/>
                  </a:lnTo>
                  <a:lnTo>
                    <a:pt x="28" y="5"/>
                  </a:lnTo>
                  <a:lnTo>
                    <a:pt x="31" y="7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5" y="5"/>
                  </a:lnTo>
                  <a:lnTo>
                    <a:pt x="38" y="5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0" y="0"/>
                  </a:lnTo>
                  <a:lnTo>
                    <a:pt x="40" y="3"/>
                  </a:lnTo>
                  <a:lnTo>
                    <a:pt x="40" y="5"/>
                  </a:lnTo>
                  <a:lnTo>
                    <a:pt x="38" y="7"/>
                  </a:lnTo>
                  <a:lnTo>
                    <a:pt x="35" y="7"/>
                  </a:lnTo>
                  <a:lnTo>
                    <a:pt x="33" y="10"/>
                  </a:lnTo>
                  <a:lnTo>
                    <a:pt x="31" y="10"/>
                  </a:lnTo>
                  <a:lnTo>
                    <a:pt x="28" y="10"/>
                  </a:lnTo>
                  <a:lnTo>
                    <a:pt x="23" y="10"/>
                  </a:lnTo>
                  <a:lnTo>
                    <a:pt x="21" y="10"/>
                  </a:lnTo>
                  <a:lnTo>
                    <a:pt x="19" y="12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9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18" name="Freeform 114"/>
            <p:cNvSpPr>
              <a:spLocks/>
            </p:cNvSpPr>
            <p:nvPr/>
          </p:nvSpPr>
          <p:spPr bwMode="auto">
            <a:xfrm>
              <a:off x="4651" y="2449"/>
              <a:ext cx="27" cy="13"/>
            </a:xfrm>
            <a:custGeom>
              <a:avLst/>
              <a:gdLst>
                <a:gd name="T0" fmla="*/ 2147483647 w 24"/>
                <a:gd name="T1" fmla="*/ 0 h 12"/>
                <a:gd name="T2" fmla="*/ 2147483647 w 24"/>
                <a:gd name="T3" fmla="*/ 2147483647 h 12"/>
                <a:gd name="T4" fmla="*/ 2147483647 w 24"/>
                <a:gd name="T5" fmla="*/ 2147483647 h 12"/>
                <a:gd name="T6" fmla="*/ 2147483647 w 24"/>
                <a:gd name="T7" fmla="*/ 2147483647 h 12"/>
                <a:gd name="T8" fmla="*/ 2147483647 w 24"/>
                <a:gd name="T9" fmla="*/ 2147483647 h 12"/>
                <a:gd name="T10" fmla="*/ 2147483647 w 24"/>
                <a:gd name="T11" fmla="*/ 2147483647 h 12"/>
                <a:gd name="T12" fmla="*/ 2147483647 w 24"/>
                <a:gd name="T13" fmla="*/ 2147483647 h 12"/>
                <a:gd name="T14" fmla="*/ 2147483647 w 24"/>
                <a:gd name="T15" fmla="*/ 2147483647 h 12"/>
                <a:gd name="T16" fmla="*/ 2147483647 w 24"/>
                <a:gd name="T17" fmla="*/ 2147483647 h 12"/>
                <a:gd name="T18" fmla="*/ 2147483647 w 24"/>
                <a:gd name="T19" fmla="*/ 2147483647 h 12"/>
                <a:gd name="T20" fmla="*/ 2147483647 w 24"/>
                <a:gd name="T21" fmla="*/ 2147483647 h 12"/>
                <a:gd name="T22" fmla="*/ 2147483647 w 24"/>
                <a:gd name="T23" fmla="*/ 2147483647 h 12"/>
                <a:gd name="T24" fmla="*/ 2147483647 w 24"/>
                <a:gd name="T25" fmla="*/ 2147483647 h 12"/>
                <a:gd name="T26" fmla="*/ 2147483647 w 24"/>
                <a:gd name="T27" fmla="*/ 2147483647 h 12"/>
                <a:gd name="T28" fmla="*/ 2147483647 w 24"/>
                <a:gd name="T29" fmla="*/ 2147483647 h 12"/>
                <a:gd name="T30" fmla="*/ 2147483647 w 24"/>
                <a:gd name="T31" fmla="*/ 2147483647 h 12"/>
                <a:gd name="T32" fmla="*/ 0 w 24"/>
                <a:gd name="T33" fmla="*/ 2147483647 h 12"/>
                <a:gd name="T34" fmla="*/ 0 w 24"/>
                <a:gd name="T35" fmla="*/ 2147483647 h 12"/>
                <a:gd name="T36" fmla="*/ 2147483647 w 24"/>
                <a:gd name="T37" fmla="*/ 0 h 12"/>
                <a:gd name="T38" fmla="*/ 2147483647 w 24"/>
                <a:gd name="T39" fmla="*/ 0 h 12"/>
                <a:gd name="T40" fmla="*/ 2147483647 w 24"/>
                <a:gd name="T41" fmla="*/ 0 h 12"/>
                <a:gd name="T42" fmla="*/ 2147483647 w 24"/>
                <a:gd name="T43" fmla="*/ 0 h 12"/>
                <a:gd name="T44" fmla="*/ 2147483647 w 24"/>
                <a:gd name="T45" fmla="*/ 0 h 12"/>
                <a:gd name="T46" fmla="*/ 2147483647 w 24"/>
                <a:gd name="T47" fmla="*/ 0 h 1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"/>
                <a:gd name="T73" fmla="*/ 0 h 12"/>
                <a:gd name="T74" fmla="*/ 24 w 24"/>
                <a:gd name="T75" fmla="*/ 12 h 1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" h="12">
                  <a:moveTo>
                    <a:pt x="12" y="0"/>
                  </a:moveTo>
                  <a:lnTo>
                    <a:pt x="14" y="2"/>
                  </a:lnTo>
                  <a:lnTo>
                    <a:pt x="17" y="2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4" y="7"/>
                  </a:lnTo>
                  <a:lnTo>
                    <a:pt x="24" y="9"/>
                  </a:lnTo>
                  <a:lnTo>
                    <a:pt x="24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4" y="9"/>
                  </a:lnTo>
                  <a:lnTo>
                    <a:pt x="12" y="7"/>
                  </a:lnTo>
                  <a:lnTo>
                    <a:pt x="9" y="7"/>
                  </a:lnTo>
                  <a:lnTo>
                    <a:pt x="5" y="7"/>
                  </a:lnTo>
                  <a:lnTo>
                    <a:pt x="2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19" name="Freeform 115"/>
            <p:cNvSpPr>
              <a:spLocks/>
            </p:cNvSpPr>
            <p:nvPr/>
          </p:nvSpPr>
          <p:spPr bwMode="auto">
            <a:xfrm>
              <a:off x="4651" y="2449"/>
              <a:ext cx="27" cy="13"/>
            </a:xfrm>
            <a:custGeom>
              <a:avLst/>
              <a:gdLst>
                <a:gd name="T0" fmla="*/ 2147483647 w 24"/>
                <a:gd name="T1" fmla="*/ 0 h 12"/>
                <a:gd name="T2" fmla="*/ 2147483647 w 24"/>
                <a:gd name="T3" fmla="*/ 2147483647 h 12"/>
                <a:gd name="T4" fmla="*/ 2147483647 w 24"/>
                <a:gd name="T5" fmla="*/ 2147483647 h 12"/>
                <a:gd name="T6" fmla="*/ 2147483647 w 24"/>
                <a:gd name="T7" fmla="*/ 2147483647 h 12"/>
                <a:gd name="T8" fmla="*/ 2147483647 w 24"/>
                <a:gd name="T9" fmla="*/ 2147483647 h 12"/>
                <a:gd name="T10" fmla="*/ 2147483647 w 24"/>
                <a:gd name="T11" fmla="*/ 2147483647 h 12"/>
                <a:gd name="T12" fmla="*/ 2147483647 w 24"/>
                <a:gd name="T13" fmla="*/ 2147483647 h 12"/>
                <a:gd name="T14" fmla="*/ 2147483647 w 24"/>
                <a:gd name="T15" fmla="*/ 2147483647 h 12"/>
                <a:gd name="T16" fmla="*/ 2147483647 w 24"/>
                <a:gd name="T17" fmla="*/ 2147483647 h 12"/>
                <a:gd name="T18" fmla="*/ 2147483647 w 24"/>
                <a:gd name="T19" fmla="*/ 2147483647 h 12"/>
                <a:gd name="T20" fmla="*/ 2147483647 w 24"/>
                <a:gd name="T21" fmla="*/ 2147483647 h 12"/>
                <a:gd name="T22" fmla="*/ 2147483647 w 24"/>
                <a:gd name="T23" fmla="*/ 2147483647 h 12"/>
                <a:gd name="T24" fmla="*/ 2147483647 w 24"/>
                <a:gd name="T25" fmla="*/ 2147483647 h 12"/>
                <a:gd name="T26" fmla="*/ 2147483647 w 24"/>
                <a:gd name="T27" fmla="*/ 2147483647 h 12"/>
                <a:gd name="T28" fmla="*/ 2147483647 w 24"/>
                <a:gd name="T29" fmla="*/ 2147483647 h 12"/>
                <a:gd name="T30" fmla="*/ 2147483647 w 24"/>
                <a:gd name="T31" fmla="*/ 2147483647 h 12"/>
                <a:gd name="T32" fmla="*/ 0 w 24"/>
                <a:gd name="T33" fmla="*/ 2147483647 h 12"/>
                <a:gd name="T34" fmla="*/ 0 w 24"/>
                <a:gd name="T35" fmla="*/ 2147483647 h 12"/>
                <a:gd name="T36" fmla="*/ 2147483647 w 24"/>
                <a:gd name="T37" fmla="*/ 0 h 12"/>
                <a:gd name="T38" fmla="*/ 2147483647 w 24"/>
                <a:gd name="T39" fmla="*/ 0 h 12"/>
                <a:gd name="T40" fmla="*/ 2147483647 w 24"/>
                <a:gd name="T41" fmla="*/ 0 h 12"/>
                <a:gd name="T42" fmla="*/ 2147483647 w 24"/>
                <a:gd name="T43" fmla="*/ 0 h 12"/>
                <a:gd name="T44" fmla="*/ 2147483647 w 24"/>
                <a:gd name="T45" fmla="*/ 0 h 12"/>
                <a:gd name="T46" fmla="*/ 2147483647 w 24"/>
                <a:gd name="T47" fmla="*/ 0 h 1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"/>
                <a:gd name="T73" fmla="*/ 0 h 12"/>
                <a:gd name="T74" fmla="*/ 24 w 24"/>
                <a:gd name="T75" fmla="*/ 12 h 1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" h="12">
                  <a:moveTo>
                    <a:pt x="12" y="0"/>
                  </a:moveTo>
                  <a:lnTo>
                    <a:pt x="14" y="2"/>
                  </a:lnTo>
                  <a:lnTo>
                    <a:pt x="17" y="2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4" y="7"/>
                  </a:lnTo>
                  <a:lnTo>
                    <a:pt x="24" y="9"/>
                  </a:lnTo>
                  <a:lnTo>
                    <a:pt x="24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4" y="9"/>
                  </a:lnTo>
                  <a:lnTo>
                    <a:pt x="12" y="7"/>
                  </a:lnTo>
                  <a:lnTo>
                    <a:pt x="9" y="7"/>
                  </a:lnTo>
                  <a:lnTo>
                    <a:pt x="5" y="7"/>
                  </a:lnTo>
                  <a:lnTo>
                    <a:pt x="2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20" name="Freeform 116"/>
            <p:cNvSpPr>
              <a:spLocks/>
            </p:cNvSpPr>
            <p:nvPr/>
          </p:nvSpPr>
          <p:spPr bwMode="auto">
            <a:xfrm>
              <a:off x="4614" y="2431"/>
              <a:ext cx="39" cy="14"/>
            </a:xfrm>
            <a:custGeom>
              <a:avLst/>
              <a:gdLst>
                <a:gd name="T0" fmla="*/ 2147483647 w 33"/>
                <a:gd name="T1" fmla="*/ 2147482551 h 14"/>
                <a:gd name="T2" fmla="*/ 2147483647 w 33"/>
                <a:gd name="T3" fmla="*/ 2147482551 h 14"/>
                <a:gd name="T4" fmla="*/ 2147483647 w 33"/>
                <a:gd name="T5" fmla="*/ 2147482551 h 14"/>
                <a:gd name="T6" fmla="*/ 2147483647 w 33"/>
                <a:gd name="T7" fmla="*/ 2147482551 h 14"/>
                <a:gd name="T8" fmla="*/ 2147483647 w 33"/>
                <a:gd name="T9" fmla="*/ 2147482551 h 14"/>
                <a:gd name="T10" fmla="*/ 2147483647 w 33"/>
                <a:gd name="T11" fmla="*/ 2147482551 h 14"/>
                <a:gd name="T12" fmla="*/ 2147483647 w 33"/>
                <a:gd name="T13" fmla="*/ 2147482551 h 14"/>
                <a:gd name="T14" fmla="*/ 2147483647 w 33"/>
                <a:gd name="T15" fmla="*/ 2147482551 h 14"/>
                <a:gd name="T16" fmla="*/ 2147483647 w 33"/>
                <a:gd name="T17" fmla="*/ 2147482551 h 14"/>
                <a:gd name="T18" fmla="*/ 2147483647 w 33"/>
                <a:gd name="T19" fmla="*/ 2147482551 h 14"/>
                <a:gd name="T20" fmla="*/ 2147483647 w 33"/>
                <a:gd name="T21" fmla="*/ 2147482551 h 14"/>
                <a:gd name="T22" fmla="*/ 2147483647 w 33"/>
                <a:gd name="T23" fmla="*/ 2147482551 h 14"/>
                <a:gd name="T24" fmla="*/ 2147483647 w 33"/>
                <a:gd name="T25" fmla="*/ 0 h 14"/>
                <a:gd name="T26" fmla="*/ 2147483647 w 33"/>
                <a:gd name="T27" fmla="*/ 0 h 14"/>
                <a:gd name="T28" fmla="*/ 2147483647 w 33"/>
                <a:gd name="T29" fmla="*/ 0 h 14"/>
                <a:gd name="T30" fmla="*/ 2147483647 w 33"/>
                <a:gd name="T31" fmla="*/ 2147482551 h 14"/>
                <a:gd name="T32" fmla="*/ 2147483647 w 33"/>
                <a:gd name="T33" fmla="*/ 2147482551 h 14"/>
                <a:gd name="T34" fmla="*/ 2147483647 w 33"/>
                <a:gd name="T35" fmla="*/ 2147482551 h 14"/>
                <a:gd name="T36" fmla="*/ 2147483647 w 33"/>
                <a:gd name="T37" fmla="*/ 2147482551 h 14"/>
                <a:gd name="T38" fmla="*/ 2147483647 w 33"/>
                <a:gd name="T39" fmla="*/ 2147482551 h 14"/>
                <a:gd name="T40" fmla="*/ 2147483647 w 33"/>
                <a:gd name="T41" fmla="*/ 2147482551 h 14"/>
                <a:gd name="T42" fmla="*/ 2147483647 w 33"/>
                <a:gd name="T43" fmla="*/ 2147482551 h 14"/>
                <a:gd name="T44" fmla="*/ 2147483647 w 33"/>
                <a:gd name="T45" fmla="*/ 2147482551 h 14"/>
                <a:gd name="T46" fmla="*/ 2147483647 w 33"/>
                <a:gd name="T47" fmla="*/ 2147482551 h 14"/>
                <a:gd name="T48" fmla="*/ 2147483647 w 33"/>
                <a:gd name="T49" fmla="*/ 2147482551 h 14"/>
                <a:gd name="T50" fmla="*/ 2147483647 w 33"/>
                <a:gd name="T51" fmla="*/ 2147482551 h 14"/>
                <a:gd name="T52" fmla="*/ 2147483647 w 33"/>
                <a:gd name="T53" fmla="*/ 2147482551 h 14"/>
                <a:gd name="T54" fmla="*/ 2147483647 w 33"/>
                <a:gd name="T55" fmla="*/ 2147482551 h 14"/>
                <a:gd name="T56" fmla="*/ 2147483647 w 33"/>
                <a:gd name="T57" fmla="*/ 2147482551 h 14"/>
                <a:gd name="T58" fmla="*/ 2147483647 w 33"/>
                <a:gd name="T59" fmla="*/ 2147482551 h 14"/>
                <a:gd name="T60" fmla="*/ 2147483647 w 33"/>
                <a:gd name="T61" fmla="*/ 2147482551 h 14"/>
                <a:gd name="T62" fmla="*/ 2147483647 w 33"/>
                <a:gd name="T63" fmla="*/ 2147482551 h 14"/>
                <a:gd name="T64" fmla="*/ 2147483647 w 33"/>
                <a:gd name="T65" fmla="*/ 2147482551 h 14"/>
                <a:gd name="T66" fmla="*/ 2147483647 w 33"/>
                <a:gd name="T67" fmla="*/ 2147482551 h 14"/>
                <a:gd name="T68" fmla="*/ 2147483647 w 33"/>
                <a:gd name="T69" fmla="*/ 2147482551 h 14"/>
                <a:gd name="T70" fmla="*/ 2147483647 w 33"/>
                <a:gd name="T71" fmla="*/ 2147482551 h 14"/>
                <a:gd name="T72" fmla="*/ 2147483647 w 33"/>
                <a:gd name="T73" fmla="*/ 2147482551 h 14"/>
                <a:gd name="T74" fmla="*/ 2147483647 w 33"/>
                <a:gd name="T75" fmla="*/ 2147482551 h 14"/>
                <a:gd name="T76" fmla="*/ 2147483647 w 33"/>
                <a:gd name="T77" fmla="*/ 2147482551 h 14"/>
                <a:gd name="T78" fmla="*/ 2147483647 w 33"/>
                <a:gd name="T79" fmla="*/ 2147482551 h 14"/>
                <a:gd name="T80" fmla="*/ 0 w 33"/>
                <a:gd name="T81" fmla="*/ 2147482551 h 14"/>
                <a:gd name="T82" fmla="*/ 2147483647 w 33"/>
                <a:gd name="T83" fmla="*/ 2147482551 h 14"/>
                <a:gd name="T84" fmla="*/ 2147483647 w 33"/>
                <a:gd name="T85" fmla="*/ 2147482551 h 1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3"/>
                <a:gd name="T130" fmla="*/ 0 h 14"/>
                <a:gd name="T131" fmla="*/ 33 w 33"/>
                <a:gd name="T132" fmla="*/ 14 h 1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3" h="14">
                  <a:moveTo>
                    <a:pt x="5" y="5"/>
                  </a:moveTo>
                  <a:lnTo>
                    <a:pt x="7" y="3"/>
                  </a:lnTo>
                  <a:lnTo>
                    <a:pt x="12" y="5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3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9" y="3"/>
                  </a:lnTo>
                  <a:lnTo>
                    <a:pt x="31" y="5"/>
                  </a:lnTo>
                  <a:lnTo>
                    <a:pt x="31" y="7"/>
                  </a:lnTo>
                  <a:lnTo>
                    <a:pt x="33" y="7"/>
                  </a:lnTo>
                  <a:lnTo>
                    <a:pt x="31" y="7"/>
                  </a:lnTo>
                  <a:lnTo>
                    <a:pt x="29" y="7"/>
                  </a:lnTo>
                  <a:lnTo>
                    <a:pt x="29" y="10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4" y="7"/>
                  </a:lnTo>
                  <a:lnTo>
                    <a:pt x="19" y="10"/>
                  </a:lnTo>
                  <a:lnTo>
                    <a:pt x="17" y="12"/>
                  </a:lnTo>
                  <a:lnTo>
                    <a:pt x="12" y="12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0" y="7"/>
                  </a:lnTo>
                  <a:lnTo>
                    <a:pt x="5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21" name="Freeform 117"/>
            <p:cNvSpPr>
              <a:spLocks/>
            </p:cNvSpPr>
            <p:nvPr/>
          </p:nvSpPr>
          <p:spPr bwMode="auto">
            <a:xfrm>
              <a:off x="4614" y="2431"/>
              <a:ext cx="39" cy="14"/>
            </a:xfrm>
            <a:custGeom>
              <a:avLst/>
              <a:gdLst>
                <a:gd name="T0" fmla="*/ 2147483647 w 33"/>
                <a:gd name="T1" fmla="*/ 2147482551 h 14"/>
                <a:gd name="T2" fmla="*/ 2147483647 w 33"/>
                <a:gd name="T3" fmla="*/ 2147482551 h 14"/>
                <a:gd name="T4" fmla="*/ 2147483647 w 33"/>
                <a:gd name="T5" fmla="*/ 2147482551 h 14"/>
                <a:gd name="T6" fmla="*/ 2147483647 w 33"/>
                <a:gd name="T7" fmla="*/ 2147482551 h 14"/>
                <a:gd name="T8" fmla="*/ 2147483647 w 33"/>
                <a:gd name="T9" fmla="*/ 2147482551 h 14"/>
                <a:gd name="T10" fmla="*/ 2147483647 w 33"/>
                <a:gd name="T11" fmla="*/ 2147482551 h 14"/>
                <a:gd name="T12" fmla="*/ 2147483647 w 33"/>
                <a:gd name="T13" fmla="*/ 2147482551 h 14"/>
                <a:gd name="T14" fmla="*/ 2147483647 w 33"/>
                <a:gd name="T15" fmla="*/ 2147482551 h 14"/>
                <a:gd name="T16" fmla="*/ 2147483647 w 33"/>
                <a:gd name="T17" fmla="*/ 2147482551 h 14"/>
                <a:gd name="T18" fmla="*/ 2147483647 w 33"/>
                <a:gd name="T19" fmla="*/ 2147482551 h 14"/>
                <a:gd name="T20" fmla="*/ 2147483647 w 33"/>
                <a:gd name="T21" fmla="*/ 2147482551 h 14"/>
                <a:gd name="T22" fmla="*/ 2147483647 w 33"/>
                <a:gd name="T23" fmla="*/ 2147482551 h 14"/>
                <a:gd name="T24" fmla="*/ 2147483647 w 33"/>
                <a:gd name="T25" fmla="*/ 0 h 14"/>
                <a:gd name="T26" fmla="*/ 2147483647 w 33"/>
                <a:gd name="T27" fmla="*/ 0 h 14"/>
                <a:gd name="T28" fmla="*/ 2147483647 w 33"/>
                <a:gd name="T29" fmla="*/ 0 h 14"/>
                <a:gd name="T30" fmla="*/ 2147483647 w 33"/>
                <a:gd name="T31" fmla="*/ 2147482551 h 14"/>
                <a:gd name="T32" fmla="*/ 2147483647 w 33"/>
                <a:gd name="T33" fmla="*/ 2147482551 h 14"/>
                <a:gd name="T34" fmla="*/ 2147483647 w 33"/>
                <a:gd name="T35" fmla="*/ 2147482551 h 14"/>
                <a:gd name="T36" fmla="*/ 2147483647 w 33"/>
                <a:gd name="T37" fmla="*/ 2147482551 h 14"/>
                <a:gd name="T38" fmla="*/ 2147483647 w 33"/>
                <a:gd name="T39" fmla="*/ 2147482551 h 14"/>
                <a:gd name="T40" fmla="*/ 2147483647 w 33"/>
                <a:gd name="T41" fmla="*/ 2147482551 h 14"/>
                <a:gd name="T42" fmla="*/ 2147483647 w 33"/>
                <a:gd name="T43" fmla="*/ 2147482551 h 14"/>
                <a:gd name="T44" fmla="*/ 2147483647 w 33"/>
                <a:gd name="T45" fmla="*/ 2147482551 h 14"/>
                <a:gd name="T46" fmla="*/ 2147483647 w 33"/>
                <a:gd name="T47" fmla="*/ 2147482551 h 14"/>
                <a:gd name="T48" fmla="*/ 2147483647 w 33"/>
                <a:gd name="T49" fmla="*/ 2147482551 h 14"/>
                <a:gd name="T50" fmla="*/ 2147483647 w 33"/>
                <a:gd name="T51" fmla="*/ 2147482551 h 14"/>
                <a:gd name="T52" fmla="*/ 2147483647 w 33"/>
                <a:gd name="T53" fmla="*/ 2147482551 h 14"/>
                <a:gd name="T54" fmla="*/ 2147483647 w 33"/>
                <a:gd name="T55" fmla="*/ 2147482551 h 14"/>
                <a:gd name="T56" fmla="*/ 2147483647 w 33"/>
                <a:gd name="T57" fmla="*/ 2147482551 h 14"/>
                <a:gd name="T58" fmla="*/ 2147483647 w 33"/>
                <a:gd name="T59" fmla="*/ 2147482551 h 14"/>
                <a:gd name="T60" fmla="*/ 2147483647 w 33"/>
                <a:gd name="T61" fmla="*/ 2147482551 h 14"/>
                <a:gd name="T62" fmla="*/ 2147483647 w 33"/>
                <a:gd name="T63" fmla="*/ 2147482551 h 14"/>
                <a:gd name="T64" fmla="*/ 2147483647 w 33"/>
                <a:gd name="T65" fmla="*/ 2147482551 h 14"/>
                <a:gd name="T66" fmla="*/ 2147483647 w 33"/>
                <a:gd name="T67" fmla="*/ 2147482551 h 14"/>
                <a:gd name="T68" fmla="*/ 2147483647 w 33"/>
                <a:gd name="T69" fmla="*/ 2147482551 h 14"/>
                <a:gd name="T70" fmla="*/ 2147483647 w 33"/>
                <a:gd name="T71" fmla="*/ 2147482551 h 14"/>
                <a:gd name="T72" fmla="*/ 2147483647 w 33"/>
                <a:gd name="T73" fmla="*/ 2147482551 h 14"/>
                <a:gd name="T74" fmla="*/ 2147483647 w 33"/>
                <a:gd name="T75" fmla="*/ 2147482551 h 14"/>
                <a:gd name="T76" fmla="*/ 2147483647 w 33"/>
                <a:gd name="T77" fmla="*/ 2147482551 h 14"/>
                <a:gd name="T78" fmla="*/ 2147483647 w 33"/>
                <a:gd name="T79" fmla="*/ 2147482551 h 14"/>
                <a:gd name="T80" fmla="*/ 0 w 33"/>
                <a:gd name="T81" fmla="*/ 2147482551 h 14"/>
                <a:gd name="T82" fmla="*/ 2147483647 w 33"/>
                <a:gd name="T83" fmla="*/ 2147482551 h 14"/>
                <a:gd name="T84" fmla="*/ 2147483647 w 33"/>
                <a:gd name="T85" fmla="*/ 2147482551 h 1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3"/>
                <a:gd name="T130" fmla="*/ 0 h 14"/>
                <a:gd name="T131" fmla="*/ 33 w 33"/>
                <a:gd name="T132" fmla="*/ 14 h 1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3" h="14">
                  <a:moveTo>
                    <a:pt x="5" y="5"/>
                  </a:moveTo>
                  <a:lnTo>
                    <a:pt x="7" y="3"/>
                  </a:lnTo>
                  <a:lnTo>
                    <a:pt x="12" y="5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3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9" y="3"/>
                  </a:lnTo>
                  <a:lnTo>
                    <a:pt x="31" y="5"/>
                  </a:lnTo>
                  <a:lnTo>
                    <a:pt x="31" y="7"/>
                  </a:lnTo>
                  <a:lnTo>
                    <a:pt x="33" y="7"/>
                  </a:lnTo>
                  <a:lnTo>
                    <a:pt x="31" y="7"/>
                  </a:lnTo>
                  <a:lnTo>
                    <a:pt x="29" y="7"/>
                  </a:lnTo>
                  <a:lnTo>
                    <a:pt x="29" y="10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4" y="7"/>
                  </a:lnTo>
                  <a:lnTo>
                    <a:pt x="19" y="10"/>
                  </a:lnTo>
                  <a:lnTo>
                    <a:pt x="17" y="12"/>
                  </a:lnTo>
                  <a:lnTo>
                    <a:pt x="12" y="12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0" y="7"/>
                  </a:lnTo>
                  <a:lnTo>
                    <a:pt x="5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22" name="Freeform 118"/>
            <p:cNvSpPr>
              <a:spLocks/>
            </p:cNvSpPr>
            <p:nvPr/>
          </p:nvSpPr>
          <p:spPr bwMode="auto">
            <a:xfrm>
              <a:off x="4601" y="2434"/>
              <a:ext cx="13" cy="10"/>
            </a:xfrm>
            <a:custGeom>
              <a:avLst/>
              <a:gdLst>
                <a:gd name="T0" fmla="*/ 2147483647 w 12"/>
                <a:gd name="T1" fmla="*/ 2147483647 h 9"/>
                <a:gd name="T2" fmla="*/ 2147483647 w 12"/>
                <a:gd name="T3" fmla="*/ 2147483647 h 9"/>
                <a:gd name="T4" fmla="*/ 2147483647 w 12"/>
                <a:gd name="T5" fmla="*/ 0 h 9"/>
                <a:gd name="T6" fmla="*/ 2147483647 w 12"/>
                <a:gd name="T7" fmla="*/ 0 h 9"/>
                <a:gd name="T8" fmla="*/ 2147483647 w 12"/>
                <a:gd name="T9" fmla="*/ 0 h 9"/>
                <a:gd name="T10" fmla="*/ 2147483647 w 12"/>
                <a:gd name="T11" fmla="*/ 0 h 9"/>
                <a:gd name="T12" fmla="*/ 2147483647 w 12"/>
                <a:gd name="T13" fmla="*/ 2147483647 h 9"/>
                <a:gd name="T14" fmla="*/ 2147483647 w 12"/>
                <a:gd name="T15" fmla="*/ 2147483647 h 9"/>
                <a:gd name="T16" fmla="*/ 2147483647 w 12"/>
                <a:gd name="T17" fmla="*/ 2147483647 h 9"/>
                <a:gd name="T18" fmla="*/ 2147483647 w 12"/>
                <a:gd name="T19" fmla="*/ 2147483647 h 9"/>
                <a:gd name="T20" fmla="*/ 2147483647 w 12"/>
                <a:gd name="T21" fmla="*/ 2147483647 h 9"/>
                <a:gd name="T22" fmla="*/ 0 w 12"/>
                <a:gd name="T23" fmla="*/ 2147483647 h 9"/>
                <a:gd name="T24" fmla="*/ 0 w 12"/>
                <a:gd name="T25" fmla="*/ 2147483647 h 9"/>
                <a:gd name="T26" fmla="*/ 2147483647 w 12"/>
                <a:gd name="T27" fmla="*/ 2147483647 h 9"/>
                <a:gd name="T28" fmla="*/ 2147483647 w 12"/>
                <a:gd name="T29" fmla="*/ 2147483647 h 9"/>
                <a:gd name="T30" fmla="*/ 2147483647 w 12"/>
                <a:gd name="T31" fmla="*/ 2147483647 h 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"/>
                <a:gd name="T49" fmla="*/ 0 h 9"/>
                <a:gd name="T50" fmla="*/ 12 w 12"/>
                <a:gd name="T51" fmla="*/ 9 h 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" h="9">
                  <a:moveTo>
                    <a:pt x="3" y="2"/>
                  </a:moveTo>
                  <a:lnTo>
                    <a:pt x="5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10" y="9"/>
                  </a:lnTo>
                  <a:lnTo>
                    <a:pt x="3" y="9"/>
                  </a:lnTo>
                  <a:lnTo>
                    <a:pt x="0" y="7"/>
                  </a:lnTo>
                  <a:lnTo>
                    <a:pt x="3" y="4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23" name="Freeform 119"/>
            <p:cNvSpPr>
              <a:spLocks/>
            </p:cNvSpPr>
            <p:nvPr/>
          </p:nvSpPr>
          <p:spPr bwMode="auto">
            <a:xfrm>
              <a:off x="4601" y="2434"/>
              <a:ext cx="13" cy="10"/>
            </a:xfrm>
            <a:custGeom>
              <a:avLst/>
              <a:gdLst>
                <a:gd name="T0" fmla="*/ 2147483647 w 12"/>
                <a:gd name="T1" fmla="*/ 2147483647 h 9"/>
                <a:gd name="T2" fmla="*/ 2147483647 w 12"/>
                <a:gd name="T3" fmla="*/ 2147483647 h 9"/>
                <a:gd name="T4" fmla="*/ 2147483647 w 12"/>
                <a:gd name="T5" fmla="*/ 0 h 9"/>
                <a:gd name="T6" fmla="*/ 2147483647 w 12"/>
                <a:gd name="T7" fmla="*/ 0 h 9"/>
                <a:gd name="T8" fmla="*/ 2147483647 w 12"/>
                <a:gd name="T9" fmla="*/ 0 h 9"/>
                <a:gd name="T10" fmla="*/ 2147483647 w 12"/>
                <a:gd name="T11" fmla="*/ 0 h 9"/>
                <a:gd name="T12" fmla="*/ 2147483647 w 12"/>
                <a:gd name="T13" fmla="*/ 2147483647 h 9"/>
                <a:gd name="T14" fmla="*/ 2147483647 w 12"/>
                <a:gd name="T15" fmla="*/ 2147483647 h 9"/>
                <a:gd name="T16" fmla="*/ 2147483647 w 12"/>
                <a:gd name="T17" fmla="*/ 2147483647 h 9"/>
                <a:gd name="T18" fmla="*/ 2147483647 w 12"/>
                <a:gd name="T19" fmla="*/ 2147483647 h 9"/>
                <a:gd name="T20" fmla="*/ 2147483647 w 12"/>
                <a:gd name="T21" fmla="*/ 2147483647 h 9"/>
                <a:gd name="T22" fmla="*/ 0 w 12"/>
                <a:gd name="T23" fmla="*/ 2147483647 h 9"/>
                <a:gd name="T24" fmla="*/ 0 w 12"/>
                <a:gd name="T25" fmla="*/ 2147483647 h 9"/>
                <a:gd name="T26" fmla="*/ 2147483647 w 12"/>
                <a:gd name="T27" fmla="*/ 2147483647 h 9"/>
                <a:gd name="T28" fmla="*/ 2147483647 w 12"/>
                <a:gd name="T29" fmla="*/ 2147483647 h 9"/>
                <a:gd name="T30" fmla="*/ 2147483647 w 12"/>
                <a:gd name="T31" fmla="*/ 2147483647 h 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"/>
                <a:gd name="T49" fmla="*/ 0 h 9"/>
                <a:gd name="T50" fmla="*/ 12 w 12"/>
                <a:gd name="T51" fmla="*/ 9 h 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" h="9">
                  <a:moveTo>
                    <a:pt x="3" y="2"/>
                  </a:moveTo>
                  <a:lnTo>
                    <a:pt x="5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10" y="9"/>
                  </a:lnTo>
                  <a:lnTo>
                    <a:pt x="3" y="9"/>
                  </a:lnTo>
                  <a:lnTo>
                    <a:pt x="0" y="7"/>
                  </a:lnTo>
                  <a:lnTo>
                    <a:pt x="3" y="4"/>
                  </a:lnTo>
                  <a:lnTo>
                    <a:pt x="3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24" name="Freeform 120"/>
            <p:cNvSpPr>
              <a:spLocks/>
            </p:cNvSpPr>
            <p:nvPr/>
          </p:nvSpPr>
          <p:spPr bwMode="auto">
            <a:xfrm>
              <a:off x="4582" y="2431"/>
              <a:ext cx="17" cy="11"/>
            </a:xfrm>
            <a:custGeom>
              <a:avLst/>
              <a:gdLst>
                <a:gd name="T0" fmla="*/ 2147483647 w 14"/>
                <a:gd name="T1" fmla="*/ 0 h 10"/>
                <a:gd name="T2" fmla="*/ 2147483647 w 14"/>
                <a:gd name="T3" fmla="*/ 0 h 10"/>
                <a:gd name="T4" fmla="*/ 2147483647 w 14"/>
                <a:gd name="T5" fmla="*/ 0 h 10"/>
                <a:gd name="T6" fmla="*/ 2147483647 w 14"/>
                <a:gd name="T7" fmla="*/ 0 h 10"/>
                <a:gd name="T8" fmla="*/ 2147483647 w 14"/>
                <a:gd name="T9" fmla="*/ 0 h 10"/>
                <a:gd name="T10" fmla="*/ 2147483647 w 14"/>
                <a:gd name="T11" fmla="*/ 2147483647 h 10"/>
                <a:gd name="T12" fmla="*/ 2147483647 w 14"/>
                <a:gd name="T13" fmla="*/ 2147483647 h 10"/>
                <a:gd name="T14" fmla="*/ 2147483647 w 14"/>
                <a:gd name="T15" fmla="*/ 2147483647 h 10"/>
                <a:gd name="T16" fmla="*/ 2147483647 w 14"/>
                <a:gd name="T17" fmla="*/ 2147483647 h 10"/>
                <a:gd name="T18" fmla="*/ 2147483647 w 14"/>
                <a:gd name="T19" fmla="*/ 2147483647 h 10"/>
                <a:gd name="T20" fmla="*/ 2147483647 w 14"/>
                <a:gd name="T21" fmla="*/ 2147483647 h 10"/>
                <a:gd name="T22" fmla="*/ 2147483647 w 14"/>
                <a:gd name="T23" fmla="*/ 2147483647 h 10"/>
                <a:gd name="T24" fmla="*/ 0 w 14"/>
                <a:gd name="T25" fmla="*/ 2147483647 h 10"/>
                <a:gd name="T26" fmla="*/ 0 w 14"/>
                <a:gd name="T27" fmla="*/ 2147483647 h 10"/>
                <a:gd name="T28" fmla="*/ 0 w 14"/>
                <a:gd name="T29" fmla="*/ 0 h 10"/>
                <a:gd name="T30" fmla="*/ 0 w 14"/>
                <a:gd name="T31" fmla="*/ 0 h 10"/>
                <a:gd name="T32" fmla="*/ 2147483647 w 14"/>
                <a:gd name="T33" fmla="*/ 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"/>
                <a:gd name="T52" fmla="*/ 0 h 10"/>
                <a:gd name="T53" fmla="*/ 14 w 14"/>
                <a:gd name="T54" fmla="*/ 10 h 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" h="10">
                  <a:moveTo>
                    <a:pt x="5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9" y="7"/>
                  </a:lnTo>
                  <a:lnTo>
                    <a:pt x="9" y="10"/>
                  </a:lnTo>
                  <a:lnTo>
                    <a:pt x="7" y="7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25" name="Freeform 121"/>
            <p:cNvSpPr>
              <a:spLocks/>
            </p:cNvSpPr>
            <p:nvPr/>
          </p:nvSpPr>
          <p:spPr bwMode="auto">
            <a:xfrm>
              <a:off x="4582" y="2431"/>
              <a:ext cx="17" cy="11"/>
            </a:xfrm>
            <a:custGeom>
              <a:avLst/>
              <a:gdLst>
                <a:gd name="T0" fmla="*/ 2147483647 w 14"/>
                <a:gd name="T1" fmla="*/ 0 h 10"/>
                <a:gd name="T2" fmla="*/ 2147483647 w 14"/>
                <a:gd name="T3" fmla="*/ 0 h 10"/>
                <a:gd name="T4" fmla="*/ 2147483647 w 14"/>
                <a:gd name="T5" fmla="*/ 0 h 10"/>
                <a:gd name="T6" fmla="*/ 2147483647 w 14"/>
                <a:gd name="T7" fmla="*/ 0 h 10"/>
                <a:gd name="T8" fmla="*/ 2147483647 w 14"/>
                <a:gd name="T9" fmla="*/ 0 h 10"/>
                <a:gd name="T10" fmla="*/ 2147483647 w 14"/>
                <a:gd name="T11" fmla="*/ 2147483647 h 10"/>
                <a:gd name="T12" fmla="*/ 2147483647 w 14"/>
                <a:gd name="T13" fmla="*/ 2147483647 h 10"/>
                <a:gd name="T14" fmla="*/ 2147483647 w 14"/>
                <a:gd name="T15" fmla="*/ 2147483647 h 10"/>
                <a:gd name="T16" fmla="*/ 2147483647 w 14"/>
                <a:gd name="T17" fmla="*/ 2147483647 h 10"/>
                <a:gd name="T18" fmla="*/ 2147483647 w 14"/>
                <a:gd name="T19" fmla="*/ 2147483647 h 10"/>
                <a:gd name="T20" fmla="*/ 2147483647 w 14"/>
                <a:gd name="T21" fmla="*/ 2147483647 h 10"/>
                <a:gd name="T22" fmla="*/ 2147483647 w 14"/>
                <a:gd name="T23" fmla="*/ 2147483647 h 10"/>
                <a:gd name="T24" fmla="*/ 0 w 14"/>
                <a:gd name="T25" fmla="*/ 2147483647 h 10"/>
                <a:gd name="T26" fmla="*/ 0 w 14"/>
                <a:gd name="T27" fmla="*/ 2147483647 h 10"/>
                <a:gd name="T28" fmla="*/ 0 w 14"/>
                <a:gd name="T29" fmla="*/ 0 h 10"/>
                <a:gd name="T30" fmla="*/ 0 w 14"/>
                <a:gd name="T31" fmla="*/ 0 h 10"/>
                <a:gd name="T32" fmla="*/ 2147483647 w 14"/>
                <a:gd name="T33" fmla="*/ 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"/>
                <a:gd name="T52" fmla="*/ 0 h 10"/>
                <a:gd name="T53" fmla="*/ 14 w 14"/>
                <a:gd name="T54" fmla="*/ 10 h 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" h="10">
                  <a:moveTo>
                    <a:pt x="5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9" y="7"/>
                  </a:lnTo>
                  <a:lnTo>
                    <a:pt x="9" y="10"/>
                  </a:lnTo>
                  <a:lnTo>
                    <a:pt x="7" y="7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26" name="Freeform 122"/>
            <p:cNvSpPr>
              <a:spLocks/>
            </p:cNvSpPr>
            <p:nvPr/>
          </p:nvSpPr>
          <p:spPr bwMode="auto">
            <a:xfrm>
              <a:off x="4554" y="2413"/>
              <a:ext cx="20" cy="5"/>
            </a:xfrm>
            <a:custGeom>
              <a:avLst/>
              <a:gdLst>
                <a:gd name="T0" fmla="*/ 0 w 17"/>
                <a:gd name="T1" fmla="*/ 0 h 5"/>
                <a:gd name="T2" fmla="*/ 0 w 17"/>
                <a:gd name="T3" fmla="*/ 0 h 5"/>
                <a:gd name="T4" fmla="*/ 2147483647 w 17"/>
                <a:gd name="T5" fmla="*/ 0 h 5"/>
                <a:gd name="T6" fmla="*/ 2147483647 w 17"/>
                <a:gd name="T7" fmla="*/ 0 h 5"/>
                <a:gd name="T8" fmla="*/ 2147483647 w 17"/>
                <a:gd name="T9" fmla="*/ 0 h 5"/>
                <a:gd name="T10" fmla="*/ 2147483647 w 17"/>
                <a:gd name="T11" fmla="*/ 0 h 5"/>
                <a:gd name="T12" fmla="*/ 2147483647 w 17"/>
                <a:gd name="T13" fmla="*/ 2147482317 h 5"/>
                <a:gd name="T14" fmla="*/ 2147483647 w 17"/>
                <a:gd name="T15" fmla="*/ 2147482317 h 5"/>
                <a:gd name="T16" fmla="*/ 2147483647 w 17"/>
                <a:gd name="T17" fmla="*/ 2147482317 h 5"/>
                <a:gd name="T18" fmla="*/ 2147483647 w 17"/>
                <a:gd name="T19" fmla="*/ 2147482317 h 5"/>
                <a:gd name="T20" fmla="*/ 0 w 17"/>
                <a:gd name="T21" fmla="*/ 2147482317 h 5"/>
                <a:gd name="T22" fmla="*/ 0 w 17"/>
                <a:gd name="T23" fmla="*/ 2147482317 h 5"/>
                <a:gd name="T24" fmla="*/ 0 w 17"/>
                <a:gd name="T25" fmla="*/ 2147482317 h 5"/>
                <a:gd name="T26" fmla="*/ 0 w 17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"/>
                <a:gd name="T43" fmla="*/ 0 h 5"/>
                <a:gd name="T44" fmla="*/ 17 w 17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" h="5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27" name="Freeform 123"/>
            <p:cNvSpPr>
              <a:spLocks/>
            </p:cNvSpPr>
            <p:nvPr/>
          </p:nvSpPr>
          <p:spPr bwMode="auto">
            <a:xfrm>
              <a:off x="4554" y="2413"/>
              <a:ext cx="20" cy="5"/>
            </a:xfrm>
            <a:custGeom>
              <a:avLst/>
              <a:gdLst>
                <a:gd name="T0" fmla="*/ 0 w 17"/>
                <a:gd name="T1" fmla="*/ 0 h 5"/>
                <a:gd name="T2" fmla="*/ 0 w 17"/>
                <a:gd name="T3" fmla="*/ 0 h 5"/>
                <a:gd name="T4" fmla="*/ 2147483647 w 17"/>
                <a:gd name="T5" fmla="*/ 0 h 5"/>
                <a:gd name="T6" fmla="*/ 2147483647 w 17"/>
                <a:gd name="T7" fmla="*/ 0 h 5"/>
                <a:gd name="T8" fmla="*/ 2147483647 w 17"/>
                <a:gd name="T9" fmla="*/ 0 h 5"/>
                <a:gd name="T10" fmla="*/ 2147483647 w 17"/>
                <a:gd name="T11" fmla="*/ 0 h 5"/>
                <a:gd name="T12" fmla="*/ 2147483647 w 17"/>
                <a:gd name="T13" fmla="*/ 2147482317 h 5"/>
                <a:gd name="T14" fmla="*/ 2147483647 w 17"/>
                <a:gd name="T15" fmla="*/ 2147482317 h 5"/>
                <a:gd name="T16" fmla="*/ 2147483647 w 17"/>
                <a:gd name="T17" fmla="*/ 2147482317 h 5"/>
                <a:gd name="T18" fmla="*/ 2147483647 w 17"/>
                <a:gd name="T19" fmla="*/ 2147482317 h 5"/>
                <a:gd name="T20" fmla="*/ 0 w 17"/>
                <a:gd name="T21" fmla="*/ 2147482317 h 5"/>
                <a:gd name="T22" fmla="*/ 0 w 17"/>
                <a:gd name="T23" fmla="*/ 2147482317 h 5"/>
                <a:gd name="T24" fmla="*/ 0 w 17"/>
                <a:gd name="T25" fmla="*/ 2147482317 h 5"/>
                <a:gd name="T26" fmla="*/ 0 w 17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"/>
                <a:gd name="T43" fmla="*/ 0 h 5"/>
                <a:gd name="T44" fmla="*/ 17 w 17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" h="5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28" name="Freeform 124"/>
            <p:cNvSpPr>
              <a:spLocks/>
            </p:cNvSpPr>
            <p:nvPr/>
          </p:nvSpPr>
          <p:spPr bwMode="auto">
            <a:xfrm>
              <a:off x="4593" y="2410"/>
              <a:ext cx="6" cy="5"/>
            </a:xfrm>
            <a:custGeom>
              <a:avLst/>
              <a:gdLst>
                <a:gd name="T0" fmla="*/ 0 w 5"/>
                <a:gd name="T1" fmla="*/ 2147482317 h 5"/>
                <a:gd name="T2" fmla="*/ 2147483647 w 5"/>
                <a:gd name="T3" fmla="*/ 0 h 5"/>
                <a:gd name="T4" fmla="*/ 2147483647 w 5"/>
                <a:gd name="T5" fmla="*/ 2147482317 h 5"/>
                <a:gd name="T6" fmla="*/ 2147483647 w 5"/>
                <a:gd name="T7" fmla="*/ 2147482317 h 5"/>
                <a:gd name="T8" fmla="*/ 0 w 5"/>
                <a:gd name="T9" fmla="*/ 2147482317 h 5"/>
                <a:gd name="T10" fmla="*/ 0 w 5"/>
                <a:gd name="T11" fmla="*/ 2147482317 h 5"/>
                <a:gd name="T12" fmla="*/ 0 w 5"/>
                <a:gd name="T13" fmla="*/ 2147482317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0" y="3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5" y="3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29" name="Freeform 125"/>
            <p:cNvSpPr>
              <a:spLocks/>
            </p:cNvSpPr>
            <p:nvPr/>
          </p:nvSpPr>
          <p:spPr bwMode="auto">
            <a:xfrm>
              <a:off x="4593" y="2410"/>
              <a:ext cx="6" cy="5"/>
            </a:xfrm>
            <a:custGeom>
              <a:avLst/>
              <a:gdLst>
                <a:gd name="T0" fmla="*/ 0 w 5"/>
                <a:gd name="T1" fmla="*/ 2147482317 h 5"/>
                <a:gd name="T2" fmla="*/ 2147483647 w 5"/>
                <a:gd name="T3" fmla="*/ 0 h 5"/>
                <a:gd name="T4" fmla="*/ 2147483647 w 5"/>
                <a:gd name="T5" fmla="*/ 2147482317 h 5"/>
                <a:gd name="T6" fmla="*/ 2147483647 w 5"/>
                <a:gd name="T7" fmla="*/ 2147482317 h 5"/>
                <a:gd name="T8" fmla="*/ 0 w 5"/>
                <a:gd name="T9" fmla="*/ 2147482317 h 5"/>
                <a:gd name="T10" fmla="*/ 0 w 5"/>
                <a:gd name="T11" fmla="*/ 2147482317 h 5"/>
                <a:gd name="T12" fmla="*/ 0 w 5"/>
                <a:gd name="T13" fmla="*/ 2147482317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0" y="3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5" y="3"/>
                  </a:lnTo>
                  <a:lnTo>
                    <a:pt x="0" y="5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30" name="Freeform 126"/>
            <p:cNvSpPr>
              <a:spLocks/>
            </p:cNvSpPr>
            <p:nvPr/>
          </p:nvSpPr>
          <p:spPr bwMode="auto">
            <a:xfrm>
              <a:off x="4826" y="2311"/>
              <a:ext cx="15" cy="9"/>
            </a:xfrm>
            <a:custGeom>
              <a:avLst/>
              <a:gdLst>
                <a:gd name="T0" fmla="*/ 0 w 12"/>
                <a:gd name="T1" fmla="*/ 2147483647 h 7"/>
                <a:gd name="T2" fmla="*/ 0 w 12"/>
                <a:gd name="T3" fmla="*/ 2147483647 h 7"/>
                <a:gd name="T4" fmla="*/ 2147483647 w 12"/>
                <a:gd name="T5" fmla="*/ 2147483647 h 7"/>
                <a:gd name="T6" fmla="*/ 2147483647 w 12"/>
                <a:gd name="T7" fmla="*/ 0 h 7"/>
                <a:gd name="T8" fmla="*/ 2147483647 w 12"/>
                <a:gd name="T9" fmla="*/ 2147483647 h 7"/>
                <a:gd name="T10" fmla="*/ 2147483647 w 12"/>
                <a:gd name="T11" fmla="*/ 2147483647 h 7"/>
                <a:gd name="T12" fmla="*/ 2147483647 w 12"/>
                <a:gd name="T13" fmla="*/ 2147483647 h 7"/>
                <a:gd name="T14" fmla="*/ 2147483647 w 12"/>
                <a:gd name="T15" fmla="*/ 2147483647 h 7"/>
                <a:gd name="T16" fmla="*/ 2147483647 w 12"/>
                <a:gd name="T17" fmla="*/ 2147483647 h 7"/>
                <a:gd name="T18" fmla="*/ 2147483647 w 12"/>
                <a:gd name="T19" fmla="*/ 2147483647 h 7"/>
                <a:gd name="T20" fmla="*/ 0 w 12"/>
                <a:gd name="T21" fmla="*/ 2147483647 h 7"/>
                <a:gd name="T22" fmla="*/ 0 w 12"/>
                <a:gd name="T23" fmla="*/ 2147483647 h 7"/>
                <a:gd name="T24" fmla="*/ 0 w 12"/>
                <a:gd name="T25" fmla="*/ 2147483647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7"/>
                <a:gd name="T41" fmla="*/ 12 w 12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7">
                  <a:moveTo>
                    <a:pt x="0" y="2"/>
                  </a:moveTo>
                  <a:lnTo>
                    <a:pt x="0" y="2"/>
                  </a:lnTo>
                  <a:lnTo>
                    <a:pt x="3" y="2"/>
                  </a:lnTo>
                  <a:lnTo>
                    <a:pt x="5" y="0"/>
                  </a:lnTo>
                  <a:lnTo>
                    <a:pt x="12" y="4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4"/>
                  </a:lnTo>
                  <a:lnTo>
                    <a:pt x="3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31" name="Freeform 127"/>
            <p:cNvSpPr>
              <a:spLocks/>
            </p:cNvSpPr>
            <p:nvPr/>
          </p:nvSpPr>
          <p:spPr bwMode="auto">
            <a:xfrm>
              <a:off x="4826" y="2311"/>
              <a:ext cx="15" cy="9"/>
            </a:xfrm>
            <a:custGeom>
              <a:avLst/>
              <a:gdLst>
                <a:gd name="T0" fmla="*/ 0 w 12"/>
                <a:gd name="T1" fmla="*/ 2147483647 h 7"/>
                <a:gd name="T2" fmla="*/ 0 w 12"/>
                <a:gd name="T3" fmla="*/ 2147483647 h 7"/>
                <a:gd name="T4" fmla="*/ 2147483647 w 12"/>
                <a:gd name="T5" fmla="*/ 2147483647 h 7"/>
                <a:gd name="T6" fmla="*/ 2147483647 w 12"/>
                <a:gd name="T7" fmla="*/ 0 h 7"/>
                <a:gd name="T8" fmla="*/ 2147483647 w 12"/>
                <a:gd name="T9" fmla="*/ 2147483647 h 7"/>
                <a:gd name="T10" fmla="*/ 2147483647 w 12"/>
                <a:gd name="T11" fmla="*/ 2147483647 h 7"/>
                <a:gd name="T12" fmla="*/ 2147483647 w 12"/>
                <a:gd name="T13" fmla="*/ 2147483647 h 7"/>
                <a:gd name="T14" fmla="*/ 2147483647 w 12"/>
                <a:gd name="T15" fmla="*/ 2147483647 h 7"/>
                <a:gd name="T16" fmla="*/ 2147483647 w 12"/>
                <a:gd name="T17" fmla="*/ 2147483647 h 7"/>
                <a:gd name="T18" fmla="*/ 2147483647 w 12"/>
                <a:gd name="T19" fmla="*/ 2147483647 h 7"/>
                <a:gd name="T20" fmla="*/ 0 w 12"/>
                <a:gd name="T21" fmla="*/ 2147483647 h 7"/>
                <a:gd name="T22" fmla="*/ 0 w 12"/>
                <a:gd name="T23" fmla="*/ 2147483647 h 7"/>
                <a:gd name="T24" fmla="*/ 0 w 12"/>
                <a:gd name="T25" fmla="*/ 2147483647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7"/>
                <a:gd name="T41" fmla="*/ 12 w 12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7">
                  <a:moveTo>
                    <a:pt x="0" y="2"/>
                  </a:moveTo>
                  <a:lnTo>
                    <a:pt x="0" y="2"/>
                  </a:lnTo>
                  <a:lnTo>
                    <a:pt x="3" y="2"/>
                  </a:lnTo>
                  <a:lnTo>
                    <a:pt x="5" y="0"/>
                  </a:lnTo>
                  <a:lnTo>
                    <a:pt x="12" y="4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4"/>
                  </a:lnTo>
                  <a:lnTo>
                    <a:pt x="3" y="4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32" name="Freeform 128"/>
            <p:cNvSpPr>
              <a:spLocks/>
            </p:cNvSpPr>
            <p:nvPr/>
          </p:nvSpPr>
          <p:spPr bwMode="auto">
            <a:xfrm>
              <a:off x="4832" y="2324"/>
              <a:ext cx="6" cy="6"/>
            </a:xfrm>
            <a:custGeom>
              <a:avLst/>
              <a:gdLst>
                <a:gd name="T0" fmla="*/ 0 w 5"/>
                <a:gd name="T1" fmla="*/ 2147483647 h 5"/>
                <a:gd name="T2" fmla="*/ 2147483647 w 5"/>
                <a:gd name="T3" fmla="*/ 0 h 5"/>
                <a:gd name="T4" fmla="*/ 2147483647 w 5"/>
                <a:gd name="T5" fmla="*/ 2147483647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0 w 5"/>
                <a:gd name="T13" fmla="*/ 2147483647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0" y="3"/>
                  </a:moveTo>
                  <a:lnTo>
                    <a:pt x="2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33" name="Freeform 129"/>
            <p:cNvSpPr>
              <a:spLocks/>
            </p:cNvSpPr>
            <p:nvPr/>
          </p:nvSpPr>
          <p:spPr bwMode="auto">
            <a:xfrm>
              <a:off x="4832" y="2324"/>
              <a:ext cx="6" cy="6"/>
            </a:xfrm>
            <a:custGeom>
              <a:avLst/>
              <a:gdLst>
                <a:gd name="T0" fmla="*/ 0 w 5"/>
                <a:gd name="T1" fmla="*/ 2147483647 h 5"/>
                <a:gd name="T2" fmla="*/ 2147483647 w 5"/>
                <a:gd name="T3" fmla="*/ 0 h 5"/>
                <a:gd name="T4" fmla="*/ 2147483647 w 5"/>
                <a:gd name="T5" fmla="*/ 2147483647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0 w 5"/>
                <a:gd name="T13" fmla="*/ 2147483647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0" y="3"/>
                  </a:moveTo>
                  <a:lnTo>
                    <a:pt x="2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34" name="Freeform 130"/>
            <p:cNvSpPr>
              <a:spLocks/>
            </p:cNvSpPr>
            <p:nvPr/>
          </p:nvSpPr>
          <p:spPr bwMode="auto">
            <a:xfrm>
              <a:off x="4818" y="2338"/>
              <a:ext cx="8" cy="4"/>
            </a:xfrm>
            <a:custGeom>
              <a:avLst/>
              <a:gdLst>
                <a:gd name="T0" fmla="*/ 0 w 7"/>
                <a:gd name="T1" fmla="*/ 1717985853 h 5"/>
                <a:gd name="T2" fmla="*/ 0 w 7"/>
                <a:gd name="T3" fmla="*/ 1717985853 h 5"/>
                <a:gd name="T4" fmla="*/ 2147483647 w 7"/>
                <a:gd name="T5" fmla="*/ 0 h 5"/>
                <a:gd name="T6" fmla="*/ 2147483647 w 7"/>
                <a:gd name="T7" fmla="*/ 0 h 5"/>
                <a:gd name="T8" fmla="*/ 2147483647 w 7"/>
                <a:gd name="T9" fmla="*/ 0 h 5"/>
                <a:gd name="T10" fmla="*/ 2147483647 w 7"/>
                <a:gd name="T11" fmla="*/ 0 h 5"/>
                <a:gd name="T12" fmla="*/ 2147483647 w 7"/>
                <a:gd name="T13" fmla="*/ 1717985853 h 5"/>
                <a:gd name="T14" fmla="*/ 2147483647 w 7"/>
                <a:gd name="T15" fmla="*/ 1717985853 h 5"/>
                <a:gd name="T16" fmla="*/ 2147483647 w 7"/>
                <a:gd name="T17" fmla="*/ 1717985853 h 5"/>
                <a:gd name="T18" fmla="*/ 2147483647 w 7"/>
                <a:gd name="T19" fmla="*/ 1717985853 h 5"/>
                <a:gd name="T20" fmla="*/ 2147483647 w 7"/>
                <a:gd name="T21" fmla="*/ 1717985853 h 5"/>
                <a:gd name="T22" fmla="*/ 0 w 7"/>
                <a:gd name="T23" fmla="*/ 1717985853 h 5"/>
                <a:gd name="T24" fmla="*/ 0 w 7"/>
                <a:gd name="T25" fmla="*/ 1717985853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5"/>
                <a:gd name="T41" fmla="*/ 7 w 7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5">
                  <a:moveTo>
                    <a:pt x="0" y="3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35" name="Freeform 131"/>
            <p:cNvSpPr>
              <a:spLocks/>
            </p:cNvSpPr>
            <p:nvPr/>
          </p:nvSpPr>
          <p:spPr bwMode="auto">
            <a:xfrm>
              <a:off x="4818" y="2338"/>
              <a:ext cx="8" cy="4"/>
            </a:xfrm>
            <a:custGeom>
              <a:avLst/>
              <a:gdLst>
                <a:gd name="T0" fmla="*/ 0 w 7"/>
                <a:gd name="T1" fmla="*/ 1717985853 h 5"/>
                <a:gd name="T2" fmla="*/ 0 w 7"/>
                <a:gd name="T3" fmla="*/ 1717985853 h 5"/>
                <a:gd name="T4" fmla="*/ 2147483647 w 7"/>
                <a:gd name="T5" fmla="*/ 0 h 5"/>
                <a:gd name="T6" fmla="*/ 2147483647 w 7"/>
                <a:gd name="T7" fmla="*/ 0 h 5"/>
                <a:gd name="T8" fmla="*/ 2147483647 w 7"/>
                <a:gd name="T9" fmla="*/ 0 h 5"/>
                <a:gd name="T10" fmla="*/ 2147483647 w 7"/>
                <a:gd name="T11" fmla="*/ 0 h 5"/>
                <a:gd name="T12" fmla="*/ 2147483647 w 7"/>
                <a:gd name="T13" fmla="*/ 1717985853 h 5"/>
                <a:gd name="T14" fmla="*/ 2147483647 w 7"/>
                <a:gd name="T15" fmla="*/ 1717985853 h 5"/>
                <a:gd name="T16" fmla="*/ 2147483647 w 7"/>
                <a:gd name="T17" fmla="*/ 1717985853 h 5"/>
                <a:gd name="T18" fmla="*/ 2147483647 w 7"/>
                <a:gd name="T19" fmla="*/ 1717985853 h 5"/>
                <a:gd name="T20" fmla="*/ 2147483647 w 7"/>
                <a:gd name="T21" fmla="*/ 1717985853 h 5"/>
                <a:gd name="T22" fmla="*/ 0 w 7"/>
                <a:gd name="T23" fmla="*/ 1717985853 h 5"/>
                <a:gd name="T24" fmla="*/ 0 w 7"/>
                <a:gd name="T25" fmla="*/ 1717985853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5"/>
                <a:gd name="T41" fmla="*/ 7 w 7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5">
                  <a:moveTo>
                    <a:pt x="0" y="3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36" name="Freeform 132"/>
            <p:cNvSpPr>
              <a:spLocks/>
            </p:cNvSpPr>
            <p:nvPr/>
          </p:nvSpPr>
          <p:spPr bwMode="auto">
            <a:xfrm>
              <a:off x="4788" y="2353"/>
              <a:ext cx="47" cy="17"/>
            </a:xfrm>
            <a:custGeom>
              <a:avLst/>
              <a:gdLst>
                <a:gd name="T0" fmla="*/ 2147483647 w 40"/>
                <a:gd name="T1" fmla="*/ 2147483647 h 15"/>
                <a:gd name="T2" fmla="*/ 0 w 40"/>
                <a:gd name="T3" fmla="*/ 2147483647 h 15"/>
                <a:gd name="T4" fmla="*/ 0 w 40"/>
                <a:gd name="T5" fmla="*/ 2147483647 h 15"/>
                <a:gd name="T6" fmla="*/ 0 w 40"/>
                <a:gd name="T7" fmla="*/ 2147483647 h 15"/>
                <a:gd name="T8" fmla="*/ 2147483647 w 40"/>
                <a:gd name="T9" fmla="*/ 2147483647 h 15"/>
                <a:gd name="T10" fmla="*/ 2147483647 w 40"/>
                <a:gd name="T11" fmla="*/ 2147483647 h 15"/>
                <a:gd name="T12" fmla="*/ 2147483647 w 40"/>
                <a:gd name="T13" fmla="*/ 0 h 15"/>
                <a:gd name="T14" fmla="*/ 2147483647 w 40"/>
                <a:gd name="T15" fmla="*/ 2147483647 h 15"/>
                <a:gd name="T16" fmla="*/ 2147483647 w 40"/>
                <a:gd name="T17" fmla="*/ 0 h 15"/>
                <a:gd name="T18" fmla="*/ 2147483647 w 40"/>
                <a:gd name="T19" fmla="*/ 0 h 15"/>
                <a:gd name="T20" fmla="*/ 2147483647 w 40"/>
                <a:gd name="T21" fmla="*/ 2147483647 h 15"/>
                <a:gd name="T22" fmla="*/ 2147483647 w 40"/>
                <a:gd name="T23" fmla="*/ 0 h 15"/>
                <a:gd name="T24" fmla="*/ 2147483647 w 40"/>
                <a:gd name="T25" fmla="*/ 2147483647 h 15"/>
                <a:gd name="T26" fmla="*/ 2147483647 w 40"/>
                <a:gd name="T27" fmla="*/ 2147483647 h 15"/>
                <a:gd name="T28" fmla="*/ 2147483647 w 40"/>
                <a:gd name="T29" fmla="*/ 2147483647 h 15"/>
                <a:gd name="T30" fmla="*/ 2147483647 w 40"/>
                <a:gd name="T31" fmla="*/ 2147483647 h 15"/>
                <a:gd name="T32" fmla="*/ 2147483647 w 40"/>
                <a:gd name="T33" fmla="*/ 2147483647 h 15"/>
                <a:gd name="T34" fmla="*/ 2147483647 w 40"/>
                <a:gd name="T35" fmla="*/ 2147483647 h 15"/>
                <a:gd name="T36" fmla="*/ 2147483647 w 40"/>
                <a:gd name="T37" fmla="*/ 2147483647 h 15"/>
                <a:gd name="T38" fmla="*/ 2147483647 w 40"/>
                <a:gd name="T39" fmla="*/ 2147483647 h 15"/>
                <a:gd name="T40" fmla="*/ 2147483647 w 40"/>
                <a:gd name="T41" fmla="*/ 2147483647 h 15"/>
                <a:gd name="T42" fmla="*/ 2147483647 w 40"/>
                <a:gd name="T43" fmla="*/ 2147483647 h 15"/>
                <a:gd name="T44" fmla="*/ 2147483647 w 40"/>
                <a:gd name="T45" fmla="*/ 2147483647 h 15"/>
                <a:gd name="T46" fmla="*/ 2147483647 w 40"/>
                <a:gd name="T47" fmla="*/ 2147483647 h 15"/>
                <a:gd name="T48" fmla="*/ 2147483647 w 40"/>
                <a:gd name="T49" fmla="*/ 2147483647 h 15"/>
                <a:gd name="T50" fmla="*/ 2147483647 w 40"/>
                <a:gd name="T51" fmla="*/ 2147483647 h 15"/>
                <a:gd name="T52" fmla="*/ 2147483647 w 40"/>
                <a:gd name="T53" fmla="*/ 2147483647 h 15"/>
                <a:gd name="T54" fmla="*/ 2147483647 w 40"/>
                <a:gd name="T55" fmla="*/ 2147483647 h 15"/>
                <a:gd name="T56" fmla="*/ 2147483647 w 40"/>
                <a:gd name="T57" fmla="*/ 2147483647 h 15"/>
                <a:gd name="T58" fmla="*/ 2147483647 w 40"/>
                <a:gd name="T59" fmla="*/ 2147483647 h 15"/>
                <a:gd name="T60" fmla="*/ 2147483647 w 40"/>
                <a:gd name="T61" fmla="*/ 2147483647 h 15"/>
                <a:gd name="T62" fmla="*/ 2147483647 w 40"/>
                <a:gd name="T63" fmla="*/ 2147483647 h 15"/>
                <a:gd name="T64" fmla="*/ 2147483647 w 40"/>
                <a:gd name="T65" fmla="*/ 2147483647 h 15"/>
                <a:gd name="T66" fmla="*/ 2147483647 w 40"/>
                <a:gd name="T67" fmla="*/ 2147483647 h 15"/>
                <a:gd name="T68" fmla="*/ 2147483647 w 40"/>
                <a:gd name="T69" fmla="*/ 2147483647 h 15"/>
                <a:gd name="T70" fmla="*/ 2147483647 w 40"/>
                <a:gd name="T71" fmla="*/ 2147483647 h 15"/>
                <a:gd name="T72" fmla="*/ 2147483647 w 40"/>
                <a:gd name="T73" fmla="*/ 2147483647 h 15"/>
                <a:gd name="T74" fmla="*/ 2147483647 w 40"/>
                <a:gd name="T75" fmla="*/ 2147483647 h 15"/>
                <a:gd name="T76" fmla="*/ 2147483647 w 40"/>
                <a:gd name="T77" fmla="*/ 2147483647 h 1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0"/>
                <a:gd name="T118" fmla="*/ 0 h 15"/>
                <a:gd name="T119" fmla="*/ 40 w 40"/>
                <a:gd name="T120" fmla="*/ 15 h 1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0" h="15">
                  <a:moveTo>
                    <a:pt x="2" y="10"/>
                  </a:moveTo>
                  <a:lnTo>
                    <a:pt x="0" y="10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5" y="0"/>
                  </a:lnTo>
                  <a:lnTo>
                    <a:pt x="12" y="3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3"/>
                  </a:lnTo>
                  <a:lnTo>
                    <a:pt x="21" y="0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38" y="15"/>
                  </a:lnTo>
                  <a:lnTo>
                    <a:pt x="26" y="8"/>
                  </a:lnTo>
                  <a:lnTo>
                    <a:pt x="24" y="8"/>
                  </a:lnTo>
                  <a:lnTo>
                    <a:pt x="21" y="8"/>
                  </a:lnTo>
                  <a:lnTo>
                    <a:pt x="21" y="10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7" y="8"/>
                  </a:lnTo>
                  <a:lnTo>
                    <a:pt x="5" y="5"/>
                  </a:lnTo>
                  <a:lnTo>
                    <a:pt x="2" y="8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37" name="Freeform 133"/>
            <p:cNvSpPr>
              <a:spLocks/>
            </p:cNvSpPr>
            <p:nvPr/>
          </p:nvSpPr>
          <p:spPr bwMode="auto">
            <a:xfrm>
              <a:off x="4788" y="2353"/>
              <a:ext cx="47" cy="17"/>
            </a:xfrm>
            <a:custGeom>
              <a:avLst/>
              <a:gdLst>
                <a:gd name="T0" fmla="*/ 2147483647 w 40"/>
                <a:gd name="T1" fmla="*/ 2147483647 h 15"/>
                <a:gd name="T2" fmla="*/ 0 w 40"/>
                <a:gd name="T3" fmla="*/ 2147483647 h 15"/>
                <a:gd name="T4" fmla="*/ 0 w 40"/>
                <a:gd name="T5" fmla="*/ 2147483647 h 15"/>
                <a:gd name="T6" fmla="*/ 0 w 40"/>
                <a:gd name="T7" fmla="*/ 2147483647 h 15"/>
                <a:gd name="T8" fmla="*/ 2147483647 w 40"/>
                <a:gd name="T9" fmla="*/ 2147483647 h 15"/>
                <a:gd name="T10" fmla="*/ 2147483647 w 40"/>
                <a:gd name="T11" fmla="*/ 2147483647 h 15"/>
                <a:gd name="T12" fmla="*/ 2147483647 w 40"/>
                <a:gd name="T13" fmla="*/ 0 h 15"/>
                <a:gd name="T14" fmla="*/ 2147483647 w 40"/>
                <a:gd name="T15" fmla="*/ 2147483647 h 15"/>
                <a:gd name="T16" fmla="*/ 2147483647 w 40"/>
                <a:gd name="T17" fmla="*/ 0 h 15"/>
                <a:gd name="T18" fmla="*/ 2147483647 w 40"/>
                <a:gd name="T19" fmla="*/ 0 h 15"/>
                <a:gd name="T20" fmla="*/ 2147483647 w 40"/>
                <a:gd name="T21" fmla="*/ 2147483647 h 15"/>
                <a:gd name="T22" fmla="*/ 2147483647 w 40"/>
                <a:gd name="T23" fmla="*/ 0 h 15"/>
                <a:gd name="T24" fmla="*/ 2147483647 w 40"/>
                <a:gd name="T25" fmla="*/ 2147483647 h 15"/>
                <a:gd name="T26" fmla="*/ 2147483647 w 40"/>
                <a:gd name="T27" fmla="*/ 2147483647 h 15"/>
                <a:gd name="T28" fmla="*/ 2147483647 w 40"/>
                <a:gd name="T29" fmla="*/ 2147483647 h 15"/>
                <a:gd name="T30" fmla="*/ 2147483647 w 40"/>
                <a:gd name="T31" fmla="*/ 2147483647 h 15"/>
                <a:gd name="T32" fmla="*/ 2147483647 w 40"/>
                <a:gd name="T33" fmla="*/ 2147483647 h 15"/>
                <a:gd name="T34" fmla="*/ 2147483647 w 40"/>
                <a:gd name="T35" fmla="*/ 2147483647 h 15"/>
                <a:gd name="T36" fmla="*/ 2147483647 w 40"/>
                <a:gd name="T37" fmla="*/ 2147483647 h 15"/>
                <a:gd name="T38" fmla="*/ 2147483647 w 40"/>
                <a:gd name="T39" fmla="*/ 2147483647 h 15"/>
                <a:gd name="T40" fmla="*/ 2147483647 w 40"/>
                <a:gd name="T41" fmla="*/ 2147483647 h 15"/>
                <a:gd name="T42" fmla="*/ 2147483647 w 40"/>
                <a:gd name="T43" fmla="*/ 2147483647 h 15"/>
                <a:gd name="T44" fmla="*/ 2147483647 w 40"/>
                <a:gd name="T45" fmla="*/ 2147483647 h 15"/>
                <a:gd name="T46" fmla="*/ 2147483647 w 40"/>
                <a:gd name="T47" fmla="*/ 2147483647 h 15"/>
                <a:gd name="T48" fmla="*/ 2147483647 w 40"/>
                <a:gd name="T49" fmla="*/ 2147483647 h 15"/>
                <a:gd name="T50" fmla="*/ 2147483647 w 40"/>
                <a:gd name="T51" fmla="*/ 2147483647 h 15"/>
                <a:gd name="T52" fmla="*/ 2147483647 w 40"/>
                <a:gd name="T53" fmla="*/ 2147483647 h 15"/>
                <a:gd name="T54" fmla="*/ 2147483647 w 40"/>
                <a:gd name="T55" fmla="*/ 2147483647 h 15"/>
                <a:gd name="T56" fmla="*/ 2147483647 w 40"/>
                <a:gd name="T57" fmla="*/ 2147483647 h 15"/>
                <a:gd name="T58" fmla="*/ 2147483647 w 40"/>
                <a:gd name="T59" fmla="*/ 2147483647 h 15"/>
                <a:gd name="T60" fmla="*/ 2147483647 w 40"/>
                <a:gd name="T61" fmla="*/ 2147483647 h 15"/>
                <a:gd name="T62" fmla="*/ 2147483647 w 40"/>
                <a:gd name="T63" fmla="*/ 2147483647 h 15"/>
                <a:gd name="T64" fmla="*/ 2147483647 w 40"/>
                <a:gd name="T65" fmla="*/ 2147483647 h 15"/>
                <a:gd name="T66" fmla="*/ 2147483647 w 40"/>
                <a:gd name="T67" fmla="*/ 2147483647 h 15"/>
                <a:gd name="T68" fmla="*/ 2147483647 w 40"/>
                <a:gd name="T69" fmla="*/ 2147483647 h 15"/>
                <a:gd name="T70" fmla="*/ 2147483647 w 40"/>
                <a:gd name="T71" fmla="*/ 2147483647 h 15"/>
                <a:gd name="T72" fmla="*/ 2147483647 w 40"/>
                <a:gd name="T73" fmla="*/ 2147483647 h 15"/>
                <a:gd name="T74" fmla="*/ 2147483647 w 40"/>
                <a:gd name="T75" fmla="*/ 2147483647 h 15"/>
                <a:gd name="T76" fmla="*/ 2147483647 w 40"/>
                <a:gd name="T77" fmla="*/ 2147483647 h 1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0"/>
                <a:gd name="T118" fmla="*/ 0 h 15"/>
                <a:gd name="T119" fmla="*/ 40 w 40"/>
                <a:gd name="T120" fmla="*/ 15 h 1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0" h="15">
                  <a:moveTo>
                    <a:pt x="2" y="10"/>
                  </a:moveTo>
                  <a:lnTo>
                    <a:pt x="0" y="10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5" y="0"/>
                  </a:lnTo>
                  <a:lnTo>
                    <a:pt x="12" y="3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3"/>
                  </a:lnTo>
                  <a:lnTo>
                    <a:pt x="21" y="0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38" y="15"/>
                  </a:lnTo>
                  <a:lnTo>
                    <a:pt x="26" y="8"/>
                  </a:lnTo>
                  <a:lnTo>
                    <a:pt x="24" y="8"/>
                  </a:lnTo>
                  <a:lnTo>
                    <a:pt x="21" y="8"/>
                  </a:lnTo>
                  <a:lnTo>
                    <a:pt x="21" y="10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7" y="8"/>
                  </a:lnTo>
                  <a:lnTo>
                    <a:pt x="5" y="5"/>
                  </a:lnTo>
                  <a:lnTo>
                    <a:pt x="2" y="8"/>
                  </a:lnTo>
                  <a:lnTo>
                    <a:pt x="2" y="1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38" name="Freeform 134"/>
            <p:cNvSpPr>
              <a:spLocks/>
            </p:cNvSpPr>
            <p:nvPr/>
          </p:nvSpPr>
          <p:spPr bwMode="auto">
            <a:xfrm>
              <a:off x="4648" y="2286"/>
              <a:ext cx="99" cy="108"/>
            </a:xfrm>
            <a:custGeom>
              <a:avLst/>
              <a:gdLst>
                <a:gd name="T0" fmla="*/ 2147483647 w 85"/>
                <a:gd name="T1" fmla="*/ 2147483647 h 99"/>
                <a:gd name="T2" fmla="*/ 2147483647 w 85"/>
                <a:gd name="T3" fmla="*/ 2147483647 h 99"/>
                <a:gd name="T4" fmla="*/ 2147483647 w 85"/>
                <a:gd name="T5" fmla="*/ 2147483647 h 99"/>
                <a:gd name="T6" fmla="*/ 2147483647 w 85"/>
                <a:gd name="T7" fmla="*/ 2147483647 h 99"/>
                <a:gd name="T8" fmla="*/ 2147483647 w 85"/>
                <a:gd name="T9" fmla="*/ 2147483647 h 99"/>
                <a:gd name="T10" fmla="*/ 2147483647 w 85"/>
                <a:gd name="T11" fmla="*/ 2147483647 h 99"/>
                <a:gd name="T12" fmla="*/ 2147483647 w 85"/>
                <a:gd name="T13" fmla="*/ 2147483647 h 99"/>
                <a:gd name="T14" fmla="*/ 2147483647 w 85"/>
                <a:gd name="T15" fmla="*/ 2147483647 h 99"/>
                <a:gd name="T16" fmla="*/ 2147483647 w 85"/>
                <a:gd name="T17" fmla="*/ 2147483647 h 99"/>
                <a:gd name="T18" fmla="*/ 2147483647 w 85"/>
                <a:gd name="T19" fmla="*/ 2147483647 h 99"/>
                <a:gd name="T20" fmla="*/ 2147483647 w 85"/>
                <a:gd name="T21" fmla="*/ 2147483647 h 99"/>
                <a:gd name="T22" fmla="*/ 2147483647 w 85"/>
                <a:gd name="T23" fmla="*/ 2147483647 h 99"/>
                <a:gd name="T24" fmla="*/ 2147483647 w 85"/>
                <a:gd name="T25" fmla="*/ 2147483647 h 99"/>
                <a:gd name="T26" fmla="*/ 2147483647 w 85"/>
                <a:gd name="T27" fmla="*/ 2147483647 h 99"/>
                <a:gd name="T28" fmla="*/ 2147483647 w 85"/>
                <a:gd name="T29" fmla="*/ 2147483647 h 99"/>
                <a:gd name="T30" fmla="*/ 2147483647 w 85"/>
                <a:gd name="T31" fmla="*/ 2147483647 h 99"/>
                <a:gd name="T32" fmla="*/ 2147483647 w 85"/>
                <a:gd name="T33" fmla="*/ 2147483647 h 99"/>
                <a:gd name="T34" fmla="*/ 2147483647 w 85"/>
                <a:gd name="T35" fmla="*/ 2147483647 h 99"/>
                <a:gd name="T36" fmla="*/ 2147483647 w 85"/>
                <a:gd name="T37" fmla="*/ 2147483647 h 99"/>
                <a:gd name="T38" fmla="*/ 2147483647 w 85"/>
                <a:gd name="T39" fmla="*/ 2147483647 h 99"/>
                <a:gd name="T40" fmla="*/ 2147483647 w 85"/>
                <a:gd name="T41" fmla="*/ 2147483647 h 99"/>
                <a:gd name="T42" fmla="*/ 2147483647 w 85"/>
                <a:gd name="T43" fmla="*/ 2147483647 h 99"/>
                <a:gd name="T44" fmla="*/ 2147483647 w 85"/>
                <a:gd name="T45" fmla="*/ 2147483647 h 99"/>
                <a:gd name="T46" fmla="*/ 2147483647 w 85"/>
                <a:gd name="T47" fmla="*/ 2147483647 h 99"/>
                <a:gd name="T48" fmla="*/ 2147483647 w 85"/>
                <a:gd name="T49" fmla="*/ 2147483647 h 99"/>
                <a:gd name="T50" fmla="*/ 2147483647 w 85"/>
                <a:gd name="T51" fmla="*/ 2147483647 h 99"/>
                <a:gd name="T52" fmla="*/ 2147483647 w 85"/>
                <a:gd name="T53" fmla="*/ 2147483647 h 99"/>
                <a:gd name="T54" fmla="*/ 2147483647 w 85"/>
                <a:gd name="T55" fmla="*/ 2147483647 h 99"/>
                <a:gd name="T56" fmla="*/ 2147483647 w 85"/>
                <a:gd name="T57" fmla="*/ 2147483647 h 99"/>
                <a:gd name="T58" fmla="*/ 2147483647 w 85"/>
                <a:gd name="T59" fmla="*/ 2147483647 h 99"/>
                <a:gd name="T60" fmla="*/ 2147483647 w 85"/>
                <a:gd name="T61" fmla="*/ 2147483647 h 99"/>
                <a:gd name="T62" fmla="*/ 2147483647 w 85"/>
                <a:gd name="T63" fmla="*/ 2147483647 h 99"/>
                <a:gd name="T64" fmla="*/ 2147483647 w 85"/>
                <a:gd name="T65" fmla="*/ 2147483647 h 99"/>
                <a:gd name="T66" fmla="*/ 2147483647 w 85"/>
                <a:gd name="T67" fmla="*/ 2147483647 h 99"/>
                <a:gd name="T68" fmla="*/ 2147483647 w 85"/>
                <a:gd name="T69" fmla="*/ 2147483647 h 99"/>
                <a:gd name="T70" fmla="*/ 2147483647 w 85"/>
                <a:gd name="T71" fmla="*/ 2147483647 h 99"/>
                <a:gd name="T72" fmla="*/ 2147483647 w 85"/>
                <a:gd name="T73" fmla="*/ 2147483647 h 99"/>
                <a:gd name="T74" fmla="*/ 2147483647 w 85"/>
                <a:gd name="T75" fmla="*/ 2147483647 h 99"/>
                <a:gd name="T76" fmla="*/ 2147483647 w 85"/>
                <a:gd name="T77" fmla="*/ 2147483647 h 99"/>
                <a:gd name="T78" fmla="*/ 2147483647 w 85"/>
                <a:gd name="T79" fmla="*/ 2147483647 h 99"/>
                <a:gd name="T80" fmla="*/ 2147483647 w 85"/>
                <a:gd name="T81" fmla="*/ 2147483647 h 99"/>
                <a:gd name="T82" fmla="*/ 2147483647 w 85"/>
                <a:gd name="T83" fmla="*/ 2147483647 h 99"/>
                <a:gd name="T84" fmla="*/ 2147483647 w 85"/>
                <a:gd name="T85" fmla="*/ 2147483647 h 99"/>
                <a:gd name="T86" fmla="*/ 2147483647 w 85"/>
                <a:gd name="T87" fmla="*/ 2147483647 h 99"/>
                <a:gd name="T88" fmla="*/ 2147483647 w 85"/>
                <a:gd name="T89" fmla="*/ 2147483647 h 99"/>
                <a:gd name="T90" fmla="*/ 2147483647 w 85"/>
                <a:gd name="T91" fmla="*/ 2147483647 h 99"/>
                <a:gd name="T92" fmla="*/ 0 w 85"/>
                <a:gd name="T93" fmla="*/ 2147483647 h 99"/>
                <a:gd name="T94" fmla="*/ 2147483647 w 85"/>
                <a:gd name="T95" fmla="*/ 2147483647 h 99"/>
                <a:gd name="T96" fmla="*/ 2147483647 w 85"/>
                <a:gd name="T97" fmla="*/ 2147483647 h 99"/>
                <a:gd name="T98" fmla="*/ 2147483647 w 85"/>
                <a:gd name="T99" fmla="*/ 2147483647 h 99"/>
                <a:gd name="T100" fmla="*/ 2147483647 w 85"/>
                <a:gd name="T101" fmla="*/ 2147483647 h 99"/>
                <a:gd name="T102" fmla="*/ 2147483647 w 85"/>
                <a:gd name="T103" fmla="*/ 2147483647 h 99"/>
                <a:gd name="T104" fmla="*/ 2147483647 w 85"/>
                <a:gd name="T105" fmla="*/ 2147483647 h 99"/>
                <a:gd name="T106" fmla="*/ 2147483647 w 85"/>
                <a:gd name="T107" fmla="*/ 2147483647 h 99"/>
                <a:gd name="T108" fmla="*/ 2147483647 w 85"/>
                <a:gd name="T109" fmla="*/ 2147483647 h 9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5"/>
                <a:gd name="T166" fmla="*/ 0 h 99"/>
                <a:gd name="T167" fmla="*/ 85 w 85"/>
                <a:gd name="T168" fmla="*/ 99 h 9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5" h="99">
                  <a:moveTo>
                    <a:pt x="30" y="7"/>
                  </a:moveTo>
                  <a:lnTo>
                    <a:pt x="35" y="7"/>
                  </a:lnTo>
                  <a:lnTo>
                    <a:pt x="35" y="9"/>
                  </a:lnTo>
                  <a:lnTo>
                    <a:pt x="37" y="9"/>
                  </a:lnTo>
                  <a:lnTo>
                    <a:pt x="40" y="9"/>
                  </a:lnTo>
                  <a:lnTo>
                    <a:pt x="42" y="9"/>
                  </a:lnTo>
                  <a:lnTo>
                    <a:pt x="45" y="9"/>
                  </a:lnTo>
                  <a:lnTo>
                    <a:pt x="47" y="9"/>
                  </a:lnTo>
                  <a:lnTo>
                    <a:pt x="49" y="9"/>
                  </a:lnTo>
                  <a:lnTo>
                    <a:pt x="49" y="12"/>
                  </a:lnTo>
                  <a:lnTo>
                    <a:pt x="54" y="12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6" y="12"/>
                  </a:lnTo>
                  <a:lnTo>
                    <a:pt x="70" y="12"/>
                  </a:lnTo>
                  <a:lnTo>
                    <a:pt x="75" y="7"/>
                  </a:lnTo>
                  <a:lnTo>
                    <a:pt x="78" y="5"/>
                  </a:lnTo>
                  <a:lnTo>
                    <a:pt x="80" y="2"/>
                  </a:lnTo>
                  <a:lnTo>
                    <a:pt x="82" y="0"/>
                  </a:lnTo>
                  <a:lnTo>
                    <a:pt x="85" y="2"/>
                  </a:lnTo>
                  <a:lnTo>
                    <a:pt x="85" y="5"/>
                  </a:lnTo>
                  <a:lnTo>
                    <a:pt x="82" y="7"/>
                  </a:lnTo>
                  <a:lnTo>
                    <a:pt x="80" y="12"/>
                  </a:lnTo>
                  <a:lnTo>
                    <a:pt x="78" y="17"/>
                  </a:lnTo>
                  <a:lnTo>
                    <a:pt x="75" y="17"/>
                  </a:lnTo>
                  <a:lnTo>
                    <a:pt x="70" y="19"/>
                  </a:lnTo>
                  <a:lnTo>
                    <a:pt x="68" y="19"/>
                  </a:lnTo>
                  <a:lnTo>
                    <a:pt x="66" y="19"/>
                  </a:lnTo>
                  <a:lnTo>
                    <a:pt x="61" y="19"/>
                  </a:lnTo>
                  <a:lnTo>
                    <a:pt x="56" y="19"/>
                  </a:lnTo>
                  <a:lnTo>
                    <a:pt x="54" y="17"/>
                  </a:lnTo>
                  <a:lnTo>
                    <a:pt x="49" y="17"/>
                  </a:lnTo>
                  <a:lnTo>
                    <a:pt x="45" y="19"/>
                  </a:lnTo>
                  <a:lnTo>
                    <a:pt x="40" y="19"/>
                  </a:lnTo>
                  <a:lnTo>
                    <a:pt x="37" y="17"/>
                  </a:lnTo>
                  <a:lnTo>
                    <a:pt x="35" y="19"/>
                  </a:lnTo>
                  <a:lnTo>
                    <a:pt x="33" y="17"/>
                  </a:lnTo>
                  <a:lnTo>
                    <a:pt x="30" y="19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1" y="19"/>
                  </a:lnTo>
                  <a:lnTo>
                    <a:pt x="19" y="21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6" y="33"/>
                  </a:lnTo>
                  <a:lnTo>
                    <a:pt x="19" y="35"/>
                  </a:lnTo>
                  <a:lnTo>
                    <a:pt x="21" y="38"/>
                  </a:lnTo>
                  <a:lnTo>
                    <a:pt x="26" y="43"/>
                  </a:lnTo>
                  <a:lnTo>
                    <a:pt x="30" y="43"/>
                  </a:lnTo>
                  <a:lnTo>
                    <a:pt x="30" y="40"/>
                  </a:lnTo>
                  <a:lnTo>
                    <a:pt x="33" y="40"/>
                  </a:lnTo>
                  <a:lnTo>
                    <a:pt x="35" y="38"/>
                  </a:lnTo>
                  <a:lnTo>
                    <a:pt x="37" y="35"/>
                  </a:lnTo>
                  <a:lnTo>
                    <a:pt x="40" y="35"/>
                  </a:lnTo>
                  <a:lnTo>
                    <a:pt x="42" y="38"/>
                  </a:lnTo>
                  <a:lnTo>
                    <a:pt x="42" y="35"/>
                  </a:lnTo>
                  <a:lnTo>
                    <a:pt x="47" y="35"/>
                  </a:lnTo>
                  <a:lnTo>
                    <a:pt x="52" y="35"/>
                  </a:lnTo>
                  <a:lnTo>
                    <a:pt x="54" y="33"/>
                  </a:lnTo>
                  <a:lnTo>
                    <a:pt x="56" y="31"/>
                  </a:lnTo>
                  <a:lnTo>
                    <a:pt x="59" y="31"/>
                  </a:lnTo>
                  <a:lnTo>
                    <a:pt x="61" y="33"/>
                  </a:lnTo>
                  <a:lnTo>
                    <a:pt x="61" y="35"/>
                  </a:lnTo>
                  <a:lnTo>
                    <a:pt x="59" y="38"/>
                  </a:lnTo>
                  <a:lnTo>
                    <a:pt x="56" y="35"/>
                  </a:lnTo>
                  <a:lnTo>
                    <a:pt x="54" y="38"/>
                  </a:lnTo>
                  <a:lnTo>
                    <a:pt x="49" y="43"/>
                  </a:lnTo>
                  <a:lnTo>
                    <a:pt x="47" y="45"/>
                  </a:lnTo>
                  <a:lnTo>
                    <a:pt x="42" y="47"/>
                  </a:lnTo>
                  <a:lnTo>
                    <a:pt x="40" y="47"/>
                  </a:lnTo>
                  <a:lnTo>
                    <a:pt x="37" y="50"/>
                  </a:lnTo>
                  <a:lnTo>
                    <a:pt x="33" y="47"/>
                  </a:lnTo>
                  <a:lnTo>
                    <a:pt x="33" y="50"/>
                  </a:lnTo>
                  <a:lnTo>
                    <a:pt x="37" y="52"/>
                  </a:lnTo>
                  <a:lnTo>
                    <a:pt x="45" y="61"/>
                  </a:lnTo>
                  <a:lnTo>
                    <a:pt x="45" y="64"/>
                  </a:lnTo>
                  <a:lnTo>
                    <a:pt x="47" y="66"/>
                  </a:lnTo>
                  <a:lnTo>
                    <a:pt x="47" y="69"/>
                  </a:lnTo>
                  <a:lnTo>
                    <a:pt x="45" y="69"/>
                  </a:lnTo>
                  <a:lnTo>
                    <a:pt x="45" y="71"/>
                  </a:lnTo>
                  <a:lnTo>
                    <a:pt x="45" y="73"/>
                  </a:lnTo>
                  <a:lnTo>
                    <a:pt x="49" y="76"/>
                  </a:lnTo>
                  <a:lnTo>
                    <a:pt x="49" y="78"/>
                  </a:lnTo>
                  <a:lnTo>
                    <a:pt x="52" y="80"/>
                  </a:lnTo>
                  <a:lnTo>
                    <a:pt x="52" y="78"/>
                  </a:lnTo>
                  <a:lnTo>
                    <a:pt x="54" y="80"/>
                  </a:lnTo>
                  <a:lnTo>
                    <a:pt x="52" y="83"/>
                  </a:lnTo>
                  <a:lnTo>
                    <a:pt x="47" y="83"/>
                  </a:lnTo>
                  <a:lnTo>
                    <a:pt x="45" y="85"/>
                  </a:lnTo>
                  <a:lnTo>
                    <a:pt x="42" y="87"/>
                  </a:lnTo>
                  <a:lnTo>
                    <a:pt x="40" y="90"/>
                  </a:lnTo>
                  <a:lnTo>
                    <a:pt x="37" y="90"/>
                  </a:lnTo>
                  <a:lnTo>
                    <a:pt x="35" y="85"/>
                  </a:lnTo>
                  <a:lnTo>
                    <a:pt x="35" y="83"/>
                  </a:lnTo>
                  <a:lnTo>
                    <a:pt x="37" y="80"/>
                  </a:lnTo>
                  <a:lnTo>
                    <a:pt x="35" y="78"/>
                  </a:lnTo>
                  <a:lnTo>
                    <a:pt x="33" y="76"/>
                  </a:lnTo>
                  <a:lnTo>
                    <a:pt x="30" y="73"/>
                  </a:lnTo>
                  <a:lnTo>
                    <a:pt x="28" y="69"/>
                  </a:lnTo>
                  <a:lnTo>
                    <a:pt x="30" y="66"/>
                  </a:lnTo>
                  <a:lnTo>
                    <a:pt x="30" y="64"/>
                  </a:lnTo>
                  <a:lnTo>
                    <a:pt x="30" y="61"/>
                  </a:lnTo>
                  <a:lnTo>
                    <a:pt x="28" y="59"/>
                  </a:lnTo>
                  <a:lnTo>
                    <a:pt x="26" y="59"/>
                  </a:lnTo>
                  <a:lnTo>
                    <a:pt x="23" y="61"/>
                  </a:lnTo>
                  <a:lnTo>
                    <a:pt x="21" y="64"/>
                  </a:lnTo>
                  <a:lnTo>
                    <a:pt x="19" y="66"/>
                  </a:lnTo>
                  <a:lnTo>
                    <a:pt x="21" y="69"/>
                  </a:lnTo>
                  <a:lnTo>
                    <a:pt x="21" y="73"/>
                  </a:lnTo>
                  <a:lnTo>
                    <a:pt x="21" y="85"/>
                  </a:lnTo>
                  <a:lnTo>
                    <a:pt x="21" y="87"/>
                  </a:lnTo>
                  <a:lnTo>
                    <a:pt x="19" y="90"/>
                  </a:lnTo>
                  <a:lnTo>
                    <a:pt x="21" y="95"/>
                  </a:lnTo>
                  <a:lnTo>
                    <a:pt x="21" y="99"/>
                  </a:lnTo>
                  <a:lnTo>
                    <a:pt x="16" y="99"/>
                  </a:lnTo>
                  <a:lnTo>
                    <a:pt x="14" y="99"/>
                  </a:lnTo>
                  <a:lnTo>
                    <a:pt x="11" y="99"/>
                  </a:lnTo>
                  <a:lnTo>
                    <a:pt x="9" y="99"/>
                  </a:lnTo>
                  <a:lnTo>
                    <a:pt x="7" y="95"/>
                  </a:lnTo>
                  <a:lnTo>
                    <a:pt x="9" y="90"/>
                  </a:lnTo>
                  <a:lnTo>
                    <a:pt x="9" y="87"/>
                  </a:lnTo>
                  <a:lnTo>
                    <a:pt x="11" y="78"/>
                  </a:lnTo>
                  <a:lnTo>
                    <a:pt x="9" y="76"/>
                  </a:lnTo>
                  <a:lnTo>
                    <a:pt x="9" y="71"/>
                  </a:lnTo>
                  <a:lnTo>
                    <a:pt x="4" y="71"/>
                  </a:lnTo>
                  <a:lnTo>
                    <a:pt x="2" y="71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59"/>
                  </a:lnTo>
                  <a:lnTo>
                    <a:pt x="2" y="57"/>
                  </a:lnTo>
                  <a:lnTo>
                    <a:pt x="4" y="52"/>
                  </a:lnTo>
                  <a:lnTo>
                    <a:pt x="7" y="50"/>
                  </a:lnTo>
                  <a:lnTo>
                    <a:pt x="7" y="43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1" y="33"/>
                  </a:lnTo>
                  <a:lnTo>
                    <a:pt x="11" y="35"/>
                  </a:lnTo>
                  <a:lnTo>
                    <a:pt x="14" y="31"/>
                  </a:lnTo>
                  <a:lnTo>
                    <a:pt x="14" y="26"/>
                  </a:lnTo>
                  <a:lnTo>
                    <a:pt x="11" y="24"/>
                  </a:lnTo>
                  <a:lnTo>
                    <a:pt x="14" y="21"/>
                  </a:lnTo>
                  <a:lnTo>
                    <a:pt x="14" y="17"/>
                  </a:lnTo>
                  <a:lnTo>
                    <a:pt x="16" y="14"/>
                  </a:lnTo>
                  <a:lnTo>
                    <a:pt x="19" y="12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6" y="9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30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39" name="Freeform 135"/>
            <p:cNvSpPr>
              <a:spLocks/>
            </p:cNvSpPr>
            <p:nvPr/>
          </p:nvSpPr>
          <p:spPr bwMode="auto">
            <a:xfrm>
              <a:off x="4648" y="2286"/>
              <a:ext cx="99" cy="108"/>
            </a:xfrm>
            <a:custGeom>
              <a:avLst/>
              <a:gdLst>
                <a:gd name="T0" fmla="*/ 2147483647 w 85"/>
                <a:gd name="T1" fmla="*/ 2147483647 h 99"/>
                <a:gd name="T2" fmla="*/ 2147483647 w 85"/>
                <a:gd name="T3" fmla="*/ 2147483647 h 99"/>
                <a:gd name="T4" fmla="*/ 2147483647 w 85"/>
                <a:gd name="T5" fmla="*/ 2147483647 h 99"/>
                <a:gd name="T6" fmla="*/ 2147483647 w 85"/>
                <a:gd name="T7" fmla="*/ 2147483647 h 99"/>
                <a:gd name="T8" fmla="*/ 2147483647 w 85"/>
                <a:gd name="T9" fmla="*/ 2147483647 h 99"/>
                <a:gd name="T10" fmla="*/ 2147483647 w 85"/>
                <a:gd name="T11" fmla="*/ 2147483647 h 99"/>
                <a:gd name="T12" fmla="*/ 2147483647 w 85"/>
                <a:gd name="T13" fmla="*/ 2147483647 h 99"/>
                <a:gd name="T14" fmla="*/ 2147483647 w 85"/>
                <a:gd name="T15" fmla="*/ 2147483647 h 99"/>
                <a:gd name="T16" fmla="*/ 2147483647 w 85"/>
                <a:gd name="T17" fmla="*/ 2147483647 h 99"/>
                <a:gd name="T18" fmla="*/ 2147483647 w 85"/>
                <a:gd name="T19" fmla="*/ 2147483647 h 99"/>
                <a:gd name="T20" fmla="*/ 2147483647 w 85"/>
                <a:gd name="T21" fmla="*/ 2147483647 h 99"/>
                <a:gd name="T22" fmla="*/ 2147483647 w 85"/>
                <a:gd name="T23" fmla="*/ 2147483647 h 99"/>
                <a:gd name="T24" fmla="*/ 2147483647 w 85"/>
                <a:gd name="T25" fmla="*/ 2147483647 h 99"/>
                <a:gd name="T26" fmla="*/ 2147483647 w 85"/>
                <a:gd name="T27" fmla="*/ 2147483647 h 99"/>
                <a:gd name="T28" fmla="*/ 2147483647 w 85"/>
                <a:gd name="T29" fmla="*/ 2147483647 h 99"/>
                <a:gd name="T30" fmla="*/ 2147483647 w 85"/>
                <a:gd name="T31" fmla="*/ 2147483647 h 99"/>
                <a:gd name="T32" fmla="*/ 2147483647 w 85"/>
                <a:gd name="T33" fmla="*/ 2147483647 h 99"/>
                <a:gd name="T34" fmla="*/ 2147483647 w 85"/>
                <a:gd name="T35" fmla="*/ 2147483647 h 99"/>
                <a:gd name="T36" fmla="*/ 2147483647 w 85"/>
                <a:gd name="T37" fmla="*/ 2147483647 h 99"/>
                <a:gd name="T38" fmla="*/ 2147483647 w 85"/>
                <a:gd name="T39" fmla="*/ 2147483647 h 99"/>
                <a:gd name="T40" fmla="*/ 2147483647 w 85"/>
                <a:gd name="T41" fmla="*/ 2147483647 h 99"/>
                <a:gd name="T42" fmla="*/ 2147483647 w 85"/>
                <a:gd name="T43" fmla="*/ 2147483647 h 99"/>
                <a:gd name="T44" fmla="*/ 2147483647 w 85"/>
                <a:gd name="T45" fmla="*/ 2147483647 h 99"/>
                <a:gd name="T46" fmla="*/ 2147483647 w 85"/>
                <a:gd name="T47" fmla="*/ 2147483647 h 99"/>
                <a:gd name="T48" fmla="*/ 2147483647 w 85"/>
                <a:gd name="T49" fmla="*/ 2147483647 h 99"/>
                <a:gd name="T50" fmla="*/ 2147483647 w 85"/>
                <a:gd name="T51" fmla="*/ 2147483647 h 99"/>
                <a:gd name="T52" fmla="*/ 2147483647 w 85"/>
                <a:gd name="T53" fmla="*/ 2147483647 h 99"/>
                <a:gd name="T54" fmla="*/ 2147483647 w 85"/>
                <a:gd name="T55" fmla="*/ 2147483647 h 99"/>
                <a:gd name="T56" fmla="*/ 2147483647 w 85"/>
                <a:gd name="T57" fmla="*/ 2147483647 h 99"/>
                <a:gd name="T58" fmla="*/ 2147483647 w 85"/>
                <a:gd name="T59" fmla="*/ 2147483647 h 99"/>
                <a:gd name="T60" fmla="*/ 2147483647 w 85"/>
                <a:gd name="T61" fmla="*/ 2147483647 h 99"/>
                <a:gd name="T62" fmla="*/ 2147483647 w 85"/>
                <a:gd name="T63" fmla="*/ 2147483647 h 99"/>
                <a:gd name="T64" fmla="*/ 2147483647 w 85"/>
                <a:gd name="T65" fmla="*/ 2147483647 h 99"/>
                <a:gd name="T66" fmla="*/ 2147483647 w 85"/>
                <a:gd name="T67" fmla="*/ 2147483647 h 99"/>
                <a:gd name="T68" fmla="*/ 2147483647 w 85"/>
                <a:gd name="T69" fmla="*/ 2147483647 h 99"/>
                <a:gd name="T70" fmla="*/ 2147483647 w 85"/>
                <a:gd name="T71" fmla="*/ 2147483647 h 99"/>
                <a:gd name="T72" fmla="*/ 2147483647 w 85"/>
                <a:gd name="T73" fmla="*/ 2147483647 h 99"/>
                <a:gd name="T74" fmla="*/ 2147483647 w 85"/>
                <a:gd name="T75" fmla="*/ 2147483647 h 99"/>
                <a:gd name="T76" fmla="*/ 2147483647 w 85"/>
                <a:gd name="T77" fmla="*/ 2147483647 h 99"/>
                <a:gd name="T78" fmla="*/ 2147483647 w 85"/>
                <a:gd name="T79" fmla="*/ 2147483647 h 99"/>
                <a:gd name="T80" fmla="*/ 2147483647 w 85"/>
                <a:gd name="T81" fmla="*/ 2147483647 h 99"/>
                <a:gd name="T82" fmla="*/ 2147483647 w 85"/>
                <a:gd name="T83" fmla="*/ 2147483647 h 99"/>
                <a:gd name="T84" fmla="*/ 2147483647 w 85"/>
                <a:gd name="T85" fmla="*/ 2147483647 h 99"/>
                <a:gd name="T86" fmla="*/ 2147483647 w 85"/>
                <a:gd name="T87" fmla="*/ 2147483647 h 99"/>
                <a:gd name="T88" fmla="*/ 2147483647 w 85"/>
                <a:gd name="T89" fmla="*/ 2147483647 h 99"/>
                <a:gd name="T90" fmla="*/ 2147483647 w 85"/>
                <a:gd name="T91" fmla="*/ 2147483647 h 99"/>
                <a:gd name="T92" fmla="*/ 0 w 85"/>
                <a:gd name="T93" fmla="*/ 2147483647 h 99"/>
                <a:gd name="T94" fmla="*/ 2147483647 w 85"/>
                <a:gd name="T95" fmla="*/ 2147483647 h 99"/>
                <a:gd name="T96" fmla="*/ 2147483647 w 85"/>
                <a:gd name="T97" fmla="*/ 2147483647 h 99"/>
                <a:gd name="T98" fmla="*/ 2147483647 w 85"/>
                <a:gd name="T99" fmla="*/ 2147483647 h 99"/>
                <a:gd name="T100" fmla="*/ 2147483647 w 85"/>
                <a:gd name="T101" fmla="*/ 2147483647 h 99"/>
                <a:gd name="T102" fmla="*/ 2147483647 w 85"/>
                <a:gd name="T103" fmla="*/ 2147483647 h 99"/>
                <a:gd name="T104" fmla="*/ 2147483647 w 85"/>
                <a:gd name="T105" fmla="*/ 2147483647 h 99"/>
                <a:gd name="T106" fmla="*/ 2147483647 w 85"/>
                <a:gd name="T107" fmla="*/ 2147483647 h 99"/>
                <a:gd name="T108" fmla="*/ 2147483647 w 85"/>
                <a:gd name="T109" fmla="*/ 2147483647 h 9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5"/>
                <a:gd name="T166" fmla="*/ 0 h 99"/>
                <a:gd name="T167" fmla="*/ 85 w 85"/>
                <a:gd name="T168" fmla="*/ 99 h 9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5" h="99">
                  <a:moveTo>
                    <a:pt x="30" y="7"/>
                  </a:moveTo>
                  <a:lnTo>
                    <a:pt x="35" y="7"/>
                  </a:lnTo>
                  <a:lnTo>
                    <a:pt x="35" y="9"/>
                  </a:lnTo>
                  <a:lnTo>
                    <a:pt x="37" y="9"/>
                  </a:lnTo>
                  <a:lnTo>
                    <a:pt x="40" y="9"/>
                  </a:lnTo>
                  <a:lnTo>
                    <a:pt x="42" y="9"/>
                  </a:lnTo>
                  <a:lnTo>
                    <a:pt x="45" y="9"/>
                  </a:lnTo>
                  <a:lnTo>
                    <a:pt x="47" y="9"/>
                  </a:lnTo>
                  <a:lnTo>
                    <a:pt x="49" y="9"/>
                  </a:lnTo>
                  <a:lnTo>
                    <a:pt x="49" y="12"/>
                  </a:lnTo>
                  <a:lnTo>
                    <a:pt x="54" y="12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6" y="12"/>
                  </a:lnTo>
                  <a:lnTo>
                    <a:pt x="70" y="12"/>
                  </a:lnTo>
                  <a:lnTo>
                    <a:pt x="75" y="7"/>
                  </a:lnTo>
                  <a:lnTo>
                    <a:pt x="78" y="5"/>
                  </a:lnTo>
                  <a:lnTo>
                    <a:pt x="80" y="2"/>
                  </a:lnTo>
                  <a:lnTo>
                    <a:pt x="82" y="0"/>
                  </a:lnTo>
                  <a:lnTo>
                    <a:pt x="85" y="2"/>
                  </a:lnTo>
                  <a:lnTo>
                    <a:pt x="85" y="5"/>
                  </a:lnTo>
                  <a:lnTo>
                    <a:pt x="82" y="7"/>
                  </a:lnTo>
                  <a:lnTo>
                    <a:pt x="80" y="12"/>
                  </a:lnTo>
                  <a:lnTo>
                    <a:pt x="78" y="17"/>
                  </a:lnTo>
                  <a:lnTo>
                    <a:pt x="75" y="17"/>
                  </a:lnTo>
                  <a:lnTo>
                    <a:pt x="70" y="19"/>
                  </a:lnTo>
                  <a:lnTo>
                    <a:pt x="68" y="19"/>
                  </a:lnTo>
                  <a:lnTo>
                    <a:pt x="66" y="19"/>
                  </a:lnTo>
                  <a:lnTo>
                    <a:pt x="61" y="19"/>
                  </a:lnTo>
                  <a:lnTo>
                    <a:pt x="56" y="19"/>
                  </a:lnTo>
                  <a:lnTo>
                    <a:pt x="54" y="17"/>
                  </a:lnTo>
                  <a:lnTo>
                    <a:pt x="49" y="17"/>
                  </a:lnTo>
                  <a:lnTo>
                    <a:pt x="45" y="19"/>
                  </a:lnTo>
                  <a:lnTo>
                    <a:pt x="40" y="19"/>
                  </a:lnTo>
                  <a:lnTo>
                    <a:pt x="37" y="17"/>
                  </a:lnTo>
                  <a:lnTo>
                    <a:pt x="35" y="19"/>
                  </a:lnTo>
                  <a:lnTo>
                    <a:pt x="33" y="17"/>
                  </a:lnTo>
                  <a:lnTo>
                    <a:pt x="30" y="19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1" y="19"/>
                  </a:lnTo>
                  <a:lnTo>
                    <a:pt x="19" y="21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6" y="33"/>
                  </a:lnTo>
                  <a:lnTo>
                    <a:pt x="19" y="35"/>
                  </a:lnTo>
                  <a:lnTo>
                    <a:pt x="21" y="38"/>
                  </a:lnTo>
                  <a:lnTo>
                    <a:pt x="26" y="43"/>
                  </a:lnTo>
                  <a:lnTo>
                    <a:pt x="30" y="43"/>
                  </a:lnTo>
                  <a:lnTo>
                    <a:pt x="30" y="40"/>
                  </a:lnTo>
                  <a:lnTo>
                    <a:pt x="33" y="40"/>
                  </a:lnTo>
                  <a:lnTo>
                    <a:pt x="35" y="38"/>
                  </a:lnTo>
                  <a:lnTo>
                    <a:pt x="37" y="35"/>
                  </a:lnTo>
                  <a:lnTo>
                    <a:pt x="40" y="35"/>
                  </a:lnTo>
                  <a:lnTo>
                    <a:pt x="42" y="38"/>
                  </a:lnTo>
                  <a:lnTo>
                    <a:pt x="42" y="35"/>
                  </a:lnTo>
                  <a:lnTo>
                    <a:pt x="47" y="35"/>
                  </a:lnTo>
                  <a:lnTo>
                    <a:pt x="52" y="35"/>
                  </a:lnTo>
                  <a:lnTo>
                    <a:pt x="54" y="33"/>
                  </a:lnTo>
                  <a:lnTo>
                    <a:pt x="56" y="31"/>
                  </a:lnTo>
                  <a:lnTo>
                    <a:pt x="59" y="31"/>
                  </a:lnTo>
                  <a:lnTo>
                    <a:pt x="61" y="33"/>
                  </a:lnTo>
                  <a:lnTo>
                    <a:pt x="61" y="35"/>
                  </a:lnTo>
                  <a:lnTo>
                    <a:pt x="59" y="38"/>
                  </a:lnTo>
                  <a:lnTo>
                    <a:pt x="56" y="35"/>
                  </a:lnTo>
                  <a:lnTo>
                    <a:pt x="54" y="38"/>
                  </a:lnTo>
                  <a:lnTo>
                    <a:pt x="49" y="43"/>
                  </a:lnTo>
                  <a:lnTo>
                    <a:pt x="47" y="45"/>
                  </a:lnTo>
                  <a:lnTo>
                    <a:pt x="42" y="47"/>
                  </a:lnTo>
                  <a:lnTo>
                    <a:pt x="40" y="47"/>
                  </a:lnTo>
                  <a:lnTo>
                    <a:pt x="37" y="50"/>
                  </a:lnTo>
                  <a:lnTo>
                    <a:pt x="33" y="47"/>
                  </a:lnTo>
                  <a:lnTo>
                    <a:pt x="33" y="50"/>
                  </a:lnTo>
                  <a:lnTo>
                    <a:pt x="37" y="52"/>
                  </a:lnTo>
                  <a:lnTo>
                    <a:pt x="45" y="61"/>
                  </a:lnTo>
                  <a:lnTo>
                    <a:pt x="45" y="64"/>
                  </a:lnTo>
                  <a:lnTo>
                    <a:pt x="47" y="66"/>
                  </a:lnTo>
                  <a:lnTo>
                    <a:pt x="47" y="69"/>
                  </a:lnTo>
                  <a:lnTo>
                    <a:pt x="45" y="69"/>
                  </a:lnTo>
                  <a:lnTo>
                    <a:pt x="45" y="71"/>
                  </a:lnTo>
                  <a:lnTo>
                    <a:pt x="45" y="73"/>
                  </a:lnTo>
                  <a:lnTo>
                    <a:pt x="49" y="76"/>
                  </a:lnTo>
                  <a:lnTo>
                    <a:pt x="49" y="78"/>
                  </a:lnTo>
                  <a:lnTo>
                    <a:pt x="52" y="80"/>
                  </a:lnTo>
                  <a:lnTo>
                    <a:pt x="52" y="78"/>
                  </a:lnTo>
                  <a:lnTo>
                    <a:pt x="54" y="80"/>
                  </a:lnTo>
                  <a:lnTo>
                    <a:pt x="52" y="83"/>
                  </a:lnTo>
                  <a:lnTo>
                    <a:pt x="47" y="83"/>
                  </a:lnTo>
                  <a:lnTo>
                    <a:pt x="45" y="85"/>
                  </a:lnTo>
                  <a:lnTo>
                    <a:pt x="42" y="87"/>
                  </a:lnTo>
                  <a:lnTo>
                    <a:pt x="40" y="90"/>
                  </a:lnTo>
                  <a:lnTo>
                    <a:pt x="37" y="90"/>
                  </a:lnTo>
                  <a:lnTo>
                    <a:pt x="35" y="85"/>
                  </a:lnTo>
                  <a:lnTo>
                    <a:pt x="35" y="83"/>
                  </a:lnTo>
                  <a:lnTo>
                    <a:pt x="37" y="80"/>
                  </a:lnTo>
                  <a:lnTo>
                    <a:pt x="35" y="78"/>
                  </a:lnTo>
                  <a:lnTo>
                    <a:pt x="33" y="76"/>
                  </a:lnTo>
                  <a:lnTo>
                    <a:pt x="30" y="73"/>
                  </a:lnTo>
                  <a:lnTo>
                    <a:pt x="28" y="69"/>
                  </a:lnTo>
                  <a:lnTo>
                    <a:pt x="30" y="66"/>
                  </a:lnTo>
                  <a:lnTo>
                    <a:pt x="30" y="64"/>
                  </a:lnTo>
                  <a:lnTo>
                    <a:pt x="30" y="61"/>
                  </a:lnTo>
                  <a:lnTo>
                    <a:pt x="28" y="59"/>
                  </a:lnTo>
                  <a:lnTo>
                    <a:pt x="26" y="59"/>
                  </a:lnTo>
                  <a:lnTo>
                    <a:pt x="23" y="61"/>
                  </a:lnTo>
                  <a:lnTo>
                    <a:pt x="21" y="64"/>
                  </a:lnTo>
                  <a:lnTo>
                    <a:pt x="19" y="66"/>
                  </a:lnTo>
                  <a:lnTo>
                    <a:pt x="21" y="69"/>
                  </a:lnTo>
                  <a:lnTo>
                    <a:pt x="21" y="73"/>
                  </a:lnTo>
                  <a:lnTo>
                    <a:pt x="21" y="85"/>
                  </a:lnTo>
                  <a:lnTo>
                    <a:pt x="21" y="87"/>
                  </a:lnTo>
                  <a:lnTo>
                    <a:pt x="19" y="90"/>
                  </a:lnTo>
                  <a:lnTo>
                    <a:pt x="21" y="95"/>
                  </a:lnTo>
                  <a:lnTo>
                    <a:pt x="21" y="99"/>
                  </a:lnTo>
                  <a:lnTo>
                    <a:pt x="16" y="99"/>
                  </a:lnTo>
                  <a:lnTo>
                    <a:pt x="14" y="99"/>
                  </a:lnTo>
                  <a:lnTo>
                    <a:pt x="11" y="99"/>
                  </a:lnTo>
                  <a:lnTo>
                    <a:pt x="9" y="99"/>
                  </a:lnTo>
                  <a:lnTo>
                    <a:pt x="7" y="95"/>
                  </a:lnTo>
                  <a:lnTo>
                    <a:pt x="9" y="90"/>
                  </a:lnTo>
                  <a:lnTo>
                    <a:pt x="9" y="87"/>
                  </a:lnTo>
                  <a:lnTo>
                    <a:pt x="11" y="78"/>
                  </a:lnTo>
                  <a:lnTo>
                    <a:pt x="9" y="76"/>
                  </a:lnTo>
                  <a:lnTo>
                    <a:pt x="9" y="71"/>
                  </a:lnTo>
                  <a:lnTo>
                    <a:pt x="4" y="71"/>
                  </a:lnTo>
                  <a:lnTo>
                    <a:pt x="2" y="71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59"/>
                  </a:lnTo>
                  <a:lnTo>
                    <a:pt x="2" y="57"/>
                  </a:lnTo>
                  <a:lnTo>
                    <a:pt x="4" y="52"/>
                  </a:lnTo>
                  <a:lnTo>
                    <a:pt x="7" y="50"/>
                  </a:lnTo>
                  <a:lnTo>
                    <a:pt x="7" y="43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1" y="33"/>
                  </a:lnTo>
                  <a:lnTo>
                    <a:pt x="11" y="35"/>
                  </a:lnTo>
                  <a:lnTo>
                    <a:pt x="14" y="31"/>
                  </a:lnTo>
                  <a:lnTo>
                    <a:pt x="14" y="26"/>
                  </a:lnTo>
                  <a:lnTo>
                    <a:pt x="11" y="24"/>
                  </a:lnTo>
                  <a:lnTo>
                    <a:pt x="14" y="21"/>
                  </a:lnTo>
                  <a:lnTo>
                    <a:pt x="14" y="17"/>
                  </a:lnTo>
                  <a:lnTo>
                    <a:pt x="16" y="14"/>
                  </a:lnTo>
                  <a:lnTo>
                    <a:pt x="19" y="12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6" y="9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30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40" name="Freeform 136"/>
            <p:cNvSpPr>
              <a:spLocks/>
            </p:cNvSpPr>
            <p:nvPr/>
          </p:nvSpPr>
          <p:spPr bwMode="auto">
            <a:xfrm>
              <a:off x="4695" y="2387"/>
              <a:ext cx="2" cy="6"/>
            </a:xfrm>
            <a:custGeom>
              <a:avLst/>
              <a:gdLst>
                <a:gd name="T0" fmla="*/ 0 w 2"/>
                <a:gd name="T1" fmla="*/ 2147483647 h 5"/>
                <a:gd name="T2" fmla="*/ 0 w 2"/>
                <a:gd name="T3" fmla="*/ 0 h 5"/>
                <a:gd name="T4" fmla="*/ 0 w 2"/>
                <a:gd name="T5" fmla="*/ 0 h 5"/>
                <a:gd name="T6" fmla="*/ 2147482112 w 2"/>
                <a:gd name="T7" fmla="*/ 0 h 5"/>
                <a:gd name="T8" fmla="*/ 2147482112 w 2"/>
                <a:gd name="T9" fmla="*/ 2147483647 h 5"/>
                <a:gd name="T10" fmla="*/ 2147482112 w 2"/>
                <a:gd name="T11" fmla="*/ 2147483647 h 5"/>
                <a:gd name="T12" fmla="*/ 2147482112 w 2"/>
                <a:gd name="T13" fmla="*/ 2147483647 h 5"/>
                <a:gd name="T14" fmla="*/ 0 w 2"/>
                <a:gd name="T15" fmla="*/ 2147483647 h 5"/>
                <a:gd name="T16" fmla="*/ 0 w 2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5"/>
                <a:gd name="T29" fmla="*/ 2 w 2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5">
                  <a:moveTo>
                    <a:pt x="0" y="3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41" name="Freeform 137"/>
            <p:cNvSpPr>
              <a:spLocks/>
            </p:cNvSpPr>
            <p:nvPr/>
          </p:nvSpPr>
          <p:spPr bwMode="auto">
            <a:xfrm>
              <a:off x="4695" y="2387"/>
              <a:ext cx="2" cy="6"/>
            </a:xfrm>
            <a:custGeom>
              <a:avLst/>
              <a:gdLst>
                <a:gd name="T0" fmla="*/ 0 w 2"/>
                <a:gd name="T1" fmla="*/ 2147483647 h 5"/>
                <a:gd name="T2" fmla="*/ 0 w 2"/>
                <a:gd name="T3" fmla="*/ 0 h 5"/>
                <a:gd name="T4" fmla="*/ 0 w 2"/>
                <a:gd name="T5" fmla="*/ 0 h 5"/>
                <a:gd name="T6" fmla="*/ 2147482112 w 2"/>
                <a:gd name="T7" fmla="*/ 0 h 5"/>
                <a:gd name="T8" fmla="*/ 2147482112 w 2"/>
                <a:gd name="T9" fmla="*/ 2147483647 h 5"/>
                <a:gd name="T10" fmla="*/ 2147482112 w 2"/>
                <a:gd name="T11" fmla="*/ 2147483647 h 5"/>
                <a:gd name="T12" fmla="*/ 2147482112 w 2"/>
                <a:gd name="T13" fmla="*/ 2147483647 h 5"/>
                <a:gd name="T14" fmla="*/ 0 w 2"/>
                <a:gd name="T15" fmla="*/ 2147483647 h 5"/>
                <a:gd name="T16" fmla="*/ 0 w 2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5"/>
                <a:gd name="T29" fmla="*/ 2 w 2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5">
                  <a:moveTo>
                    <a:pt x="0" y="3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5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42" name="Freeform 138"/>
            <p:cNvSpPr>
              <a:spLocks/>
            </p:cNvSpPr>
            <p:nvPr/>
          </p:nvSpPr>
          <p:spPr bwMode="auto">
            <a:xfrm>
              <a:off x="4703" y="2378"/>
              <a:ext cx="6" cy="15"/>
            </a:xfrm>
            <a:custGeom>
              <a:avLst/>
              <a:gdLst>
                <a:gd name="T0" fmla="*/ 0 w 5"/>
                <a:gd name="T1" fmla="*/ 2147483647 h 12"/>
                <a:gd name="T2" fmla="*/ 2147483647 w 5"/>
                <a:gd name="T3" fmla="*/ 2147483647 h 12"/>
                <a:gd name="T4" fmla="*/ 2147483647 w 5"/>
                <a:gd name="T5" fmla="*/ 0 h 12"/>
                <a:gd name="T6" fmla="*/ 2147483647 w 5"/>
                <a:gd name="T7" fmla="*/ 2147483647 h 12"/>
                <a:gd name="T8" fmla="*/ 2147483647 w 5"/>
                <a:gd name="T9" fmla="*/ 2147483647 h 12"/>
                <a:gd name="T10" fmla="*/ 2147483647 w 5"/>
                <a:gd name="T11" fmla="*/ 2147483647 h 12"/>
                <a:gd name="T12" fmla="*/ 2147483647 w 5"/>
                <a:gd name="T13" fmla="*/ 2147483647 h 12"/>
                <a:gd name="T14" fmla="*/ 2147483647 w 5"/>
                <a:gd name="T15" fmla="*/ 2147483647 h 12"/>
                <a:gd name="T16" fmla="*/ 2147483647 w 5"/>
                <a:gd name="T17" fmla="*/ 2147483647 h 12"/>
                <a:gd name="T18" fmla="*/ 0 w 5"/>
                <a:gd name="T19" fmla="*/ 2147483647 h 12"/>
                <a:gd name="T20" fmla="*/ 0 w 5"/>
                <a:gd name="T21" fmla="*/ 2147483647 h 12"/>
                <a:gd name="T22" fmla="*/ 0 w 5"/>
                <a:gd name="T23" fmla="*/ 2147483647 h 12"/>
                <a:gd name="T24" fmla="*/ 0 w 5"/>
                <a:gd name="T25" fmla="*/ 2147483647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12"/>
                <a:gd name="T41" fmla="*/ 5 w 5"/>
                <a:gd name="T42" fmla="*/ 12 h 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12">
                  <a:moveTo>
                    <a:pt x="0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5" y="7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43" name="Freeform 139"/>
            <p:cNvSpPr>
              <a:spLocks/>
            </p:cNvSpPr>
            <p:nvPr/>
          </p:nvSpPr>
          <p:spPr bwMode="auto">
            <a:xfrm>
              <a:off x="4703" y="2378"/>
              <a:ext cx="6" cy="15"/>
            </a:xfrm>
            <a:custGeom>
              <a:avLst/>
              <a:gdLst>
                <a:gd name="T0" fmla="*/ 0 w 5"/>
                <a:gd name="T1" fmla="*/ 2147483647 h 12"/>
                <a:gd name="T2" fmla="*/ 2147483647 w 5"/>
                <a:gd name="T3" fmla="*/ 2147483647 h 12"/>
                <a:gd name="T4" fmla="*/ 2147483647 w 5"/>
                <a:gd name="T5" fmla="*/ 0 h 12"/>
                <a:gd name="T6" fmla="*/ 2147483647 w 5"/>
                <a:gd name="T7" fmla="*/ 2147483647 h 12"/>
                <a:gd name="T8" fmla="*/ 2147483647 w 5"/>
                <a:gd name="T9" fmla="*/ 2147483647 h 12"/>
                <a:gd name="T10" fmla="*/ 2147483647 w 5"/>
                <a:gd name="T11" fmla="*/ 2147483647 h 12"/>
                <a:gd name="T12" fmla="*/ 2147483647 w 5"/>
                <a:gd name="T13" fmla="*/ 2147483647 h 12"/>
                <a:gd name="T14" fmla="*/ 2147483647 w 5"/>
                <a:gd name="T15" fmla="*/ 2147483647 h 12"/>
                <a:gd name="T16" fmla="*/ 2147483647 w 5"/>
                <a:gd name="T17" fmla="*/ 2147483647 h 12"/>
                <a:gd name="T18" fmla="*/ 0 w 5"/>
                <a:gd name="T19" fmla="*/ 2147483647 h 12"/>
                <a:gd name="T20" fmla="*/ 0 w 5"/>
                <a:gd name="T21" fmla="*/ 2147483647 h 12"/>
                <a:gd name="T22" fmla="*/ 0 w 5"/>
                <a:gd name="T23" fmla="*/ 2147483647 h 12"/>
                <a:gd name="T24" fmla="*/ 0 w 5"/>
                <a:gd name="T25" fmla="*/ 2147483647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12"/>
                <a:gd name="T41" fmla="*/ 5 w 5"/>
                <a:gd name="T42" fmla="*/ 12 h 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12">
                  <a:moveTo>
                    <a:pt x="0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5" y="7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44" name="Freeform 140"/>
            <p:cNvSpPr>
              <a:spLocks/>
            </p:cNvSpPr>
            <p:nvPr/>
          </p:nvSpPr>
          <p:spPr bwMode="auto">
            <a:xfrm>
              <a:off x="4706" y="2376"/>
              <a:ext cx="7" cy="18"/>
            </a:xfrm>
            <a:custGeom>
              <a:avLst/>
              <a:gdLst>
                <a:gd name="T0" fmla="*/ 2147482551 w 7"/>
                <a:gd name="T1" fmla="*/ 2147483647 h 16"/>
                <a:gd name="T2" fmla="*/ 2147482551 w 7"/>
                <a:gd name="T3" fmla="*/ 2147483647 h 16"/>
                <a:gd name="T4" fmla="*/ 2147482551 w 7"/>
                <a:gd name="T5" fmla="*/ 2147483647 h 16"/>
                <a:gd name="T6" fmla="*/ 2147482551 w 7"/>
                <a:gd name="T7" fmla="*/ 0 h 16"/>
                <a:gd name="T8" fmla="*/ 2147482551 w 7"/>
                <a:gd name="T9" fmla="*/ 0 h 16"/>
                <a:gd name="T10" fmla="*/ 2147482551 w 7"/>
                <a:gd name="T11" fmla="*/ 0 h 16"/>
                <a:gd name="T12" fmla="*/ 2147482551 w 7"/>
                <a:gd name="T13" fmla="*/ 2147483647 h 16"/>
                <a:gd name="T14" fmla="*/ 2147482551 w 7"/>
                <a:gd name="T15" fmla="*/ 2147483647 h 16"/>
                <a:gd name="T16" fmla="*/ 2147482551 w 7"/>
                <a:gd name="T17" fmla="*/ 2147483647 h 16"/>
                <a:gd name="T18" fmla="*/ 2147482551 w 7"/>
                <a:gd name="T19" fmla="*/ 2147483647 h 16"/>
                <a:gd name="T20" fmla="*/ 2147482551 w 7"/>
                <a:gd name="T21" fmla="*/ 2147483647 h 16"/>
                <a:gd name="T22" fmla="*/ 2147482551 w 7"/>
                <a:gd name="T23" fmla="*/ 2147483647 h 16"/>
                <a:gd name="T24" fmla="*/ 2147482551 w 7"/>
                <a:gd name="T25" fmla="*/ 2147483647 h 16"/>
                <a:gd name="T26" fmla="*/ 2147482551 w 7"/>
                <a:gd name="T27" fmla="*/ 2147483647 h 16"/>
                <a:gd name="T28" fmla="*/ 2147482551 w 7"/>
                <a:gd name="T29" fmla="*/ 2147483647 h 16"/>
                <a:gd name="T30" fmla="*/ 2147482551 w 7"/>
                <a:gd name="T31" fmla="*/ 2147483647 h 16"/>
                <a:gd name="T32" fmla="*/ 2147482551 w 7"/>
                <a:gd name="T33" fmla="*/ 2147483647 h 16"/>
                <a:gd name="T34" fmla="*/ 0 w 7"/>
                <a:gd name="T35" fmla="*/ 2147483647 h 16"/>
                <a:gd name="T36" fmla="*/ 0 w 7"/>
                <a:gd name="T37" fmla="*/ 2147483647 h 16"/>
                <a:gd name="T38" fmla="*/ 2147482551 w 7"/>
                <a:gd name="T39" fmla="*/ 2147483647 h 16"/>
                <a:gd name="T40" fmla="*/ 2147482551 w 7"/>
                <a:gd name="T41" fmla="*/ 2147483647 h 16"/>
                <a:gd name="T42" fmla="*/ 2147482551 w 7"/>
                <a:gd name="T43" fmla="*/ 2147483647 h 1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"/>
                <a:gd name="T67" fmla="*/ 0 h 16"/>
                <a:gd name="T68" fmla="*/ 7 w 7"/>
                <a:gd name="T69" fmla="*/ 16 h 1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" h="16">
                  <a:moveTo>
                    <a:pt x="3" y="7"/>
                  </a:moveTo>
                  <a:lnTo>
                    <a:pt x="3" y="7"/>
                  </a:lnTo>
                  <a:lnTo>
                    <a:pt x="5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5" y="9"/>
                  </a:lnTo>
                  <a:lnTo>
                    <a:pt x="7" y="9"/>
                  </a:lnTo>
                  <a:lnTo>
                    <a:pt x="7" y="12"/>
                  </a:lnTo>
                  <a:lnTo>
                    <a:pt x="7" y="1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45" name="Freeform 141"/>
            <p:cNvSpPr>
              <a:spLocks/>
            </p:cNvSpPr>
            <p:nvPr/>
          </p:nvSpPr>
          <p:spPr bwMode="auto">
            <a:xfrm>
              <a:off x="4706" y="2376"/>
              <a:ext cx="7" cy="18"/>
            </a:xfrm>
            <a:custGeom>
              <a:avLst/>
              <a:gdLst>
                <a:gd name="T0" fmla="*/ 2147482551 w 7"/>
                <a:gd name="T1" fmla="*/ 2147483647 h 16"/>
                <a:gd name="T2" fmla="*/ 2147482551 w 7"/>
                <a:gd name="T3" fmla="*/ 2147483647 h 16"/>
                <a:gd name="T4" fmla="*/ 2147482551 w 7"/>
                <a:gd name="T5" fmla="*/ 2147483647 h 16"/>
                <a:gd name="T6" fmla="*/ 2147482551 w 7"/>
                <a:gd name="T7" fmla="*/ 0 h 16"/>
                <a:gd name="T8" fmla="*/ 2147482551 w 7"/>
                <a:gd name="T9" fmla="*/ 0 h 16"/>
                <a:gd name="T10" fmla="*/ 2147482551 w 7"/>
                <a:gd name="T11" fmla="*/ 0 h 16"/>
                <a:gd name="T12" fmla="*/ 2147482551 w 7"/>
                <a:gd name="T13" fmla="*/ 2147483647 h 16"/>
                <a:gd name="T14" fmla="*/ 2147482551 w 7"/>
                <a:gd name="T15" fmla="*/ 2147483647 h 16"/>
                <a:gd name="T16" fmla="*/ 2147482551 w 7"/>
                <a:gd name="T17" fmla="*/ 2147483647 h 16"/>
                <a:gd name="T18" fmla="*/ 2147482551 w 7"/>
                <a:gd name="T19" fmla="*/ 2147483647 h 16"/>
                <a:gd name="T20" fmla="*/ 2147482551 w 7"/>
                <a:gd name="T21" fmla="*/ 2147483647 h 16"/>
                <a:gd name="T22" fmla="*/ 2147482551 w 7"/>
                <a:gd name="T23" fmla="*/ 2147483647 h 16"/>
                <a:gd name="T24" fmla="*/ 2147482551 w 7"/>
                <a:gd name="T25" fmla="*/ 2147483647 h 16"/>
                <a:gd name="T26" fmla="*/ 2147482551 w 7"/>
                <a:gd name="T27" fmla="*/ 2147483647 h 16"/>
                <a:gd name="T28" fmla="*/ 2147482551 w 7"/>
                <a:gd name="T29" fmla="*/ 2147483647 h 16"/>
                <a:gd name="T30" fmla="*/ 2147482551 w 7"/>
                <a:gd name="T31" fmla="*/ 2147483647 h 16"/>
                <a:gd name="T32" fmla="*/ 2147482551 w 7"/>
                <a:gd name="T33" fmla="*/ 2147483647 h 16"/>
                <a:gd name="T34" fmla="*/ 0 w 7"/>
                <a:gd name="T35" fmla="*/ 2147483647 h 16"/>
                <a:gd name="T36" fmla="*/ 0 w 7"/>
                <a:gd name="T37" fmla="*/ 2147483647 h 16"/>
                <a:gd name="T38" fmla="*/ 2147482551 w 7"/>
                <a:gd name="T39" fmla="*/ 2147483647 h 16"/>
                <a:gd name="T40" fmla="*/ 2147482551 w 7"/>
                <a:gd name="T41" fmla="*/ 2147483647 h 16"/>
                <a:gd name="T42" fmla="*/ 2147482551 w 7"/>
                <a:gd name="T43" fmla="*/ 2147483647 h 1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"/>
                <a:gd name="T67" fmla="*/ 0 h 16"/>
                <a:gd name="T68" fmla="*/ 7 w 7"/>
                <a:gd name="T69" fmla="*/ 16 h 1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" h="16">
                  <a:moveTo>
                    <a:pt x="3" y="7"/>
                  </a:moveTo>
                  <a:lnTo>
                    <a:pt x="3" y="7"/>
                  </a:lnTo>
                  <a:lnTo>
                    <a:pt x="5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5" y="9"/>
                  </a:lnTo>
                  <a:lnTo>
                    <a:pt x="7" y="9"/>
                  </a:lnTo>
                  <a:lnTo>
                    <a:pt x="7" y="12"/>
                  </a:lnTo>
                  <a:lnTo>
                    <a:pt x="7" y="1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46" name="Freeform 142"/>
            <p:cNvSpPr>
              <a:spLocks/>
            </p:cNvSpPr>
            <p:nvPr/>
          </p:nvSpPr>
          <p:spPr bwMode="auto">
            <a:xfrm>
              <a:off x="4712" y="2372"/>
              <a:ext cx="5" cy="2"/>
            </a:xfrm>
            <a:custGeom>
              <a:avLst/>
              <a:gdLst>
                <a:gd name="T0" fmla="*/ 2147482317 w 5"/>
                <a:gd name="T1" fmla="*/ 0 h 2"/>
                <a:gd name="T2" fmla="*/ 2147482317 w 5"/>
                <a:gd name="T3" fmla="*/ 0 h 2"/>
                <a:gd name="T4" fmla="*/ 2147482317 w 5"/>
                <a:gd name="T5" fmla="*/ 0 h 2"/>
                <a:gd name="T6" fmla="*/ 2147482317 w 5"/>
                <a:gd name="T7" fmla="*/ 0 h 2"/>
                <a:gd name="T8" fmla="*/ 2147482317 w 5"/>
                <a:gd name="T9" fmla="*/ 0 h 2"/>
                <a:gd name="T10" fmla="*/ 2147482317 w 5"/>
                <a:gd name="T11" fmla="*/ 2147482112 h 2"/>
                <a:gd name="T12" fmla="*/ 2147482317 w 5"/>
                <a:gd name="T13" fmla="*/ 2147482112 h 2"/>
                <a:gd name="T14" fmla="*/ 2147482317 w 5"/>
                <a:gd name="T15" fmla="*/ 2147482112 h 2"/>
                <a:gd name="T16" fmla="*/ 0 w 5"/>
                <a:gd name="T17" fmla="*/ 0 h 2"/>
                <a:gd name="T18" fmla="*/ 2147482317 w 5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2"/>
                <a:gd name="T32" fmla="*/ 5 w 5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2">
                  <a:moveTo>
                    <a:pt x="2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47" name="Freeform 143"/>
            <p:cNvSpPr>
              <a:spLocks/>
            </p:cNvSpPr>
            <p:nvPr/>
          </p:nvSpPr>
          <p:spPr bwMode="auto">
            <a:xfrm>
              <a:off x="4712" y="2372"/>
              <a:ext cx="5" cy="2"/>
            </a:xfrm>
            <a:custGeom>
              <a:avLst/>
              <a:gdLst>
                <a:gd name="T0" fmla="*/ 2147482317 w 5"/>
                <a:gd name="T1" fmla="*/ 0 h 2"/>
                <a:gd name="T2" fmla="*/ 2147482317 w 5"/>
                <a:gd name="T3" fmla="*/ 0 h 2"/>
                <a:gd name="T4" fmla="*/ 2147482317 w 5"/>
                <a:gd name="T5" fmla="*/ 0 h 2"/>
                <a:gd name="T6" fmla="*/ 2147482317 w 5"/>
                <a:gd name="T7" fmla="*/ 0 h 2"/>
                <a:gd name="T8" fmla="*/ 2147482317 w 5"/>
                <a:gd name="T9" fmla="*/ 0 h 2"/>
                <a:gd name="T10" fmla="*/ 2147482317 w 5"/>
                <a:gd name="T11" fmla="*/ 2147482112 h 2"/>
                <a:gd name="T12" fmla="*/ 2147482317 w 5"/>
                <a:gd name="T13" fmla="*/ 2147482112 h 2"/>
                <a:gd name="T14" fmla="*/ 2147482317 w 5"/>
                <a:gd name="T15" fmla="*/ 2147482112 h 2"/>
                <a:gd name="T16" fmla="*/ 0 w 5"/>
                <a:gd name="T17" fmla="*/ 0 h 2"/>
                <a:gd name="T18" fmla="*/ 2147482317 w 5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2"/>
                <a:gd name="T32" fmla="*/ 5 w 5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2">
                  <a:moveTo>
                    <a:pt x="2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48" name="Freeform 144"/>
            <p:cNvSpPr>
              <a:spLocks/>
            </p:cNvSpPr>
            <p:nvPr/>
          </p:nvSpPr>
          <p:spPr bwMode="auto">
            <a:xfrm>
              <a:off x="4709" y="2330"/>
              <a:ext cx="4" cy="6"/>
            </a:xfrm>
            <a:custGeom>
              <a:avLst/>
              <a:gdLst>
                <a:gd name="T0" fmla="*/ 2147482112 w 4"/>
                <a:gd name="T1" fmla="*/ 0 h 5"/>
                <a:gd name="T2" fmla="*/ 2147482112 w 4"/>
                <a:gd name="T3" fmla="*/ 0 h 5"/>
                <a:gd name="T4" fmla="*/ 2147482112 w 4"/>
                <a:gd name="T5" fmla="*/ 0 h 5"/>
                <a:gd name="T6" fmla="*/ 2147482112 w 4"/>
                <a:gd name="T7" fmla="*/ 2147483647 h 5"/>
                <a:gd name="T8" fmla="*/ 2147482112 w 4"/>
                <a:gd name="T9" fmla="*/ 2147483647 h 5"/>
                <a:gd name="T10" fmla="*/ 2147482112 w 4"/>
                <a:gd name="T11" fmla="*/ 2147483647 h 5"/>
                <a:gd name="T12" fmla="*/ 0 w 4"/>
                <a:gd name="T13" fmla="*/ 2147483647 h 5"/>
                <a:gd name="T14" fmla="*/ 2147482112 w 4"/>
                <a:gd name="T15" fmla="*/ 0 h 5"/>
                <a:gd name="T16" fmla="*/ 2147482112 w 4"/>
                <a:gd name="T17" fmla="*/ 0 h 5"/>
                <a:gd name="T18" fmla="*/ 2147482112 w 4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5"/>
                <a:gd name="T32" fmla="*/ 4 w 4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49" name="Freeform 145"/>
            <p:cNvSpPr>
              <a:spLocks/>
            </p:cNvSpPr>
            <p:nvPr/>
          </p:nvSpPr>
          <p:spPr bwMode="auto">
            <a:xfrm>
              <a:off x="4709" y="2330"/>
              <a:ext cx="4" cy="6"/>
            </a:xfrm>
            <a:custGeom>
              <a:avLst/>
              <a:gdLst>
                <a:gd name="T0" fmla="*/ 2147482112 w 4"/>
                <a:gd name="T1" fmla="*/ 0 h 5"/>
                <a:gd name="T2" fmla="*/ 2147482112 w 4"/>
                <a:gd name="T3" fmla="*/ 0 h 5"/>
                <a:gd name="T4" fmla="*/ 2147482112 w 4"/>
                <a:gd name="T5" fmla="*/ 0 h 5"/>
                <a:gd name="T6" fmla="*/ 2147482112 w 4"/>
                <a:gd name="T7" fmla="*/ 2147483647 h 5"/>
                <a:gd name="T8" fmla="*/ 2147482112 w 4"/>
                <a:gd name="T9" fmla="*/ 2147483647 h 5"/>
                <a:gd name="T10" fmla="*/ 2147482112 w 4"/>
                <a:gd name="T11" fmla="*/ 2147483647 h 5"/>
                <a:gd name="T12" fmla="*/ 0 w 4"/>
                <a:gd name="T13" fmla="*/ 2147483647 h 5"/>
                <a:gd name="T14" fmla="*/ 2147482112 w 4"/>
                <a:gd name="T15" fmla="*/ 0 h 5"/>
                <a:gd name="T16" fmla="*/ 2147482112 w 4"/>
                <a:gd name="T17" fmla="*/ 0 h 5"/>
                <a:gd name="T18" fmla="*/ 2147482112 w 4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5"/>
                <a:gd name="T32" fmla="*/ 4 w 4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50" name="Freeform 146"/>
            <p:cNvSpPr>
              <a:spLocks/>
            </p:cNvSpPr>
            <p:nvPr/>
          </p:nvSpPr>
          <p:spPr bwMode="auto">
            <a:xfrm>
              <a:off x="4713" y="2330"/>
              <a:ext cx="6" cy="6"/>
            </a:xfrm>
            <a:custGeom>
              <a:avLst/>
              <a:gdLst>
                <a:gd name="T0" fmla="*/ 2147483647 w 5"/>
                <a:gd name="T1" fmla="*/ 2147483647 h 5"/>
                <a:gd name="T2" fmla="*/ 2147483647 w 5"/>
                <a:gd name="T3" fmla="*/ 0 h 5"/>
                <a:gd name="T4" fmla="*/ 2147483647 w 5"/>
                <a:gd name="T5" fmla="*/ 0 h 5"/>
                <a:gd name="T6" fmla="*/ 2147483647 w 5"/>
                <a:gd name="T7" fmla="*/ 0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0 w 5"/>
                <a:gd name="T21" fmla="*/ 2147483647 h 5"/>
                <a:gd name="T22" fmla="*/ 2147483647 w 5"/>
                <a:gd name="T23" fmla="*/ 2147483647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5"/>
                <a:gd name="T38" fmla="*/ 5 w 5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5">
                  <a:moveTo>
                    <a:pt x="3" y="3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51" name="Freeform 147"/>
            <p:cNvSpPr>
              <a:spLocks/>
            </p:cNvSpPr>
            <p:nvPr/>
          </p:nvSpPr>
          <p:spPr bwMode="auto">
            <a:xfrm>
              <a:off x="4713" y="2330"/>
              <a:ext cx="6" cy="6"/>
            </a:xfrm>
            <a:custGeom>
              <a:avLst/>
              <a:gdLst>
                <a:gd name="T0" fmla="*/ 2147483647 w 5"/>
                <a:gd name="T1" fmla="*/ 2147483647 h 5"/>
                <a:gd name="T2" fmla="*/ 2147483647 w 5"/>
                <a:gd name="T3" fmla="*/ 0 h 5"/>
                <a:gd name="T4" fmla="*/ 2147483647 w 5"/>
                <a:gd name="T5" fmla="*/ 0 h 5"/>
                <a:gd name="T6" fmla="*/ 2147483647 w 5"/>
                <a:gd name="T7" fmla="*/ 0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0 w 5"/>
                <a:gd name="T21" fmla="*/ 2147483647 h 5"/>
                <a:gd name="T22" fmla="*/ 2147483647 w 5"/>
                <a:gd name="T23" fmla="*/ 2147483647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5"/>
                <a:gd name="T38" fmla="*/ 5 w 5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5">
                  <a:moveTo>
                    <a:pt x="3" y="3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3"/>
                  </a:lnTo>
                  <a:lnTo>
                    <a:pt x="3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52" name="Freeform 148"/>
            <p:cNvSpPr>
              <a:spLocks/>
            </p:cNvSpPr>
            <p:nvPr/>
          </p:nvSpPr>
          <p:spPr bwMode="auto">
            <a:xfrm>
              <a:off x="4733" y="2338"/>
              <a:ext cx="14" cy="4"/>
            </a:xfrm>
            <a:custGeom>
              <a:avLst/>
              <a:gdLst>
                <a:gd name="T0" fmla="*/ 0 w 12"/>
                <a:gd name="T1" fmla="*/ 0 h 5"/>
                <a:gd name="T2" fmla="*/ 2147483647 w 12"/>
                <a:gd name="T3" fmla="*/ 0 h 5"/>
                <a:gd name="T4" fmla="*/ 2147483647 w 12"/>
                <a:gd name="T5" fmla="*/ 0 h 5"/>
                <a:gd name="T6" fmla="*/ 2147483647 w 12"/>
                <a:gd name="T7" fmla="*/ 0 h 5"/>
                <a:gd name="T8" fmla="*/ 2147483647 w 12"/>
                <a:gd name="T9" fmla="*/ 0 h 5"/>
                <a:gd name="T10" fmla="*/ 2147483647 w 12"/>
                <a:gd name="T11" fmla="*/ 0 h 5"/>
                <a:gd name="T12" fmla="*/ 2147483647 w 12"/>
                <a:gd name="T13" fmla="*/ 0 h 5"/>
                <a:gd name="T14" fmla="*/ 2147483647 w 12"/>
                <a:gd name="T15" fmla="*/ 1717985853 h 5"/>
                <a:gd name="T16" fmla="*/ 2147483647 w 12"/>
                <a:gd name="T17" fmla="*/ 1717985853 h 5"/>
                <a:gd name="T18" fmla="*/ 2147483647 w 12"/>
                <a:gd name="T19" fmla="*/ 1717985853 h 5"/>
                <a:gd name="T20" fmla="*/ 2147483647 w 12"/>
                <a:gd name="T21" fmla="*/ 1717985853 h 5"/>
                <a:gd name="T22" fmla="*/ 0 w 12"/>
                <a:gd name="T23" fmla="*/ 0 h 5"/>
                <a:gd name="T24" fmla="*/ 0 w 12"/>
                <a:gd name="T25" fmla="*/ 0 h 5"/>
                <a:gd name="T26" fmla="*/ 0 w 12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"/>
                <a:gd name="T43" fmla="*/ 0 h 5"/>
                <a:gd name="T44" fmla="*/ 12 w 12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" h="5">
                  <a:moveTo>
                    <a:pt x="0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9" y="3"/>
                  </a:lnTo>
                  <a:lnTo>
                    <a:pt x="5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53" name="Freeform 149"/>
            <p:cNvSpPr>
              <a:spLocks/>
            </p:cNvSpPr>
            <p:nvPr/>
          </p:nvSpPr>
          <p:spPr bwMode="auto">
            <a:xfrm>
              <a:off x="4733" y="2338"/>
              <a:ext cx="14" cy="4"/>
            </a:xfrm>
            <a:custGeom>
              <a:avLst/>
              <a:gdLst>
                <a:gd name="T0" fmla="*/ 0 w 12"/>
                <a:gd name="T1" fmla="*/ 0 h 5"/>
                <a:gd name="T2" fmla="*/ 2147483647 w 12"/>
                <a:gd name="T3" fmla="*/ 0 h 5"/>
                <a:gd name="T4" fmla="*/ 2147483647 w 12"/>
                <a:gd name="T5" fmla="*/ 0 h 5"/>
                <a:gd name="T6" fmla="*/ 2147483647 w 12"/>
                <a:gd name="T7" fmla="*/ 0 h 5"/>
                <a:gd name="T8" fmla="*/ 2147483647 w 12"/>
                <a:gd name="T9" fmla="*/ 0 h 5"/>
                <a:gd name="T10" fmla="*/ 2147483647 w 12"/>
                <a:gd name="T11" fmla="*/ 0 h 5"/>
                <a:gd name="T12" fmla="*/ 2147483647 w 12"/>
                <a:gd name="T13" fmla="*/ 0 h 5"/>
                <a:gd name="T14" fmla="*/ 2147483647 w 12"/>
                <a:gd name="T15" fmla="*/ 1717985853 h 5"/>
                <a:gd name="T16" fmla="*/ 2147483647 w 12"/>
                <a:gd name="T17" fmla="*/ 1717985853 h 5"/>
                <a:gd name="T18" fmla="*/ 2147483647 w 12"/>
                <a:gd name="T19" fmla="*/ 1717985853 h 5"/>
                <a:gd name="T20" fmla="*/ 2147483647 w 12"/>
                <a:gd name="T21" fmla="*/ 1717985853 h 5"/>
                <a:gd name="T22" fmla="*/ 0 w 12"/>
                <a:gd name="T23" fmla="*/ 0 h 5"/>
                <a:gd name="T24" fmla="*/ 0 w 12"/>
                <a:gd name="T25" fmla="*/ 0 h 5"/>
                <a:gd name="T26" fmla="*/ 0 w 12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"/>
                <a:gd name="T43" fmla="*/ 0 h 5"/>
                <a:gd name="T44" fmla="*/ 12 w 12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" h="5">
                  <a:moveTo>
                    <a:pt x="0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9" y="3"/>
                  </a:lnTo>
                  <a:lnTo>
                    <a:pt x="5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54" name="Freeform 150"/>
            <p:cNvSpPr>
              <a:spLocks/>
            </p:cNvSpPr>
            <p:nvPr/>
          </p:nvSpPr>
          <p:spPr bwMode="auto">
            <a:xfrm>
              <a:off x="4749" y="2338"/>
              <a:ext cx="15" cy="3"/>
            </a:xfrm>
            <a:custGeom>
              <a:avLst/>
              <a:gdLst>
                <a:gd name="T0" fmla="*/ 0 w 12"/>
                <a:gd name="T1" fmla="*/ 0 h 3"/>
                <a:gd name="T2" fmla="*/ 0 w 12"/>
                <a:gd name="T3" fmla="*/ 0 h 3"/>
                <a:gd name="T4" fmla="*/ 2147483647 w 12"/>
                <a:gd name="T5" fmla="*/ 2147482453 h 3"/>
                <a:gd name="T6" fmla="*/ 2147483647 w 12"/>
                <a:gd name="T7" fmla="*/ 0 h 3"/>
                <a:gd name="T8" fmla="*/ 2147483647 w 12"/>
                <a:gd name="T9" fmla="*/ 0 h 3"/>
                <a:gd name="T10" fmla="*/ 2147483647 w 12"/>
                <a:gd name="T11" fmla="*/ 0 h 3"/>
                <a:gd name="T12" fmla="*/ 2147483647 w 12"/>
                <a:gd name="T13" fmla="*/ 2147482453 h 3"/>
                <a:gd name="T14" fmla="*/ 2147483647 w 12"/>
                <a:gd name="T15" fmla="*/ 2147482453 h 3"/>
                <a:gd name="T16" fmla="*/ 2147483647 w 12"/>
                <a:gd name="T17" fmla="*/ 2147482453 h 3"/>
                <a:gd name="T18" fmla="*/ 0 w 12"/>
                <a:gd name="T19" fmla="*/ 0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3"/>
                <a:gd name="T32" fmla="*/ 12 w 12"/>
                <a:gd name="T33" fmla="*/ 3 h 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3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9" y="3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55" name="Freeform 151"/>
            <p:cNvSpPr>
              <a:spLocks/>
            </p:cNvSpPr>
            <p:nvPr/>
          </p:nvSpPr>
          <p:spPr bwMode="auto">
            <a:xfrm>
              <a:off x="4749" y="2338"/>
              <a:ext cx="15" cy="3"/>
            </a:xfrm>
            <a:custGeom>
              <a:avLst/>
              <a:gdLst>
                <a:gd name="T0" fmla="*/ 0 w 12"/>
                <a:gd name="T1" fmla="*/ 0 h 3"/>
                <a:gd name="T2" fmla="*/ 0 w 12"/>
                <a:gd name="T3" fmla="*/ 0 h 3"/>
                <a:gd name="T4" fmla="*/ 2147483647 w 12"/>
                <a:gd name="T5" fmla="*/ 2147482453 h 3"/>
                <a:gd name="T6" fmla="*/ 2147483647 w 12"/>
                <a:gd name="T7" fmla="*/ 0 h 3"/>
                <a:gd name="T8" fmla="*/ 2147483647 w 12"/>
                <a:gd name="T9" fmla="*/ 0 h 3"/>
                <a:gd name="T10" fmla="*/ 2147483647 w 12"/>
                <a:gd name="T11" fmla="*/ 0 h 3"/>
                <a:gd name="T12" fmla="*/ 2147483647 w 12"/>
                <a:gd name="T13" fmla="*/ 2147482453 h 3"/>
                <a:gd name="T14" fmla="*/ 2147483647 w 12"/>
                <a:gd name="T15" fmla="*/ 2147482453 h 3"/>
                <a:gd name="T16" fmla="*/ 2147483647 w 12"/>
                <a:gd name="T17" fmla="*/ 2147482453 h 3"/>
                <a:gd name="T18" fmla="*/ 0 w 12"/>
                <a:gd name="T19" fmla="*/ 0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3"/>
                <a:gd name="T32" fmla="*/ 12 w 12"/>
                <a:gd name="T33" fmla="*/ 3 h 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3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9" y="3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56" name="Freeform 152"/>
            <p:cNvSpPr>
              <a:spLocks/>
            </p:cNvSpPr>
            <p:nvPr/>
          </p:nvSpPr>
          <p:spPr bwMode="auto">
            <a:xfrm>
              <a:off x="4758" y="2341"/>
              <a:ext cx="2" cy="7"/>
            </a:xfrm>
            <a:custGeom>
              <a:avLst/>
              <a:gdLst>
                <a:gd name="T0" fmla="*/ 0 w 2"/>
                <a:gd name="T1" fmla="*/ 2147482551 h 7"/>
                <a:gd name="T2" fmla="*/ 0 w 2"/>
                <a:gd name="T3" fmla="*/ 0 h 7"/>
                <a:gd name="T4" fmla="*/ 0 w 2"/>
                <a:gd name="T5" fmla="*/ 0 h 7"/>
                <a:gd name="T6" fmla="*/ 0 w 2"/>
                <a:gd name="T7" fmla="*/ 2147482551 h 7"/>
                <a:gd name="T8" fmla="*/ 2147482112 w 2"/>
                <a:gd name="T9" fmla="*/ 2147482551 h 7"/>
                <a:gd name="T10" fmla="*/ 0 w 2"/>
                <a:gd name="T11" fmla="*/ 2147482551 h 7"/>
                <a:gd name="T12" fmla="*/ 0 w 2"/>
                <a:gd name="T13" fmla="*/ 214748255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7"/>
                <a:gd name="T23" fmla="*/ 2 w 2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7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57" name="Freeform 153"/>
            <p:cNvSpPr>
              <a:spLocks/>
            </p:cNvSpPr>
            <p:nvPr/>
          </p:nvSpPr>
          <p:spPr bwMode="auto">
            <a:xfrm>
              <a:off x="4758" y="2341"/>
              <a:ext cx="2" cy="7"/>
            </a:xfrm>
            <a:custGeom>
              <a:avLst/>
              <a:gdLst>
                <a:gd name="T0" fmla="*/ 0 w 2"/>
                <a:gd name="T1" fmla="*/ 2147482551 h 7"/>
                <a:gd name="T2" fmla="*/ 0 w 2"/>
                <a:gd name="T3" fmla="*/ 0 h 7"/>
                <a:gd name="T4" fmla="*/ 0 w 2"/>
                <a:gd name="T5" fmla="*/ 0 h 7"/>
                <a:gd name="T6" fmla="*/ 0 w 2"/>
                <a:gd name="T7" fmla="*/ 2147482551 h 7"/>
                <a:gd name="T8" fmla="*/ 2147482112 w 2"/>
                <a:gd name="T9" fmla="*/ 2147482551 h 7"/>
                <a:gd name="T10" fmla="*/ 0 w 2"/>
                <a:gd name="T11" fmla="*/ 2147482551 h 7"/>
                <a:gd name="T12" fmla="*/ 0 w 2"/>
                <a:gd name="T13" fmla="*/ 2147482551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7"/>
                <a:gd name="T23" fmla="*/ 2 w 2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7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7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58" name="Freeform 154"/>
            <p:cNvSpPr>
              <a:spLocks/>
            </p:cNvSpPr>
            <p:nvPr/>
          </p:nvSpPr>
          <p:spPr bwMode="auto">
            <a:xfrm>
              <a:off x="4760" y="2356"/>
              <a:ext cx="18" cy="14"/>
            </a:xfrm>
            <a:custGeom>
              <a:avLst/>
              <a:gdLst>
                <a:gd name="T0" fmla="*/ 0 w 15"/>
                <a:gd name="T1" fmla="*/ 2147483647 h 12"/>
                <a:gd name="T2" fmla="*/ 0 w 15"/>
                <a:gd name="T3" fmla="*/ 2147483647 h 12"/>
                <a:gd name="T4" fmla="*/ 0 w 15"/>
                <a:gd name="T5" fmla="*/ 2147483647 h 12"/>
                <a:gd name="T6" fmla="*/ 2147483647 w 15"/>
                <a:gd name="T7" fmla="*/ 0 h 12"/>
                <a:gd name="T8" fmla="*/ 2147483647 w 15"/>
                <a:gd name="T9" fmla="*/ 0 h 12"/>
                <a:gd name="T10" fmla="*/ 2147483647 w 15"/>
                <a:gd name="T11" fmla="*/ 2147483647 h 12"/>
                <a:gd name="T12" fmla="*/ 2147483647 w 15"/>
                <a:gd name="T13" fmla="*/ 2147483647 h 12"/>
                <a:gd name="T14" fmla="*/ 2147483647 w 15"/>
                <a:gd name="T15" fmla="*/ 2147483647 h 12"/>
                <a:gd name="T16" fmla="*/ 2147483647 w 15"/>
                <a:gd name="T17" fmla="*/ 2147483647 h 12"/>
                <a:gd name="T18" fmla="*/ 2147483647 w 15"/>
                <a:gd name="T19" fmla="*/ 2147483647 h 12"/>
                <a:gd name="T20" fmla="*/ 2147483647 w 15"/>
                <a:gd name="T21" fmla="*/ 2147483647 h 12"/>
                <a:gd name="T22" fmla="*/ 2147483647 w 15"/>
                <a:gd name="T23" fmla="*/ 2147483647 h 12"/>
                <a:gd name="T24" fmla="*/ 2147483647 w 15"/>
                <a:gd name="T25" fmla="*/ 2147483647 h 12"/>
                <a:gd name="T26" fmla="*/ 2147483647 w 15"/>
                <a:gd name="T27" fmla="*/ 2147483647 h 12"/>
                <a:gd name="T28" fmla="*/ 0 w 15"/>
                <a:gd name="T29" fmla="*/ 2147483647 h 12"/>
                <a:gd name="T30" fmla="*/ 0 w 15"/>
                <a:gd name="T31" fmla="*/ 2147483647 h 12"/>
                <a:gd name="T32" fmla="*/ 0 w 15"/>
                <a:gd name="T33" fmla="*/ 2147483647 h 12"/>
                <a:gd name="T34" fmla="*/ 0 w 15"/>
                <a:gd name="T35" fmla="*/ 2147483647 h 12"/>
                <a:gd name="T36" fmla="*/ 0 w 15"/>
                <a:gd name="T37" fmla="*/ 2147483647 h 1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"/>
                <a:gd name="T58" fmla="*/ 0 h 12"/>
                <a:gd name="T59" fmla="*/ 15 w 15"/>
                <a:gd name="T60" fmla="*/ 12 h 1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" h="12">
                  <a:moveTo>
                    <a:pt x="0" y="2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2" y="5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5" y="9"/>
                  </a:lnTo>
                  <a:lnTo>
                    <a:pt x="12" y="9"/>
                  </a:lnTo>
                  <a:lnTo>
                    <a:pt x="10" y="12"/>
                  </a:lnTo>
                  <a:lnTo>
                    <a:pt x="5" y="12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59" name="Freeform 155"/>
            <p:cNvSpPr>
              <a:spLocks/>
            </p:cNvSpPr>
            <p:nvPr/>
          </p:nvSpPr>
          <p:spPr bwMode="auto">
            <a:xfrm>
              <a:off x="4760" y="2356"/>
              <a:ext cx="18" cy="14"/>
            </a:xfrm>
            <a:custGeom>
              <a:avLst/>
              <a:gdLst>
                <a:gd name="T0" fmla="*/ 0 w 15"/>
                <a:gd name="T1" fmla="*/ 2147483647 h 12"/>
                <a:gd name="T2" fmla="*/ 0 w 15"/>
                <a:gd name="T3" fmla="*/ 2147483647 h 12"/>
                <a:gd name="T4" fmla="*/ 0 w 15"/>
                <a:gd name="T5" fmla="*/ 2147483647 h 12"/>
                <a:gd name="T6" fmla="*/ 2147483647 w 15"/>
                <a:gd name="T7" fmla="*/ 0 h 12"/>
                <a:gd name="T8" fmla="*/ 2147483647 w 15"/>
                <a:gd name="T9" fmla="*/ 0 h 12"/>
                <a:gd name="T10" fmla="*/ 2147483647 w 15"/>
                <a:gd name="T11" fmla="*/ 2147483647 h 12"/>
                <a:gd name="T12" fmla="*/ 2147483647 w 15"/>
                <a:gd name="T13" fmla="*/ 2147483647 h 12"/>
                <a:gd name="T14" fmla="*/ 2147483647 w 15"/>
                <a:gd name="T15" fmla="*/ 2147483647 h 12"/>
                <a:gd name="T16" fmla="*/ 2147483647 w 15"/>
                <a:gd name="T17" fmla="*/ 2147483647 h 12"/>
                <a:gd name="T18" fmla="*/ 2147483647 w 15"/>
                <a:gd name="T19" fmla="*/ 2147483647 h 12"/>
                <a:gd name="T20" fmla="*/ 2147483647 w 15"/>
                <a:gd name="T21" fmla="*/ 2147483647 h 12"/>
                <a:gd name="T22" fmla="*/ 2147483647 w 15"/>
                <a:gd name="T23" fmla="*/ 2147483647 h 12"/>
                <a:gd name="T24" fmla="*/ 2147483647 w 15"/>
                <a:gd name="T25" fmla="*/ 2147483647 h 12"/>
                <a:gd name="T26" fmla="*/ 2147483647 w 15"/>
                <a:gd name="T27" fmla="*/ 2147483647 h 12"/>
                <a:gd name="T28" fmla="*/ 0 w 15"/>
                <a:gd name="T29" fmla="*/ 2147483647 h 12"/>
                <a:gd name="T30" fmla="*/ 0 w 15"/>
                <a:gd name="T31" fmla="*/ 2147483647 h 12"/>
                <a:gd name="T32" fmla="*/ 0 w 15"/>
                <a:gd name="T33" fmla="*/ 2147483647 h 12"/>
                <a:gd name="T34" fmla="*/ 0 w 15"/>
                <a:gd name="T35" fmla="*/ 2147483647 h 12"/>
                <a:gd name="T36" fmla="*/ 0 w 15"/>
                <a:gd name="T37" fmla="*/ 2147483647 h 1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"/>
                <a:gd name="T58" fmla="*/ 0 h 12"/>
                <a:gd name="T59" fmla="*/ 15 w 15"/>
                <a:gd name="T60" fmla="*/ 12 h 1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" h="12">
                  <a:moveTo>
                    <a:pt x="0" y="2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2" y="5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5" y="9"/>
                  </a:lnTo>
                  <a:lnTo>
                    <a:pt x="12" y="9"/>
                  </a:lnTo>
                  <a:lnTo>
                    <a:pt x="10" y="12"/>
                  </a:lnTo>
                  <a:lnTo>
                    <a:pt x="5" y="12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60" name="Freeform 156"/>
            <p:cNvSpPr>
              <a:spLocks/>
            </p:cNvSpPr>
            <p:nvPr/>
          </p:nvSpPr>
          <p:spPr bwMode="auto">
            <a:xfrm>
              <a:off x="4749" y="2257"/>
              <a:ext cx="3" cy="6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147483647 w 2"/>
                <a:gd name="T5" fmla="*/ 0 h 5"/>
                <a:gd name="T6" fmla="*/ 2147483647 w 2"/>
                <a:gd name="T7" fmla="*/ 2147483647 h 5"/>
                <a:gd name="T8" fmla="*/ 0 w 2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5"/>
                <a:gd name="T17" fmla="*/ 2 w 2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61" name="Freeform 157"/>
            <p:cNvSpPr>
              <a:spLocks/>
            </p:cNvSpPr>
            <p:nvPr/>
          </p:nvSpPr>
          <p:spPr bwMode="auto">
            <a:xfrm>
              <a:off x="4749" y="2257"/>
              <a:ext cx="3" cy="6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147483647 w 2"/>
                <a:gd name="T5" fmla="*/ 0 h 5"/>
                <a:gd name="T6" fmla="*/ 2147483647 w 2"/>
                <a:gd name="T7" fmla="*/ 2147483647 h 5"/>
                <a:gd name="T8" fmla="*/ 0 w 2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5"/>
                <a:gd name="T17" fmla="*/ 2 w 2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62" name="Freeform 158"/>
            <p:cNvSpPr>
              <a:spLocks/>
            </p:cNvSpPr>
            <p:nvPr/>
          </p:nvSpPr>
          <p:spPr bwMode="auto">
            <a:xfrm>
              <a:off x="4772" y="2244"/>
              <a:ext cx="1" cy="8"/>
            </a:xfrm>
            <a:custGeom>
              <a:avLst/>
              <a:gdLst>
                <a:gd name="T0" fmla="*/ 0 w 1587"/>
                <a:gd name="T1" fmla="*/ 0 h 7"/>
                <a:gd name="T2" fmla="*/ 0 w 1587"/>
                <a:gd name="T3" fmla="*/ 0 h 7"/>
                <a:gd name="T4" fmla="*/ 0 w 1587"/>
                <a:gd name="T5" fmla="*/ 2147483647 h 7"/>
                <a:gd name="T6" fmla="*/ 0 w 1587"/>
                <a:gd name="T7" fmla="*/ 2147483647 h 7"/>
                <a:gd name="T8" fmla="*/ 0 w 1587"/>
                <a:gd name="T9" fmla="*/ 2147483647 h 7"/>
                <a:gd name="T10" fmla="*/ 0 w 1587"/>
                <a:gd name="T11" fmla="*/ 2147483647 h 7"/>
                <a:gd name="T12" fmla="*/ 0 w 1587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7"/>
                <a:gd name="T22" fmla="*/ 0 h 7"/>
                <a:gd name="T23" fmla="*/ 1587 w 158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7" h="7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63" name="Freeform 159"/>
            <p:cNvSpPr>
              <a:spLocks/>
            </p:cNvSpPr>
            <p:nvPr/>
          </p:nvSpPr>
          <p:spPr bwMode="auto">
            <a:xfrm>
              <a:off x="4772" y="2244"/>
              <a:ext cx="1" cy="8"/>
            </a:xfrm>
            <a:custGeom>
              <a:avLst/>
              <a:gdLst>
                <a:gd name="T0" fmla="*/ 0 w 1587"/>
                <a:gd name="T1" fmla="*/ 0 h 7"/>
                <a:gd name="T2" fmla="*/ 0 w 1587"/>
                <a:gd name="T3" fmla="*/ 0 h 7"/>
                <a:gd name="T4" fmla="*/ 0 w 1587"/>
                <a:gd name="T5" fmla="*/ 2147483647 h 7"/>
                <a:gd name="T6" fmla="*/ 0 w 1587"/>
                <a:gd name="T7" fmla="*/ 2147483647 h 7"/>
                <a:gd name="T8" fmla="*/ 0 w 1587"/>
                <a:gd name="T9" fmla="*/ 2147483647 h 7"/>
                <a:gd name="T10" fmla="*/ 0 w 1587"/>
                <a:gd name="T11" fmla="*/ 2147483647 h 7"/>
                <a:gd name="T12" fmla="*/ 0 w 1587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7"/>
                <a:gd name="T22" fmla="*/ 0 h 7"/>
                <a:gd name="T23" fmla="*/ 1587 w 1587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7" h="7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64" name="Freeform 160"/>
            <p:cNvSpPr>
              <a:spLocks/>
            </p:cNvSpPr>
            <p:nvPr/>
          </p:nvSpPr>
          <p:spPr bwMode="auto">
            <a:xfrm>
              <a:off x="4794" y="2273"/>
              <a:ext cx="6" cy="10"/>
            </a:xfrm>
            <a:custGeom>
              <a:avLst/>
              <a:gdLst>
                <a:gd name="T0" fmla="*/ 2147483647 w 5"/>
                <a:gd name="T1" fmla="*/ 0 h 10"/>
                <a:gd name="T2" fmla="*/ 2147483647 w 5"/>
                <a:gd name="T3" fmla="*/ 2147482317 h 10"/>
                <a:gd name="T4" fmla="*/ 2147483647 w 5"/>
                <a:gd name="T5" fmla="*/ 2147482317 h 10"/>
                <a:gd name="T6" fmla="*/ 2147483647 w 5"/>
                <a:gd name="T7" fmla="*/ 2147482317 h 10"/>
                <a:gd name="T8" fmla="*/ 2147483647 w 5"/>
                <a:gd name="T9" fmla="*/ 2147482317 h 10"/>
                <a:gd name="T10" fmla="*/ 2147483647 w 5"/>
                <a:gd name="T11" fmla="*/ 2147482317 h 10"/>
                <a:gd name="T12" fmla="*/ 0 w 5"/>
                <a:gd name="T13" fmla="*/ 2147482317 h 10"/>
                <a:gd name="T14" fmla="*/ 0 w 5"/>
                <a:gd name="T15" fmla="*/ 2147482317 h 10"/>
                <a:gd name="T16" fmla="*/ 2147483647 w 5"/>
                <a:gd name="T17" fmla="*/ 2147482317 h 10"/>
                <a:gd name="T18" fmla="*/ 2147483647 w 5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5" y="0"/>
                  </a:moveTo>
                  <a:lnTo>
                    <a:pt x="5" y="3"/>
                  </a:lnTo>
                  <a:lnTo>
                    <a:pt x="5" y="5"/>
                  </a:lnTo>
                  <a:lnTo>
                    <a:pt x="5" y="10"/>
                  </a:lnTo>
                  <a:lnTo>
                    <a:pt x="2" y="1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65" name="Freeform 161"/>
            <p:cNvSpPr>
              <a:spLocks/>
            </p:cNvSpPr>
            <p:nvPr/>
          </p:nvSpPr>
          <p:spPr bwMode="auto">
            <a:xfrm>
              <a:off x="4794" y="2273"/>
              <a:ext cx="6" cy="10"/>
            </a:xfrm>
            <a:custGeom>
              <a:avLst/>
              <a:gdLst>
                <a:gd name="T0" fmla="*/ 2147483647 w 5"/>
                <a:gd name="T1" fmla="*/ 0 h 10"/>
                <a:gd name="T2" fmla="*/ 2147483647 w 5"/>
                <a:gd name="T3" fmla="*/ 2147482317 h 10"/>
                <a:gd name="T4" fmla="*/ 2147483647 w 5"/>
                <a:gd name="T5" fmla="*/ 2147482317 h 10"/>
                <a:gd name="T6" fmla="*/ 2147483647 w 5"/>
                <a:gd name="T7" fmla="*/ 2147482317 h 10"/>
                <a:gd name="T8" fmla="*/ 2147483647 w 5"/>
                <a:gd name="T9" fmla="*/ 2147482317 h 10"/>
                <a:gd name="T10" fmla="*/ 2147483647 w 5"/>
                <a:gd name="T11" fmla="*/ 2147482317 h 10"/>
                <a:gd name="T12" fmla="*/ 0 w 5"/>
                <a:gd name="T13" fmla="*/ 2147482317 h 10"/>
                <a:gd name="T14" fmla="*/ 0 w 5"/>
                <a:gd name="T15" fmla="*/ 2147482317 h 10"/>
                <a:gd name="T16" fmla="*/ 2147483647 w 5"/>
                <a:gd name="T17" fmla="*/ 2147482317 h 10"/>
                <a:gd name="T18" fmla="*/ 2147483647 w 5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5" y="0"/>
                  </a:moveTo>
                  <a:lnTo>
                    <a:pt x="5" y="3"/>
                  </a:lnTo>
                  <a:lnTo>
                    <a:pt x="5" y="5"/>
                  </a:lnTo>
                  <a:lnTo>
                    <a:pt x="5" y="10"/>
                  </a:lnTo>
                  <a:lnTo>
                    <a:pt x="2" y="1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66" name="Freeform 162"/>
            <p:cNvSpPr>
              <a:spLocks/>
            </p:cNvSpPr>
            <p:nvPr/>
          </p:nvSpPr>
          <p:spPr bwMode="auto">
            <a:xfrm>
              <a:off x="4780" y="2280"/>
              <a:ext cx="22" cy="44"/>
            </a:xfrm>
            <a:custGeom>
              <a:avLst/>
              <a:gdLst>
                <a:gd name="T0" fmla="*/ 2147483647 w 19"/>
                <a:gd name="T1" fmla="*/ 0 h 40"/>
                <a:gd name="T2" fmla="*/ 2147483647 w 19"/>
                <a:gd name="T3" fmla="*/ 0 h 40"/>
                <a:gd name="T4" fmla="*/ 2147483647 w 19"/>
                <a:gd name="T5" fmla="*/ 0 h 40"/>
                <a:gd name="T6" fmla="*/ 2147483647 w 19"/>
                <a:gd name="T7" fmla="*/ 0 h 40"/>
                <a:gd name="T8" fmla="*/ 2147483647 w 19"/>
                <a:gd name="T9" fmla="*/ 2147483647 h 40"/>
                <a:gd name="T10" fmla="*/ 2147483647 w 19"/>
                <a:gd name="T11" fmla="*/ 2147483647 h 40"/>
                <a:gd name="T12" fmla="*/ 2147483647 w 19"/>
                <a:gd name="T13" fmla="*/ 2147483647 h 40"/>
                <a:gd name="T14" fmla="*/ 2147483647 w 19"/>
                <a:gd name="T15" fmla="*/ 2147483647 h 40"/>
                <a:gd name="T16" fmla="*/ 2147483647 w 19"/>
                <a:gd name="T17" fmla="*/ 2147483647 h 40"/>
                <a:gd name="T18" fmla="*/ 2147483647 w 19"/>
                <a:gd name="T19" fmla="*/ 2147483647 h 40"/>
                <a:gd name="T20" fmla="*/ 2147483647 w 19"/>
                <a:gd name="T21" fmla="*/ 2147483647 h 40"/>
                <a:gd name="T22" fmla="*/ 2147483647 w 19"/>
                <a:gd name="T23" fmla="*/ 2147483647 h 40"/>
                <a:gd name="T24" fmla="*/ 2147483647 w 19"/>
                <a:gd name="T25" fmla="*/ 2147483647 h 40"/>
                <a:gd name="T26" fmla="*/ 2147483647 w 19"/>
                <a:gd name="T27" fmla="*/ 2147483647 h 40"/>
                <a:gd name="T28" fmla="*/ 2147483647 w 19"/>
                <a:gd name="T29" fmla="*/ 2147483647 h 40"/>
                <a:gd name="T30" fmla="*/ 2147483647 w 19"/>
                <a:gd name="T31" fmla="*/ 2147483647 h 40"/>
                <a:gd name="T32" fmla="*/ 2147483647 w 19"/>
                <a:gd name="T33" fmla="*/ 2147483647 h 40"/>
                <a:gd name="T34" fmla="*/ 2147483647 w 19"/>
                <a:gd name="T35" fmla="*/ 2147483647 h 40"/>
                <a:gd name="T36" fmla="*/ 2147483647 w 19"/>
                <a:gd name="T37" fmla="*/ 2147483647 h 40"/>
                <a:gd name="T38" fmla="*/ 2147483647 w 19"/>
                <a:gd name="T39" fmla="*/ 2147483647 h 40"/>
                <a:gd name="T40" fmla="*/ 2147483647 w 19"/>
                <a:gd name="T41" fmla="*/ 2147483647 h 40"/>
                <a:gd name="T42" fmla="*/ 2147483647 w 19"/>
                <a:gd name="T43" fmla="*/ 2147483647 h 40"/>
                <a:gd name="T44" fmla="*/ 2147483647 w 19"/>
                <a:gd name="T45" fmla="*/ 2147483647 h 40"/>
                <a:gd name="T46" fmla="*/ 2147483647 w 19"/>
                <a:gd name="T47" fmla="*/ 2147483647 h 40"/>
                <a:gd name="T48" fmla="*/ 2147483647 w 19"/>
                <a:gd name="T49" fmla="*/ 2147483647 h 40"/>
                <a:gd name="T50" fmla="*/ 2147483647 w 19"/>
                <a:gd name="T51" fmla="*/ 2147483647 h 40"/>
                <a:gd name="T52" fmla="*/ 2147483647 w 19"/>
                <a:gd name="T53" fmla="*/ 2147483647 h 40"/>
                <a:gd name="T54" fmla="*/ 2147483647 w 19"/>
                <a:gd name="T55" fmla="*/ 2147483647 h 40"/>
                <a:gd name="T56" fmla="*/ 2147483647 w 19"/>
                <a:gd name="T57" fmla="*/ 2147483647 h 40"/>
                <a:gd name="T58" fmla="*/ 2147483647 w 19"/>
                <a:gd name="T59" fmla="*/ 2147483647 h 40"/>
                <a:gd name="T60" fmla="*/ 2147483647 w 19"/>
                <a:gd name="T61" fmla="*/ 2147483647 h 40"/>
                <a:gd name="T62" fmla="*/ 2147483647 w 19"/>
                <a:gd name="T63" fmla="*/ 2147483647 h 40"/>
                <a:gd name="T64" fmla="*/ 2147483647 w 19"/>
                <a:gd name="T65" fmla="*/ 2147483647 h 40"/>
                <a:gd name="T66" fmla="*/ 2147483647 w 19"/>
                <a:gd name="T67" fmla="*/ 2147483647 h 40"/>
                <a:gd name="T68" fmla="*/ 2147483647 w 19"/>
                <a:gd name="T69" fmla="*/ 2147483647 h 40"/>
                <a:gd name="T70" fmla="*/ 2147483647 w 19"/>
                <a:gd name="T71" fmla="*/ 2147483647 h 40"/>
                <a:gd name="T72" fmla="*/ 2147483647 w 19"/>
                <a:gd name="T73" fmla="*/ 2147483647 h 40"/>
                <a:gd name="T74" fmla="*/ 2147483647 w 19"/>
                <a:gd name="T75" fmla="*/ 2147483647 h 40"/>
                <a:gd name="T76" fmla="*/ 2147483647 w 19"/>
                <a:gd name="T77" fmla="*/ 2147483647 h 40"/>
                <a:gd name="T78" fmla="*/ 2147483647 w 19"/>
                <a:gd name="T79" fmla="*/ 2147483647 h 40"/>
                <a:gd name="T80" fmla="*/ 2147483647 w 19"/>
                <a:gd name="T81" fmla="*/ 2147483647 h 40"/>
                <a:gd name="T82" fmla="*/ 2147483647 w 19"/>
                <a:gd name="T83" fmla="*/ 2147483647 h 40"/>
                <a:gd name="T84" fmla="*/ 2147483647 w 19"/>
                <a:gd name="T85" fmla="*/ 2147483647 h 40"/>
                <a:gd name="T86" fmla="*/ 2147483647 w 19"/>
                <a:gd name="T87" fmla="*/ 2147483647 h 40"/>
                <a:gd name="T88" fmla="*/ 2147483647 w 19"/>
                <a:gd name="T89" fmla="*/ 2147483647 h 40"/>
                <a:gd name="T90" fmla="*/ 2147483647 w 19"/>
                <a:gd name="T91" fmla="*/ 2147483647 h 40"/>
                <a:gd name="T92" fmla="*/ 2147483647 w 19"/>
                <a:gd name="T93" fmla="*/ 2147483647 h 40"/>
                <a:gd name="T94" fmla="*/ 0 w 19"/>
                <a:gd name="T95" fmla="*/ 2147483647 h 40"/>
                <a:gd name="T96" fmla="*/ 0 w 19"/>
                <a:gd name="T97" fmla="*/ 2147483647 h 40"/>
                <a:gd name="T98" fmla="*/ 0 w 19"/>
                <a:gd name="T99" fmla="*/ 2147483647 h 40"/>
                <a:gd name="T100" fmla="*/ 2147483647 w 19"/>
                <a:gd name="T101" fmla="*/ 2147483647 h 40"/>
                <a:gd name="T102" fmla="*/ 2147483647 w 19"/>
                <a:gd name="T103" fmla="*/ 2147483647 h 40"/>
                <a:gd name="T104" fmla="*/ 2147483647 w 19"/>
                <a:gd name="T105" fmla="*/ 0 h 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9"/>
                <a:gd name="T160" fmla="*/ 0 h 40"/>
                <a:gd name="T161" fmla="*/ 19 w 19"/>
                <a:gd name="T162" fmla="*/ 40 h 4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9" h="40">
                  <a:moveTo>
                    <a:pt x="7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9" y="7"/>
                  </a:lnTo>
                  <a:lnTo>
                    <a:pt x="9" y="10"/>
                  </a:lnTo>
                  <a:lnTo>
                    <a:pt x="9" y="12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9" y="14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7" y="10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12" y="19"/>
                  </a:lnTo>
                  <a:lnTo>
                    <a:pt x="17" y="22"/>
                  </a:lnTo>
                  <a:lnTo>
                    <a:pt x="17" y="24"/>
                  </a:lnTo>
                  <a:lnTo>
                    <a:pt x="19" y="24"/>
                  </a:lnTo>
                  <a:lnTo>
                    <a:pt x="19" y="26"/>
                  </a:lnTo>
                  <a:lnTo>
                    <a:pt x="17" y="26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9" y="22"/>
                  </a:lnTo>
                  <a:lnTo>
                    <a:pt x="7" y="24"/>
                  </a:lnTo>
                  <a:lnTo>
                    <a:pt x="7" y="29"/>
                  </a:lnTo>
                  <a:lnTo>
                    <a:pt x="7" y="33"/>
                  </a:lnTo>
                  <a:lnTo>
                    <a:pt x="9" y="36"/>
                  </a:lnTo>
                  <a:lnTo>
                    <a:pt x="12" y="38"/>
                  </a:lnTo>
                  <a:lnTo>
                    <a:pt x="14" y="40"/>
                  </a:lnTo>
                  <a:lnTo>
                    <a:pt x="12" y="40"/>
                  </a:lnTo>
                  <a:lnTo>
                    <a:pt x="9" y="38"/>
                  </a:lnTo>
                  <a:lnTo>
                    <a:pt x="5" y="33"/>
                  </a:lnTo>
                  <a:lnTo>
                    <a:pt x="5" y="24"/>
                  </a:lnTo>
                  <a:lnTo>
                    <a:pt x="2" y="22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5"/>
                  </a:lnTo>
                  <a:lnTo>
                    <a:pt x="5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67" name="Freeform 163"/>
            <p:cNvSpPr>
              <a:spLocks/>
            </p:cNvSpPr>
            <p:nvPr/>
          </p:nvSpPr>
          <p:spPr bwMode="auto">
            <a:xfrm>
              <a:off x="4780" y="2280"/>
              <a:ext cx="22" cy="44"/>
            </a:xfrm>
            <a:custGeom>
              <a:avLst/>
              <a:gdLst>
                <a:gd name="T0" fmla="*/ 2147483647 w 19"/>
                <a:gd name="T1" fmla="*/ 0 h 40"/>
                <a:gd name="T2" fmla="*/ 2147483647 w 19"/>
                <a:gd name="T3" fmla="*/ 0 h 40"/>
                <a:gd name="T4" fmla="*/ 2147483647 w 19"/>
                <a:gd name="T5" fmla="*/ 0 h 40"/>
                <a:gd name="T6" fmla="*/ 2147483647 w 19"/>
                <a:gd name="T7" fmla="*/ 0 h 40"/>
                <a:gd name="T8" fmla="*/ 2147483647 w 19"/>
                <a:gd name="T9" fmla="*/ 2147483647 h 40"/>
                <a:gd name="T10" fmla="*/ 2147483647 w 19"/>
                <a:gd name="T11" fmla="*/ 2147483647 h 40"/>
                <a:gd name="T12" fmla="*/ 2147483647 w 19"/>
                <a:gd name="T13" fmla="*/ 2147483647 h 40"/>
                <a:gd name="T14" fmla="*/ 2147483647 w 19"/>
                <a:gd name="T15" fmla="*/ 2147483647 h 40"/>
                <a:gd name="T16" fmla="*/ 2147483647 w 19"/>
                <a:gd name="T17" fmla="*/ 2147483647 h 40"/>
                <a:gd name="T18" fmla="*/ 2147483647 w 19"/>
                <a:gd name="T19" fmla="*/ 2147483647 h 40"/>
                <a:gd name="T20" fmla="*/ 2147483647 w 19"/>
                <a:gd name="T21" fmla="*/ 2147483647 h 40"/>
                <a:gd name="T22" fmla="*/ 2147483647 w 19"/>
                <a:gd name="T23" fmla="*/ 2147483647 h 40"/>
                <a:gd name="T24" fmla="*/ 2147483647 w 19"/>
                <a:gd name="T25" fmla="*/ 2147483647 h 40"/>
                <a:gd name="T26" fmla="*/ 2147483647 w 19"/>
                <a:gd name="T27" fmla="*/ 2147483647 h 40"/>
                <a:gd name="T28" fmla="*/ 2147483647 w 19"/>
                <a:gd name="T29" fmla="*/ 2147483647 h 40"/>
                <a:gd name="T30" fmla="*/ 2147483647 w 19"/>
                <a:gd name="T31" fmla="*/ 2147483647 h 40"/>
                <a:gd name="T32" fmla="*/ 2147483647 w 19"/>
                <a:gd name="T33" fmla="*/ 2147483647 h 40"/>
                <a:gd name="T34" fmla="*/ 2147483647 w 19"/>
                <a:gd name="T35" fmla="*/ 2147483647 h 40"/>
                <a:gd name="T36" fmla="*/ 2147483647 w 19"/>
                <a:gd name="T37" fmla="*/ 2147483647 h 40"/>
                <a:gd name="T38" fmla="*/ 2147483647 w 19"/>
                <a:gd name="T39" fmla="*/ 2147483647 h 40"/>
                <a:gd name="T40" fmla="*/ 2147483647 w 19"/>
                <a:gd name="T41" fmla="*/ 2147483647 h 40"/>
                <a:gd name="T42" fmla="*/ 2147483647 w 19"/>
                <a:gd name="T43" fmla="*/ 2147483647 h 40"/>
                <a:gd name="T44" fmla="*/ 2147483647 w 19"/>
                <a:gd name="T45" fmla="*/ 2147483647 h 40"/>
                <a:gd name="T46" fmla="*/ 2147483647 w 19"/>
                <a:gd name="T47" fmla="*/ 2147483647 h 40"/>
                <a:gd name="T48" fmla="*/ 2147483647 w 19"/>
                <a:gd name="T49" fmla="*/ 2147483647 h 40"/>
                <a:gd name="T50" fmla="*/ 2147483647 w 19"/>
                <a:gd name="T51" fmla="*/ 2147483647 h 40"/>
                <a:gd name="T52" fmla="*/ 2147483647 w 19"/>
                <a:gd name="T53" fmla="*/ 2147483647 h 40"/>
                <a:gd name="T54" fmla="*/ 2147483647 w 19"/>
                <a:gd name="T55" fmla="*/ 2147483647 h 40"/>
                <a:gd name="T56" fmla="*/ 2147483647 w 19"/>
                <a:gd name="T57" fmla="*/ 2147483647 h 40"/>
                <a:gd name="T58" fmla="*/ 2147483647 w 19"/>
                <a:gd name="T59" fmla="*/ 2147483647 h 40"/>
                <a:gd name="T60" fmla="*/ 2147483647 w 19"/>
                <a:gd name="T61" fmla="*/ 2147483647 h 40"/>
                <a:gd name="T62" fmla="*/ 2147483647 w 19"/>
                <a:gd name="T63" fmla="*/ 2147483647 h 40"/>
                <a:gd name="T64" fmla="*/ 2147483647 w 19"/>
                <a:gd name="T65" fmla="*/ 2147483647 h 40"/>
                <a:gd name="T66" fmla="*/ 2147483647 w 19"/>
                <a:gd name="T67" fmla="*/ 2147483647 h 40"/>
                <a:gd name="T68" fmla="*/ 2147483647 w 19"/>
                <a:gd name="T69" fmla="*/ 2147483647 h 40"/>
                <a:gd name="T70" fmla="*/ 2147483647 w 19"/>
                <a:gd name="T71" fmla="*/ 2147483647 h 40"/>
                <a:gd name="T72" fmla="*/ 2147483647 w 19"/>
                <a:gd name="T73" fmla="*/ 2147483647 h 40"/>
                <a:gd name="T74" fmla="*/ 2147483647 w 19"/>
                <a:gd name="T75" fmla="*/ 2147483647 h 40"/>
                <a:gd name="T76" fmla="*/ 2147483647 w 19"/>
                <a:gd name="T77" fmla="*/ 2147483647 h 40"/>
                <a:gd name="T78" fmla="*/ 2147483647 w 19"/>
                <a:gd name="T79" fmla="*/ 2147483647 h 40"/>
                <a:gd name="T80" fmla="*/ 2147483647 w 19"/>
                <a:gd name="T81" fmla="*/ 2147483647 h 40"/>
                <a:gd name="T82" fmla="*/ 2147483647 w 19"/>
                <a:gd name="T83" fmla="*/ 2147483647 h 40"/>
                <a:gd name="T84" fmla="*/ 2147483647 w 19"/>
                <a:gd name="T85" fmla="*/ 2147483647 h 40"/>
                <a:gd name="T86" fmla="*/ 2147483647 w 19"/>
                <a:gd name="T87" fmla="*/ 2147483647 h 40"/>
                <a:gd name="T88" fmla="*/ 2147483647 w 19"/>
                <a:gd name="T89" fmla="*/ 2147483647 h 40"/>
                <a:gd name="T90" fmla="*/ 2147483647 w 19"/>
                <a:gd name="T91" fmla="*/ 2147483647 h 40"/>
                <a:gd name="T92" fmla="*/ 2147483647 w 19"/>
                <a:gd name="T93" fmla="*/ 2147483647 h 40"/>
                <a:gd name="T94" fmla="*/ 0 w 19"/>
                <a:gd name="T95" fmla="*/ 2147483647 h 40"/>
                <a:gd name="T96" fmla="*/ 0 w 19"/>
                <a:gd name="T97" fmla="*/ 2147483647 h 40"/>
                <a:gd name="T98" fmla="*/ 0 w 19"/>
                <a:gd name="T99" fmla="*/ 2147483647 h 40"/>
                <a:gd name="T100" fmla="*/ 2147483647 w 19"/>
                <a:gd name="T101" fmla="*/ 2147483647 h 40"/>
                <a:gd name="T102" fmla="*/ 2147483647 w 19"/>
                <a:gd name="T103" fmla="*/ 2147483647 h 40"/>
                <a:gd name="T104" fmla="*/ 2147483647 w 19"/>
                <a:gd name="T105" fmla="*/ 0 h 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9"/>
                <a:gd name="T160" fmla="*/ 0 h 40"/>
                <a:gd name="T161" fmla="*/ 19 w 19"/>
                <a:gd name="T162" fmla="*/ 40 h 4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9" h="40">
                  <a:moveTo>
                    <a:pt x="7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9" y="7"/>
                  </a:lnTo>
                  <a:lnTo>
                    <a:pt x="9" y="10"/>
                  </a:lnTo>
                  <a:lnTo>
                    <a:pt x="9" y="12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9" y="14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7" y="10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12" y="19"/>
                  </a:lnTo>
                  <a:lnTo>
                    <a:pt x="17" y="22"/>
                  </a:lnTo>
                  <a:lnTo>
                    <a:pt x="17" y="24"/>
                  </a:lnTo>
                  <a:lnTo>
                    <a:pt x="19" y="24"/>
                  </a:lnTo>
                  <a:lnTo>
                    <a:pt x="19" y="26"/>
                  </a:lnTo>
                  <a:lnTo>
                    <a:pt x="17" y="26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9" y="22"/>
                  </a:lnTo>
                  <a:lnTo>
                    <a:pt x="7" y="24"/>
                  </a:lnTo>
                  <a:lnTo>
                    <a:pt x="7" y="29"/>
                  </a:lnTo>
                  <a:lnTo>
                    <a:pt x="7" y="33"/>
                  </a:lnTo>
                  <a:lnTo>
                    <a:pt x="9" y="36"/>
                  </a:lnTo>
                  <a:lnTo>
                    <a:pt x="12" y="38"/>
                  </a:lnTo>
                  <a:lnTo>
                    <a:pt x="14" y="40"/>
                  </a:lnTo>
                  <a:lnTo>
                    <a:pt x="12" y="40"/>
                  </a:lnTo>
                  <a:lnTo>
                    <a:pt x="9" y="38"/>
                  </a:lnTo>
                  <a:lnTo>
                    <a:pt x="5" y="33"/>
                  </a:lnTo>
                  <a:lnTo>
                    <a:pt x="5" y="24"/>
                  </a:lnTo>
                  <a:lnTo>
                    <a:pt x="2" y="22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5"/>
                  </a:lnTo>
                  <a:lnTo>
                    <a:pt x="5" y="3"/>
                  </a:lnTo>
                  <a:lnTo>
                    <a:pt x="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68" name="Freeform 164"/>
            <p:cNvSpPr>
              <a:spLocks/>
            </p:cNvSpPr>
            <p:nvPr/>
          </p:nvSpPr>
          <p:spPr bwMode="auto">
            <a:xfrm>
              <a:off x="4780" y="2316"/>
              <a:ext cx="8" cy="8"/>
            </a:xfrm>
            <a:custGeom>
              <a:avLst/>
              <a:gdLst>
                <a:gd name="T0" fmla="*/ 0 w 7"/>
                <a:gd name="T1" fmla="*/ 0 h 7"/>
                <a:gd name="T2" fmla="*/ 2147483647 w 7"/>
                <a:gd name="T3" fmla="*/ 0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2147483647 w 7"/>
                <a:gd name="T9" fmla="*/ 2147483647 h 7"/>
                <a:gd name="T10" fmla="*/ 2147483647 w 7"/>
                <a:gd name="T11" fmla="*/ 2147483647 h 7"/>
                <a:gd name="T12" fmla="*/ 2147483647 w 7"/>
                <a:gd name="T13" fmla="*/ 2147483647 h 7"/>
                <a:gd name="T14" fmla="*/ 2147483647 w 7"/>
                <a:gd name="T15" fmla="*/ 2147483647 h 7"/>
                <a:gd name="T16" fmla="*/ 2147483647 w 7"/>
                <a:gd name="T17" fmla="*/ 2147483647 h 7"/>
                <a:gd name="T18" fmla="*/ 2147483647 w 7"/>
                <a:gd name="T19" fmla="*/ 2147483647 h 7"/>
                <a:gd name="T20" fmla="*/ 0 w 7"/>
                <a:gd name="T21" fmla="*/ 2147483647 h 7"/>
                <a:gd name="T22" fmla="*/ 0 w 7"/>
                <a:gd name="T23" fmla="*/ 2147483647 h 7"/>
                <a:gd name="T24" fmla="*/ 0 w 7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7"/>
                <a:gd name="T41" fmla="*/ 7 w 7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7">
                  <a:moveTo>
                    <a:pt x="0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2" y="5"/>
                  </a:lnTo>
                  <a:lnTo>
                    <a:pt x="5" y="5"/>
                  </a:lnTo>
                  <a:lnTo>
                    <a:pt x="7" y="7"/>
                  </a:lnTo>
                  <a:lnTo>
                    <a:pt x="5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69" name="Freeform 165"/>
            <p:cNvSpPr>
              <a:spLocks/>
            </p:cNvSpPr>
            <p:nvPr/>
          </p:nvSpPr>
          <p:spPr bwMode="auto">
            <a:xfrm>
              <a:off x="4780" y="2316"/>
              <a:ext cx="8" cy="8"/>
            </a:xfrm>
            <a:custGeom>
              <a:avLst/>
              <a:gdLst>
                <a:gd name="T0" fmla="*/ 0 w 7"/>
                <a:gd name="T1" fmla="*/ 0 h 7"/>
                <a:gd name="T2" fmla="*/ 2147483647 w 7"/>
                <a:gd name="T3" fmla="*/ 0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2147483647 w 7"/>
                <a:gd name="T9" fmla="*/ 2147483647 h 7"/>
                <a:gd name="T10" fmla="*/ 2147483647 w 7"/>
                <a:gd name="T11" fmla="*/ 2147483647 h 7"/>
                <a:gd name="T12" fmla="*/ 2147483647 w 7"/>
                <a:gd name="T13" fmla="*/ 2147483647 h 7"/>
                <a:gd name="T14" fmla="*/ 2147483647 w 7"/>
                <a:gd name="T15" fmla="*/ 2147483647 h 7"/>
                <a:gd name="T16" fmla="*/ 2147483647 w 7"/>
                <a:gd name="T17" fmla="*/ 2147483647 h 7"/>
                <a:gd name="T18" fmla="*/ 2147483647 w 7"/>
                <a:gd name="T19" fmla="*/ 2147483647 h 7"/>
                <a:gd name="T20" fmla="*/ 0 w 7"/>
                <a:gd name="T21" fmla="*/ 2147483647 h 7"/>
                <a:gd name="T22" fmla="*/ 0 w 7"/>
                <a:gd name="T23" fmla="*/ 2147483647 h 7"/>
                <a:gd name="T24" fmla="*/ 0 w 7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7"/>
                <a:gd name="T41" fmla="*/ 7 w 7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7">
                  <a:moveTo>
                    <a:pt x="0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2" y="5"/>
                  </a:lnTo>
                  <a:lnTo>
                    <a:pt x="5" y="5"/>
                  </a:lnTo>
                  <a:lnTo>
                    <a:pt x="7" y="7"/>
                  </a:lnTo>
                  <a:lnTo>
                    <a:pt x="5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70" name="Freeform 166"/>
            <p:cNvSpPr>
              <a:spLocks/>
            </p:cNvSpPr>
            <p:nvPr/>
          </p:nvSpPr>
          <p:spPr bwMode="auto">
            <a:xfrm>
              <a:off x="4780" y="2333"/>
              <a:ext cx="14" cy="5"/>
            </a:xfrm>
            <a:custGeom>
              <a:avLst/>
              <a:gdLst>
                <a:gd name="T0" fmla="*/ 0 w 12"/>
                <a:gd name="T1" fmla="*/ 0 h 4"/>
                <a:gd name="T2" fmla="*/ 2147483647 w 12"/>
                <a:gd name="T3" fmla="*/ 0 h 4"/>
                <a:gd name="T4" fmla="*/ 2147483647 w 12"/>
                <a:gd name="T5" fmla="*/ 0 h 4"/>
                <a:gd name="T6" fmla="*/ 2147483647 w 12"/>
                <a:gd name="T7" fmla="*/ 0 h 4"/>
                <a:gd name="T8" fmla="*/ 2147483647 w 12"/>
                <a:gd name="T9" fmla="*/ 2147483647 h 4"/>
                <a:gd name="T10" fmla="*/ 2147483647 w 12"/>
                <a:gd name="T11" fmla="*/ 2147483647 h 4"/>
                <a:gd name="T12" fmla="*/ 2147483647 w 12"/>
                <a:gd name="T13" fmla="*/ 2147483647 h 4"/>
                <a:gd name="T14" fmla="*/ 2147483647 w 12"/>
                <a:gd name="T15" fmla="*/ 2147483647 h 4"/>
                <a:gd name="T16" fmla="*/ 2147483647 w 12"/>
                <a:gd name="T17" fmla="*/ 2147483647 h 4"/>
                <a:gd name="T18" fmla="*/ 0 w 12"/>
                <a:gd name="T19" fmla="*/ 2147483647 h 4"/>
                <a:gd name="T20" fmla="*/ 0 w 12"/>
                <a:gd name="T21" fmla="*/ 2147483647 h 4"/>
                <a:gd name="T22" fmla="*/ 0 w 12"/>
                <a:gd name="T23" fmla="*/ 0 h 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"/>
                <a:gd name="T37" fmla="*/ 0 h 4"/>
                <a:gd name="T38" fmla="*/ 12 w 12"/>
                <a:gd name="T39" fmla="*/ 4 h 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" h="4">
                  <a:moveTo>
                    <a:pt x="0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2"/>
                  </a:lnTo>
                  <a:lnTo>
                    <a:pt x="9" y="4"/>
                  </a:lnTo>
                  <a:lnTo>
                    <a:pt x="5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71" name="Freeform 167"/>
            <p:cNvSpPr>
              <a:spLocks/>
            </p:cNvSpPr>
            <p:nvPr/>
          </p:nvSpPr>
          <p:spPr bwMode="auto">
            <a:xfrm>
              <a:off x="4780" y="2333"/>
              <a:ext cx="14" cy="5"/>
            </a:xfrm>
            <a:custGeom>
              <a:avLst/>
              <a:gdLst>
                <a:gd name="T0" fmla="*/ 0 w 12"/>
                <a:gd name="T1" fmla="*/ 0 h 4"/>
                <a:gd name="T2" fmla="*/ 2147483647 w 12"/>
                <a:gd name="T3" fmla="*/ 0 h 4"/>
                <a:gd name="T4" fmla="*/ 2147483647 w 12"/>
                <a:gd name="T5" fmla="*/ 0 h 4"/>
                <a:gd name="T6" fmla="*/ 2147483647 w 12"/>
                <a:gd name="T7" fmla="*/ 0 h 4"/>
                <a:gd name="T8" fmla="*/ 2147483647 w 12"/>
                <a:gd name="T9" fmla="*/ 2147483647 h 4"/>
                <a:gd name="T10" fmla="*/ 2147483647 w 12"/>
                <a:gd name="T11" fmla="*/ 2147483647 h 4"/>
                <a:gd name="T12" fmla="*/ 2147483647 w 12"/>
                <a:gd name="T13" fmla="*/ 2147483647 h 4"/>
                <a:gd name="T14" fmla="*/ 2147483647 w 12"/>
                <a:gd name="T15" fmla="*/ 2147483647 h 4"/>
                <a:gd name="T16" fmla="*/ 2147483647 w 12"/>
                <a:gd name="T17" fmla="*/ 2147483647 h 4"/>
                <a:gd name="T18" fmla="*/ 0 w 12"/>
                <a:gd name="T19" fmla="*/ 2147483647 h 4"/>
                <a:gd name="T20" fmla="*/ 0 w 12"/>
                <a:gd name="T21" fmla="*/ 2147483647 h 4"/>
                <a:gd name="T22" fmla="*/ 0 w 12"/>
                <a:gd name="T23" fmla="*/ 0 h 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"/>
                <a:gd name="T37" fmla="*/ 0 h 4"/>
                <a:gd name="T38" fmla="*/ 12 w 12"/>
                <a:gd name="T39" fmla="*/ 4 h 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" h="4">
                  <a:moveTo>
                    <a:pt x="0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2"/>
                  </a:lnTo>
                  <a:lnTo>
                    <a:pt x="9" y="4"/>
                  </a:lnTo>
                  <a:lnTo>
                    <a:pt x="5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72" name="Freeform 168"/>
            <p:cNvSpPr>
              <a:spLocks/>
            </p:cNvSpPr>
            <p:nvPr/>
          </p:nvSpPr>
          <p:spPr bwMode="auto">
            <a:xfrm>
              <a:off x="4790" y="2364"/>
              <a:ext cx="4" cy="6"/>
            </a:xfrm>
            <a:custGeom>
              <a:avLst/>
              <a:gdLst>
                <a:gd name="T0" fmla="*/ 0 w 3"/>
                <a:gd name="T1" fmla="*/ 2147483647 h 5"/>
                <a:gd name="T2" fmla="*/ 0 w 3"/>
                <a:gd name="T3" fmla="*/ 2147483647 h 5"/>
                <a:gd name="T4" fmla="*/ 0 w 3"/>
                <a:gd name="T5" fmla="*/ 2147483647 h 5"/>
                <a:gd name="T6" fmla="*/ 0 w 3"/>
                <a:gd name="T7" fmla="*/ 2147483647 h 5"/>
                <a:gd name="T8" fmla="*/ 2147483647 w 3"/>
                <a:gd name="T9" fmla="*/ 0 h 5"/>
                <a:gd name="T10" fmla="*/ 2147483647 w 3"/>
                <a:gd name="T11" fmla="*/ 0 h 5"/>
                <a:gd name="T12" fmla="*/ 2147483647 w 3"/>
                <a:gd name="T13" fmla="*/ 0 h 5"/>
                <a:gd name="T14" fmla="*/ 2147483647 w 3"/>
                <a:gd name="T15" fmla="*/ 2147483647 h 5"/>
                <a:gd name="T16" fmla="*/ 2147483647 w 3"/>
                <a:gd name="T17" fmla="*/ 2147483647 h 5"/>
                <a:gd name="T18" fmla="*/ 2147483647 w 3"/>
                <a:gd name="T19" fmla="*/ 2147483647 h 5"/>
                <a:gd name="T20" fmla="*/ 0 w 3"/>
                <a:gd name="T21" fmla="*/ 2147483647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"/>
                <a:gd name="T34" fmla="*/ 0 h 5"/>
                <a:gd name="T35" fmla="*/ 3 w 3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" h="5">
                  <a:moveTo>
                    <a:pt x="0" y="5"/>
                  </a:moveTo>
                  <a:lnTo>
                    <a:pt x="0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73" name="Freeform 169"/>
            <p:cNvSpPr>
              <a:spLocks/>
            </p:cNvSpPr>
            <p:nvPr/>
          </p:nvSpPr>
          <p:spPr bwMode="auto">
            <a:xfrm>
              <a:off x="4790" y="2364"/>
              <a:ext cx="4" cy="6"/>
            </a:xfrm>
            <a:custGeom>
              <a:avLst/>
              <a:gdLst>
                <a:gd name="T0" fmla="*/ 0 w 3"/>
                <a:gd name="T1" fmla="*/ 2147483647 h 5"/>
                <a:gd name="T2" fmla="*/ 0 w 3"/>
                <a:gd name="T3" fmla="*/ 2147483647 h 5"/>
                <a:gd name="T4" fmla="*/ 0 w 3"/>
                <a:gd name="T5" fmla="*/ 2147483647 h 5"/>
                <a:gd name="T6" fmla="*/ 0 w 3"/>
                <a:gd name="T7" fmla="*/ 2147483647 h 5"/>
                <a:gd name="T8" fmla="*/ 2147483647 w 3"/>
                <a:gd name="T9" fmla="*/ 0 h 5"/>
                <a:gd name="T10" fmla="*/ 2147483647 w 3"/>
                <a:gd name="T11" fmla="*/ 0 h 5"/>
                <a:gd name="T12" fmla="*/ 2147483647 w 3"/>
                <a:gd name="T13" fmla="*/ 0 h 5"/>
                <a:gd name="T14" fmla="*/ 2147483647 w 3"/>
                <a:gd name="T15" fmla="*/ 2147483647 h 5"/>
                <a:gd name="T16" fmla="*/ 2147483647 w 3"/>
                <a:gd name="T17" fmla="*/ 2147483647 h 5"/>
                <a:gd name="T18" fmla="*/ 2147483647 w 3"/>
                <a:gd name="T19" fmla="*/ 2147483647 h 5"/>
                <a:gd name="T20" fmla="*/ 0 w 3"/>
                <a:gd name="T21" fmla="*/ 2147483647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"/>
                <a:gd name="T34" fmla="*/ 0 h 5"/>
                <a:gd name="T35" fmla="*/ 3 w 3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" h="5">
                  <a:moveTo>
                    <a:pt x="0" y="5"/>
                  </a:moveTo>
                  <a:lnTo>
                    <a:pt x="0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74" name="Freeform 170"/>
            <p:cNvSpPr>
              <a:spLocks/>
            </p:cNvSpPr>
            <p:nvPr/>
          </p:nvSpPr>
          <p:spPr bwMode="auto">
            <a:xfrm>
              <a:off x="4907" y="2322"/>
              <a:ext cx="13" cy="8"/>
            </a:xfrm>
            <a:custGeom>
              <a:avLst/>
              <a:gdLst>
                <a:gd name="T0" fmla="*/ 0 w 11"/>
                <a:gd name="T1" fmla="*/ 0 h 7"/>
                <a:gd name="T2" fmla="*/ 0 w 11"/>
                <a:gd name="T3" fmla="*/ 0 h 7"/>
                <a:gd name="T4" fmla="*/ 0 w 11"/>
                <a:gd name="T5" fmla="*/ 0 h 7"/>
                <a:gd name="T6" fmla="*/ 2147483647 w 11"/>
                <a:gd name="T7" fmla="*/ 0 h 7"/>
                <a:gd name="T8" fmla="*/ 2147483647 w 11"/>
                <a:gd name="T9" fmla="*/ 0 h 7"/>
                <a:gd name="T10" fmla="*/ 2147483647 w 11"/>
                <a:gd name="T11" fmla="*/ 0 h 7"/>
                <a:gd name="T12" fmla="*/ 2147483647 w 11"/>
                <a:gd name="T13" fmla="*/ 2147483647 h 7"/>
                <a:gd name="T14" fmla="*/ 2147483647 w 11"/>
                <a:gd name="T15" fmla="*/ 2147483647 h 7"/>
                <a:gd name="T16" fmla="*/ 2147483647 w 11"/>
                <a:gd name="T17" fmla="*/ 2147483647 h 7"/>
                <a:gd name="T18" fmla="*/ 2147483647 w 11"/>
                <a:gd name="T19" fmla="*/ 2147483647 h 7"/>
                <a:gd name="T20" fmla="*/ 2147483647 w 11"/>
                <a:gd name="T21" fmla="*/ 2147483647 h 7"/>
                <a:gd name="T22" fmla="*/ 2147483647 w 11"/>
                <a:gd name="T23" fmla="*/ 2147483647 h 7"/>
                <a:gd name="T24" fmla="*/ 2147483647 w 11"/>
                <a:gd name="T25" fmla="*/ 2147483647 h 7"/>
                <a:gd name="T26" fmla="*/ 2147483647 w 11"/>
                <a:gd name="T27" fmla="*/ 2147483647 h 7"/>
                <a:gd name="T28" fmla="*/ 2147483647 w 11"/>
                <a:gd name="T29" fmla="*/ 2147483647 h 7"/>
                <a:gd name="T30" fmla="*/ 0 w 11"/>
                <a:gd name="T31" fmla="*/ 0 h 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7"/>
                <a:gd name="T50" fmla="*/ 11 w 11"/>
                <a:gd name="T51" fmla="*/ 7 h 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7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2"/>
                  </a:lnTo>
                  <a:lnTo>
                    <a:pt x="9" y="5"/>
                  </a:lnTo>
                  <a:lnTo>
                    <a:pt x="11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75" name="Freeform 171"/>
            <p:cNvSpPr>
              <a:spLocks/>
            </p:cNvSpPr>
            <p:nvPr/>
          </p:nvSpPr>
          <p:spPr bwMode="auto">
            <a:xfrm>
              <a:off x="4907" y="2322"/>
              <a:ext cx="13" cy="8"/>
            </a:xfrm>
            <a:custGeom>
              <a:avLst/>
              <a:gdLst>
                <a:gd name="T0" fmla="*/ 0 w 11"/>
                <a:gd name="T1" fmla="*/ 0 h 7"/>
                <a:gd name="T2" fmla="*/ 0 w 11"/>
                <a:gd name="T3" fmla="*/ 0 h 7"/>
                <a:gd name="T4" fmla="*/ 0 w 11"/>
                <a:gd name="T5" fmla="*/ 0 h 7"/>
                <a:gd name="T6" fmla="*/ 2147483647 w 11"/>
                <a:gd name="T7" fmla="*/ 0 h 7"/>
                <a:gd name="T8" fmla="*/ 2147483647 w 11"/>
                <a:gd name="T9" fmla="*/ 0 h 7"/>
                <a:gd name="T10" fmla="*/ 2147483647 w 11"/>
                <a:gd name="T11" fmla="*/ 0 h 7"/>
                <a:gd name="T12" fmla="*/ 2147483647 w 11"/>
                <a:gd name="T13" fmla="*/ 2147483647 h 7"/>
                <a:gd name="T14" fmla="*/ 2147483647 w 11"/>
                <a:gd name="T15" fmla="*/ 2147483647 h 7"/>
                <a:gd name="T16" fmla="*/ 2147483647 w 11"/>
                <a:gd name="T17" fmla="*/ 2147483647 h 7"/>
                <a:gd name="T18" fmla="*/ 2147483647 w 11"/>
                <a:gd name="T19" fmla="*/ 2147483647 h 7"/>
                <a:gd name="T20" fmla="*/ 2147483647 w 11"/>
                <a:gd name="T21" fmla="*/ 2147483647 h 7"/>
                <a:gd name="T22" fmla="*/ 2147483647 w 11"/>
                <a:gd name="T23" fmla="*/ 2147483647 h 7"/>
                <a:gd name="T24" fmla="*/ 2147483647 w 11"/>
                <a:gd name="T25" fmla="*/ 2147483647 h 7"/>
                <a:gd name="T26" fmla="*/ 2147483647 w 11"/>
                <a:gd name="T27" fmla="*/ 2147483647 h 7"/>
                <a:gd name="T28" fmla="*/ 2147483647 w 11"/>
                <a:gd name="T29" fmla="*/ 2147483647 h 7"/>
                <a:gd name="T30" fmla="*/ 0 w 11"/>
                <a:gd name="T31" fmla="*/ 0 h 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7"/>
                <a:gd name="T50" fmla="*/ 11 w 11"/>
                <a:gd name="T51" fmla="*/ 7 h 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7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2"/>
                  </a:lnTo>
                  <a:lnTo>
                    <a:pt x="9" y="5"/>
                  </a:lnTo>
                  <a:lnTo>
                    <a:pt x="11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76" name="Freeform 172"/>
            <p:cNvSpPr>
              <a:spLocks/>
            </p:cNvSpPr>
            <p:nvPr/>
          </p:nvSpPr>
          <p:spPr bwMode="auto">
            <a:xfrm>
              <a:off x="4909" y="2336"/>
              <a:ext cx="19" cy="5"/>
            </a:xfrm>
            <a:custGeom>
              <a:avLst/>
              <a:gdLst>
                <a:gd name="T0" fmla="*/ 0 w 17"/>
                <a:gd name="T1" fmla="*/ 0 h 5"/>
                <a:gd name="T2" fmla="*/ 0 w 17"/>
                <a:gd name="T3" fmla="*/ 0 h 5"/>
                <a:gd name="T4" fmla="*/ 2147483647 w 17"/>
                <a:gd name="T5" fmla="*/ 0 h 5"/>
                <a:gd name="T6" fmla="*/ 2147483647 w 17"/>
                <a:gd name="T7" fmla="*/ 2147482317 h 5"/>
                <a:gd name="T8" fmla="*/ 2147483647 w 17"/>
                <a:gd name="T9" fmla="*/ 2147482317 h 5"/>
                <a:gd name="T10" fmla="*/ 2147483647 w 17"/>
                <a:gd name="T11" fmla="*/ 2147482317 h 5"/>
                <a:gd name="T12" fmla="*/ 2147483647 w 17"/>
                <a:gd name="T13" fmla="*/ 2147482317 h 5"/>
                <a:gd name="T14" fmla="*/ 2147483647 w 17"/>
                <a:gd name="T15" fmla="*/ 2147482317 h 5"/>
                <a:gd name="T16" fmla="*/ 2147483647 w 17"/>
                <a:gd name="T17" fmla="*/ 2147482317 h 5"/>
                <a:gd name="T18" fmla="*/ 0 w 17"/>
                <a:gd name="T19" fmla="*/ 2147482317 h 5"/>
                <a:gd name="T20" fmla="*/ 0 w 17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"/>
                <a:gd name="T34" fmla="*/ 0 h 5"/>
                <a:gd name="T35" fmla="*/ 17 w 17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" h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7" y="2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14" y="5"/>
                  </a:lnTo>
                  <a:lnTo>
                    <a:pt x="7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77" name="Freeform 173"/>
            <p:cNvSpPr>
              <a:spLocks/>
            </p:cNvSpPr>
            <p:nvPr/>
          </p:nvSpPr>
          <p:spPr bwMode="auto">
            <a:xfrm>
              <a:off x="4909" y="2336"/>
              <a:ext cx="19" cy="5"/>
            </a:xfrm>
            <a:custGeom>
              <a:avLst/>
              <a:gdLst>
                <a:gd name="T0" fmla="*/ 0 w 17"/>
                <a:gd name="T1" fmla="*/ 0 h 5"/>
                <a:gd name="T2" fmla="*/ 0 w 17"/>
                <a:gd name="T3" fmla="*/ 0 h 5"/>
                <a:gd name="T4" fmla="*/ 2147483647 w 17"/>
                <a:gd name="T5" fmla="*/ 0 h 5"/>
                <a:gd name="T6" fmla="*/ 2147483647 w 17"/>
                <a:gd name="T7" fmla="*/ 2147482317 h 5"/>
                <a:gd name="T8" fmla="*/ 2147483647 w 17"/>
                <a:gd name="T9" fmla="*/ 2147482317 h 5"/>
                <a:gd name="T10" fmla="*/ 2147483647 w 17"/>
                <a:gd name="T11" fmla="*/ 2147482317 h 5"/>
                <a:gd name="T12" fmla="*/ 2147483647 w 17"/>
                <a:gd name="T13" fmla="*/ 2147482317 h 5"/>
                <a:gd name="T14" fmla="*/ 2147483647 w 17"/>
                <a:gd name="T15" fmla="*/ 2147482317 h 5"/>
                <a:gd name="T16" fmla="*/ 2147483647 w 17"/>
                <a:gd name="T17" fmla="*/ 2147482317 h 5"/>
                <a:gd name="T18" fmla="*/ 0 w 17"/>
                <a:gd name="T19" fmla="*/ 2147482317 h 5"/>
                <a:gd name="T20" fmla="*/ 0 w 17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"/>
                <a:gd name="T34" fmla="*/ 0 h 5"/>
                <a:gd name="T35" fmla="*/ 17 w 17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" h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7" y="2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14" y="5"/>
                  </a:lnTo>
                  <a:lnTo>
                    <a:pt x="7" y="5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78" name="Freeform 174"/>
            <p:cNvSpPr>
              <a:spLocks/>
            </p:cNvSpPr>
            <p:nvPr/>
          </p:nvSpPr>
          <p:spPr bwMode="auto">
            <a:xfrm>
              <a:off x="4868" y="2390"/>
              <a:ext cx="3" cy="4"/>
            </a:xfrm>
            <a:custGeom>
              <a:avLst/>
              <a:gdLst>
                <a:gd name="T0" fmla="*/ 0 w 2"/>
                <a:gd name="T1" fmla="*/ 2147482112 h 4"/>
                <a:gd name="T2" fmla="*/ 2147483647 w 2"/>
                <a:gd name="T3" fmla="*/ 0 h 4"/>
                <a:gd name="T4" fmla="*/ 2147483647 w 2"/>
                <a:gd name="T5" fmla="*/ 0 h 4"/>
                <a:gd name="T6" fmla="*/ 2147483647 w 2"/>
                <a:gd name="T7" fmla="*/ 2147482112 h 4"/>
                <a:gd name="T8" fmla="*/ 0 w 2"/>
                <a:gd name="T9" fmla="*/ 2147482112 h 4"/>
                <a:gd name="T10" fmla="*/ 0 w 2"/>
                <a:gd name="T11" fmla="*/ 2147482112 h 4"/>
                <a:gd name="T12" fmla="*/ 0 w 2"/>
                <a:gd name="T13" fmla="*/ 2147482112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4"/>
                <a:gd name="T23" fmla="*/ 2 w 2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4">
                  <a:moveTo>
                    <a:pt x="0" y="2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79" name="Freeform 175"/>
            <p:cNvSpPr>
              <a:spLocks/>
            </p:cNvSpPr>
            <p:nvPr/>
          </p:nvSpPr>
          <p:spPr bwMode="auto">
            <a:xfrm>
              <a:off x="4868" y="2390"/>
              <a:ext cx="3" cy="4"/>
            </a:xfrm>
            <a:custGeom>
              <a:avLst/>
              <a:gdLst>
                <a:gd name="T0" fmla="*/ 0 w 2"/>
                <a:gd name="T1" fmla="*/ 2147482112 h 4"/>
                <a:gd name="T2" fmla="*/ 2147483647 w 2"/>
                <a:gd name="T3" fmla="*/ 0 h 4"/>
                <a:gd name="T4" fmla="*/ 2147483647 w 2"/>
                <a:gd name="T5" fmla="*/ 0 h 4"/>
                <a:gd name="T6" fmla="*/ 2147483647 w 2"/>
                <a:gd name="T7" fmla="*/ 2147482112 h 4"/>
                <a:gd name="T8" fmla="*/ 0 w 2"/>
                <a:gd name="T9" fmla="*/ 2147482112 h 4"/>
                <a:gd name="T10" fmla="*/ 0 w 2"/>
                <a:gd name="T11" fmla="*/ 2147482112 h 4"/>
                <a:gd name="T12" fmla="*/ 0 w 2"/>
                <a:gd name="T13" fmla="*/ 2147482112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4"/>
                <a:gd name="T23" fmla="*/ 2 w 2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4">
                  <a:moveTo>
                    <a:pt x="0" y="2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80" name="Freeform 176"/>
            <p:cNvSpPr>
              <a:spLocks/>
            </p:cNvSpPr>
            <p:nvPr/>
          </p:nvSpPr>
          <p:spPr bwMode="auto">
            <a:xfrm>
              <a:off x="4886" y="2393"/>
              <a:ext cx="9" cy="13"/>
            </a:xfrm>
            <a:custGeom>
              <a:avLst/>
              <a:gdLst>
                <a:gd name="T0" fmla="*/ 0 w 7"/>
                <a:gd name="T1" fmla="*/ 2147483647 h 12"/>
                <a:gd name="T2" fmla="*/ 2147483647 w 7"/>
                <a:gd name="T3" fmla="*/ 0 h 12"/>
                <a:gd name="T4" fmla="*/ 2147483647 w 7"/>
                <a:gd name="T5" fmla="*/ 0 h 12"/>
                <a:gd name="T6" fmla="*/ 2147483647 w 7"/>
                <a:gd name="T7" fmla="*/ 2147483647 h 12"/>
                <a:gd name="T8" fmla="*/ 2147483647 w 7"/>
                <a:gd name="T9" fmla="*/ 2147483647 h 12"/>
                <a:gd name="T10" fmla="*/ 2147483647 w 7"/>
                <a:gd name="T11" fmla="*/ 2147483647 h 12"/>
                <a:gd name="T12" fmla="*/ 2147483647 w 7"/>
                <a:gd name="T13" fmla="*/ 2147483647 h 12"/>
                <a:gd name="T14" fmla="*/ 2147483647 w 7"/>
                <a:gd name="T15" fmla="*/ 2147483647 h 12"/>
                <a:gd name="T16" fmla="*/ 2147483647 w 7"/>
                <a:gd name="T17" fmla="*/ 2147483647 h 12"/>
                <a:gd name="T18" fmla="*/ 2147483647 w 7"/>
                <a:gd name="T19" fmla="*/ 2147483647 h 12"/>
                <a:gd name="T20" fmla="*/ 2147483647 w 7"/>
                <a:gd name="T21" fmla="*/ 2147483647 h 12"/>
                <a:gd name="T22" fmla="*/ 2147483647 w 7"/>
                <a:gd name="T23" fmla="*/ 2147483647 h 12"/>
                <a:gd name="T24" fmla="*/ 2147483647 w 7"/>
                <a:gd name="T25" fmla="*/ 2147483647 h 12"/>
                <a:gd name="T26" fmla="*/ 0 w 7"/>
                <a:gd name="T27" fmla="*/ 2147483647 h 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"/>
                <a:gd name="T43" fmla="*/ 0 h 12"/>
                <a:gd name="T44" fmla="*/ 7 w 7"/>
                <a:gd name="T45" fmla="*/ 12 h 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" h="12">
                  <a:moveTo>
                    <a:pt x="0" y="5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7" y="5"/>
                  </a:lnTo>
                  <a:lnTo>
                    <a:pt x="7" y="7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81" name="Freeform 177"/>
            <p:cNvSpPr>
              <a:spLocks/>
            </p:cNvSpPr>
            <p:nvPr/>
          </p:nvSpPr>
          <p:spPr bwMode="auto">
            <a:xfrm>
              <a:off x="4886" y="2393"/>
              <a:ext cx="9" cy="13"/>
            </a:xfrm>
            <a:custGeom>
              <a:avLst/>
              <a:gdLst>
                <a:gd name="T0" fmla="*/ 0 w 7"/>
                <a:gd name="T1" fmla="*/ 2147483647 h 12"/>
                <a:gd name="T2" fmla="*/ 2147483647 w 7"/>
                <a:gd name="T3" fmla="*/ 0 h 12"/>
                <a:gd name="T4" fmla="*/ 2147483647 w 7"/>
                <a:gd name="T5" fmla="*/ 0 h 12"/>
                <a:gd name="T6" fmla="*/ 2147483647 w 7"/>
                <a:gd name="T7" fmla="*/ 2147483647 h 12"/>
                <a:gd name="T8" fmla="*/ 2147483647 w 7"/>
                <a:gd name="T9" fmla="*/ 2147483647 h 12"/>
                <a:gd name="T10" fmla="*/ 2147483647 w 7"/>
                <a:gd name="T11" fmla="*/ 2147483647 h 12"/>
                <a:gd name="T12" fmla="*/ 2147483647 w 7"/>
                <a:gd name="T13" fmla="*/ 2147483647 h 12"/>
                <a:gd name="T14" fmla="*/ 2147483647 w 7"/>
                <a:gd name="T15" fmla="*/ 2147483647 h 12"/>
                <a:gd name="T16" fmla="*/ 2147483647 w 7"/>
                <a:gd name="T17" fmla="*/ 2147483647 h 12"/>
                <a:gd name="T18" fmla="*/ 2147483647 w 7"/>
                <a:gd name="T19" fmla="*/ 2147483647 h 12"/>
                <a:gd name="T20" fmla="*/ 2147483647 w 7"/>
                <a:gd name="T21" fmla="*/ 2147483647 h 12"/>
                <a:gd name="T22" fmla="*/ 2147483647 w 7"/>
                <a:gd name="T23" fmla="*/ 2147483647 h 12"/>
                <a:gd name="T24" fmla="*/ 2147483647 w 7"/>
                <a:gd name="T25" fmla="*/ 2147483647 h 12"/>
                <a:gd name="T26" fmla="*/ 0 w 7"/>
                <a:gd name="T27" fmla="*/ 2147483647 h 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"/>
                <a:gd name="T43" fmla="*/ 0 h 12"/>
                <a:gd name="T44" fmla="*/ 7 w 7"/>
                <a:gd name="T45" fmla="*/ 12 h 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" h="12">
                  <a:moveTo>
                    <a:pt x="0" y="5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7" y="5"/>
                  </a:lnTo>
                  <a:lnTo>
                    <a:pt x="7" y="7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5"/>
                  </a:lnTo>
                  <a:lnTo>
                    <a:pt x="0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82" name="Freeform 178"/>
            <p:cNvSpPr>
              <a:spLocks/>
            </p:cNvSpPr>
            <p:nvPr/>
          </p:nvSpPr>
          <p:spPr bwMode="auto">
            <a:xfrm>
              <a:off x="4886" y="2403"/>
              <a:ext cx="6" cy="6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0 w 5"/>
                <a:gd name="T5" fmla="*/ 0 h 5"/>
                <a:gd name="T6" fmla="*/ 2147483647 w 5"/>
                <a:gd name="T7" fmla="*/ 0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0 w 5"/>
                <a:gd name="T21" fmla="*/ 2147483647 h 5"/>
                <a:gd name="T22" fmla="*/ 0 w 5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5"/>
                <a:gd name="T38" fmla="*/ 5 w 5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83" name="Freeform 179"/>
            <p:cNvSpPr>
              <a:spLocks/>
            </p:cNvSpPr>
            <p:nvPr/>
          </p:nvSpPr>
          <p:spPr bwMode="auto">
            <a:xfrm>
              <a:off x="4886" y="2403"/>
              <a:ext cx="6" cy="6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0 w 5"/>
                <a:gd name="T5" fmla="*/ 0 h 5"/>
                <a:gd name="T6" fmla="*/ 2147483647 w 5"/>
                <a:gd name="T7" fmla="*/ 0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0 w 5"/>
                <a:gd name="T21" fmla="*/ 2147483647 h 5"/>
                <a:gd name="T22" fmla="*/ 0 w 5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5"/>
                <a:gd name="T38" fmla="*/ 5 w 5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84" name="Freeform 180"/>
            <p:cNvSpPr>
              <a:spLocks/>
            </p:cNvSpPr>
            <p:nvPr/>
          </p:nvSpPr>
          <p:spPr bwMode="auto">
            <a:xfrm>
              <a:off x="4885" y="2403"/>
              <a:ext cx="5" cy="10"/>
            </a:xfrm>
            <a:custGeom>
              <a:avLst/>
              <a:gdLst>
                <a:gd name="T0" fmla="*/ 2147482317 w 5"/>
                <a:gd name="T1" fmla="*/ 0 h 10"/>
                <a:gd name="T2" fmla="*/ 2147482317 w 5"/>
                <a:gd name="T3" fmla="*/ 2147482317 h 10"/>
                <a:gd name="T4" fmla="*/ 2147482317 w 5"/>
                <a:gd name="T5" fmla="*/ 2147482317 h 10"/>
                <a:gd name="T6" fmla="*/ 2147482317 w 5"/>
                <a:gd name="T7" fmla="*/ 2147482317 h 10"/>
                <a:gd name="T8" fmla="*/ 2147482317 w 5"/>
                <a:gd name="T9" fmla="*/ 2147482317 h 10"/>
                <a:gd name="T10" fmla="*/ 2147482317 w 5"/>
                <a:gd name="T11" fmla="*/ 2147482317 h 10"/>
                <a:gd name="T12" fmla="*/ 2147482317 w 5"/>
                <a:gd name="T13" fmla="*/ 2147482317 h 10"/>
                <a:gd name="T14" fmla="*/ 2147482317 w 5"/>
                <a:gd name="T15" fmla="*/ 2147482317 h 10"/>
                <a:gd name="T16" fmla="*/ 0 w 5"/>
                <a:gd name="T17" fmla="*/ 2147482317 h 10"/>
                <a:gd name="T18" fmla="*/ 0 w 5"/>
                <a:gd name="T19" fmla="*/ 2147482317 h 10"/>
                <a:gd name="T20" fmla="*/ 0 w 5"/>
                <a:gd name="T21" fmla="*/ 2147482317 h 10"/>
                <a:gd name="T22" fmla="*/ 2147482317 w 5"/>
                <a:gd name="T23" fmla="*/ 2147482317 h 10"/>
                <a:gd name="T24" fmla="*/ 2147482317 w 5"/>
                <a:gd name="T25" fmla="*/ 2147482317 h 10"/>
                <a:gd name="T26" fmla="*/ 2147482317 w 5"/>
                <a:gd name="T27" fmla="*/ 2147482317 h 10"/>
                <a:gd name="T28" fmla="*/ 2147482317 w 5"/>
                <a:gd name="T29" fmla="*/ 2147482317 h 10"/>
                <a:gd name="T30" fmla="*/ 2147482317 w 5"/>
                <a:gd name="T31" fmla="*/ 2147482317 h 10"/>
                <a:gd name="T32" fmla="*/ 2147482317 w 5"/>
                <a:gd name="T33" fmla="*/ 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"/>
                <a:gd name="T52" fmla="*/ 0 h 10"/>
                <a:gd name="T53" fmla="*/ 5 w 5"/>
                <a:gd name="T54" fmla="*/ 10 h 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" h="10">
                  <a:moveTo>
                    <a:pt x="2" y="0"/>
                  </a:moveTo>
                  <a:lnTo>
                    <a:pt x="2" y="3"/>
                  </a:lnTo>
                  <a:lnTo>
                    <a:pt x="5" y="5"/>
                  </a:lnTo>
                  <a:lnTo>
                    <a:pt x="5" y="7"/>
                  </a:lnTo>
                  <a:lnTo>
                    <a:pt x="5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85" name="Freeform 181"/>
            <p:cNvSpPr>
              <a:spLocks/>
            </p:cNvSpPr>
            <p:nvPr/>
          </p:nvSpPr>
          <p:spPr bwMode="auto">
            <a:xfrm>
              <a:off x="4885" y="2403"/>
              <a:ext cx="5" cy="10"/>
            </a:xfrm>
            <a:custGeom>
              <a:avLst/>
              <a:gdLst>
                <a:gd name="T0" fmla="*/ 2147482317 w 5"/>
                <a:gd name="T1" fmla="*/ 0 h 10"/>
                <a:gd name="T2" fmla="*/ 2147482317 w 5"/>
                <a:gd name="T3" fmla="*/ 2147482317 h 10"/>
                <a:gd name="T4" fmla="*/ 2147482317 w 5"/>
                <a:gd name="T5" fmla="*/ 2147482317 h 10"/>
                <a:gd name="T6" fmla="*/ 2147482317 w 5"/>
                <a:gd name="T7" fmla="*/ 2147482317 h 10"/>
                <a:gd name="T8" fmla="*/ 2147482317 w 5"/>
                <a:gd name="T9" fmla="*/ 2147482317 h 10"/>
                <a:gd name="T10" fmla="*/ 2147482317 w 5"/>
                <a:gd name="T11" fmla="*/ 2147482317 h 10"/>
                <a:gd name="T12" fmla="*/ 2147482317 w 5"/>
                <a:gd name="T13" fmla="*/ 2147482317 h 10"/>
                <a:gd name="T14" fmla="*/ 2147482317 w 5"/>
                <a:gd name="T15" fmla="*/ 2147482317 h 10"/>
                <a:gd name="T16" fmla="*/ 0 w 5"/>
                <a:gd name="T17" fmla="*/ 2147482317 h 10"/>
                <a:gd name="T18" fmla="*/ 0 w 5"/>
                <a:gd name="T19" fmla="*/ 2147482317 h 10"/>
                <a:gd name="T20" fmla="*/ 0 w 5"/>
                <a:gd name="T21" fmla="*/ 2147482317 h 10"/>
                <a:gd name="T22" fmla="*/ 2147482317 w 5"/>
                <a:gd name="T23" fmla="*/ 2147482317 h 10"/>
                <a:gd name="T24" fmla="*/ 2147482317 w 5"/>
                <a:gd name="T25" fmla="*/ 2147482317 h 10"/>
                <a:gd name="T26" fmla="*/ 2147482317 w 5"/>
                <a:gd name="T27" fmla="*/ 2147482317 h 10"/>
                <a:gd name="T28" fmla="*/ 2147482317 w 5"/>
                <a:gd name="T29" fmla="*/ 2147482317 h 10"/>
                <a:gd name="T30" fmla="*/ 2147482317 w 5"/>
                <a:gd name="T31" fmla="*/ 2147482317 h 10"/>
                <a:gd name="T32" fmla="*/ 2147482317 w 5"/>
                <a:gd name="T33" fmla="*/ 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"/>
                <a:gd name="T52" fmla="*/ 0 h 10"/>
                <a:gd name="T53" fmla="*/ 5 w 5"/>
                <a:gd name="T54" fmla="*/ 10 h 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" h="10">
                  <a:moveTo>
                    <a:pt x="2" y="0"/>
                  </a:moveTo>
                  <a:lnTo>
                    <a:pt x="2" y="3"/>
                  </a:lnTo>
                  <a:lnTo>
                    <a:pt x="5" y="5"/>
                  </a:lnTo>
                  <a:lnTo>
                    <a:pt x="5" y="7"/>
                  </a:lnTo>
                  <a:lnTo>
                    <a:pt x="5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86" name="Freeform 182"/>
            <p:cNvSpPr>
              <a:spLocks/>
            </p:cNvSpPr>
            <p:nvPr/>
          </p:nvSpPr>
          <p:spPr bwMode="auto">
            <a:xfrm>
              <a:off x="4841" y="2415"/>
              <a:ext cx="8" cy="16"/>
            </a:xfrm>
            <a:custGeom>
              <a:avLst/>
              <a:gdLst>
                <a:gd name="T0" fmla="*/ 0 w 7"/>
                <a:gd name="T1" fmla="*/ 2147483647 h 14"/>
                <a:gd name="T2" fmla="*/ 0 w 7"/>
                <a:gd name="T3" fmla="*/ 2147483647 h 14"/>
                <a:gd name="T4" fmla="*/ 0 w 7"/>
                <a:gd name="T5" fmla="*/ 2147483647 h 14"/>
                <a:gd name="T6" fmla="*/ 0 w 7"/>
                <a:gd name="T7" fmla="*/ 2147483647 h 14"/>
                <a:gd name="T8" fmla="*/ 2147483647 w 7"/>
                <a:gd name="T9" fmla="*/ 2147483647 h 14"/>
                <a:gd name="T10" fmla="*/ 2147483647 w 7"/>
                <a:gd name="T11" fmla="*/ 2147483647 h 14"/>
                <a:gd name="T12" fmla="*/ 2147483647 w 7"/>
                <a:gd name="T13" fmla="*/ 0 h 14"/>
                <a:gd name="T14" fmla="*/ 2147483647 w 7"/>
                <a:gd name="T15" fmla="*/ 2147483647 h 14"/>
                <a:gd name="T16" fmla="*/ 2147483647 w 7"/>
                <a:gd name="T17" fmla="*/ 2147483647 h 14"/>
                <a:gd name="T18" fmla="*/ 2147483647 w 7"/>
                <a:gd name="T19" fmla="*/ 2147483647 h 14"/>
                <a:gd name="T20" fmla="*/ 0 w 7"/>
                <a:gd name="T21" fmla="*/ 2147483647 h 14"/>
                <a:gd name="T22" fmla="*/ 0 w 7"/>
                <a:gd name="T23" fmla="*/ 2147483647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"/>
                <a:gd name="T37" fmla="*/ 0 h 14"/>
                <a:gd name="T38" fmla="*/ 7 w 7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" h="14">
                  <a:moveTo>
                    <a:pt x="0" y="10"/>
                  </a:moveTo>
                  <a:lnTo>
                    <a:pt x="0" y="10"/>
                  </a:lnTo>
                  <a:lnTo>
                    <a:pt x="0" y="7"/>
                  </a:lnTo>
                  <a:lnTo>
                    <a:pt x="2" y="5"/>
                  </a:lnTo>
                  <a:lnTo>
                    <a:pt x="5" y="3"/>
                  </a:lnTo>
                  <a:lnTo>
                    <a:pt x="5" y="0"/>
                  </a:lnTo>
                  <a:lnTo>
                    <a:pt x="7" y="3"/>
                  </a:lnTo>
                  <a:lnTo>
                    <a:pt x="7" y="7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87" name="Freeform 183"/>
            <p:cNvSpPr>
              <a:spLocks/>
            </p:cNvSpPr>
            <p:nvPr/>
          </p:nvSpPr>
          <p:spPr bwMode="auto">
            <a:xfrm>
              <a:off x="4841" y="2415"/>
              <a:ext cx="8" cy="16"/>
            </a:xfrm>
            <a:custGeom>
              <a:avLst/>
              <a:gdLst>
                <a:gd name="T0" fmla="*/ 0 w 7"/>
                <a:gd name="T1" fmla="*/ 2147483647 h 14"/>
                <a:gd name="T2" fmla="*/ 0 w 7"/>
                <a:gd name="T3" fmla="*/ 2147483647 h 14"/>
                <a:gd name="T4" fmla="*/ 0 w 7"/>
                <a:gd name="T5" fmla="*/ 2147483647 h 14"/>
                <a:gd name="T6" fmla="*/ 0 w 7"/>
                <a:gd name="T7" fmla="*/ 2147483647 h 14"/>
                <a:gd name="T8" fmla="*/ 2147483647 w 7"/>
                <a:gd name="T9" fmla="*/ 2147483647 h 14"/>
                <a:gd name="T10" fmla="*/ 2147483647 w 7"/>
                <a:gd name="T11" fmla="*/ 2147483647 h 14"/>
                <a:gd name="T12" fmla="*/ 2147483647 w 7"/>
                <a:gd name="T13" fmla="*/ 0 h 14"/>
                <a:gd name="T14" fmla="*/ 2147483647 w 7"/>
                <a:gd name="T15" fmla="*/ 2147483647 h 14"/>
                <a:gd name="T16" fmla="*/ 2147483647 w 7"/>
                <a:gd name="T17" fmla="*/ 2147483647 h 14"/>
                <a:gd name="T18" fmla="*/ 2147483647 w 7"/>
                <a:gd name="T19" fmla="*/ 2147483647 h 14"/>
                <a:gd name="T20" fmla="*/ 0 w 7"/>
                <a:gd name="T21" fmla="*/ 2147483647 h 14"/>
                <a:gd name="T22" fmla="*/ 0 w 7"/>
                <a:gd name="T23" fmla="*/ 2147483647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"/>
                <a:gd name="T37" fmla="*/ 0 h 14"/>
                <a:gd name="T38" fmla="*/ 7 w 7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" h="14">
                  <a:moveTo>
                    <a:pt x="0" y="10"/>
                  </a:moveTo>
                  <a:lnTo>
                    <a:pt x="0" y="10"/>
                  </a:lnTo>
                  <a:lnTo>
                    <a:pt x="0" y="7"/>
                  </a:lnTo>
                  <a:lnTo>
                    <a:pt x="2" y="5"/>
                  </a:lnTo>
                  <a:lnTo>
                    <a:pt x="5" y="3"/>
                  </a:lnTo>
                  <a:lnTo>
                    <a:pt x="5" y="0"/>
                  </a:lnTo>
                  <a:lnTo>
                    <a:pt x="7" y="3"/>
                  </a:lnTo>
                  <a:lnTo>
                    <a:pt x="7" y="7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1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88" name="Freeform 184"/>
            <p:cNvSpPr>
              <a:spLocks/>
            </p:cNvSpPr>
            <p:nvPr/>
          </p:nvSpPr>
          <p:spPr bwMode="auto">
            <a:xfrm>
              <a:off x="4816" y="2428"/>
              <a:ext cx="2" cy="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147482112 w 2"/>
                <a:gd name="T5" fmla="*/ 0 h 2"/>
                <a:gd name="T6" fmla="*/ 2147482112 w 2"/>
                <a:gd name="T7" fmla="*/ 0 h 2"/>
                <a:gd name="T8" fmla="*/ 2147482112 w 2"/>
                <a:gd name="T9" fmla="*/ 2147483647 h 2"/>
                <a:gd name="T10" fmla="*/ 0 w 2"/>
                <a:gd name="T11" fmla="*/ 2147483647 h 2"/>
                <a:gd name="T12" fmla="*/ 0 w 2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89" name="Freeform 185"/>
            <p:cNvSpPr>
              <a:spLocks/>
            </p:cNvSpPr>
            <p:nvPr/>
          </p:nvSpPr>
          <p:spPr bwMode="auto">
            <a:xfrm>
              <a:off x="4816" y="2428"/>
              <a:ext cx="2" cy="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147482112 w 2"/>
                <a:gd name="T5" fmla="*/ 0 h 2"/>
                <a:gd name="T6" fmla="*/ 2147482112 w 2"/>
                <a:gd name="T7" fmla="*/ 0 h 2"/>
                <a:gd name="T8" fmla="*/ 2147482112 w 2"/>
                <a:gd name="T9" fmla="*/ 2147483647 h 2"/>
                <a:gd name="T10" fmla="*/ 0 w 2"/>
                <a:gd name="T11" fmla="*/ 2147483647 h 2"/>
                <a:gd name="T12" fmla="*/ 0 w 2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90" name="Freeform 186"/>
            <p:cNvSpPr>
              <a:spLocks/>
            </p:cNvSpPr>
            <p:nvPr/>
          </p:nvSpPr>
          <p:spPr bwMode="auto">
            <a:xfrm>
              <a:off x="4800" y="2415"/>
              <a:ext cx="2" cy="3"/>
            </a:xfrm>
            <a:custGeom>
              <a:avLst/>
              <a:gdLst>
                <a:gd name="T0" fmla="*/ 0 w 2"/>
                <a:gd name="T1" fmla="*/ 2147482453 h 3"/>
                <a:gd name="T2" fmla="*/ 0 w 2"/>
                <a:gd name="T3" fmla="*/ 2147482453 h 3"/>
                <a:gd name="T4" fmla="*/ 0 w 2"/>
                <a:gd name="T5" fmla="*/ 0 h 3"/>
                <a:gd name="T6" fmla="*/ 2147482112 w 2"/>
                <a:gd name="T7" fmla="*/ 2147482453 h 3"/>
                <a:gd name="T8" fmla="*/ 2147482112 w 2"/>
                <a:gd name="T9" fmla="*/ 2147482453 h 3"/>
                <a:gd name="T10" fmla="*/ 0 w 2"/>
                <a:gd name="T11" fmla="*/ 2147482453 h 3"/>
                <a:gd name="T12" fmla="*/ 0 w 2"/>
                <a:gd name="T13" fmla="*/ 214748245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3"/>
                <a:gd name="T23" fmla="*/ 2 w 2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91" name="Freeform 187"/>
            <p:cNvSpPr>
              <a:spLocks/>
            </p:cNvSpPr>
            <p:nvPr/>
          </p:nvSpPr>
          <p:spPr bwMode="auto">
            <a:xfrm>
              <a:off x="4800" y="2415"/>
              <a:ext cx="2" cy="3"/>
            </a:xfrm>
            <a:custGeom>
              <a:avLst/>
              <a:gdLst>
                <a:gd name="T0" fmla="*/ 0 w 2"/>
                <a:gd name="T1" fmla="*/ 2147482453 h 3"/>
                <a:gd name="T2" fmla="*/ 0 w 2"/>
                <a:gd name="T3" fmla="*/ 2147482453 h 3"/>
                <a:gd name="T4" fmla="*/ 0 w 2"/>
                <a:gd name="T5" fmla="*/ 0 h 3"/>
                <a:gd name="T6" fmla="*/ 2147482112 w 2"/>
                <a:gd name="T7" fmla="*/ 2147482453 h 3"/>
                <a:gd name="T8" fmla="*/ 2147482112 w 2"/>
                <a:gd name="T9" fmla="*/ 2147482453 h 3"/>
                <a:gd name="T10" fmla="*/ 0 w 2"/>
                <a:gd name="T11" fmla="*/ 2147482453 h 3"/>
                <a:gd name="T12" fmla="*/ 0 w 2"/>
                <a:gd name="T13" fmla="*/ 214748245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3"/>
                <a:gd name="T23" fmla="*/ 2 w 2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92" name="Freeform 188"/>
            <p:cNvSpPr>
              <a:spLocks/>
            </p:cNvSpPr>
            <p:nvPr/>
          </p:nvSpPr>
          <p:spPr bwMode="auto">
            <a:xfrm>
              <a:off x="4038" y="2170"/>
              <a:ext cx="34" cy="53"/>
            </a:xfrm>
            <a:custGeom>
              <a:avLst/>
              <a:gdLst>
                <a:gd name="T0" fmla="*/ 2147483647 w 29"/>
                <a:gd name="T1" fmla="*/ 0 h 49"/>
                <a:gd name="T2" fmla="*/ 2147483647 w 29"/>
                <a:gd name="T3" fmla="*/ 0 h 49"/>
                <a:gd name="T4" fmla="*/ 2147483647 w 29"/>
                <a:gd name="T5" fmla="*/ 2147483647 h 49"/>
                <a:gd name="T6" fmla="*/ 2147483647 w 29"/>
                <a:gd name="T7" fmla="*/ 2147483647 h 49"/>
                <a:gd name="T8" fmla="*/ 2147483647 w 29"/>
                <a:gd name="T9" fmla="*/ 2147483647 h 49"/>
                <a:gd name="T10" fmla="*/ 2147483647 w 29"/>
                <a:gd name="T11" fmla="*/ 2147483647 h 49"/>
                <a:gd name="T12" fmla="*/ 2147483647 w 29"/>
                <a:gd name="T13" fmla="*/ 2147483647 h 49"/>
                <a:gd name="T14" fmla="*/ 2147483647 w 29"/>
                <a:gd name="T15" fmla="*/ 2147483647 h 49"/>
                <a:gd name="T16" fmla="*/ 2147483647 w 29"/>
                <a:gd name="T17" fmla="*/ 2147483647 h 49"/>
                <a:gd name="T18" fmla="*/ 2147483647 w 29"/>
                <a:gd name="T19" fmla="*/ 2147483647 h 49"/>
                <a:gd name="T20" fmla="*/ 0 w 29"/>
                <a:gd name="T21" fmla="*/ 2147483647 h 49"/>
                <a:gd name="T22" fmla="*/ 0 w 29"/>
                <a:gd name="T23" fmla="*/ 2147483647 h 49"/>
                <a:gd name="T24" fmla="*/ 0 w 29"/>
                <a:gd name="T25" fmla="*/ 2147483647 h 49"/>
                <a:gd name="T26" fmla="*/ 2147483647 w 29"/>
                <a:gd name="T27" fmla="*/ 2147483647 h 49"/>
                <a:gd name="T28" fmla="*/ 2147483647 w 29"/>
                <a:gd name="T29" fmla="*/ 2147483647 h 49"/>
                <a:gd name="T30" fmla="*/ 2147483647 w 29"/>
                <a:gd name="T31" fmla="*/ 2147483647 h 49"/>
                <a:gd name="T32" fmla="*/ 2147483647 w 29"/>
                <a:gd name="T33" fmla="*/ 2147483647 h 49"/>
                <a:gd name="T34" fmla="*/ 2147483647 w 29"/>
                <a:gd name="T35" fmla="*/ 2147483647 h 49"/>
                <a:gd name="T36" fmla="*/ 2147483647 w 29"/>
                <a:gd name="T37" fmla="*/ 2147483647 h 49"/>
                <a:gd name="T38" fmla="*/ 2147483647 w 29"/>
                <a:gd name="T39" fmla="*/ 2147483647 h 49"/>
                <a:gd name="T40" fmla="*/ 2147483647 w 29"/>
                <a:gd name="T41" fmla="*/ 2147483647 h 49"/>
                <a:gd name="T42" fmla="*/ 2147483647 w 29"/>
                <a:gd name="T43" fmla="*/ 2147483647 h 49"/>
                <a:gd name="T44" fmla="*/ 2147483647 w 29"/>
                <a:gd name="T45" fmla="*/ 2147483647 h 49"/>
                <a:gd name="T46" fmla="*/ 2147483647 w 29"/>
                <a:gd name="T47" fmla="*/ 2147483647 h 49"/>
                <a:gd name="T48" fmla="*/ 2147483647 w 29"/>
                <a:gd name="T49" fmla="*/ 2147483647 h 49"/>
                <a:gd name="T50" fmla="*/ 2147483647 w 29"/>
                <a:gd name="T51" fmla="*/ 2147483647 h 49"/>
                <a:gd name="T52" fmla="*/ 2147483647 w 29"/>
                <a:gd name="T53" fmla="*/ 2147483647 h 49"/>
                <a:gd name="T54" fmla="*/ 2147483647 w 29"/>
                <a:gd name="T55" fmla="*/ 2147483647 h 49"/>
                <a:gd name="T56" fmla="*/ 2147483647 w 29"/>
                <a:gd name="T57" fmla="*/ 2147483647 h 49"/>
                <a:gd name="T58" fmla="*/ 2147483647 w 29"/>
                <a:gd name="T59" fmla="*/ 2147483647 h 49"/>
                <a:gd name="T60" fmla="*/ 2147483647 w 29"/>
                <a:gd name="T61" fmla="*/ 2147483647 h 49"/>
                <a:gd name="T62" fmla="*/ 2147483647 w 29"/>
                <a:gd name="T63" fmla="*/ 2147483647 h 49"/>
                <a:gd name="T64" fmla="*/ 2147483647 w 29"/>
                <a:gd name="T65" fmla="*/ 2147483647 h 49"/>
                <a:gd name="T66" fmla="*/ 2147483647 w 29"/>
                <a:gd name="T67" fmla="*/ 2147483647 h 49"/>
                <a:gd name="T68" fmla="*/ 2147483647 w 29"/>
                <a:gd name="T69" fmla="*/ 0 h 49"/>
                <a:gd name="T70" fmla="*/ 2147483647 w 29"/>
                <a:gd name="T71" fmla="*/ 0 h 49"/>
                <a:gd name="T72" fmla="*/ 2147483647 w 29"/>
                <a:gd name="T73" fmla="*/ 0 h 4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"/>
                <a:gd name="T112" fmla="*/ 0 h 49"/>
                <a:gd name="T113" fmla="*/ 29 w 29"/>
                <a:gd name="T114" fmla="*/ 49 h 4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" h="49">
                  <a:moveTo>
                    <a:pt x="5" y="0"/>
                  </a:moveTo>
                  <a:lnTo>
                    <a:pt x="3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5" y="4"/>
                  </a:lnTo>
                  <a:lnTo>
                    <a:pt x="5" y="9"/>
                  </a:lnTo>
                  <a:lnTo>
                    <a:pt x="3" y="9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3" y="40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7" y="49"/>
                  </a:lnTo>
                  <a:lnTo>
                    <a:pt x="12" y="49"/>
                  </a:lnTo>
                  <a:lnTo>
                    <a:pt x="14" y="49"/>
                  </a:lnTo>
                  <a:lnTo>
                    <a:pt x="21" y="47"/>
                  </a:lnTo>
                  <a:lnTo>
                    <a:pt x="26" y="45"/>
                  </a:lnTo>
                  <a:lnTo>
                    <a:pt x="29" y="40"/>
                  </a:lnTo>
                  <a:lnTo>
                    <a:pt x="29" y="35"/>
                  </a:lnTo>
                  <a:lnTo>
                    <a:pt x="29" y="28"/>
                  </a:lnTo>
                  <a:lnTo>
                    <a:pt x="26" y="26"/>
                  </a:lnTo>
                  <a:lnTo>
                    <a:pt x="24" y="21"/>
                  </a:lnTo>
                  <a:lnTo>
                    <a:pt x="24" y="16"/>
                  </a:lnTo>
                  <a:lnTo>
                    <a:pt x="21" y="16"/>
                  </a:lnTo>
                  <a:lnTo>
                    <a:pt x="21" y="14"/>
                  </a:lnTo>
                  <a:lnTo>
                    <a:pt x="19" y="12"/>
                  </a:lnTo>
                  <a:lnTo>
                    <a:pt x="17" y="9"/>
                  </a:lnTo>
                  <a:lnTo>
                    <a:pt x="17" y="7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93" name="Freeform 189"/>
            <p:cNvSpPr>
              <a:spLocks/>
            </p:cNvSpPr>
            <p:nvPr/>
          </p:nvSpPr>
          <p:spPr bwMode="auto">
            <a:xfrm>
              <a:off x="4038" y="2170"/>
              <a:ext cx="34" cy="53"/>
            </a:xfrm>
            <a:custGeom>
              <a:avLst/>
              <a:gdLst>
                <a:gd name="T0" fmla="*/ 2147483647 w 29"/>
                <a:gd name="T1" fmla="*/ 0 h 49"/>
                <a:gd name="T2" fmla="*/ 2147483647 w 29"/>
                <a:gd name="T3" fmla="*/ 0 h 49"/>
                <a:gd name="T4" fmla="*/ 2147483647 w 29"/>
                <a:gd name="T5" fmla="*/ 2147483647 h 49"/>
                <a:gd name="T6" fmla="*/ 2147483647 w 29"/>
                <a:gd name="T7" fmla="*/ 2147483647 h 49"/>
                <a:gd name="T8" fmla="*/ 2147483647 w 29"/>
                <a:gd name="T9" fmla="*/ 2147483647 h 49"/>
                <a:gd name="T10" fmla="*/ 2147483647 w 29"/>
                <a:gd name="T11" fmla="*/ 2147483647 h 49"/>
                <a:gd name="T12" fmla="*/ 2147483647 w 29"/>
                <a:gd name="T13" fmla="*/ 2147483647 h 49"/>
                <a:gd name="T14" fmla="*/ 2147483647 w 29"/>
                <a:gd name="T15" fmla="*/ 2147483647 h 49"/>
                <a:gd name="T16" fmla="*/ 2147483647 w 29"/>
                <a:gd name="T17" fmla="*/ 2147483647 h 49"/>
                <a:gd name="T18" fmla="*/ 2147483647 w 29"/>
                <a:gd name="T19" fmla="*/ 2147483647 h 49"/>
                <a:gd name="T20" fmla="*/ 0 w 29"/>
                <a:gd name="T21" fmla="*/ 2147483647 h 49"/>
                <a:gd name="T22" fmla="*/ 0 w 29"/>
                <a:gd name="T23" fmla="*/ 2147483647 h 49"/>
                <a:gd name="T24" fmla="*/ 0 w 29"/>
                <a:gd name="T25" fmla="*/ 2147483647 h 49"/>
                <a:gd name="T26" fmla="*/ 2147483647 w 29"/>
                <a:gd name="T27" fmla="*/ 2147483647 h 49"/>
                <a:gd name="T28" fmla="*/ 2147483647 w 29"/>
                <a:gd name="T29" fmla="*/ 2147483647 h 49"/>
                <a:gd name="T30" fmla="*/ 2147483647 w 29"/>
                <a:gd name="T31" fmla="*/ 2147483647 h 49"/>
                <a:gd name="T32" fmla="*/ 2147483647 w 29"/>
                <a:gd name="T33" fmla="*/ 2147483647 h 49"/>
                <a:gd name="T34" fmla="*/ 2147483647 w 29"/>
                <a:gd name="T35" fmla="*/ 2147483647 h 49"/>
                <a:gd name="T36" fmla="*/ 2147483647 w 29"/>
                <a:gd name="T37" fmla="*/ 2147483647 h 49"/>
                <a:gd name="T38" fmla="*/ 2147483647 w 29"/>
                <a:gd name="T39" fmla="*/ 2147483647 h 49"/>
                <a:gd name="T40" fmla="*/ 2147483647 w 29"/>
                <a:gd name="T41" fmla="*/ 2147483647 h 49"/>
                <a:gd name="T42" fmla="*/ 2147483647 w 29"/>
                <a:gd name="T43" fmla="*/ 2147483647 h 49"/>
                <a:gd name="T44" fmla="*/ 2147483647 w 29"/>
                <a:gd name="T45" fmla="*/ 2147483647 h 49"/>
                <a:gd name="T46" fmla="*/ 2147483647 w 29"/>
                <a:gd name="T47" fmla="*/ 2147483647 h 49"/>
                <a:gd name="T48" fmla="*/ 2147483647 w 29"/>
                <a:gd name="T49" fmla="*/ 2147483647 h 49"/>
                <a:gd name="T50" fmla="*/ 2147483647 w 29"/>
                <a:gd name="T51" fmla="*/ 2147483647 h 49"/>
                <a:gd name="T52" fmla="*/ 2147483647 w 29"/>
                <a:gd name="T53" fmla="*/ 2147483647 h 49"/>
                <a:gd name="T54" fmla="*/ 2147483647 w 29"/>
                <a:gd name="T55" fmla="*/ 2147483647 h 49"/>
                <a:gd name="T56" fmla="*/ 2147483647 w 29"/>
                <a:gd name="T57" fmla="*/ 2147483647 h 49"/>
                <a:gd name="T58" fmla="*/ 2147483647 w 29"/>
                <a:gd name="T59" fmla="*/ 2147483647 h 49"/>
                <a:gd name="T60" fmla="*/ 2147483647 w 29"/>
                <a:gd name="T61" fmla="*/ 2147483647 h 49"/>
                <a:gd name="T62" fmla="*/ 2147483647 w 29"/>
                <a:gd name="T63" fmla="*/ 2147483647 h 49"/>
                <a:gd name="T64" fmla="*/ 2147483647 w 29"/>
                <a:gd name="T65" fmla="*/ 2147483647 h 49"/>
                <a:gd name="T66" fmla="*/ 2147483647 w 29"/>
                <a:gd name="T67" fmla="*/ 2147483647 h 49"/>
                <a:gd name="T68" fmla="*/ 2147483647 w 29"/>
                <a:gd name="T69" fmla="*/ 0 h 49"/>
                <a:gd name="T70" fmla="*/ 2147483647 w 29"/>
                <a:gd name="T71" fmla="*/ 0 h 49"/>
                <a:gd name="T72" fmla="*/ 2147483647 w 29"/>
                <a:gd name="T73" fmla="*/ 0 h 4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"/>
                <a:gd name="T112" fmla="*/ 0 h 49"/>
                <a:gd name="T113" fmla="*/ 29 w 29"/>
                <a:gd name="T114" fmla="*/ 49 h 4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" h="49">
                  <a:moveTo>
                    <a:pt x="5" y="0"/>
                  </a:moveTo>
                  <a:lnTo>
                    <a:pt x="3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5" y="4"/>
                  </a:lnTo>
                  <a:lnTo>
                    <a:pt x="5" y="9"/>
                  </a:lnTo>
                  <a:lnTo>
                    <a:pt x="3" y="9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3" y="40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7" y="49"/>
                  </a:lnTo>
                  <a:lnTo>
                    <a:pt x="12" y="49"/>
                  </a:lnTo>
                  <a:lnTo>
                    <a:pt x="14" y="49"/>
                  </a:lnTo>
                  <a:lnTo>
                    <a:pt x="21" y="47"/>
                  </a:lnTo>
                  <a:lnTo>
                    <a:pt x="26" y="45"/>
                  </a:lnTo>
                  <a:lnTo>
                    <a:pt x="29" y="40"/>
                  </a:lnTo>
                  <a:lnTo>
                    <a:pt x="29" y="35"/>
                  </a:lnTo>
                  <a:lnTo>
                    <a:pt x="29" y="28"/>
                  </a:lnTo>
                  <a:lnTo>
                    <a:pt x="26" y="26"/>
                  </a:lnTo>
                  <a:lnTo>
                    <a:pt x="24" y="21"/>
                  </a:lnTo>
                  <a:lnTo>
                    <a:pt x="24" y="16"/>
                  </a:lnTo>
                  <a:lnTo>
                    <a:pt x="21" y="16"/>
                  </a:lnTo>
                  <a:lnTo>
                    <a:pt x="21" y="14"/>
                  </a:lnTo>
                  <a:lnTo>
                    <a:pt x="19" y="12"/>
                  </a:lnTo>
                  <a:lnTo>
                    <a:pt x="17" y="9"/>
                  </a:lnTo>
                  <a:lnTo>
                    <a:pt x="17" y="7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94" name="Freeform 190"/>
            <p:cNvSpPr>
              <a:spLocks/>
            </p:cNvSpPr>
            <p:nvPr/>
          </p:nvSpPr>
          <p:spPr bwMode="auto">
            <a:xfrm>
              <a:off x="2406" y="2059"/>
              <a:ext cx="6" cy="4"/>
            </a:xfrm>
            <a:custGeom>
              <a:avLst/>
              <a:gdLst>
                <a:gd name="T0" fmla="*/ 2147483647 w 5"/>
                <a:gd name="T1" fmla="*/ 0 h 3"/>
                <a:gd name="T2" fmla="*/ 0 w 5"/>
                <a:gd name="T3" fmla="*/ 0 h 3"/>
                <a:gd name="T4" fmla="*/ 0 w 5"/>
                <a:gd name="T5" fmla="*/ 2147483647 h 3"/>
                <a:gd name="T6" fmla="*/ 0 w 5"/>
                <a:gd name="T7" fmla="*/ 2147483647 h 3"/>
                <a:gd name="T8" fmla="*/ 2147483647 w 5"/>
                <a:gd name="T9" fmla="*/ 2147483647 h 3"/>
                <a:gd name="T10" fmla="*/ 2147483647 w 5"/>
                <a:gd name="T11" fmla="*/ 2147483647 h 3"/>
                <a:gd name="T12" fmla="*/ 2147483647 w 5"/>
                <a:gd name="T13" fmla="*/ 0 h 3"/>
                <a:gd name="T14" fmla="*/ 2147483647 w 5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3"/>
                <a:gd name="T26" fmla="*/ 5 w 5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3">
                  <a:moveTo>
                    <a:pt x="5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95" name="Freeform 191"/>
            <p:cNvSpPr>
              <a:spLocks/>
            </p:cNvSpPr>
            <p:nvPr/>
          </p:nvSpPr>
          <p:spPr bwMode="auto">
            <a:xfrm>
              <a:off x="2406" y="2059"/>
              <a:ext cx="6" cy="4"/>
            </a:xfrm>
            <a:custGeom>
              <a:avLst/>
              <a:gdLst>
                <a:gd name="T0" fmla="*/ 2147483647 w 5"/>
                <a:gd name="T1" fmla="*/ 0 h 3"/>
                <a:gd name="T2" fmla="*/ 0 w 5"/>
                <a:gd name="T3" fmla="*/ 0 h 3"/>
                <a:gd name="T4" fmla="*/ 0 w 5"/>
                <a:gd name="T5" fmla="*/ 2147483647 h 3"/>
                <a:gd name="T6" fmla="*/ 0 w 5"/>
                <a:gd name="T7" fmla="*/ 2147483647 h 3"/>
                <a:gd name="T8" fmla="*/ 2147483647 w 5"/>
                <a:gd name="T9" fmla="*/ 2147483647 h 3"/>
                <a:gd name="T10" fmla="*/ 2147483647 w 5"/>
                <a:gd name="T11" fmla="*/ 2147483647 h 3"/>
                <a:gd name="T12" fmla="*/ 2147483647 w 5"/>
                <a:gd name="T13" fmla="*/ 0 h 3"/>
                <a:gd name="T14" fmla="*/ 2147483647 w 5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3"/>
                <a:gd name="T26" fmla="*/ 5 w 5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3">
                  <a:moveTo>
                    <a:pt x="5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3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96" name="Freeform 192"/>
            <p:cNvSpPr>
              <a:spLocks/>
            </p:cNvSpPr>
            <p:nvPr/>
          </p:nvSpPr>
          <p:spPr bwMode="auto">
            <a:xfrm>
              <a:off x="2420" y="2068"/>
              <a:ext cx="8" cy="2"/>
            </a:xfrm>
            <a:custGeom>
              <a:avLst/>
              <a:gdLst>
                <a:gd name="T0" fmla="*/ 2147483647 w 7"/>
                <a:gd name="T1" fmla="*/ 0 h 2"/>
                <a:gd name="T2" fmla="*/ 2147483647 w 7"/>
                <a:gd name="T3" fmla="*/ 0 h 2"/>
                <a:gd name="T4" fmla="*/ 0 w 7"/>
                <a:gd name="T5" fmla="*/ 0 h 2"/>
                <a:gd name="T6" fmla="*/ 0 w 7"/>
                <a:gd name="T7" fmla="*/ 2147482112 h 2"/>
                <a:gd name="T8" fmla="*/ 2147483647 w 7"/>
                <a:gd name="T9" fmla="*/ 2147482112 h 2"/>
                <a:gd name="T10" fmla="*/ 2147483647 w 7"/>
                <a:gd name="T11" fmla="*/ 2147482112 h 2"/>
                <a:gd name="T12" fmla="*/ 2147483647 w 7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"/>
                <a:gd name="T22" fmla="*/ 0 h 2"/>
                <a:gd name="T23" fmla="*/ 7 w 7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" h="2">
                  <a:moveTo>
                    <a:pt x="7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97" name="Freeform 193"/>
            <p:cNvSpPr>
              <a:spLocks/>
            </p:cNvSpPr>
            <p:nvPr/>
          </p:nvSpPr>
          <p:spPr bwMode="auto">
            <a:xfrm>
              <a:off x="2420" y="2068"/>
              <a:ext cx="8" cy="2"/>
            </a:xfrm>
            <a:custGeom>
              <a:avLst/>
              <a:gdLst>
                <a:gd name="T0" fmla="*/ 2147483647 w 7"/>
                <a:gd name="T1" fmla="*/ 0 h 2"/>
                <a:gd name="T2" fmla="*/ 2147483647 w 7"/>
                <a:gd name="T3" fmla="*/ 0 h 2"/>
                <a:gd name="T4" fmla="*/ 0 w 7"/>
                <a:gd name="T5" fmla="*/ 0 h 2"/>
                <a:gd name="T6" fmla="*/ 0 w 7"/>
                <a:gd name="T7" fmla="*/ 2147482112 h 2"/>
                <a:gd name="T8" fmla="*/ 2147483647 w 7"/>
                <a:gd name="T9" fmla="*/ 2147482112 h 2"/>
                <a:gd name="T10" fmla="*/ 2147483647 w 7"/>
                <a:gd name="T11" fmla="*/ 2147482112 h 2"/>
                <a:gd name="T12" fmla="*/ 2147483647 w 7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"/>
                <a:gd name="T22" fmla="*/ 0 h 2"/>
                <a:gd name="T23" fmla="*/ 7 w 7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" h="2">
                  <a:moveTo>
                    <a:pt x="7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98" name="Freeform 194"/>
            <p:cNvSpPr>
              <a:spLocks/>
            </p:cNvSpPr>
            <p:nvPr/>
          </p:nvSpPr>
          <p:spPr bwMode="auto">
            <a:xfrm>
              <a:off x="2442" y="2065"/>
              <a:ext cx="3" cy="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0 w 2"/>
                <a:gd name="T5" fmla="*/ 2147482453 h 3"/>
                <a:gd name="T6" fmla="*/ 2147483647 w 2"/>
                <a:gd name="T7" fmla="*/ 2147482453 h 3"/>
                <a:gd name="T8" fmla="*/ 2147483647 w 2"/>
                <a:gd name="T9" fmla="*/ 0 h 3"/>
                <a:gd name="T10" fmla="*/ 0 w 2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3"/>
                <a:gd name="T20" fmla="*/ 2 w 2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399" name="Freeform 195"/>
            <p:cNvSpPr>
              <a:spLocks/>
            </p:cNvSpPr>
            <p:nvPr/>
          </p:nvSpPr>
          <p:spPr bwMode="auto">
            <a:xfrm>
              <a:off x="2442" y="2065"/>
              <a:ext cx="3" cy="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0 w 2"/>
                <a:gd name="T5" fmla="*/ 2147482453 h 3"/>
                <a:gd name="T6" fmla="*/ 2147483647 w 2"/>
                <a:gd name="T7" fmla="*/ 2147482453 h 3"/>
                <a:gd name="T8" fmla="*/ 2147483647 w 2"/>
                <a:gd name="T9" fmla="*/ 0 h 3"/>
                <a:gd name="T10" fmla="*/ 0 w 2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3"/>
                <a:gd name="T20" fmla="*/ 2 w 2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00" name="Freeform 196"/>
            <p:cNvSpPr>
              <a:spLocks/>
            </p:cNvSpPr>
            <p:nvPr/>
          </p:nvSpPr>
          <p:spPr bwMode="auto">
            <a:xfrm>
              <a:off x="2442" y="2076"/>
              <a:ext cx="5" cy="3"/>
            </a:xfrm>
            <a:custGeom>
              <a:avLst/>
              <a:gdLst>
                <a:gd name="T0" fmla="*/ 2147483647 w 4"/>
                <a:gd name="T1" fmla="*/ 0 h 2"/>
                <a:gd name="T2" fmla="*/ 2147483647 w 4"/>
                <a:gd name="T3" fmla="*/ 0 h 2"/>
                <a:gd name="T4" fmla="*/ 2147483647 w 4"/>
                <a:gd name="T5" fmla="*/ 0 h 2"/>
                <a:gd name="T6" fmla="*/ 2147483647 w 4"/>
                <a:gd name="T7" fmla="*/ 2147483647 h 2"/>
                <a:gd name="T8" fmla="*/ 2147483647 w 4"/>
                <a:gd name="T9" fmla="*/ 2147483647 h 2"/>
                <a:gd name="T10" fmla="*/ 2147483647 w 4"/>
                <a:gd name="T11" fmla="*/ 2147483647 h 2"/>
                <a:gd name="T12" fmla="*/ 2147483647 w 4"/>
                <a:gd name="T13" fmla="*/ 2147483647 h 2"/>
                <a:gd name="T14" fmla="*/ 0 w 4"/>
                <a:gd name="T15" fmla="*/ 0 h 2"/>
                <a:gd name="T16" fmla="*/ 2147483647 w 4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2"/>
                <a:gd name="T29" fmla="*/ 4 w 4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2">
                  <a:moveTo>
                    <a:pt x="2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01" name="Freeform 197"/>
            <p:cNvSpPr>
              <a:spLocks/>
            </p:cNvSpPr>
            <p:nvPr/>
          </p:nvSpPr>
          <p:spPr bwMode="auto">
            <a:xfrm>
              <a:off x="2442" y="2076"/>
              <a:ext cx="5" cy="3"/>
            </a:xfrm>
            <a:custGeom>
              <a:avLst/>
              <a:gdLst>
                <a:gd name="T0" fmla="*/ 2147483647 w 4"/>
                <a:gd name="T1" fmla="*/ 0 h 2"/>
                <a:gd name="T2" fmla="*/ 2147483647 w 4"/>
                <a:gd name="T3" fmla="*/ 0 h 2"/>
                <a:gd name="T4" fmla="*/ 2147483647 w 4"/>
                <a:gd name="T5" fmla="*/ 0 h 2"/>
                <a:gd name="T6" fmla="*/ 2147483647 w 4"/>
                <a:gd name="T7" fmla="*/ 2147483647 h 2"/>
                <a:gd name="T8" fmla="*/ 2147483647 w 4"/>
                <a:gd name="T9" fmla="*/ 2147483647 h 2"/>
                <a:gd name="T10" fmla="*/ 2147483647 w 4"/>
                <a:gd name="T11" fmla="*/ 2147483647 h 2"/>
                <a:gd name="T12" fmla="*/ 2147483647 w 4"/>
                <a:gd name="T13" fmla="*/ 2147483647 h 2"/>
                <a:gd name="T14" fmla="*/ 0 w 4"/>
                <a:gd name="T15" fmla="*/ 0 h 2"/>
                <a:gd name="T16" fmla="*/ 2147483647 w 4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2"/>
                <a:gd name="T29" fmla="*/ 4 w 4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2">
                  <a:moveTo>
                    <a:pt x="2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02" name="Freeform 198"/>
            <p:cNvSpPr>
              <a:spLocks/>
            </p:cNvSpPr>
            <p:nvPr/>
          </p:nvSpPr>
          <p:spPr bwMode="auto">
            <a:xfrm>
              <a:off x="2430" y="2087"/>
              <a:ext cx="6" cy="6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0 w 5"/>
                <a:gd name="T5" fmla="*/ 2147483647 h 5"/>
                <a:gd name="T6" fmla="*/ 0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0 h 5"/>
                <a:gd name="T16" fmla="*/ 0 w 5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3" y="5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03" name="Freeform 199"/>
            <p:cNvSpPr>
              <a:spLocks/>
            </p:cNvSpPr>
            <p:nvPr/>
          </p:nvSpPr>
          <p:spPr bwMode="auto">
            <a:xfrm>
              <a:off x="2430" y="2087"/>
              <a:ext cx="6" cy="6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0 w 5"/>
                <a:gd name="T5" fmla="*/ 2147483647 h 5"/>
                <a:gd name="T6" fmla="*/ 0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0 h 5"/>
                <a:gd name="T16" fmla="*/ 0 w 5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3" y="5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04" name="Freeform 200"/>
            <p:cNvSpPr>
              <a:spLocks/>
            </p:cNvSpPr>
            <p:nvPr/>
          </p:nvSpPr>
          <p:spPr bwMode="auto">
            <a:xfrm>
              <a:off x="2420" y="2093"/>
              <a:ext cx="2" cy="4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0 w 2"/>
                <a:gd name="T5" fmla="*/ 0 h 3"/>
                <a:gd name="T6" fmla="*/ 0 w 2"/>
                <a:gd name="T7" fmla="*/ 2147483647 h 3"/>
                <a:gd name="T8" fmla="*/ 0 w 2"/>
                <a:gd name="T9" fmla="*/ 2147483647 h 3"/>
                <a:gd name="T10" fmla="*/ 2147482112 w 2"/>
                <a:gd name="T11" fmla="*/ 0 h 3"/>
                <a:gd name="T12" fmla="*/ 0 w 2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3"/>
                <a:gd name="T23" fmla="*/ 2 w 2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05" name="Freeform 201"/>
            <p:cNvSpPr>
              <a:spLocks/>
            </p:cNvSpPr>
            <p:nvPr/>
          </p:nvSpPr>
          <p:spPr bwMode="auto">
            <a:xfrm>
              <a:off x="2420" y="2093"/>
              <a:ext cx="2" cy="4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0 w 2"/>
                <a:gd name="T5" fmla="*/ 0 h 3"/>
                <a:gd name="T6" fmla="*/ 0 w 2"/>
                <a:gd name="T7" fmla="*/ 2147483647 h 3"/>
                <a:gd name="T8" fmla="*/ 0 w 2"/>
                <a:gd name="T9" fmla="*/ 2147483647 h 3"/>
                <a:gd name="T10" fmla="*/ 2147482112 w 2"/>
                <a:gd name="T11" fmla="*/ 0 h 3"/>
                <a:gd name="T12" fmla="*/ 0 w 2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3"/>
                <a:gd name="T23" fmla="*/ 2 w 2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06" name="Freeform 202"/>
            <p:cNvSpPr>
              <a:spLocks/>
            </p:cNvSpPr>
            <p:nvPr/>
          </p:nvSpPr>
          <p:spPr bwMode="auto">
            <a:xfrm>
              <a:off x="3008" y="1624"/>
              <a:ext cx="49" cy="20"/>
            </a:xfrm>
            <a:custGeom>
              <a:avLst/>
              <a:gdLst>
                <a:gd name="T0" fmla="*/ 2147483647 w 43"/>
                <a:gd name="T1" fmla="*/ 0 h 18"/>
                <a:gd name="T2" fmla="*/ 2147483647 w 43"/>
                <a:gd name="T3" fmla="*/ 0 h 18"/>
                <a:gd name="T4" fmla="*/ 2147483647 w 43"/>
                <a:gd name="T5" fmla="*/ 2147483647 h 18"/>
                <a:gd name="T6" fmla="*/ 2147483647 w 43"/>
                <a:gd name="T7" fmla="*/ 2147483647 h 18"/>
                <a:gd name="T8" fmla="*/ 2147483647 w 43"/>
                <a:gd name="T9" fmla="*/ 2147483647 h 18"/>
                <a:gd name="T10" fmla="*/ 2147483647 w 43"/>
                <a:gd name="T11" fmla="*/ 2147483647 h 18"/>
                <a:gd name="T12" fmla="*/ 0 w 43"/>
                <a:gd name="T13" fmla="*/ 2147483647 h 18"/>
                <a:gd name="T14" fmla="*/ 0 w 43"/>
                <a:gd name="T15" fmla="*/ 2147483647 h 18"/>
                <a:gd name="T16" fmla="*/ 0 w 43"/>
                <a:gd name="T17" fmla="*/ 2147483647 h 18"/>
                <a:gd name="T18" fmla="*/ 2147483647 w 43"/>
                <a:gd name="T19" fmla="*/ 2147483647 h 18"/>
                <a:gd name="T20" fmla="*/ 2147483647 w 43"/>
                <a:gd name="T21" fmla="*/ 2147483647 h 18"/>
                <a:gd name="T22" fmla="*/ 2147483647 w 43"/>
                <a:gd name="T23" fmla="*/ 2147483647 h 18"/>
                <a:gd name="T24" fmla="*/ 2147483647 w 43"/>
                <a:gd name="T25" fmla="*/ 2147483647 h 18"/>
                <a:gd name="T26" fmla="*/ 2147483647 w 43"/>
                <a:gd name="T27" fmla="*/ 2147483647 h 18"/>
                <a:gd name="T28" fmla="*/ 2147483647 w 43"/>
                <a:gd name="T29" fmla="*/ 2147483647 h 18"/>
                <a:gd name="T30" fmla="*/ 2147483647 w 43"/>
                <a:gd name="T31" fmla="*/ 2147483647 h 18"/>
                <a:gd name="T32" fmla="*/ 2147483647 w 43"/>
                <a:gd name="T33" fmla="*/ 2147483647 h 18"/>
                <a:gd name="T34" fmla="*/ 2147483647 w 43"/>
                <a:gd name="T35" fmla="*/ 2147483647 h 18"/>
                <a:gd name="T36" fmla="*/ 2147483647 w 43"/>
                <a:gd name="T37" fmla="*/ 2147483647 h 18"/>
                <a:gd name="T38" fmla="*/ 2147483647 w 43"/>
                <a:gd name="T39" fmla="*/ 2147483647 h 18"/>
                <a:gd name="T40" fmla="*/ 2147483647 w 43"/>
                <a:gd name="T41" fmla="*/ 2147483647 h 18"/>
                <a:gd name="T42" fmla="*/ 2147483647 w 43"/>
                <a:gd name="T43" fmla="*/ 2147483647 h 18"/>
                <a:gd name="T44" fmla="*/ 2147483647 w 43"/>
                <a:gd name="T45" fmla="*/ 2147483647 h 18"/>
                <a:gd name="T46" fmla="*/ 2147483647 w 43"/>
                <a:gd name="T47" fmla="*/ 2147483647 h 18"/>
                <a:gd name="T48" fmla="*/ 2147483647 w 43"/>
                <a:gd name="T49" fmla="*/ 2147483647 h 18"/>
                <a:gd name="T50" fmla="*/ 2147483647 w 43"/>
                <a:gd name="T51" fmla="*/ 2147483647 h 18"/>
                <a:gd name="T52" fmla="*/ 2147483647 w 43"/>
                <a:gd name="T53" fmla="*/ 2147483647 h 18"/>
                <a:gd name="T54" fmla="*/ 2147483647 w 43"/>
                <a:gd name="T55" fmla="*/ 2147483647 h 18"/>
                <a:gd name="T56" fmla="*/ 2147483647 w 43"/>
                <a:gd name="T57" fmla="*/ 2147483647 h 18"/>
                <a:gd name="T58" fmla="*/ 2147483647 w 43"/>
                <a:gd name="T59" fmla="*/ 2147483647 h 18"/>
                <a:gd name="T60" fmla="*/ 2147483647 w 43"/>
                <a:gd name="T61" fmla="*/ 2147483647 h 18"/>
                <a:gd name="T62" fmla="*/ 2147483647 w 43"/>
                <a:gd name="T63" fmla="*/ 2147483647 h 18"/>
                <a:gd name="T64" fmla="*/ 2147483647 w 43"/>
                <a:gd name="T65" fmla="*/ 2147483647 h 18"/>
                <a:gd name="T66" fmla="*/ 2147483647 w 43"/>
                <a:gd name="T67" fmla="*/ 2147483647 h 18"/>
                <a:gd name="T68" fmla="*/ 2147483647 w 43"/>
                <a:gd name="T69" fmla="*/ 2147483647 h 18"/>
                <a:gd name="T70" fmla="*/ 2147483647 w 43"/>
                <a:gd name="T71" fmla="*/ 0 h 18"/>
                <a:gd name="T72" fmla="*/ 2147483647 w 43"/>
                <a:gd name="T73" fmla="*/ 0 h 1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3"/>
                <a:gd name="T112" fmla="*/ 0 h 18"/>
                <a:gd name="T113" fmla="*/ 43 w 43"/>
                <a:gd name="T114" fmla="*/ 18 h 1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3" h="18">
                  <a:moveTo>
                    <a:pt x="36" y="0"/>
                  </a:moveTo>
                  <a:lnTo>
                    <a:pt x="33" y="0"/>
                  </a:lnTo>
                  <a:lnTo>
                    <a:pt x="29" y="0"/>
                  </a:lnTo>
                  <a:lnTo>
                    <a:pt x="26" y="2"/>
                  </a:lnTo>
                  <a:lnTo>
                    <a:pt x="22" y="2"/>
                  </a:lnTo>
                  <a:lnTo>
                    <a:pt x="19" y="2"/>
                  </a:lnTo>
                  <a:lnTo>
                    <a:pt x="17" y="4"/>
                  </a:lnTo>
                  <a:lnTo>
                    <a:pt x="15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7"/>
                  </a:lnTo>
                  <a:lnTo>
                    <a:pt x="0" y="9"/>
                  </a:lnTo>
                  <a:lnTo>
                    <a:pt x="3" y="11"/>
                  </a:lnTo>
                  <a:lnTo>
                    <a:pt x="3" y="14"/>
                  </a:lnTo>
                  <a:lnTo>
                    <a:pt x="5" y="14"/>
                  </a:lnTo>
                  <a:lnTo>
                    <a:pt x="7" y="14"/>
                  </a:lnTo>
                  <a:lnTo>
                    <a:pt x="7" y="16"/>
                  </a:lnTo>
                  <a:lnTo>
                    <a:pt x="5" y="16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7" y="16"/>
                  </a:lnTo>
                  <a:lnTo>
                    <a:pt x="10" y="18"/>
                  </a:lnTo>
                  <a:lnTo>
                    <a:pt x="12" y="18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22" y="18"/>
                  </a:lnTo>
                  <a:lnTo>
                    <a:pt x="24" y="18"/>
                  </a:lnTo>
                  <a:lnTo>
                    <a:pt x="24" y="16"/>
                  </a:lnTo>
                  <a:lnTo>
                    <a:pt x="26" y="16"/>
                  </a:lnTo>
                  <a:lnTo>
                    <a:pt x="24" y="16"/>
                  </a:lnTo>
                  <a:lnTo>
                    <a:pt x="26" y="14"/>
                  </a:lnTo>
                  <a:lnTo>
                    <a:pt x="29" y="14"/>
                  </a:lnTo>
                  <a:lnTo>
                    <a:pt x="31" y="11"/>
                  </a:lnTo>
                  <a:lnTo>
                    <a:pt x="31" y="9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33" y="7"/>
                  </a:lnTo>
                  <a:lnTo>
                    <a:pt x="36" y="7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41" y="2"/>
                  </a:lnTo>
                  <a:lnTo>
                    <a:pt x="41" y="4"/>
                  </a:lnTo>
                  <a:lnTo>
                    <a:pt x="43" y="4"/>
                  </a:lnTo>
                  <a:lnTo>
                    <a:pt x="41" y="2"/>
                  </a:lnTo>
                  <a:lnTo>
                    <a:pt x="38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07" name="Freeform 203"/>
            <p:cNvSpPr>
              <a:spLocks/>
            </p:cNvSpPr>
            <p:nvPr/>
          </p:nvSpPr>
          <p:spPr bwMode="auto">
            <a:xfrm>
              <a:off x="3008" y="1624"/>
              <a:ext cx="49" cy="20"/>
            </a:xfrm>
            <a:custGeom>
              <a:avLst/>
              <a:gdLst>
                <a:gd name="T0" fmla="*/ 2147483647 w 43"/>
                <a:gd name="T1" fmla="*/ 0 h 18"/>
                <a:gd name="T2" fmla="*/ 2147483647 w 43"/>
                <a:gd name="T3" fmla="*/ 0 h 18"/>
                <a:gd name="T4" fmla="*/ 2147483647 w 43"/>
                <a:gd name="T5" fmla="*/ 2147483647 h 18"/>
                <a:gd name="T6" fmla="*/ 2147483647 w 43"/>
                <a:gd name="T7" fmla="*/ 2147483647 h 18"/>
                <a:gd name="T8" fmla="*/ 2147483647 w 43"/>
                <a:gd name="T9" fmla="*/ 2147483647 h 18"/>
                <a:gd name="T10" fmla="*/ 2147483647 w 43"/>
                <a:gd name="T11" fmla="*/ 2147483647 h 18"/>
                <a:gd name="T12" fmla="*/ 0 w 43"/>
                <a:gd name="T13" fmla="*/ 2147483647 h 18"/>
                <a:gd name="T14" fmla="*/ 0 w 43"/>
                <a:gd name="T15" fmla="*/ 2147483647 h 18"/>
                <a:gd name="T16" fmla="*/ 0 w 43"/>
                <a:gd name="T17" fmla="*/ 2147483647 h 18"/>
                <a:gd name="T18" fmla="*/ 2147483647 w 43"/>
                <a:gd name="T19" fmla="*/ 2147483647 h 18"/>
                <a:gd name="T20" fmla="*/ 2147483647 w 43"/>
                <a:gd name="T21" fmla="*/ 2147483647 h 18"/>
                <a:gd name="T22" fmla="*/ 2147483647 w 43"/>
                <a:gd name="T23" fmla="*/ 2147483647 h 18"/>
                <a:gd name="T24" fmla="*/ 2147483647 w 43"/>
                <a:gd name="T25" fmla="*/ 2147483647 h 18"/>
                <a:gd name="T26" fmla="*/ 2147483647 w 43"/>
                <a:gd name="T27" fmla="*/ 2147483647 h 18"/>
                <a:gd name="T28" fmla="*/ 2147483647 w 43"/>
                <a:gd name="T29" fmla="*/ 2147483647 h 18"/>
                <a:gd name="T30" fmla="*/ 2147483647 w 43"/>
                <a:gd name="T31" fmla="*/ 2147483647 h 18"/>
                <a:gd name="T32" fmla="*/ 2147483647 w 43"/>
                <a:gd name="T33" fmla="*/ 2147483647 h 18"/>
                <a:gd name="T34" fmla="*/ 2147483647 w 43"/>
                <a:gd name="T35" fmla="*/ 2147483647 h 18"/>
                <a:gd name="T36" fmla="*/ 2147483647 w 43"/>
                <a:gd name="T37" fmla="*/ 2147483647 h 18"/>
                <a:gd name="T38" fmla="*/ 2147483647 w 43"/>
                <a:gd name="T39" fmla="*/ 2147483647 h 18"/>
                <a:gd name="T40" fmla="*/ 2147483647 w 43"/>
                <a:gd name="T41" fmla="*/ 2147483647 h 18"/>
                <a:gd name="T42" fmla="*/ 2147483647 w 43"/>
                <a:gd name="T43" fmla="*/ 2147483647 h 18"/>
                <a:gd name="T44" fmla="*/ 2147483647 w 43"/>
                <a:gd name="T45" fmla="*/ 2147483647 h 18"/>
                <a:gd name="T46" fmla="*/ 2147483647 w 43"/>
                <a:gd name="T47" fmla="*/ 2147483647 h 18"/>
                <a:gd name="T48" fmla="*/ 2147483647 w 43"/>
                <a:gd name="T49" fmla="*/ 2147483647 h 18"/>
                <a:gd name="T50" fmla="*/ 2147483647 w 43"/>
                <a:gd name="T51" fmla="*/ 2147483647 h 18"/>
                <a:gd name="T52" fmla="*/ 2147483647 w 43"/>
                <a:gd name="T53" fmla="*/ 2147483647 h 18"/>
                <a:gd name="T54" fmla="*/ 2147483647 w 43"/>
                <a:gd name="T55" fmla="*/ 2147483647 h 18"/>
                <a:gd name="T56" fmla="*/ 2147483647 w 43"/>
                <a:gd name="T57" fmla="*/ 2147483647 h 18"/>
                <a:gd name="T58" fmla="*/ 2147483647 w 43"/>
                <a:gd name="T59" fmla="*/ 2147483647 h 18"/>
                <a:gd name="T60" fmla="*/ 2147483647 w 43"/>
                <a:gd name="T61" fmla="*/ 2147483647 h 18"/>
                <a:gd name="T62" fmla="*/ 2147483647 w 43"/>
                <a:gd name="T63" fmla="*/ 2147483647 h 18"/>
                <a:gd name="T64" fmla="*/ 2147483647 w 43"/>
                <a:gd name="T65" fmla="*/ 2147483647 h 18"/>
                <a:gd name="T66" fmla="*/ 2147483647 w 43"/>
                <a:gd name="T67" fmla="*/ 2147483647 h 18"/>
                <a:gd name="T68" fmla="*/ 2147483647 w 43"/>
                <a:gd name="T69" fmla="*/ 2147483647 h 18"/>
                <a:gd name="T70" fmla="*/ 2147483647 w 43"/>
                <a:gd name="T71" fmla="*/ 0 h 18"/>
                <a:gd name="T72" fmla="*/ 2147483647 w 43"/>
                <a:gd name="T73" fmla="*/ 0 h 1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3"/>
                <a:gd name="T112" fmla="*/ 0 h 18"/>
                <a:gd name="T113" fmla="*/ 43 w 43"/>
                <a:gd name="T114" fmla="*/ 18 h 1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3" h="18">
                  <a:moveTo>
                    <a:pt x="36" y="0"/>
                  </a:moveTo>
                  <a:lnTo>
                    <a:pt x="33" y="0"/>
                  </a:lnTo>
                  <a:lnTo>
                    <a:pt x="29" y="0"/>
                  </a:lnTo>
                  <a:lnTo>
                    <a:pt x="26" y="2"/>
                  </a:lnTo>
                  <a:lnTo>
                    <a:pt x="22" y="2"/>
                  </a:lnTo>
                  <a:lnTo>
                    <a:pt x="19" y="2"/>
                  </a:lnTo>
                  <a:lnTo>
                    <a:pt x="17" y="4"/>
                  </a:lnTo>
                  <a:lnTo>
                    <a:pt x="15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7"/>
                  </a:lnTo>
                  <a:lnTo>
                    <a:pt x="0" y="9"/>
                  </a:lnTo>
                  <a:lnTo>
                    <a:pt x="3" y="11"/>
                  </a:lnTo>
                  <a:lnTo>
                    <a:pt x="3" y="14"/>
                  </a:lnTo>
                  <a:lnTo>
                    <a:pt x="5" y="14"/>
                  </a:lnTo>
                  <a:lnTo>
                    <a:pt x="7" y="14"/>
                  </a:lnTo>
                  <a:lnTo>
                    <a:pt x="7" y="16"/>
                  </a:lnTo>
                  <a:lnTo>
                    <a:pt x="5" y="16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7" y="16"/>
                  </a:lnTo>
                  <a:lnTo>
                    <a:pt x="10" y="18"/>
                  </a:lnTo>
                  <a:lnTo>
                    <a:pt x="12" y="18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22" y="18"/>
                  </a:lnTo>
                  <a:lnTo>
                    <a:pt x="24" y="18"/>
                  </a:lnTo>
                  <a:lnTo>
                    <a:pt x="24" y="16"/>
                  </a:lnTo>
                  <a:lnTo>
                    <a:pt x="26" y="16"/>
                  </a:lnTo>
                  <a:lnTo>
                    <a:pt x="24" y="16"/>
                  </a:lnTo>
                  <a:lnTo>
                    <a:pt x="26" y="14"/>
                  </a:lnTo>
                  <a:lnTo>
                    <a:pt x="29" y="14"/>
                  </a:lnTo>
                  <a:lnTo>
                    <a:pt x="31" y="11"/>
                  </a:lnTo>
                  <a:lnTo>
                    <a:pt x="31" y="9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33" y="7"/>
                  </a:lnTo>
                  <a:lnTo>
                    <a:pt x="36" y="7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41" y="2"/>
                  </a:lnTo>
                  <a:lnTo>
                    <a:pt x="41" y="4"/>
                  </a:lnTo>
                  <a:lnTo>
                    <a:pt x="43" y="4"/>
                  </a:lnTo>
                  <a:lnTo>
                    <a:pt x="41" y="2"/>
                  </a:lnTo>
                  <a:lnTo>
                    <a:pt x="38" y="0"/>
                  </a:lnTo>
                  <a:lnTo>
                    <a:pt x="36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08" name="Freeform 204"/>
            <p:cNvSpPr>
              <a:spLocks/>
            </p:cNvSpPr>
            <p:nvPr/>
          </p:nvSpPr>
          <p:spPr bwMode="auto">
            <a:xfrm>
              <a:off x="3118" y="1689"/>
              <a:ext cx="38" cy="23"/>
            </a:xfrm>
            <a:custGeom>
              <a:avLst/>
              <a:gdLst>
                <a:gd name="T0" fmla="*/ 2147483647 w 33"/>
                <a:gd name="T1" fmla="*/ 2147483647 h 21"/>
                <a:gd name="T2" fmla="*/ 2147483647 w 33"/>
                <a:gd name="T3" fmla="*/ 2147483647 h 21"/>
                <a:gd name="T4" fmla="*/ 0 w 33"/>
                <a:gd name="T5" fmla="*/ 2147483647 h 21"/>
                <a:gd name="T6" fmla="*/ 0 w 33"/>
                <a:gd name="T7" fmla="*/ 2147483647 h 21"/>
                <a:gd name="T8" fmla="*/ 2147483647 w 33"/>
                <a:gd name="T9" fmla="*/ 2147483647 h 21"/>
                <a:gd name="T10" fmla="*/ 2147483647 w 33"/>
                <a:gd name="T11" fmla="*/ 2147483647 h 21"/>
                <a:gd name="T12" fmla="*/ 2147483647 w 33"/>
                <a:gd name="T13" fmla="*/ 2147483647 h 21"/>
                <a:gd name="T14" fmla="*/ 2147483647 w 33"/>
                <a:gd name="T15" fmla="*/ 2147483647 h 21"/>
                <a:gd name="T16" fmla="*/ 2147483647 w 33"/>
                <a:gd name="T17" fmla="*/ 2147483647 h 21"/>
                <a:gd name="T18" fmla="*/ 2147483647 w 33"/>
                <a:gd name="T19" fmla="*/ 2147483647 h 21"/>
                <a:gd name="T20" fmla="*/ 2147483647 w 33"/>
                <a:gd name="T21" fmla="*/ 2147483647 h 21"/>
                <a:gd name="T22" fmla="*/ 2147483647 w 33"/>
                <a:gd name="T23" fmla="*/ 2147483647 h 21"/>
                <a:gd name="T24" fmla="*/ 2147483647 w 33"/>
                <a:gd name="T25" fmla="*/ 2147483647 h 21"/>
                <a:gd name="T26" fmla="*/ 2147483647 w 33"/>
                <a:gd name="T27" fmla="*/ 2147483647 h 21"/>
                <a:gd name="T28" fmla="*/ 2147483647 w 33"/>
                <a:gd name="T29" fmla="*/ 0 h 21"/>
                <a:gd name="T30" fmla="*/ 2147483647 w 33"/>
                <a:gd name="T31" fmla="*/ 2147483647 h 21"/>
                <a:gd name="T32" fmla="*/ 2147483647 w 33"/>
                <a:gd name="T33" fmla="*/ 0 h 21"/>
                <a:gd name="T34" fmla="*/ 2147483647 w 33"/>
                <a:gd name="T35" fmla="*/ 2147483647 h 21"/>
                <a:gd name="T36" fmla="*/ 2147483647 w 33"/>
                <a:gd name="T37" fmla="*/ 0 h 21"/>
                <a:gd name="T38" fmla="*/ 2147483647 w 33"/>
                <a:gd name="T39" fmla="*/ 2147483647 h 21"/>
                <a:gd name="T40" fmla="*/ 2147483647 w 33"/>
                <a:gd name="T41" fmla="*/ 2147483647 h 21"/>
                <a:gd name="T42" fmla="*/ 2147483647 w 33"/>
                <a:gd name="T43" fmla="*/ 2147483647 h 21"/>
                <a:gd name="T44" fmla="*/ 2147483647 w 33"/>
                <a:gd name="T45" fmla="*/ 2147483647 h 21"/>
                <a:gd name="T46" fmla="*/ 2147483647 w 33"/>
                <a:gd name="T47" fmla="*/ 2147483647 h 21"/>
                <a:gd name="T48" fmla="*/ 2147483647 w 33"/>
                <a:gd name="T49" fmla="*/ 2147483647 h 21"/>
                <a:gd name="T50" fmla="*/ 2147483647 w 33"/>
                <a:gd name="T51" fmla="*/ 2147483647 h 21"/>
                <a:gd name="T52" fmla="*/ 2147483647 w 33"/>
                <a:gd name="T53" fmla="*/ 2147483647 h 21"/>
                <a:gd name="T54" fmla="*/ 2147483647 w 33"/>
                <a:gd name="T55" fmla="*/ 2147483647 h 21"/>
                <a:gd name="T56" fmla="*/ 2147483647 w 33"/>
                <a:gd name="T57" fmla="*/ 2147483647 h 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3"/>
                <a:gd name="T88" fmla="*/ 0 h 21"/>
                <a:gd name="T89" fmla="*/ 33 w 33"/>
                <a:gd name="T90" fmla="*/ 21 h 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3" h="21">
                  <a:moveTo>
                    <a:pt x="7" y="21"/>
                  </a:moveTo>
                  <a:lnTo>
                    <a:pt x="2" y="16"/>
                  </a:lnTo>
                  <a:lnTo>
                    <a:pt x="0" y="14"/>
                  </a:lnTo>
                  <a:lnTo>
                    <a:pt x="0" y="9"/>
                  </a:lnTo>
                  <a:lnTo>
                    <a:pt x="2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3" y="9"/>
                  </a:lnTo>
                  <a:lnTo>
                    <a:pt x="33" y="14"/>
                  </a:lnTo>
                  <a:lnTo>
                    <a:pt x="31" y="14"/>
                  </a:lnTo>
                  <a:lnTo>
                    <a:pt x="28" y="16"/>
                  </a:lnTo>
                  <a:lnTo>
                    <a:pt x="23" y="16"/>
                  </a:lnTo>
                  <a:lnTo>
                    <a:pt x="19" y="16"/>
                  </a:lnTo>
                  <a:lnTo>
                    <a:pt x="16" y="19"/>
                  </a:lnTo>
                  <a:lnTo>
                    <a:pt x="7" y="2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09" name="Freeform 206"/>
            <p:cNvSpPr>
              <a:spLocks/>
            </p:cNvSpPr>
            <p:nvPr/>
          </p:nvSpPr>
          <p:spPr bwMode="auto">
            <a:xfrm>
              <a:off x="4357" y="1983"/>
              <a:ext cx="112" cy="124"/>
            </a:xfrm>
            <a:custGeom>
              <a:avLst/>
              <a:gdLst>
                <a:gd name="T0" fmla="*/ 2147483647 w 97"/>
                <a:gd name="T1" fmla="*/ 2147483647 h 113"/>
                <a:gd name="T2" fmla="*/ 2147483647 w 97"/>
                <a:gd name="T3" fmla="*/ 2147483647 h 113"/>
                <a:gd name="T4" fmla="*/ 2147483647 w 97"/>
                <a:gd name="T5" fmla="*/ 2147483647 h 113"/>
                <a:gd name="T6" fmla="*/ 2147483647 w 97"/>
                <a:gd name="T7" fmla="*/ 2147483647 h 113"/>
                <a:gd name="T8" fmla="*/ 2147483647 w 97"/>
                <a:gd name="T9" fmla="*/ 2147483647 h 113"/>
                <a:gd name="T10" fmla="*/ 2147483647 w 97"/>
                <a:gd name="T11" fmla="*/ 2147483647 h 113"/>
                <a:gd name="T12" fmla="*/ 2147483647 w 97"/>
                <a:gd name="T13" fmla="*/ 2147483647 h 113"/>
                <a:gd name="T14" fmla="*/ 2147483647 w 97"/>
                <a:gd name="T15" fmla="*/ 2147483647 h 113"/>
                <a:gd name="T16" fmla="*/ 2147483647 w 97"/>
                <a:gd name="T17" fmla="*/ 2147483647 h 113"/>
                <a:gd name="T18" fmla="*/ 2147483647 w 97"/>
                <a:gd name="T19" fmla="*/ 2147483647 h 113"/>
                <a:gd name="T20" fmla="*/ 2147483647 w 97"/>
                <a:gd name="T21" fmla="*/ 2147483647 h 113"/>
                <a:gd name="T22" fmla="*/ 2147483647 w 97"/>
                <a:gd name="T23" fmla="*/ 2147483647 h 113"/>
                <a:gd name="T24" fmla="*/ 2147483647 w 97"/>
                <a:gd name="T25" fmla="*/ 2147483647 h 113"/>
                <a:gd name="T26" fmla="*/ 2147483647 w 97"/>
                <a:gd name="T27" fmla="*/ 2147483647 h 113"/>
                <a:gd name="T28" fmla="*/ 2147483647 w 97"/>
                <a:gd name="T29" fmla="*/ 2147483647 h 113"/>
                <a:gd name="T30" fmla="*/ 2147483647 w 97"/>
                <a:gd name="T31" fmla="*/ 2147483647 h 113"/>
                <a:gd name="T32" fmla="*/ 2147483647 w 97"/>
                <a:gd name="T33" fmla="*/ 2147483647 h 113"/>
                <a:gd name="T34" fmla="*/ 2147483647 w 97"/>
                <a:gd name="T35" fmla="*/ 2147483647 h 113"/>
                <a:gd name="T36" fmla="*/ 2147483647 w 97"/>
                <a:gd name="T37" fmla="*/ 2147483647 h 113"/>
                <a:gd name="T38" fmla="*/ 2147483647 w 97"/>
                <a:gd name="T39" fmla="*/ 2147483647 h 113"/>
                <a:gd name="T40" fmla="*/ 2147483647 w 97"/>
                <a:gd name="T41" fmla="*/ 2147483647 h 113"/>
                <a:gd name="T42" fmla="*/ 2147483647 w 97"/>
                <a:gd name="T43" fmla="*/ 2147483647 h 113"/>
                <a:gd name="T44" fmla="*/ 2147483647 w 97"/>
                <a:gd name="T45" fmla="*/ 2147483647 h 113"/>
                <a:gd name="T46" fmla="*/ 2147483647 w 97"/>
                <a:gd name="T47" fmla="*/ 2147483647 h 113"/>
                <a:gd name="T48" fmla="*/ 2147483647 w 97"/>
                <a:gd name="T49" fmla="*/ 2147483647 h 113"/>
                <a:gd name="T50" fmla="*/ 2147483647 w 97"/>
                <a:gd name="T51" fmla="*/ 2147483647 h 113"/>
                <a:gd name="T52" fmla="*/ 2147483647 w 97"/>
                <a:gd name="T53" fmla="*/ 2147483647 h 113"/>
                <a:gd name="T54" fmla="*/ 2147483647 w 97"/>
                <a:gd name="T55" fmla="*/ 2147483647 h 113"/>
                <a:gd name="T56" fmla="*/ 2147483647 w 97"/>
                <a:gd name="T57" fmla="*/ 2147483647 h 113"/>
                <a:gd name="T58" fmla="*/ 2147483647 w 97"/>
                <a:gd name="T59" fmla="*/ 2147483647 h 113"/>
                <a:gd name="T60" fmla="*/ 2147483647 w 97"/>
                <a:gd name="T61" fmla="*/ 2147483647 h 113"/>
                <a:gd name="T62" fmla="*/ 2147483647 w 97"/>
                <a:gd name="T63" fmla="*/ 2147483647 h 113"/>
                <a:gd name="T64" fmla="*/ 2147483647 w 97"/>
                <a:gd name="T65" fmla="*/ 2147483647 h 113"/>
                <a:gd name="T66" fmla="*/ 2147483647 w 97"/>
                <a:gd name="T67" fmla="*/ 2147483647 h 113"/>
                <a:gd name="T68" fmla="*/ 2147483647 w 97"/>
                <a:gd name="T69" fmla="*/ 2147483647 h 113"/>
                <a:gd name="T70" fmla="*/ 2147483647 w 97"/>
                <a:gd name="T71" fmla="*/ 2147483647 h 113"/>
                <a:gd name="T72" fmla="*/ 2147483647 w 97"/>
                <a:gd name="T73" fmla="*/ 2147483647 h 113"/>
                <a:gd name="T74" fmla="*/ 2147483647 w 97"/>
                <a:gd name="T75" fmla="*/ 2147483647 h 113"/>
                <a:gd name="T76" fmla="*/ 2147483647 w 97"/>
                <a:gd name="T77" fmla="*/ 2147483647 h 113"/>
                <a:gd name="T78" fmla="*/ 0 w 97"/>
                <a:gd name="T79" fmla="*/ 2147483647 h 113"/>
                <a:gd name="T80" fmla="*/ 2147483647 w 97"/>
                <a:gd name="T81" fmla="*/ 2147483647 h 113"/>
                <a:gd name="T82" fmla="*/ 2147483647 w 97"/>
                <a:gd name="T83" fmla="*/ 2147483647 h 113"/>
                <a:gd name="T84" fmla="*/ 2147483647 w 97"/>
                <a:gd name="T85" fmla="*/ 2147483647 h 113"/>
                <a:gd name="T86" fmla="*/ 2147483647 w 97"/>
                <a:gd name="T87" fmla="*/ 2147483647 h 113"/>
                <a:gd name="T88" fmla="*/ 2147483647 w 97"/>
                <a:gd name="T89" fmla="*/ 2147483647 h 113"/>
                <a:gd name="T90" fmla="*/ 2147483647 w 97"/>
                <a:gd name="T91" fmla="*/ 0 h 113"/>
                <a:gd name="T92" fmla="*/ 2147483647 w 97"/>
                <a:gd name="T93" fmla="*/ 0 h 1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7"/>
                <a:gd name="T142" fmla="*/ 0 h 113"/>
                <a:gd name="T143" fmla="*/ 97 w 97"/>
                <a:gd name="T144" fmla="*/ 113 h 11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7" h="113">
                  <a:moveTo>
                    <a:pt x="26" y="0"/>
                  </a:moveTo>
                  <a:lnTo>
                    <a:pt x="29" y="4"/>
                  </a:lnTo>
                  <a:lnTo>
                    <a:pt x="33" y="7"/>
                  </a:lnTo>
                  <a:lnTo>
                    <a:pt x="36" y="9"/>
                  </a:lnTo>
                  <a:lnTo>
                    <a:pt x="38" y="11"/>
                  </a:lnTo>
                  <a:lnTo>
                    <a:pt x="36" y="14"/>
                  </a:lnTo>
                  <a:lnTo>
                    <a:pt x="38" y="16"/>
                  </a:lnTo>
                  <a:lnTo>
                    <a:pt x="40" y="21"/>
                  </a:lnTo>
                  <a:lnTo>
                    <a:pt x="45" y="21"/>
                  </a:lnTo>
                  <a:lnTo>
                    <a:pt x="50" y="21"/>
                  </a:lnTo>
                  <a:lnTo>
                    <a:pt x="55" y="21"/>
                  </a:lnTo>
                  <a:lnTo>
                    <a:pt x="57" y="23"/>
                  </a:lnTo>
                  <a:lnTo>
                    <a:pt x="57" y="26"/>
                  </a:lnTo>
                  <a:lnTo>
                    <a:pt x="59" y="26"/>
                  </a:lnTo>
                  <a:lnTo>
                    <a:pt x="59" y="28"/>
                  </a:lnTo>
                  <a:lnTo>
                    <a:pt x="62" y="30"/>
                  </a:lnTo>
                  <a:lnTo>
                    <a:pt x="62" y="33"/>
                  </a:lnTo>
                  <a:lnTo>
                    <a:pt x="59" y="37"/>
                  </a:lnTo>
                  <a:lnTo>
                    <a:pt x="57" y="37"/>
                  </a:lnTo>
                  <a:lnTo>
                    <a:pt x="55" y="37"/>
                  </a:lnTo>
                  <a:lnTo>
                    <a:pt x="52" y="37"/>
                  </a:lnTo>
                  <a:lnTo>
                    <a:pt x="50" y="40"/>
                  </a:lnTo>
                  <a:lnTo>
                    <a:pt x="52" y="42"/>
                  </a:lnTo>
                  <a:lnTo>
                    <a:pt x="55" y="44"/>
                  </a:lnTo>
                  <a:lnTo>
                    <a:pt x="59" y="47"/>
                  </a:lnTo>
                  <a:lnTo>
                    <a:pt x="66" y="52"/>
                  </a:lnTo>
                  <a:lnTo>
                    <a:pt x="66" y="54"/>
                  </a:lnTo>
                  <a:lnTo>
                    <a:pt x="73" y="59"/>
                  </a:lnTo>
                  <a:lnTo>
                    <a:pt x="73" y="61"/>
                  </a:lnTo>
                  <a:lnTo>
                    <a:pt x="78" y="66"/>
                  </a:lnTo>
                  <a:lnTo>
                    <a:pt x="83" y="68"/>
                  </a:lnTo>
                  <a:lnTo>
                    <a:pt x="85" y="73"/>
                  </a:lnTo>
                  <a:lnTo>
                    <a:pt x="85" y="75"/>
                  </a:lnTo>
                  <a:lnTo>
                    <a:pt x="85" y="78"/>
                  </a:lnTo>
                  <a:lnTo>
                    <a:pt x="88" y="78"/>
                  </a:lnTo>
                  <a:lnTo>
                    <a:pt x="92" y="80"/>
                  </a:lnTo>
                  <a:lnTo>
                    <a:pt x="92" y="82"/>
                  </a:lnTo>
                  <a:lnTo>
                    <a:pt x="95" y="87"/>
                  </a:lnTo>
                  <a:lnTo>
                    <a:pt x="97" y="94"/>
                  </a:lnTo>
                  <a:lnTo>
                    <a:pt x="97" y="104"/>
                  </a:lnTo>
                  <a:lnTo>
                    <a:pt x="95" y="106"/>
                  </a:lnTo>
                  <a:lnTo>
                    <a:pt x="92" y="108"/>
                  </a:lnTo>
                  <a:lnTo>
                    <a:pt x="90" y="108"/>
                  </a:lnTo>
                  <a:lnTo>
                    <a:pt x="88" y="106"/>
                  </a:lnTo>
                  <a:lnTo>
                    <a:pt x="85" y="106"/>
                  </a:lnTo>
                  <a:lnTo>
                    <a:pt x="83" y="106"/>
                  </a:lnTo>
                  <a:lnTo>
                    <a:pt x="81" y="108"/>
                  </a:lnTo>
                  <a:lnTo>
                    <a:pt x="78" y="113"/>
                  </a:lnTo>
                  <a:lnTo>
                    <a:pt x="73" y="111"/>
                  </a:lnTo>
                  <a:lnTo>
                    <a:pt x="71" y="111"/>
                  </a:lnTo>
                  <a:lnTo>
                    <a:pt x="69" y="108"/>
                  </a:lnTo>
                  <a:lnTo>
                    <a:pt x="71" y="106"/>
                  </a:lnTo>
                  <a:lnTo>
                    <a:pt x="71" y="96"/>
                  </a:lnTo>
                  <a:lnTo>
                    <a:pt x="71" y="94"/>
                  </a:lnTo>
                  <a:lnTo>
                    <a:pt x="71" y="92"/>
                  </a:lnTo>
                  <a:lnTo>
                    <a:pt x="71" y="89"/>
                  </a:lnTo>
                  <a:lnTo>
                    <a:pt x="71" y="87"/>
                  </a:lnTo>
                  <a:lnTo>
                    <a:pt x="69" y="87"/>
                  </a:lnTo>
                  <a:lnTo>
                    <a:pt x="66" y="85"/>
                  </a:lnTo>
                  <a:lnTo>
                    <a:pt x="64" y="85"/>
                  </a:lnTo>
                  <a:lnTo>
                    <a:pt x="62" y="82"/>
                  </a:lnTo>
                  <a:lnTo>
                    <a:pt x="62" y="78"/>
                  </a:lnTo>
                  <a:lnTo>
                    <a:pt x="62" y="73"/>
                  </a:lnTo>
                  <a:lnTo>
                    <a:pt x="62" y="70"/>
                  </a:lnTo>
                  <a:lnTo>
                    <a:pt x="59" y="66"/>
                  </a:lnTo>
                  <a:lnTo>
                    <a:pt x="57" y="63"/>
                  </a:lnTo>
                  <a:lnTo>
                    <a:pt x="57" y="61"/>
                  </a:lnTo>
                  <a:lnTo>
                    <a:pt x="55" y="61"/>
                  </a:lnTo>
                  <a:lnTo>
                    <a:pt x="52" y="59"/>
                  </a:lnTo>
                  <a:lnTo>
                    <a:pt x="52" y="56"/>
                  </a:lnTo>
                  <a:lnTo>
                    <a:pt x="47" y="54"/>
                  </a:lnTo>
                  <a:lnTo>
                    <a:pt x="45" y="54"/>
                  </a:lnTo>
                  <a:lnTo>
                    <a:pt x="43" y="54"/>
                  </a:lnTo>
                  <a:lnTo>
                    <a:pt x="40" y="54"/>
                  </a:lnTo>
                  <a:lnTo>
                    <a:pt x="38" y="56"/>
                  </a:lnTo>
                  <a:lnTo>
                    <a:pt x="38" y="59"/>
                  </a:lnTo>
                  <a:lnTo>
                    <a:pt x="36" y="59"/>
                  </a:lnTo>
                  <a:lnTo>
                    <a:pt x="33" y="61"/>
                  </a:lnTo>
                  <a:lnTo>
                    <a:pt x="31" y="61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6" y="56"/>
                  </a:lnTo>
                  <a:lnTo>
                    <a:pt x="24" y="56"/>
                  </a:lnTo>
                  <a:lnTo>
                    <a:pt x="19" y="59"/>
                  </a:lnTo>
                  <a:lnTo>
                    <a:pt x="17" y="61"/>
                  </a:lnTo>
                  <a:lnTo>
                    <a:pt x="14" y="61"/>
                  </a:lnTo>
                  <a:lnTo>
                    <a:pt x="12" y="63"/>
                  </a:lnTo>
                  <a:lnTo>
                    <a:pt x="12" y="66"/>
                  </a:lnTo>
                  <a:lnTo>
                    <a:pt x="12" y="63"/>
                  </a:lnTo>
                  <a:lnTo>
                    <a:pt x="10" y="61"/>
                  </a:lnTo>
                  <a:lnTo>
                    <a:pt x="12" y="56"/>
                  </a:lnTo>
                  <a:lnTo>
                    <a:pt x="12" y="52"/>
                  </a:lnTo>
                  <a:lnTo>
                    <a:pt x="14" y="49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2" y="42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7" y="37"/>
                  </a:lnTo>
                  <a:lnTo>
                    <a:pt x="5" y="35"/>
                  </a:lnTo>
                  <a:lnTo>
                    <a:pt x="5" y="33"/>
                  </a:lnTo>
                  <a:lnTo>
                    <a:pt x="5" y="28"/>
                  </a:lnTo>
                  <a:lnTo>
                    <a:pt x="5" y="26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5" y="21"/>
                  </a:lnTo>
                  <a:lnTo>
                    <a:pt x="7" y="21"/>
                  </a:lnTo>
                  <a:lnTo>
                    <a:pt x="5" y="18"/>
                  </a:lnTo>
                  <a:lnTo>
                    <a:pt x="5" y="16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14" y="9"/>
                  </a:lnTo>
                  <a:lnTo>
                    <a:pt x="14" y="16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1" y="11"/>
                  </a:lnTo>
                  <a:lnTo>
                    <a:pt x="19" y="7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10" name="Freeform 207"/>
            <p:cNvSpPr>
              <a:spLocks/>
            </p:cNvSpPr>
            <p:nvPr/>
          </p:nvSpPr>
          <p:spPr bwMode="auto">
            <a:xfrm>
              <a:off x="4357" y="1983"/>
              <a:ext cx="112" cy="124"/>
            </a:xfrm>
            <a:custGeom>
              <a:avLst/>
              <a:gdLst>
                <a:gd name="T0" fmla="*/ 2147483647 w 97"/>
                <a:gd name="T1" fmla="*/ 2147483647 h 113"/>
                <a:gd name="T2" fmla="*/ 2147483647 w 97"/>
                <a:gd name="T3" fmla="*/ 2147483647 h 113"/>
                <a:gd name="T4" fmla="*/ 2147483647 w 97"/>
                <a:gd name="T5" fmla="*/ 2147483647 h 113"/>
                <a:gd name="T6" fmla="*/ 2147483647 w 97"/>
                <a:gd name="T7" fmla="*/ 2147483647 h 113"/>
                <a:gd name="T8" fmla="*/ 2147483647 w 97"/>
                <a:gd name="T9" fmla="*/ 2147483647 h 113"/>
                <a:gd name="T10" fmla="*/ 2147483647 w 97"/>
                <a:gd name="T11" fmla="*/ 2147483647 h 113"/>
                <a:gd name="T12" fmla="*/ 2147483647 w 97"/>
                <a:gd name="T13" fmla="*/ 2147483647 h 113"/>
                <a:gd name="T14" fmla="*/ 2147483647 w 97"/>
                <a:gd name="T15" fmla="*/ 2147483647 h 113"/>
                <a:gd name="T16" fmla="*/ 2147483647 w 97"/>
                <a:gd name="T17" fmla="*/ 2147483647 h 113"/>
                <a:gd name="T18" fmla="*/ 2147483647 w 97"/>
                <a:gd name="T19" fmla="*/ 2147483647 h 113"/>
                <a:gd name="T20" fmla="*/ 2147483647 w 97"/>
                <a:gd name="T21" fmla="*/ 2147483647 h 113"/>
                <a:gd name="T22" fmla="*/ 2147483647 w 97"/>
                <a:gd name="T23" fmla="*/ 2147483647 h 113"/>
                <a:gd name="T24" fmla="*/ 2147483647 w 97"/>
                <a:gd name="T25" fmla="*/ 2147483647 h 113"/>
                <a:gd name="T26" fmla="*/ 2147483647 w 97"/>
                <a:gd name="T27" fmla="*/ 2147483647 h 113"/>
                <a:gd name="T28" fmla="*/ 2147483647 w 97"/>
                <a:gd name="T29" fmla="*/ 2147483647 h 113"/>
                <a:gd name="T30" fmla="*/ 2147483647 w 97"/>
                <a:gd name="T31" fmla="*/ 2147483647 h 113"/>
                <a:gd name="T32" fmla="*/ 2147483647 w 97"/>
                <a:gd name="T33" fmla="*/ 2147483647 h 113"/>
                <a:gd name="T34" fmla="*/ 2147483647 w 97"/>
                <a:gd name="T35" fmla="*/ 2147483647 h 113"/>
                <a:gd name="T36" fmla="*/ 2147483647 w 97"/>
                <a:gd name="T37" fmla="*/ 2147483647 h 113"/>
                <a:gd name="T38" fmla="*/ 2147483647 w 97"/>
                <a:gd name="T39" fmla="*/ 2147483647 h 113"/>
                <a:gd name="T40" fmla="*/ 2147483647 w 97"/>
                <a:gd name="T41" fmla="*/ 2147483647 h 113"/>
                <a:gd name="T42" fmla="*/ 2147483647 w 97"/>
                <a:gd name="T43" fmla="*/ 2147483647 h 113"/>
                <a:gd name="T44" fmla="*/ 2147483647 w 97"/>
                <a:gd name="T45" fmla="*/ 2147483647 h 113"/>
                <a:gd name="T46" fmla="*/ 2147483647 w 97"/>
                <a:gd name="T47" fmla="*/ 2147483647 h 113"/>
                <a:gd name="T48" fmla="*/ 2147483647 w 97"/>
                <a:gd name="T49" fmla="*/ 2147483647 h 113"/>
                <a:gd name="T50" fmla="*/ 2147483647 w 97"/>
                <a:gd name="T51" fmla="*/ 2147483647 h 113"/>
                <a:gd name="T52" fmla="*/ 2147483647 w 97"/>
                <a:gd name="T53" fmla="*/ 2147483647 h 113"/>
                <a:gd name="T54" fmla="*/ 2147483647 w 97"/>
                <a:gd name="T55" fmla="*/ 2147483647 h 113"/>
                <a:gd name="T56" fmla="*/ 2147483647 w 97"/>
                <a:gd name="T57" fmla="*/ 2147483647 h 113"/>
                <a:gd name="T58" fmla="*/ 2147483647 w 97"/>
                <a:gd name="T59" fmla="*/ 2147483647 h 113"/>
                <a:gd name="T60" fmla="*/ 2147483647 w 97"/>
                <a:gd name="T61" fmla="*/ 2147483647 h 113"/>
                <a:gd name="T62" fmla="*/ 2147483647 w 97"/>
                <a:gd name="T63" fmla="*/ 2147483647 h 113"/>
                <a:gd name="T64" fmla="*/ 2147483647 w 97"/>
                <a:gd name="T65" fmla="*/ 2147483647 h 113"/>
                <a:gd name="T66" fmla="*/ 2147483647 w 97"/>
                <a:gd name="T67" fmla="*/ 2147483647 h 113"/>
                <a:gd name="T68" fmla="*/ 2147483647 w 97"/>
                <a:gd name="T69" fmla="*/ 2147483647 h 113"/>
                <a:gd name="T70" fmla="*/ 2147483647 w 97"/>
                <a:gd name="T71" fmla="*/ 2147483647 h 113"/>
                <a:gd name="T72" fmla="*/ 2147483647 w 97"/>
                <a:gd name="T73" fmla="*/ 2147483647 h 113"/>
                <a:gd name="T74" fmla="*/ 2147483647 w 97"/>
                <a:gd name="T75" fmla="*/ 2147483647 h 113"/>
                <a:gd name="T76" fmla="*/ 2147483647 w 97"/>
                <a:gd name="T77" fmla="*/ 2147483647 h 113"/>
                <a:gd name="T78" fmla="*/ 0 w 97"/>
                <a:gd name="T79" fmla="*/ 2147483647 h 113"/>
                <a:gd name="T80" fmla="*/ 2147483647 w 97"/>
                <a:gd name="T81" fmla="*/ 2147483647 h 113"/>
                <a:gd name="T82" fmla="*/ 2147483647 w 97"/>
                <a:gd name="T83" fmla="*/ 2147483647 h 113"/>
                <a:gd name="T84" fmla="*/ 2147483647 w 97"/>
                <a:gd name="T85" fmla="*/ 2147483647 h 113"/>
                <a:gd name="T86" fmla="*/ 2147483647 w 97"/>
                <a:gd name="T87" fmla="*/ 2147483647 h 113"/>
                <a:gd name="T88" fmla="*/ 2147483647 w 97"/>
                <a:gd name="T89" fmla="*/ 2147483647 h 113"/>
                <a:gd name="T90" fmla="*/ 2147483647 w 97"/>
                <a:gd name="T91" fmla="*/ 0 h 113"/>
                <a:gd name="T92" fmla="*/ 2147483647 w 97"/>
                <a:gd name="T93" fmla="*/ 0 h 1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7"/>
                <a:gd name="T142" fmla="*/ 0 h 113"/>
                <a:gd name="T143" fmla="*/ 97 w 97"/>
                <a:gd name="T144" fmla="*/ 113 h 11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7" h="113">
                  <a:moveTo>
                    <a:pt x="26" y="0"/>
                  </a:moveTo>
                  <a:lnTo>
                    <a:pt x="29" y="4"/>
                  </a:lnTo>
                  <a:lnTo>
                    <a:pt x="33" y="7"/>
                  </a:lnTo>
                  <a:lnTo>
                    <a:pt x="36" y="9"/>
                  </a:lnTo>
                  <a:lnTo>
                    <a:pt x="38" y="11"/>
                  </a:lnTo>
                  <a:lnTo>
                    <a:pt x="36" y="14"/>
                  </a:lnTo>
                  <a:lnTo>
                    <a:pt x="38" y="16"/>
                  </a:lnTo>
                  <a:lnTo>
                    <a:pt x="40" y="21"/>
                  </a:lnTo>
                  <a:lnTo>
                    <a:pt x="45" y="21"/>
                  </a:lnTo>
                  <a:lnTo>
                    <a:pt x="50" y="21"/>
                  </a:lnTo>
                  <a:lnTo>
                    <a:pt x="55" y="21"/>
                  </a:lnTo>
                  <a:lnTo>
                    <a:pt x="57" y="23"/>
                  </a:lnTo>
                  <a:lnTo>
                    <a:pt x="57" y="26"/>
                  </a:lnTo>
                  <a:lnTo>
                    <a:pt x="59" y="26"/>
                  </a:lnTo>
                  <a:lnTo>
                    <a:pt x="59" y="28"/>
                  </a:lnTo>
                  <a:lnTo>
                    <a:pt x="62" y="30"/>
                  </a:lnTo>
                  <a:lnTo>
                    <a:pt x="62" y="33"/>
                  </a:lnTo>
                  <a:lnTo>
                    <a:pt x="59" y="37"/>
                  </a:lnTo>
                  <a:lnTo>
                    <a:pt x="57" y="37"/>
                  </a:lnTo>
                  <a:lnTo>
                    <a:pt x="55" y="37"/>
                  </a:lnTo>
                  <a:lnTo>
                    <a:pt x="52" y="37"/>
                  </a:lnTo>
                  <a:lnTo>
                    <a:pt x="50" y="40"/>
                  </a:lnTo>
                  <a:lnTo>
                    <a:pt x="52" y="42"/>
                  </a:lnTo>
                  <a:lnTo>
                    <a:pt x="55" y="44"/>
                  </a:lnTo>
                  <a:lnTo>
                    <a:pt x="59" y="47"/>
                  </a:lnTo>
                  <a:lnTo>
                    <a:pt x="66" y="52"/>
                  </a:lnTo>
                  <a:lnTo>
                    <a:pt x="66" y="54"/>
                  </a:lnTo>
                  <a:lnTo>
                    <a:pt x="73" y="59"/>
                  </a:lnTo>
                  <a:lnTo>
                    <a:pt x="73" y="61"/>
                  </a:lnTo>
                  <a:lnTo>
                    <a:pt x="78" y="66"/>
                  </a:lnTo>
                  <a:lnTo>
                    <a:pt x="83" y="68"/>
                  </a:lnTo>
                  <a:lnTo>
                    <a:pt x="85" y="73"/>
                  </a:lnTo>
                  <a:lnTo>
                    <a:pt x="85" y="75"/>
                  </a:lnTo>
                  <a:lnTo>
                    <a:pt x="85" y="78"/>
                  </a:lnTo>
                  <a:lnTo>
                    <a:pt x="88" y="78"/>
                  </a:lnTo>
                  <a:lnTo>
                    <a:pt x="92" y="80"/>
                  </a:lnTo>
                  <a:lnTo>
                    <a:pt x="92" y="82"/>
                  </a:lnTo>
                  <a:lnTo>
                    <a:pt x="95" y="87"/>
                  </a:lnTo>
                  <a:lnTo>
                    <a:pt x="97" y="94"/>
                  </a:lnTo>
                  <a:lnTo>
                    <a:pt x="97" y="104"/>
                  </a:lnTo>
                  <a:lnTo>
                    <a:pt x="95" y="106"/>
                  </a:lnTo>
                  <a:lnTo>
                    <a:pt x="92" y="108"/>
                  </a:lnTo>
                  <a:lnTo>
                    <a:pt x="90" y="108"/>
                  </a:lnTo>
                  <a:lnTo>
                    <a:pt x="88" y="106"/>
                  </a:lnTo>
                  <a:lnTo>
                    <a:pt x="85" y="106"/>
                  </a:lnTo>
                  <a:lnTo>
                    <a:pt x="83" y="106"/>
                  </a:lnTo>
                  <a:lnTo>
                    <a:pt x="81" y="108"/>
                  </a:lnTo>
                  <a:lnTo>
                    <a:pt x="78" y="113"/>
                  </a:lnTo>
                  <a:lnTo>
                    <a:pt x="73" y="111"/>
                  </a:lnTo>
                  <a:lnTo>
                    <a:pt x="71" y="111"/>
                  </a:lnTo>
                  <a:lnTo>
                    <a:pt x="69" y="108"/>
                  </a:lnTo>
                  <a:lnTo>
                    <a:pt x="71" y="106"/>
                  </a:lnTo>
                  <a:lnTo>
                    <a:pt x="71" y="96"/>
                  </a:lnTo>
                  <a:lnTo>
                    <a:pt x="71" y="94"/>
                  </a:lnTo>
                  <a:lnTo>
                    <a:pt x="71" y="92"/>
                  </a:lnTo>
                  <a:lnTo>
                    <a:pt x="71" y="89"/>
                  </a:lnTo>
                  <a:lnTo>
                    <a:pt x="71" y="87"/>
                  </a:lnTo>
                  <a:lnTo>
                    <a:pt x="69" y="87"/>
                  </a:lnTo>
                  <a:lnTo>
                    <a:pt x="66" y="85"/>
                  </a:lnTo>
                  <a:lnTo>
                    <a:pt x="64" y="85"/>
                  </a:lnTo>
                  <a:lnTo>
                    <a:pt x="62" y="82"/>
                  </a:lnTo>
                  <a:lnTo>
                    <a:pt x="62" y="78"/>
                  </a:lnTo>
                  <a:lnTo>
                    <a:pt x="62" y="73"/>
                  </a:lnTo>
                  <a:lnTo>
                    <a:pt x="62" y="70"/>
                  </a:lnTo>
                  <a:lnTo>
                    <a:pt x="59" y="66"/>
                  </a:lnTo>
                  <a:lnTo>
                    <a:pt x="57" y="63"/>
                  </a:lnTo>
                  <a:lnTo>
                    <a:pt x="57" y="61"/>
                  </a:lnTo>
                  <a:lnTo>
                    <a:pt x="55" y="61"/>
                  </a:lnTo>
                  <a:lnTo>
                    <a:pt x="52" y="59"/>
                  </a:lnTo>
                  <a:lnTo>
                    <a:pt x="52" y="56"/>
                  </a:lnTo>
                  <a:lnTo>
                    <a:pt x="47" y="54"/>
                  </a:lnTo>
                  <a:lnTo>
                    <a:pt x="45" y="54"/>
                  </a:lnTo>
                  <a:lnTo>
                    <a:pt x="43" y="54"/>
                  </a:lnTo>
                  <a:lnTo>
                    <a:pt x="40" y="54"/>
                  </a:lnTo>
                  <a:lnTo>
                    <a:pt x="38" y="56"/>
                  </a:lnTo>
                  <a:lnTo>
                    <a:pt x="38" y="59"/>
                  </a:lnTo>
                  <a:lnTo>
                    <a:pt x="36" y="59"/>
                  </a:lnTo>
                  <a:lnTo>
                    <a:pt x="33" y="61"/>
                  </a:lnTo>
                  <a:lnTo>
                    <a:pt x="31" y="61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6" y="56"/>
                  </a:lnTo>
                  <a:lnTo>
                    <a:pt x="24" y="56"/>
                  </a:lnTo>
                  <a:lnTo>
                    <a:pt x="19" y="59"/>
                  </a:lnTo>
                  <a:lnTo>
                    <a:pt x="17" y="61"/>
                  </a:lnTo>
                  <a:lnTo>
                    <a:pt x="14" y="61"/>
                  </a:lnTo>
                  <a:lnTo>
                    <a:pt x="12" y="63"/>
                  </a:lnTo>
                  <a:lnTo>
                    <a:pt x="12" y="66"/>
                  </a:lnTo>
                  <a:lnTo>
                    <a:pt x="12" y="63"/>
                  </a:lnTo>
                  <a:lnTo>
                    <a:pt x="10" y="61"/>
                  </a:lnTo>
                  <a:lnTo>
                    <a:pt x="12" y="56"/>
                  </a:lnTo>
                  <a:lnTo>
                    <a:pt x="12" y="52"/>
                  </a:lnTo>
                  <a:lnTo>
                    <a:pt x="14" y="49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2" y="42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7" y="37"/>
                  </a:lnTo>
                  <a:lnTo>
                    <a:pt x="5" y="35"/>
                  </a:lnTo>
                  <a:lnTo>
                    <a:pt x="5" y="33"/>
                  </a:lnTo>
                  <a:lnTo>
                    <a:pt x="5" y="28"/>
                  </a:lnTo>
                  <a:lnTo>
                    <a:pt x="5" y="26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5" y="21"/>
                  </a:lnTo>
                  <a:lnTo>
                    <a:pt x="7" y="21"/>
                  </a:lnTo>
                  <a:lnTo>
                    <a:pt x="5" y="18"/>
                  </a:lnTo>
                  <a:lnTo>
                    <a:pt x="5" y="16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14" y="9"/>
                  </a:lnTo>
                  <a:lnTo>
                    <a:pt x="14" y="16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1" y="11"/>
                  </a:lnTo>
                  <a:lnTo>
                    <a:pt x="19" y="7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6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11" name="Freeform 208"/>
            <p:cNvSpPr>
              <a:spLocks/>
            </p:cNvSpPr>
            <p:nvPr/>
          </p:nvSpPr>
          <p:spPr bwMode="auto">
            <a:xfrm>
              <a:off x="4733" y="1682"/>
              <a:ext cx="99" cy="77"/>
            </a:xfrm>
            <a:custGeom>
              <a:avLst/>
              <a:gdLst>
                <a:gd name="T0" fmla="*/ 2147483647 w 85"/>
                <a:gd name="T1" fmla="*/ 2147483647 h 70"/>
                <a:gd name="T2" fmla="*/ 2147483647 w 85"/>
                <a:gd name="T3" fmla="*/ 2147483647 h 70"/>
                <a:gd name="T4" fmla="*/ 2147483647 w 85"/>
                <a:gd name="T5" fmla="*/ 2147483647 h 70"/>
                <a:gd name="T6" fmla="*/ 2147483647 w 85"/>
                <a:gd name="T7" fmla="*/ 2147483647 h 70"/>
                <a:gd name="T8" fmla="*/ 2147483647 w 85"/>
                <a:gd name="T9" fmla="*/ 2147483647 h 70"/>
                <a:gd name="T10" fmla="*/ 2147483647 w 85"/>
                <a:gd name="T11" fmla="*/ 2147483647 h 70"/>
                <a:gd name="T12" fmla="*/ 2147483647 w 85"/>
                <a:gd name="T13" fmla="*/ 2147483647 h 70"/>
                <a:gd name="T14" fmla="*/ 2147483647 w 85"/>
                <a:gd name="T15" fmla="*/ 2147483647 h 70"/>
                <a:gd name="T16" fmla="*/ 2147483647 w 85"/>
                <a:gd name="T17" fmla="*/ 2147483647 h 70"/>
                <a:gd name="T18" fmla="*/ 2147483647 w 85"/>
                <a:gd name="T19" fmla="*/ 2147483647 h 70"/>
                <a:gd name="T20" fmla="*/ 2147483647 w 85"/>
                <a:gd name="T21" fmla="*/ 2147483647 h 70"/>
                <a:gd name="T22" fmla="*/ 2147483647 w 85"/>
                <a:gd name="T23" fmla="*/ 2147483647 h 70"/>
                <a:gd name="T24" fmla="*/ 2147483647 w 85"/>
                <a:gd name="T25" fmla="*/ 2147483647 h 70"/>
                <a:gd name="T26" fmla="*/ 2147483647 w 85"/>
                <a:gd name="T27" fmla="*/ 2147483647 h 70"/>
                <a:gd name="T28" fmla="*/ 2147483647 w 85"/>
                <a:gd name="T29" fmla="*/ 2147483647 h 70"/>
                <a:gd name="T30" fmla="*/ 2147483647 w 85"/>
                <a:gd name="T31" fmla="*/ 2147483647 h 70"/>
                <a:gd name="T32" fmla="*/ 2147483647 w 85"/>
                <a:gd name="T33" fmla="*/ 2147483647 h 70"/>
                <a:gd name="T34" fmla="*/ 2147483647 w 85"/>
                <a:gd name="T35" fmla="*/ 2147483647 h 70"/>
                <a:gd name="T36" fmla="*/ 2147483647 w 85"/>
                <a:gd name="T37" fmla="*/ 2147483647 h 70"/>
                <a:gd name="T38" fmla="*/ 2147483647 w 85"/>
                <a:gd name="T39" fmla="*/ 2147483647 h 70"/>
                <a:gd name="T40" fmla="*/ 2147483647 w 85"/>
                <a:gd name="T41" fmla="*/ 2147483647 h 70"/>
                <a:gd name="T42" fmla="*/ 2147483647 w 85"/>
                <a:gd name="T43" fmla="*/ 2147483647 h 70"/>
                <a:gd name="T44" fmla="*/ 2147483647 w 85"/>
                <a:gd name="T45" fmla="*/ 2147483647 h 70"/>
                <a:gd name="T46" fmla="*/ 2147483647 w 85"/>
                <a:gd name="T47" fmla="*/ 2147483647 h 70"/>
                <a:gd name="T48" fmla="*/ 2147483647 w 85"/>
                <a:gd name="T49" fmla="*/ 2147483647 h 70"/>
                <a:gd name="T50" fmla="*/ 0 w 85"/>
                <a:gd name="T51" fmla="*/ 2147483647 h 70"/>
                <a:gd name="T52" fmla="*/ 2147483647 w 85"/>
                <a:gd name="T53" fmla="*/ 2147483647 h 70"/>
                <a:gd name="T54" fmla="*/ 2147483647 w 85"/>
                <a:gd name="T55" fmla="*/ 2147483647 h 70"/>
                <a:gd name="T56" fmla="*/ 2147483647 w 85"/>
                <a:gd name="T57" fmla="*/ 2147483647 h 70"/>
                <a:gd name="T58" fmla="*/ 2147483647 w 85"/>
                <a:gd name="T59" fmla="*/ 2147483647 h 70"/>
                <a:gd name="T60" fmla="*/ 2147483647 w 85"/>
                <a:gd name="T61" fmla="*/ 2147483647 h 70"/>
                <a:gd name="T62" fmla="*/ 2147483647 w 85"/>
                <a:gd name="T63" fmla="*/ 2147483647 h 70"/>
                <a:gd name="T64" fmla="*/ 2147483647 w 85"/>
                <a:gd name="T65" fmla="*/ 2147483647 h 70"/>
                <a:gd name="T66" fmla="*/ 2147483647 w 85"/>
                <a:gd name="T67" fmla="*/ 2147483647 h 70"/>
                <a:gd name="T68" fmla="*/ 2147483647 w 85"/>
                <a:gd name="T69" fmla="*/ 2147483647 h 70"/>
                <a:gd name="T70" fmla="*/ 2147483647 w 85"/>
                <a:gd name="T71" fmla="*/ 2147483647 h 70"/>
                <a:gd name="T72" fmla="*/ 2147483647 w 85"/>
                <a:gd name="T73" fmla="*/ 2147483647 h 70"/>
                <a:gd name="T74" fmla="*/ 2147483647 w 85"/>
                <a:gd name="T75" fmla="*/ 2147483647 h 70"/>
                <a:gd name="T76" fmla="*/ 2147483647 w 85"/>
                <a:gd name="T77" fmla="*/ 2147483647 h 70"/>
                <a:gd name="T78" fmla="*/ 2147483647 w 85"/>
                <a:gd name="T79" fmla="*/ 2147483647 h 70"/>
                <a:gd name="T80" fmla="*/ 2147483647 w 85"/>
                <a:gd name="T81" fmla="*/ 2147483647 h 70"/>
                <a:gd name="T82" fmla="*/ 2147483647 w 85"/>
                <a:gd name="T83" fmla="*/ 2147483647 h 70"/>
                <a:gd name="T84" fmla="*/ 2147483647 w 85"/>
                <a:gd name="T85" fmla="*/ 2147483647 h 70"/>
                <a:gd name="T86" fmla="*/ 2147483647 w 85"/>
                <a:gd name="T87" fmla="*/ 2147483647 h 70"/>
                <a:gd name="T88" fmla="*/ 2147483647 w 85"/>
                <a:gd name="T89" fmla="*/ 2147483647 h 70"/>
                <a:gd name="T90" fmla="*/ 2147483647 w 85"/>
                <a:gd name="T91" fmla="*/ 2147483647 h 70"/>
                <a:gd name="T92" fmla="*/ 2147483647 w 85"/>
                <a:gd name="T93" fmla="*/ 2147483647 h 70"/>
                <a:gd name="T94" fmla="*/ 2147483647 w 85"/>
                <a:gd name="T95" fmla="*/ 2147483647 h 7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5"/>
                <a:gd name="T145" fmla="*/ 0 h 70"/>
                <a:gd name="T146" fmla="*/ 85 w 85"/>
                <a:gd name="T147" fmla="*/ 70 h 7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5" h="70">
                  <a:moveTo>
                    <a:pt x="54" y="59"/>
                  </a:moveTo>
                  <a:lnTo>
                    <a:pt x="54" y="56"/>
                  </a:lnTo>
                  <a:lnTo>
                    <a:pt x="47" y="54"/>
                  </a:lnTo>
                  <a:lnTo>
                    <a:pt x="45" y="51"/>
                  </a:lnTo>
                  <a:lnTo>
                    <a:pt x="42" y="49"/>
                  </a:lnTo>
                  <a:lnTo>
                    <a:pt x="42" y="47"/>
                  </a:lnTo>
                  <a:lnTo>
                    <a:pt x="42" y="49"/>
                  </a:lnTo>
                  <a:lnTo>
                    <a:pt x="42" y="47"/>
                  </a:lnTo>
                  <a:lnTo>
                    <a:pt x="42" y="42"/>
                  </a:lnTo>
                  <a:lnTo>
                    <a:pt x="45" y="42"/>
                  </a:lnTo>
                  <a:lnTo>
                    <a:pt x="47" y="40"/>
                  </a:lnTo>
                  <a:lnTo>
                    <a:pt x="49" y="40"/>
                  </a:lnTo>
                  <a:lnTo>
                    <a:pt x="54" y="37"/>
                  </a:lnTo>
                  <a:lnTo>
                    <a:pt x="57" y="37"/>
                  </a:lnTo>
                  <a:lnTo>
                    <a:pt x="59" y="35"/>
                  </a:lnTo>
                  <a:lnTo>
                    <a:pt x="64" y="33"/>
                  </a:lnTo>
                  <a:lnTo>
                    <a:pt x="66" y="30"/>
                  </a:lnTo>
                  <a:lnTo>
                    <a:pt x="71" y="28"/>
                  </a:lnTo>
                  <a:lnTo>
                    <a:pt x="73" y="28"/>
                  </a:lnTo>
                  <a:lnTo>
                    <a:pt x="73" y="21"/>
                  </a:lnTo>
                  <a:lnTo>
                    <a:pt x="71" y="21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75" y="14"/>
                  </a:lnTo>
                  <a:lnTo>
                    <a:pt x="83" y="9"/>
                  </a:lnTo>
                  <a:lnTo>
                    <a:pt x="85" y="9"/>
                  </a:lnTo>
                  <a:lnTo>
                    <a:pt x="85" y="7"/>
                  </a:lnTo>
                  <a:lnTo>
                    <a:pt x="83" y="4"/>
                  </a:lnTo>
                  <a:lnTo>
                    <a:pt x="80" y="2"/>
                  </a:lnTo>
                  <a:lnTo>
                    <a:pt x="78" y="0"/>
                  </a:lnTo>
                  <a:lnTo>
                    <a:pt x="75" y="2"/>
                  </a:lnTo>
                  <a:lnTo>
                    <a:pt x="73" y="4"/>
                  </a:lnTo>
                  <a:lnTo>
                    <a:pt x="71" y="9"/>
                  </a:lnTo>
                  <a:lnTo>
                    <a:pt x="64" y="11"/>
                  </a:lnTo>
                  <a:lnTo>
                    <a:pt x="57" y="14"/>
                  </a:lnTo>
                  <a:lnTo>
                    <a:pt x="52" y="14"/>
                  </a:lnTo>
                  <a:lnTo>
                    <a:pt x="52" y="21"/>
                  </a:lnTo>
                  <a:lnTo>
                    <a:pt x="42" y="21"/>
                  </a:lnTo>
                  <a:lnTo>
                    <a:pt x="38" y="18"/>
                  </a:lnTo>
                  <a:lnTo>
                    <a:pt x="33" y="18"/>
                  </a:lnTo>
                  <a:lnTo>
                    <a:pt x="31" y="21"/>
                  </a:lnTo>
                  <a:lnTo>
                    <a:pt x="26" y="26"/>
                  </a:lnTo>
                  <a:lnTo>
                    <a:pt x="21" y="28"/>
                  </a:lnTo>
                  <a:lnTo>
                    <a:pt x="12" y="33"/>
                  </a:lnTo>
                  <a:lnTo>
                    <a:pt x="7" y="33"/>
                  </a:lnTo>
                  <a:lnTo>
                    <a:pt x="0" y="40"/>
                  </a:lnTo>
                  <a:lnTo>
                    <a:pt x="2" y="42"/>
                  </a:lnTo>
                  <a:lnTo>
                    <a:pt x="5" y="44"/>
                  </a:lnTo>
                  <a:lnTo>
                    <a:pt x="7" y="44"/>
                  </a:lnTo>
                  <a:lnTo>
                    <a:pt x="9" y="44"/>
                  </a:lnTo>
                  <a:lnTo>
                    <a:pt x="14" y="44"/>
                  </a:lnTo>
                  <a:lnTo>
                    <a:pt x="16" y="44"/>
                  </a:lnTo>
                  <a:lnTo>
                    <a:pt x="14" y="47"/>
                  </a:lnTo>
                  <a:lnTo>
                    <a:pt x="14" y="51"/>
                  </a:lnTo>
                  <a:lnTo>
                    <a:pt x="12" y="56"/>
                  </a:lnTo>
                  <a:lnTo>
                    <a:pt x="14" y="56"/>
                  </a:lnTo>
                  <a:lnTo>
                    <a:pt x="12" y="59"/>
                  </a:lnTo>
                  <a:lnTo>
                    <a:pt x="9" y="59"/>
                  </a:lnTo>
                  <a:lnTo>
                    <a:pt x="7" y="63"/>
                  </a:lnTo>
                  <a:lnTo>
                    <a:pt x="7" y="66"/>
                  </a:lnTo>
                  <a:lnTo>
                    <a:pt x="9" y="66"/>
                  </a:lnTo>
                  <a:lnTo>
                    <a:pt x="12" y="66"/>
                  </a:lnTo>
                  <a:lnTo>
                    <a:pt x="12" y="68"/>
                  </a:lnTo>
                  <a:lnTo>
                    <a:pt x="9" y="68"/>
                  </a:lnTo>
                  <a:lnTo>
                    <a:pt x="12" y="68"/>
                  </a:lnTo>
                  <a:lnTo>
                    <a:pt x="12" y="70"/>
                  </a:lnTo>
                  <a:lnTo>
                    <a:pt x="14" y="70"/>
                  </a:lnTo>
                  <a:lnTo>
                    <a:pt x="16" y="68"/>
                  </a:lnTo>
                  <a:lnTo>
                    <a:pt x="19" y="66"/>
                  </a:lnTo>
                  <a:lnTo>
                    <a:pt x="16" y="66"/>
                  </a:lnTo>
                  <a:lnTo>
                    <a:pt x="19" y="66"/>
                  </a:lnTo>
                  <a:lnTo>
                    <a:pt x="21" y="68"/>
                  </a:lnTo>
                  <a:lnTo>
                    <a:pt x="23" y="68"/>
                  </a:lnTo>
                  <a:lnTo>
                    <a:pt x="23" y="70"/>
                  </a:lnTo>
                  <a:lnTo>
                    <a:pt x="26" y="68"/>
                  </a:lnTo>
                  <a:lnTo>
                    <a:pt x="28" y="68"/>
                  </a:lnTo>
                  <a:lnTo>
                    <a:pt x="31" y="70"/>
                  </a:lnTo>
                  <a:lnTo>
                    <a:pt x="33" y="68"/>
                  </a:lnTo>
                  <a:lnTo>
                    <a:pt x="38" y="63"/>
                  </a:lnTo>
                  <a:lnTo>
                    <a:pt x="42" y="63"/>
                  </a:lnTo>
                  <a:lnTo>
                    <a:pt x="47" y="63"/>
                  </a:lnTo>
                  <a:lnTo>
                    <a:pt x="49" y="61"/>
                  </a:lnTo>
                  <a:lnTo>
                    <a:pt x="54" y="5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12" name="Freeform 209"/>
            <p:cNvSpPr>
              <a:spLocks/>
            </p:cNvSpPr>
            <p:nvPr/>
          </p:nvSpPr>
          <p:spPr bwMode="auto">
            <a:xfrm>
              <a:off x="4733" y="1682"/>
              <a:ext cx="99" cy="77"/>
            </a:xfrm>
            <a:custGeom>
              <a:avLst/>
              <a:gdLst>
                <a:gd name="T0" fmla="*/ 2147483647 w 85"/>
                <a:gd name="T1" fmla="*/ 2147483647 h 70"/>
                <a:gd name="T2" fmla="*/ 2147483647 w 85"/>
                <a:gd name="T3" fmla="*/ 2147483647 h 70"/>
                <a:gd name="T4" fmla="*/ 2147483647 w 85"/>
                <a:gd name="T5" fmla="*/ 2147483647 h 70"/>
                <a:gd name="T6" fmla="*/ 2147483647 w 85"/>
                <a:gd name="T7" fmla="*/ 2147483647 h 70"/>
                <a:gd name="T8" fmla="*/ 2147483647 w 85"/>
                <a:gd name="T9" fmla="*/ 2147483647 h 70"/>
                <a:gd name="T10" fmla="*/ 2147483647 w 85"/>
                <a:gd name="T11" fmla="*/ 2147483647 h 70"/>
                <a:gd name="T12" fmla="*/ 2147483647 w 85"/>
                <a:gd name="T13" fmla="*/ 2147483647 h 70"/>
                <a:gd name="T14" fmla="*/ 2147483647 w 85"/>
                <a:gd name="T15" fmla="*/ 2147483647 h 70"/>
                <a:gd name="T16" fmla="*/ 2147483647 w 85"/>
                <a:gd name="T17" fmla="*/ 2147483647 h 70"/>
                <a:gd name="T18" fmla="*/ 2147483647 w 85"/>
                <a:gd name="T19" fmla="*/ 2147483647 h 70"/>
                <a:gd name="T20" fmla="*/ 2147483647 w 85"/>
                <a:gd name="T21" fmla="*/ 2147483647 h 70"/>
                <a:gd name="T22" fmla="*/ 2147483647 w 85"/>
                <a:gd name="T23" fmla="*/ 2147483647 h 70"/>
                <a:gd name="T24" fmla="*/ 2147483647 w 85"/>
                <a:gd name="T25" fmla="*/ 2147483647 h 70"/>
                <a:gd name="T26" fmla="*/ 2147483647 w 85"/>
                <a:gd name="T27" fmla="*/ 2147483647 h 70"/>
                <a:gd name="T28" fmla="*/ 2147483647 w 85"/>
                <a:gd name="T29" fmla="*/ 2147483647 h 70"/>
                <a:gd name="T30" fmla="*/ 2147483647 w 85"/>
                <a:gd name="T31" fmla="*/ 2147483647 h 70"/>
                <a:gd name="T32" fmla="*/ 2147483647 w 85"/>
                <a:gd name="T33" fmla="*/ 2147483647 h 70"/>
                <a:gd name="T34" fmla="*/ 2147483647 w 85"/>
                <a:gd name="T35" fmla="*/ 2147483647 h 70"/>
                <a:gd name="T36" fmla="*/ 2147483647 w 85"/>
                <a:gd name="T37" fmla="*/ 2147483647 h 70"/>
                <a:gd name="T38" fmla="*/ 2147483647 w 85"/>
                <a:gd name="T39" fmla="*/ 2147483647 h 70"/>
                <a:gd name="T40" fmla="*/ 2147483647 w 85"/>
                <a:gd name="T41" fmla="*/ 2147483647 h 70"/>
                <a:gd name="T42" fmla="*/ 2147483647 w 85"/>
                <a:gd name="T43" fmla="*/ 2147483647 h 70"/>
                <a:gd name="T44" fmla="*/ 2147483647 w 85"/>
                <a:gd name="T45" fmla="*/ 2147483647 h 70"/>
                <a:gd name="T46" fmla="*/ 2147483647 w 85"/>
                <a:gd name="T47" fmla="*/ 2147483647 h 70"/>
                <a:gd name="T48" fmla="*/ 2147483647 w 85"/>
                <a:gd name="T49" fmla="*/ 2147483647 h 70"/>
                <a:gd name="T50" fmla="*/ 0 w 85"/>
                <a:gd name="T51" fmla="*/ 2147483647 h 70"/>
                <a:gd name="T52" fmla="*/ 2147483647 w 85"/>
                <a:gd name="T53" fmla="*/ 2147483647 h 70"/>
                <a:gd name="T54" fmla="*/ 2147483647 w 85"/>
                <a:gd name="T55" fmla="*/ 2147483647 h 70"/>
                <a:gd name="T56" fmla="*/ 2147483647 w 85"/>
                <a:gd name="T57" fmla="*/ 2147483647 h 70"/>
                <a:gd name="T58" fmla="*/ 2147483647 w 85"/>
                <a:gd name="T59" fmla="*/ 2147483647 h 70"/>
                <a:gd name="T60" fmla="*/ 2147483647 w 85"/>
                <a:gd name="T61" fmla="*/ 2147483647 h 70"/>
                <a:gd name="T62" fmla="*/ 2147483647 w 85"/>
                <a:gd name="T63" fmla="*/ 2147483647 h 70"/>
                <a:gd name="T64" fmla="*/ 2147483647 w 85"/>
                <a:gd name="T65" fmla="*/ 2147483647 h 70"/>
                <a:gd name="T66" fmla="*/ 2147483647 w 85"/>
                <a:gd name="T67" fmla="*/ 2147483647 h 70"/>
                <a:gd name="T68" fmla="*/ 2147483647 w 85"/>
                <a:gd name="T69" fmla="*/ 2147483647 h 70"/>
                <a:gd name="T70" fmla="*/ 2147483647 w 85"/>
                <a:gd name="T71" fmla="*/ 2147483647 h 70"/>
                <a:gd name="T72" fmla="*/ 2147483647 w 85"/>
                <a:gd name="T73" fmla="*/ 2147483647 h 70"/>
                <a:gd name="T74" fmla="*/ 2147483647 w 85"/>
                <a:gd name="T75" fmla="*/ 2147483647 h 70"/>
                <a:gd name="T76" fmla="*/ 2147483647 w 85"/>
                <a:gd name="T77" fmla="*/ 2147483647 h 70"/>
                <a:gd name="T78" fmla="*/ 2147483647 w 85"/>
                <a:gd name="T79" fmla="*/ 2147483647 h 70"/>
                <a:gd name="T80" fmla="*/ 2147483647 w 85"/>
                <a:gd name="T81" fmla="*/ 2147483647 h 70"/>
                <a:gd name="T82" fmla="*/ 2147483647 w 85"/>
                <a:gd name="T83" fmla="*/ 2147483647 h 70"/>
                <a:gd name="T84" fmla="*/ 2147483647 w 85"/>
                <a:gd name="T85" fmla="*/ 2147483647 h 70"/>
                <a:gd name="T86" fmla="*/ 2147483647 w 85"/>
                <a:gd name="T87" fmla="*/ 2147483647 h 70"/>
                <a:gd name="T88" fmla="*/ 2147483647 w 85"/>
                <a:gd name="T89" fmla="*/ 2147483647 h 70"/>
                <a:gd name="T90" fmla="*/ 2147483647 w 85"/>
                <a:gd name="T91" fmla="*/ 2147483647 h 70"/>
                <a:gd name="T92" fmla="*/ 2147483647 w 85"/>
                <a:gd name="T93" fmla="*/ 2147483647 h 70"/>
                <a:gd name="T94" fmla="*/ 2147483647 w 85"/>
                <a:gd name="T95" fmla="*/ 2147483647 h 7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5"/>
                <a:gd name="T145" fmla="*/ 0 h 70"/>
                <a:gd name="T146" fmla="*/ 85 w 85"/>
                <a:gd name="T147" fmla="*/ 70 h 7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5" h="70">
                  <a:moveTo>
                    <a:pt x="54" y="59"/>
                  </a:moveTo>
                  <a:lnTo>
                    <a:pt x="54" y="56"/>
                  </a:lnTo>
                  <a:lnTo>
                    <a:pt x="47" y="54"/>
                  </a:lnTo>
                  <a:lnTo>
                    <a:pt x="45" y="51"/>
                  </a:lnTo>
                  <a:lnTo>
                    <a:pt x="42" y="49"/>
                  </a:lnTo>
                  <a:lnTo>
                    <a:pt x="42" y="47"/>
                  </a:lnTo>
                  <a:lnTo>
                    <a:pt x="42" y="49"/>
                  </a:lnTo>
                  <a:lnTo>
                    <a:pt x="42" y="47"/>
                  </a:lnTo>
                  <a:lnTo>
                    <a:pt x="42" y="42"/>
                  </a:lnTo>
                  <a:lnTo>
                    <a:pt x="45" y="42"/>
                  </a:lnTo>
                  <a:lnTo>
                    <a:pt x="47" y="40"/>
                  </a:lnTo>
                  <a:lnTo>
                    <a:pt x="49" y="40"/>
                  </a:lnTo>
                  <a:lnTo>
                    <a:pt x="54" y="37"/>
                  </a:lnTo>
                  <a:lnTo>
                    <a:pt x="57" y="37"/>
                  </a:lnTo>
                  <a:lnTo>
                    <a:pt x="59" y="35"/>
                  </a:lnTo>
                  <a:lnTo>
                    <a:pt x="64" y="33"/>
                  </a:lnTo>
                  <a:lnTo>
                    <a:pt x="66" y="30"/>
                  </a:lnTo>
                  <a:lnTo>
                    <a:pt x="71" y="28"/>
                  </a:lnTo>
                  <a:lnTo>
                    <a:pt x="73" y="28"/>
                  </a:lnTo>
                  <a:lnTo>
                    <a:pt x="73" y="21"/>
                  </a:lnTo>
                  <a:lnTo>
                    <a:pt x="71" y="21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75" y="14"/>
                  </a:lnTo>
                  <a:lnTo>
                    <a:pt x="83" y="9"/>
                  </a:lnTo>
                  <a:lnTo>
                    <a:pt x="85" y="9"/>
                  </a:lnTo>
                  <a:lnTo>
                    <a:pt x="85" y="7"/>
                  </a:lnTo>
                  <a:lnTo>
                    <a:pt x="83" y="4"/>
                  </a:lnTo>
                  <a:lnTo>
                    <a:pt x="80" y="2"/>
                  </a:lnTo>
                  <a:lnTo>
                    <a:pt x="78" y="0"/>
                  </a:lnTo>
                  <a:lnTo>
                    <a:pt x="75" y="2"/>
                  </a:lnTo>
                  <a:lnTo>
                    <a:pt x="73" y="4"/>
                  </a:lnTo>
                  <a:lnTo>
                    <a:pt x="71" y="9"/>
                  </a:lnTo>
                  <a:lnTo>
                    <a:pt x="64" y="11"/>
                  </a:lnTo>
                  <a:lnTo>
                    <a:pt x="57" y="14"/>
                  </a:lnTo>
                  <a:lnTo>
                    <a:pt x="52" y="14"/>
                  </a:lnTo>
                  <a:lnTo>
                    <a:pt x="52" y="21"/>
                  </a:lnTo>
                  <a:lnTo>
                    <a:pt x="42" y="21"/>
                  </a:lnTo>
                  <a:lnTo>
                    <a:pt x="38" y="18"/>
                  </a:lnTo>
                  <a:lnTo>
                    <a:pt x="33" y="18"/>
                  </a:lnTo>
                  <a:lnTo>
                    <a:pt x="31" y="21"/>
                  </a:lnTo>
                  <a:lnTo>
                    <a:pt x="26" y="26"/>
                  </a:lnTo>
                  <a:lnTo>
                    <a:pt x="21" y="28"/>
                  </a:lnTo>
                  <a:lnTo>
                    <a:pt x="12" y="33"/>
                  </a:lnTo>
                  <a:lnTo>
                    <a:pt x="7" y="33"/>
                  </a:lnTo>
                  <a:lnTo>
                    <a:pt x="0" y="40"/>
                  </a:lnTo>
                  <a:lnTo>
                    <a:pt x="2" y="42"/>
                  </a:lnTo>
                  <a:lnTo>
                    <a:pt x="5" y="44"/>
                  </a:lnTo>
                  <a:lnTo>
                    <a:pt x="7" y="44"/>
                  </a:lnTo>
                  <a:lnTo>
                    <a:pt x="9" y="44"/>
                  </a:lnTo>
                  <a:lnTo>
                    <a:pt x="14" y="44"/>
                  </a:lnTo>
                  <a:lnTo>
                    <a:pt x="16" y="44"/>
                  </a:lnTo>
                  <a:lnTo>
                    <a:pt x="14" y="47"/>
                  </a:lnTo>
                  <a:lnTo>
                    <a:pt x="14" y="51"/>
                  </a:lnTo>
                  <a:lnTo>
                    <a:pt x="12" y="56"/>
                  </a:lnTo>
                  <a:lnTo>
                    <a:pt x="14" y="56"/>
                  </a:lnTo>
                  <a:lnTo>
                    <a:pt x="12" y="59"/>
                  </a:lnTo>
                  <a:lnTo>
                    <a:pt x="9" y="59"/>
                  </a:lnTo>
                  <a:lnTo>
                    <a:pt x="7" y="63"/>
                  </a:lnTo>
                  <a:lnTo>
                    <a:pt x="7" y="66"/>
                  </a:lnTo>
                  <a:lnTo>
                    <a:pt x="9" y="66"/>
                  </a:lnTo>
                  <a:lnTo>
                    <a:pt x="12" y="66"/>
                  </a:lnTo>
                  <a:lnTo>
                    <a:pt x="12" y="68"/>
                  </a:lnTo>
                  <a:lnTo>
                    <a:pt x="9" y="68"/>
                  </a:lnTo>
                  <a:lnTo>
                    <a:pt x="12" y="68"/>
                  </a:lnTo>
                  <a:lnTo>
                    <a:pt x="12" y="70"/>
                  </a:lnTo>
                  <a:lnTo>
                    <a:pt x="14" y="70"/>
                  </a:lnTo>
                  <a:lnTo>
                    <a:pt x="16" y="68"/>
                  </a:lnTo>
                  <a:lnTo>
                    <a:pt x="19" y="66"/>
                  </a:lnTo>
                  <a:lnTo>
                    <a:pt x="16" y="66"/>
                  </a:lnTo>
                  <a:lnTo>
                    <a:pt x="19" y="66"/>
                  </a:lnTo>
                  <a:lnTo>
                    <a:pt x="21" y="68"/>
                  </a:lnTo>
                  <a:lnTo>
                    <a:pt x="23" y="68"/>
                  </a:lnTo>
                  <a:lnTo>
                    <a:pt x="23" y="70"/>
                  </a:lnTo>
                  <a:lnTo>
                    <a:pt x="26" y="68"/>
                  </a:lnTo>
                  <a:lnTo>
                    <a:pt x="28" y="68"/>
                  </a:lnTo>
                  <a:lnTo>
                    <a:pt x="31" y="70"/>
                  </a:lnTo>
                  <a:lnTo>
                    <a:pt x="33" y="68"/>
                  </a:lnTo>
                  <a:lnTo>
                    <a:pt x="38" y="63"/>
                  </a:lnTo>
                  <a:lnTo>
                    <a:pt x="42" y="63"/>
                  </a:lnTo>
                  <a:lnTo>
                    <a:pt x="47" y="63"/>
                  </a:lnTo>
                  <a:lnTo>
                    <a:pt x="49" y="61"/>
                  </a:lnTo>
                  <a:lnTo>
                    <a:pt x="54" y="5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13" name="Freeform 210"/>
            <p:cNvSpPr>
              <a:spLocks/>
            </p:cNvSpPr>
            <p:nvPr/>
          </p:nvSpPr>
          <p:spPr bwMode="auto">
            <a:xfrm>
              <a:off x="4494" y="2247"/>
              <a:ext cx="156" cy="128"/>
            </a:xfrm>
            <a:custGeom>
              <a:avLst/>
              <a:gdLst>
                <a:gd name="T0" fmla="*/ 2147483647 w 135"/>
                <a:gd name="T1" fmla="*/ 2147483647 h 115"/>
                <a:gd name="T2" fmla="*/ 2147483647 w 135"/>
                <a:gd name="T3" fmla="*/ 2147483647 h 115"/>
                <a:gd name="T4" fmla="*/ 2147483647 w 135"/>
                <a:gd name="T5" fmla="*/ 2147483647 h 115"/>
                <a:gd name="T6" fmla="*/ 2147483647 w 135"/>
                <a:gd name="T7" fmla="*/ 2147483647 h 115"/>
                <a:gd name="T8" fmla="*/ 2147483647 w 135"/>
                <a:gd name="T9" fmla="*/ 2147483647 h 115"/>
                <a:gd name="T10" fmla="*/ 2147483647 w 135"/>
                <a:gd name="T11" fmla="*/ 2147483647 h 115"/>
                <a:gd name="T12" fmla="*/ 2147483647 w 135"/>
                <a:gd name="T13" fmla="*/ 2147483647 h 115"/>
                <a:gd name="T14" fmla="*/ 2147483647 w 135"/>
                <a:gd name="T15" fmla="*/ 2147483647 h 115"/>
                <a:gd name="T16" fmla="*/ 2147483647 w 135"/>
                <a:gd name="T17" fmla="*/ 2147483647 h 115"/>
                <a:gd name="T18" fmla="*/ 2147483647 w 135"/>
                <a:gd name="T19" fmla="*/ 2147483647 h 115"/>
                <a:gd name="T20" fmla="*/ 2147483647 w 135"/>
                <a:gd name="T21" fmla="*/ 2147483647 h 115"/>
                <a:gd name="T22" fmla="*/ 2147483647 w 135"/>
                <a:gd name="T23" fmla="*/ 2147483647 h 115"/>
                <a:gd name="T24" fmla="*/ 2147483647 w 135"/>
                <a:gd name="T25" fmla="*/ 2147483647 h 115"/>
                <a:gd name="T26" fmla="*/ 2147483647 w 135"/>
                <a:gd name="T27" fmla="*/ 2147483647 h 115"/>
                <a:gd name="T28" fmla="*/ 2147483647 w 135"/>
                <a:gd name="T29" fmla="*/ 2147483647 h 115"/>
                <a:gd name="T30" fmla="*/ 2147483647 w 135"/>
                <a:gd name="T31" fmla="*/ 2147483647 h 115"/>
                <a:gd name="T32" fmla="*/ 2147483647 w 135"/>
                <a:gd name="T33" fmla="*/ 2147483647 h 115"/>
                <a:gd name="T34" fmla="*/ 2147483647 w 135"/>
                <a:gd name="T35" fmla="*/ 2147483647 h 115"/>
                <a:gd name="T36" fmla="*/ 2147483647 w 135"/>
                <a:gd name="T37" fmla="*/ 2147483647 h 115"/>
                <a:gd name="T38" fmla="*/ 2147483647 w 135"/>
                <a:gd name="T39" fmla="*/ 2147483647 h 115"/>
                <a:gd name="T40" fmla="*/ 2147483647 w 135"/>
                <a:gd name="T41" fmla="*/ 2147483647 h 115"/>
                <a:gd name="T42" fmla="*/ 2147483647 w 135"/>
                <a:gd name="T43" fmla="*/ 2147483647 h 115"/>
                <a:gd name="T44" fmla="*/ 2147483647 w 135"/>
                <a:gd name="T45" fmla="*/ 2147483647 h 115"/>
                <a:gd name="T46" fmla="*/ 2147483647 w 135"/>
                <a:gd name="T47" fmla="*/ 2147483647 h 115"/>
                <a:gd name="T48" fmla="*/ 2147483647 w 135"/>
                <a:gd name="T49" fmla="*/ 2147483647 h 115"/>
                <a:gd name="T50" fmla="*/ 2147483647 w 135"/>
                <a:gd name="T51" fmla="*/ 2147483647 h 115"/>
                <a:gd name="T52" fmla="*/ 2147483647 w 135"/>
                <a:gd name="T53" fmla="*/ 2147483647 h 115"/>
                <a:gd name="T54" fmla="*/ 2147483647 w 135"/>
                <a:gd name="T55" fmla="*/ 2147483647 h 115"/>
                <a:gd name="T56" fmla="*/ 2147483647 w 135"/>
                <a:gd name="T57" fmla="*/ 2147483647 h 115"/>
                <a:gd name="T58" fmla="*/ 2147483647 w 135"/>
                <a:gd name="T59" fmla="*/ 2147483647 h 115"/>
                <a:gd name="T60" fmla="*/ 2147483647 w 135"/>
                <a:gd name="T61" fmla="*/ 2147483647 h 115"/>
                <a:gd name="T62" fmla="*/ 2147483647 w 135"/>
                <a:gd name="T63" fmla="*/ 2147483647 h 115"/>
                <a:gd name="T64" fmla="*/ 2147483647 w 135"/>
                <a:gd name="T65" fmla="*/ 2147483647 h 115"/>
                <a:gd name="T66" fmla="*/ 2147483647 w 135"/>
                <a:gd name="T67" fmla="*/ 2147483647 h 115"/>
                <a:gd name="T68" fmla="*/ 2147483647 w 135"/>
                <a:gd name="T69" fmla="*/ 2147483647 h 115"/>
                <a:gd name="T70" fmla="*/ 2147483647 w 135"/>
                <a:gd name="T71" fmla="*/ 2147483647 h 115"/>
                <a:gd name="T72" fmla="*/ 2147483647 w 135"/>
                <a:gd name="T73" fmla="*/ 2147483647 h 115"/>
                <a:gd name="T74" fmla="*/ 2147483647 w 135"/>
                <a:gd name="T75" fmla="*/ 2147483647 h 115"/>
                <a:gd name="T76" fmla="*/ 2147483647 w 135"/>
                <a:gd name="T77" fmla="*/ 2147483647 h 115"/>
                <a:gd name="T78" fmla="*/ 2147483647 w 135"/>
                <a:gd name="T79" fmla="*/ 2147483647 h 115"/>
                <a:gd name="T80" fmla="*/ 2147483647 w 135"/>
                <a:gd name="T81" fmla="*/ 2147483647 h 115"/>
                <a:gd name="T82" fmla="*/ 2147483647 w 135"/>
                <a:gd name="T83" fmla="*/ 2147483647 h 115"/>
                <a:gd name="T84" fmla="*/ 2147483647 w 135"/>
                <a:gd name="T85" fmla="*/ 2147483647 h 115"/>
                <a:gd name="T86" fmla="*/ 0 w 135"/>
                <a:gd name="T87" fmla="*/ 2147483647 h 115"/>
                <a:gd name="T88" fmla="*/ 2147483647 w 135"/>
                <a:gd name="T89" fmla="*/ 2147483647 h 115"/>
                <a:gd name="T90" fmla="*/ 2147483647 w 135"/>
                <a:gd name="T91" fmla="*/ 2147483647 h 115"/>
                <a:gd name="T92" fmla="*/ 2147483647 w 135"/>
                <a:gd name="T93" fmla="*/ 2147483647 h 115"/>
                <a:gd name="T94" fmla="*/ 2147483647 w 135"/>
                <a:gd name="T95" fmla="*/ 2147483647 h 115"/>
                <a:gd name="T96" fmla="*/ 2147483647 w 135"/>
                <a:gd name="T97" fmla="*/ 2147483647 h 115"/>
                <a:gd name="T98" fmla="*/ 2147483647 w 135"/>
                <a:gd name="T99" fmla="*/ 2147483647 h 115"/>
                <a:gd name="T100" fmla="*/ 2147483647 w 135"/>
                <a:gd name="T101" fmla="*/ 2147483647 h 115"/>
                <a:gd name="T102" fmla="*/ 2147483647 w 135"/>
                <a:gd name="T103" fmla="*/ 2147483647 h 115"/>
                <a:gd name="T104" fmla="*/ 2147483647 w 135"/>
                <a:gd name="T105" fmla="*/ 2147483647 h 115"/>
                <a:gd name="T106" fmla="*/ 2147483647 w 135"/>
                <a:gd name="T107" fmla="*/ 2147483647 h 115"/>
                <a:gd name="T108" fmla="*/ 2147483647 w 135"/>
                <a:gd name="T109" fmla="*/ 2147483647 h 115"/>
                <a:gd name="T110" fmla="*/ 2147483647 w 135"/>
                <a:gd name="T111" fmla="*/ 2147483647 h 115"/>
                <a:gd name="T112" fmla="*/ 2147483647 w 135"/>
                <a:gd name="T113" fmla="*/ 2147483647 h 115"/>
                <a:gd name="T114" fmla="*/ 2147483647 w 135"/>
                <a:gd name="T115" fmla="*/ 0 h 115"/>
                <a:gd name="T116" fmla="*/ 2147483647 w 135"/>
                <a:gd name="T117" fmla="*/ 2147483647 h 11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"/>
                <a:gd name="T178" fmla="*/ 0 h 115"/>
                <a:gd name="T179" fmla="*/ 135 w 135"/>
                <a:gd name="T180" fmla="*/ 115 h 11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" h="115">
                  <a:moveTo>
                    <a:pt x="116" y="2"/>
                  </a:moveTo>
                  <a:lnTo>
                    <a:pt x="116" y="4"/>
                  </a:lnTo>
                  <a:lnTo>
                    <a:pt x="114" y="4"/>
                  </a:lnTo>
                  <a:lnTo>
                    <a:pt x="116" y="7"/>
                  </a:lnTo>
                  <a:lnTo>
                    <a:pt x="118" y="7"/>
                  </a:lnTo>
                  <a:lnTo>
                    <a:pt x="118" y="9"/>
                  </a:lnTo>
                  <a:lnTo>
                    <a:pt x="116" y="11"/>
                  </a:lnTo>
                  <a:lnTo>
                    <a:pt x="116" y="9"/>
                  </a:lnTo>
                  <a:lnTo>
                    <a:pt x="116" y="11"/>
                  </a:lnTo>
                  <a:lnTo>
                    <a:pt x="111" y="11"/>
                  </a:lnTo>
                  <a:lnTo>
                    <a:pt x="114" y="14"/>
                  </a:lnTo>
                  <a:lnTo>
                    <a:pt x="114" y="16"/>
                  </a:lnTo>
                  <a:lnTo>
                    <a:pt x="114" y="18"/>
                  </a:lnTo>
                  <a:lnTo>
                    <a:pt x="116" y="18"/>
                  </a:lnTo>
                  <a:lnTo>
                    <a:pt x="116" y="21"/>
                  </a:lnTo>
                  <a:lnTo>
                    <a:pt x="121" y="28"/>
                  </a:lnTo>
                  <a:lnTo>
                    <a:pt x="121" y="30"/>
                  </a:lnTo>
                  <a:lnTo>
                    <a:pt x="121" y="33"/>
                  </a:lnTo>
                  <a:lnTo>
                    <a:pt x="133" y="44"/>
                  </a:lnTo>
                  <a:lnTo>
                    <a:pt x="135" y="47"/>
                  </a:lnTo>
                  <a:lnTo>
                    <a:pt x="133" y="47"/>
                  </a:lnTo>
                  <a:lnTo>
                    <a:pt x="128" y="47"/>
                  </a:lnTo>
                  <a:lnTo>
                    <a:pt x="123" y="47"/>
                  </a:lnTo>
                  <a:lnTo>
                    <a:pt x="121" y="44"/>
                  </a:lnTo>
                  <a:lnTo>
                    <a:pt x="121" y="47"/>
                  </a:lnTo>
                  <a:lnTo>
                    <a:pt x="121" y="49"/>
                  </a:lnTo>
                  <a:lnTo>
                    <a:pt x="118" y="49"/>
                  </a:lnTo>
                  <a:lnTo>
                    <a:pt x="116" y="52"/>
                  </a:lnTo>
                  <a:lnTo>
                    <a:pt x="116" y="54"/>
                  </a:lnTo>
                  <a:lnTo>
                    <a:pt x="116" y="56"/>
                  </a:lnTo>
                  <a:lnTo>
                    <a:pt x="116" y="59"/>
                  </a:lnTo>
                  <a:lnTo>
                    <a:pt x="114" y="61"/>
                  </a:lnTo>
                  <a:lnTo>
                    <a:pt x="114" y="66"/>
                  </a:lnTo>
                  <a:lnTo>
                    <a:pt x="114" y="68"/>
                  </a:lnTo>
                  <a:lnTo>
                    <a:pt x="109" y="75"/>
                  </a:lnTo>
                  <a:lnTo>
                    <a:pt x="107" y="78"/>
                  </a:lnTo>
                  <a:lnTo>
                    <a:pt x="107" y="75"/>
                  </a:lnTo>
                  <a:lnTo>
                    <a:pt x="104" y="78"/>
                  </a:lnTo>
                  <a:lnTo>
                    <a:pt x="100" y="82"/>
                  </a:lnTo>
                  <a:lnTo>
                    <a:pt x="100" y="85"/>
                  </a:lnTo>
                  <a:lnTo>
                    <a:pt x="100" y="87"/>
                  </a:lnTo>
                  <a:lnTo>
                    <a:pt x="104" y="89"/>
                  </a:lnTo>
                  <a:lnTo>
                    <a:pt x="102" y="94"/>
                  </a:lnTo>
                  <a:lnTo>
                    <a:pt x="100" y="92"/>
                  </a:lnTo>
                  <a:lnTo>
                    <a:pt x="100" y="94"/>
                  </a:lnTo>
                  <a:lnTo>
                    <a:pt x="100" y="96"/>
                  </a:lnTo>
                  <a:lnTo>
                    <a:pt x="100" y="99"/>
                  </a:lnTo>
                  <a:lnTo>
                    <a:pt x="97" y="99"/>
                  </a:lnTo>
                  <a:lnTo>
                    <a:pt x="97" y="101"/>
                  </a:lnTo>
                  <a:lnTo>
                    <a:pt x="95" y="104"/>
                  </a:lnTo>
                  <a:lnTo>
                    <a:pt x="95" y="106"/>
                  </a:lnTo>
                  <a:lnTo>
                    <a:pt x="92" y="108"/>
                  </a:lnTo>
                  <a:lnTo>
                    <a:pt x="90" y="108"/>
                  </a:lnTo>
                  <a:lnTo>
                    <a:pt x="88" y="111"/>
                  </a:lnTo>
                  <a:lnTo>
                    <a:pt x="78" y="115"/>
                  </a:lnTo>
                  <a:lnTo>
                    <a:pt x="76" y="108"/>
                  </a:lnTo>
                  <a:lnTo>
                    <a:pt x="76" y="106"/>
                  </a:lnTo>
                  <a:lnTo>
                    <a:pt x="74" y="106"/>
                  </a:lnTo>
                  <a:lnTo>
                    <a:pt x="71" y="104"/>
                  </a:lnTo>
                  <a:lnTo>
                    <a:pt x="69" y="104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64" y="104"/>
                  </a:lnTo>
                  <a:lnTo>
                    <a:pt x="64" y="101"/>
                  </a:lnTo>
                  <a:lnTo>
                    <a:pt x="59" y="101"/>
                  </a:lnTo>
                  <a:lnTo>
                    <a:pt x="57" y="101"/>
                  </a:lnTo>
                  <a:lnTo>
                    <a:pt x="55" y="99"/>
                  </a:lnTo>
                  <a:lnTo>
                    <a:pt x="55" y="101"/>
                  </a:lnTo>
                  <a:lnTo>
                    <a:pt x="52" y="104"/>
                  </a:lnTo>
                  <a:lnTo>
                    <a:pt x="50" y="104"/>
                  </a:lnTo>
                  <a:lnTo>
                    <a:pt x="48" y="104"/>
                  </a:lnTo>
                  <a:lnTo>
                    <a:pt x="45" y="104"/>
                  </a:lnTo>
                  <a:lnTo>
                    <a:pt x="43" y="106"/>
                  </a:lnTo>
                  <a:lnTo>
                    <a:pt x="40" y="106"/>
                  </a:lnTo>
                  <a:lnTo>
                    <a:pt x="38" y="101"/>
                  </a:lnTo>
                  <a:lnTo>
                    <a:pt x="38" y="96"/>
                  </a:lnTo>
                  <a:lnTo>
                    <a:pt x="36" y="99"/>
                  </a:lnTo>
                  <a:lnTo>
                    <a:pt x="33" y="99"/>
                  </a:lnTo>
                  <a:lnTo>
                    <a:pt x="31" y="99"/>
                  </a:lnTo>
                  <a:lnTo>
                    <a:pt x="29" y="99"/>
                  </a:lnTo>
                  <a:lnTo>
                    <a:pt x="26" y="99"/>
                  </a:lnTo>
                  <a:lnTo>
                    <a:pt x="24" y="99"/>
                  </a:lnTo>
                  <a:lnTo>
                    <a:pt x="22" y="99"/>
                  </a:lnTo>
                  <a:lnTo>
                    <a:pt x="19" y="99"/>
                  </a:lnTo>
                  <a:lnTo>
                    <a:pt x="17" y="94"/>
                  </a:lnTo>
                  <a:lnTo>
                    <a:pt x="17" y="92"/>
                  </a:lnTo>
                  <a:lnTo>
                    <a:pt x="15" y="87"/>
                  </a:lnTo>
                  <a:lnTo>
                    <a:pt x="15" y="85"/>
                  </a:lnTo>
                  <a:lnTo>
                    <a:pt x="15" y="82"/>
                  </a:lnTo>
                  <a:lnTo>
                    <a:pt x="15" y="80"/>
                  </a:lnTo>
                  <a:lnTo>
                    <a:pt x="15" y="78"/>
                  </a:lnTo>
                  <a:lnTo>
                    <a:pt x="15" y="75"/>
                  </a:lnTo>
                  <a:lnTo>
                    <a:pt x="12" y="70"/>
                  </a:lnTo>
                  <a:lnTo>
                    <a:pt x="10" y="70"/>
                  </a:lnTo>
                  <a:lnTo>
                    <a:pt x="10" y="68"/>
                  </a:lnTo>
                  <a:lnTo>
                    <a:pt x="7" y="68"/>
                  </a:lnTo>
                  <a:lnTo>
                    <a:pt x="5" y="66"/>
                  </a:lnTo>
                  <a:lnTo>
                    <a:pt x="3" y="66"/>
                  </a:lnTo>
                  <a:lnTo>
                    <a:pt x="3" y="63"/>
                  </a:lnTo>
                  <a:lnTo>
                    <a:pt x="3" y="56"/>
                  </a:lnTo>
                  <a:lnTo>
                    <a:pt x="3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3" y="40"/>
                  </a:lnTo>
                  <a:lnTo>
                    <a:pt x="3" y="37"/>
                  </a:lnTo>
                  <a:lnTo>
                    <a:pt x="5" y="35"/>
                  </a:lnTo>
                  <a:lnTo>
                    <a:pt x="7" y="33"/>
                  </a:lnTo>
                  <a:lnTo>
                    <a:pt x="15" y="42"/>
                  </a:lnTo>
                  <a:lnTo>
                    <a:pt x="19" y="44"/>
                  </a:lnTo>
                  <a:lnTo>
                    <a:pt x="22" y="47"/>
                  </a:lnTo>
                  <a:lnTo>
                    <a:pt x="24" y="44"/>
                  </a:lnTo>
                  <a:lnTo>
                    <a:pt x="26" y="44"/>
                  </a:lnTo>
                  <a:lnTo>
                    <a:pt x="29" y="47"/>
                  </a:lnTo>
                  <a:lnTo>
                    <a:pt x="31" y="47"/>
                  </a:lnTo>
                  <a:lnTo>
                    <a:pt x="33" y="47"/>
                  </a:lnTo>
                  <a:lnTo>
                    <a:pt x="36" y="47"/>
                  </a:lnTo>
                  <a:lnTo>
                    <a:pt x="38" y="44"/>
                  </a:lnTo>
                  <a:lnTo>
                    <a:pt x="43" y="40"/>
                  </a:lnTo>
                  <a:lnTo>
                    <a:pt x="43" y="37"/>
                  </a:lnTo>
                  <a:lnTo>
                    <a:pt x="45" y="37"/>
                  </a:lnTo>
                  <a:lnTo>
                    <a:pt x="52" y="37"/>
                  </a:lnTo>
                  <a:lnTo>
                    <a:pt x="52" y="40"/>
                  </a:lnTo>
                  <a:lnTo>
                    <a:pt x="55" y="42"/>
                  </a:lnTo>
                  <a:lnTo>
                    <a:pt x="59" y="42"/>
                  </a:lnTo>
                  <a:lnTo>
                    <a:pt x="62" y="42"/>
                  </a:lnTo>
                  <a:lnTo>
                    <a:pt x="64" y="42"/>
                  </a:lnTo>
                  <a:lnTo>
                    <a:pt x="66" y="40"/>
                  </a:lnTo>
                  <a:lnTo>
                    <a:pt x="69" y="40"/>
                  </a:lnTo>
                  <a:lnTo>
                    <a:pt x="74" y="40"/>
                  </a:lnTo>
                  <a:lnTo>
                    <a:pt x="74" y="37"/>
                  </a:lnTo>
                  <a:lnTo>
                    <a:pt x="76" y="35"/>
                  </a:lnTo>
                  <a:lnTo>
                    <a:pt x="78" y="33"/>
                  </a:lnTo>
                  <a:lnTo>
                    <a:pt x="78" y="28"/>
                  </a:lnTo>
                  <a:lnTo>
                    <a:pt x="81" y="23"/>
                  </a:lnTo>
                  <a:lnTo>
                    <a:pt x="88" y="14"/>
                  </a:lnTo>
                  <a:lnTo>
                    <a:pt x="88" y="11"/>
                  </a:lnTo>
                  <a:lnTo>
                    <a:pt x="90" y="7"/>
                  </a:lnTo>
                  <a:lnTo>
                    <a:pt x="90" y="2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9" y="0"/>
                  </a:lnTo>
                  <a:lnTo>
                    <a:pt x="111" y="2"/>
                  </a:lnTo>
                  <a:lnTo>
                    <a:pt x="114" y="2"/>
                  </a:lnTo>
                  <a:lnTo>
                    <a:pt x="116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14" name="Freeform 211"/>
            <p:cNvSpPr>
              <a:spLocks/>
            </p:cNvSpPr>
            <p:nvPr/>
          </p:nvSpPr>
          <p:spPr bwMode="auto">
            <a:xfrm>
              <a:off x="4494" y="2247"/>
              <a:ext cx="156" cy="128"/>
            </a:xfrm>
            <a:custGeom>
              <a:avLst/>
              <a:gdLst>
                <a:gd name="T0" fmla="*/ 2147483647 w 135"/>
                <a:gd name="T1" fmla="*/ 2147483647 h 115"/>
                <a:gd name="T2" fmla="*/ 2147483647 w 135"/>
                <a:gd name="T3" fmla="*/ 2147483647 h 115"/>
                <a:gd name="T4" fmla="*/ 2147483647 w 135"/>
                <a:gd name="T5" fmla="*/ 2147483647 h 115"/>
                <a:gd name="T6" fmla="*/ 2147483647 w 135"/>
                <a:gd name="T7" fmla="*/ 2147483647 h 115"/>
                <a:gd name="T8" fmla="*/ 2147483647 w 135"/>
                <a:gd name="T9" fmla="*/ 2147483647 h 115"/>
                <a:gd name="T10" fmla="*/ 2147483647 w 135"/>
                <a:gd name="T11" fmla="*/ 2147483647 h 115"/>
                <a:gd name="T12" fmla="*/ 2147483647 w 135"/>
                <a:gd name="T13" fmla="*/ 2147483647 h 115"/>
                <a:gd name="T14" fmla="*/ 2147483647 w 135"/>
                <a:gd name="T15" fmla="*/ 2147483647 h 115"/>
                <a:gd name="T16" fmla="*/ 2147483647 w 135"/>
                <a:gd name="T17" fmla="*/ 2147483647 h 115"/>
                <a:gd name="T18" fmla="*/ 2147483647 w 135"/>
                <a:gd name="T19" fmla="*/ 2147483647 h 115"/>
                <a:gd name="T20" fmla="*/ 2147483647 w 135"/>
                <a:gd name="T21" fmla="*/ 2147483647 h 115"/>
                <a:gd name="T22" fmla="*/ 2147483647 w 135"/>
                <a:gd name="T23" fmla="*/ 2147483647 h 115"/>
                <a:gd name="T24" fmla="*/ 2147483647 w 135"/>
                <a:gd name="T25" fmla="*/ 2147483647 h 115"/>
                <a:gd name="T26" fmla="*/ 2147483647 w 135"/>
                <a:gd name="T27" fmla="*/ 2147483647 h 115"/>
                <a:gd name="T28" fmla="*/ 2147483647 w 135"/>
                <a:gd name="T29" fmla="*/ 2147483647 h 115"/>
                <a:gd name="T30" fmla="*/ 2147483647 w 135"/>
                <a:gd name="T31" fmla="*/ 2147483647 h 115"/>
                <a:gd name="T32" fmla="*/ 2147483647 w 135"/>
                <a:gd name="T33" fmla="*/ 2147483647 h 115"/>
                <a:gd name="T34" fmla="*/ 2147483647 w 135"/>
                <a:gd name="T35" fmla="*/ 2147483647 h 115"/>
                <a:gd name="T36" fmla="*/ 2147483647 w 135"/>
                <a:gd name="T37" fmla="*/ 2147483647 h 115"/>
                <a:gd name="T38" fmla="*/ 2147483647 w 135"/>
                <a:gd name="T39" fmla="*/ 2147483647 h 115"/>
                <a:gd name="T40" fmla="*/ 2147483647 w 135"/>
                <a:gd name="T41" fmla="*/ 2147483647 h 115"/>
                <a:gd name="T42" fmla="*/ 2147483647 w 135"/>
                <a:gd name="T43" fmla="*/ 2147483647 h 115"/>
                <a:gd name="T44" fmla="*/ 2147483647 w 135"/>
                <a:gd name="T45" fmla="*/ 2147483647 h 115"/>
                <a:gd name="T46" fmla="*/ 2147483647 w 135"/>
                <a:gd name="T47" fmla="*/ 2147483647 h 115"/>
                <a:gd name="T48" fmla="*/ 2147483647 w 135"/>
                <a:gd name="T49" fmla="*/ 2147483647 h 115"/>
                <a:gd name="T50" fmla="*/ 2147483647 w 135"/>
                <a:gd name="T51" fmla="*/ 2147483647 h 115"/>
                <a:gd name="T52" fmla="*/ 2147483647 w 135"/>
                <a:gd name="T53" fmla="*/ 2147483647 h 115"/>
                <a:gd name="T54" fmla="*/ 2147483647 w 135"/>
                <a:gd name="T55" fmla="*/ 2147483647 h 115"/>
                <a:gd name="T56" fmla="*/ 2147483647 w 135"/>
                <a:gd name="T57" fmla="*/ 2147483647 h 115"/>
                <a:gd name="T58" fmla="*/ 2147483647 w 135"/>
                <a:gd name="T59" fmla="*/ 2147483647 h 115"/>
                <a:gd name="T60" fmla="*/ 2147483647 w 135"/>
                <a:gd name="T61" fmla="*/ 2147483647 h 115"/>
                <a:gd name="T62" fmla="*/ 2147483647 w 135"/>
                <a:gd name="T63" fmla="*/ 2147483647 h 115"/>
                <a:gd name="T64" fmla="*/ 2147483647 w 135"/>
                <a:gd name="T65" fmla="*/ 2147483647 h 115"/>
                <a:gd name="T66" fmla="*/ 2147483647 w 135"/>
                <a:gd name="T67" fmla="*/ 2147483647 h 115"/>
                <a:gd name="T68" fmla="*/ 2147483647 w 135"/>
                <a:gd name="T69" fmla="*/ 2147483647 h 115"/>
                <a:gd name="T70" fmla="*/ 2147483647 w 135"/>
                <a:gd name="T71" fmla="*/ 2147483647 h 115"/>
                <a:gd name="T72" fmla="*/ 2147483647 w 135"/>
                <a:gd name="T73" fmla="*/ 2147483647 h 115"/>
                <a:gd name="T74" fmla="*/ 2147483647 w 135"/>
                <a:gd name="T75" fmla="*/ 2147483647 h 115"/>
                <a:gd name="T76" fmla="*/ 2147483647 w 135"/>
                <a:gd name="T77" fmla="*/ 2147483647 h 115"/>
                <a:gd name="T78" fmla="*/ 2147483647 w 135"/>
                <a:gd name="T79" fmla="*/ 2147483647 h 115"/>
                <a:gd name="T80" fmla="*/ 2147483647 w 135"/>
                <a:gd name="T81" fmla="*/ 2147483647 h 115"/>
                <a:gd name="T82" fmla="*/ 2147483647 w 135"/>
                <a:gd name="T83" fmla="*/ 2147483647 h 115"/>
                <a:gd name="T84" fmla="*/ 2147483647 w 135"/>
                <a:gd name="T85" fmla="*/ 2147483647 h 115"/>
                <a:gd name="T86" fmla="*/ 0 w 135"/>
                <a:gd name="T87" fmla="*/ 2147483647 h 115"/>
                <a:gd name="T88" fmla="*/ 2147483647 w 135"/>
                <a:gd name="T89" fmla="*/ 2147483647 h 115"/>
                <a:gd name="T90" fmla="*/ 2147483647 w 135"/>
                <a:gd name="T91" fmla="*/ 2147483647 h 115"/>
                <a:gd name="T92" fmla="*/ 2147483647 w 135"/>
                <a:gd name="T93" fmla="*/ 2147483647 h 115"/>
                <a:gd name="T94" fmla="*/ 2147483647 w 135"/>
                <a:gd name="T95" fmla="*/ 2147483647 h 115"/>
                <a:gd name="T96" fmla="*/ 2147483647 w 135"/>
                <a:gd name="T97" fmla="*/ 2147483647 h 115"/>
                <a:gd name="T98" fmla="*/ 2147483647 w 135"/>
                <a:gd name="T99" fmla="*/ 2147483647 h 115"/>
                <a:gd name="T100" fmla="*/ 2147483647 w 135"/>
                <a:gd name="T101" fmla="*/ 2147483647 h 115"/>
                <a:gd name="T102" fmla="*/ 2147483647 w 135"/>
                <a:gd name="T103" fmla="*/ 2147483647 h 115"/>
                <a:gd name="T104" fmla="*/ 2147483647 w 135"/>
                <a:gd name="T105" fmla="*/ 2147483647 h 115"/>
                <a:gd name="T106" fmla="*/ 2147483647 w 135"/>
                <a:gd name="T107" fmla="*/ 2147483647 h 115"/>
                <a:gd name="T108" fmla="*/ 2147483647 w 135"/>
                <a:gd name="T109" fmla="*/ 2147483647 h 115"/>
                <a:gd name="T110" fmla="*/ 2147483647 w 135"/>
                <a:gd name="T111" fmla="*/ 2147483647 h 115"/>
                <a:gd name="T112" fmla="*/ 2147483647 w 135"/>
                <a:gd name="T113" fmla="*/ 2147483647 h 115"/>
                <a:gd name="T114" fmla="*/ 2147483647 w 135"/>
                <a:gd name="T115" fmla="*/ 0 h 115"/>
                <a:gd name="T116" fmla="*/ 2147483647 w 135"/>
                <a:gd name="T117" fmla="*/ 2147483647 h 11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"/>
                <a:gd name="T178" fmla="*/ 0 h 115"/>
                <a:gd name="T179" fmla="*/ 135 w 135"/>
                <a:gd name="T180" fmla="*/ 115 h 11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" h="115">
                  <a:moveTo>
                    <a:pt x="116" y="2"/>
                  </a:moveTo>
                  <a:lnTo>
                    <a:pt x="116" y="4"/>
                  </a:lnTo>
                  <a:lnTo>
                    <a:pt x="114" y="4"/>
                  </a:lnTo>
                  <a:lnTo>
                    <a:pt x="116" y="7"/>
                  </a:lnTo>
                  <a:lnTo>
                    <a:pt x="118" y="7"/>
                  </a:lnTo>
                  <a:lnTo>
                    <a:pt x="118" y="9"/>
                  </a:lnTo>
                  <a:lnTo>
                    <a:pt x="116" y="11"/>
                  </a:lnTo>
                  <a:lnTo>
                    <a:pt x="116" y="9"/>
                  </a:lnTo>
                  <a:lnTo>
                    <a:pt x="116" y="11"/>
                  </a:lnTo>
                  <a:lnTo>
                    <a:pt x="111" y="11"/>
                  </a:lnTo>
                  <a:lnTo>
                    <a:pt x="114" y="14"/>
                  </a:lnTo>
                  <a:lnTo>
                    <a:pt x="114" y="16"/>
                  </a:lnTo>
                  <a:lnTo>
                    <a:pt x="114" y="18"/>
                  </a:lnTo>
                  <a:lnTo>
                    <a:pt x="116" y="18"/>
                  </a:lnTo>
                  <a:lnTo>
                    <a:pt x="116" y="21"/>
                  </a:lnTo>
                  <a:lnTo>
                    <a:pt x="121" y="28"/>
                  </a:lnTo>
                  <a:lnTo>
                    <a:pt x="121" y="30"/>
                  </a:lnTo>
                  <a:lnTo>
                    <a:pt x="121" y="33"/>
                  </a:lnTo>
                  <a:lnTo>
                    <a:pt x="133" y="44"/>
                  </a:lnTo>
                  <a:lnTo>
                    <a:pt x="135" y="47"/>
                  </a:lnTo>
                  <a:lnTo>
                    <a:pt x="133" y="47"/>
                  </a:lnTo>
                  <a:lnTo>
                    <a:pt x="128" y="47"/>
                  </a:lnTo>
                  <a:lnTo>
                    <a:pt x="123" y="47"/>
                  </a:lnTo>
                  <a:lnTo>
                    <a:pt x="121" y="44"/>
                  </a:lnTo>
                  <a:lnTo>
                    <a:pt x="121" y="47"/>
                  </a:lnTo>
                  <a:lnTo>
                    <a:pt x="121" y="49"/>
                  </a:lnTo>
                  <a:lnTo>
                    <a:pt x="118" y="49"/>
                  </a:lnTo>
                  <a:lnTo>
                    <a:pt x="116" y="52"/>
                  </a:lnTo>
                  <a:lnTo>
                    <a:pt x="116" y="54"/>
                  </a:lnTo>
                  <a:lnTo>
                    <a:pt x="116" y="56"/>
                  </a:lnTo>
                  <a:lnTo>
                    <a:pt x="116" y="59"/>
                  </a:lnTo>
                  <a:lnTo>
                    <a:pt x="114" y="61"/>
                  </a:lnTo>
                  <a:lnTo>
                    <a:pt x="114" y="66"/>
                  </a:lnTo>
                  <a:lnTo>
                    <a:pt x="114" y="68"/>
                  </a:lnTo>
                  <a:lnTo>
                    <a:pt x="109" y="75"/>
                  </a:lnTo>
                  <a:lnTo>
                    <a:pt x="107" y="78"/>
                  </a:lnTo>
                  <a:lnTo>
                    <a:pt x="107" y="75"/>
                  </a:lnTo>
                  <a:lnTo>
                    <a:pt x="104" y="78"/>
                  </a:lnTo>
                  <a:lnTo>
                    <a:pt x="100" y="82"/>
                  </a:lnTo>
                  <a:lnTo>
                    <a:pt x="100" y="85"/>
                  </a:lnTo>
                  <a:lnTo>
                    <a:pt x="100" y="87"/>
                  </a:lnTo>
                  <a:lnTo>
                    <a:pt x="104" y="89"/>
                  </a:lnTo>
                  <a:lnTo>
                    <a:pt x="102" y="94"/>
                  </a:lnTo>
                  <a:lnTo>
                    <a:pt x="100" y="92"/>
                  </a:lnTo>
                  <a:lnTo>
                    <a:pt x="100" y="94"/>
                  </a:lnTo>
                  <a:lnTo>
                    <a:pt x="100" y="96"/>
                  </a:lnTo>
                  <a:lnTo>
                    <a:pt x="100" y="99"/>
                  </a:lnTo>
                  <a:lnTo>
                    <a:pt x="97" y="99"/>
                  </a:lnTo>
                  <a:lnTo>
                    <a:pt x="97" y="101"/>
                  </a:lnTo>
                  <a:lnTo>
                    <a:pt x="95" y="104"/>
                  </a:lnTo>
                  <a:lnTo>
                    <a:pt x="95" y="106"/>
                  </a:lnTo>
                  <a:lnTo>
                    <a:pt x="92" y="108"/>
                  </a:lnTo>
                  <a:lnTo>
                    <a:pt x="90" y="108"/>
                  </a:lnTo>
                  <a:lnTo>
                    <a:pt x="88" y="111"/>
                  </a:lnTo>
                  <a:lnTo>
                    <a:pt x="78" y="115"/>
                  </a:lnTo>
                  <a:lnTo>
                    <a:pt x="76" y="108"/>
                  </a:lnTo>
                  <a:lnTo>
                    <a:pt x="76" y="106"/>
                  </a:lnTo>
                  <a:lnTo>
                    <a:pt x="74" y="106"/>
                  </a:lnTo>
                  <a:lnTo>
                    <a:pt x="71" y="104"/>
                  </a:lnTo>
                  <a:lnTo>
                    <a:pt x="69" y="104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64" y="104"/>
                  </a:lnTo>
                  <a:lnTo>
                    <a:pt x="64" y="101"/>
                  </a:lnTo>
                  <a:lnTo>
                    <a:pt x="59" y="101"/>
                  </a:lnTo>
                  <a:lnTo>
                    <a:pt x="57" y="101"/>
                  </a:lnTo>
                  <a:lnTo>
                    <a:pt x="55" y="99"/>
                  </a:lnTo>
                  <a:lnTo>
                    <a:pt x="55" y="101"/>
                  </a:lnTo>
                  <a:lnTo>
                    <a:pt x="52" y="104"/>
                  </a:lnTo>
                  <a:lnTo>
                    <a:pt x="50" y="104"/>
                  </a:lnTo>
                  <a:lnTo>
                    <a:pt x="48" y="104"/>
                  </a:lnTo>
                  <a:lnTo>
                    <a:pt x="45" y="104"/>
                  </a:lnTo>
                  <a:lnTo>
                    <a:pt x="43" y="106"/>
                  </a:lnTo>
                  <a:lnTo>
                    <a:pt x="40" y="106"/>
                  </a:lnTo>
                  <a:lnTo>
                    <a:pt x="38" y="101"/>
                  </a:lnTo>
                  <a:lnTo>
                    <a:pt x="38" y="96"/>
                  </a:lnTo>
                  <a:lnTo>
                    <a:pt x="36" y="99"/>
                  </a:lnTo>
                  <a:lnTo>
                    <a:pt x="33" y="99"/>
                  </a:lnTo>
                  <a:lnTo>
                    <a:pt x="31" y="99"/>
                  </a:lnTo>
                  <a:lnTo>
                    <a:pt x="29" y="99"/>
                  </a:lnTo>
                  <a:lnTo>
                    <a:pt x="26" y="99"/>
                  </a:lnTo>
                  <a:lnTo>
                    <a:pt x="24" y="99"/>
                  </a:lnTo>
                  <a:lnTo>
                    <a:pt x="22" y="99"/>
                  </a:lnTo>
                  <a:lnTo>
                    <a:pt x="19" y="99"/>
                  </a:lnTo>
                  <a:lnTo>
                    <a:pt x="17" y="94"/>
                  </a:lnTo>
                  <a:lnTo>
                    <a:pt x="17" y="92"/>
                  </a:lnTo>
                  <a:lnTo>
                    <a:pt x="15" y="87"/>
                  </a:lnTo>
                  <a:lnTo>
                    <a:pt x="15" y="85"/>
                  </a:lnTo>
                  <a:lnTo>
                    <a:pt x="15" y="82"/>
                  </a:lnTo>
                  <a:lnTo>
                    <a:pt x="15" y="80"/>
                  </a:lnTo>
                  <a:lnTo>
                    <a:pt x="15" y="78"/>
                  </a:lnTo>
                  <a:lnTo>
                    <a:pt x="15" y="75"/>
                  </a:lnTo>
                  <a:lnTo>
                    <a:pt x="12" y="70"/>
                  </a:lnTo>
                  <a:lnTo>
                    <a:pt x="10" y="70"/>
                  </a:lnTo>
                  <a:lnTo>
                    <a:pt x="10" y="68"/>
                  </a:lnTo>
                  <a:lnTo>
                    <a:pt x="7" y="68"/>
                  </a:lnTo>
                  <a:lnTo>
                    <a:pt x="5" y="66"/>
                  </a:lnTo>
                  <a:lnTo>
                    <a:pt x="3" y="66"/>
                  </a:lnTo>
                  <a:lnTo>
                    <a:pt x="3" y="63"/>
                  </a:lnTo>
                  <a:lnTo>
                    <a:pt x="3" y="56"/>
                  </a:lnTo>
                  <a:lnTo>
                    <a:pt x="3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3" y="40"/>
                  </a:lnTo>
                  <a:lnTo>
                    <a:pt x="3" y="37"/>
                  </a:lnTo>
                  <a:lnTo>
                    <a:pt x="5" y="35"/>
                  </a:lnTo>
                  <a:lnTo>
                    <a:pt x="7" y="33"/>
                  </a:lnTo>
                  <a:lnTo>
                    <a:pt x="15" y="42"/>
                  </a:lnTo>
                  <a:lnTo>
                    <a:pt x="19" y="44"/>
                  </a:lnTo>
                  <a:lnTo>
                    <a:pt x="22" y="47"/>
                  </a:lnTo>
                  <a:lnTo>
                    <a:pt x="24" y="44"/>
                  </a:lnTo>
                  <a:lnTo>
                    <a:pt x="26" y="44"/>
                  </a:lnTo>
                  <a:lnTo>
                    <a:pt x="29" y="47"/>
                  </a:lnTo>
                  <a:lnTo>
                    <a:pt x="31" y="47"/>
                  </a:lnTo>
                  <a:lnTo>
                    <a:pt x="33" y="47"/>
                  </a:lnTo>
                  <a:lnTo>
                    <a:pt x="36" y="47"/>
                  </a:lnTo>
                  <a:lnTo>
                    <a:pt x="38" y="44"/>
                  </a:lnTo>
                  <a:lnTo>
                    <a:pt x="43" y="40"/>
                  </a:lnTo>
                  <a:lnTo>
                    <a:pt x="43" y="37"/>
                  </a:lnTo>
                  <a:lnTo>
                    <a:pt x="45" y="37"/>
                  </a:lnTo>
                  <a:lnTo>
                    <a:pt x="52" y="37"/>
                  </a:lnTo>
                  <a:lnTo>
                    <a:pt x="52" y="40"/>
                  </a:lnTo>
                  <a:lnTo>
                    <a:pt x="55" y="42"/>
                  </a:lnTo>
                  <a:lnTo>
                    <a:pt x="59" y="42"/>
                  </a:lnTo>
                  <a:lnTo>
                    <a:pt x="62" y="42"/>
                  </a:lnTo>
                  <a:lnTo>
                    <a:pt x="64" y="42"/>
                  </a:lnTo>
                  <a:lnTo>
                    <a:pt x="66" y="40"/>
                  </a:lnTo>
                  <a:lnTo>
                    <a:pt x="69" y="40"/>
                  </a:lnTo>
                  <a:lnTo>
                    <a:pt x="74" y="40"/>
                  </a:lnTo>
                  <a:lnTo>
                    <a:pt x="74" y="37"/>
                  </a:lnTo>
                  <a:lnTo>
                    <a:pt x="76" y="35"/>
                  </a:lnTo>
                  <a:lnTo>
                    <a:pt x="78" y="33"/>
                  </a:lnTo>
                  <a:lnTo>
                    <a:pt x="78" y="28"/>
                  </a:lnTo>
                  <a:lnTo>
                    <a:pt x="81" y="23"/>
                  </a:lnTo>
                  <a:lnTo>
                    <a:pt x="88" y="14"/>
                  </a:lnTo>
                  <a:lnTo>
                    <a:pt x="88" y="11"/>
                  </a:lnTo>
                  <a:lnTo>
                    <a:pt x="90" y="7"/>
                  </a:lnTo>
                  <a:lnTo>
                    <a:pt x="90" y="2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9" y="0"/>
                  </a:lnTo>
                  <a:lnTo>
                    <a:pt x="111" y="2"/>
                  </a:lnTo>
                  <a:lnTo>
                    <a:pt x="114" y="2"/>
                  </a:lnTo>
                  <a:lnTo>
                    <a:pt x="116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15" name="Freeform 212"/>
            <p:cNvSpPr>
              <a:spLocks/>
            </p:cNvSpPr>
            <p:nvPr/>
          </p:nvSpPr>
          <p:spPr bwMode="auto">
            <a:xfrm>
              <a:off x="4834" y="2316"/>
              <a:ext cx="163" cy="130"/>
            </a:xfrm>
            <a:custGeom>
              <a:avLst/>
              <a:gdLst>
                <a:gd name="T0" fmla="*/ 2147483647 w 140"/>
                <a:gd name="T1" fmla="*/ 2147483647 h 118"/>
                <a:gd name="T2" fmla="*/ 2147483647 w 140"/>
                <a:gd name="T3" fmla="*/ 2147483647 h 118"/>
                <a:gd name="T4" fmla="*/ 2147483647 w 140"/>
                <a:gd name="T5" fmla="*/ 2147483647 h 118"/>
                <a:gd name="T6" fmla="*/ 2147483647 w 140"/>
                <a:gd name="T7" fmla="*/ 2147483647 h 118"/>
                <a:gd name="T8" fmla="*/ 2147483647 w 140"/>
                <a:gd name="T9" fmla="*/ 2147483647 h 118"/>
                <a:gd name="T10" fmla="*/ 2147483647 w 140"/>
                <a:gd name="T11" fmla="*/ 2147483647 h 118"/>
                <a:gd name="T12" fmla="*/ 2147483647 w 140"/>
                <a:gd name="T13" fmla="*/ 2147483647 h 118"/>
                <a:gd name="T14" fmla="*/ 2147483647 w 140"/>
                <a:gd name="T15" fmla="*/ 2147483647 h 118"/>
                <a:gd name="T16" fmla="*/ 2147483647 w 140"/>
                <a:gd name="T17" fmla="*/ 2147483647 h 118"/>
                <a:gd name="T18" fmla="*/ 2147483647 w 140"/>
                <a:gd name="T19" fmla="*/ 2147483647 h 118"/>
                <a:gd name="T20" fmla="*/ 2147483647 w 140"/>
                <a:gd name="T21" fmla="*/ 2147483647 h 118"/>
                <a:gd name="T22" fmla="*/ 2147483647 w 140"/>
                <a:gd name="T23" fmla="*/ 2147483647 h 118"/>
                <a:gd name="T24" fmla="*/ 2147483647 w 140"/>
                <a:gd name="T25" fmla="*/ 2147483647 h 118"/>
                <a:gd name="T26" fmla="*/ 2147483647 w 140"/>
                <a:gd name="T27" fmla="*/ 2147483647 h 118"/>
                <a:gd name="T28" fmla="*/ 2147483647 w 140"/>
                <a:gd name="T29" fmla="*/ 2147483647 h 118"/>
                <a:gd name="T30" fmla="*/ 2147483647 w 140"/>
                <a:gd name="T31" fmla="*/ 2147483647 h 118"/>
                <a:gd name="T32" fmla="*/ 2147483647 w 140"/>
                <a:gd name="T33" fmla="*/ 2147483647 h 118"/>
                <a:gd name="T34" fmla="*/ 2147483647 w 140"/>
                <a:gd name="T35" fmla="*/ 2147483647 h 118"/>
                <a:gd name="T36" fmla="*/ 2147483647 w 140"/>
                <a:gd name="T37" fmla="*/ 2147483647 h 118"/>
                <a:gd name="T38" fmla="*/ 2147483647 w 140"/>
                <a:gd name="T39" fmla="*/ 2147483647 h 118"/>
                <a:gd name="T40" fmla="*/ 2147483647 w 140"/>
                <a:gd name="T41" fmla="*/ 2147483647 h 118"/>
                <a:gd name="T42" fmla="*/ 2147483647 w 140"/>
                <a:gd name="T43" fmla="*/ 2147483647 h 118"/>
                <a:gd name="T44" fmla="*/ 2147483647 w 140"/>
                <a:gd name="T45" fmla="*/ 2147483647 h 118"/>
                <a:gd name="T46" fmla="*/ 2147483647 w 140"/>
                <a:gd name="T47" fmla="*/ 2147483647 h 118"/>
                <a:gd name="T48" fmla="*/ 2147483647 w 140"/>
                <a:gd name="T49" fmla="*/ 2147483647 h 118"/>
                <a:gd name="T50" fmla="*/ 2147483647 w 140"/>
                <a:gd name="T51" fmla="*/ 2147483647 h 118"/>
                <a:gd name="T52" fmla="*/ 2147483647 w 140"/>
                <a:gd name="T53" fmla="*/ 2147483647 h 118"/>
                <a:gd name="T54" fmla="*/ 2147483647 w 140"/>
                <a:gd name="T55" fmla="*/ 2147483647 h 118"/>
                <a:gd name="T56" fmla="*/ 2147483647 w 140"/>
                <a:gd name="T57" fmla="*/ 2147483647 h 118"/>
                <a:gd name="T58" fmla="*/ 2147483647 w 140"/>
                <a:gd name="T59" fmla="*/ 2147483647 h 118"/>
                <a:gd name="T60" fmla="*/ 2147483647 w 140"/>
                <a:gd name="T61" fmla="*/ 2147483647 h 118"/>
                <a:gd name="T62" fmla="*/ 2147483647 w 140"/>
                <a:gd name="T63" fmla="*/ 2147483647 h 118"/>
                <a:gd name="T64" fmla="*/ 2147483647 w 140"/>
                <a:gd name="T65" fmla="*/ 0 h 118"/>
                <a:gd name="T66" fmla="*/ 2147483647 w 140"/>
                <a:gd name="T67" fmla="*/ 2147483647 h 118"/>
                <a:gd name="T68" fmla="*/ 2147483647 w 140"/>
                <a:gd name="T69" fmla="*/ 2147483647 h 118"/>
                <a:gd name="T70" fmla="*/ 2147483647 w 140"/>
                <a:gd name="T71" fmla="*/ 2147483647 h 118"/>
                <a:gd name="T72" fmla="*/ 2147483647 w 140"/>
                <a:gd name="T73" fmla="*/ 2147483647 h 118"/>
                <a:gd name="T74" fmla="*/ 2147483647 w 140"/>
                <a:gd name="T75" fmla="*/ 2147483647 h 118"/>
                <a:gd name="T76" fmla="*/ 2147483647 w 140"/>
                <a:gd name="T77" fmla="*/ 2147483647 h 118"/>
                <a:gd name="T78" fmla="*/ 2147483647 w 140"/>
                <a:gd name="T79" fmla="*/ 2147483647 h 118"/>
                <a:gd name="T80" fmla="*/ 2147483647 w 140"/>
                <a:gd name="T81" fmla="*/ 2147483647 h 118"/>
                <a:gd name="T82" fmla="*/ 2147483647 w 140"/>
                <a:gd name="T83" fmla="*/ 2147483647 h 118"/>
                <a:gd name="T84" fmla="*/ 2147483647 w 140"/>
                <a:gd name="T85" fmla="*/ 2147483647 h 118"/>
                <a:gd name="T86" fmla="*/ 2147483647 w 140"/>
                <a:gd name="T87" fmla="*/ 2147483647 h 118"/>
                <a:gd name="T88" fmla="*/ 2147483647 w 140"/>
                <a:gd name="T89" fmla="*/ 2147483647 h 118"/>
                <a:gd name="T90" fmla="*/ 2147483647 w 140"/>
                <a:gd name="T91" fmla="*/ 2147483647 h 118"/>
                <a:gd name="T92" fmla="*/ 2147483647 w 140"/>
                <a:gd name="T93" fmla="*/ 2147483647 h 118"/>
                <a:gd name="T94" fmla="*/ 2147483647 w 140"/>
                <a:gd name="T95" fmla="*/ 2147483647 h 118"/>
                <a:gd name="T96" fmla="*/ 2147483647 w 140"/>
                <a:gd name="T97" fmla="*/ 2147483647 h 118"/>
                <a:gd name="T98" fmla="*/ 2147483647 w 140"/>
                <a:gd name="T99" fmla="*/ 2147483647 h 11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40"/>
                <a:gd name="T151" fmla="*/ 0 h 118"/>
                <a:gd name="T152" fmla="*/ 140 w 140"/>
                <a:gd name="T153" fmla="*/ 118 h 11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40" h="118">
                  <a:moveTo>
                    <a:pt x="140" y="118"/>
                  </a:moveTo>
                  <a:lnTo>
                    <a:pt x="140" y="118"/>
                  </a:lnTo>
                  <a:lnTo>
                    <a:pt x="137" y="116"/>
                  </a:lnTo>
                  <a:lnTo>
                    <a:pt x="135" y="116"/>
                  </a:lnTo>
                  <a:lnTo>
                    <a:pt x="130" y="111"/>
                  </a:lnTo>
                  <a:lnTo>
                    <a:pt x="128" y="109"/>
                  </a:lnTo>
                  <a:lnTo>
                    <a:pt x="125" y="107"/>
                  </a:lnTo>
                  <a:lnTo>
                    <a:pt x="123" y="107"/>
                  </a:lnTo>
                  <a:lnTo>
                    <a:pt x="123" y="104"/>
                  </a:lnTo>
                  <a:lnTo>
                    <a:pt x="118" y="104"/>
                  </a:lnTo>
                  <a:lnTo>
                    <a:pt x="116" y="104"/>
                  </a:lnTo>
                  <a:lnTo>
                    <a:pt x="111" y="104"/>
                  </a:lnTo>
                  <a:lnTo>
                    <a:pt x="111" y="107"/>
                  </a:lnTo>
                  <a:lnTo>
                    <a:pt x="109" y="104"/>
                  </a:lnTo>
                  <a:lnTo>
                    <a:pt x="109" y="107"/>
                  </a:lnTo>
                  <a:lnTo>
                    <a:pt x="107" y="109"/>
                  </a:lnTo>
                  <a:lnTo>
                    <a:pt x="104" y="107"/>
                  </a:lnTo>
                  <a:lnTo>
                    <a:pt x="99" y="109"/>
                  </a:lnTo>
                  <a:lnTo>
                    <a:pt x="95" y="109"/>
                  </a:lnTo>
                  <a:lnTo>
                    <a:pt x="92" y="109"/>
                  </a:lnTo>
                  <a:lnTo>
                    <a:pt x="92" y="107"/>
                  </a:lnTo>
                  <a:lnTo>
                    <a:pt x="95" y="104"/>
                  </a:lnTo>
                  <a:lnTo>
                    <a:pt x="97" y="100"/>
                  </a:lnTo>
                  <a:lnTo>
                    <a:pt x="99" y="95"/>
                  </a:lnTo>
                  <a:lnTo>
                    <a:pt x="104" y="95"/>
                  </a:lnTo>
                  <a:lnTo>
                    <a:pt x="107" y="95"/>
                  </a:lnTo>
                  <a:lnTo>
                    <a:pt x="109" y="97"/>
                  </a:lnTo>
                  <a:lnTo>
                    <a:pt x="109" y="95"/>
                  </a:lnTo>
                  <a:lnTo>
                    <a:pt x="107" y="93"/>
                  </a:lnTo>
                  <a:lnTo>
                    <a:pt x="109" y="93"/>
                  </a:lnTo>
                  <a:lnTo>
                    <a:pt x="107" y="90"/>
                  </a:lnTo>
                  <a:lnTo>
                    <a:pt x="104" y="90"/>
                  </a:lnTo>
                  <a:lnTo>
                    <a:pt x="104" y="88"/>
                  </a:lnTo>
                  <a:lnTo>
                    <a:pt x="107" y="85"/>
                  </a:lnTo>
                  <a:lnTo>
                    <a:pt x="104" y="83"/>
                  </a:lnTo>
                  <a:lnTo>
                    <a:pt x="102" y="81"/>
                  </a:lnTo>
                  <a:lnTo>
                    <a:pt x="102" y="74"/>
                  </a:lnTo>
                  <a:lnTo>
                    <a:pt x="99" y="74"/>
                  </a:lnTo>
                  <a:lnTo>
                    <a:pt x="97" y="69"/>
                  </a:lnTo>
                  <a:lnTo>
                    <a:pt x="95" y="69"/>
                  </a:lnTo>
                  <a:lnTo>
                    <a:pt x="92" y="67"/>
                  </a:lnTo>
                  <a:lnTo>
                    <a:pt x="92" y="64"/>
                  </a:lnTo>
                  <a:lnTo>
                    <a:pt x="90" y="64"/>
                  </a:lnTo>
                  <a:lnTo>
                    <a:pt x="85" y="62"/>
                  </a:lnTo>
                  <a:lnTo>
                    <a:pt x="83" y="62"/>
                  </a:lnTo>
                  <a:lnTo>
                    <a:pt x="78" y="59"/>
                  </a:lnTo>
                  <a:lnTo>
                    <a:pt x="73" y="59"/>
                  </a:lnTo>
                  <a:lnTo>
                    <a:pt x="71" y="59"/>
                  </a:lnTo>
                  <a:lnTo>
                    <a:pt x="66" y="57"/>
                  </a:lnTo>
                  <a:lnTo>
                    <a:pt x="64" y="57"/>
                  </a:lnTo>
                  <a:lnTo>
                    <a:pt x="59" y="57"/>
                  </a:lnTo>
                  <a:lnTo>
                    <a:pt x="57" y="55"/>
                  </a:lnTo>
                  <a:lnTo>
                    <a:pt x="55" y="52"/>
                  </a:lnTo>
                  <a:lnTo>
                    <a:pt x="52" y="52"/>
                  </a:lnTo>
                  <a:lnTo>
                    <a:pt x="52" y="50"/>
                  </a:lnTo>
                  <a:lnTo>
                    <a:pt x="50" y="50"/>
                  </a:lnTo>
                  <a:lnTo>
                    <a:pt x="48" y="50"/>
                  </a:lnTo>
                  <a:lnTo>
                    <a:pt x="45" y="50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0" y="45"/>
                  </a:lnTo>
                  <a:lnTo>
                    <a:pt x="40" y="43"/>
                  </a:lnTo>
                  <a:lnTo>
                    <a:pt x="40" y="41"/>
                  </a:lnTo>
                  <a:lnTo>
                    <a:pt x="40" y="38"/>
                  </a:lnTo>
                  <a:lnTo>
                    <a:pt x="40" y="36"/>
                  </a:lnTo>
                  <a:lnTo>
                    <a:pt x="40" y="38"/>
                  </a:lnTo>
                  <a:lnTo>
                    <a:pt x="38" y="41"/>
                  </a:lnTo>
                  <a:lnTo>
                    <a:pt x="38" y="43"/>
                  </a:lnTo>
                  <a:lnTo>
                    <a:pt x="36" y="45"/>
                  </a:lnTo>
                  <a:lnTo>
                    <a:pt x="36" y="48"/>
                  </a:lnTo>
                  <a:lnTo>
                    <a:pt x="36" y="50"/>
                  </a:lnTo>
                  <a:lnTo>
                    <a:pt x="33" y="50"/>
                  </a:lnTo>
                  <a:lnTo>
                    <a:pt x="29" y="52"/>
                  </a:lnTo>
                  <a:lnTo>
                    <a:pt x="29" y="50"/>
                  </a:lnTo>
                  <a:lnTo>
                    <a:pt x="26" y="50"/>
                  </a:lnTo>
                  <a:lnTo>
                    <a:pt x="26" y="48"/>
                  </a:lnTo>
                  <a:lnTo>
                    <a:pt x="26" y="45"/>
                  </a:lnTo>
                  <a:lnTo>
                    <a:pt x="26" y="43"/>
                  </a:lnTo>
                  <a:lnTo>
                    <a:pt x="26" y="41"/>
                  </a:lnTo>
                  <a:lnTo>
                    <a:pt x="24" y="41"/>
                  </a:lnTo>
                  <a:lnTo>
                    <a:pt x="24" y="38"/>
                  </a:lnTo>
                  <a:lnTo>
                    <a:pt x="19" y="36"/>
                  </a:lnTo>
                  <a:lnTo>
                    <a:pt x="17" y="36"/>
                  </a:lnTo>
                  <a:lnTo>
                    <a:pt x="14" y="36"/>
                  </a:lnTo>
                  <a:lnTo>
                    <a:pt x="14" y="33"/>
                  </a:lnTo>
                  <a:lnTo>
                    <a:pt x="17" y="31"/>
                  </a:lnTo>
                  <a:lnTo>
                    <a:pt x="22" y="31"/>
                  </a:lnTo>
                  <a:lnTo>
                    <a:pt x="24" y="33"/>
                  </a:lnTo>
                  <a:lnTo>
                    <a:pt x="29" y="31"/>
                  </a:lnTo>
                  <a:lnTo>
                    <a:pt x="31" y="29"/>
                  </a:lnTo>
                  <a:lnTo>
                    <a:pt x="33" y="31"/>
                  </a:lnTo>
                  <a:lnTo>
                    <a:pt x="38" y="31"/>
                  </a:lnTo>
                  <a:lnTo>
                    <a:pt x="40" y="29"/>
                  </a:lnTo>
                  <a:lnTo>
                    <a:pt x="40" y="26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3" y="26"/>
                  </a:lnTo>
                  <a:lnTo>
                    <a:pt x="29" y="26"/>
                  </a:lnTo>
                  <a:lnTo>
                    <a:pt x="24" y="26"/>
                  </a:lnTo>
                  <a:lnTo>
                    <a:pt x="22" y="26"/>
                  </a:lnTo>
                  <a:lnTo>
                    <a:pt x="19" y="26"/>
                  </a:lnTo>
                  <a:lnTo>
                    <a:pt x="17" y="24"/>
                  </a:lnTo>
                  <a:lnTo>
                    <a:pt x="14" y="22"/>
                  </a:lnTo>
                  <a:lnTo>
                    <a:pt x="14" y="19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5" y="15"/>
                  </a:lnTo>
                  <a:lnTo>
                    <a:pt x="5" y="17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5" y="7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2" y="5"/>
                  </a:lnTo>
                  <a:lnTo>
                    <a:pt x="17" y="3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3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33" y="7"/>
                  </a:lnTo>
                  <a:lnTo>
                    <a:pt x="43" y="7"/>
                  </a:lnTo>
                  <a:lnTo>
                    <a:pt x="43" y="10"/>
                  </a:lnTo>
                  <a:lnTo>
                    <a:pt x="45" y="12"/>
                  </a:lnTo>
                  <a:lnTo>
                    <a:pt x="45" y="17"/>
                  </a:lnTo>
                  <a:lnTo>
                    <a:pt x="43" y="19"/>
                  </a:lnTo>
                  <a:lnTo>
                    <a:pt x="43" y="24"/>
                  </a:lnTo>
                  <a:lnTo>
                    <a:pt x="45" y="29"/>
                  </a:lnTo>
                  <a:lnTo>
                    <a:pt x="48" y="33"/>
                  </a:lnTo>
                  <a:lnTo>
                    <a:pt x="48" y="31"/>
                  </a:lnTo>
                  <a:lnTo>
                    <a:pt x="50" y="31"/>
                  </a:lnTo>
                  <a:lnTo>
                    <a:pt x="52" y="31"/>
                  </a:lnTo>
                  <a:lnTo>
                    <a:pt x="52" y="36"/>
                  </a:lnTo>
                  <a:lnTo>
                    <a:pt x="55" y="38"/>
                  </a:lnTo>
                  <a:lnTo>
                    <a:pt x="59" y="41"/>
                  </a:lnTo>
                  <a:lnTo>
                    <a:pt x="64" y="41"/>
                  </a:lnTo>
                  <a:lnTo>
                    <a:pt x="64" y="38"/>
                  </a:lnTo>
                  <a:lnTo>
                    <a:pt x="66" y="38"/>
                  </a:lnTo>
                  <a:lnTo>
                    <a:pt x="69" y="36"/>
                  </a:lnTo>
                  <a:lnTo>
                    <a:pt x="69" y="33"/>
                  </a:lnTo>
                  <a:lnTo>
                    <a:pt x="73" y="31"/>
                  </a:lnTo>
                  <a:lnTo>
                    <a:pt x="76" y="26"/>
                  </a:lnTo>
                  <a:lnTo>
                    <a:pt x="78" y="26"/>
                  </a:lnTo>
                  <a:lnTo>
                    <a:pt x="83" y="24"/>
                  </a:lnTo>
                  <a:lnTo>
                    <a:pt x="85" y="24"/>
                  </a:lnTo>
                  <a:lnTo>
                    <a:pt x="85" y="22"/>
                  </a:lnTo>
                  <a:lnTo>
                    <a:pt x="85" y="19"/>
                  </a:lnTo>
                  <a:lnTo>
                    <a:pt x="90" y="17"/>
                  </a:lnTo>
                  <a:lnTo>
                    <a:pt x="95" y="15"/>
                  </a:lnTo>
                  <a:lnTo>
                    <a:pt x="97" y="17"/>
                  </a:lnTo>
                  <a:lnTo>
                    <a:pt x="102" y="19"/>
                  </a:lnTo>
                  <a:lnTo>
                    <a:pt x="104" y="19"/>
                  </a:lnTo>
                  <a:lnTo>
                    <a:pt x="107" y="19"/>
                  </a:lnTo>
                  <a:lnTo>
                    <a:pt x="107" y="22"/>
                  </a:lnTo>
                  <a:lnTo>
                    <a:pt x="111" y="24"/>
                  </a:lnTo>
                  <a:lnTo>
                    <a:pt x="116" y="26"/>
                  </a:lnTo>
                  <a:lnTo>
                    <a:pt x="118" y="26"/>
                  </a:lnTo>
                  <a:lnTo>
                    <a:pt x="121" y="26"/>
                  </a:lnTo>
                  <a:lnTo>
                    <a:pt x="123" y="26"/>
                  </a:lnTo>
                  <a:lnTo>
                    <a:pt x="125" y="26"/>
                  </a:lnTo>
                  <a:lnTo>
                    <a:pt x="128" y="26"/>
                  </a:lnTo>
                  <a:lnTo>
                    <a:pt x="133" y="29"/>
                  </a:lnTo>
                  <a:lnTo>
                    <a:pt x="133" y="31"/>
                  </a:lnTo>
                  <a:lnTo>
                    <a:pt x="135" y="31"/>
                  </a:lnTo>
                  <a:lnTo>
                    <a:pt x="137" y="31"/>
                  </a:lnTo>
                  <a:lnTo>
                    <a:pt x="137" y="33"/>
                  </a:lnTo>
                  <a:lnTo>
                    <a:pt x="137" y="64"/>
                  </a:lnTo>
                  <a:lnTo>
                    <a:pt x="137" y="81"/>
                  </a:lnTo>
                  <a:lnTo>
                    <a:pt x="137" y="85"/>
                  </a:lnTo>
                  <a:lnTo>
                    <a:pt x="137" y="88"/>
                  </a:lnTo>
                  <a:lnTo>
                    <a:pt x="137" y="90"/>
                  </a:lnTo>
                  <a:lnTo>
                    <a:pt x="140" y="102"/>
                  </a:lnTo>
                  <a:lnTo>
                    <a:pt x="140" y="116"/>
                  </a:lnTo>
                  <a:lnTo>
                    <a:pt x="140" y="118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16" name="Freeform 213"/>
            <p:cNvSpPr>
              <a:spLocks/>
            </p:cNvSpPr>
            <p:nvPr/>
          </p:nvSpPr>
          <p:spPr bwMode="auto">
            <a:xfrm>
              <a:off x="4834" y="2316"/>
              <a:ext cx="163" cy="130"/>
            </a:xfrm>
            <a:custGeom>
              <a:avLst/>
              <a:gdLst>
                <a:gd name="T0" fmla="*/ 2147483647 w 140"/>
                <a:gd name="T1" fmla="*/ 2147483647 h 118"/>
                <a:gd name="T2" fmla="*/ 2147483647 w 140"/>
                <a:gd name="T3" fmla="*/ 2147483647 h 118"/>
                <a:gd name="T4" fmla="*/ 2147483647 w 140"/>
                <a:gd name="T5" fmla="*/ 2147483647 h 118"/>
                <a:gd name="T6" fmla="*/ 2147483647 w 140"/>
                <a:gd name="T7" fmla="*/ 2147483647 h 118"/>
                <a:gd name="T8" fmla="*/ 2147483647 w 140"/>
                <a:gd name="T9" fmla="*/ 2147483647 h 118"/>
                <a:gd name="T10" fmla="*/ 2147483647 w 140"/>
                <a:gd name="T11" fmla="*/ 2147483647 h 118"/>
                <a:gd name="T12" fmla="*/ 2147483647 w 140"/>
                <a:gd name="T13" fmla="*/ 2147483647 h 118"/>
                <a:gd name="T14" fmla="*/ 2147483647 w 140"/>
                <a:gd name="T15" fmla="*/ 2147483647 h 118"/>
                <a:gd name="T16" fmla="*/ 2147483647 w 140"/>
                <a:gd name="T17" fmla="*/ 2147483647 h 118"/>
                <a:gd name="T18" fmla="*/ 2147483647 w 140"/>
                <a:gd name="T19" fmla="*/ 2147483647 h 118"/>
                <a:gd name="T20" fmla="*/ 2147483647 w 140"/>
                <a:gd name="T21" fmla="*/ 2147483647 h 118"/>
                <a:gd name="T22" fmla="*/ 2147483647 w 140"/>
                <a:gd name="T23" fmla="*/ 2147483647 h 118"/>
                <a:gd name="T24" fmla="*/ 2147483647 w 140"/>
                <a:gd name="T25" fmla="*/ 2147483647 h 118"/>
                <a:gd name="T26" fmla="*/ 2147483647 w 140"/>
                <a:gd name="T27" fmla="*/ 2147483647 h 118"/>
                <a:gd name="T28" fmla="*/ 2147483647 w 140"/>
                <a:gd name="T29" fmla="*/ 2147483647 h 118"/>
                <a:gd name="T30" fmla="*/ 2147483647 w 140"/>
                <a:gd name="T31" fmla="*/ 2147483647 h 118"/>
                <a:gd name="T32" fmla="*/ 2147483647 w 140"/>
                <a:gd name="T33" fmla="*/ 2147483647 h 118"/>
                <a:gd name="T34" fmla="*/ 2147483647 w 140"/>
                <a:gd name="T35" fmla="*/ 2147483647 h 118"/>
                <a:gd name="T36" fmla="*/ 2147483647 w 140"/>
                <a:gd name="T37" fmla="*/ 2147483647 h 118"/>
                <a:gd name="T38" fmla="*/ 2147483647 w 140"/>
                <a:gd name="T39" fmla="*/ 2147483647 h 118"/>
                <a:gd name="T40" fmla="*/ 2147483647 w 140"/>
                <a:gd name="T41" fmla="*/ 2147483647 h 118"/>
                <a:gd name="T42" fmla="*/ 2147483647 w 140"/>
                <a:gd name="T43" fmla="*/ 2147483647 h 118"/>
                <a:gd name="T44" fmla="*/ 2147483647 w 140"/>
                <a:gd name="T45" fmla="*/ 2147483647 h 118"/>
                <a:gd name="T46" fmla="*/ 2147483647 w 140"/>
                <a:gd name="T47" fmla="*/ 2147483647 h 118"/>
                <a:gd name="T48" fmla="*/ 2147483647 w 140"/>
                <a:gd name="T49" fmla="*/ 2147483647 h 118"/>
                <a:gd name="T50" fmla="*/ 2147483647 w 140"/>
                <a:gd name="T51" fmla="*/ 2147483647 h 118"/>
                <a:gd name="T52" fmla="*/ 2147483647 w 140"/>
                <a:gd name="T53" fmla="*/ 2147483647 h 118"/>
                <a:gd name="T54" fmla="*/ 2147483647 w 140"/>
                <a:gd name="T55" fmla="*/ 2147483647 h 118"/>
                <a:gd name="T56" fmla="*/ 2147483647 w 140"/>
                <a:gd name="T57" fmla="*/ 2147483647 h 118"/>
                <a:gd name="T58" fmla="*/ 2147483647 w 140"/>
                <a:gd name="T59" fmla="*/ 2147483647 h 118"/>
                <a:gd name="T60" fmla="*/ 2147483647 w 140"/>
                <a:gd name="T61" fmla="*/ 2147483647 h 118"/>
                <a:gd name="T62" fmla="*/ 2147483647 w 140"/>
                <a:gd name="T63" fmla="*/ 2147483647 h 118"/>
                <a:gd name="T64" fmla="*/ 2147483647 w 140"/>
                <a:gd name="T65" fmla="*/ 0 h 118"/>
                <a:gd name="T66" fmla="*/ 2147483647 w 140"/>
                <a:gd name="T67" fmla="*/ 2147483647 h 118"/>
                <a:gd name="T68" fmla="*/ 2147483647 w 140"/>
                <a:gd name="T69" fmla="*/ 2147483647 h 118"/>
                <a:gd name="T70" fmla="*/ 2147483647 w 140"/>
                <a:gd name="T71" fmla="*/ 2147483647 h 118"/>
                <a:gd name="T72" fmla="*/ 2147483647 w 140"/>
                <a:gd name="T73" fmla="*/ 2147483647 h 118"/>
                <a:gd name="T74" fmla="*/ 2147483647 w 140"/>
                <a:gd name="T75" fmla="*/ 2147483647 h 118"/>
                <a:gd name="T76" fmla="*/ 2147483647 w 140"/>
                <a:gd name="T77" fmla="*/ 2147483647 h 118"/>
                <a:gd name="T78" fmla="*/ 2147483647 w 140"/>
                <a:gd name="T79" fmla="*/ 2147483647 h 118"/>
                <a:gd name="T80" fmla="*/ 2147483647 w 140"/>
                <a:gd name="T81" fmla="*/ 2147483647 h 118"/>
                <a:gd name="T82" fmla="*/ 2147483647 w 140"/>
                <a:gd name="T83" fmla="*/ 2147483647 h 118"/>
                <a:gd name="T84" fmla="*/ 2147483647 w 140"/>
                <a:gd name="T85" fmla="*/ 2147483647 h 118"/>
                <a:gd name="T86" fmla="*/ 2147483647 w 140"/>
                <a:gd name="T87" fmla="*/ 2147483647 h 118"/>
                <a:gd name="T88" fmla="*/ 2147483647 w 140"/>
                <a:gd name="T89" fmla="*/ 2147483647 h 118"/>
                <a:gd name="T90" fmla="*/ 2147483647 w 140"/>
                <a:gd name="T91" fmla="*/ 2147483647 h 118"/>
                <a:gd name="T92" fmla="*/ 2147483647 w 140"/>
                <a:gd name="T93" fmla="*/ 2147483647 h 118"/>
                <a:gd name="T94" fmla="*/ 2147483647 w 140"/>
                <a:gd name="T95" fmla="*/ 2147483647 h 118"/>
                <a:gd name="T96" fmla="*/ 2147483647 w 140"/>
                <a:gd name="T97" fmla="*/ 2147483647 h 118"/>
                <a:gd name="T98" fmla="*/ 2147483647 w 140"/>
                <a:gd name="T99" fmla="*/ 2147483647 h 11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40"/>
                <a:gd name="T151" fmla="*/ 0 h 118"/>
                <a:gd name="T152" fmla="*/ 140 w 140"/>
                <a:gd name="T153" fmla="*/ 118 h 11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40" h="118">
                  <a:moveTo>
                    <a:pt x="140" y="118"/>
                  </a:moveTo>
                  <a:lnTo>
                    <a:pt x="140" y="118"/>
                  </a:lnTo>
                  <a:lnTo>
                    <a:pt x="137" y="116"/>
                  </a:lnTo>
                  <a:lnTo>
                    <a:pt x="135" y="116"/>
                  </a:lnTo>
                  <a:lnTo>
                    <a:pt x="130" y="111"/>
                  </a:lnTo>
                  <a:lnTo>
                    <a:pt x="128" y="109"/>
                  </a:lnTo>
                  <a:lnTo>
                    <a:pt x="125" y="107"/>
                  </a:lnTo>
                  <a:lnTo>
                    <a:pt x="123" y="107"/>
                  </a:lnTo>
                  <a:lnTo>
                    <a:pt x="123" y="104"/>
                  </a:lnTo>
                  <a:lnTo>
                    <a:pt x="118" y="104"/>
                  </a:lnTo>
                  <a:lnTo>
                    <a:pt x="116" y="104"/>
                  </a:lnTo>
                  <a:lnTo>
                    <a:pt x="111" y="104"/>
                  </a:lnTo>
                  <a:lnTo>
                    <a:pt x="111" y="107"/>
                  </a:lnTo>
                  <a:lnTo>
                    <a:pt x="109" y="104"/>
                  </a:lnTo>
                  <a:lnTo>
                    <a:pt x="109" y="107"/>
                  </a:lnTo>
                  <a:lnTo>
                    <a:pt x="107" y="109"/>
                  </a:lnTo>
                  <a:lnTo>
                    <a:pt x="104" y="107"/>
                  </a:lnTo>
                  <a:lnTo>
                    <a:pt x="99" y="109"/>
                  </a:lnTo>
                  <a:lnTo>
                    <a:pt x="95" y="109"/>
                  </a:lnTo>
                  <a:lnTo>
                    <a:pt x="92" y="109"/>
                  </a:lnTo>
                  <a:lnTo>
                    <a:pt x="92" y="107"/>
                  </a:lnTo>
                  <a:lnTo>
                    <a:pt x="95" y="104"/>
                  </a:lnTo>
                  <a:lnTo>
                    <a:pt x="97" y="100"/>
                  </a:lnTo>
                  <a:lnTo>
                    <a:pt x="99" y="95"/>
                  </a:lnTo>
                  <a:lnTo>
                    <a:pt x="104" y="95"/>
                  </a:lnTo>
                  <a:lnTo>
                    <a:pt x="107" y="95"/>
                  </a:lnTo>
                  <a:lnTo>
                    <a:pt x="109" y="97"/>
                  </a:lnTo>
                  <a:lnTo>
                    <a:pt x="109" y="95"/>
                  </a:lnTo>
                  <a:lnTo>
                    <a:pt x="107" y="93"/>
                  </a:lnTo>
                  <a:lnTo>
                    <a:pt x="109" y="93"/>
                  </a:lnTo>
                  <a:lnTo>
                    <a:pt x="107" y="90"/>
                  </a:lnTo>
                  <a:lnTo>
                    <a:pt x="104" y="90"/>
                  </a:lnTo>
                  <a:lnTo>
                    <a:pt x="104" y="88"/>
                  </a:lnTo>
                  <a:lnTo>
                    <a:pt x="107" y="85"/>
                  </a:lnTo>
                  <a:lnTo>
                    <a:pt x="104" y="83"/>
                  </a:lnTo>
                  <a:lnTo>
                    <a:pt x="102" y="81"/>
                  </a:lnTo>
                  <a:lnTo>
                    <a:pt x="102" y="74"/>
                  </a:lnTo>
                  <a:lnTo>
                    <a:pt x="99" y="74"/>
                  </a:lnTo>
                  <a:lnTo>
                    <a:pt x="97" y="69"/>
                  </a:lnTo>
                  <a:lnTo>
                    <a:pt x="95" y="69"/>
                  </a:lnTo>
                  <a:lnTo>
                    <a:pt x="92" y="67"/>
                  </a:lnTo>
                  <a:lnTo>
                    <a:pt x="92" y="64"/>
                  </a:lnTo>
                  <a:lnTo>
                    <a:pt x="90" y="64"/>
                  </a:lnTo>
                  <a:lnTo>
                    <a:pt x="85" y="62"/>
                  </a:lnTo>
                  <a:lnTo>
                    <a:pt x="83" y="62"/>
                  </a:lnTo>
                  <a:lnTo>
                    <a:pt x="78" y="59"/>
                  </a:lnTo>
                  <a:lnTo>
                    <a:pt x="73" y="59"/>
                  </a:lnTo>
                  <a:lnTo>
                    <a:pt x="71" y="59"/>
                  </a:lnTo>
                  <a:lnTo>
                    <a:pt x="66" y="57"/>
                  </a:lnTo>
                  <a:lnTo>
                    <a:pt x="64" y="57"/>
                  </a:lnTo>
                  <a:lnTo>
                    <a:pt x="59" y="57"/>
                  </a:lnTo>
                  <a:lnTo>
                    <a:pt x="57" y="55"/>
                  </a:lnTo>
                  <a:lnTo>
                    <a:pt x="55" y="52"/>
                  </a:lnTo>
                  <a:lnTo>
                    <a:pt x="52" y="52"/>
                  </a:lnTo>
                  <a:lnTo>
                    <a:pt x="52" y="50"/>
                  </a:lnTo>
                  <a:lnTo>
                    <a:pt x="50" y="50"/>
                  </a:lnTo>
                  <a:lnTo>
                    <a:pt x="48" y="50"/>
                  </a:lnTo>
                  <a:lnTo>
                    <a:pt x="45" y="50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0" y="45"/>
                  </a:lnTo>
                  <a:lnTo>
                    <a:pt x="40" y="43"/>
                  </a:lnTo>
                  <a:lnTo>
                    <a:pt x="40" y="41"/>
                  </a:lnTo>
                  <a:lnTo>
                    <a:pt x="40" y="38"/>
                  </a:lnTo>
                  <a:lnTo>
                    <a:pt x="40" y="36"/>
                  </a:lnTo>
                  <a:lnTo>
                    <a:pt x="40" y="38"/>
                  </a:lnTo>
                  <a:lnTo>
                    <a:pt x="38" y="41"/>
                  </a:lnTo>
                  <a:lnTo>
                    <a:pt x="38" y="43"/>
                  </a:lnTo>
                  <a:lnTo>
                    <a:pt x="36" y="45"/>
                  </a:lnTo>
                  <a:lnTo>
                    <a:pt x="36" y="48"/>
                  </a:lnTo>
                  <a:lnTo>
                    <a:pt x="36" y="50"/>
                  </a:lnTo>
                  <a:lnTo>
                    <a:pt x="33" y="50"/>
                  </a:lnTo>
                  <a:lnTo>
                    <a:pt x="29" y="52"/>
                  </a:lnTo>
                  <a:lnTo>
                    <a:pt x="29" y="50"/>
                  </a:lnTo>
                  <a:lnTo>
                    <a:pt x="26" y="50"/>
                  </a:lnTo>
                  <a:lnTo>
                    <a:pt x="26" y="48"/>
                  </a:lnTo>
                  <a:lnTo>
                    <a:pt x="26" y="45"/>
                  </a:lnTo>
                  <a:lnTo>
                    <a:pt x="26" y="43"/>
                  </a:lnTo>
                  <a:lnTo>
                    <a:pt x="26" y="41"/>
                  </a:lnTo>
                  <a:lnTo>
                    <a:pt x="24" y="41"/>
                  </a:lnTo>
                  <a:lnTo>
                    <a:pt x="24" y="38"/>
                  </a:lnTo>
                  <a:lnTo>
                    <a:pt x="19" y="36"/>
                  </a:lnTo>
                  <a:lnTo>
                    <a:pt x="17" y="36"/>
                  </a:lnTo>
                  <a:lnTo>
                    <a:pt x="14" y="36"/>
                  </a:lnTo>
                  <a:lnTo>
                    <a:pt x="14" y="33"/>
                  </a:lnTo>
                  <a:lnTo>
                    <a:pt x="17" y="31"/>
                  </a:lnTo>
                  <a:lnTo>
                    <a:pt x="22" y="31"/>
                  </a:lnTo>
                  <a:lnTo>
                    <a:pt x="24" y="33"/>
                  </a:lnTo>
                  <a:lnTo>
                    <a:pt x="29" y="31"/>
                  </a:lnTo>
                  <a:lnTo>
                    <a:pt x="31" y="29"/>
                  </a:lnTo>
                  <a:lnTo>
                    <a:pt x="33" y="31"/>
                  </a:lnTo>
                  <a:lnTo>
                    <a:pt x="38" y="31"/>
                  </a:lnTo>
                  <a:lnTo>
                    <a:pt x="40" y="29"/>
                  </a:lnTo>
                  <a:lnTo>
                    <a:pt x="40" y="26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3" y="26"/>
                  </a:lnTo>
                  <a:lnTo>
                    <a:pt x="29" y="26"/>
                  </a:lnTo>
                  <a:lnTo>
                    <a:pt x="24" y="26"/>
                  </a:lnTo>
                  <a:lnTo>
                    <a:pt x="22" y="26"/>
                  </a:lnTo>
                  <a:lnTo>
                    <a:pt x="19" y="26"/>
                  </a:lnTo>
                  <a:lnTo>
                    <a:pt x="17" y="24"/>
                  </a:lnTo>
                  <a:lnTo>
                    <a:pt x="14" y="22"/>
                  </a:lnTo>
                  <a:lnTo>
                    <a:pt x="14" y="19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5" y="15"/>
                  </a:lnTo>
                  <a:lnTo>
                    <a:pt x="5" y="17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5" y="7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2" y="5"/>
                  </a:lnTo>
                  <a:lnTo>
                    <a:pt x="17" y="3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3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33" y="7"/>
                  </a:lnTo>
                  <a:lnTo>
                    <a:pt x="43" y="7"/>
                  </a:lnTo>
                  <a:lnTo>
                    <a:pt x="43" y="10"/>
                  </a:lnTo>
                  <a:lnTo>
                    <a:pt x="45" y="12"/>
                  </a:lnTo>
                  <a:lnTo>
                    <a:pt x="45" y="17"/>
                  </a:lnTo>
                  <a:lnTo>
                    <a:pt x="43" y="19"/>
                  </a:lnTo>
                  <a:lnTo>
                    <a:pt x="43" y="24"/>
                  </a:lnTo>
                  <a:lnTo>
                    <a:pt x="45" y="29"/>
                  </a:lnTo>
                  <a:lnTo>
                    <a:pt x="48" y="33"/>
                  </a:lnTo>
                  <a:lnTo>
                    <a:pt x="48" y="31"/>
                  </a:lnTo>
                  <a:lnTo>
                    <a:pt x="50" y="31"/>
                  </a:lnTo>
                  <a:lnTo>
                    <a:pt x="52" y="31"/>
                  </a:lnTo>
                  <a:lnTo>
                    <a:pt x="52" y="36"/>
                  </a:lnTo>
                  <a:lnTo>
                    <a:pt x="55" y="38"/>
                  </a:lnTo>
                  <a:lnTo>
                    <a:pt x="59" y="41"/>
                  </a:lnTo>
                  <a:lnTo>
                    <a:pt x="64" y="41"/>
                  </a:lnTo>
                  <a:lnTo>
                    <a:pt x="64" y="38"/>
                  </a:lnTo>
                  <a:lnTo>
                    <a:pt x="66" y="38"/>
                  </a:lnTo>
                  <a:lnTo>
                    <a:pt x="69" y="36"/>
                  </a:lnTo>
                  <a:lnTo>
                    <a:pt x="69" y="33"/>
                  </a:lnTo>
                  <a:lnTo>
                    <a:pt x="73" y="31"/>
                  </a:lnTo>
                  <a:lnTo>
                    <a:pt x="76" y="26"/>
                  </a:lnTo>
                  <a:lnTo>
                    <a:pt x="78" y="26"/>
                  </a:lnTo>
                  <a:lnTo>
                    <a:pt x="83" y="24"/>
                  </a:lnTo>
                  <a:lnTo>
                    <a:pt x="85" y="24"/>
                  </a:lnTo>
                  <a:lnTo>
                    <a:pt x="85" y="22"/>
                  </a:lnTo>
                  <a:lnTo>
                    <a:pt x="85" y="19"/>
                  </a:lnTo>
                  <a:lnTo>
                    <a:pt x="90" y="17"/>
                  </a:lnTo>
                  <a:lnTo>
                    <a:pt x="95" y="15"/>
                  </a:lnTo>
                  <a:lnTo>
                    <a:pt x="97" y="17"/>
                  </a:lnTo>
                  <a:lnTo>
                    <a:pt x="102" y="19"/>
                  </a:lnTo>
                  <a:lnTo>
                    <a:pt x="104" y="19"/>
                  </a:lnTo>
                  <a:lnTo>
                    <a:pt x="107" y="19"/>
                  </a:lnTo>
                  <a:lnTo>
                    <a:pt x="107" y="22"/>
                  </a:lnTo>
                  <a:lnTo>
                    <a:pt x="111" y="24"/>
                  </a:lnTo>
                  <a:lnTo>
                    <a:pt x="116" y="26"/>
                  </a:lnTo>
                  <a:lnTo>
                    <a:pt x="118" y="26"/>
                  </a:lnTo>
                  <a:lnTo>
                    <a:pt x="121" y="26"/>
                  </a:lnTo>
                  <a:lnTo>
                    <a:pt x="123" y="26"/>
                  </a:lnTo>
                  <a:lnTo>
                    <a:pt x="125" y="26"/>
                  </a:lnTo>
                  <a:lnTo>
                    <a:pt x="128" y="26"/>
                  </a:lnTo>
                  <a:lnTo>
                    <a:pt x="133" y="29"/>
                  </a:lnTo>
                  <a:lnTo>
                    <a:pt x="133" y="31"/>
                  </a:lnTo>
                  <a:lnTo>
                    <a:pt x="135" y="31"/>
                  </a:lnTo>
                  <a:lnTo>
                    <a:pt x="137" y="31"/>
                  </a:lnTo>
                  <a:lnTo>
                    <a:pt x="137" y="33"/>
                  </a:lnTo>
                  <a:lnTo>
                    <a:pt x="137" y="64"/>
                  </a:lnTo>
                  <a:lnTo>
                    <a:pt x="137" y="81"/>
                  </a:lnTo>
                  <a:lnTo>
                    <a:pt x="137" y="85"/>
                  </a:lnTo>
                  <a:lnTo>
                    <a:pt x="137" y="88"/>
                  </a:lnTo>
                  <a:lnTo>
                    <a:pt x="137" y="90"/>
                  </a:lnTo>
                  <a:lnTo>
                    <a:pt x="140" y="102"/>
                  </a:lnTo>
                  <a:lnTo>
                    <a:pt x="140" y="116"/>
                  </a:lnTo>
                  <a:lnTo>
                    <a:pt x="140" y="118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17" name="Freeform 214"/>
            <p:cNvSpPr>
              <a:spLocks/>
            </p:cNvSpPr>
            <p:nvPr/>
          </p:nvSpPr>
          <p:spPr bwMode="auto">
            <a:xfrm>
              <a:off x="3112" y="1604"/>
              <a:ext cx="149" cy="67"/>
            </a:xfrm>
            <a:custGeom>
              <a:avLst/>
              <a:gdLst>
                <a:gd name="T0" fmla="*/ 2147483647 w 128"/>
                <a:gd name="T1" fmla="*/ 2147483647 h 61"/>
                <a:gd name="T2" fmla="*/ 2147483647 w 128"/>
                <a:gd name="T3" fmla="*/ 2147483647 h 61"/>
                <a:gd name="T4" fmla="*/ 2147483647 w 128"/>
                <a:gd name="T5" fmla="*/ 2147483647 h 61"/>
                <a:gd name="T6" fmla="*/ 2147483647 w 128"/>
                <a:gd name="T7" fmla="*/ 2147483647 h 61"/>
                <a:gd name="T8" fmla="*/ 2147483647 w 128"/>
                <a:gd name="T9" fmla="*/ 2147483647 h 61"/>
                <a:gd name="T10" fmla="*/ 2147483647 w 128"/>
                <a:gd name="T11" fmla="*/ 2147483647 h 61"/>
                <a:gd name="T12" fmla="*/ 2147483647 w 128"/>
                <a:gd name="T13" fmla="*/ 2147483647 h 61"/>
                <a:gd name="T14" fmla="*/ 2147483647 w 128"/>
                <a:gd name="T15" fmla="*/ 2147483647 h 61"/>
                <a:gd name="T16" fmla="*/ 2147483647 w 128"/>
                <a:gd name="T17" fmla="*/ 2147483647 h 61"/>
                <a:gd name="T18" fmla="*/ 2147483647 w 128"/>
                <a:gd name="T19" fmla="*/ 2147483647 h 61"/>
                <a:gd name="T20" fmla="*/ 2147483647 w 128"/>
                <a:gd name="T21" fmla="*/ 2147483647 h 61"/>
                <a:gd name="T22" fmla="*/ 2147483647 w 128"/>
                <a:gd name="T23" fmla="*/ 2147483647 h 61"/>
                <a:gd name="T24" fmla="*/ 2147483647 w 128"/>
                <a:gd name="T25" fmla="*/ 2147483647 h 61"/>
                <a:gd name="T26" fmla="*/ 2147483647 w 128"/>
                <a:gd name="T27" fmla="*/ 2147483647 h 61"/>
                <a:gd name="T28" fmla="*/ 2147483647 w 128"/>
                <a:gd name="T29" fmla="*/ 2147483647 h 61"/>
                <a:gd name="T30" fmla="*/ 2147483647 w 128"/>
                <a:gd name="T31" fmla="*/ 2147483647 h 61"/>
                <a:gd name="T32" fmla="*/ 0 w 128"/>
                <a:gd name="T33" fmla="*/ 2147483647 h 61"/>
                <a:gd name="T34" fmla="*/ 2147483647 w 128"/>
                <a:gd name="T35" fmla="*/ 2147483647 h 61"/>
                <a:gd name="T36" fmla="*/ 2147483647 w 128"/>
                <a:gd name="T37" fmla="*/ 2147483647 h 61"/>
                <a:gd name="T38" fmla="*/ 2147483647 w 128"/>
                <a:gd name="T39" fmla="*/ 2147483647 h 61"/>
                <a:gd name="T40" fmla="*/ 2147483647 w 128"/>
                <a:gd name="T41" fmla="*/ 2147483647 h 61"/>
                <a:gd name="T42" fmla="*/ 2147483647 w 128"/>
                <a:gd name="T43" fmla="*/ 2147483647 h 61"/>
                <a:gd name="T44" fmla="*/ 2147483647 w 128"/>
                <a:gd name="T45" fmla="*/ 2147483647 h 61"/>
                <a:gd name="T46" fmla="*/ 2147483647 w 128"/>
                <a:gd name="T47" fmla="*/ 2147483647 h 61"/>
                <a:gd name="T48" fmla="*/ 2147483647 w 128"/>
                <a:gd name="T49" fmla="*/ 2147483647 h 61"/>
                <a:gd name="T50" fmla="*/ 2147483647 w 128"/>
                <a:gd name="T51" fmla="*/ 2147483647 h 61"/>
                <a:gd name="T52" fmla="*/ 2147483647 w 128"/>
                <a:gd name="T53" fmla="*/ 2147483647 h 61"/>
                <a:gd name="T54" fmla="*/ 2147483647 w 128"/>
                <a:gd name="T55" fmla="*/ 2147483647 h 61"/>
                <a:gd name="T56" fmla="*/ 2147483647 w 128"/>
                <a:gd name="T57" fmla="*/ 2147483647 h 61"/>
                <a:gd name="T58" fmla="*/ 2147483647 w 128"/>
                <a:gd name="T59" fmla="*/ 2147483647 h 61"/>
                <a:gd name="T60" fmla="*/ 2147483647 w 128"/>
                <a:gd name="T61" fmla="*/ 0 h 61"/>
                <a:gd name="T62" fmla="*/ 2147483647 w 128"/>
                <a:gd name="T63" fmla="*/ 0 h 61"/>
                <a:gd name="T64" fmla="*/ 2147483647 w 128"/>
                <a:gd name="T65" fmla="*/ 2147483647 h 61"/>
                <a:gd name="T66" fmla="*/ 2147483647 w 128"/>
                <a:gd name="T67" fmla="*/ 2147483647 h 61"/>
                <a:gd name="T68" fmla="*/ 2147483647 w 128"/>
                <a:gd name="T69" fmla="*/ 2147483647 h 61"/>
                <a:gd name="T70" fmla="*/ 2147483647 w 128"/>
                <a:gd name="T71" fmla="*/ 2147483647 h 61"/>
                <a:gd name="T72" fmla="*/ 2147483647 w 128"/>
                <a:gd name="T73" fmla="*/ 2147483647 h 61"/>
                <a:gd name="T74" fmla="*/ 2147483647 w 128"/>
                <a:gd name="T75" fmla="*/ 2147483647 h 61"/>
                <a:gd name="T76" fmla="*/ 2147483647 w 128"/>
                <a:gd name="T77" fmla="*/ 2147483647 h 61"/>
                <a:gd name="T78" fmla="*/ 2147483647 w 128"/>
                <a:gd name="T79" fmla="*/ 2147483647 h 61"/>
                <a:gd name="T80" fmla="*/ 2147483647 w 128"/>
                <a:gd name="T81" fmla="*/ 2147483647 h 61"/>
                <a:gd name="T82" fmla="*/ 2147483647 w 128"/>
                <a:gd name="T83" fmla="*/ 2147483647 h 61"/>
                <a:gd name="T84" fmla="*/ 2147483647 w 128"/>
                <a:gd name="T85" fmla="*/ 2147483647 h 61"/>
                <a:gd name="T86" fmla="*/ 2147483647 w 128"/>
                <a:gd name="T87" fmla="*/ 2147483647 h 61"/>
                <a:gd name="T88" fmla="*/ 2147483647 w 128"/>
                <a:gd name="T89" fmla="*/ 2147483647 h 61"/>
                <a:gd name="T90" fmla="*/ 2147483647 w 128"/>
                <a:gd name="T91" fmla="*/ 2147483647 h 61"/>
                <a:gd name="T92" fmla="*/ 2147483647 w 128"/>
                <a:gd name="T93" fmla="*/ 2147483647 h 61"/>
                <a:gd name="T94" fmla="*/ 2147483647 w 128"/>
                <a:gd name="T95" fmla="*/ 2147483647 h 61"/>
                <a:gd name="T96" fmla="*/ 2147483647 w 128"/>
                <a:gd name="T97" fmla="*/ 2147483647 h 61"/>
                <a:gd name="T98" fmla="*/ 2147483647 w 128"/>
                <a:gd name="T99" fmla="*/ 2147483647 h 61"/>
                <a:gd name="T100" fmla="*/ 2147483647 w 128"/>
                <a:gd name="T101" fmla="*/ 2147483647 h 61"/>
                <a:gd name="T102" fmla="*/ 2147483647 w 128"/>
                <a:gd name="T103" fmla="*/ 2147483647 h 61"/>
                <a:gd name="T104" fmla="*/ 2147483647 w 128"/>
                <a:gd name="T105" fmla="*/ 2147483647 h 6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28"/>
                <a:gd name="T160" fmla="*/ 0 h 61"/>
                <a:gd name="T161" fmla="*/ 128 w 128"/>
                <a:gd name="T162" fmla="*/ 61 h 6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28" h="61">
                  <a:moveTo>
                    <a:pt x="114" y="59"/>
                  </a:moveTo>
                  <a:lnTo>
                    <a:pt x="109" y="59"/>
                  </a:lnTo>
                  <a:lnTo>
                    <a:pt x="104" y="56"/>
                  </a:lnTo>
                  <a:lnTo>
                    <a:pt x="97" y="56"/>
                  </a:lnTo>
                  <a:lnTo>
                    <a:pt x="97" y="54"/>
                  </a:lnTo>
                  <a:lnTo>
                    <a:pt x="92" y="54"/>
                  </a:lnTo>
                  <a:lnTo>
                    <a:pt x="85" y="56"/>
                  </a:lnTo>
                  <a:lnTo>
                    <a:pt x="80" y="59"/>
                  </a:lnTo>
                  <a:lnTo>
                    <a:pt x="76" y="59"/>
                  </a:lnTo>
                  <a:lnTo>
                    <a:pt x="71" y="61"/>
                  </a:lnTo>
                  <a:lnTo>
                    <a:pt x="62" y="59"/>
                  </a:lnTo>
                  <a:lnTo>
                    <a:pt x="50" y="59"/>
                  </a:lnTo>
                  <a:lnTo>
                    <a:pt x="43" y="59"/>
                  </a:lnTo>
                  <a:lnTo>
                    <a:pt x="38" y="59"/>
                  </a:lnTo>
                  <a:lnTo>
                    <a:pt x="36" y="56"/>
                  </a:lnTo>
                  <a:lnTo>
                    <a:pt x="38" y="54"/>
                  </a:lnTo>
                  <a:lnTo>
                    <a:pt x="36" y="54"/>
                  </a:lnTo>
                  <a:lnTo>
                    <a:pt x="33" y="54"/>
                  </a:lnTo>
                  <a:lnTo>
                    <a:pt x="31" y="49"/>
                  </a:lnTo>
                  <a:lnTo>
                    <a:pt x="33" y="49"/>
                  </a:lnTo>
                  <a:lnTo>
                    <a:pt x="31" y="47"/>
                  </a:lnTo>
                  <a:lnTo>
                    <a:pt x="28" y="49"/>
                  </a:lnTo>
                  <a:lnTo>
                    <a:pt x="21" y="47"/>
                  </a:lnTo>
                  <a:lnTo>
                    <a:pt x="19" y="45"/>
                  </a:lnTo>
                  <a:lnTo>
                    <a:pt x="17" y="42"/>
                  </a:lnTo>
                  <a:lnTo>
                    <a:pt x="17" y="40"/>
                  </a:lnTo>
                  <a:lnTo>
                    <a:pt x="14" y="40"/>
                  </a:lnTo>
                  <a:lnTo>
                    <a:pt x="12" y="40"/>
                  </a:lnTo>
                  <a:lnTo>
                    <a:pt x="10" y="37"/>
                  </a:lnTo>
                  <a:lnTo>
                    <a:pt x="10" y="33"/>
                  </a:lnTo>
                  <a:lnTo>
                    <a:pt x="7" y="30"/>
                  </a:lnTo>
                  <a:lnTo>
                    <a:pt x="5" y="30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10" y="26"/>
                  </a:lnTo>
                  <a:lnTo>
                    <a:pt x="12" y="26"/>
                  </a:lnTo>
                  <a:lnTo>
                    <a:pt x="14" y="21"/>
                  </a:lnTo>
                  <a:lnTo>
                    <a:pt x="17" y="21"/>
                  </a:lnTo>
                  <a:lnTo>
                    <a:pt x="19" y="16"/>
                  </a:lnTo>
                  <a:lnTo>
                    <a:pt x="24" y="14"/>
                  </a:lnTo>
                  <a:lnTo>
                    <a:pt x="24" y="11"/>
                  </a:lnTo>
                  <a:lnTo>
                    <a:pt x="24" y="9"/>
                  </a:lnTo>
                  <a:lnTo>
                    <a:pt x="28" y="7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5" y="2"/>
                  </a:lnTo>
                  <a:lnTo>
                    <a:pt x="52" y="4"/>
                  </a:lnTo>
                  <a:lnTo>
                    <a:pt x="54" y="2"/>
                  </a:lnTo>
                  <a:lnTo>
                    <a:pt x="59" y="2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69" y="2"/>
                  </a:lnTo>
                  <a:lnTo>
                    <a:pt x="71" y="2"/>
                  </a:lnTo>
                  <a:lnTo>
                    <a:pt x="76" y="2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5" y="2"/>
                  </a:lnTo>
                  <a:lnTo>
                    <a:pt x="97" y="4"/>
                  </a:lnTo>
                  <a:lnTo>
                    <a:pt x="97" y="7"/>
                  </a:lnTo>
                  <a:lnTo>
                    <a:pt x="99" y="11"/>
                  </a:lnTo>
                  <a:lnTo>
                    <a:pt x="104" y="14"/>
                  </a:lnTo>
                  <a:lnTo>
                    <a:pt x="106" y="19"/>
                  </a:lnTo>
                  <a:lnTo>
                    <a:pt x="106" y="23"/>
                  </a:lnTo>
                  <a:lnTo>
                    <a:pt x="106" y="26"/>
                  </a:lnTo>
                  <a:lnTo>
                    <a:pt x="106" y="30"/>
                  </a:lnTo>
                  <a:lnTo>
                    <a:pt x="109" y="33"/>
                  </a:lnTo>
                  <a:lnTo>
                    <a:pt x="109" y="35"/>
                  </a:lnTo>
                  <a:lnTo>
                    <a:pt x="109" y="37"/>
                  </a:lnTo>
                  <a:lnTo>
                    <a:pt x="109" y="35"/>
                  </a:lnTo>
                  <a:lnTo>
                    <a:pt x="114" y="40"/>
                  </a:lnTo>
                  <a:lnTo>
                    <a:pt x="116" y="40"/>
                  </a:lnTo>
                  <a:lnTo>
                    <a:pt x="118" y="37"/>
                  </a:lnTo>
                  <a:lnTo>
                    <a:pt x="121" y="37"/>
                  </a:lnTo>
                  <a:lnTo>
                    <a:pt x="123" y="37"/>
                  </a:lnTo>
                  <a:lnTo>
                    <a:pt x="125" y="37"/>
                  </a:lnTo>
                  <a:lnTo>
                    <a:pt x="128" y="37"/>
                  </a:lnTo>
                  <a:lnTo>
                    <a:pt x="128" y="42"/>
                  </a:lnTo>
                  <a:lnTo>
                    <a:pt x="128" y="45"/>
                  </a:lnTo>
                  <a:lnTo>
                    <a:pt x="125" y="45"/>
                  </a:lnTo>
                  <a:lnTo>
                    <a:pt x="123" y="45"/>
                  </a:lnTo>
                  <a:lnTo>
                    <a:pt x="121" y="47"/>
                  </a:lnTo>
                  <a:lnTo>
                    <a:pt x="118" y="49"/>
                  </a:lnTo>
                  <a:lnTo>
                    <a:pt x="116" y="49"/>
                  </a:lnTo>
                  <a:lnTo>
                    <a:pt x="118" y="47"/>
                  </a:lnTo>
                  <a:lnTo>
                    <a:pt x="118" y="45"/>
                  </a:lnTo>
                  <a:lnTo>
                    <a:pt x="118" y="42"/>
                  </a:lnTo>
                  <a:lnTo>
                    <a:pt x="116" y="47"/>
                  </a:lnTo>
                  <a:lnTo>
                    <a:pt x="116" y="49"/>
                  </a:lnTo>
                  <a:lnTo>
                    <a:pt x="116" y="52"/>
                  </a:lnTo>
                  <a:lnTo>
                    <a:pt x="114" y="52"/>
                  </a:lnTo>
                  <a:lnTo>
                    <a:pt x="114" y="56"/>
                  </a:lnTo>
                  <a:lnTo>
                    <a:pt x="114" y="5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18" name="Freeform 216"/>
            <p:cNvSpPr>
              <a:spLocks/>
            </p:cNvSpPr>
            <p:nvPr/>
          </p:nvSpPr>
          <p:spPr bwMode="auto">
            <a:xfrm>
              <a:off x="3140" y="1450"/>
              <a:ext cx="18" cy="10"/>
            </a:xfrm>
            <a:custGeom>
              <a:avLst/>
              <a:gdLst>
                <a:gd name="T0" fmla="*/ 2147483647 w 16"/>
                <a:gd name="T1" fmla="*/ 0 h 10"/>
                <a:gd name="T2" fmla="*/ 2147483647 w 16"/>
                <a:gd name="T3" fmla="*/ 0 h 10"/>
                <a:gd name="T4" fmla="*/ 2147483647 w 16"/>
                <a:gd name="T5" fmla="*/ 0 h 10"/>
                <a:gd name="T6" fmla="*/ 2147483647 w 16"/>
                <a:gd name="T7" fmla="*/ 0 h 10"/>
                <a:gd name="T8" fmla="*/ 2147483647 w 16"/>
                <a:gd name="T9" fmla="*/ 2147482317 h 10"/>
                <a:gd name="T10" fmla="*/ 2147483647 w 16"/>
                <a:gd name="T11" fmla="*/ 2147482317 h 10"/>
                <a:gd name="T12" fmla="*/ 2147483647 w 16"/>
                <a:gd name="T13" fmla="*/ 2147482317 h 10"/>
                <a:gd name="T14" fmla="*/ 0 w 16"/>
                <a:gd name="T15" fmla="*/ 2147482317 h 10"/>
                <a:gd name="T16" fmla="*/ 0 w 16"/>
                <a:gd name="T17" fmla="*/ 2147482317 h 10"/>
                <a:gd name="T18" fmla="*/ 0 w 16"/>
                <a:gd name="T19" fmla="*/ 2147482317 h 10"/>
                <a:gd name="T20" fmla="*/ 2147483647 w 16"/>
                <a:gd name="T21" fmla="*/ 2147482317 h 10"/>
                <a:gd name="T22" fmla="*/ 2147483647 w 16"/>
                <a:gd name="T23" fmla="*/ 2147482317 h 10"/>
                <a:gd name="T24" fmla="*/ 0 w 16"/>
                <a:gd name="T25" fmla="*/ 2147482317 h 10"/>
                <a:gd name="T26" fmla="*/ 0 w 16"/>
                <a:gd name="T27" fmla="*/ 2147482317 h 10"/>
                <a:gd name="T28" fmla="*/ 2147483647 w 16"/>
                <a:gd name="T29" fmla="*/ 2147482317 h 10"/>
                <a:gd name="T30" fmla="*/ 2147483647 w 16"/>
                <a:gd name="T31" fmla="*/ 2147482317 h 10"/>
                <a:gd name="T32" fmla="*/ 2147483647 w 16"/>
                <a:gd name="T33" fmla="*/ 2147482317 h 10"/>
                <a:gd name="T34" fmla="*/ 2147483647 w 16"/>
                <a:gd name="T35" fmla="*/ 2147482317 h 10"/>
                <a:gd name="T36" fmla="*/ 2147483647 w 16"/>
                <a:gd name="T37" fmla="*/ 2147482317 h 10"/>
                <a:gd name="T38" fmla="*/ 2147483647 w 16"/>
                <a:gd name="T39" fmla="*/ 2147482317 h 10"/>
                <a:gd name="T40" fmla="*/ 2147483647 w 16"/>
                <a:gd name="T41" fmla="*/ 2147482317 h 10"/>
                <a:gd name="T42" fmla="*/ 2147483647 w 16"/>
                <a:gd name="T43" fmla="*/ 2147482317 h 10"/>
                <a:gd name="T44" fmla="*/ 2147483647 w 16"/>
                <a:gd name="T45" fmla="*/ 2147482317 h 10"/>
                <a:gd name="T46" fmla="*/ 2147483647 w 16"/>
                <a:gd name="T47" fmla="*/ 2147482317 h 10"/>
                <a:gd name="T48" fmla="*/ 2147483647 w 16"/>
                <a:gd name="T49" fmla="*/ 2147482317 h 10"/>
                <a:gd name="T50" fmla="*/ 2147483647 w 16"/>
                <a:gd name="T51" fmla="*/ 0 h 10"/>
                <a:gd name="T52" fmla="*/ 2147483647 w 16"/>
                <a:gd name="T53" fmla="*/ 0 h 10"/>
                <a:gd name="T54" fmla="*/ 2147483647 w 16"/>
                <a:gd name="T55" fmla="*/ 0 h 1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"/>
                <a:gd name="T85" fmla="*/ 0 h 10"/>
                <a:gd name="T86" fmla="*/ 16 w 16"/>
                <a:gd name="T87" fmla="*/ 10 h 1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" h="10">
                  <a:moveTo>
                    <a:pt x="14" y="0"/>
                  </a:moveTo>
                  <a:lnTo>
                    <a:pt x="12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7"/>
                  </a:lnTo>
                  <a:lnTo>
                    <a:pt x="4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12" y="5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19" name="Freeform 217"/>
            <p:cNvSpPr>
              <a:spLocks/>
            </p:cNvSpPr>
            <p:nvPr/>
          </p:nvSpPr>
          <p:spPr bwMode="auto">
            <a:xfrm>
              <a:off x="3140" y="1450"/>
              <a:ext cx="18" cy="10"/>
            </a:xfrm>
            <a:custGeom>
              <a:avLst/>
              <a:gdLst>
                <a:gd name="T0" fmla="*/ 2147483647 w 16"/>
                <a:gd name="T1" fmla="*/ 0 h 10"/>
                <a:gd name="T2" fmla="*/ 2147483647 w 16"/>
                <a:gd name="T3" fmla="*/ 0 h 10"/>
                <a:gd name="T4" fmla="*/ 2147483647 w 16"/>
                <a:gd name="T5" fmla="*/ 0 h 10"/>
                <a:gd name="T6" fmla="*/ 2147483647 w 16"/>
                <a:gd name="T7" fmla="*/ 0 h 10"/>
                <a:gd name="T8" fmla="*/ 2147483647 w 16"/>
                <a:gd name="T9" fmla="*/ 2147482317 h 10"/>
                <a:gd name="T10" fmla="*/ 2147483647 w 16"/>
                <a:gd name="T11" fmla="*/ 2147482317 h 10"/>
                <a:gd name="T12" fmla="*/ 2147483647 w 16"/>
                <a:gd name="T13" fmla="*/ 2147482317 h 10"/>
                <a:gd name="T14" fmla="*/ 0 w 16"/>
                <a:gd name="T15" fmla="*/ 2147482317 h 10"/>
                <a:gd name="T16" fmla="*/ 0 w 16"/>
                <a:gd name="T17" fmla="*/ 2147482317 h 10"/>
                <a:gd name="T18" fmla="*/ 0 w 16"/>
                <a:gd name="T19" fmla="*/ 2147482317 h 10"/>
                <a:gd name="T20" fmla="*/ 2147483647 w 16"/>
                <a:gd name="T21" fmla="*/ 2147482317 h 10"/>
                <a:gd name="T22" fmla="*/ 2147483647 w 16"/>
                <a:gd name="T23" fmla="*/ 2147482317 h 10"/>
                <a:gd name="T24" fmla="*/ 0 w 16"/>
                <a:gd name="T25" fmla="*/ 2147482317 h 10"/>
                <a:gd name="T26" fmla="*/ 0 w 16"/>
                <a:gd name="T27" fmla="*/ 2147482317 h 10"/>
                <a:gd name="T28" fmla="*/ 2147483647 w 16"/>
                <a:gd name="T29" fmla="*/ 2147482317 h 10"/>
                <a:gd name="T30" fmla="*/ 2147483647 w 16"/>
                <a:gd name="T31" fmla="*/ 2147482317 h 10"/>
                <a:gd name="T32" fmla="*/ 2147483647 w 16"/>
                <a:gd name="T33" fmla="*/ 2147482317 h 10"/>
                <a:gd name="T34" fmla="*/ 2147483647 w 16"/>
                <a:gd name="T35" fmla="*/ 2147482317 h 10"/>
                <a:gd name="T36" fmla="*/ 2147483647 w 16"/>
                <a:gd name="T37" fmla="*/ 2147482317 h 10"/>
                <a:gd name="T38" fmla="*/ 2147483647 w 16"/>
                <a:gd name="T39" fmla="*/ 2147482317 h 10"/>
                <a:gd name="T40" fmla="*/ 2147483647 w 16"/>
                <a:gd name="T41" fmla="*/ 2147482317 h 10"/>
                <a:gd name="T42" fmla="*/ 2147483647 w 16"/>
                <a:gd name="T43" fmla="*/ 2147482317 h 10"/>
                <a:gd name="T44" fmla="*/ 2147483647 w 16"/>
                <a:gd name="T45" fmla="*/ 2147482317 h 10"/>
                <a:gd name="T46" fmla="*/ 2147483647 w 16"/>
                <a:gd name="T47" fmla="*/ 2147482317 h 10"/>
                <a:gd name="T48" fmla="*/ 2147483647 w 16"/>
                <a:gd name="T49" fmla="*/ 2147482317 h 10"/>
                <a:gd name="T50" fmla="*/ 2147483647 w 16"/>
                <a:gd name="T51" fmla="*/ 0 h 10"/>
                <a:gd name="T52" fmla="*/ 2147483647 w 16"/>
                <a:gd name="T53" fmla="*/ 0 h 10"/>
                <a:gd name="T54" fmla="*/ 2147483647 w 16"/>
                <a:gd name="T55" fmla="*/ 0 h 1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"/>
                <a:gd name="T85" fmla="*/ 0 h 10"/>
                <a:gd name="T86" fmla="*/ 16 w 16"/>
                <a:gd name="T87" fmla="*/ 10 h 1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" h="10">
                  <a:moveTo>
                    <a:pt x="14" y="0"/>
                  </a:moveTo>
                  <a:lnTo>
                    <a:pt x="12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7"/>
                  </a:lnTo>
                  <a:lnTo>
                    <a:pt x="4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12" y="5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20" name="Freeform 218"/>
            <p:cNvSpPr>
              <a:spLocks/>
            </p:cNvSpPr>
            <p:nvPr/>
          </p:nvSpPr>
          <p:spPr bwMode="auto">
            <a:xfrm>
              <a:off x="3143" y="1442"/>
              <a:ext cx="13" cy="8"/>
            </a:xfrm>
            <a:custGeom>
              <a:avLst/>
              <a:gdLst>
                <a:gd name="T0" fmla="*/ 2147483647 w 12"/>
                <a:gd name="T1" fmla="*/ 2147483647 h 7"/>
                <a:gd name="T2" fmla="*/ 0 w 12"/>
                <a:gd name="T3" fmla="*/ 2147483647 h 7"/>
                <a:gd name="T4" fmla="*/ 0 w 12"/>
                <a:gd name="T5" fmla="*/ 2147483647 h 7"/>
                <a:gd name="T6" fmla="*/ 0 w 12"/>
                <a:gd name="T7" fmla="*/ 2147483647 h 7"/>
                <a:gd name="T8" fmla="*/ 2147483647 w 12"/>
                <a:gd name="T9" fmla="*/ 2147483647 h 7"/>
                <a:gd name="T10" fmla="*/ 2147483647 w 12"/>
                <a:gd name="T11" fmla="*/ 2147483647 h 7"/>
                <a:gd name="T12" fmla="*/ 2147483647 w 12"/>
                <a:gd name="T13" fmla="*/ 2147483647 h 7"/>
                <a:gd name="T14" fmla="*/ 2147483647 w 12"/>
                <a:gd name="T15" fmla="*/ 2147483647 h 7"/>
                <a:gd name="T16" fmla="*/ 2147483647 w 12"/>
                <a:gd name="T17" fmla="*/ 2147483647 h 7"/>
                <a:gd name="T18" fmla="*/ 2147483647 w 12"/>
                <a:gd name="T19" fmla="*/ 2147483647 h 7"/>
                <a:gd name="T20" fmla="*/ 2147483647 w 12"/>
                <a:gd name="T21" fmla="*/ 2147483647 h 7"/>
                <a:gd name="T22" fmla="*/ 2147483647 w 12"/>
                <a:gd name="T23" fmla="*/ 2147483647 h 7"/>
                <a:gd name="T24" fmla="*/ 2147483647 w 12"/>
                <a:gd name="T25" fmla="*/ 2147483647 h 7"/>
                <a:gd name="T26" fmla="*/ 2147483647 w 12"/>
                <a:gd name="T27" fmla="*/ 0 h 7"/>
                <a:gd name="T28" fmla="*/ 2147483647 w 12"/>
                <a:gd name="T29" fmla="*/ 0 h 7"/>
                <a:gd name="T30" fmla="*/ 2147483647 w 12"/>
                <a:gd name="T31" fmla="*/ 2147483647 h 7"/>
                <a:gd name="T32" fmla="*/ 2147483647 w 12"/>
                <a:gd name="T33" fmla="*/ 2147483647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"/>
                <a:gd name="T52" fmla="*/ 0 h 7"/>
                <a:gd name="T53" fmla="*/ 12 w 12"/>
                <a:gd name="T54" fmla="*/ 7 h 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" h="7">
                  <a:moveTo>
                    <a:pt x="2" y="3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2" y="5"/>
                  </a:lnTo>
                  <a:lnTo>
                    <a:pt x="5" y="7"/>
                  </a:lnTo>
                  <a:lnTo>
                    <a:pt x="5" y="5"/>
                  </a:lnTo>
                  <a:lnTo>
                    <a:pt x="7" y="5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21" name="Freeform 219"/>
            <p:cNvSpPr>
              <a:spLocks/>
            </p:cNvSpPr>
            <p:nvPr/>
          </p:nvSpPr>
          <p:spPr bwMode="auto">
            <a:xfrm>
              <a:off x="3143" y="1442"/>
              <a:ext cx="13" cy="8"/>
            </a:xfrm>
            <a:custGeom>
              <a:avLst/>
              <a:gdLst>
                <a:gd name="T0" fmla="*/ 2147483647 w 12"/>
                <a:gd name="T1" fmla="*/ 2147483647 h 7"/>
                <a:gd name="T2" fmla="*/ 0 w 12"/>
                <a:gd name="T3" fmla="*/ 2147483647 h 7"/>
                <a:gd name="T4" fmla="*/ 0 w 12"/>
                <a:gd name="T5" fmla="*/ 2147483647 h 7"/>
                <a:gd name="T6" fmla="*/ 0 w 12"/>
                <a:gd name="T7" fmla="*/ 2147483647 h 7"/>
                <a:gd name="T8" fmla="*/ 2147483647 w 12"/>
                <a:gd name="T9" fmla="*/ 2147483647 h 7"/>
                <a:gd name="T10" fmla="*/ 2147483647 w 12"/>
                <a:gd name="T11" fmla="*/ 2147483647 h 7"/>
                <a:gd name="T12" fmla="*/ 2147483647 w 12"/>
                <a:gd name="T13" fmla="*/ 2147483647 h 7"/>
                <a:gd name="T14" fmla="*/ 2147483647 w 12"/>
                <a:gd name="T15" fmla="*/ 2147483647 h 7"/>
                <a:gd name="T16" fmla="*/ 2147483647 w 12"/>
                <a:gd name="T17" fmla="*/ 2147483647 h 7"/>
                <a:gd name="T18" fmla="*/ 2147483647 w 12"/>
                <a:gd name="T19" fmla="*/ 2147483647 h 7"/>
                <a:gd name="T20" fmla="*/ 2147483647 w 12"/>
                <a:gd name="T21" fmla="*/ 2147483647 h 7"/>
                <a:gd name="T22" fmla="*/ 2147483647 w 12"/>
                <a:gd name="T23" fmla="*/ 2147483647 h 7"/>
                <a:gd name="T24" fmla="*/ 2147483647 w 12"/>
                <a:gd name="T25" fmla="*/ 2147483647 h 7"/>
                <a:gd name="T26" fmla="*/ 2147483647 w 12"/>
                <a:gd name="T27" fmla="*/ 0 h 7"/>
                <a:gd name="T28" fmla="*/ 2147483647 w 12"/>
                <a:gd name="T29" fmla="*/ 0 h 7"/>
                <a:gd name="T30" fmla="*/ 2147483647 w 12"/>
                <a:gd name="T31" fmla="*/ 2147483647 h 7"/>
                <a:gd name="T32" fmla="*/ 2147483647 w 12"/>
                <a:gd name="T33" fmla="*/ 2147483647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"/>
                <a:gd name="T52" fmla="*/ 0 h 7"/>
                <a:gd name="T53" fmla="*/ 12 w 12"/>
                <a:gd name="T54" fmla="*/ 7 h 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" h="7">
                  <a:moveTo>
                    <a:pt x="2" y="3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2" y="5"/>
                  </a:lnTo>
                  <a:lnTo>
                    <a:pt x="5" y="7"/>
                  </a:lnTo>
                  <a:lnTo>
                    <a:pt x="5" y="5"/>
                  </a:lnTo>
                  <a:lnTo>
                    <a:pt x="7" y="5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2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22" name="Freeform 220"/>
            <p:cNvSpPr>
              <a:spLocks/>
            </p:cNvSpPr>
            <p:nvPr/>
          </p:nvSpPr>
          <p:spPr bwMode="auto">
            <a:xfrm>
              <a:off x="3162" y="1435"/>
              <a:ext cx="77" cy="30"/>
            </a:xfrm>
            <a:custGeom>
              <a:avLst/>
              <a:gdLst>
                <a:gd name="T0" fmla="*/ 2147483647 w 66"/>
                <a:gd name="T1" fmla="*/ 0 h 28"/>
                <a:gd name="T2" fmla="*/ 2147483647 w 66"/>
                <a:gd name="T3" fmla="*/ 0 h 28"/>
                <a:gd name="T4" fmla="*/ 2147483647 w 66"/>
                <a:gd name="T5" fmla="*/ 2147483647 h 28"/>
                <a:gd name="T6" fmla="*/ 2147483647 w 66"/>
                <a:gd name="T7" fmla="*/ 2147483647 h 28"/>
                <a:gd name="T8" fmla="*/ 2147483647 w 66"/>
                <a:gd name="T9" fmla="*/ 2147483647 h 28"/>
                <a:gd name="T10" fmla="*/ 2147483647 w 66"/>
                <a:gd name="T11" fmla="*/ 2147483647 h 28"/>
                <a:gd name="T12" fmla="*/ 2147483647 w 66"/>
                <a:gd name="T13" fmla="*/ 2147483647 h 28"/>
                <a:gd name="T14" fmla="*/ 2147483647 w 66"/>
                <a:gd name="T15" fmla="*/ 2147483647 h 28"/>
                <a:gd name="T16" fmla="*/ 2147483647 w 66"/>
                <a:gd name="T17" fmla="*/ 2147483647 h 28"/>
                <a:gd name="T18" fmla="*/ 2147483647 w 66"/>
                <a:gd name="T19" fmla="*/ 2147483647 h 28"/>
                <a:gd name="T20" fmla="*/ 2147483647 w 66"/>
                <a:gd name="T21" fmla="*/ 2147483647 h 28"/>
                <a:gd name="T22" fmla="*/ 2147483647 w 66"/>
                <a:gd name="T23" fmla="*/ 2147483647 h 28"/>
                <a:gd name="T24" fmla="*/ 2147483647 w 66"/>
                <a:gd name="T25" fmla="*/ 2147483647 h 28"/>
                <a:gd name="T26" fmla="*/ 2147483647 w 66"/>
                <a:gd name="T27" fmla="*/ 2147483647 h 28"/>
                <a:gd name="T28" fmla="*/ 2147483647 w 66"/>
                <a:gd name="T29" fmla="*/ 2147483647 h 28"/>
                <a:gd name="T30" fmla="*/ 2147483647 w 66"/>
                <a:gd name="T31" fmla="*/ 2147483647 h 28"/>
                <a:gd name="T32" fmla="*/ 2147483647 w 66"/>
                <a:gd name="T33" fmla="*/ 2147483647 h 28"/>
                <a:gd name="T34" fmla="*/ 2147483647 w 66"/>
                <a:gd name="T35" fmla="*/ 2147483647 h 28"/>
                <a:gd name="T36" fmla="*/ 2147483647 w 66"/>
                <a:gd name="T37" fmla="*/ 2147483647 h 28"/>
                <a:gd name="T38" fmla="*/ 2147483647 w 66"/>
                <a:gd name="T39" fmla="*/ 2147483647 h 28"/>
                <a:gd name="T40" fmla="*/ 2147483647 w 66"/>
                <a:gd name="T41" fmla="*/ 2147483647 h 28"/>
                <a:gd name="T42" fmla="*/ 2147483647 w 66"/>
                <a:gd name="T43" fmla="*/ 2147483647 h 28"/>
                <a:gd name="T44" fmla="*/ 2147483647 w 66"/>
                <a:gd name="T45" fmla="*/ 2147483647 h 28"/>
                <a:gd name="T46" fmla="*/ 2147483647 w 66"/>
                <a:gd name="T47" fmla="*/ 2147483647 h 28"/>
                <a:gd name="T48" fmla="*/ 2147483647 w 66"/>
                <a:gd name="T49" fmla="*/ 2147483647 h 28"/>
                <a:gd name="T50" fmla="*/ 2147483647 w 66"/>
                <a:gd name="T51" fmla="*/ 2147483647 h 28"/>
                <a:gd name="T52" fmla="*/ 2147483647 w 66"/>
                <a:gd name="T53" fmla="*/ 2147483647 h 28"/>
                <a:gd name="T54" fmla="*/ 2147483647 w 66"/>
                <a:gd name="T55" fmla="*/ 2147483647 h 28"/>
                <a:gd name="T56" fmla="*/ 2147483647 w 66"/>
                <a:gd name="T57" fmla="*/ 2147483647 h 28"/>
                <a:gd name="T58" fmla="*/ 2147483647 w 66"/>
                <a:gd name="T59" fmla="*/ 2147483647 h 28"/>
                <a:gd name="T60" fmla="*/ 2147483647 w 66"/>
                <a:gd name="T61" fmla="*/ 2147483647 h 28"/>
                <a:gd name="T62" fmla="*/ 2147483647 w 66"/>
                <a:gd name="T63" fmla="*/ 2147483647 h 28"/>
                <a:gd name="T64" fmla="*/ 2147483647 w 66"/>
                <a:gd name="T65" fmla="*/ 2147483647 h 28"/>
                <a:gd name="T66" fmla="*/ 2147483647 w 66"/>
                <a:gd name="T67" fmla="*/ 2147483647 h 28"/>
                <a:gd name="T68" fmla="*/ 2147483647 w 66"/>
                <a:gd name="T69" fmla="*/ 2147483647 h 28"/>
                <a:gd name="T70" fmla="*/ 2147483647 w 66"/>
                <a:gd name="T71" fmla="*/ 2147483647 h 28"/>
                <a:gd name="T72" fmla="*/ 2147483647 w 66"/>
                <a:gd name="T73" fmla="*/ 2147483647 h 28"/>
                <a:gd name="T74" fmla="*/ 2147483647 w 66"/>
                <a:gd name="T75" fmla="*/ 2147483647 h 28"/>
                <a:gd name="T76" fmla="*/ 2147483647 w 66"/>
                <a:gd name="T77" fmla="*/ 2147483647 h 28"/>
                <a:gd name="T78" fmla="*/ 2147483647 w 66"/>
                <a:gd name="T79" fmla="*/ 2147483647 h 28"/>
                <a:gd name="T80" fmla="*/ 2147483647 w 66"/>
                <a:gd name="T81" fmla="*/ 2147483647 h 28"/>
                <a:gd name="T82" fmla="*/ 2147483647 w 66"/>
                <a:gd name="T83" fmla="*/ 2147483647 h 28"/>
                <a:gd name="T84" fmla="*/ 2147483647 w 66"/>
                <a:gd name="T85" fmla="*/ 2147483647 h 28"/>
                <a:gd name="T86" fmla="*/ 2147483647 w 66"/>
                <a:gd name="T87" fmla="*/ 0 h 2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6"/>
                <a:gd name="T133" fmla="*/ 0 h 28"/>
                <a:gd name="T134" fmla="*/ 66 w 66"/>
                <a:gd name="T135" fmla="*/ 28 h 2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6" h="28">
                  <a:moveTo>
                    <a:pt x="30" y="0"/>
                  </a:moveTo>
                  <a:lnTo>
                    <a:pt x="30" y="0"/>
                  </a:lnTo>
                  <a:lnTo>
                    <a:pt x="33" y="2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2"/>
                  </a:lnTo>
                  <a:lnTo>
                    <a:pt x="49" y="2"/>
                  </a:lnTo>
                  <a:lnTo>
                    <a:pt x="59" y="2"/>
                  </a:lnTo>
                  <a:lnTo>
                    <a:pt x="61" y="2"/>
                  </a:lnTo>
                  <a:lnTo>
                    <a:pt x="63" y="2"/>
                  </a:lnTo>
                  <a:lnTo>
                    <a:pt x="66" y="2"/>
                  </a:lnTo>
                  <a:lnTo>
                    <a:pt x="66" y="5"/>
                  </a:lnTo>
                  <a:lnTo>
                    <a:pt x="63" y="7"/>
                  </a:lnTo>
                  <a:lnTo>
                    <a:pt x="61" y="7"/>
                  </a:lnTo>
                  <a:lnTo>
                    <a:pt x="59" y="10"/>
                  </a:lnTo>
                  <a:lnTo>
                    <a:pt x="59" y="12"/>
                  </a:lnTo>
                  <a:lnTo>
                    <a:pt x="59" y="14"/>
                  </a:lnTo>
                  <a:lnTo>
                    <a:pt x="61" y="14"/>
                  </a:lnTo>
                  <a:lnTo>
                    <a:pt x="61" y="17"/>
                  </a:lnTo>
                  <a:lnTo>
                    <a:pt x="59" y="17"/>
                  </a:lnTo>
                  <a:lnTo>
                    <a:pt x="56" y="19"/>
                  </a:lnTo>
                  <a:lnTo>
                    <a:pt x="56" y="21"/>
                  </a:lnTo>
                  <a:lnTo>
                    <a:pt x="59" y="21"/>
                  </a:lnTo>
                  <a:lnTo>
                    <a:pt x="61" y="21"/>
                  </a:lnTo>
                  <a:lnTo>
                    <a:pt x="63" y="24"/>
                  </a:lnTo>
                  <a:lnTo>
                    <a:pt x="61" y="24"/>
                  </a:lnTo>
                  <a:lnTo>
                    <a:pt x="59" y="24"/>
                  </a:lnTo>
                  <a:lnTo>
                    <a:pt x="56" y="21"/>
                  </a:lnTo>
                  <a:lnTo>
                    <a:pt x="59" y="24"/>
                  </a:lnTo>
                  <a:lnTo>
                    <a:pt x="56" y="26"/>
                  </a:lnTo>
                  <a:lnTo>
                    <a:pt x="54" y="26"/>
                  </a:lnTo>
                  <a:lnTo>
                    <a:pt x="56" y="28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47" y="28"/>
                  </a:lnTo>
                  <a:lnTo>
                    <a:pt x="45" y="28"/>
                  </a:lnTo>
                  <a:lnTo>
                    <a:pt x="42" y="28"/>
                  </a:lnTo>
                  <a:lnTo>
                    <a:pt x="37" y="26"/>
                  </a:lnTo>
                  <a:lnTo>
                    <a:pt x="37" y="24"/>
                  </a:lnTo>
                  <a:lnTo>
                    <a:pt x="33" y="24"/>
                  </a:lnTo>
                  <a:lnTo>
                    <a:pt x="30" y="21"/>
                  </a:lnTo>
                  <a:lnTo>
                    <a:pt x="26" y="21"/>
                  </a:lnTo>
                  <a:lnTo>
                    <a:pt x="19" y="21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1" y="17"/>
                  </a:lnTo>
                  <a:lnTo>
                    <a:pt x="11" y="19"/>
                  </a:lnTo>
                  <a:lnTo>
                    <a:pt x="9" y="19"/>
                  </a:lnTo>
                  <a:lnTo>
                    <a:pt x="7" y="19"/>
                  </a:lnTo>
                  <a:lnTo>
                    <a:pt x="4" y="17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2" y="7"/>
                  </a:lnTo>
                  <a:lnTo>
                    <a:pt x="2" y="5"/>
                  </a:lnTo>
                  <a:lnTo>
                    <a:pt x="9" y="5"/>
                  </a:lnTo>
                  <a:lnTo>
                    <a:pt x="11" y="5"/>
                  </a:lnTo>
                  <a:lnTo>
                    <a:pt x="14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8" y="2"/>
                  </a:lnTo>
                  <a:lnTo>
                    <a:pt x="2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23" name="Freeform 221"/>
            <p:cNvSpPr>
              <a:spLocks/>
            </p:cNvSpPr>
            <p:nvPr/>
          </p:nvSpPr>
          <p:spPr bwMode="auto">
            <a:xfrm>
              <a:off x="3162" y="1435"/>
              <a:ext cx="77" cy="30"/>
            </a:xfrm>
            <a:custGeom>
              <a:avLst/>
              <a:gdLst>
                <a:gd name="T0" fmla="*/ 2147483647 w 66"/>
                <a:gd name="T1" fmla="*/ 0 h 28"/>
                <a:gd name="T2" fmla="*/ 2147483647 w 66"/>
                <a:gd name="T3" fmla="*/ 0 h 28"/>
                <a:gd name="T4" fmla="*/ 2147483647 w 66"/>
                <a:gd name="T5" fmla="*/ 2147483647 h 28"/>
                <a:gd name="T6" fmla="*/ 2147483647 w 66"/>
                <a:gd name="T7" fmla="*/ 2147483647 h 28"/>
                <a:gd name="T8" fmla="*/ 2147483647 w 66"/>
                <a:gd name="T9" fmla="*/ 2147483647 h 28"/>
                <a:gd name="T10" fmla="*/ 2147483647 w 66"/>
                <a:gd name="T11" fmla="*/ 2147483647 h 28"/>
                <a:gd name="T12" fmla="*/ 2147483647 w 66"/>
                <a:gd name="T13" fmla="*/ 2147483647 h 28"/>
                <a:gd name="T14" fmla="*/ 2147483647 w 66"/>
                <a:gd name="T15" fmla="*/ 2147483647 h 28"/>
                <a:gd name="T16" fmla="*/ 2147483647 w 66"/>
                <a:gd name="T17" fmla="*/ 2147483647 h 28"/>
                <a:gd name="T18" fmla="*/ 2147483647 w 66"/>
                <a:gd name="T19" fmla="*/ 2147483647 h 28"/>
                <a:gd name="T20" fmla="*/ 2147483647 w 66"/>
                <a:gd name="T21" fmla="*/ 2147483647 h 28"/>
                <a:gd name="T22" fmla="*/ 2147483647 w 66"/>
                <a:gd name="T23" fmla="*/ 2147483647 h 28"/>
                <a:gd name="T24" fmla="*/ 2147483647 w 66"/>
                <a:gd name="T25" fmla="*/ 2147483647 h 28"/>
                <a:gd name="T26" fmla="*/ 2147483647 w 66"/>
                <a:gd name="T27" fmla="*/ 2147483647 h 28"/>
                <a:gd name="T28" fmla="*/ 2147483647 w 66"/>
                <a:gd name="T29" fmla="*/ 2147483647 h 28"/>
                <a:gd name="T30" fmla="*/ 2147483647 w 66"/>
                <a:gd name="T31" fmla="*/ 2147483647 h 28"/>
                <a:gd name="T32" fmla="*/ 2147483647 w 66"/>
                <a:gd name="T33" fmla="*/ 2147483647 h 28"/>
                <a:gd name="T34" fmla="*/ 2147483647 w 66"/>
                <a:gd name="T35" fmla="*/ 2147483647 h 28"/>
                <a:gd name="T36" fmla="*/ 2147483647 w 66"/>
                <a:gd name="T37" fmla="*/ 2147483647 h 28"/>
                <a:gd name="T38" fmla="*/ 2147483647 w 66"/>
                <a:gd name="T39" fmla="*/ 2147483647 h 28"/>
                <a:gd name="T40" fmla="*/ 2147483647 w 66"/>
                <a:gd name="T41" fmla="*/ 2147483647 h 28"/>
                <a:gd name="T42" fmla="*/ 2147483647 w 66"/>
                <a:gd name="T43" fmla="*/ 2147483647 h 28"/>
                <a:gd name="T44" fmla="*/ 2147483647 w 66"/>
                <a:gd name="T45" fmla="*/ 2147483647 h 28"/>
                <a:gd name="T46" fmla="*/ 2147483647 w 66"/>
                <a:gd name="T47" fmla="*/ 2147483647 h 28"/>
                <a:gd name="T48" fmla="*/ 2147483647 w 66"/>
                <a:gd name="T49" fmla="*/ 2147483647 h 28"/>
                <a:gd name="T50" fmla="*/ 2147483647 w 66"/>
                <a:gd name="T51" fmla="*/ 2147483647 h 28"/>
                <a:gd name="T52" fmla="*/ 2147483647 w 66"/>
                <a:gd name="T53" fmla="*/ 2147483647 h 28"/>
                <a:gd name="T54" fmla="*/ 2147483647 w 66"/>
                <a:gd name="T55" fmla="*/ 2147483647 h 28"/>
                <a:gd name="T56" fmla="*/ 2147483647 w 66"/>
                <a:gd name="T57" fmla="*/ 2147483647 h 28"/>
                <a:gd name="T58" fmla="*/ 2147483647 w 66"/>
                <a:gd name="T59" fmla="*/ 2147483647 h 28"/>
                <a:gd name="T60" fmla="*/ 2147483647 w 66"/>
                <a:gd name="T61" fmla="*/ 2147483647 h 28"/>
                <a:gd name="T62" fmla="*/ 2147483647 w 66"/>
                <a:gd name="T63" fmla="*/ 2147483647 h 28"/>
                <a:gd name="T64" fmla="*/ 2147483647 w 66"/>
                <a:gd name="T65" fmla="*/ 2147483647 h 28"/>
                <a:gd name="T66" fmla="*/ 2147483647 w 66"/>
                <a:gd name="T67" fmla="*/ 2147483647 h 28"/>
                <a:gd name="T68" fmla="*/ 2147483647 w 66"/>
                <a:gd name="T69" fmla="*/ 2147483647 h 28"/>
                <a:gd name="T70" fmla="*/ 2147483647 w 66"/>
                <a:gd name="T71" fmla="*/ 2147483647 h 28"/>
                <a:gd name="T72" fmla="*/ 2147483647 w 66"/>
                <a:gd name="T73" fmla="*/ 2147483647 h 28"/>
                <a:gd name="T74" fmla="*/ 2147483647 w 66"/>
                <a:gd name="T75" fmla="*/ 2147483647 h 28"/>
                <a:gd name="T76" fmla="*/ 2147483647 w 66"/>
                <a:gd name="T77" fmla="*/ 2147483647 h 28"/>
                <a:gd name="T78" fmla="*/ 2147483647 w 66"/>
                <a:gd name="T79" fmla="*/ 2147483647 h 28"/>
                <a:gd name="T80" fmla="*/ 2147483647 w 66"/>
                <a:gd name="T81" fmla="*/ 2147483647 h 28"/>
                <a:gd name="T82" fmla="*/ 2147483647 w 66"/>
                <a:gd name="T83" fmla="*/ 2147483647 h 28"/>
                <a:gd name="T84" fmla="*/ 2147483647 w 66"/>
                <a:gd name="T85" fmla="*/ 2147483647 h 28"/>
                <a:gd name="T86" fmla="*/ 2147483647 w 66"/>
                <a:gd name="T87" fmla="*/ 0 h 2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6"/>
                <a:gd name="T133" fmla="*/ 0 h 28"/>
                <a:gd name="T134" fmla="*/ 66 w 66"/>
                <a:gd name="T135" fmla="*/ 28 h 2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6" h="28">
                  <a:moveTo>
                    <a:pt x="30" y="0"/>
                  </a:moveTo>
                  <a:lnTo>
                    <a:pt x="30" y="0"/>
                  </a:lnTo>
                  <a:lnTo>
                    <a:pt x="33" y="2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2"/>
                  </a:lnTo>
                  <a:lnTo>
                    <a:pt x="49" y="2"/>
                  </a:lnTo>
                  <a:lnTo>
                    <a:pt x="59" y="2"/>
                  </a:lnTo>
                  <a:lnTo>
                    <a:pt x="61" y="2"/>
                  </a:lnTo>
                  <a:lnTo>
                    <a:pt x="63" y="2"/>
                  </a:lnTo>
                  <a:lnTo>
                    <a:pt x="66" y="2"/>
                  </a:lnTo>
                  <a:lnTo>
                    <a:pt x="66" y="5"/>
                  </a:lnTo>
                  <a:lnTo>
                    <a:pt x="63" y="7"/>
                  </a:lnTo>
                  <a:lnTo>
                    <a:pt x="61" y="7"/>
                  </a:lnTo>
                  <a:lnTo>
                    <a:pt x="59" y="10"/>
                  </a:lnTo>
                  <a:lnTo>
                    <a:pt x="59" y="12"/>
                  </a:lnTo>
                  <a:lnTo>
                    <a:pt x="59" y="14"/>
                  </a:lnTo>
                  <a:lnTo>
                    <a:pt x="61" y="14"/>
                  </a:lnTo>
                  <a:lnTo>
                    <a:pt x="61" y="17"/>
                  </a:lnTo>
                  <a:lnTo>
                    <a:pt x="59" y="17"/>
                  </a:lnTo>
                  <a:lnTo>
                    <a:pt x="56" y="19"/>
                  </a:lnTo>
                  <a:lnTo>
                    <a:pt x="56" y="21"/>
                  </a:lnTo>
                  <a:lnTo>
                    <a:pt x="59" y="21"/>
                  </a:lnTo>
                  <a:lnTo>
                    <a:pt x="61" y="21"/>
                  </a:lnTo>
                  <a:lnTo>
                    <a:pt x="63" y="24"/>
                  </a:lnTo>
                  <a:lnTo>
                    <a:pt x="61" y="24"/>
                  </a:lnTo>
                  <a:lnTo>
                    <a:pt x="59" y="24"/>
                  </a:lnTo>
                  <a:lnTo>
                    <a:pt x="56" y="21"/>
                  </a:lnTo>
                  <a:lnTo>
                    <a:pt x="59" y="24"/>
                  </a:lnTo>
                  <a:lnTo>
                    <a:pt x="56" y="26"/>
                  </a:lnTo>
                  <a:lnTo>
                    <a:pt x="54" y="26"/>
                  </a:lnTo>
                  <a:lnTo>
                    <a:pt x="56" y="28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47" y="28"/>
                  </a:lnTo>
                  <a:lnTo>
                    <a:pt x="45" y="28"/>
                  </a:lnTo>
                  <a:lnTo>
                    <a:pt x="42" y="28"/>
                  </a:lnTo>
                  <a:lnTo>
                    <a:pt x="37" y="26"/>
                  </a:lnTo>
                  <a:lnTo>
                    <a:pt x="37" y="24"/>
                  </a:lnTo>
                  <a:lnTo>
                    <a:pt x="33" y="24"/>
                  </a:lnTo>
                  <a:lnTo>
                    <a:pt x="30" y="21"/>
                  </a:lnTo>
                  <a:lnTo>
                    <a:pt x="26" y="21"/>
                  </a:lnTo>
                  <a:lnTo>
                    <a:pt x="19" y="21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1" y="17"/>
                  </a:lnTo>
                  <a:lnTo>
                    <a:pt x="11" y="19"/>
                  </a:lnTo>
                  <a:lnTo>
                    <a:pt x="9" y="19"/>
                  </a:lnTo>
                  <a:lnTo>
                    <a:pt x="7" y="19"/>
                  </a:lnTo>
                  <a:lnTo>
                    <a:pt x="4" y="17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2" y="7"/>
                  </a:lnTo>
                  <a:lnTo>
                    <a:pt x="2" y="5"/>
                  </a:lnTo>
                  <a:lnTo>
                    <a:pt x="9" y="5"/>
                  </a:lnTo>
                  <a:lnTo>
                    <a:pt x="11" y="5"/>
                  </a:lnTo>
                  <a:lnTo>
                    <a:pt x="14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8" y="2"/>
                  </a:lnTo>
                  <a:lnTo>
                    <a:pt x="28" y="0"/>
                  </a:lnTo>
                  <a:lnTo>
                    <a:pt x="3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24" name="Freeform 222"/>
            <p:cNvSpPr>
              <a:spLocks/>
            </p:cNvSpPr>
            <p:nvPr/>
          </p:nvSpPr>
          <p:spPr bwMode="auto">
            <a:xfrm>
              <a:off x="2892" y="1504"/>
              <a:ext cx="138" cy="112"/>
            </a:xfrm>
            <a:custGeom>
              <a:avLst/>
              <a:gdLst>
                <a:gd name="T0" fmla="*/ 2147483647 w 118"/>
                <a:gd name="T1" fmla="*/ 2147483647 h 101"/>
                <a:gd name="T2" fmla="*/ 2147483647 w 118"/>
                <a:gd name="T3" fmla="*/ 2147483647 h 101"/>
                <a:gd name="T4" fmla="*/ 2147483647 w 118"/>
                <a:gd name="T5" fmla="*/ 2147483647 h 101"/>
                <a:gd name="T6" fmla="*/ 2147483647 w 118"/>
                <a:gd name="T7" fmla="*/ 2147483647 h 101"/>
                <a:gd name="T8" fmla="*/ 2147483647 w 118"/>
                <a:gd name="T9" fmla="*/ 2147483647 h 101"/>
                <a:gd name="T10" fmla="*/ 2147483647 w 118"/>
                <a:gd name="T11" fmla="*/ 0 h 101"/>
                <a:gd name="T12" fmla="*/ 2147483647 w 118"/>
                <a:gd name="T13" fmla="*/ 2147483647 h 101"/>
                <a:gd name="T14" fmla="*/ 2147483647 w 118"/>
                <a:gd name="T15" fmla="*/ 2147483647 h 101"/>
                <a:gd name="T16" fmla="*/ 2147483647 w 118"/>
                <a:gd name="T17" fmla="*/ 2147483647 h 101"/>
                <a:gd name="T18" fmla="*/ 2147483647 w 118"/>
                <a:gd name="T19" fmla="*/ 2147483647 h 101"/>
                <a:gd name="T20" fmla="*/ 2147483647 w 118"/>
                <a:gd name="T21" fmla="*/ 2147483647 h 101"/>
                <a:gd name="T22" fmla="*/ 2147483647 w 118"/>
                <a:gd name="T23" fmla="*/ 2147483647 h 101"/>
                <a:gd name="T24" fmla="*/ 2147483647 w 118"/>
                <a:gd name="T25" fmla="*/ 2147483647 h 101"/>
                <a:gd name="T26" fmla="*/ 2147483647 w 118"/>
                <a:gd name="T27" fmla="*/ 2147483647 h 101"/>
                <a:gd name="T28" fmla="*/ 2147483647 w 118"/>
                <a:gd name="T29" fmla="*/ 2147483647 h 101"/>
                <a:gd name="T30" fmla="*/ 2147483647 w 118"/>
                <a:gd name="T31" fmla="*/ 2147483647 h 101"/>
                <a:gd name="T32" fmla="*/ 2147483647 w 118"/>
                <a:gd name="T33" fmla="*/ 2147483647 h 101"/>
                <a:gd name="T34" fmla="*/ 2147483647 w 118"/>
                <a:gd name="T35" fmla="*/ 2147483647 h 101"/>
                <a:gd name="T36" fmla="*/ 2147483647 w 118"/>
                <a:gd name="T37" fmla="*/ 2147483647 h 101"/>
                <a:gd name="T38" fmla="*/ 0 w 118"/>
                <a:gd name="T39" fmla="*/ 2147483647 h 101"/>
                <a:gd name="T40" fmla="*/ 0 w 118"/>
                <a:gd name="T41" fmla="*/ 2147483647 h 101"/>
                <a:gd name="T42" fmla="*/ 0 w 118"/>
                <a:gd name="T43" fmla="*/ 2147483647 h 101"/>
                <a:gd name="T44" fmla="*/ 2147483647 w 118"/>
                <a:gd name="T45" fmla="*/ 2147483647 h 101"/>
                <a:gd name="T46" fmla="*/ 2147483647 w 118"/>
                <a:gd name="T47" fmla="*/ 2147483647 h 101"/>
                <a:gd name="T48" fmla="*/ 2147483647 w 118"/>
                <a:gd name="T49" fmla="*/ 2147483647 h 101"/>
                <a:gd name="T50" fmla="*/ 2147483647 w 118"/>
                <a:gd name="T51" fmla="*/ 2147483647 h 101"/>
                <a:gd name="T52" fmla="*/ 2147483647 w 118"/>
                <a:gd name="T53" fmla="*/ 2147483647 h 101"/>
                <a:gd name="T54" fmla="*/ 2147483647 w 118"/>
                <a:gd name="T55" fmla="*/ 2147483647 h 101"/>
                <a:gd name="T56" fmla="*/ 2147483647 w 118"/>
                <a:gd name="T57" fmla="*/ 2147483647 h 101"/>
                <a:gd name="T58" fmla="*/ 2147483647 w 118"/>
                <a:gd name="T59" fmla="*/ 2147483647 h 101"/>
                <a:gd name="T60" fmla="*/ 2147483647 w 118"/>
                <a:gd name="T61" fmla="*/ 2147483647 h 101"/>
                <a:gd name="T62" fmla="*/ 2147483647 w 118"/>
                <a:gd name="T63" fmla="*/ 2147483647 h 101"/>
                <a:gd name="T64" fmla="*/ 2147483647 w 118"/>
                <a:gd name="T65" fmla="*/ 2147483647 h 101"/>
                <a:gd name="T66" fmla="*/ 2147483647 w 118"/>
                <a:gd name="T67" fmla="*/ 2147483647 h 101"/>
                <a:gd name="T68" fmla="*/ 2147483647 w 118"/>
                <a:gd name="T69" fmla="*/ 2147483647 h 101"/>
                <a:gd name="T70" fmla="*/ 2147483647 w 118"/>
                <a:gd name="T71" fmla="*/ 2147483647 h 101"/>
                <a:gd name="T72" fmla="*/ 2147483647 w 118"/>
                <a:gd name="T73" fmla="*/ 2147483647 h 101"/>
                <a:gd name="T74" fmla="*/ 2147483647 w 118"/>
                <a:gd name="T75" fmla="*/ 2147483647 h 101"/>
                <a:gd name="T76" fmla="*/ 2147483647 w 118"/>
                <a:gd name="T77" fmla="*/ 2147483647 h 101"/>
                <a:gd name="T78" fmla="*/ 2147483647 w 118"/>
                <a:gd name="T79" fmla="*/ 2147483647 h 101"/>
                <a:gd name="T80" fmla="*/ 2147483647 w 118"/>
                <a:gd name="T81" fmla="*/ 2147483647 h 101"/>
                <a:gd name="T82" fmla="*/ 2147483647 w 118"/>
                <a:gd name="T83" fmla="*/ 2147483647 h 101"/>
                <a:gd name="T84" fmla="*/ 2147483647 w 118"/>
                <a:gd name="T85" fmla="*/ 2147483647 h 101"/>
                <a:gd name="T86" fmla="*/ 2147483647 w 118"/>
                <a:gd name="T87" fmla="*/ 2147483647 h 101"/>
                <a:gd name="T88" fmla="*/ 2147483647 w 118"/>
                <a:gd name="T89" fmla="*/ 2147483647 h 101"/>
                <a:gd name="T90" fmla="*/ 2147483647 w 118"/>
                <a:gd name="T91" fmla="*/ 2147483647 h 101"/>
                <a:gd name="T92" fmla="*/ 2147483647 w 118"/>
                <a:gd name="T93" fmla="*/ 2147483647 h 101"/>
                <a:gd name="T94" fmla="*/ 2147483647 w 118"/>
                <a:gd name="T95" fmla="*/ 2147483647 h 101"/>
                <a:gd name="T96" fmla="*/ 2147483647 w 118"/>
                <a:gd name="T97" fmla="*/ 2147483647 h 101"/>
                <a:gd name="T98" fmla="*/ 2147483647 w 118"/>
                <a:gd name="T99" fmla="*/ 2147483647 h 101"/>
                <a:gd name="T100" fmla="*/ 2147483647 w 118"/>
                <a:gd name="T101" fmla="*/ 2147483647 h 101"/>
                <a:gd name="T102" fmla="*/ 2147483647 w 118"/>
                <a:gd name="T103" fmla="*/ 2147483647 h 101"/>
                <a:gd name="T104" fmla="*/ 2147483647 w 118"/>
                <a:gd name="T105" fmla="*/ 2147483647 h 101"/>
                <a:gd name="T106" fmla="*/ 2147483647 w 118"/>
                <a:gd name="T107" fmla="*/ 2147483647 h 1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8"/>
                <a:gd name="T163" fmla="*/ 0 h 101"/>
                <a:gd name="T164" fmla="*/ 118 w 118"/>
                <a:gd name="T165" fmla="*/ 101 h 10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8" h="101">
                  <a:moveTo>
                    <a:pt x="64" y="12"/>
                  </a:moveTo>
                  <a:lnTo>
                    <a:pt x="62" y="12"/>
                  </a:lnTo>
                  <a:lnTo>
                    <a:pt x="64" y="12"/>
                  </a:lnTo>
                  <a:lnTo>
                    <a:pt x="66" y="9"/>
                  </a:lnTo>
                  <a:lnTo>
                    <a:pt x="66" y="7"/>
                  </a:lnTo>
                  <a:lnTo>
                    <a:pt x="62" y="9"/>
                  </a:lnTo>
                  <a:lnTo>
                    <a:pt x="59" y="9"/>
                  </a:lnTo>
                  <a:lnTo>
                    <a:pt x="59" y="7"/>
                  </a:lnTo>
                  <a:lnTo>
                    <a:pt x="57" y="7"/>
                  </a:lnTo>
                  <a:lnTo>
                    <a:pt x="54" y="7"/>
                  </a:lnTo>
                  <a:lnTo>
                    <a:pt x="52" y="7"/>
                  </a:lnTo>
                  <a:lnTo>
                    <a:pt x="50" y="7"/>
                  </a:lnTo>
                  <a:lnTo>
                    <a:pt x="52" y="5"/>
                  </a:lnTo>
                  <a:lnTo>
                    <a:pt x="52" y="2"/>
                  </a:lnTo>
                  <a:lnTo>
                    <a:pt x="47" y="2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3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2"/>
                  </a:lnTo>
                  <a:lnTo>
                    <a:pt x="38" y="5"/>
                  </a:lnTo>
                  <a:lnTo>
                    <a:pt x="40" y="5"/>
                  </a:lnTo>
                  <a:lnTo>
                    <a:pt x="36" y="7"/>
                  </a:lnTo>
                  <a:lnTo>
                    <a:pt x="38" y="9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40" y="14"/>
                  </a:lnTo>
                  <a:lnTo>
                    <a:pt x="36" y="14"/>
                  </a:lnTo>
                  <a:lnTo>
                    <a:pt x="36" y="16"/>
                  </a:lnTo>
                  <a:lnTo>
                    <a:pt x="33" y="16"/>
                  </a:lnTo>
                  <a:lnTo>
                    <a:pt x="33" y="19"/>
                  </a:lnTo>
                  <a:lnTo>
                    <a:pt x="36" y="21"/>
                  </a:lnTo>
                  <a:lnTo>
                    <a:pt x="33" y="21"/>
                  </a:lnTo>
                  <a:lnTo>
                    <a:pt x="33" y="19"/>
                  </a:lnTo>
                  <a:lnTo>
                    <a:pt x="31" y="19"/>
                  </a:lnTo>
                  <a:lnTo>
                    <a:pt x="28" y="21"/>
                  </a:lnTo>
                  <a:lnTo>
                    <a:pt x="28" y="19"/>
                  </a:lnTo>
                  <a:lnTo>
                    <a:pt x="26" y="16"/>
                  </a:lnTo>
                  <a:lnTo>
                    <a:pt x="24" y="16"/>
                  </a:lnTo>
                  <a:lnTo>
                    <a:pt x="17" y="16"/>
                  </a:lnTo>
                  <a:lnTo>
                    <a:pt x="17" y="19"/>
                  </a:lnTo>
                  <a:lnTo>
                    <a:pt x="14" y="19"/>
                  </a:lnTo>
                  <a:lnTo>
                    <a:pt x="14" y="21"/>
                  </a:lnTo>
                  <a:lnTo>
                    <a:pt x="17" y="21"/>
                  </a:lnTo>
                  <a:lnTo>
                    <a:pt x="19" y="21"/>
                  </a:lnTo>
                  <a:lnTo>
                    <a:pt x="19" y="23"/>
                  </a:lnTo>
                  <a:lnTo>
                    <a:pt x="19" y="21"/>
                  </a:lnTo>
                  <a:lnTo>
                    <a:pt x="14" y="23"/>
                  </a:lnTo>
                  <a:lnTo>
                    <a:pt x="12" y="28"/>
                  </a:lnTo>
                  <a:lnTo>
                    <a:pt x="10" y="31"/>
                  </a:lnTo>
                  <a:lnTo>
                    <a:pt x="10" y="33"/>
                  </a:lnTo>
                  <a:lnTo>
                    <a:pt x="14" y="33"/>
                  </a:lnTo>
                  <a:lnTo>
                    <a:pt x="14" y="35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7" y="40"/>
                  </a:lnTo>
                  <a:lnTo>
                    <a:pt x="5" y="40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2" y="57"/>
                  </a:lnTo>
                  <a:lnTo>
                    <a:pt x="2" y="59"/>
                  </a:lnTo>
                  <a:lnTo>
                    <a:pt x="2" y="61"/>
                  </a:lnTo>
                  <a:lnTo>
                    <a:pt x="0" y="64"/>
                  </a:lnTo>
                  <a:lnTo>
                    <a:pt x="2" y="64"/>
                  </a:lnTo>
                  <a:lnTo>
                    <a:pt x="2" y="66"/>
                  </a:lnTo>
                  <a:lnTo>
                    <a:pt x="2" y="68"/>
                  </a:lnTo>
                  <a:lnTo>
                    <a:pt x="5" y="68"/>
                  </a:lnTo>
                  <a:lnTo>
                    <a:pt x="5" y="71"/>
                  </a:lnTo>
                  <a:lnTo>
                    <a:pt x="2" y="71"/>
                  </a:lnTo>
                  <a:lnTo>
                    <a:pt x="7" y="73"/>
                  </a:lnTo>
                  <a:lnTo>
                    <a:pt x="7" y="75"/>
                  </a:lnTo>
                  <a:lnTo>
                    <a:pt x="10" y="75"/>
                  </a:lnTo>
                  <a:lnTo>
                    <a:pt x="14" y="78"/>
                  </a:lnTo>
                  <a:lnTo>
                    <a:pt x="24" y="78"/>
                  </a:lnTo>
                  <a:lnTo>
                    <a:pt x="28" y="80"/>
                  </a:lnTo>
                  <a:lnTo>
                    <a:pt x="26" y="83"/>
                  </a:lnTo>
                  <a:lnTo>
                    <a:pt x="21" y="85"/>
                  </a:lnTo>
                  <a:lnTo>
                    <a:pt x="21" y="87"/>
                  </a:lnTo>
                  <a:lnTo>
                    <a:pt x="19" y="92"/>
                  </a:lnTo>
                  <a:lnTo>
                    <a:pt x="19" y="97"/>
                  </a:lnTo>
                  <a:lnTo>
                    <a:pt x="21" y="97"/>
                  </a:lnTo>
                  <a:lnTo>
                    <a:pt x="21" y="99"/>
                  </a:lnTo>
                  <a:lnTo>
                    <a:pt x="31" y="99"/>
                  </a:lnTo>
                  <a:lnTo>
                    <a:pt x="38" y="97"/>
                  </a:lnTo>
                  <a:lnTo>
                    <a:pt x="43" y="99"/>
                  </a:lnTo>
                  <a:lnTo>
                    <a:pt x="47" y="99"/>
                  </a:lnTo>
                  <a:lnTo>
                    <a:pt x="50" y="99"/>
                  </a:lnTo>
                  <a:lnTo>
                    <a:pt x="52" y="99"/>
                  </a:lnTo>
                  <a:lnTo>
                    <a:pt x="54" y="101"/>
                  </a:lnTo>
                  <a:lnTo>
                    <a:pt x="57" y="101"/>
                  </a:lnTo>
                  <a:lnTo>
                    <a:pt x="59" y="101"/>
                  </a:lnTo>
                  <a:lnTo>
                    <a:pt x="59" y="99"/>
                  </a:lnTo>
                  <a:lnTo>
                    <a:pt x="62" y="99"/>
                  </a:lnTo>
                  <a:lnTo>
                    <a:pt x="64" y="99"/>
                  </a:lnTo>
                  <a:lnTo>
                    <a:pt x="66" y="99"/>
                  </a:lnTo>
                  <a:lnTo>
                    <a:pt x="69" y="99"/>
                  </a:lnTo>
                  <a:lnTo>
                    <a:pt x="73" y="99"/>
                  </a:lnTo>
                  <a:lnTo>
                    <a:pt x="83" y="97"/>
                  </a:lnTo>
                  <a:lnTo>
                    <a:pt x="88" y="97"/>
                  </a:lnTo>
                  <a:lnTo>
                    <a:pt x="90" y="97"/>
                  </a:lnTo>
                  <a:lnTo>
                    <a:pt x="90" y="99"/>
                  </a:lnTo>
                  <a:lnTo>
                    <a:pt x="92" y="97"/>
                  </a:lnTo>
                  <a:lnTo>
                    <a:pt x="92" y="94"/>
                  </a:lnTo>
                  <a:lnTo>
                    <a:pt x="90" y="92"/>
                  </a:lnTo>
                  <a:lnTo>
                    <a:pt x="92" y="90"/>
                  </a:lnTo>
                  <a:lnTo>
                    <a:pt x="97" y="87"/>
                  </a:lnTo>
                  <a:lnTo>
                    <a:pt x="99" y="87"/>
                  </a:lnTo>
                  <a:lnTo>
                    <a:pt x="99" y="85"/>
                  </a:lnTo>
                  <a:lnTo>
                    <a:pt x="104" y="85"/>
                  </a:lnTo>
                  <a:lnTo>
                    <a:pt x="104" y="83"/>
                  </a:lnTo>
                  <a:lnTo>
                    <a:pt x="102" y="83"/>
                  </a:lnTo>
                  <a:lnTo>
                    <a:pt x="97" y="78"/>
                  </a:lnTo>
                  <a:lnTo>
                    <a:pt x="95" y="75"/>
                  </a:lnTo>
                  <a:lnTo>
                    <a:pt x="88" y="73"/>
                  </a:lnTo>
                  <a:lnTo>
                    <a:pt x="85" y="71"/>
                  </a:lnTo>
                  <a:lnTo>
                    <a:pt x="85" y="68"/>
                  </a:lnTo>
                  <a:lnTo>
                    <a:pt x="85" y="66"/>
                  </a:lnTo>
                  <a:lnTo>
                    <a:pt x="80" y="66"/>
                  </a:lnTo>
                  <a:lnTo>
                    <a:pt x="78" y="64"/>
                  </a:lnTo>
                  <a:lnTo>
                    <a:pt x="78" y="61"/>
                  </a:lnTo>
                  <a:lnTo>
                    <a:pt x="80" y="61"/>
                  </a:lnTo>
                  <a:lnTo>
                    <a:pt x="83" y="64"/>
                  </a:lnTo>
                  <a:lnTo>
                    <a:pt x="85" y="61"/>
                  </a:lnTo>
                  <a:lnTo>
                    <a:pt x="90" y="61"/>
                  </a:lnTo>
                  <a:lnTo>
                    <a:pt x="92" y="59"/>
                  </a:lnTo>
                  <a:lnTo>
                    <a:pt x="97" y="59"/>
                  </a:lnTo>
                  <a:lnTo>
                    <a:pt x="99" y="57"/>
                  </a:lnTo>
                  <a:lnTo>
                    <a:pt x="109" y="54"/>
                  </a:lnTo>
                  <a:lnTo>
                    <a:pt x="109" y="52"/>
                  </a:lnTo>
                  <a:lnTo>
                    <a:pt x="111" y="52"/>
                  </a:lnTo>
                  <a:lnTo>
                    <a:pt x="114" y="52"/>
                  </a:lnTo>
                  <a:lnTo>
                    <a:pt x="116" y="54"/>
                  </a:lnTo>
                  <a:lnTo>
                    <a:pt x="118" y="54"/>
                  </a:lnTo>
                  <a:lnTo>
                    <a:pt x="118" y="49"/>
                  </a:lnTo>
                  <a:lnTo>
                    <a:pt x="118" y="47"/>
                  </a:lnTo>
                  <a:lnTo>
                    <a:pt x="114" y="45"/>
                  </a:lnTo>
                  <a:lnTo>
                    <a:pt x="114" y="40"/>
                  </a:lnTo>
                  <a:lnTo>
                    <a:pt x="114" y="38"/>
                  </a:lnTo>
                  <a:lnTo>
                    <a:pt x="114" y="35"/>
                  </a:lnTo>
                  <a:lnTo>
                    <a:pt x="114" y="31"/>
                  </a:lnTo>
                  <a:lnTo>
                    <a:pt x="111" y="31"/>
                  </a:lnTo>
                  <a:lnTo>
                    <a:pt x="109" y="28"/>
                  </a:lnTo>
                  <a:lnTo>
                    <a:pt x="109" y="26"/>
                  </a:lnTo>
                  <a:lnTo>
                    <a:pt x="111" y="23"/>
                  </a:lnTo>
                  <a:lnTo>
                    <a:pt x="111" y="21"/>
                  </a:lnTo>
                  <a:lnTo>
                    <a:pt x="111" y="19"/>
                  </a:lnTo>
                  <a:lnTo>
                    <a:pt x="109" y="16"/>
                  </a:lnTo>
                  <a:lnTo>
                    <a:pt x="104" y="14"/>
                  </a:lnTo>
                  <a:lnTo>
                    <a:pt x="102" y="12"/>
                  </a:lnTo>
                  <a:lnTo>
                    <a:pt x="99" y="12"/>
                  </a:lnTo>
                  <a:lnTo>
                    <a:pt x="97" y="12"/>
                  </a:lnTo>
                  <a:lnTo>
                    <a:pt x="97" y="9"/>
                  </a:lnTo>
                  <a:lnTo>
                    <a:pt x="95" y="9"/>
                  </a:lnTo>
                  <a:lnTo>
                    <a:pt x="92" y="9"/>
                  </a:lnTo>
                  <a:lnTo>
                    <a:pt x="92" y="7"/>
                  </a:lnTo>
                  <a:lnTo>
                    <a:pt x="88" y="7"/>
                  </a:lnTo>
                  <a:lnTo>
                    <a:pt x="85" y="7"/>
                  </a:lnTo>
                  <a:lnTo>
                    <a:pt x="85" y="9"/>
                  </a:lnTo>
                  <a:lnTo>
                    <a:pt x="85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88" y="7"/>
                  </a:lnTo>
                  <a:lnTo>
                    <a:pt x="85" y="7"/>
                  </a:lnTo>
                  <a:lnTo>
                    <a:pt x="83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9"/>
                  </a:lnTo>
                  <a:lnTo>
                    <a:pt x="76" y="9"/>
                  </a:lnTo>
                  <a:lnTo>
                    <a:pt x="71" y="12"/>
                  </a:lnTo>
                  <a:lnTo>
                    <a:pt x="71" y="14"/>
                  </a:lnTo>
                  <a:lnTo>
                    <a:pt x="66" y="12"/>
                  </a:lnTo>
                  <a:lnTo>
                    <a:pt x="64" y="14"/>
                  </a:lnTo>
                  <a:lnTo>
                    <a:pt x="64" y="1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25" name="Freeform 223"/>
            <p:cNvSpPr>
              <a:spLocks/>
            </p:cNvSpPr>
            <p:nvPr/>
          </p:nvSpPr>
          <p:spPr bwMode="auto">
            <a:xfrm>
              <a:off x="2892" y="1504"/>
              <a:ext cx="138" cy="112"/>
            </a:xfrm>
            <a:custGeom>
              <a:avLst/>
              <a:gdLst>
                <a:gd name="T0" fmla="*/ 2147483647 w 118"/>
                <a:gd name="T1" fmla="*/ 2147483647 h 101"/>
                <a:gd name="T2" fmla="*/ 2147483647 w 118"/>
                <a:gd name="T3" fmla="*/ 2147483647 h 101"/>
                <a:gd name="T4" fmla="*/ 2147483647 w 118"/>
                <a:gd name="T5" fmla="*/ 2147483647 h 101"/>
                <a:gd name="T6" fmla="*/ 2147483647 w 118"/>
                <a:gd name="T7" fmla="*/ 2147483647 h 101"/>
                <a:gd name="T8" fmla="*/ 2147483647 w 118"/>
                <a:gd name="T9" fmla="*/ 2147483647 h 101"/>
                <a:gd name="T10" fmla="*/ 2147483647 w 118"/>
                <a:gd name="T11" fmla="*/ 0 h 101"/>
                <a:gd name="T12" fmla="*/ 2147483647 w 118"/>
                <a:gd name="T13" fmla="*/ 2147483647 h 101"/>
                <a:gd name="T14" fmla="*/ 2147483647 w 118"/>
                <a:gd name="T15" fmla="*/ 2147483647 h 101"/>
                <a:gd name="T16" fmla="*/ 2147483647 w 118"/>
                <a:gd name="T17" fmla="*/ 2147483647 h 101"/>
                <a:gd name="T18" fmla="*/ 2147483647 w 118"/>
                <a:gd name="T19" fmla="*/ 2147483647 h 101"/>
                <a:gd name="T20" fmla="*/ 2147483647 w 118"/>
                <a:gd name="T21" fmla="*/ 2147483647 h 101"/>
                <a:gd name="T22" fmla="*/ 2147483647 w 118"/>
                <a:gd name="T23" fmla="*/ 2147483647 h 101"/>
                <a:gd name="T24" fmla="*/ 2147483647 w 118"/>
                <a:gd name="T25" fmla="*/ 2147483647 h 101"/>
                <a:gd name="T26" fmla="*/ 2147483647 w 118"/>
                <a:gd name="T27" fmla="*/ 2147483647 h 101"/>
                <a:gd name="T28" fmla="*/ 2147483647 w 118"/>
                <a:gd name="T29" fmla="*/ 2147483647 h 101"/>
                <a:gd name="T30" fmla="*/ 2147483647 w 118"/>
                <a:gd name="T31" fmla="*/ 2147483647 h 101"/>
                <a:gd name="T32" fmla="*/ 2147483647 w 118"/>
                <a:gd name="T33" fmla="*/ 2147483647 h 101"/>
                <a:gd name="T34" fmla="*/ 2147483647 w 118"/>
                <a:gd name="T35" fmla="*/ 2147483647 h 101"/>
                <a:gd name="T36" fmla="*/ 2147483647 w 118"/>
                <a:gd name="T37" fmla="*/ 2147483647 h 101"/>
                <a:gd name="T38" fmla="*/ 0 w 118"/>
                <a:gd name="T39" fmla="*/ 2147483647 h 101"/>
                <a:gd name="T40" fmla="*/ 0 w 118"/>
                <a:gd name="T41" fmla="*/ 2147483647 h 101"/>
                <a:gd name="T42" fmla="*/ 0 w 118"/>
                <a:gd name="T43" fmla="*/ 2147483647 h 101"/>
                <a:gd name="T44" fmla="*/ 2147483647 w 118"/>
                <a:gd name="T45" fmla="*/ 2147483647 h 101"/>
                <a:gd name="T46" fmla="*/ 2147483647 w 118"/>
                <a:gd name="T47" fmla="*/ 2147483647 h 101"/>
                <a:gd name="T48" fmla="*/ 2147483647 w 118"/>
                <a:gd name="T49" fmla="*/ 2147483647 h 101"/>
                <a:gd name="T50" fmla="*/ 2147483647 w 118"/>
                <a:gd name="T51" fmla="*/ 2147483647 h 101"/>
                <a:gd name="T52" fmla="*/ 2147483647 w 118"/>
                <a:gd name="T53" fmla="*/ 2147483647 h 101"/>
                <a:gd name="T54" fmla="*/ 2147483647 w 118"/>
                <a:gd name="T55" fmla="*/ 2147483647 h 101"/>
                <a:gd name="T56" fmla="*/ 2147483647 w 118"/>
                <a:gd name="T57" fmla="*/ 2147483647 h 101"/>
                <a:gd name="T58" fmla="*/ 2147483647 w 118"/>
                <a:gd name="T59" fmla="*/ 2147483647 h 101"/>
                <a:gd name="T60" fmla="*/ 2147483647 w 118"/>
                <a:gd name="T61" fmla="*/ 2147483647 h 101"/>
                <a:gd name="T62" fmla="*/ 2147483647 w 118"/>
                <a:gd name="T63" fmla="*/ 2147483647 h 101"/>
                <a:gd name="T64" fmla="*/ 2147483647 w 118"/>
                <a:gd name="T65" fmla="*/ 2147483647 h 101"/>
                <a:gd name="T66" fmla="*/ 2147483647 w 118"/>
                <a:gd name="T67" fmla="*/ 2147483647 h 101"/>
                <a:gd name="T68" fmla="*/ 2147483647 w 118"/>
                <a:gd name="T69" fmla="*/ 2147483647 h 101"/>
                <a:gd name="T70" fmla="*/ 2147483647 w 118"/>
                <a:gd name="T71" fmla="*/ 2147483647 h 101"/>
                <a:gd name="T72" fmla="*/ 2147483647 w 118"/>
                <a:gd name="T73" fmla="*/ 2147483647 h 101"/>
                <a:gd name="T74" fmla="*/ 2147483647 w 118"/>
                <a:gd name="T75" fmla="*/ 2147483647 h 101"/>
                <a:gd name="T76" fmla="*/ 2147483647 w 118"/>
                <a:gd name="T77" fmla="*/ 2147483647 h 101"/>
                <a:gd name="T78" fmla="*/ 2147483647 w 118"/>
                <a:gd name="T79" fmla="*/ 2147483647 h 101"/>
                <a:gd name="T80" fmla="*/ 2147483647 w 118"/>
                <a:gd name="T81" fmla="*/ 2147483647 h 101"/>
                <a:gd name="T82" fmla="*/ 2147483647 w 118"/>
                <a:gd name="T83" fmla="*/ 2147483647 h 101"/>
                <a:gd name="T84" fmla="*/ 2147483647 w 118"/>
                <a:gd name="T85" fmla="*/ 2147483647 h 101"/>
                <a:gd name="T86" fmla="*/ 2147483647 w 118"/>
                <a:gd name="T87" fmla="*/ 2147483647 h 101"/>
                <a:gd name="T88" fmla="*/ 2147483647 w 118"/>
                <a:gd name="T89" fmla="*/ 2147483647 h 101"/>
                <a:gd name="T90" fmla="*/ 2147483647 w 118"/>
                <a:gd name="T91" fmla="*/ 2147483647 h 101"/>
                <a:gd name="T92" fmla="*/ 2147483647 w 118"/>
                <a:gd name="T93" fmla="*/ 2147483647 h 101"/>
                <a:gd name="T94" fmla="*/ 2147483647 w 118"/>
                <a:gd name="T95" fmla="*/ 2147483647 h 101"/>
                <a:gd name="T96" fmla="*/ 2147483647 w 118"/>
                <a:gd name="T97" fmla="*/ 2147483647 h 101"/>
                <a:gd name="T98" fmla="*/ 2147483647 w 118"/>
                <a:gd name="T99" fmla="*/ 2147483647 h 101"/>
                <a:gd name="T100" fmla="*/ 2147483647 w 118"/>
                <a:gd name="T101" fmla="*/ 2147483647 h 101"/>
                <a:gd name="T102" fmla="*/ 2147483647 w 118"/>
                <a:gd name="T103" fmla="*/ 2147483647 h 101"/>
                <a:gd name="T104" fmla="*/ 2147483647 w 118"/>
                <a:gd name="T105" fmla="*/ 2147483647 h 101"/>
                <a:gd name="T106" fmla="*/ 2147483647 w 118"/>
                <a:gd name="T107" fmla="*/ 2147483647 h 1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8"/>
                <a:gd name="T163" fmla="*/ 0 h 101"/>
                <a:gd name="T164" fmla="*/ 118 w 118"/>
                <a:gd name="T165" fmla="*/ 101 h 10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8" h="101">
                  <a:moveTo>
                    <a:pt x="64" y="12"/>
                  </a:moveTo>
                  <a:lnTo>
                    <a:pt x="62" y="12"/>
                  </a:lnTo>
                  <a:lnTo>
                    <a:pt x="64" y="12"/>
                  </a:lnTo>
                  <a:lnTo>
                    <a:pt x="66" y="9"/>
                  </a:lnTo>
                  <a:lnTo>
                    <a:pt x="66" y="7"/>
                  </a:lnTo>
                  <a:lnTo>
                    <a:pt x="62" y="9"/>
                  </a:lnTo>
                  <a:lnTo>
                    <a:pt x="59" y="9"/>
                  </a:lnTo>
                  <a:lnTo>
                    <a:pt x="59" y="7"/>
                  </a:lnTo>
                  <a:lnTo>
                    <a:pt x="57" y="7"/>
                  </a:lnTo>
                  <a:lnTo>
                    <a:pt x="54" y="7"/>
                  </a:lnTo>
                  <a:lnTo>
                    <a:pt x="52" y="7"/>
                  </a:lnTo>
                  <a:lnTo>
                    <a:pt x="50" y="7"/>
                  </a:lnTo>
                  <a:lnTo>
                    <a:pt x="52" y="5"/>
                  </a:lnTo>
                  <a:lnTo>
                    <a:pt x="52" y="2"/>
                  </a:lnTo>
                  <a:lnTo>
                    <a:pt x="47" y="2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3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2"/>
                  </a:lnTo>
                  <a:lnTo>
                    <a:pt x="38" y="5"/>
                  </a:lnTo>
                  <a:lnTo>
                    <a:pt x="40" y="5"/>
                  </a:lnTo>
                  <a:lnTo>
                    <a:pt x="36" y="7"/>
                  </a:lnTo>
                  <a:lnTo>
                    <a:pt x="38" y="9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40" y="14"/>
                  </a:lnTo>
                  <a:lnTo>
                    <a:pt x="36" y="14"/>
                  </a:lnTo>
                  <a:lnTo>
                    <a:pt x="36" y="16"/>
                  </a:lnTo>
                  <a:lnTo>
                    <a:pt x="33" y="16"/>
                  </a:lnTo>
                  <a:lnTo>
                    <a:pt x="33" y="19"/>
                  </a:lnTo>
                  <a:lnTo>
                    <a:pt x="36" y="21"/>
                  </a:lnTo>
                  <a:lnTo>
                    <a:pt x="33" y="21"/>
                  </a:lnTo>
                  <a:lnTo>
                    <a:pt x="33" y="19"/>
                  </a:lnTo>
                  <a:lnTo>
                    <a:pt x="31" y="19"/>
                  </a:lnTo>
                  <a:lnTo>
                    <a:pt x="28" y="21"/>
                  </a:lnTo>
                  <a:lnTo>
                    <a:pt x="28" y="19"/>
                  </a:lnTo>
                  <a:lnTo>
                    <a:pt x="26" y="16"/>
                  </a:lnTo>
                  <a:lnTo>
                    <a:pt x="24" y="16"/>
                  </a:lnTo>
                  <a:lnTo>
                    <a:pt x="17" y="16"/>
                  </a:lnTo>
                  <a:lnTo>
                    <a:pt x="17" y="19"/>
                  </a:lnTo>
                  <a:lnTo>
                    <a:pt x="14" y="19"/>
                  </a:lnTo>
                  <a:lnTo>
                    <a:pt x="14" y="21"/>
                  </a:lnTo>
                  <a:lnTo>
                    <a:pt x="17" y="21"/>
                  </a:lnTo>
                  <a:lnTo>
                    <a:pt x="19" y="21"/>
                  </a:lnTo>
                  <a:lnTo>
                    <a:pt x="19" y="23"/>
                  </a:lnTo>
                  <a:lnTo>
                    <a:pt x="19" y="21"/>
                  </a:lnTo>
                  <a:lnTo>
                    <a:pt x="14" y="23"/>
                  </a:lnTo>
                  <a:lnTo>
                    <a:pt x="12" y="28"/>
                  </a:lnTo>
                  <a:lnTo>
                    <a:pt x="10" y="31"/>
                  </a:lnTo>
                  <a:lnTo>
                    <a:pt x="10" y="33"/>
                  </a:lnTo>
                  <a:lnTo>
                    <a:pt x="14" y="33"/>
                  </a:lnTo>
                  <a:lnTo>
                    <a:pt x="14" y="35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7" y="40"/>
                  </a:lnTo>
                  <a:lnTo>
                    <a:pt x="5" y="40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2" y="57"/>
                  </a:lnTo>
                  <a:lnTo>
                    <a:pt x="2" y="59"/>
                  </a:lnTo>
                  <a:lnTo>
                    <a:pt x="2" y="61"/>
                  </a:lnTo>
                  <a:lnTo>
                    <a:pt x="0" y="64"/>
                  </a:lnTo>
                  <a:lnTo>
                    <a:pt x="2" y="64"/>
                  </a:lnTo>
                  <a:lnTo>
                    <a:pt x="2" y="66"/>
                  </a:lnTo>
                  <a:lnTo>
                    <a:pt x="2" y="68"/>
                  </a:lnTo>
                  <a:lnTo>
                    <a:pt x="5" y="68"/>
                  </a:lnTo>
                  <a:lnTo>
                    <a:pt x="5" y="71"/>
                  </a:lnTo>
                  <a:lnTo>
                    <a:pt x="2" y="71"/>
                  </a:lnTo>
                  <a:lnTo>
                    <a:pt x="7" y="73"/>
                  </a:lnTo>
                  <a:lnTo>
                    <a:pt x="7" y="75"/>
                  </a:lnTo>
                  <a:lnTo>
                    <a:pt x="10" y="75"/>
                  </a:lnTo>
                  <a:lnTo>
                    <a:pt x="14" y="78"/>
                  </a:lnTo>
                  <a:lnTo>
                    <a:pt x="24" y="78"/>
                  </a:lnTo>
                  <a:lnTo>
                    <a:pt x="28" y="80"/>
                  </a:lnTo>
                  <a:lnTo>
                    <a:pt x="26" y="83"/>
                  </a:lnTo>
                  <a:lnTo>
                    <a:pt x="21" y="85"/>
                  </a:lnTo>
                  <a:lnTo>
                    <a:pt x="21" y="87"/>
                  </a:lnTo>
                  <a:lnTo>
                    <a:pt x="19" y="92"/>
                  </a:lnTo>
                  <a:lnTo>
                    <a:pt x="19" y="97"/>
                  </a:lnTo>
                  <a:lnTo>
                    <a:pt x="21" y="97"/>
                  </a:lnTo>
                  <a:lnTo>
                    <a:pt x="21" y="99"/>
                  </a:lnTo>
                  <a:lnTo>
                    <a:pt x="31" y="99"/>
                  </a:lnTo>
                  <a:lnTo>
                    <a:pt x="38" y="97"/>
                  </a:lnTo>
                  <a:lnTo>
                    <a:pt x="43" y="99"/>
                  </a:lnTo>
                  <a:lnTo>
                    <a:pt x="47" y="99"/>
                  </a:lnTo>
                  <a:lnTo>
                    <a:pt x="50" y="99"/>
                  </a:lnTo>
                  <a:lnTo>
                    <a:pt x="52" y="99"/>
                  </a:lnTo>
                  <a:lnTo>
                    <a:pt x="54" y="101"/>
                  </a:lnTo>
                  <a:lnTo>
                    <a:pt x="57" y="101"/>
                  </a:lnTo>
                  <a:lnTo>
                    <a:pt x="59" y="101"/>
                  </a:lnTo>
                  <a:lnTo>
                    <a:pt x="59" y="99"/>
                  </a:lnTo>
                  <a:lnTo>
                    <a:pt x="62" y="99"/>
                  </a:lnTo>
                  <a:lnTo>
                    <a:pt x="64" y="99"/>
                  </a:lnTo>
                  <a:lnTo>
                    <a:pt x="66" y="99"/>
                  </a:lnTo>
                  <a:lnTo>
                    <a:pt x="69" y="99"/>
                  </a:lnTo>
                  <a:lnTo>
                    <a:pt x="73" y="99"/>
                  </a:lnTo>
                  <a:lnTo>
                    <a:pt x="83" y="97"/>
                  </a:lnTo>
                  <a:lnTo>
                    <a:pt x="88" y="97"/>
                  </a:lnTo>
                  <a:lnTo>
                    <a:pt x="90" y="97"/>
                  </a:lnTo>
                  <a:lnTo>
                    <a:pt x="90" y="99"/>
                  </a:lnTo>
                  <a:lnTo>
                    <a:pt x="92" y="97"/>
                  </a:lnTo>
                  <a:lnTo>
                    <a:pt x="92" y="94"/>
                  </a:lnTo>
                  <a:lnTo>
                    <a:pt x="90" y="92"/>
                  </a:lnTo>
                  <a:lnTo>
                    <a:pt x="92" y="90"/>
                  </a:lnTo>
                  <a:lnTo>
                    <a:pt x="97" y="87"/>
                  </a:lnTo>
                  <a:lnTo>
                    <a:pt x="99" y="87"/>
                  </a:lnTo>
                  <a:lnTo>
                    <a:pt x="99" y="85"/>
                  </a:lnTo>
                  <a:lnTo>
                    <a:pt x="104" y="85"/>
                  </a:lnTo>
                  <a:lnTo>
                    <a:pt x="104" y="83"/>
                  </a:lnTo>
                  <a:lnTo>
                    <a:pt x="102" y="83"/>
                  </a:lnTo>
                  <a:lnTo>
                    <a:pt x="97" y="78"/>
                  </a:lnTo>
                  <a:lnTo>
                    <a:pt x="95" y="75"/>
                  </a:lnTo>
                  <a:lnTo>
                    <a:pt x="88" y="73"/>
                  </a:lnTo>
                  <a:lnTo>
                    <a:pt x="85" y="71"/>
                  </a:lnTo>
                  <a:lnTo>
                    <a:pt x="85" y="68"/>
                  </a:lnTo>
                  <a:lnTo>
                    <a:pt x="85" y="66"/>
                  </a:lnTo>
                  <a:lnTo>
                    <a:pt x="80" y="66"/>
                  </a:lnTo>
                  <a:lnTo>
                    <a:pt x="78" y="64"/>
                  </a:lnTo>
                  <a:lnTo>
                    <a:pt x="78" y="61"/>
                  </a:lnTo>
                  <a:lnTo>
                    <a:pt x="80" y="61"/>
                  </a:lnTo>
                  <a:lnTo>
                    <a:pt x="83" y="64"/>
                  </a:lnTo>
                  <a:lnTo>
                    <a:pt x="85" y="61"/>
                  </a:lnTo>
                  <a:lnTo>
                    <a:pt x="90" y="61"/>
                  </a:lnTo>
                  <a:lnTo>
                    <a:pt x="92" y="59"/>
                  </a:lnTo>
                  <a:lnTo>
                    <a:pt x="97" y="59"/>
                  </a:lnTo>
                  <a:lnTo>
                    <a:pt x="99" y="57"/>
                  </a:lnTo>
                  <a:lnTo>
                    <a:pt x="109" y="54"/>
                  </a:lnTo>
                  <a:lnTo>
                    <a:pt x="109" y="52"/>
                  </a:lnTo>
                  <a:lnTo>
                    <a:pt x="111" y="52"/>
                  </a:lnTo>
                  <a:lnTo>
                    <a:pt x="114" y="52"/>
                  </a:lnTo>
                  <a:lnTo>
                    <a:pt x="116" y="54"/>
                  </a:lnTo>
                  <a:lnTo>
                    <a:pt x="118" y="54"/>
                  </a:lnTo>
                  <a:lnTo>
                    <a:pt x="118" y="49"/>
                  </a:lnTo>
                  <a:lnTo>
                    <a:pt x="118" y="47"/>
                  </a:lnTo>
                  <a:lnTo>
                    <a:pt x="114" y="45"/>
                  </a:lnTo>
                  <a:lnTo>
                    <a:pt x="114" y="40"/>
                  </a:lnTo>
                  <a:lnTo>
                    <a:pt x="114" y="38"/>
                  </a:lnTo>
                  <a:lnTo>
                    <a:pt x="114" y="35"/>
                  </a:lnTo>
                  <a:lnTo>
                    <a:pt x="114" y="31"/>
                  </a:lnTo>
                  <a:lnTo>
                    <a:pt x="111" y="31"/>
                  </a:lnTo>
                  <a:lnTo>
                    <a:pt x="109" y="28"/>
                  </a:lnTo>
                  <a:lnTo>
                    <a:pt x="109" y="26"/>
                  </a:lnTo>
                  <a:lnTo>
                    <a:pt x="111" y="23"/>
                  </a:lnTo>
                  <a:lnTo>
                    <a:pt x="111" y="21"/>
                  </a:lnTo>
                  <a:lnTo>
                    <a:pt x="111" y="19"/>
                  </a:lnTo>
                  <a:lnTo>
                    <a:pt x="109" y="16"/>
                  </a:lnTo>
                  <a:lnTo>
                    <a:pt x="104" y="14"/>
                  </a:lnTo>
                  <a:lnTo>
                    <a:pt x="102" y="12"/>
                  </a:lnTo>
                  <a:lnTo>
                    <a:pt x="99" y="12"/>
                  </a:lnTo>
                  <a:lnTo>
                    <a:pt x="97" y="12"/>
                  </a:lnTo>
                  <a:lnTo>
                    <a:pt x="97" y="9"/>
                  </a:lnTo>
                  <a:lnTo>
                    <a:pt x="95" y="9"/>
                  </a:lnTo>
                  <a:lnTo>
                    <a:pt x="92" y="9"/>
                  </a:lnTo>
                  <a:lnTo>
                    <a:pt x="92" y="7"/>
                  </a:lnTo>
                  <a:lnTo>
                    <a:pt x="88" y="7"/>
                  </a:lnTo>
                  <a:lnTo>
                    <a:pt x="85" y="7"/>
                  </a:lnTo>
                  <a:lnTo>
                    <a:pt x="85" y="9"/>
                  </a:lnTo>
                  <a:lnTo>
                    <a:pt x="85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88" y="7"/>
                  </a:lnTo>
                  <a:lnTo>
                    <a:pt x="85" y="7"/>
                  </a:lnTo>
                  <a:lnTo>
                    <a:pt x="83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9"/>
                  </a:lnTo>
                  <a:lnTo>
                    <a:pt x="76" y="9"/>
                  </a:lnTo>
                  <a:lnTo>
                    <a:pt x="71" y="12"/>
                  </a:lnTo>
                  <a:lnTo>
                    <a:pt x="71" y="14"/>
                  </a:lnTo>
                  <a:lnTo>
                    <a:pt x="66" y="12"/>
                  </a:lnTo>
                  <a:lnTo>
                    <a:pt x="64" y="14"/>
                  </a:lnTo>
                  <a:lnTo>
                    <a:pt x="64" y="1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26" name="Freeform 224"/>
            <p:cNvSpPr>
              <a:spLocks/>
            </p:cNvSpPr>
            <p:nvPr/>
          </p:nvSpPr>
          <p:spPr bwMode="auto">
            <a:xfrm>
              <a:off x="3003" y="1510"/>
              <a:ext cx="7" cy="5"/>
            </a:xfrm>
            <a:custGeom>
              <a:avLst/>
              <a:gdLst>
                <a:gd name="T0" fmla="*/ 2147482551 w 7"/>
                <a:gd name="T1" fmla="*/ 2147483647 h 4"/>
                <a:gd name="T2" fmla="*/ 2147482551 w 7"/>
                <a:gd name="T3" fmla="*/ 2147483647 h 4"/>
                <a:gd name="T4" fmla="*/ 2147482551 w 7"/>
                <a:gd name="T5" fmla="*/ 2147483647 h 4"/>
                <a:gd name="T6" fmla="*/ 2147482551 w 7"/>
                <a:gd name="T7" fmla="*/ 2147483647 h 4"/>
                <a:gd name="T8" fmla="*/ 2147482551 w 7"/>
                <a:gd name="T9" fmla="*/ 2147483647 h 4"/>
                <a:gd name="T10" fmla="*/ 2147482551 w 7"/>
                <a:gd name="T11" fmla="*/ 2147483647 h 4"/>
                <a:gd name="T12" fmla="*/ 2147482551 w 7"/>
                <a:gd name="T13" fmla="*/ 2147483647 h 4"/>
                <a:gd name="T14" fmla="*/ 2147482551 w 7"/>
                <a:gd name="T15" fmla="*/ 2147483647 h 4"/>
                <a:gd name="T16" fmla="*/ 0 w 7"/>
                <a:gd name="T17" fmla="*/ 2147483647 h 4"/>
                <a:gd name="T18" fmla="*/ 0 w 7"/>
                <a:gd name="T19" fmla="*/ 2147483647 h 4"/>
                <a:gd name="T20" fmla="*/ 0 w 7"/>
                <a:gd name="T21" fmla="*/ 2147483647 h 4"/>
                <a:gd name="T22" fmla="*/ 0 w 7"/>
                <a:gd name="T23" fmla="*/ 0 h 4"/>
                <a:gd name="T24" fmla="*/ 0 w 7"/>
                <a:gd name="T25" fmla="*/ 0 h 4"/>
                <a:gd name="T26" fmla="*/ 2147482551 w 7"/>
                <a:gd name="T27" fmla="*/ 2147483647 h 4"/>
                <a:gd name="T28" fmla="*/ 2147482551 w 7"/>
                <a:gd name="T29" fmla="*/ 0 h 4"/>
                <a:gd name="T30" fmla="*/ 2147482551 w 7"/>
                <a:gd name="T31" fmla="*/ 0 h 4"/>
                <a:gd name="T32" fmla="*/ 2147482551 w 7"/>
                <a:gd name="T33" fmla="*/ 0 h 4"/>
                <a:gd name="T34" fmla="*/ 2147482551 w 7"/>
                <a:gd name="T35" fmla="*/ 0 h 4"/>
                <a:gd name="T36" fmla="*/ 2147482551 w 7"/>
                <a:gd name="T37" fmla="*/ 0 h 4"/>
                <a:gd name="T38" fmla="*/ 2147482551 w 7"/>
                <a:gd name="T39" fmla="*/ 0 h 4"/>
                <a:gd name="T40" fmla="*/ 2147482551 w 7"/>
                <a:gd name="T41" fmla="*/ 0 h 4"/>
                <a:gd name="T42" fmla="*/ 2147482551 w 7"/>
                <a:gd name="T43" fmla="*/ 0 h 4"/>
                <a:gd name="T44" fmla="*/ 2147482551 w 7"/>
                <a:gd name="T45" fmla="*/ 2147483647 h 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"/>
                <a:gd name="T70" fmla="*/ 0 h 4"/>
                <a:gd name="T71" fmla="*/ 7 w 7"/>
                <a:gd name="T72" fmla="*/ 4 h 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" h="4">
                  <a:moveTo>
                    <a:pt x="7" y="2"/>
                  </a:moveTo>
                  <a:lnTo>
                    <a:pt x="7" y="2"/>
                  </a:lnTo>
                  <a:lnTo>
                    <a:pt x="7" y="4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27" name="Freeform 225"/>
            <p:cNvSpPr>
              <a:spLocks/>
            </p:cNvSpPr>
            <p:nvPr/>
          </p:nvSpPr>
          <p:spPr bwMode="auto">
            <a:xfrm>
              <a:off x="3003" y="1510"/>
              <a:ext cx="7" cy="5"/>
            </a:xfrm>
            <a:custGeom>
              <a:avLst/>
              <a:gdLst>
                <a:gd name="T0" fmla="*/ 2147482551 w 7"/>
                <a:gd name="T1" fmla="*/ 2147483647 h 4"/>
                <a:gd name="T2" fmla="*/ 2147482551 w 7"/>
                <a:gd name="T3" fmla="*/ 2147483647 h 4"/>
                <a:gd name="T4" fmla="*/ 2147482551 w 7"/>
                <a:gd name="T5" fmla="*/ 2147483647 h 4"/>
                <a:gd name="T6" fmla="*/ 2147482551 w 7"/>
                <a:gd name="T7" fmla="*/ 2147483647 h 4"/>
                <a:gd name="T8" fmla="*/ 2147482551 w 7"/>
                <a:gd name="T9" fmla="*/ 2147483647 h 4"/>
                <a:gd name="T10" fmla="*/ 2147482551 w 7"/>
                <a:gd name="T11" fmla="*/ 2147483647 h 4"/>
                <a:gd name="T12" fmla="*/ 2147482551 w 7"/>
                <a:gd name="T13" fmla="*/ 2147483647 h 4"/>
                <a:gd name="T14" fmla="*/ 2147482551 w 7"/>
                <a:gd name="T15" fmla="*/ 2147483647 h 4"/>
                <a:gd name="T16" fmla="*/ 0 w 7"/>
                <a:gd name="T17" fmla="*/ 2147483647 h 4"/>
                <a:gd name="T18" fmla="*/ 0 w 7"/>
                <a:gd name="T19" fmla="*/ 2147483647 h 4"/>
                <a:gd name="T20" fmla="*/ 0 w 7"/>
                <a:gd name="T21" fmla="*/ 2147483647 h 4"/>
                <a:gd name="T22" fmla="*/ 0 w 7"/>
                <a:gd name="T23" fmla="*/ 0 h 4"/>
                <a:gd name="T24" fmla="*/ 0 w 7"/>
                <a:gd name="T25" fmla="*/ 0 h 4"/>
                <a:gd name="T26" fmla="*/ 2147482551 w 7"/>
                <a:gd name="T27" fmla="*/ 2147483647 h 4"/>
                <a:gd name="T28" fmla="*/ 2147482551 w 7"/>
                <a:gd name="T29" fmla="*/ 0 h 4"/>
                <a:gd name="T30" fmla="*/ 2147482551 w 7"/>
                <a:gd name="T31" fmla="*/ 0 h 4"/>
                <a:gd name="T32" fmla="*/ 2147482551 w 7"/>
                <a:gd name="T33" fmla="*/ 0 h 4"/>
                <a:gd name="T34" fmla="*/ 2147482551 w 7"/>
                <a:gd name="T35" fmla="*/ 0 h 4"/>
                <a:gd name="T36" fmla="*/ 2147482551 w 7"/>
                <a:gd name="T37" fmla="*/ 0 h 4"/>
                <a:gd name="T38" fmla="*/ 2147482551 w 7"/>
                <a:gd name="T39" fmla="*/ 0 h 4"/>
                <a:gd name="T40" fmla="*/ 2147482551 w 7"/>
                <a:gd name="T41" fmla="*/ 0 h 4"/>
                <a:gd name="T42" fmla="*/ 2147482551 w 7"/>
                <a:gd name="T43" fmla="*/ 0 h 4"/>
                <a:gd name="T44" fmla="*/ 2147482551 w 7"/>
                <a:gd name="T45" fmla="*/ 2147483647 h 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"/>
                <a:gd name="T70" fmla="*/ 0 h 4"/>
                <a:gd name="T71" fmla="*/ 7 w 7"/>
                <a:gd name="T72" fmla="*/ 4 h 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" h="4">
                  <a:moveTo>
                    <a:pt x="7" y="2"/>
                  </a:moveTo>
                  <a:lnTo>
                    <a:pt x="7" y="2"/>
                  </a:lnTo>
                  <a:lnTo>
                    <a:pt x="7" y="4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28" name="Freeform 226"/>
            <p:cNvSpPr>
              <a:spLocks/>
            </p:cNvSpPr>
            <p:nvPr/>
          </p:nvSpPr>
          <p:spPr bwMode="auto">
            <a:xfrm>
              <a:off x="1822" y="2055"/>
              <a:ext cx="2" cy="2"/>
            </a:xfrm>
            <a:custGeom>
              <a:avLst/>
              <a:gdLst>
                <a:gd name="T0" fmla="*/ 2147482112 w 2"/>
                <a:gd name="T1" fmla="*/ 0 h 2"/>
                <a:gd name="T2" fmla="*/ 0 w 2"/>
                <a:gd name="T3" fmla="*/ 0 h 2"/>
                <a:gd name="T4" fmla="*/ 0 w 2"/>
                <a:gd name="T5" fmla="*/ 2147482112 h 2"/>
                <a:gd name="T6" fmla="*/ 2147482112 w 2"/>
                <a:gd name="T7" fmla="*/ 2147482112 h 2"/>
                <a:gd name="T8" fmla="*/ 2147482112 w 2"/>
                <a:gd name="T9" fmla="*/ 2147482112 h 2"/>
                <a:gd name="T10" fmla="*/ 2147482112 w 2"/>
                <a:gd name="T11" fmla="*/ 2147482112 h 2"/>
                <a:gd name="T12" fmla="*/ 2147482112 w 2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29" name="Freeform 227"/>
            <p:cNvSpPr>
              <a:spLocks/>
            </p:cNvSpPr>
            <p:nvPr/>
          </p:nvSpPr>
          <p:spPr bwMode="auto">
            <a:xfrm>
              <a:off x="1822" y="2055"/>
              <a:ext cx="2" cy="2"/>
            </a:xfrm>
            <a:custGeom>
              <a:avLst/>
              <a:gdLst>
                <a:gd name="T0" fmla="*/ 2147482112 w 2"/>
                <a:gd name="T1" fmla="*/ 0 h 2"/>
                <a:gd name="T2" fmla="*/ 0 w 2"/>
                <a:gd name="T3" fmla="*/ 0 h 2"/>
                <a:gd name="T4" fmla="*/ 0 w 2"/>
                <a:gd name="T5" fmla="*/ 2147482112 h 2"/>
                <a:gd name="T6" fmla="*/ 2147482112 w 2"/>
                <a:gd name="T7" fmla="*/ 2147482112 h 2"/>
                <a:gd name="T8" fmla="*/ 2147482112 w 2"/>
                <a:gd name="T9" fmla="*/ 2147482112 h 2"/>
                <a:gd name="T10" fmla="*/ 2147482112 w 2"/>
                <a:gd name="T11" fmla="*/ 2147482112 h 2"/>
                <a:gd name="T12" fmla="*/ 2147482112 w 2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30" name="Freeform 228"/>
            <p:cNvSpPr>
              <a:spLocks/>
            </p:cNvSpPr>
            <p:nvPr/>
          </p:nvSpPr>
          <p:spPr bwMode="auto">
            <a:xfrm>
              <a:off x="1852" y="2107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147482112 h 2"/>
                <a:gd name="T4" fmla="*/ 0 w 2"/>
                <a:gd name="T5" fmla="*/ 2147482112 h 2"/>
                <a:gd name="T6" fmla="*/ 2147482112 w 2"/>
                <a:gd name="T7" fmla="*/ 2147482112 h 2"/>
                <a:gd name="T8" fmla="*/ 2147482112 w 2"/>
                <a:gd name="T9" fmla="*/ 2147482112 h 2"/>
                <a:gd name="T10" fmla="*/ 0 w 2"/>
                <a:gd name="T11" fmla="*/ 0 h 2"/>
                <a:gd name="T12" fmla="*/ 0 w 2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31" name="Freeform 229"/>
            <p:cNvSpPr>
              <a:spLocks/>
            </p:cNvSpPr>
            <p:nvPr/>
          </p:nvSpPr>
          <p:spPr bwMode="auto">
            <a:xfrm>
              <a:off x="1852" y="2107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147482112 h 2"/>
                <a:gd name="T4" fmla="*/ 0 w 2"/>
                <a:gd name="T5" fmla="*/ 2147482112 h 2"/>
                <a:gd name="T6" fmla="*/ 2147482112 w 2"/>
                <a:gd name="T7" fmla="*/ 2147482112 h 2"/>
                <a:gd name="T8" fmla="*/ 2147482112 w 2"/>
                <a:gd name="T9" fmla="*/ 2147482112 h 2"/>
                <a:gd name="T10" fmla="*/ 0 w 2"/>
                <a:gd name="T11" fmla="*/ 0 h 2"/>
                <a:gd name="T12" fmla="*/ 0 w 2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32" name="Freeform 230"/>
            <p:cNvSpPr>
              <a:spLocks/>
            </p:cNvSpPr>
            <p:nvPr/>
          </p:nvSpPr>
          <p:spPr bwMode="auto">
            <a:xfrm>
              <a:off x="2989" y="2235"/>
              <a:ext cx="297" cy="271"/>
            </a:xfrm>
            <a:custGeom>
              <a:avLst/>
              <a:gdLst>
                <a:gd name="T0" fmla="*/ 2147483647 w 255"/>
                <a:gd name="T1" fmla="*/ 2147483647 h 248"/>
                <a:gd name="T2" fmla="*/ 2147483647 w 255"/>
                <a:gd name="T3" fmla="*/ 2147483647 h 248"/>
                <a:gd name="T4" fmla="*/ 2147483647 w 255"/>
                <a:gd name="T5" fmla="*/ 2147483647 h 248"/>
                <a:gd name="T6" fmla="*/ 2147483647 w 255"/>
                <a:gd name="T7" fmla="*/ 2147483647 h 248"/>
                <a:gd name="T8" fmla="*/ 2147483647 w 255"/>
                <a:gd name="T9" fmla="*/ 2147483647 h 248"/>
                <a:gd name="T10" fmla="*/ 2147483647 w 255"/>
                <a:gd name="T11" fmla="*/ 2147483647 h 248"/>
                <a:gd name="T12" fmla="*/ 2147483647 w 255"/>
                <a:gd name="T13" fmla="*/ 2147483647 h 248"/>
                <a:gd name="T14" fmla="*/ 2147483647 w 255"/>
                <a:gd name="T15" fmla="*/ 2147483647 h 248"/>
                <a:gd name="T16" fmla="*/ 2147483647 w 255"/>
                <a:gd name="T17" fmla="*/ 2147483647 h 248"/>
                <a:gd name="T18" fmla="*/ 2147483647 w 255"/>
                <a:gd name="T19" fmla="*/ 2147483647 h 248"/>
                <a:gd name="T20" fmla="*/ 2147483647 w 255"/>
                <a:gd name="T21" fmla="*/ 2147483647 h 248"/>
                <a:gd name="T22" fmla="*/ 2147483647 w 255"/>
                <a:gd name="T23" fmla="*/ 2147483647 h 248"/>
                <a:gd name="T24" fmla="*/ 2147483647 w 255"/>
                <a:gd name="T25" fmla="*/ 2147483647 h 248"/>
                <a:gd name="T26" fmla="*/ 2147483647 w 255"/>
                <a:gd name="T27" fmla="*/ 2147483647 h 248"/>
                <a:gd name="T28" fmla="*/ 2147483647 w 255"/>
                <a:gd name="T29" fmla="*/ 2147483647 h 248"/>
                <a:gd name="T30" fmla="*/ 2147483647 w 255"/>
                <a:gd name="T31" fmla="*/ 0 h 248"/>
                <a:gd name="T32" fmla="*/ 2147483647 w 255"/>
                <a:gd name="T33" fmla="*/ 2147483647 h 248"/>
                <a:gd name="T34" fmla="*/ 2147483647 w 255"/>
                <a:gd name="T35" fmla="*/ 2147483647 h 248"/>
                <a:gd name="T36" fmla="*/ 2147483647 w 255"/>
                <a:gd name="T37" fmla="*/ 2147483647 h 248"/>
                <a:gd name="T38" fmla="*/ 2147483647 w 255"/>
                <a:gd name="T39" fmla="*/ 2147483647 h 248"/>
                <a:gd name="T40" fmla="*/ 2147483647 w 255"/>
                <a:gd name="T41" fmla="*/ 2147483647 h 248"/>
                <a:gd name="T42" fmla="*/ 2147483647 w 255"/>
                <a:gd name="T43" fmla="*/ 2147483647 h 248"/>
                <a:gd name="T44" fmla="*/ 2147483647 w 255"/>
                <a:gd name="T45" fmla="*/ 2147483647 h 248"/>
                <a:gd name="T46" fmla="*/ 2147483647 w 255"/>
                <a:gd name="T47" fmla="*/ 2147483647 h 248"/>
                <a:gd name="T48" fmla="*/ 2147483647 w 255"/>
                <a:gd name="T49" fmla="*/ 2147483647 h 248"/>
                <a:gd name="T50" fmla="*/ 2147483647 w 255"/>
                <a:gd name="T51" fmla="*/ 2147483647 h 248"/>
                <a:gd name="T52" fmla="*/ 2147483647 w 255"/>
                <a:gd name="T53" fmla="*/ 2147483647 h 248"/>
                <a:gd name="T54" fmla="*/ 2147483647 w 255"/>
                <a:gd name="T55" fmla="*/ 2147483647 h 248"/>
                <a:gd name="T56" fmla="*/ 2147483647 w 255"/>
                <a:gd name="T57" fmla="*/ 2147483647 h 248"/>
                <a:gd name="T58" fmla="*/ 2147483647 w 255"/>
                <a:gd name="T59" fmla="*/ 2147483647 h 248"/>
                <a:gd name="T60" fmla="*/ 2147483647 w 255"/>
                <a:gd name="T61" fmla="*/ 2147483647 h 248"/>
                <a:gd name="T62" fmla="*/ 2147483647 w 255"/>
                <a:gd name="T63" fmla="*/ 2147483647 h 248"/>
                <a:gd name="T64" fmla="*/ 2147483647 w 255"/>
                <a:gd name="T65" fmla="*/ 2147483647 h 248"/>
                <a:gd name="T66" fmla="*/ 2147483647 w 255"/>
                <a:gd name="T67" fmla="*/ 2147483647 h 248"/>
                <a:gd name="T68" fmla="*/ 2147483647 w 255"/>
                <a:gd name="T69" fmla="*/ 2147483647 h 248"/>
                <a:gd name="T70" fmla="*/ 2147483647 w 255"/>
                <a:gd name="T71" fmla="*/ 2147483647 h 248"/>
                <a:gd name="T72" fmla="*/ 2147483647 w 255"/>
                <a:gd name="T73" fmla="*/ 2147483647 h 248"/>
                <a:gd name="T74" fmla="*/ 2147483647 w 255"/>
                <a:gd name="T75" fmla="*/ 2147483647 h 248"/>
                <a:gd name="T76" fmla="*/ 2147483647 w 255"/>
                <a:gd name="T77" fmla="*/ 2147483647 h 248"/>
                <a:gd name="T78" fmla="*/ 2147483647 w 255"/>
                <a:gd name="T79" fmla="*/ 2147483647 h 248"/>
                <a:gd name="T80" fmla="*/ 2147483647 w 255"/>
                <a:gd name="T81" fmla="*/ 2147483647 h 248"/>
                <a:gd name="T82" fmla="*/ 2147483647 w 255"/>
                <a:gd name="T83" fmla="*/ 2147483647 h 248"/>
                <a:gd name="T84" fmla="*/ 2147483647 w 255"/>
                <a:gd name="T85" fmla="*/ 2147483647 h 248"/>
                <a:gd name="T86" fmla="*/ 2147483647 w 255"/>
                <a:gd name="T87" fmla="*/ 2147483647 h 248"/>
                <a:gd name="T88" fmla="*/ 2147483647 w 255"/>
                <a:gd name="T89" fmla="*/ 2147483647 h 248"/>
                <a:gd name="T90" fmla="*/ 2147483647 w 255"/>
                <a:gd name="T91" fmla="*/ 2147483647 h 248"/>
                <a:gd name="T92" fmla="*/ 2147483647 w 255"/>
                <a:gd name="T93" fmla="*/ 2147483647 h 248"/>
                <a:gd name="T94" fmla="*/ 2147483647 w 255"/>
                <a:gd name="T95" fmla="*/ 2147483647 h 248"/>
                <a:gd name="T96" fmla="*/ 2147483647 w 255"/>
                <a:gd name="T97" fmla="*/ 2147483647 h 248"/>
                <a:gd name="T98" fmla="*/ 2147483647 w 255"/>
                <a:gd name="T99" fmla="*/ 2147483647 h 248"/>
                <a:gd name="T100" fmla="*/ 2147483647 w 255"/>
                <a:gd name="T101" fmla="*/ 2147483647 h 248"/>
                <a:gd name="T102" fmla="*/ 2147483647 w 255"/>
                <a:gd name="T103" fmla="*/ 2147483647 h 248"/>
                <a:gd name="T104" fmla="*/ 2147483647 w 255"/>
                <a:gd name="T105" fmla="*/ 2147483647 h 248"/>
                <a:gd name="T106" fmla="*/ 2147483647 w 255"/>
                <a:gd name="T107" fmla="*/ 2147483647 h 248"/>
                <a:gd name="T108" fmla="*/ 2147483647 w 255"/>
                <a:gd name="T109" fmla="*/ 2147483647 h 248"/>
                <a:gd name="T110" fmla="*/ 2147483647 w 255"/>
                <a:gd name="T111" fmla="*/ 2147483647 h 248"/>
                <a:gd name="T112" fmla="*/ 2147483647 w 255"/>
                <a:gd name="T113" fmla="*/ 2147483647 h 248"/>
                <a:gd name="T114" fmla="*/ 2147483647 w 255"/>
                <a:gd name="T115" fmla="*/ 2147483647 h 248"/>
                <a:gd name="T116" fmla="*/ 2147483647 w 255"/>
                <a:gd name="T117" fmla="*/ 2147483647 h 248"/>
                <a:gd name="T118" fmla="*/ 2147483647 w 255"/>
                <a:gd name="T119" fmla="*/ 2147483647 h 248"/>
                <a:gd name="T120" fmla="*/ 2147483647 w 255"/>
                <a:gd name="T121" fmla="*/ 2147483647 h 24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5"/>
                <a:gd name="T184" fmla="*/ 0 h 248"/>
                <a:gd name="T185" fmla="*/ 255 w 255"/>
                <a:gd name="T186" fmla="*/ 248 h 24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5" h="248">
                  <a:moveTo>
                    <a:pt x="245" y="179"/>
                  </a:moveTo>
                  <a:lnTo>
                    <a:pt x="243" y="172"/>
                  </a:lnTo>
                  <a:lnTo>
                    <a:pt x="241" y="170"/>
                  </a:lnTo>
                  <a:lnTo>
                    <a:pt x="238" y="168"/>
                  </a:lnTo>
                  <a:lnTo>
                    <a:pt x="234" y="165"/>
                  </a:lnTo>
                  <a:lnTo>
                    <a:pt x="234" y="163"/>
                  </a:lnTo>
                  <a:lnTo>
                    <a:pt x="231" y="158"/>
                  </a:lnTo>
                  <a:lnTo>
                    <a:pt x="229" y="156"/>
                  </a:lnTo>
                  <a:lnTo>
                    <a:pt x="229" y="153"/>
                  </a:lnTo>
                  <a:lnTo>
                    <a:pt x="229" y="149"/>
                  </a:lnTo>
                  <a:lnTo>
                    <a:pt x="229" y="146"/>
                  </a:lnTo>
                  <a:lnTo>
                    <a:pt x="229" y="144"/>
                  </a:lnTo>
                  <a:lnTo>
                    <a:pt x="227" y="139"/>
                  </a:lnTo>
                  <a:lnTo>
                    <a:pt x="227" y="134"/>
                  </a:lnTo>
                  <a:lnTo>
                    <a:pt x="229" y="130"/>
                  </a:lnTo>
                  <a:lnTo>
                    <a:pt x="229" y="127"/>
                  </a:lnTo>
                  <a:lnTo>
                    <a:pt x="227" y="127"/>
                  </a:lnTo>
                  <a:lnTo>
                    <a:pt x="227" y="123"/>
                  </a:lnTo>
                  <a:lnTo>
                    <a:pt x="229" y="120"/>
                  </a:lnTo>
                  <a:lnTo>
                    <a:pt x="229" y="118"/>
                  </a:lnTo>
                  <a:lnTo>
                    <a:pt x="229" y="116"/>
                  </a:lnTo>
                  <a:lnTo>
                    <a:pt x="229" y="111"/>
                  </a:lnTo>
                  <a:lnTo>
                    <a:pt x="229" y="108"/>
                  </a:lnTo>
                  <a:lnTo>
                    <a:pt x="227" y="106"/>
                  </a:lnTo>
                  <a:lnTo>
                    <a:pt x="224" y="104"/>
                  </a:lnTo>
                  <a:lnTo>
                    <a:pt x="227" y="101"/>
                  </a:lnTo>
                  <a:lnTo>
                    <a:pt x="229" y="99"/>
                  </a:lnTo>
                  <a:lnTo>
                    <a:pt x="229" y="97"/>
                  </a:lnTo>
                  <a:lnTo>
                    <a:pt x="231" y="92"/>
                  </a:lnTo>
                  <a:lnTo>
                    <a:pt x="231" y="90"/>
                  </a:lnTo>
                  <a:lnTo>
                    <a:pt x="234" y="90"/>
                  </a:lnTo>
                  <a:lnTo>
                    <a:pt x="234" y="87"/>
                  </a:lnTo>
                  <a:lnTo>
                    <a:pt x="234" y="82"/>
                  </a:lnTo>
                  <a:lnTo>
                    <a:pt x="236" y="75"/>
                  </a:lnTo>
                  <a:lnTo>
                    <a:pt x="236" y="73"/>
                  </a:lnTo>
                  <a:lnTo>
                    <a:pt x="238" y="66"/>
                  </a:lnTo>
                  <a:lnTo>
                    <a:pt x="238" y="61"/>
                  </a:lnTo>
                  <a:lnTo>
                    <a:pt x="241" y="61"/>
                  </a:lnTo>
                  <a:lnTo>
                    <a:pt x="243" y="56"/>
                  </a:lnTo>
                  <a:lnTo>
                    <a:pt x="245" y="54"/>
                  </a:lnTo>
                  <a:lnTo>
                    <a:pt x="248" y="52"/>
                  </a:lnTo>
                  <a:lnTo>
                    <a:pt x="248" y="49"/>
                  </a:lnTo>
                  <a:lnTo>
                    <a:pt x="250" y="49"/>
                  </a:lnTo>
                  <a:lnTo>
                    <a:pt x="253" y="47"/>
                  </a:lnTo>
                  <a:lnTo>
                    <a:pt x="255" y="45"/>
                  </a:lnTo>
                  <a:lnTo>
                    <a:pt x="255" y="42"/>
                  </a:lnTo>
                  <a:lnTo>
                    <a:pt x="255" y="40"/>
                  </a:lnTo>
                  <a:lnTo>
                    <a:pt x="253" y="40"/>
                  </a:lnTo>
                  <a:lnTo>
                    <a:pt x="250" y="38"/>
                  </a:lnTo>
                  <a:lnTo>
                    <a:pt x="250" y="35"/>
                  </a:lnTo>
                  <a:lnTo>
                    <a:pt x="250" y="30"/>
                  </a:lnTo>
                  <a:lnTo>
                    <a:pt x="250" y="26"/>
                  </a:lnTo>
                  <a:lnTo>
                    <a:pt x="250" y="23"/>
                  </a:lnTo>
                  <a:lnTo>
                    <a:pt x="250" y="21"/>
                  </a:lnTo>
                  <a:lnTo>
                    <a:pt x="250" y="23"/>
                  </a:lnTo>
                  <a:lnTo>
                    <a:pt x="248" y="21"/>
                  </a:lnTo>
                  <a:lnTo>
                    <a:pt x="245" y="19"/>
                  </a:lnTo>
                  <a:lnTo>
                    <a:pt x="243" y="16"/>
                  </a:lnTo>
                  <a:lnTo>
                    <a:pt x="236" y="12"/>
                  </a:lnTo>
                  <a:lnTo>
                    <a:pt x="234" y="9"/>
                  </a:lnTo>
                  <a:lnTo>
                    <a:pt x="231" y="12"/>
                  </a:lnTo>
                  <a:lnTo>
                    <a:pt x="229" y="12"/>
                  </a:lnTo>
                  <a:lnTo>
                    <a:pt x="222" y="9"/>
                  </a:lnTo>
                  <a:lnTo>
                    <a:pt x="220" y="12"/>
                  </a:lnTo>
                  <a:lnTo>
                    <a:pt x="217" y="14"/>
                  </a:lnTo>
                  <a:lnTo>
                    <a:pt x="212" y="12"/>
                  </a:lnTo>
                  <a:lnTo>
                    <a:pt x="212" y="9"/>
                  </a:lnTo>
                  <a:lnTo>
                    <a:pt x="210" y="7"/>
                  </a:lnTo>
                  <a:lnTo>
                    <a:pt x="208" y="4"/>
                  </a:lnTo>
                  <a:lnTo>
                    <a:pt x="205" y="2"/>
                  </a:lnTo>
                  <a:lnTo>
                    <a:pt x="198" y="2"/>
                  </a:lnTo>
                  <a:lnTo>
                    <a:pt x="196" y="4"/>
                  </a:lnTo>
                  <a:lnTo>
                    <a:pt x="194" y="2"/>
                  </a:lnTo>
                  <a:lnTo>
                    <a:pt x="191" y="4"/>
                  </a:lnTo>
                  <a:lnTo>
                    <a:pt x="189" y="0"/>
                  </a:lnTo>
                  <a:lnTo>
                    <a:pt x="184" y="2"/>
                  </a:lnTo>
                  <a:lnTo>
                    <a:pt x="179" y="2"/>
                  </a:lnTo>
                  <a:lnTo>
                    <a:pt x="175" y="2"/>
                  </a:lnTo>
                  <a:lnTo>
                    <a:pt x="175" y="4"/>
                  </a:lnTo>
                  <a:lnTo>
                    <a:pt x="170" y="4"/>
                  </a:lnTo>
                  <a:lnTo>
                    <a:pt x="168" y="4"/>
                  </a:lnTo>
                  <a:lnTo>
                    <a:pt x="168" y="2"/>
                  </a:lnTo>
                  <a:lnTo>
                    <a:pt x="165" y="2"/>
                  </a:lnTo>
                  <a:lnTo>
                    <a:pt x="163" y="4"/>
                  </a:lnTo>
                  <a:lnTo>
                    <a:pt x="156" y="4"/>
                  </a:lnTo>
                  <a:lnTo>
                    <a:pt x="153" y="7"/>
                  </a:lnTo>
                  <a:lnTo>
                    <a:pt x="149" y="9"/>
                  </a:lnTo>
                  <a:lnTo>
                    <a:pt x="146" y="7"/>
                  </a:lnTo>
                  <a:lnTo>
                    <a:pt x="144" y="7"/>
                  </a:lnTo>
                  <a:lnTo>
                    <a:pt x="139" y="9"/>
                  </a:lnTo>
                  <a:lnTo>
                    <a:pt x="139" y="12"/>
                  </a:lnTo>
                  <a:lnTo>
                    <a:pt x="137" y="14"/>
                  </a:lnTo>
                  <a:lnTo>
                    <a:pt x="125" y="14"/>
                  </a:lnTo>
                  <a:lnTo>
                    <a:pt x="120" y="12"/>
                  </a:lnTo>
                  <a:lnTo>
                    <a:pt x="116" y="9"/>
                  </a:lnTo>
                  <a:lnTo>
                    <a:pt x="113" y="12"/>
                  </a:lnTo>
                  <a:lnTo>
                    <a:pt x="108" y="7"/>
                  </a:lnTo>
                  <a:lnTo>
                    <a:pt x="106" y="4"/>
                  </a:lnTo>
                  <a:lnTo>
                    <a:pt x="104" y="2"/>
                  </a:lnTo>
                  <a:lnTo>
                    <a:pt x="101" y="2"/>
                  </a:lnTo>
                  <a:lnTo>
                    <a:pt x="97" y="2"/>
                  </a:lnTo>
                  <a:lnTo>
                    <a:pt x="94" y="4"/>
                  </a:lnTo>
                  <a:lnTo>
                    <a:pt x="92" y="4"/>
                  </a:lnTo>
                  <a:lnTo>
                    <a:pt x="92" y="9"/>
                  </a:lnTo>
                  <a:lnTo>
                    <a:pt x="90" y="12"/>
                  </a:lnTo>
                  <a:lnTo>
                    <a:pt x="90" y="14"/>
                  </a:lnTo>
                  <a:lnTo>
                    <a:pt x="87" y="19"/>
                  </a:lnTo>
                  <a:lnTo>
                    <a:pt x="90" y="21"/>
                  </a:lnTo>
                  <a:lnTo>
                    <a:pt x="85" y="21"/>
                  </a:lnTo>
                  <a:lnTo>
                    <a:pt x="87" y="26"/>
                  </a:lnTo>
                  <a:lnTo>
                    <a:pt x="85" y="30"/>
                  </a:lnTo>
                  <a:lnTo>
                    <a:pt x="80" y="40"/>
                  </a:lnTo>
                  <a:lnTo>
                    <a:pt x="78" y="45"/>
                  </a:lnTo>
                  <a:lnTo>
                    <a:pt x="75" y="56"/>
                  </a:lnTo>
                  <a:lnTo>
                    <a:pt x="75" y="73"/>
                  </a:lnTo>
                  <a:lnTo>
                    <a:pt x="73" y="80"/>
                  </a:lnTo>
                  <a:lnTo>
                    <a:pt x="71" y="82"/>
                  </a:lnTo>
                  <a:lnTo>
                    <a:pt x="66" y="87"/>
                  </a:lnTo>
                  <a:lnTo>
                    <a:pt x="61" y="90"/>
                  </a:lnTo>
                  <a:lnTo>
                    <a:pt x="57" y="99"/>
                  </a:lnTo>
                  <a:lnTo>
                    <a:pt x="54" y="104"/>
                  </a:lnTo>
                  <a:lnTo>
                    <a:pt x="52" y="108"/>
                  </a:lnTo>
                  <a:lnTo>
                    <a:pt x="52" y="113"/>
                  </a:lnTo>
                  <a:lnTo>
                    <a:pt x="52" y="118"/>
                  </a:lnTo>
                  <a:lnTo>
                    <a:pt x="49" y="123"/>
                  </a:lnTo>
                  <a:lnTo>
                    <a:pt x="45" y="127"/>
                  </a:lnTo>
                  <a:lnTo>
                    <a:pt x="42" y="130"/>
                  </a:lnTo>
                  <a:lnTo>
                    <a:pt x="35" y="134"/>
                  </a:lnTo>
                  <a:lnTo>
                    <a:pt x="31" y="134"/>
                  </a:lnTo>
                  <a:lnTo>
                    <a:pt x="28" y="134"/>
                  </a:lnTo>
                  <a:lnTo>
                    <a:pt x="28" y="130"/>
                  </a:lnTo>
                  <a:lnTo>
                    <a:pt x="23" y="130"/>
                  </a:lnTo>
                  <a:lnTo>
                    <a:pt x="21" y="130"/>
                  </a:lnTo>
                  <a:lnTo>
                    <a:pt x="19" y="132"/>
                  </a:lnTo>
                  <a:lnTo>
                    <a:pt x="16" y="134"/>
                  </a:lnTo>
                  <a:lnTo>
                    <a:pt x="14" y="137"/>
                  </a:lnTo>
                  <a:lnTo>
                    <a:pt x="9" y="134"/>
                  </a:lnTo>
                  <a:lnTo>
                    <a:pt x="7" y="134"/>
                  </a:lnTo>
                  <a:lnTo>
                    <a:pt x="5" y="137"/>
                  </a:lnTo>
                  <a:lnTo>
                    <a:pt x="5" y="142"/>
                  </a:lnTo>
                  <a:lnTo>
                    <a:pt x="5" y="146"/>
                  </a:lnTo>
                  <a:lnTo>
                    <a:pt x="5" y="149"/>
                  </a:lnTo>
                  <a:lnTo>
                    <a:pt x="2" y="149"/>
                  </a:lnTo>
                  <a:lnTo>
                    <a:pt x="2" y="151"/>
                  </a:lnTo>
                  <a:lnTo>
                    <a:pt x="0" y="153"/>
                  </a:lnTo>
                  <a:lnTo>
                    <a:pt x="2" y="156"/>
                  </a:lnTo>
                  <a:lnTo>
                    <a:pt x="2" y="153"/>
                  </a:lnTo>
                  <a:lnTo>
                    <a:pt x="7" y="151"/>
                  </a:lnTo>
                  <a:lnTo>
                    <a:pt x="12" y="151"/>
                  </a:lnTo>
                  <a:lnTo>
                    <a:pt x="14" y="149"/>
                  </a:lnTo>
                  <a:lnTo>
                    <a:pt x="16" y="149"/>
                  </a:lnTo>
                  <a:lnTo>
                    <a:pt x="19" y="149"/>
                  </a:lnTo>
                  <a:lnTo>
                    <a:pt x="23" y="149"/>
                  </a:lnTo>
                  <a:lnTo>
                    <a:pt x="28" y="149"/>
                  </a:lnTo>
                  <a:lnTo>
                    <a:pt x="31" y="149"/>
                  </a:lnTo>
                  <a:lnTo>
                    <a:pt x="35" y="149"/>
                  </a:lnTo>
                  <a:lnTo>
                    <a:pt x="38" y="149"/>
                  </a:lnTo>
                  <a:lnTo>
                    <a:pt x="42" y="149"/>
                  </a:lnTo>
                  <a:lnTo>
                    <a:pt x="49" y="149"/>
                  </a:lnTo>
                  <a:lnTo>
                    <a:pt x="54" y="149"/>
                  </a:lnTo>
                  <a:lnTo>
                    <a:pt x="57" y="151"/>
                  </a:lnTo>
                  <a:lnTo>
                    <a:pt x="59" y="153"/>
                  </a:lnTo>
                  <a:lnTo>
                    <a:pt x="59" y="158"/>
                  </a:lnTo>
                  <a:lnTo>
                    <a:pt x="61" y="160"/>
                  </a:lnTo>
                  <a:lnTo>
                    <a:pt x="64" y="165"/>
                  </a:lnTo>
                  <a:lnTo>
                    <a:pt x="64" y="168"/>
                  </a:lnTo>
                  <a:lnTo>
                    <a:pt x="66" y="172"/>
                  </a:lnTo>
                  <a:lnTo>
                    <a:pt x="71" y="179"/>
                  </a:lnTo>
                  <a:lnTo>
                    <a:pt x="75" y="179"/>
                  </a:lnTo>
                  <a:lnTo>
                    <a:pt x="78" y="179"/>
                  </a:lnTo>
                  <a:lnTo>
                    <a:pt x="82" y="177"/>
                  </a:lnTo>
                  <a:lnTo>
                    <a:pt x="85" y="177"/>
                  </a:lnTo>
                  <a:lnTo>
                    <a:pt x="90" y="177"/>
                  </a:lnTo>
                  <a:lnTo>
                    <a:pt x="94" y="177"/>
                  </a:lnTo>
                  <a:lnTo>
                    <a:pt x="97" y="175"/>
                  </a:lnTo>
                  <a:lnTo>
                    <a:pt x="97" y="172"/>
                  </a:lnTo>
                  <a:lnTo>
                    <a:pt x="97" y="170"/>
                  </a:lnTo>
                  <a:lnTo>
                    <a:pt x="97" y="165"/>
                  </a:lnTo>
                  <a:lnTo>
                    <a:pt x="99" y="165"/>
                  </a:lnTo>
                  <a:lnTo>
                    <a:pt x="108" y="165"/>
                  </a:lnTo>
                  <a:lnTo>
                    <a:pt x="108" y="163"/>
                  </a:lnTo>
                  <a:lnTo>
                    <a:pt x="116" y="163"/>
                  </a:lnTo>
                  <a:lnTo>
                    <a:pt x="113" y="168"/>
                  </a:lnTo>
                  <a:lnTo>
                    <a:pt x="127" y="168"/>
                  </a:lnTo>
                  <a:lnTo>
                    <a:pt x="127" y="170"/>
                  </a:lnTo>
                  <a:lnTo>
                    <a:pt x="127" y="172"/>
                  </a:lnTo>
                  <a:lnTo>
                    <a:pt x="127" y="179"/>
                  </a:lnTo>
                  <a:lnTo>
                    <a:pt x="130" y="182"/>
                  </a:lnTo>
                  <a:lnTo>
                    <a:pt x="130" y="186"/>
                  </a:lnTo>
                  <a:lnTo>
                    <a:pt x="130" y="191"/>
                  </a:lnTo>
                  <a:lnTo>
                    <a:pt x="130" y="193"/>
                  </a:lnTo>
                  <a:lnTo>
                    <a:pt x="127" y="198"/>
                  </a:lnTo>
                  <a:lnTo>
                    <a:pt x="130" y="201"/>
                  </a:lnTo>
                  <a:lnTo>
                    <a:pt x="132" y="203"/>
                  </a:lnTo>
                  <a:lnTo>
                    <a:pt x="132" y="208"/>
                  </a:lnTo>
                  <a:lnTo>
                    <a:pt x="134" y="212"/>
                  </a:lnTo>
                  <a:lnTo>
                    <a:pt x="134" y="215"/>
                  </a:lnTo>
                  <a:lnTo>
                    <a:pt x="132" y="215"/>
                  </a:lnTo>
                  <a:lnTo>
                    <a:pt x="130" y="217"/>
                  </a:lnTo>
                  <a:lnTo>
                    <a:pt x="130" y="219"/>
                  </a:lnTo>
                  <a:lnTo>
                    <a:pt x="132" y="219"/>
                  </a:lnTo>
                  <a:lnTo>
                    <a:pt x="132" y="222"/>
                  </a:lnTo>
                  <a:lnTo>
                    <a:pt x="134" y="222"/>
                  </a:lnTo>
                  <a:lnTo>
                    <a:pt x="137" y="219"/>
                  </a:lnTo>
                  <a:lnTo>
                    <a:pt x="137" y="217"/>
                  </a:lnTo>
                  <a:lnTo>
                    <a:pt x="151" y="217"/>
                  </a:lnTo>
                  <a:lnTo>
                    <a:pt x="153" y="217"/>
                  </a:lnTo>
                  <a:lnTo>
                    <a:pt x="156" y="217"/>
                  </a:lnTo>
                  <a:lnTo>
                    <a:pt x="158" y="217"/>
                  </a:lnTo>
                  <a:lnTo>
                    <a:pt x="160" y="215"/>
                  </a:lnTo>
                  <a:lnTo>
                    <a:pt x="163" y="215"/>
                  </a:lnTo>
                  <a:lnTo>
                    <a:pt x="163" y="217"/>
                  </a:lnTo>
                  <a:lnTo>
                    <a:pt x="163" y="222"/>
                  </a:lnTo>
                  <a:lnTo>
                    <a:pt x="165" y="222"/>
                  </a:lnTo>
                  <a:lnTo>
                    <a:pt x="168" y="222"/>
                  </a:lnTo>
                  <a:lnTo>
                    <a:pt x="170" y="219"/>
                  </a:lnTo>
                  <a:lnTo>
                    <a:pt x="175" y="219"/>
                  </a:lnTo>
                  <a:lnTo>
                    <a:pt x="175" y="222"/>
                  </a:lnTo>
                  <a:lnTo>
                    <a:pt x="177" y="224"/>
                  </a:lnTo>
                  <a:lnTo>
                    <a:pt x="179" y="227"/>
                  </a:lnTo>
                  <a:lnTo>
                    <a:pt x="184" y="229"/>
                  </a:lnTo>
                  <a:lnTo>
                    <a:pt x="189" y="229"/>
                  </a:lnTo>
                  <a:lnTo>
                    <a:pt x="191" y="229"/>
                  </a:lnTo>
                  <a:lnTo>
                    <a:pt x="194" y="229"/>
                  </a:lnTo>
                  <a:lnTo>
                    <a:pt x="196" y="229"/>
                  </a:lnTo>
                  <a:lnTo>
                    <a:pt x="198" y="229"/>
                  </a:lnTo>
                  <a:lnTo>
                    <a:pt x="203" y="231"/>
                  </a:lnTo>
                  <a:lnTo>
                    <a:pt x="208" y="234"/>
                  </a:lnTo>
                  <a:lnTo>
                    <a:pt x="210" y="234"/>
                  </a:lnTo>
                  <a:lnTo>
                    <a:pt x="212" y="236"/>
                  </a:lnTo>
                  <a:lnTo>
                    <a:pt x="215" y="236"/>
                  </a:lnTo>
                  <a:lnTo>
                    <a:pt x="215" y="238"/>
                  </a:lnTo>
                  <a:lnTo>
                    <a:pt x="217" y="241"/>
                  </a:lnTo>
                  <a:lnTo>
                    <a:pt x="220" y="243"/>
                  </a:lnTo>
                  <a:lnTo>
                    <a:pt x="224" y="245"/>
                  </a:lnTo>
                  <a:lnTo>
                    <a:pt x="227" y="248"/>
                  </a:lnTo>
                  <a:lnTo>
                    <a:pt x="229" y="248"/>
                  </a:lnTo>
                  <a:lnTo>
                    <a:pt x="231" y="245"/>
                  </a:lnTo>
                  <a:lnTo>
                    <a:pt x="234" y="248"/>
                  </a:lnTo>
                  <a:lnTo>
                    <a:pt x="236" y="248"/>
                  </a:lnTo>
                  <a:lnTo>
                    <a:pt x="236" y="245"/>
                  </a:lnTo>
                  <a:lnTo>
                    <a:pt x="234" y="245"/>
                  </a:lnTo>
                  <a:lnTo>
                    <a:pt x="234" y="236"/>
                  </a:lnTo>
                  <a:lnTo>
                    <a:pt x="234" y="234"/>
                  </a:lnTo>
                  <a:lnTo>
                    <a:pt x="231" y="236"/>
                  </a:lnTo>
                  <a:lnTo>
                    <a:pt x="227" y="234"/>
                  </a:lnTo>
                  <a:lnTo>
                    <a:pt x="224" y="234"/>
                  </a:lnTo>
                  <a:lnTo>
                    <a:pt x="222" y="234"/>
                  </a:lnTo>
                  <a:lnTo>
                    <a:pt x="220" y="231"/>
                  </a:lnTo>
                  <a:lnTo>
                    <a:pt x="220" y="229"/>
                  </a:lnTo>
                  <a:lnTo>
                    <a:pt x="220" y="227"/>
                  </a:lnTo>
                  <a:lnTo>
                    <a:pt x="220" y="224"/>
                  </a:lnTo>
                  <a:lnTo>
                    <a:pt x="220" y="222"/>
                  </a:lnTo>
                  <a:lnTo>
                    <a:pt x="224" y="212"/>
                  </a:lnTo>
                  <a:lnTo>
                    <a:pt x="224" y="210"/>
                  </a:lnTo>
                  <a:lnTo>
                    <a:pt x="224" y="205"/>
                  </a:lnTo>
                  <a:lnTo>
                    <a:pt x="224" y="201"/>
                  </a:lnTo>
                  <a:lnTo>
                    <a:pt x="222" y="196"/>
                  </a:lnTo>
                  <a:lnTo>
                    <a:pt x="222" y="193"/>
                  </a:lnTo>
                  <a:lnTo>
                    <a:pt x="222" y="191"/>
                  </a:lnTo>
                  <a:lnTo>
                    <a:pt x="224" y="189"/>
                  </a:lnTo>
                  <a:lnTo>
                    <a:pt x="227" y="186"/>
                  </a:lnTo>
                  <a:lnTo>
                    <a:pt x="227" y="184"/>
                  </a:lnTo>
                  <a:lnTo>
                    <a:pt x="229" y="184"/>
                  </a:lnTo>
                  <a:lnTo>
                    <a:pt x="231" y="184"/>
                  </a:lnTo>
                  <a:lnTo>
                    <a:pt x="245" y="17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33" name="Freeform 231"/>
            <p:cNvSpPr>
              <a:spLocks/>
            </p:cNvSpPr>
            <p:nvPr/>
          </p:nvSpPr>
          <p:spPr bwMode="auto">
            <a:xfrm>
              <a:off x="2989" y="2235"/>
              <a:ext cx="297" cy="271"/>
            </a:xfrm>
            <a:custGeom>
              <a:avLst/>
              <a:gdLst>
                <a:gd name="T0" fmla="*/ 2147483647 w 255"/>
                <a:gd name="T1" fmla="*/ 2147483647 h 248"/>
                <a:gd name="T2" fmla="*/ 2147483647 w 255"/>
                <a:gd name="T3" fmla="*/ 2147483647 h 248"/>
                <a:gd name="T4" fmla="*/ 2147483647 w 255"/>
                <a:gd name="T5" fmla="*/ 2147483647 h 248"/>
                <a:gd name="T6" fmla="*/ 2147483647 w 255"/>
                <a:gd name="T7" fmla="*/ 2147483647 h 248"/>
                <a:gd name="T8" fmla="*/ 2147483647 w 255"/>
                <a:gd name="T9" fmla="*/ 2147483647 h 248"/>
                <a:gd name="T10" fmla="*/ 2147483647 w 255"/>
                <a:gd name="T11" fmla="*/ 2147483647 h 248"/>
                <a:gd name="T12" fmla="*/ 2147483647 w 255"/>
                <a:gd name="T13" fmla="*/ 2147483647 h 248"/>
                <a:gd name="T14" fmla="*/ 2147483647 w 255"/>
                <a:gd name="T15" fmla="*/ 2147483647 h 248"/>
                <a:gd name="T16" fmla="*/ 2147483647 w 255"/>
                <a:gd name="T17" fmla="*/ 2147483647 h 248"/>
                <a:gd name="T18" fmla="*/ 2147483647 w 255"/>
                <a:gd name="T19" fmla="*/ 2147483647 h 248"/>
                <a:gd name="T20" fmla="*/ 2147483647 w 255"/>
                <a:gd name="T21" fmla="*/ 2147483647 h 248"/>
                <a:gd name="T22" fmla="*/ 2147483647 w 255"/>
                <a:gd name="T23" fmla="*/ 2147483647 h 248"/>
                <a:gd name="T24" fmla="*/ 2147483647 w 255"/>
                <a:gd name="T25" fmla="*/ 2147483647 h 248"/>
                <a:gd name="T26" fmla="*/ 2147483647 w 255"/>
                <a:gd name="T27" fmla="*/ 2147483647 h 248"/>
                <a:gd name="T28" fmla="*/ 2147483647 w 255"/>
                <a:gd name="T29" fmla="*/ 2147483647 h 248"/>
                <a:gd name="T30" fmla="*/ 2147483647 w 255"/>
                <a:gd name="T31" fmla="*/ 0 h 248"/>
                <a:gd name="T32" fmla="*/ 2147483647 w 255"/>
                <a:gd name="T33" fmla="*/ 2147483647 h 248"/>
                <a:gd name="T34" fmla="*/ 2147483647 w 255"/>
                <a:gd name="T35" fmla="*/ 2147483647 h 248"/>
                <a:gd name="T36" fmla="*/ 2147483647 w 255"/>
                <a:gd name="T37" fmla="*/ 2147483647 h 248"/>
                <a:gd name="T38" fmla="*/ 2147483647 w 255"/>
                <a:gd name="T39" fmla="*/ 2147483647 h 248"/>
                <a:gd name="T40" fmla="*/ 2147483647 w 255"/>
                <a:gd name="T41" fmla="*/ 2147483647 h 248"/>
                <a:gd name="T42" fmla="*/ 2147483647 w 255"/>
                <a:gd name="T43" fmla="*/ 2147483647 h 248"/>
                <a:gd name="T44" fmla="*/ 2147483647 w 255"/>
                <a:gd name="T45" fmla="*/ 2147483647 h 248"/>
                <a:gd name="T46" fmla="*/ 2147483647 w 255"/>
                <a:gd name="T47" fmla="*/ 2147483647 h 248"/>
                <a:gd name="T48" fmla="*/ 2147483647 w 255"/>
                <a:gd name="T49" fmla="*/ 2147483647 h 248"/>
                <a:gd name="T50" fmla="*/ 2147483647 w 255"/>
                <a:gd name="T51" fmla="*/ 2147483647 h 248"/>
                <a:gd name="T52" fmla="*/ 2147483647 w 255"/>
                <a:gd name="T53" fmla="*/ 2147483647 h 248"/>
                <a:gd name="T54" fmla="*/ 2147483647 w 255"/>
                <a:gd name="T55" fmla="*/ 2147483647 h 248"/>
                <a:gd name="T56" fmla="*/ 2147483647 w 255"/>
                <a:gd name="T57" fmla="*/ 2147483647 h 248"/>
                <a:gd name="T58" fmla="*/ 2147483647 w 255"/>
                <a:gd name="T59" fmla="*/ 2147483647 h 248"/>
                <a:gd name="T60" fmla="*/ 2147483647 w 255"/>
                <a:gd name="T61" fmla="*/ 2147483647 h 248"/>
                <a:gd name="T62" fmla="*/ 2147483647 w 255"/>
                <a:gd name="T63" fmla="*/ 2147483647 h 248"/>
                <a:gd name="T64" fmla="*/ 2147483647 w 255"/>
                <a:gd name="T65" fmla="*/ 2147483647 h 248"/>
                <a:gd name="T66" fmla="*/ 2147483647 w 255"/>
                <a:gd name="T67" fmla="*/ 2147483647 h 248"/>
                <a:gd name="T68" fmla="*/ 2147483647 w 255"/>
                <a:gd name="T69" fmla="*/ 2147483647 h 248"/>
                <a:gd name="T70" fmla="*/ 2147483647 w 255"/>
                <a:gd name="T71" fmla="*/ 2147483647 h 248"/>
                <a:gd name="T72" fmla="*/ 2147483647 w 255"/>
                <a:gd name="T73" fmla="*/ 2147483647 h 248"/>
                <a:gd name="T74" fmla="*/ 2147483647 w 255"/>
                <a:gd name="T75" fmla="*/ 2147483647 h 248"/>
                <a:gd name="T76" fmla="*/ 2147483647 w 255"/>
                <a:gd name="T77" fmla="*/ 2147483647 h 248"/>
                <a:gd name="T78" fmla="*/ 2147483647 w 255"/>
                <a:gd name="T79" fmla="*/ 2147483647 h 248"/>
                <a:gd name="T80" fmla="*/ 2147483647 w 255"/>
                <a:gd name="T81" fmla="*/ 2147483647 h 248"/>
                <a:gd name="T82" fmla="*/ 2147483647 w 255"/>
                <a:gd name="T83" fmla="*/ 2147483647 h 248"/>
                <a:gd name="T84" fmla="*/ 2147483647 w 255"/>
                <a:gd name="T85" fmla="*/ 2147483647 h 248"/>
                <a:gd name="T86" fmla="*/ 2147483647 w 255"/>
                <a:gd name="T87" fmla="*/ 2147483647 h 248"/>
                <a:gd name="T88" fmla="*/ 2147483647 w 255"/>
                <a:gd name="T89" fmla="*/ 2147483647 h 248"/>
                <a:gd name="T90" fmla="*/ 2147483647 w 255"/>
                <a:gd name="T91" fmla="*/ 2147483647 h 248"/>
                <a:gd name="T92" fmla="*/ 2147483647 w 255"/>
                <a:gd name="T93" fmla="*/ 2147483647 h 248"/>
                <a:gd name="T94" fmla="*/ 2147483647 w 255"/>
                <a:gd name="T95" fmla="*/ 2147483647 h 248"/>
                <a:gd name="T96" fmla="*/ 2147483647 w 255"/>
                <a:gd name="T97" fmla="*/ 2147483647 h 248"/>
                <a:gd name="T98" fmla="*/ 2147483647 w 255"/>
                <a:gd name="T99" fmla="*/ 2147483647 h 248"/>
                <a:gd name="T100" fmla="*/ 2147483647 w 255"/>
                <a:gd name="T101" fmla="*/ 2147483647 h 248"/>
                <a:gd name="T102" fmla="*/ 2147483647 w 255"/>
                <a:gd name="T103" fmla="*/ 2147483647 h 248"/>
                <a:gd name="T104" fmla="*/ 2147483647 w 255"/>
                <a:gd name="T105" fmla="*/ 2147483647 h 248"/>
                <a:gd name="T106" fmla="*/ 2147483647 w 255"/>
                <a:gd name="T107" fmla="*/ 2147483647 h 248"/>
                <a:gd name="T108" fmla="*/ 2147483647 w 255"/>
                <a:gd name="T109" fmla="*/ 2147483647 h 248"/>
                <a:gd name="T110" fmla="*/ 2147483647 w 255"/>
                <a:gd name="T111" fmla="*/ 2147483647 h 248"/>
                <a:gd name="T112" fmla="*/ 2147483647 w 255"/>
                <a:gd name="T113" fmla="*/ 2147483647 h 248"/>
                <a:gd name="T114" fmla="*/ 2147483647 w 255"/>
                <a:gd name="T115" fmla="*/ 2147483647 h 248"/>
                <a:gd name="T116" fmla="*/ 2147483647 w 255"/>
                <a:gd name="T117" fmla="*/ 2147483647 h 248"/>
                <a:gd name="T118" fmla="*/ 2147483647 w 255"/>
                <a:gd name="T119" fmla="*/ 2147483647 h 248"/>
                <a:gd name="T120" fmla="*/ 2147483647 w 255"/>
                <a:gd name="T121" fmla="*/ 2147483647 h 24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5"/>
                <a:gd name="T184" fmla="*/ 0 h 248"/>
                <a:gd name="T185" fmla="*/ 255 w 255"/>
                <a:gd name="T186" fmla="*/ 248 h 24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5" h="248">
                  <a:moveTo>
                    <a:pt x="245" y="179"/>
                  </a:moveTo>
                  <a:lnTo>
                    <a:pt x="243" y="172"/>
                  </a:lnTo>
                  <a:lnTo>
                    <a:pt x="241" y="170"/>
                  </a:lnTo>
                  <a:lnTo>
                    <a:pt x="238" y="168"/>
                  </a:lnTo>
                  <a:lnTo>
                    <a:pt x="234" y="165"/>
                  </a:lnTo>
                  <a:lnTo>
                    <a:pt x="234" y="163"/>
                  </a:lnTo>
                  <a:lnTo>
                    <a:pt x="231" y="158"/>
                  </a:lnTo>
                  <a:lnTo>
                    <a:pt x="229" y="156"/>
                  </a:lnTo>
                  <a:lnTo>
                    <a:pt x="229" y="153"/>
                  </a:lnTo>
                  <a:lnTo>
                    <a:pt x="229" y="149"/>
                  </a:lnTo>
                  <a:lnTo>
                    <a:pt x="229" y="146"/>
                  </a:lnTo>
                  <a:lnTo>
                    <a:pt x="229" y="144"/>
                  </a:lnTo>
                  <a:lnTo>
                    <a:pt x="227" y="139"/>
                  </a:lnTo>
                  <a:lnTo>
                    <a:pt x="227" y="134"/>
                  </a:lnTo>
                  <a:lnTo>
                    <a:pt x="229" y="130"/>
                  </a:lnTo>
                  <a:lnTo>
                    <a:pt x="229" y="127"/>
                  </a:lnTo>
                  <a:lnTo>
                    <a:pt x="227" y="127"/>
                  </a:lnTo>
                  <a:lnTo>
                    <a:pt x="227" y="123"/>
                  </a:lnTo>
                  <a:lnTo>
                    <a:pt x="229" y="120"/>
                  </a:lnTo>
                  <a:lnTo>
                    <a:pt x="229" y="118"/>
                  </a:lnTo>
                  <a:lnTo>
                    <a:pt x="229" y="116"/>
                  </a:lnTo>
                  <a:lnTo>
                    <a:pt x="229" y="111"/>
                  </a:lnTo>
                  <a:lnTo>
                    <a:pt x="229" y="108"/>
                  </a:lnTo>
                  <a:lnTo>
                    <a:pt x="227" y="106"/>
                  </a:lnTo>
                  <a:lnTo>
                    <a:pt x="224" y="104"/>
                  </a:lnTo>
                  <a:lnTo>
                    <a:pt x="227" y="101"/>
                  </a:lnTo>
                  <a:lnTo>
                    <a:pt x="229" y="99"/>
                  </a:lnTo>
                  <a:lnTo>
                    <a:pt x="229" y="97"/>
                  </a:lnTo>
                  <a:lnTo>
                    <a:pt x="231" y="92"/>
                  </a:lnTo>
                  <a:lnTo>
                    <a:pt x="231" y="90"/>
                  </a:lnTo>
                  <a:lnTo>
                    <a:pt x="234" y="90"/>
                  </a:lnTo>
                  <a:lnTo>
                    <a:pt x="234" y="87"/>
                  </a:lnTo>
                  <a:lnTo>
                    <a:pt x="234" y="82"/>
                  </a:lnTo>
                  <a:lnTo>
                    <a:pt x="236" y="75"/>
                  </a:lnTo>
                  <a:lnTo>
                    <a:pt x="236" y="73"/>
                  </a:lnTo>
                  <a:lnTo>
                    <a:pt x="238" y="66"/>
                  </a:lnTo>
                  <a:lnTo>
                    <a:pt x="238" y="61"/>
                  </a:lnTo>
                  <a:lnTo>
                    <a:pt x="241" y="61"/>
                  </a:lnTo>
                  <a:lnTo>
                    <a:pt x="243" y="56"/>
                  </a:lnTo>
                  <a:lnTo>
                    <a:pt x="245" y="54"/>
                  </a:lnTo>
                  <a:lnTo>
                    <a:pt x="248" y="52"/>
                  </a:lnTo>
                  <a:lnTo>
                    <a:pt x="248" y="49"/>
                  </a:lnTo>
                  <a:lnTo>
                    <a:pt x="250" y="49"/>
                  </a:lnTo>
                  <a:lnTo>
                    <a:pt x="253" y="47"/>
                  </a:lnTo>
                  <a:lnTo>
                    <a:pt x="255" y="45"/>
                  </a:lnTo>
                  <a:lnTo>
                    <a:pt x="255" y="42"/>
                  </a:lnTo>
                  <a:lnTo>
                    <a:pt x="255" y="40"/>
                  </a:lnTo>
                  <a:lnTo>
                    <a:pt x="253" y="40"/>
                  </a:lnTo>
                  <a:lnTo>
                    <a:pt x="250" y="38"/>
                  </a:lnTo>
                  <a:lnTo>
                    <a:pt x="250" y="35"/>
                  </a:lnTo>
                  <a:lnTo>
                    <a:pt x="250" y="30"/>
                  </a:lnTo>
                  <a:lnTo>
                    <a:pt x="250" y="26"/>
                  </a:lnTo>
                  <a:lnTo>
                    <a:pt x="250" y="23"/>
                  </a:lnTo>
                  <a:lnTo>
                    <a:pt x="250" y="21"/>
                  </a:lnTo>
                  <a:lnTo>
                    <a:pt x="250" y="23"/>
                  </a:lnTo>
                  <a:lnTo>
                    <a:pt x="248" y="21"/>
                  </a:lnTo>
                  <a:lnTo>
                    <a:pt x="245" y="19"/>
                  </a:lnTo>
                  <a:lnTo>
                    <a:pt x="243" y="16"/>
                  </a:lnTo>
                  <a:lnTo>
                    <a:pt x="236" y="12"/>
                  </a:lnTo>
                  <a:lnTo>
                    <a:pt x="234" y="9"/>
                  </a:lnTo>
                  <a:lnTo>
                    <a:pt x="231" y="12"/>
                  </a:lnTo>
                  <a:lnTo>
                    <a:pt x="229" y="12"/>
                  </a:lnTo>
                  <a:lnTo>
                    <a:pt x="222" y="9"/>
                  </a:lnTo>
                  <a:lnTo>
                    <a:pt x="220" y="12"/>
                  </a:lnTo>
                  <a:lnTo>
                    <a:pt x="217" y="14"/>
                  </a:lnTo>
                  <a:lnTo>
                    <a:pt x="212" y="12"/>
                  </a:lnTo>
                  <a:lnTo>
                    <a:pt x="212" y="9"/>
                  </a:lnTo>
                  <a:lnTo>
                    <a:pt x="210" y="7"/>
                  </a:lnTo>
                  <a:lnTo>
                    <a:pt x="208" y="4"/>
                  </a:lnTo>
                  <a:lnTo>
                    <a:pt x="205" y="2"/>
                  </a:lnTo>
                  <a:lnTo>
                    <a:pt x="198" y="2"/>
                  </a:lnTo>
                  <a:lnTo>
                    <a:pt x="196" y="4"/>
                  </a:lnTo>
                  <a:lnTo>
                    <a:pt x="194" y="2"/>
                  </a:lnTo>
                  <a:lnTo>
                    <a:pt x="191" y="4"/>
                  </a:lnTo>
                  <a:lnTo>
                    <a:pt x="189" y="0"/>
                  </a:lnTo>
                  <a:lnTo>
                    <a:pt x="184" y="2"/>
                  </a:lnTo>
                  <a:lnTo>
                    <a:pt x="179" y="2"/>
                  </a:lnTo>
                  <a:lnTo>
                    <a:pt x="175" y="2"/>
                  </a:lnTo>
                  <a:lnTo>
                    <a:pt x="175" y="4"/>
                  </a:lnTo>
                  <a:lnTo>
                    <a:pt x="170" y="4"/>
                  </a:lnTo>
                  <a:lnTo>
                    <a:pt x="168" y="4"/>
                  </a:lnTo>
                  <a:lnTo>
                    <a:pt x="168" y="2"/>
                  </a:lnTo>
                  <a:lnTo>
                    <a:pt x="165" y="2"/>
                  </a:lnTo>
                  <a:lnTo>
                    <a:pt x="163" y="4"/>
                  </a:lnTo>
                  <a:lnTo>
                    <a:pt x="156" y="4"/>
                  </a:lnTo>
                  <a:lnTo>
                    <a:pt x="153" y="7"/>
                  </a:lnTo>
                  <a:lnTo>
                    <a:pt x="149" y="9"/>
                  </a:lnTo>
                  <a:lnTo>
                    <a:pt x="146" y="7"/>
                  </a:lnTo>
                  <a:lnTo>
                    <a:pt x="144" y="7"/>
                  </a:lnTo>
                  <a:lnTo>
                    <a:pt x="139" y="9"/>
                  </a:lnTo>
                  <a:lnTo>
                    <a:pt x="139" y="12"/>
                  </a:lnTo>
                  <a:lnTo>
                    <a:pt x="137" y="14"/>
                  </a:lnTo>
                  <a:lnTo>
                    <a:pt x="125" y="14"/>
                  </a:lnTo>
                  <a:lnTo>
                    <a:pt x="120" y="12"/>
                  </a:lnTo>
                  <a:lnTo>
                    <a:pt x="116" y="9"/>
                  </a:lnTo>
                  <a:lnTo>
                    <a:pt x="113" y="12"/>
                  </a:lnTo>
                  <a:lnTo>
                    <a:pt x="108" y="7"/>
                  </a:lnTo>
                  <a:lnTo>
                    <a:pt x="106" y="4"/>
                  </a:lnTo>
                  <a:lnTo>
                    <a:pt x="104" y="2"/>
                  </a:lnTo>
                  <a:lnTo>
                    <a:pt x="101" y="2"/>
                  </a:lnTo>
                  <a:lnTo>
                    <a:pt x="97" y="2"/>
                  </a:lnTo>
                  <a:lnTo>
                    <a:pt x="94" y="4"/>
                  </a:lnTo>
                  <a:lnTo>
                    <a:pt x="92" y="4"/>
                  </a:lnTo>
                  <a:lnTo>
                    <a:pt x="92" y="9"/>
                  </a:lnTo>
                  <a:lnTo>
                    <a:pt x="90" y="12"/>
                  </a:lnTo>
                  <a:lnTo>
                    <a:pt x="90" y="14"/>
                  </a:lnTo>
                  <a:lnTo>
                    <a:pt x="87" y="19"/>
                  </a:lnTo>
                  <a:lnTo>
                    <a:pt x="90" y="21"/>
                  </a:lnTo>
                  <a:lnTo>
                    <a:pt x="85" y="21"/>
                  </a:lnTo>
                  <a:lnTo>
                    <a:pt x="87" y="26"/>
                  </a:lnTo>
                  <a:lnTo>
                    <a:pt x="85" y="30"/>
                  </a:lnTo>
                  <a:lnTo>
                    <a:pt x="80" y="40"/>
                  </a:lnTo>
                  <a:lnTo>
                    <a:pt x="78" y="45"/>
                  </a:lnTo>
                  <a:lnTo>
                    <a:pt x="75" y="56"/>
                  </a:lnTo>
                  <a:lnTo>
                    <a:pt x="75" y="73"/>
                  </a:lnTo>
                  <a:lnTo>
                    <a:pt x="73" y="80"/>
                  </a:lnTo>
                  <a:lnTo>
                    <a:pt x="71" y="82"/>
                  </a:lnTo>
                  <a:lnTo>
                    <a:pt x="66" y="87"/>
                  </a:lnTo>
                  <a:lnTo>
                    <a:pt x="61" y="90"/>
                  </a:lnTo>
                  <a:lnTo>
                    <a:pt x="57" y="99"/>
                  </a:lnTo>
                  <a:lnTo>
                    <a:pt x="54" y="104"/>
                  </a:lnTo>
                  <a:lnTo>
                    <a:pt x="52" y="108"/>
                  </a:lnTo>
                  <a:lnTo>
                    <a:pt x="52" y="113"/>
                  </a:lnTo>
                  <a:lnTo>
                    <a:pt x="52" y="118"/>
                  </a:lnTo>
                  <a:lnTo>
                    <a:pt x="49" y="123"/>
                  </a:lnTo>
                  <a:lnTo>
                    <a:pt x="45" y="127"/>
                  </a:lnTo>
                  <a:lnTo>
                    <a:pt x="42" y="130"/>
                  </a:lnTo>
                  <a:lnTo>
                    <a:pt x="35" y="134"/>
                  </a:lnTo>
                  <a:lnTo>
                    <a:pt x="31" y="134"/>
                  </a:lnTo>
                  <a:lnTo>
                    <a:pt x="28" y="134"/>
                  </a:lnTo>
                  <a:lnTo>
                    <a:pt x="28" y="130"/>
                  </a:lnTo>
                  <a:lnTo>
                    <a:pt x="23" y="130"/>
                  </a:lnTo>
                  <a:lnTo>
                    <a:pt x="21" y="130"/>
                  </a:lnTo>
                  <a:lnTo>
                    <a:pt x="19" y="132"/>
                  </a:lnTo>
                  <a:lnTo>
                    <a:pt x="16" y="134"/>
                  </a:lnTo>
                  <a:lnTo>
                    <a:pt x="14" y="137"/>
                  </a:lnTo>
                  <a:lnTo>
                    <a:pt x="9" y="134"/>
                  </a:lnTo>
                  <a:lnTo>
                    <a:pt x="7" y="134"/>
                  </a:lnTo>
                  <a:lnTo>
                    <a:pt x="5" y="137"/>
                  </a:lnTo>
                  <a:lnTo>
                    <a:pt x="5" y="142"/>
                  </a:lnTo>
                  <a:lnTo>
                    <a:pt x="5" y="146"/>
                  </a:lnTo>
                  <a:lnTo>
                    <a:pt x="5" y="149"/>
                  </a:lnTo>
                  <a:lnTo>
                    <a:pt x="2" y="149"/>
                  </a:lnTo>
                  <a:lnTo>
                    <a:pt x="2" y="151"/>
                  </a:lnTo>
                  <a:lnTo>
                    <a:pt x="0" y="153"/>
                  </a:lnTo>
                  <a:lnTo>
                    <a:pt x="2" y="156"/>
                  </a:lnTo>
                  <a:lnTo>
                    <a:pt x="2" y="153"/>
                  </a:lnTo>
                  <a:lnTo>
                    <a:pt x="7" y="151"/>
                  </a:lnTo>
                  <a:lnTo>
                    <a:pt x="12" y="151"/>
                  </a:lnTo>
                  <a:lnTo>
                    <a:pt x="14" y="149"/>
                  </a:lnTo>
                  <a:lnTo>
                    <a:pt x="16" y="149"/>
                  </a:lnTo>
                  <a:lnTo>
                    <a:pt x="19" y="149"/>
                  </a:lnTo>
                  <a:lnTo>
                    <a:pt x="23" y="149"/>
                  </a:lnTo>
                  <a:lnTo>
                    <a:pt x="28" y="149"/>
                  </a:lnTo>
                  <a:lnTo>
                    <a:pt x="31" y="149"/>
                  </a:lnTo>
                  <a:lnTo>
                    <a:pt x="35" y="149"/>
                  </a:lnTo>
                  <a:lnTo>
                    <a:pt x="38" y="149"/>
                  </a:lnTo>
                  <a:lnTo>
                    <a:pt x="42" y="149"/>
                  </a:lnTo>
                  <a:lnTo>
                    <a:pt x="49" y="149"/>
                  </a:lnTo>
                  <a:lnTo>
                    <a:pt x="54" y="149"/>
                  </a:lnTo>
                  <a:lnTo>
                    <a:pt x="57" y="151"/>
                  </a:lnTo>
                  <a:lnTo>
                    <a:pt x="59" y="153"/>
                  </a:lnTo>
                  <a:lnTo>
                    <a:pt x="59" y="158"/>
                  </a:lnTo>
                  <a:lnTo>
                    <a:pt x="61" y="160"/>
                  </a:lnTo>
                  <a:lnTo>
                    <a:pt x="64" y="165"/>
                  </a:lnTo>
                  <a:lnTo>
                    <a:pt x="64" y="168"/>
                  </a:lnTo>
                  <a:lnTo>
                    <a:pt x="66" y="172"/>
                  </a:lnTo>
                  <a:lnTo>
                    <a:pt x="71" y="179"/>
                  </a:lnTo>
                  <a:lnTo>
                    <a:pt x="75" y="179"/>
                  </a:lnTo>
                  <a:lnTo>
                    <a:pt x="78" y="179"/>
                  </a:lnTo>
                  <a:lnTo>
                    <a:pt x="82" y="177"/>
                  </a:lnTo>
                  <a:lnTo>
                    <a:pt x="85" y="177"/>
                  </a:lnTo>
                  <a:lnTo>
                    <a:pt x="90" y="177"/>
                  </a:lnTo>
                  <a:lnTo>
                    <a:pt x="94" y="177"/>
                  </a:lnTo>
                  <a:lnTo>
                    <a:pt x="97" y="175"/>
                  </a:lnTo>
                  <a:lnTo>
                    <a:pt x="97" y="172"/>
                  </a:lnTo>
                  <a:lnTo>
                    <a:pt x="97" y="170"/>
                  </a:lnTo>
                  <a:lnTo>
                    <a:pt x="97" y="165"/>
                  </a:lnTo>
                  <a:lnTo>
                    <a:pt x="99" y="165"/>
                  </a:lnTo>
                  <a:lnTo>
                    <a:pt x="108" y="165"/>
                  </a:lnTo>
                  <a:lnTo>
                    <a:pt x="108" y="163"/>
                  </a:lnTo>
                  <a:lnTo>
                    <a:pt x="116" y="163"/>
                  </a:lnTo>
                  <a:lnTo>
                    <a:pt x="113" y="168"/>
                  </a:lnTo>
                  <a:lnTo>
                    <a:pt x="127" y="168"/>
                  </a:lnTo>
                  <a:lnTo>
                    <a:pt x="127" y="170"/>
                  </a:lnTo>
                  <a:lnTo>
                    <a:pt x="127" y="172"/>
                  </a:lnTo>
                  <a:lnTo>
                    <a:pt x="127" y="179"/>
                  </a:lnTo>
                  <a:lnTo>
                    <a:pt x="130" y="182"/>
                  </a:lnTo>
                  <a:lnTo>
                    <a:pt x="130" y="186"/>
                  </a:lnTo>
                  <a:lnTo>
                    <a:pt x="130" y="191"/>
                  </a:lnTo>
                  <a:lnTo>
                    <a:pt x="130" y="193"/>
                  </a:lnTo>
                  <a:lnTo>
                    <a:pt x="127" y="198"/>
                  </a:lnTo>
                  <a:lnTo>
                    <a:pt x="130" y="201"/>
                  </a:lnTo>
                  <a:lnTo>
                    <a:pt x="132" y="203"/>
                  </a:lnTo>
                  <a:lnTo>
                    <a:pt x="132" y="208"/>
                  </a:lnTo>
                  <a:lnTo>
                    <a:pt x="134" y="212"/>
                  </a:lnTo>
                  <a:lnTo>
                    <a:pt x="134" y="215"/>
                  </a:lnTo>
                  <a:lnTo>
                    <a:pt x="132" y="215"/>
                  </a:lnTo>
                  <a:lnTo>
                    <a:pt x="130" y="217"/>
                  </a:lnTo>
                  <a:lnTo>
                    <a:pt x="130" y="219"/>
                  </a:lnTo>
                  <a:lnTo>
                    <a:pt x="132" y="219"/>
                  </a:lnTo>
                  <a:lnTo>
                    <a:pt x="132" y="222"/>
                  </a:lnTo>
                  <a:lnTo>
                    <a:pt x="134" y="222"/>
                  </a:lnTo>
                  <a:lnTo>
                    <a:pt x="137" y="219"/>
                  </a:lnTo>
                  <a:lnTo>
                    <a:pt x="137" y="217"/>
                  </a:lnTo>
                  <a:lnTo>
                    <a:pt x="151" y="217"/>
                  </a:lnTo>
                  <a:lnTo>
                    <a:pt x="153" y="217"/>
                  </a:lnTo>
                  <a:lnTo>
                    <a:pt x="156" y="217"/>
                  </a:lnTo>
                  <a:lnTo>
                    <a:pt x="158" y="217"/>
                  </a:lnTo>
                  <a:lnTo>
                    <a:pt x="160" y="215"/>
                  </a:lnTo>
                  <a:lnTo>
                    <a:pt x="163" y="215"/>
                  </a:lnTo>
                  <a:lnTo>
                    <a:pt x="163" y="217"/>
                  </a:lnTo>
                  <a:lnTo>
                    <a:pt x="163" y="222"/>
                  </a:lnTo>
                  <a:lnTo>
                    <a:pt x="165" y="222"/>
                  </a:lnTo>
                  <a:lnTo>
                    <a:pt x="168" y="222"/>
                  </a:lnTo>
                  <a:lnTo>
                    <a:pt x="170" y="219"/>
                  </a:lnTo>
                  <a:lnTo>
                    <a:pt x="175" y="219"/>
                  </a:lnTo>
                  <a:lnTo>
                    <a:pt x="175" y="222"/>
                  </a:lnTo>
                  <a:lnTo>
                    <a:pt x="177" y="224"/>
                  </a:lnTo>
                  <a:lnTo>
                    <a:pt x="179" y="227"/>
                  </a:lnTo>
                  <a:lnTo>
                    <a:pt x="184" y="229"/>
                  </a:lnTo>
                  <a:lnTo>
                    <a:pt x="189" y="229"/>
                  </a:lnTo>
                  <a:lnTo>
                    <a:pt x="191" y="229"/>
                  </a:lnTo>
                  <a:lnTo>
                    <a:pt x="194" y="229"/>
                  </a:lnTo>
                  <a:lnTo>
                    <a:pt x="196" y="229"/>
                  </a:lnTo>
                  <a:lnTo>
                    <a:pt x="198" y="229"/>
                  </a:lnTo>
                  <a:lnTo>
                    <a:pt x="203" y="231"/>
                  </a:lnTo>
                  <a:lnTo>
                    <a:pt x="208" y="234"/>
                  </a:lnTo>
                  <a:lnTo>
                    <a:pt x="210" y="234"/>
                  </a:lnTo>
                  <a:lnTo>
                    <a:pt x="212" y="236"/>
                  </a:lnTo>
                  <a:lnTo>
                    <a:pt x="215" y="236"/>
                  </a:lnTo>
                  <a:lnTo>
                    <a:pt x="215" y="238"/>
                  </a:lnTo>
                  <a:lnTo>
                    <a:pt x="217" y="241"/>
                  </a:lnTo>
                  <a:lnTo>
                    <a:pt x="220" y="243"/>
                  </a:lnTo>
                  <a:lnTo>
                    <a:pt x="224" y="245"/>
                  </a:lnTo>
                  <a:lnTo>
                    <a:pt x="227" y="248"/>
                  </a:lnTo>
                  <a:lnTo>
                    <a:pt x="229" y="248"/>
                  </a:lnTo>
                  <a:lnTo>
                    <a:pt x="231" y="245"/>
                  </a:lnTo>
                  <a:lnTo>
                    <a:pt x="234" y="248"/>
                  </a:lnTo>
                  <a:lnTo>
                    <a:pt x="236" y="248"/>
                  </a:lnTo>
                  <a:lnTo>
                    <a:pt x="236" y="245"/>
                  </a:lnTo>
                  <a:lnTo>
                    <a:pt x="234" y="245"/>
                  </a:lnTo>
                  <a:lnTo>
                    <a:pt x="234" y="236"/>
                  </a:lnTo>
                  <a:lnTo>
                    <a:pt x="234" y="234"/>
                  </a:lnTo>
                  <a:lnTo>
                    <a:pt x="231" y="236"/>
                  </a:lnTo>
                  <a:lnTo>
                    <a:pt x="227" y="234"/>
                  </a:lnTo>
                  <a:lnTo>
                    <a:pt x="224" y="234"/>
                  </a:lnTo>
                  <a:lnTo>
                    <a:pt x="222" y="234"/>
                  </a:lnTo>
                  <a:lnTo>
                    <a:pt x="220" y="231"/>
                  </a:lnTo>
                  <a:lnTo>
                    <a:pt x="220" y="229"/>
                  </a:lnTo>
                  <a:lnTo>
                    <a:pt x="220" y="227"/>
                  </a:lnTo>
                  <a:lnTo>
                    <a:pt x="220" y="224"/>
                  </a:lnTo>
                  <a:lnTo>
                    <a:pt x="220" y="222"/>
                  </a:lnTo>
                  <a:lnTo>
                    <a:pt x="224" y="212"/>
                  </a:lnTo>
                  <a:lnTo>
                    <a:pt x="224" y="210"/>
                  </a:lnTo>
                  <a:lnTo>
                    <a:pt x="224" y="205"/>
                  </a:lnTo>
                  <a:lnTo>
                    <a:pt x="224" y="201"/>
                  </a:lnTo>
                  <a:lnTo>
                    <a:pt x="222" y="196"/>
                  </a:lnTo>
                  <a:lnTo>
                    <a:pt x="222" y="193"/>
                  </a:lnTo>
                  <a:lnTo>
                    <a:pt x="222" y="191"/>
                  </a:lnTo>
                  <a:lnTo>
                    <a:pt x="224" y="189"/>
                  </a:lnTo>
                  <a:lnTo>
                    <a:pt x="227" y="186"/>
                  </a:lnTo>
                  <a:lnTo>
                    <a:pt x="227" y="184"/>
                  </a:lnTo>
                  <a:lnTo>
                    <a:pt x="229" y="184"/>
                  </a:lnTo>
                  <a:lnTo>
                    <a:pt x="231" y="184"/>
                  </a:lnTo>
                  <a:lnTo>
                    <a:pt x="245" y="17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34" name="Freeform 232"/>
            <p:cNvSpPr>
              <a:spLocks/>
            </p:cNvSpPr>
            <p:nvPr/>
          </p:nvSpPr>
          <p:spPr bwMode="auto">
            <a:xfrm>
              <a:off x="1698" y="1701"/>
              <a:ext cx="4" cy="4"/>
            </a:xfrm>
            <a:custGeom>
              <a:avLst/>
              <a:gdLst>
                <a:gd name="T0" fmla="*/ 2147482112 w 4"/>
                <a:gd name="T1" fmla="*/ 0 h 3"/>
                <a:gd name="T2" fmla="*/ 2147482112 w 4"/>
                <a:gd name="T3" fmla="*/ 0 h 3"/>
                <a:gd name="T4" fmla="*/ 0 w 4"/>
                <a:gd name="T5" fmla="*/ 2147483647 h 3"/>
                <a:gd name="T6" fmla="*/ 0 w 4"/>
                <a:gd name="T7" fmla="*/ 2147483647 h 3"/>
                <a:gd name="T8" fmla="*/ 0 w 4"/>
                <a:gd name="T9" fmla="*/ 2147483647 h 3"/>
                <a:gd name="T10" fmla="*/ 2147482112 w 4"/>
                <a:gd name="T11" fmla="*/ 2147483647 h 3"/>
                <a:gd name="T12" fmla="*/ 2147482112 w 4"/>
                <a:gd name="T13" fmla="*/ 2147483647 h 3"/>
                <a:gd name="T14" fmla="*/ 2147482112 w 4"/>
                <a:gd name="T15" fmla="*/ 2147483647 h 3"/>
                <a:gd name="T16" fmla="*/ 2147482112 w 4"/>
                <a:gd name="T17" fmla="*/ 0 h 3"/>
                <a:gd name="T18" fmla="*/ 2147482112 w 4"/>
                <a:gd name="T19" fmla="*/ 2147483647 h 3"/>
                <a:gd name="T20" fmla="*/ 2147482112 w 4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"/>
                <a:gd name="T34" fmla="*/ 0 h 3"/>
                <a:gd name="T35" fmla="*/ 4 w 4"/>
                <a:gd name="T36" fmla="*/ 3 h 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35" name="Freeform 233"/>
            <p:cNvSpPr>
              <a:spLocks/>
            </p:cNvSpPr>
            <p:nvPr/>
          </p:nvSpPr>
          <p:spPr bwMode="auto">
            <a:xfrm>
              <a:off x="1698" y="1701"/>
              <a:ext cx="4" cy="4"/>
            </a:xfrm>
            <a:custGeom>
              <a:avLst/>
              <a:gdLst>
                <a:gd name="T0" fmla="*/ 2147482112 w 4"/>
                <a:gd name="T1" fmla="*/ 0 h 3"/>
                <a:gd name="T2" fmla="*/ 2147482112 w 4"/>
                <a:gd name="T3" fmla="*/ 0 h 3"/>
                <a:gd name="T4" fmla="*/ 0 w 4"/>
                <a:gd name="T5" fmla="*/ 2147483647 h 3"/>
                <a:gd name="T6" fmla="*/ 0 w 4"/>
                <a:gd name="T7" fmla="*/ 2147483647 h 3"/>
                <a:gd name="T8" fmla="*/ 0 w 4"/>
                <a:gd name="T9" fmla="*/ 2147483647 h 3"/>
                <a:gd name="T10" fmla="*/ 2147482112 w 4"/>
                <a:gd name="T11" fmla="*/ 2147483647 h 3"/>
                <a:gd name="T12" fmla="*/ 2147482112 w 4"/>
                <a:gd name="T13" fmla="*/ 2147483647 h 3"/>
                <a:gd name="T14" fmla="*/ 2147482112 w 4"/>
                <a:gd name="T15" fmla="*/ 2147483647 h 3"/>
                <a:gd name="T16" fmla="*/ 2147482112 w 4"/>
                <a:gd name="T17" fmla="*/ 0 h 3"/>
                <a:gd name="T18" fmla="*/ 2147482112 w 4"/>
                <a:gd name="T19" fmla="*/ 2147483647 h 3"/>
                <a:gd name="T20" fmla="*/ 2147482112 w 4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"/>
                <a:gd name="T34" fmla="*/ 0 h 3"/>
                <a:gd name="T35" fmla="*/ 4 w 4"/>
                <a:gd name="T36" fmla="*/ 3 h 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3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36" name="Freeform 234"/>
            <p:cNvSpPr>
              <a:spLocks/>
            </p:cNvSpPr>
            <p:nvPr/>
          </p:nvSpPr>
          <p:spPr bwMode="auto">
            <a:xfrm>
              <a:off x="1706" y="1705"/>
              <a:ext cx="5" cy="2"/>
            </a:xfrm>
            <a:custGeom>
              <a:avLst/>
              <a:gdLst>
                <a:gd name="T0" fmla="*/ 2147483647 w 4"/>
                <a:gd name="T1" fmla="*/ 0 h 2"/>
                <a:gd name="T2" fmla="*/ 2147483647 w 4"/>
                <a:gd name="T3" fmla="*/ 0 h 2"/>
                <a:gd name="T4" fmla="*/ 0 w 4"/>
                <a:gd name="T5" fmla="*/ 0 h 2"/>
                <a:gd name="T6" fmla="*/ 0 w 4"/>
                <a:gd name="T7" fmla="*/ 0 h 2"/>
                <a:gd name="T8" fmla="*/ 2147483647 w 4"/>
                <a:gd name="T9" fmla="*/ 2147482112 h 2"/>
                <a:gd name="T10" fmla="*/ 2147483647 w 4"/>
                <a:gd name="T11" fmla="*/ 2147482112 h 2"/>
                <a:gd name="T12" fmla="*/ 2147483647 w 4"/>
                <a:gd name="T13" fmla="*/ 0 h 2"/>
                <a:gd name="T14" fmla="*/ 2147483647 w 4"/>
                <a:gd name="T15" fmla="*/ 0 h 2"/>
                <a:gd name="T16" fmla="*/ 2147483647 w 4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2"/>
                <a:gd name="T29" fmla="*/ 4 w 4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37" name="Freeform 235"/>
            <p:cNvSpPr>
              <a:spLocks/>
            </p:cNvSpPr>
            <p:nvPr/>
          </p:nvSpPr>
          <p:spPr bwMode="auto">
            <a:xfrm>
              <a:off x="1706" y="1705"/>
              <a:ext cx="5" cy="2"/>
            </a:xfrm>
            <a:custGeom>
              <a:avLst/>
              <a:gdLst>
                <a:gd name="T0" fmla="*/ 2147483647 w 4"/>
                <a:gd name="T1" fmla="*/ 0 h 2"/>
                <a:gd name="T2" fmla="*/ 2147483647 w 4"/>
                <a:gd name="T3" fmla="*/ 0 h 2"/>
                <a:gd name="T4" fmla="*/ 0 w 4"/>
                <a:gd name="T5" fmla="*/ 0 h 2"/>
                <a:gd name="T6" fmla="*/ 0 w 4"/>
                <a:gd name="T7" fmla="*/ 0 h 2"/>
                <a:gd name="T8" fmla="*/ 2147483647 w 4"/>
                <a:gd name="T9" fmla="*/ 2147482112 h 2"/>
                <a:gd name="T10" fmla="*/ 2147483647 w 4"/>
                <a:gd name="T11" fmla="*/ 2147482112 h 2"/>
                <a:gd name="T12" fmla="*/ 2147483647 w 4"/>
                <a:gd name="T13" fmla="*/ 0 h 2"/>
                <a:gd name="T14" fmla="*/ 2147483647 w 4"/>
                <a:gd name="T15" fmla="*/ 0 h 2"/>
                <a:gd name="T16" fmla="*/ 2147483647 w 4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2"/>
                <a:gd name="T29" fmla="*/ 4 w 4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38" name="Freeform 236"/>
            <p:cNvSpPr>
              <a:spLocks/>
            </p:cNvSpPr>
            <p:nvPr/>
          </p:nvSpPr>
          <p:spPr bwMode="auto">
            <a:xfrm>
              <a:off x="859" y="1586"/>
              <a:ext cx="899" cy="358"/>
            </a:xfrm>
            <a:custGeom>
              <a:avLst/>
              <a:gdLst>
                <a:gd name="T0" fmla="*/ 2147483647 w 773"/>
                <a:gd name="T1" fmla="*/ 2147483647 h 326"/>
                <a:gd name="T2" fmla="*/ 2147483647 w 773"/>
                <a:gd name="T3" fmla="*/ 2147483647 h 326"/>
                <a:gd name="T4" fmla="*/ 2147483647 w 773"/>
                <a:gd name="T5" fmla="*/ 2147483647 h 326"/>
                <a:gd name="T6" fmla="*/ 2147483647 w 773"/>
                <a:gd name="T7" fmla="*/ 2147483647 h 326"/>
                <a:gd name="T8" fmla="*/ 2147483647 w 773"/>
                <a:gd name="T9" fmla="*/ 2147483647 h 326"/>
                <a:gd name="T10" fmla="*/ 2147483647 w 773"/>
                <a:gd name="T11" fmla="*/ 2147483647 h 326"/>
                <a:gd name="T12" fmla="*/ 2147483647 w 773"/>
                <a:gd name="T13" fmla="*/ 2147483647 h 326"/>
                <a:gd name="T14" fmla="*/ 2147483647 w 773"/>
                <a:gd name="T15" fmla="*/ 2147483647 h 326"/>
                <a:gd name="T16" fmla="*/ 2147483647 w 773"/>
                <a:gd name="T17" fmla="*/ 2147483647 h 326"/>
                <a:gd name="T18" fmla="*/ 2147483647 w 773"/>
                <a:gd name="T19" fmla="*/ 2147483647 h 326"/>
                <a:gd name="T20" fmla="*/ 2147483647 w 773"/>
                <a:gd name="T21" fmla="*/ 2147483647 h 326"/>
                <a:gd name="T22" fmla="*/ 2147483647 w 773"/>
                <a:gd name="T23" fmla="*/ 2147483647 h 326"/>
                <a:gd name="T24" fmla="*/ 2147483647 w 773"/>
                <a:gd name="T25" fmla="*/ 2147483647 h 326"/>
                <a:gd name="T26" fmla="*/ 2147483647 w 773"/>
                <a:gd name="T27" fmla="*/ 2147483647 h 326"/>
                <a:gd name="T28" fmla="*/ 2147483647 w 773"/>
                <a:gd name="T29" fmla="*/ 2147483647 h 326"/>
                <a:gd name="T30" fmla="*/ 2147483647 w 773"/>
                <a:gd name="T31" fmla="*/ 2147483647 h 326"/>
                <a:gd name="T32" fmla="*/ 2147483647 w 773"/>
                <a:gd name="T33" fmla="*/ 2147483647 h 326"/>
                <a:gd name="T34" fmla="*/ 2147483647 w 773"/>
                <a:gd name="T35" fmla="*/ 2147483647 h 326"/>
                <a:gd name="T36" fmla="*/ 2147483647 w 773"/>
                <a:gd name="T37" fmla="*/ 2147483647 h 326"/>
                <a:gd name="T38" fmla="*/ 2147483647 w 773"/>
                <a:gd name="T39" fmla="*/ 2147483647 h 326"/>
                <a:gd name="T40" fmla="*/ 2147483647 w 773"/>
                <a:gd name="T41" fmla="*/ 2147483647 h 326"/>
                <a:gd name="T42" fmla="*/ 2147483647 w 773"/>
                <a:gd name="T43" fmla="*/ 2147483647 h 326"/>
                <a:gd name="T44" fmla="*/ 2147483647 w 773"/>
                <a:gd name="T45" fmla="*/ 2147483647 h 326"/>
                <a:gd name="T46" fmla="*/ 2147483647 w 773"/>
                <a:gd name="T47" fmla="*/ 2147483647 h 326"/>
                <a:gd name="T48" fmla="*/ 2147483647 w 773"/>
                <a:gd name="T49" fmla="*/ 2147483647 h 326"/>
                <a:gd name="T50" fmla="*/ 2147483647 w 773"/>
                <a:gd name="T51" fmla="*/ 2147483647 h 326"/>
                <a:gd name="T52" fmla="*/ 2147483647 w 773"/>
                <a:gd name="T53" fmla="*/ 2147483647 h 326"/>
                <a:gd name="T54" fmla="*/ 2147483647 w 773"/>
                <a:gd name="T55" fmla="*/ 2147483647 h 326"/>
                <a:gd name="T56" fmla="*/ 2147483647 w 773"/>
                <a:gd name="T57" fmla="*/ 2147483647 h 326"/>
                <a:gd name="T58" fmla="*/ 2147483647 w 773"/>
                <a:gd name="T59" fmla="*/ 2147483647 h 326"/>
                <a:gd name="T60" fmla="*/ 2147483647 w 773"/>
                <a:gd name="T61" fmla="*/ 2147483647 h 326"/>
                <a:gd name="T62" fmla="*/ 2147483647 w 773"/>
                <a:gd name="T63" fmla="*/ 2147483647 h 326"/>
                <a:gd name="T64" fmla="*/ 2147483647 w 773"/>
                <a:gd name="T65" fmla="*/ 2147483647 h 326"/>
                <a:gd name="T66" fmla="*/ 2147483647 w 773"/>
                <a:gd name="T67" fmla="*/ 2147483647 h 326"/>
                <a:gd name="T68" fmla="*/ 2147483647 w 773"/>
                <a:gd name="T69" fmla="*/ 2147483647 h 326"/>
                <a:gd name="T70" fmla="*/ 2147483647 w 773"/>
                <a:gd name="T71" fmla="*/ 2147483647 h 326"/>
                <a:gd name="T72" fmla="*/ 2147483647 w 773"/>
                <a:gd name="T73" fmla="*/ 2147483647 h 326"/>
                <a:gd name="T74" fmla="*/ 2147483647 w 773"/>
                <a:gd name="T75" fmla="*/ 2147483647 h 326"/>
                <a:gd name="T76" fmla="*/ 2147483647 w 773"/>
                <a:gd name="T77" fmla="*/ 2147483647 h 326"/>
                <a:gd name="T78" fmla="*/ 2147483647 w 773"/>
                <a:gd name="T79" fmla="*/ 2147483647 h 326"/>
                <a:gd name="T80" fmla="*/ 2147483647 w 773"/>
                <a:gd name="T81" fmla="*/ 2147483647 h 326"/>
                <a:gd name="T82" fmla="*/ 2147483647 w 773"/>
                <a:gd name="T83" fmla="*/ 2147483647 h 326"/>
                <a:gd name="T84" fmla="*/ 2147483647 w 773"/>
                <a:gd name="T85" fmla="*/ 2147483647 h 326"/>
                <a:gd name="T86" fmla="*/ 2147483647 w 773"/>
                <a:gd name="T87" fmla="*/ 2147483647 h 326"/>
                <a:gd name="T88" fmla="*/ 2147483647 w 773"/>
                <a:gd name="T89" fmla="*/ 2147483647 h 326"/>
                <a:gd name="T90" fmla="*/ 2147483647 w 773"/>
                <a:gd name="T91" fmla="*/ 2147483647 h 326"/>
                <a:gd name="T92" fmla="*/ 2147483647 w 773"/>
                <a:gd name="T93" fmla="*/ 2147483647 h 326"/>
                <a:gd name="T94" fmla="*/ 2147483647 w 773"/>
                <a:gd name="T95" fmla="*/ 2147483647 h 326"/>
                <a:gd name="T96" fmla="*/ 2147483647 w 773"/>
                <a:gd name="T97" fmla="*/ 2147483647 h 326"/>
                <a:gd name="T98" fmla="*/ 2147483647 w 773"/>
                <a:gd name="T99" fmla="*/ 2147483647 h 326"/>
                <a:gd name="T100" fmla="*/ 2147483647 w 773"/>
                <a:gd name="T101" fmla="*/ 2147483647 h 326"/>
                <a:gd name="T102" fmla="*/ 2147483647 w 773"/>
                <a:gd name="T103" fmla="*/ 2147483647 h 326"/>
                <a:gd name="T104" fmla="*/ 2147483647 w 773"/>
                <a:gd name="T105" fmla="*/ 2147483647 h 326"/>
                <a:gd name="T106" fmla="*/ 2147483647 w 773"/>
                <a:gd name="T107" fmla="*/ 2147483647 h 326"/>
                <a:gd name="T108" fmla="*/ 2147483647 w 773"/>
                <a:gd name="T109" fmla="*/ 2147483647 h 326"/>
                <a:gd name="T110" fmla="*/ 2147483647 w 773"/>
                <a:gd name="T111" fmla="*/ 2147483647 h 326"/>
                <a:gd name="T112" fmla="*/ 2147483647 w 773"/>
                <a:gd name="T113" fmla="*/ 2147483647 h 326"/>
                <a:gd name="T114" fmla="*/ 2147483647 w 773"/>
                <a:gd name="T115" fmla="*/ 2147483647 h 326"/>
                <a:gd name="T116" fmla="*/ 2147483647 w 773"/>
                <a:gd name="T117" fmla="*/ 2147483647 h 326"/>
                <a:gd name="T118" fmla="*/ 2147483647 w 773"/>
                <a:gd name="T119" fmla="*/ 2147483647 h 32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326"/>
                <a:gd name="T182" fmla="*/ 773 w 773"/>
                <a:gd name="T183" fmla="*/ 326 h 32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326">
                  <a:moveTo>
                    <a:pt x="773" y="62"/>
                  </a:moveTo>
                  <a:lnTo>
                    <a:pt x="770" y="62"/>
                  </a:lnTo>
                  <a:lnTo>
                    <a:pt x="773" y="59"/>
                  </a:lnTo>
                  <a:lnTo>
                    <a:pt x="773" y="57"/>
                  </a:lnTo>
                  <a:lnTo>
                    <a:pt x="770" y="57"/>
                  </a:lnTo>
                  <a:lnTo>
                    <a:pt x="768" y="57"/>
                  </a:lnTo>
                  <a:lnTo>
                    <a:pt x="765" y="57"/>
                  </a:lnTo>
                  <a:lnTo>
                    <a:pt x="765" y="54"/>
                  </a:lnTo>
                  <a:lnTo>
                    <a:pt x="765" y="52"/>
                  </a:lnTo>
                  <a:lnTo>
                    <a:pt x="761" y="52"/>
                  </a:lnTo>
                  <a:lnTo>
                    <a:pt x="761" y="40"/>
                  </a:lnTo>
                  <a:lnTo>
                    <a:pt x="761" y="33"/>
                  </a:lnTo>
                  <a:lnTo>
                    <a:pt x="756" y="28"/>
                  </a:lnTo>
                  <a:lnTo>
                    <a:pt x="754" y="28"/>
                  </a:lnTo>
                  <a:lnTo>
                    <a:pt x="751" y="31"/>
                  </a:lnTo>
                  <a:lnTo>
                    <a:pt x="747" y="31"/>
                  </a:lnTo>
                  <a:lnTo>
                    <a:pt x="744" y="31"/>
                  </a:lnTo>
                  <a:lnTo>
                    <a:pt x="744" y="28"/>
                  </a:lnTo>
                  <a:lnTo>
                    <a:pt x="742" y="28"/>
                  </a:lnTo>
                  <a:lnTo>
                    <a:pt x="739" y="28"/>
                  </a:lnTo>
                  <a:lnTo>
                    <a:pt x="732" y="36"/>
                  </a:lnTo>
                  <a:lnTo>
                    <a:pt x="730" y="40"/>
                  </a:lnTo>
                  <a:lnTo>
                    <a:pt x="730" y="43"/>
                  </a:lnTo>
                  <a:lnTo>
                    <a:pt x="728" y="45"/>
                  </a:lnTo>
                  <a:lnTo>
                    <a:pt x="728" y="52"/>
                  </a:lnTo>
                  <a:lnTo>
                    <a:pt x="725" y="52"/>
                  </a:lnTo>
                  <a:lnTo>
                    <a:pt x="723" y="54"/>
                  </a:lnTo>
                  <a:lnTo>
                    <a:pt x="723" y="57"/>
                  </a:lnTo>
                  <a:lnTo>
                    <a:pt x="723" y="54"/>
                  </a:lnTo>
                  <a:lnTo>
                    <a:pt x="721" y="54"/>
                  </a:lnTo>
                  <a:lnTo>
                    <a:pt x="721" y="57"/>
                  </a:lnTo>
                  <a:lnTo>
                    <a:pt x="718" y="57"/>
                  </a:lnTo>
                  <a:lnTo>
                    <a:pt x="716" y="57"/>
                  </a:lnTo>
                  <a:lnTo>
                    <a:pt x="713" y="57"/>
                  </a:lnTo>
                  <a:lnTo>
                    <a:pt x="711" y="59"/>
                  </a:lnTo>
                  <a:lnTo>
                    <a:pt x="687" y="59"/>
                  </a:lnTo>
                  <a:lnTo>
                    <a:pt x="669" y="59"/>
                  </a:lnTo>
                  <a:lnTo>
                    <a:pt x="664" y="59"/>
                  </a:lnTo>
                  <a:lnTo>
                    <a:pt x="661" y="62"/>
                  </a:lnTo>
                  <a:lnTo>
                    <a:pt x="657" y="64"/>
                  </a:lnTo>
                  <a:lnTo>
                    <a:pt x="654" y="66"/>
                  </a:lnTo>
                  <a:lnTo>
                    <a:pt x="652" y="69"/>
                  </a:lnTo>
                  <a:lnTo>
                    <a:pt x="650" y="69"/>
                  </a:lnTo>
                  <a:lnTo>
                    <a:pt x="645" y="71"/>
                  </a:lnTo>
                  <a:lnTo>
                    <a:pt x="643" y="73"/>
                  </a:lnTo>
                  <a:lnTo>
                    <a:pt x="640" y="76"/>
                  </a:lnTo>
                  <a:lnTo>
                    <a:pt x="636" y="78"/>
                  </a:lnTo>
                  <a:lnTo>
                    <a:pt x="631" y="78"/>
                  </a:lnTo>
                  <a:lnTo>
                    <a:pt x="626" y="78"/>
                  </a:lnTo>
                  <a:lnTo>
                    <a:pt x="621" y="78"/>
                  </a:lnTo>
                  <a:lnTo>
                    <a:pt x="617" y="78"/>
                  </a:lnTo>
                  <a:lnTo>
                    <a:pt x="612" y="80"/>
                  </a:lnTo>
                  <a:lnTo>
                    <a:pt x="610" y="83"/>
                  </a:lnTo>
                  <a:lnTo>
                    <a:pt x="612" y="83"/>
                  </a:lnTo>
                  <a:lnTo>
                    <a:pt x="612" y="85"/>
                  </a:lnTo>
                  <a:lnTo>
                    <a:pt x="612" y="88"/>
                  </a:lnTo>
                  <a:lnTo>
                    <a:pt x="614" y="90"/>
                  </a:lnTo>
                  <a:lnTo>
                    <a:pt x="610" y="90"/>
                  </a:lnTo>
                  <a:lnTo>
                    <a:pt x="607" y="90"/>
                  </a:lnTo>
                  <a:lnTo>
                    <a:pt x="605" y="92"/>
                  </a:lnTo>
                  <a:lnTo>
                    <a:pt x="600" y="92"/>
                  </a:lnTo>
                  <a:lnTo>
                    <a:pt x="598" y="95"/>
                  </a:lnTo>
                  <a:lnTo>
                    <a:pt x="593" y="95"/>
                  </a:lnTo>
                  <a:lnTo>
                    <a:pt x="588" y="97"/>
                  </a:lnTo>
                  <a:lnTo>
                    <a:pt x="586" y="97"/>
                  </a:lnTo>
                  <a:lnTo>
                    <a:pt x="581" y="99"/>
                  </a:lnTo>
                  <a:lnTo>
                    <a:pt x="576" y="99"/>
                  </a:lnTo>
                  <a:lnTo>
                    <a:pt x="574" y="102"/>
                  </a:lnTo>
                  <a:lnTo>
                    <a:pt x="567" y="104"/>
                  </a:lnTo>
                  <a:lnTo>
                    <a:pt x="562" y="104"/>
                  </a:lnTo>
                  <a:lnTo>
                    <a:pt x="560" y="104"/>
                  </a:lnTo>
                  <a:lnTo>
                    <a:pt x="558" y="102"/>
                  </a:lnTo>
                  <a:lnTo>
                    <a:pt x="555" y="99"/>
                  </a:lnTo>
                  <a:lnTo>
                    <a:pt x="555" y="97"/>
                  </a:lnTo>
                  <a:lnTo>
                    <a:pt x="558" y="97"/>
                  </a:lnTo>
                  <a:lnTo>
                    <a:pt x="560" y="95"/>
                  </a:lnTo>
                  <a:lnTo>
                    <a:pt x="565" y="92"/>
                  </a:lnTo>
                  <a:lnTo>
                    <a:pt x="565" y="88"/>
                  </a:lnTo>
                  <a:lnTo>
                    <a:pt x="565" y="85"/>
                  </a:lnTo>
                  <a:lnTo>
                    <a:pt x="567" y="83"/>
                  </a:lnTo>
                  <a:lnTo>
                    <a:pt x="567" y="78"/>
                  </a:lnTo>
                  <a:lnTo>
                    <a:pt x="567" y="76"/>
                  </a:lnTo>
                  <a:lnTo>
                    <a:pt x="565" y="71"/>
                  </a:lnTo>
                  <a:lnTo>
                    <a:pt x="565" y="66"/>
                  </a:lnTo>
                  <a:lnTo>
                    <a:pt x="562" y="64"/>
                  </a:lnTo>
                  <a:lnTo>
                    <a:pt x="562" y="59"/>
                  </a:lnTo>
                  <a:lnTo>
                    <a:pt x="558" y="54"/>
                  </a:lnTo>
                  <a:lnTo>
                    <a:pt x="555" y="52"/>
                  </a:lnTo>
                  <a:lnTo>
                    <a:pt x="553" y="50"/>
                  </a:lnTo>
                  <a:lnTo>
                    <a:pt x="550" y="45"/>
                  </a:lnTo>
                  <a:lnTo>
                    <a:pt x="546" y="45"/>
                  </a:lnTo>
                  <a:lnTo>
                    <a:pt x="541" y="43"/>
                  </a:lnTo>
                  <a:lnTo>
                    <a:pt x="541" y="40"/>
                  </a:lnTo>
                  <a:lnTo>
                    <a:pt x="539" y="40"/>
                  </a:lnTo>
                  <a:lnTo>
                    <a:pt x="534" y="40"/>
                  </a:lnTo>
                  <a:lnTo>
                    <a:pt x="534" y="38"/>
                  </a:lnTo>
                  <a:lnTo>
                    <a:pt x="532" y="36"/>
                  </a:lnTo>
                  <a:lnTo>
                    <a:pt x="524" y="31"/>
                  </a:lnTo>
                  <a:lnTo>
                    <a:pt x="510" y="26"/>
                  </a:lnTo>
                  <a:lnTo>
                    <a:pt x="496" y="21"/>
                  </a:lnTo>
                  <a:lnTo>
                    <a:pt x="482" y="21"/>
                  </a:lnTo>
                  <a:lnTo>
                    <a:pt x="470" y="21"/>
                  </a:lnTo>
                  <a:lnTo>
                    <a:pt x="468" y="19"/>
                  </a:lnTo>
                  <a:lnTo>
                    <a:pt x="465" y="19"/>
                  </a:lnTo>
                  <a:lnTo>
                    <a:pt x="463" y="19"/>
                  </a:lnTo>
                  <a:lnTo>
                    <a:pt x="456" y="19"/>
                  </a:lnTo>
                  <a:lnTo>
                    <a:pt x="454" y="17"/>
                  </a:lnTo>
                  <a:lnTo>
                    <a:pt x="451" y="19"/>
                  </a:lnTo>
                  <a:lnTo>
                    <a:pt x="447" y="19"/>
                  </a:lnTo>
                  <a:lnTo>
                    <a:pt x="442" y="19"/>
                  </a:lnTo>
                  <a:lnTo>
                    <a:pt x="442" y="17"/>
                  </a:lnTo>
                  <a:lnTo>
                    <a:pt x="437" y="17"/>
                  </a:lnTo>
                  <a:lnTo>
                    <a:pt x="437" y="14"/>
                  </a:lnTo>
                  <a:lnTo>
                    <a:pt x="435" y="14"/>
                  </a:lnTo>
                  <a:lnTo>
                    <a:pt x="432" y="14"/>
                  </a:lnTo>
                  <a:lnTo>
                    <a:pt x="432" y="12"/>
                  </a:lnTo>
                  <a:lnTo>
                    <a:pt x="430" y="12"/>
                  </a:lnTo>
                  <a:lnTo>
                    <a:pt x="428" y="12"/>
                  </a:lnTo>
                  <a:lnTo>
                    <a:pt x="421" y="12"/>
                  </a:lnTo>
                  <a:lnTo>
                    <a:pt x="418" y="12"/>
                  </a:lnTo>
                  <a:lnTo>
                    <a:pt x="416" y="12"/>
                  </a:lnTo>
                  <a:lnTo>
                    <a:pt x="413" y="12"/>
                  </a:lnTo>
                  <a:lnTo>
                    <a:pt x="411" y="10"/>
                  </a:lnTo>
                  <a:lnTo>
                    <a:pt x="409" y="10"/>
                  </a:lnTo>
                  <a:lnTo>
                    <a:pt x="406" y="10"/>
                  </a:lnTo>
                  <a:lnTo>
                    <a:pt x="404" y="10"/>
                  </a:lnTo>
                  <a:lnTo>
                    <a:pt x="402" y="7"/>
                  </a:lnTo>
                  <a:lnTo>
                    <a:pt x="397" y="0"/>
                  </a:lnTo>
                  <a:lnTo>
                    <a:pt x="395" y="0"/>
                  </a:lnTo>
                  <a:lnTo>
                    <a:pt x="395" y="7"/>
                  </a:lnTo>
                  <a:lnTo>
                    <a:pt x="380" y="7"/>
                  </a:lnTo>
                  <a:lnTo>
                    <a:pt x="366" y="7"/>
                  </a:lnTo>
                  <a:lnTo>
                    <a:pt x="364" y="7"/>
                  </a:lnTo>
                  <a:lnTo>
                    <a:pt x="352" y="7"/>
                  </a:lnTo>
                  <a:lnTo>
                    <a:pt x="340" y="7"/>
                  </a:lnTo>
                  <a:lnTo>
                    <a:pt x="328" y="7"/>
                  </a:lnTo>
                  <a:lnTo>
                    <a:pt x="317" y="7"/>
                  </a:lnTo>
                  <a:lnTo>
                    <a:pt x="312" y="7"/>
                  </a:lnTo>
                  <a:lnTo>
                    <a:pt x="276" y="7"/>
                  </a:lnTo>
                  <a:lnTo>
                    <a:pt x="265" y="7"/>
                  </a:lnTo>
                  <a:lnTo>
                    <a:pt x="253" y="7"/>
                  </a:lnTo>
                  <a:lnTo>
                    <a:pt x="241" y="7"/>
                  </a:lnTo>
                  <a:lnTo>
                    <a:pt x="229" y="7"/>
                  </a:lnTo>
                  <a:lnTo>
                    <a:pt x="217" y="7"/>
                  </a:lnTo>
                  <a:lnTo>
                    <a:pt x="203" y="7"/>
                  </a:lnTo>
                  <a:lnTo>
                    <a:pt x="196" y="7"/>
                  </a:lnTo>
                  <a:lnTo>
                    <a:pt x="184" y="7"/>
                  </a:lnTo>
                  <a:lnTo>
                    <a:pt x="170" y="7"/>
                  </a:lnTo>
                  <a:lnTo>
                    <a:pt x="158" y="7"/>
                  </a:lnTo>
                  <a:lnTo>
                    <a:pt x="142" y="7"/>
                  </a:lnTo>
                  <a:lnTo>
                    <a:pt x="116" y="7"/>
                  </a:lnTo>
                  <a:lnTo>
                    <a:pt x="102" y="7"/>
                  </a:lnTo>
                  <a:lnTo>
                    <a:pt x="90" y="7"/>
                  </a:lnTo>
                  <a:lnTo>
                    <a:pt x="78" y="7"/>
                  </a:lnTo>
                  <a:lnTo>
                    <a:pt x="66" y="7"/>
                  </a:lnTo>
                  <a:lnTo>
                    <a:pt x="54" y="7"/>
                  </a:lnTo>
                  <a:lnTo>
                    <a:pt x="43" y="7"/>
                  </a:lnTo>
                  <a:lnTo>
                    <a:pt x="26" y="7"/>
                  </a:lnTo>
                  <a:lnTo>
                    <a:pt x="28" y="10"/>
                  </a:lnTo>
                  <a:lnTo>
                    <a:pt x="31" y="10"/>
                  </a:lnTo>
                  <a:lnTo>
                    <a:pt x="33" y="10"/>
                  </a:lnTo>
                  <a:lnTo>
                    <a:pt x="31" y="10"/>
                  </a:lnTo>
                  <a:lnTo>
                    <a:pt x="31" y="12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31" y="14"/>
                  </a:lnTo>
                  <a:lnTo>
                    <a:pt x="33" y="17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33" y="21"/>
                  </a:lnTo>
                  <a:lnTo>
                    <a:pt x="31" y="21"/>
                  </a:lnTo>
                  <a:lnTo>
                    <a:pt x="28" y="21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6" y="21"/>
                  </a:lnTo>
                  <a:lnTo>
                    <a:pt x="28" y="21"/>
                  </a:lnTo>
                  <a:lnTo>
                    <a:pt x="28" y="19"/>
                  </a:lnTo>
                  <a:lnTo>
                    <a:pt x="24" y="19"/>
                  </a:lnTo>
                  <a:lnTo>
                    <a:pt x="21" y="17"/>
                  </a:lnTo>
                  <a:lnTo>
                    <a:pt x="17" y="17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5" y="14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2" y="21"/>
                  </a:lnTo>
                  <a:lnTo>
                    <a:pt x="5" y="21"/>
                  </a:lnTo>
                  <a:lnTo>
                    <a:pt x="5" y="26"/>
                  </a:lnTo>
                  <a:lnTo>
                    <a:pt x="7" y="31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12" y="33"/>
                  </a:lnTo>
                  <a:lnTo>
                    <a:pt x="10" y="33"/>
                  </a:lnTo>
                  <a:lnTo>
                    <a:pt x="10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2" y="43"/>
                  </a:lnTo>
                  <a:lnTo>
                    <a:pt x="17" y="43"/>
                  </a:lnTo>
                  <a:lnTo>
                    <a:pt x="19" y="43"/>
                  </a:lnTo>
                  <a:lnTo>
                    <a:pt x="21" y="45"/>
                  </a:lnTo>
                  <a:lnTo>
                    <a:pt x="19" y="45"/>
                  </a:lnTo>
                  <a:lnTo>
                    <a:pt x="17" y="43"/>
                  </a:lnTo>
                  <a:lnTo>
                    <a:pt x="12" y="45"/>
                  </a:lnTo>
                  <a:lnTo>
                    <a:pt x="12" y="47"/>
                  </a:lnTo>
                  <a:lnTo>
                    <a:pt x="12" y="50"/>
                  </a:lnTo>
                  <a:lnTo>
                    <a:pt x="12" y="52"/>
                  </a:lnTo>
                  <a:lnTo>
                    <a:pt x="12" y="54"/>
                  </a:lnTo>
                  <a:lnTo>
                    <a:pt x="12" y="59"/>
                  </a:lnTo>
                  <a:lnTo>
                    <a:pt x="10" y="62"/>
                  </a:lnTo>
                  <a:lnTo>
                    <a:pt x="10" y="69"/>
                  </a:lnTo>
                  <a:lnTo>
                    <a:pt x="10" y="71"/>
                  </a:lnTo>
                  <a:lnTo>
                    <a:pt x="10" y="73"/>
                  </a:lnTo>
                  <a:lnTo>
                    <a:pt x="7" y="78"/>
                  </a:lnTo>
                  <a:lnTo>
                    <a:pt x="7" y="80"/>
                  </a:lnTo>
                  <a:lnTo>
                    <a:pt x="10" y="80"/>
                  </a:lnTo>
                  <a:lnTo>
                    <a:pt x="7" y="83"/>
                  </a:lnTo>
                  <a:lnTo>
                    <a:pt x="5" y="83"/>
                  </a:lnTo>
                  <a:lnTo>
                    <a:pt x="5" y="88"/>
                  </a:lnTo>
                  <a:lnTo>
                    <a:pt x="5" y="90"/>
                  </a:lnTo>
                  <a:lnTo>
                    <a:pt x="5" y="95"/>
                  </a:lnTo>
                  <a:lnTo>
                    <a:pt x="7" y="99"/>
                  </a:lnTo>
                  <a:lnTo>
                    <a:pt x="10" y="102"/>
                  </a:lnTo>
                  <a:lnTo>
                    <a:pt x="10" y="109"/>
                  </a:lnTo>
                  <a:lnTo>
                    <a:pt x="10" y="111"/>
                  </a:lnTo>
                  <a:lnTo>
                    <a:pt x="10" y="116"/>
                  </a:lnTo>
                  <a:lnTo>
                    <a:pt x="7" y="118"/>
                  </a:lnTo>
                  <a:lnTo>
                    <a:pt x="7" y="121"/>
                  </a:lnTo>
                  <a:lnTo>
                    <a:pt x="7" y="123"/>
                  </a:lnTo>
                  <a:lnTo>
                    <a:pt x="14" y="130"/>
                  </a:lnTo>
                  <a:lnTo>
                    <a:pt x="14" y="132"/>
                  </a:lnTo>
                  <a:lnTo>
                    <a:pt x="14" y="135"/>
                  </a:lnTo>
                  <a:lnTo>
                    <a:pt x="17" y="142"/>
                  </a:lnTo>
                  <a:lnTo>
                    <a:pt x="17" y="144"/>
                  </a:lnTo>
                  <a:lnTo>
                    <a:pt x="19" y="147"/>
                  </a:lnTo>
                  <a:lnTo>
                    <a:pt x="24" y="149"/>
                  </a:lnTo>
                  <a:lnTo>
                    <a:pt x="24" y="151"/>
                  </a:lnTo>
                  <a:lnTo>
                    <a:pt x="26" y="154"/>
                  </a:lnTo>
                  <a:lnTo>
                    <a:pt x="28" y="154"/>
                  </a:lnTo>
                  <a:lnTo>
                    <a:pt x="31" y="156"/>
                  </a:lnTo>
                  <a:lnTo>
                    <a:pt x="31" y="154"/>
                  </a:lnTo>
                  <a:lnTo>
                    <a:pt x="31" y="151"/>
                  </a:lnTo>
                  <a:lnTo>
                    <a:pt x="33" y="151"/>
                  </a:lnTo>
                  <a:lnTo>
                    <a:pt x="38" y="151"/>
                  </a:lnTo>
                  <a:lnTo>
                    <a:pt x="35" y="154"/>
                  </a:lnTo>
                  <a:lnTo>
                    <a:pt x="33" y="154"/>
                  </a:lnTo>
                  <a:lnTo>
                    <a:pt x="33" y="156"/>
                  </a:lnTo>
                  <a:lnTo>
                    <a:pt x="35" y="158"/>
                  </a:lnTo>
                  <a:lnTo>
                    <a:pt x="35" y="161"/>
                  </a:lnTo>
                  <a:lnTo>
                    <a:pt x="33" y="158"/>
                  </a:lnTo>
                  <a:lnTo>
                    <a:pt x="33" y="156"/>
                  </a:lnTo>
                  <a:lnTo>
                    <a:pt x="31" y="156"/>
                  </a:lnTo>
                  <a:lnTo>
                    <a:pt x="31" y="158"/>
                  </a:lnTo>
                  <a:lnTo>
                    <a:pt x="33" y="161"/>
                  </a:lnTo>
                  <a:lnTo>
                    <a:pt x="33" y="165"/>
                  </a:lnTo>
                  <a:lnTo>
                    <a:pt x="35" y="168"/>
                  </a:lnTo>
                  <a:lnTo>
                    <a:pt x="38" y="168"/>
                  </a:lnTo>
                  <a:lnTo>
                    <a:pt x="40" y="170"/>
                  </a:lnTo>
                  <a:lnTo>
                    <a:pt x="40" y="173"/>
                  </a:lnTo>
                  <a:lnTo>
                    <a:pt x="38" y="173"/>
                  </a:lnTo>
                  <a:lnTo>
                    <a:pt x="38" y="175"/>
                  </a:lnTo>
                  <a:lnTo>
                    <a:pt x="40" y="175"/>
                  </a:lnTo>
                  <a:lnTo>
                    <a:pt x="45" y="180"/>
                  </a:lnTo>
                  <a:lnTo>
                    <a:pt x="47" y="184"/>
                  </a:lnTo>
                  <a:lnTo>
                    <a:pt x="52" y="187"/>
                  </a:lnTo>
                  <a:lnTo>
                    <a:pt x="52" y="189"/>
                  </a:lnTo>
                  <a:lnTo>
                    <a:pt x="54" y="191"/>
                  </a:lnTo>
                  <a:lnTo>
                    <a:pt x="57" y="191"/>
                  </a:lnTo>
                  <a:lnTo>
                    <a:pt x="57" y="194"/>
                  </a:lnTo>
                  <a:lnTo>
                    <a:pt x="57" y="196"/>
                  </a:lnTo>
                  <a:lnTo>
                    <a:pt x="57" y="199"/>
                  </a:lnTo>
                  <a:lnTo>
                    <a:pt x="59" y="201"/>
                  </a:lnTo>
                  <a:lnTo>
                    <a:pt x="64" y="201"/>
                  </a:lnTo>
                  <a:lnTo>
                    <a:pt x="66" y="201"/>
                  </a:lnTo>
                  <a:lnTo>
                    <a:pt x="69" y="201"/>
                  </a:lnTo>
                  <a:lnTo>
                    <a:pt x="71" y="203"/>
                  </a:lnTo>
                  <a:lnTo>
                    <a:pt x="73" y="203"/>
                  </a:lnTo>
                  <a:lnTo>
                    <a:pt x="76" y="206"/>
                  </a:lnTo>
                  <a:lnTo>
                    <a:pt x="78" y="206"/>
                  </a:lnTo>
                  <a:lnTo>
                    <a:pt x="80" y="206"/>
                  </a:lnTo>
                  <a:lnTo>
                    <a:pt x="80" y="208"/>
                  </a:lnTo>
                  <a:lnTo>
                    <a:pt x="80" y="206"/>
                  </a:lnTo>
                  <a:lnTo>
                    <a:pt x="83" y="206"/>
                  </a:lnTo>
                  <a:lnTo>
                    <a:pt x="85" y="208"/>
                  </a:lnTo>
                  <a:lnTo>
                    <a:pt x="85" y="210"/>
                  </a:lnTo>
                  <a:lnTo>
                    <a:pt x="90" y="210"/>
                  </a:lnTo>
                  <a:lnTo>
                    <a:pt x="92" y="213"/>
                  </a:lnTo>
                  <a:lnTo>
                    <a:pt x="95" y="213"/>
                  </a:lnTo>
                  <a:lnTo>
                    <a:pt x="97" y="217"/>
                  </a:lnTo>
                  <a:lnTo>
                    <a:pt x="99" y="217"/>
                  </a:lnTo>
                  <a:lnTo>
                    <a:pt x="102" y="220"/>
                  </a:lnTo>
                  <a:lnTo>
                    <a:pt x="102" y="225"/>
                  </a:lnTo>
                  <a:lnTo>
                    <a:pt x="102" y="227"/>
                  </a:lnTo>
                  <a:lnTo>
                    <a:pt x="132" y="225"/>
                  </a:lnTo>
                  <a:lnTo>
                    <a:pt x="132" y="227"/>
                  </a:lnTo>
                  <a:lnTo>
                    <a:pt x="184" y="243"/>
                  </a:lnTo>
                  <a:lnTo>
                    <a:pt x="208" y="243"/>
                  </a:lnTo>
                  <a:lnTo>
                    <a:pt x="220" y="243"/>
                  </a:lnTo>
                  <a:lnTo>
                    <a:pt x="220" y="236"/>
                  </a:lnTo>
                  <a:lnTo>
                    <a:pt x="241" y="236"/>
                  </a:lnTo>
                  <a:lnTo>
                    <a:pt x="243" y="236"/>
                  </a:lnTo>
                  <a:lnTo>
                    <a:pt x="246" y="239"/>
                  </a:lnTo>
                  <a:lnTo>
                    <a:pt x="248" y="241"/>
                  </a:lnTo>
                  <a:lnTo>
                    <a:pt x="250" y="241"/>
                  </a:lnTo>
                  <a:lnTo>
                    <a:pt x="253" y="243"/>
                  </a:lnTo>
                  <a:lnTo>
                    <a:pt x="258" y="248"/>
                  </a:lnTo>
                  <a:lnTo>
                    <a:pt x="265" y="253"/>
                  </a:lnTo>
                  <a:lnTo>
                    <a:pt x="267" y="262"/>
                  </a:lnTo>
                  <a:lnTo>
                    <a:pt x="272" y="267"/>
                  </a:lnTo>
                  <a:lnTo>
                    <a:pt x="276" y="269"/>
                  </a:lnTo>
                  <a:lnTo>
                    <a:pt x="281" y="274"/>
                  </a:lnTo>
                  <a:lnTo>
                    <a:pt x="288" y="274"/>
                  </a:lnTo>
                  <a:lnTo>
                    <a:pt x="293" y="265"/>
                  </a:lnTo>
                  <a:lnTo>
                    <a:pt x="298" y="262"/>
                  </a:lnTo>
                  <a:lnTo>
                    <a:pt x="300" y="262"/>
                  </a:lnTo>
                  <a:lnTo>
                    <a:pt x="310" y="262"/>
                  </a:lnTo>
                  <a:lnTo>
                    <a:pt x="312" y="265"/>
                  </a:lnTo>
                  <a:lnTo>
                    <a:pt x="317" y="269"/>
                  </a:lnTo>
                  <a:lnTo>
                    <a:pt x="321" y="272"/>
                  </a:lnTo>
                  <a:lnTo>
                    <a:pt x="326" y="281"/>
                  </a:lnTo>
                  <a:lnTo>
                    <a:pt x="328" y="286"/>
                  </a:lnTo>
                  <a:lnTo>
                    <a:pt x="331" y="291"/>
                  </a:lnTo>
                  <a:lnTo>
                    <a:pt x="335" y="293"/>
                  </a:lnTo>
                  <a:lnTo>
                    <a:pt x="338" y="303"/>
                  </a:lnTo>
                  <a:lnTo>
                    <a:pt x="343" y="310"/>
                  </a:lnTo>
                  <a:lnTo>
                    <a:pt x="347" y="312"/>
                  </a:lnTo>
                  <a:lnTo>
                    <a:pt x="350" y="312"/>
                  </a:lnTo>
                  <a:lnTo>
                    <a:pt x="354" y="314"/>
                  </a:lnTo>
                  <a:lnTo>
                    <a:pt x="361" y="314"/>
                  </a:lnTo>
                  <a:lnTo>
                    <a:pt x="366" y="317"/>
                  </a:lnTo>
                  <a:lnTo>
                    <a:pt x="369" y="317"/>
                  </a:lnTo>
                  <a:lnTo>
                    <a:pt x="371" y="314"/>
                  </a:lnTo>
                  <a:lnTo>
                    <a:pt x="369" y="314"/>
                  </a:lnTo>
                  <a:lnTo>
                    <a:pt x="369" y="312"/>
                  </a:lnTo>
                  <a:lnTo>
                    <a:pt x="366" y="310"/>
                  </a:lnTo>
                  <a:lnTo>
                    <a:pt x="366" y="305"/>
                  </a:lnTo>
                  <a:lnTo>
                    <a:pt x="366" y="303"/>
                  </a:lnTo>
                  <a:lnTo>
                    <a:pt x="366" y="300"/>
                  </a:lnTo>
                  <a:lnTo>
                    <a:pt x="366" y="298"/>
                  </a:lnTo>
                  <a:lnTo>
                    <a:pt x="364" y="298"/>
                  </a:lnTo>
                  <a:lnTo>
                    <a:pt x="366" y="298"/>
                  </a:lnTo>
                  <a:lnTo>
                    <a:pt x="369" y="298"/>
                  </a:lnTo>
                  <a:lnTo>
                    <a:pt x="369" y="295"/>
                  </a:lnTo>
                  <a:lnTo>
                    <a:pt x="369" y="293"/>
                  </a:lnTo>
                  <a:lnTo>
                    <a:pt x="366" y="291"/>
                  </a:lnTo>
                  <a:lnTo>
                    <a:pt x="371" y="291"/>
                  </a:lnTo>
                  <a:lnTo>
                    <a:pt x="371" y="288"/>
                  </a:lnTo>
                  <a:lnTo>
                    <a:pt x="371" y="286"/>
                  </a:lnTo>
                  <a:lnTo>
                    <a:pt x="373" y="286"/>
                  </a:lnTo>
                  <a:lnTo>
                    <a:pt x="376" y="284"/>
                  </a:lnTo>
                  <a:lnTo>
                    <a:pt x="378" y="284"/>
                  </a:lnTo>
                  <a:lnTo>
                    <a:pt x="378" y="281"/>
                  </a:lnTo>
                  <a:lnTo>
                    <a:pt x="378" y="279"/>
                  </a:lnTo>
                  <a:lnTo>
                    <a:pt x="380" y="279"/>
                  </a:lnTo>
                  <a:lnTo>
                    <a:pt x="383" y="279"/>
                  </a:lnTo>
                  <a:lnTo>
                    <a:pt x="385" y="279"/>
                  </a:lnTo>
                  <a:lnTo>
                    <a:pt x="387" y="279"/>
                  </a:lnTo>
                  <a:lnTo>
                    <a:pt x="385" y="281"/>
                  </a:lnTo>
                  <a:lnTo>
                    <a:pt x="383" y="281"/>
                  </a:lnTo>
                  <a:lnTo>
                    <a:pt x="387" y="281"/>
                  </a:lnTo>
                  <a:lnTo>
                    <a:pt x="390" y="279"/>
                  </a:lnTo>
                  <a:lnTo>
                    <a:pt x="392" y="277"/>
                  </a:lnTo>
                  <a:lnTo>
                    <a:pt x="395" y="277"/>
                  </a:lnTo>
                  <a:lnTo>
                    <a:pt x="397" y="274"/>
                  </a:lnTo>
                  <a:lnTo>
                    <a:pt x="397" y="272"/>
                  </a:lnTo>
                  <a:lnTo>
                    <a:pt x="397" y="265"/>
                  </a:lnTo>
                  <a:lnTo>
                    <a:pt x="399" y="265"/>
                  </a:lnTo>
                  <a:lnTo>
                    <a:pt x="399" y="262"/>
                  </a:lnTo>
                  <a:lnTo>
                    <a:pt x="399" y="265"/>
                  </a:lnTo>
                  <a:lnTo>
                    <a:pt x="402" y="267"/>
                  </a:lnTo>
                  <a:lnTo>
                    <a:pt x="399" y="267"/>
                  </a:lnTo>
                  <a:lnTo>
                    <a:pt x="406" y="267"/>
                  </a:lnTo>
                  <a:lnTo>
                    <a:pt x="409" y="265"/>
                  </a:lnTo>
                  <a:lnTo>
                    <a:pt x="413" y="265"/>
                  </a:lnTo>
                  <a:lnTo>
                    <a:pt x="421" y="262"/>
                  </a:lnTo>
                  <a:lnTo>
                    <a:pt x="425" y="265"/>
                  </a:lnTo>
                  <a:lnTo>
                    <a:pt x="428" y="265"/>
                  </a:lnTo>
                  <a:lnTo>
                    <a:pt x="430" y="267"/>
                  </a:lnTo>
                  <a:lnTo>
                    <a:pt x="435" y="267"/>
                  </a:lnTo>
                  <a:lnTo>
                    <a:pt x="435" y="265"/>
                  </a:lnTo>
                  <a:lnTo>
                    <a:pt x="435" y="262"/>
                  </a:lnTo>
                  <a:lnTo>
                    <a:pt x="437" y="262"/>
                  </a:lnTo>
                  <a:lnTo>
                    <a:pt x="442" y="265"/>
                  </a:lnTo>
                  <a:lnTo>
                    <a:pt x="444" y="267"/>
                  </a:lnTo>
                  <a:lnTo>
                    <a:pt x="449" y="269"/>
                  </a:lnTo>
                  <a:lnTo>
                    <a:pt x="451" y="269"/>
                  </a:lnTo>
                  <a:lnTo>
                    <a:pt x="451" y="272"/>
                  </a:lnTo>
                  <a:lnTo>
                    <a:pt x="454" y="272"/>
                  </a:lnTo>
                  <a:lnTo>
                    <a:pt x="456" y="272"/>
                  </a:lnTo>
                  <a:lnTo>
                    <a:pt x="458" y="272"/>
                  </a:lnTo>
                  <a:lnTo>
                    <a:pt x="461" y="272"/>
                  </a:lnTo>
                  <a:lnTo>
                    <a:pt x="463" y="269"/>
                  </a:lnTo>
                  <a:lnTo>
                    <a:pt x="463" y="267"/>
                  </a:lnTo>
                  <a:lnTo>
                    <a:pt x="465" y="267"/>
                  </a:lnTo>
                  <a:lnTo>
                    <a:pt x="468" y="269"/>
                  </a:lnTo>
                  <a:lnTo>
                    <a:pt x="470" y="269"/>
                  </a:lnTo>
                  <a:lnTo>
                    <a:pt x="473" y="274"/>
                  </a:lnTo>
                  <a:lnTo>
                    <a:pt x="475" y="272"/>
                  </a:lnTo>
                  <a:lnTo>
                    <a:pt x="475" y="269"/>
                  </a:lnTo>
                  <a:lnTo>
                    <a:pt x="470" y="269"/>
                  </a:lnTo>
                  <a:lnTo>
                    <a:pt x="468" y="267"/>
                  </a:lnTo>
                  <a:lnTo>
                    <a:pt x="468" y="265"/>
                  </a:lnTo>
                  <a:lnTo>
                    <a:pt x="470" y="265"/>
                  </a:lnTo>
                  <a:lnTo>
                    <a:pt x="473" y="262"/>
                  </a:lnTo>
                  <a:lnTo>
                    <a:pt x="473" y="260"/>
                  </a:lnTo>
                  <a:lnTo>
                    <a:pt x="473" y="258"/>
                  </a:lnTo>
                  <a:lnTo>
                    <a:pt x="470" y="260"/>
                  </a:lnTo>
                  <a:lnTo>
                    <a:pt x="468" y="260"/>
                  </a:lnTo>
                  <a:lnTo>
                    <a:pt x="465" y="260"/>
                  </a:lnTo>
                  <a:lnTo>
                    <a:pt x="465" y="258"/>
                  </a:lnTo>
                  <a:lnTo>
                    <a:pt x="463" y="260"/>
                  </a:lnTo>
                  <a:lnTo>
                    <a:pt x="461" y="260"/>
                  </a:lnTo>
                  <a:lnTo>
                    <a:pt x="458" y="258"/>
                  </a:lnTo>
                  <a:lnTo>
                    <a:pt x="458" y="255"/>
                  </a:lnTo>
                  <a:lnTo>
                    <a:pt x="463" y="255"/>
                  </a:lnTo>
                  <a:lnTo>
                    <a:pt x="465" y="258"/>
                  </a:lnTo>
                  <a:lnTo>
                    <a:pt x="470" y="258"/>
                  </a:lnTo>
                  <a:lnTo>
                    <a:pt x="473" y="255"/>
                  </a:lnTo>
                  <a:lnTo>
                    <a:pt x="475" y="255"/>
                  </a:lnTo>
                  <a:lnTo>
                    <a:pt x="477" y="255"/>
                  </a:lnTo>
                  <a:lnTo>
                    <a:pt x="484" y="255"/>
                  </a:lnTo>
                  <a:lnTo>
                    <a:pt x="487" y="255"/>
                  </a:lnTo>
                  <a:lnTo>
                    <a:pt x="489" y="255"/>
                  </a:lnTo>
                  <a:lnTo>
                    <a:pt x="491" y="248"/>
                  </a:lnTo>
                  <a:lnTo>
                    <a:pt x="491" y="251"/>
                  </a:lnTo>
                  <a:lnTo>
                    <a:pt x="491" y="255"/>
                  </a:lnTo>
                  <a:lnTo>
                    <a:pt x="491" y="258"/>
                  </a:lnTo>
                  <a:lnTo>
                    <a:pt x="494" y="258"/>
                  </a:lnTo>
                  <a:lnTo>
                    <a:pt x="498" y="255"/>
                  </a:lnTo>
                  <a:lnTo>
                    <a:pt x="501" y="253"/>
                  </a:lnTo>
                  <a:lnTo>
                    <a:pt x="503" y="253"/>
                  </a:lnTo>
                  <a:lnTo>
                    <a:pt x="503" y="255"/>
                  </a:lnTo>
                  <a:lnTo>
                    <a:pt x="506" y="255"/>
                  </a:lnTo>
                  <a:lnTo>
                    <a:pt x="510" y="253"/>
                  </a:lnTo>
                  <a:lnTo>
                    <a:pt x="513" y="253"/>
                  </a:lnTo>
                  <a:lnTo>
                    <a:pt x="513" y="255"/>
                  </a:lnTo>
                  <a:lnTo>
                    <a:pt x="515" y="255"/>
                  </a:lnTo>
                  <a:lnTo>
                    <a:pt x="517" y="258"/>
                  </a:lnTo>
                  <a:lnTo>
                    <a:pt x="524" y="260"/>
                  </a:lnTo>
                  <a:lnTo>
                    <a:pt x="524" y="262"/>
                  </a:lnTo>
                  <a:lnTo>
                    <a:pt x="527" y="262"/>
                  </a:lnTo>
                  <a:lnTo>
                    <a:pt x="527" y="265"/>
                  </a:lnTo>
                  <a:lnTo>
                    <a:pt x="529" y="262"/>
                  </a:lnTo>
                  <a:lnTo>
                    <a:pt x="534" y="262"/>
                  </a:lnTo>
                  <a:lnTo>
                    <a:pt x="536" y="262"/>
                  </a:lnTo>
                  <a:lnTo>
                    <a:pt x="539" y="262"/>
                  </a:lnTo>
                  <a:lnTo>
                    <a:pt x="539" y="260"/>
                  </a:lnTo>
                  <a:lnTo>
                    <a:pt x="541" y="260"/>
                  </a:lnTo>
                  <a:lnTo>
                    <a:pt x="543" y="260"/>
                  </a:lnTo>
                  <a:lnTo>
                    <a:pt x="546" y="260"/>
                  </a:lnTo>
                  <a:lnTo>
                    <a:pt x="548" y="262"/>
                  </a:lnTo>
                  <a:lnTo>
                    <a:pt x="550" y="265"/>
                  </a:lnTo>
                  <a:lnTo>
                    <a:pt x="550" y="267"/>
                  </a:lnTo>
                  <a:lnTo>
                    <a:pt x="553" y="267"/>
                  </a:lnTo>
                  <a:lnTo>
                    <a:pt x="555" y="269"/>
                  </a:lnTo>
                  <a:lnTo>
                    <a:pt x="558" y="272"/>
                  </a:lnTo>
                  <a:lnTo>
                    <a:pt x="560" y="272"/>
                  </a:lnTo>
                  <a:lnTo>
                    <a:pt x="560" y="274"/>
                  </a:lnTo>
                  <a:lnTo>
                    <a:pt x="562" y="279"/>
                  </a:lnTo>
                  <a:lnTo>
                    <a:pt x="560" y="286"/>
                  </a:lnTo>
                  <a:lnTo>
                    <a:pt x="560" y="288"/>
                  </a:lnTo>
                  <a:lnTo>
                    <a:pt x="562" y="288"/>
                  </a:lnTo>
                  <a:lnTo>
                    <a:pt x="565" y="288"/>
                  </a:lnTo>
                  <a:lnTo>
                    <a:pt x="562" y="291"/>
                  </a:lnTo>
                  <a:lnTo>
                    <a:pt x="562" y="293"/>
                  </a:lnTo>
                  <a:lnTo>
                    <a:pt x="562" y="295"/>
                  </a:lnTo>
                  <a:lnTo>
                    <a:pt x="565" y="298"/>
                  </a:lnTo>
                  <a:lnTo>
                    <a:pt x="567" y="303"/>
                  </a:lnTo>
                  <a:lnTo>
                    <a:pt x="569" y="303"/>
                  </a:lnTo>
                  <a:lnTo>
                    <a:pt x="569" y="305"/>
                  </a:lnTo>
                  <a:lnTo>
                    <a:pt x="572" y="305"/>
                  </a:lnTo>
                  <a:lnTo>
                    <a:pt x="572" y="307"/>
                  </a:lnTo>
                  <a:lnTo>
                    <a:pt x="572" y="310"/>
                  </a:lnTo>
                  <a:lnTo>
                    <a:pt x="574" y="312"/>
                  </a:lnTo>
                  <a:lnTo>
                    <a:pt x="574" y="314"/>
                  </a:lnTo>
                  <a:lnTo>
                    <a:pt x="576" y="317"/>
                  </a:lnTo>
                  <a:lnTo>
                    <a:pt x="579" y="317"/>
                  </a:lnTo>
                  <a:lnTo>
                    <a:pt x="581" y="321"/>
                  </a:lnTo>
                  <a:lnTo>
                    <a:pt x="581" y="324"/>
                  </a:lnTo>
                  <a:lnTo>
                    <a:pt x="584" y="326"/>
                  </a:lnTo>
                  <a:lnTo>
                    <a:pt x="586" y="326"/>
                  </a:lnTo>
                  <a:lnTo>
                    <a:pt x="588" y="326"/>
                  </a:lnTo>
                  <a:lnTo>
                    <a:pt x="591" y="324"/>
                  </a:lnTo>
                  <a:lnTo>
                    <a:pt x="593" y="324"/>
                  </a:lnTo>
                  <a:lnTo>
                    <a:pt x="593" y="321"/>
                  </a:lnTo>
                  <a:lnTo>
                    <a:pt x="595" y="317"/>
                  </a:lnTo>
                  <a:lnTo>
                    <a:pt x="595" y="314"/>
                  </a:lnTo>
                  <a:lnTo>
                    <a:pt x="595" y="310"/>
                  </a:lnTo>
                  <a:lnTo>
                    <a:pt x="595" y="305"/>
                  </a:lnTo>
                  <a:lnTo>
                    <a:pt x="595" y="303"/>
                  </a:lnTo>
                  <a:lnTo>
                    <a:pt x="593" y="291"/>
                  </a:lnTo>
                  <a:lnTo>
                    <a:pt x="591" y="288"/>
                  </a:lnTo>
                  <a:lnTo>
                    <a:pt x="588" y="286"/>
                  </a:lnTo>
                  <a:lnTo>
                    <a:pt x="588" y="281"/>
                  </a:lnTo>
                  <a:lnTo>
                    <a:pt x="588" y="279"/>
                  </a:lnTo>
                  <a:lnTo>
                    <a:pt x="588" y="277"/>
                  </a:lnTo>
                  <a:lnTo>
                    <a:pt x="584" y="269"/>
                  </a:lnTo>
                  <a:lnTo>
                    <a:pt x="579" y="262"/>
                  </a:lnTo>
                  <a:lnTo>
                    <a:pt x="576" y="253"/>
                  </a:lnTo>
                  <a:lnTo>
                    <a:pt x="576" y="251"/>
                  </a:lnTo>
                  <a:lnTo>
                    <a:pt x="576" y="248"/>
                  </a:lnTo>
                  <a:lnTo>
                    <a:pt x="579" y="246"/>
                  </a:lnTo>
                  <a:lnTo>
                    <a:pt x="579" y="243"/>
                  </a:lnTo>
                  <a:lnTo>
                    <a:pt x="581" y="241"/>
                  </a:lnTo>
                  <a:lnTo>
                    <a:pt x="584" y="236"/>
                  </a:lnTo>
                  <a:lnTo>
                    <a:pt x="586" y="234"/>
                  </a:lnTo>
                  <a:lnTo>
                    <a:pt x="586" y="232"/>
                  </a:lnTo>
                  <a:lnTo>
                    <a:pt x="588" y="232"/>
                  </a:lnTo>
                  <a:lnTo>
                    <a:pt x="591" y="229"/>
                  </a:lnTo>
                  <a:lnTo>
                    <a:pt x="588" y="229"/>
                  </a:lnTo>
                  <a:lnTo>
                    <a:pt x="588" y="227"/>
                  </a:lnTo>
                  <a:lnTo>
                    <a:pt x="593" y="227"/>
                  </a:lnTo>
                  <a:lnTo>
                    <a:pt x="595" y="227"/>
                  </a:lnTo>
                  <a:lnTo>
                    <a:pt x="598" y="227"/>
                  </a:lnTo>
                  <a:lnTo>
                    <a:pt x="602" y="222"/>
                  </a:lnTo>
                  <a:lnTo>
                    <a:pt x="605" y="222"/>
                  </a:lnTo>
                  <a:lnTo>
                    <a:pt x="605" y="220"/>
                  </a:lnTo>
                  <a:lnTo>
                    <a:pt x="607" y="220"/>
                  </a:lnTo>
                  <a:lnTo>
                    <a:pt x="610" y="217"/>
                  </a:lnTo>
                  <a:lnTo>
                    <a:pt x="610" y="215"/>
                  </a:lnTo>
                  <a:lnTo>
                    <a:pt x="612" y="213"/>
                  </a:lnTo>
                  <a:lnTo>
                    <a:pt x="614" y="210"/>
                  </a:lnTo>
                  <a:lnTo>
                    <a:pt x="617" y="210"/>
                  </a:lnTo>
                  <a:lnTo>
                    <a:pt x="617" y="208"/>
                  </a:lnTo>
                  <a:lnTo>
                    <a:pt x="619" y="208"/>
                  </a:lnTo>
                  <a:lnTo>
                    <a:pt x="624" y="208"/>
                  </a:lnTo>
                  <a:lnTo>
                    <a:pt x="628" y="206"/>
                  </a:lnTo>
                  <a:lnTo>
                    <a:pt x="628" y="203"/>
                  </a:lnTo>
                  <a:lnTo>
                    <a:pt x="631" y="203"/>
                  </a:lnTo>
                  <a:lnTo>
                    <a:pt x="631" y="201"/>
                  </a:lnTo>
                  <a:lnTo>
                    <a:pt x="633" y="201"/>
                  </a:lnTo>
                  <a:lnTo>
                    <a:pt x="638" y="199"/>
                  </a:lnTo>
                  <a:lnTo>
                    <a:pt x="643" y="199"/>
                  </a:lnTo>
                  <a:lnTo>
                    <a:pt x="647" y="196"/>
                  </a:lnTo>
                  <a:lnTo>
                    <a:pt x="647" y="194"/>
                  </a:lnTo>
                  <a:lnTo>
                    <a:pt x="645" y="194"/>
                  </a:lnTo>
                  <a:lnTo>
                    <a:pt x="643" y="194"/>
                  </a:lnTo>
                  <a:lnTo>
                    <a:pt x="645" y="191"/>
                  </a:lnTo>
                  <a:lnTo>
                    <a:pt x="645" y="189"/>
                  </a:lnTo>
                  <a:lnTo>
                    <a:pt x="640" y="189"/>
                  </a:lnTo>
                  <a:lnTo>
                    <a:pt x="645" y="189"/>
                  </a:lnTo>
                  <a:lnTo>
                    <a:pt x="645" y="187"/>
                  </a:lnTo>
                  <a:lnTo>
                    <a:pt x="647" y="189"/>
                  </a:lnTo>
                  <a:lnTo>
                    <a:pt x="650" y="189"/>
                  </a:lnTo>
                  <a:lnTo>
                    <a:pt x="652" y="189"/>
                  </a:lnTo>
                  <a:lnTo>
                    <a:pt x="654" y="187"/>
                  </a:lnTo>
                  <a:lnTo>
                    <a:pt x="657" y="184"/>
                  </a:lnTo>
                  <a:lnTo>
                    <a:pt x="654" y="182"/>
                  </a:lnTo>
                  <a:lnTo>
                    <a:pt x="652" y="182"/>
                  </a:lnTo>
                  <a:lnTo>
                    <a:pt x="652" y="184"/>
                  </a:lnTo>
                  <a:lnTo>
                    <a:pt x="652" y="182"/>
                  </a:lnTo>
                  <a:lnTo>
                    <a:pt x="645" y="182"/>
                  </a:lnTo>
                  <a:lnTo>
                    <a:pt x="643" y="182"/>
                  </a:lnTo>
                  <a:lnTo>
                    <a:pt x="643" y="180"/>
                  </a:lnTo>
                  <a:lnTo>
                    <a:pt x="643" y="177"/>
                  </a:lnTo>
                  <a:lnTo>
                    <a:pt x="645" y="180"/>
                  </a:lnTo>
                  <a:lnTo>
                    <a:pt x="647" y="180"/>
                  </a:lnTo>
                  <a:lnTo>
                    <a:pt x="650" y="177"/>
                  </a:lnTo>
                  <a:lnTo>
                    <a:pt x="652" y="177"/>
                  </a:lnTo>
                  <a:lnTo>
                    <a:pt x="654" y="177"/>
                  </a:lnTo>
                  <a:lnTo>
                    <a:pt x="654" y="180"/>
                  </a:lnTo>
                  <a:lnTo>
                    <a:pt x="654" y="177"/>
                  </a:lnTo>
                  <a:lnTo>
                    <a:pt x="652" y="175"/>
                  </a:lnTo>
                  <a:lnTo>
                    <a:pt x="654" y="170"/>
                  </a:lnTo>
                  <a:lnTo>
                    <a:pt x="652" y="168"/>
                  </a:lnTo>
                  <a:lnTo>
                    <a:pt x="650" y="168"/>
                  </a:lnTo>
                  <a:lnTo>
                    <a:pt x="647" y="168"/>
                  </a:lnTo>
                  <a:lnTo>
                    <a:pt x="645" y="168"/>
                  </a:lnTo>
                  <a:lnTo>
                    <a:pt x="645" y="165"/>
                  </a:lnTo>
                  <a:lnTo>
                    <a:pt x="647" y="165"/>
                  </a:lnTo>
                  <a:lnTo>
                    <a:pt x="650" y="165"/>
                  </a:lnTo>
                  <a:lnTo>
                    <a:pt x="647" y="165"/>
                  </a:lnTo>
                  <a:lnTo>
                    <a:pt x="647" y="163"/>
                  </a:lnTo>
                  <a:lnTo>
                    <a:pt x="650" y="163"/>
                  </a:lnTo>
                  <a:lnTo>
                    <a:pt x="647" y="161"/>
                  </a:lnTo>
                  <a:lnTo>
                    <a:pt x="647" y="158"/>
                  </a:lnTo>
                  <a:lnTo>
                    <a:pt x="647" y="156"/>
                  </a:lnTo>
                  <a:lnTo>
                    <a:pt x="647" y="154"/>
                  </a:lnTo>
                  <a:lnTo>
                    <a:pt x="643" y="151"/>
                  </a:lnTo>
                  <a:lnTo>
                    <a:pt x="640" y="151"/>
                  </a:lnTo>
                  <a:lnTo>
                    <a:pt x="638" y="149"/>
                  </a:lnTo>
                  <a:lnTo>
                    <a:pt x="636" y="149"/>
                  </a:lnTo>
                  <a:lnTo>
                    <a:pt x="633" y="147"/>
                  </a:lnTo>
                  <a:lnTo>
                    <a:pt x="636" y="147"/>
                  </a:lnTo>
                  <a:lnTo>
                    <a:pt x="638" y="149"/>
                  </a:lnTo>
                  <a:lnTo>
                    <a:pt x="640" y="149"/>
                  </a:lnTo>
                  <a:lnTo>
                    <a:pt x="643" y="149"/>
                  </a:lnTo>
                  <a:lnTo>
                    <a:pt x="645" y="151"/>
                  </a:lnTo>
                  <a:lnTo>
                    <a:pt x="647" y="151"/>
                  </a:lnTo>
                  <a:lnTo>
                    <a:pt x="647" y="149"/>
                  </a:lnTo>
                  <a:lnTo>
                    <a:pt x="645" y="147"/>
                  </a:lnTo>
                  <a:lnTo>
                    <a:pt x="645" y="144"/>
                  </a:lnTo>
                  <a:lnTo>
                    <a:pt x="645" y="139"/>
                  </a:lnTo>
                  <a:lnTo>
                    <a:pt x="645" y="137"/>
                  </a:lnTo>
                  <a:lnTo>
                    <a:pt x="647" y="137"/>
                  </a:lnTo>
                  <a:lnTo>
                    <a:pt x="650" y="135"/>
                  </a:lnTo>
                  <a:lnTo>
                    <a:pt x="650" y="132"/>
                  </a:lnTo>
                  <a:lnTo>
                    <a:pt x="652" y="132"/>
                  </a:lnTo>
                  <a:lnTo>
                    <a:pt x="652" y="135"/>
                  </a:lnTo>
                  <a:lnTo>
                    <a:pt x="650" y="135"/>
                  </a:lnTo>
                  <a:lnTo>
                    <a:pt x="650" y="137"/>
                  </a:lnTo>
                  <a:lnTo>
                    <a:pt x="650" y="139"/>
                  </a:lnTo>
                  <a:lnTo>
                    <a:pt x="647" y="142"/>
                  </a:lnTo>
                  <a:lnTo>
                    <a:pt x="650" y="142"/>
                  </a:lnTo>
                  <a:lnTo>
                    <a:pt x="650" y="144"/>
                  </a:lnTo>
                  <a:lnTo>
                    <a:pt x="650" y="147"/>
                  </a:lnTo>
                  <a:lnTo>
                    <a:pt x="650" y="149"/>
                  </a:lnTo>
                  <a:lnTo>
                    <a:pt x="652" y="149"/>
                  </a:lnTo>
                  <a:lnTo>
                    <a:pt x="654" y="149"/>
                  </a:lnTo>
                  <a:lnTo>
                    <a:pt x="654" y="151"/>
                  </a:lnTo>
                  <a:lnTo>
                    <a:pt x="654" y="154"/>
                  </a:lnTo>
                  <a:lnTo>
                    <a:pt x="657" y="154"/>
                  </a:lnTo>
                  <a:lnTo>
                    <a:pt x="657" y="156"/>
                  </a:lnTo>
                  <a:lnTo>
                    <a:pt x="654" y="156"/>
                  </a:lnTo>
                  <a:lnTo>
                    <a:pt x="652" y="161"/>
                  </a:lnTo>
                  <a:lnTo>
                    <a:pt x="652" y="163"/>
                  </a:lnTo>
                  <a:lnTo>
                    <a:pt x="652" y="165"/>
                  </a:lnTo>
                  <a:lnTo>
                    <a:pt x="654" y="165"/>
                  </a:lnTo>
                  <a:lnTo>
                    <a:pt x="657" y="163"/>
                  </a:lnTo>
                  <a:lnTo>
                    <a:pt x="657" y="158"/>
                  </a:lnTo>
                  <a:lnTo>
                    <a:pt x="661" y="154"/>
                  </a:lnTo>
                  <a:lnTo>
                    <a:pt x="661" y="151"/>
                  </a:lnTo>
                  <a:lnTo>
                    <a:pt x="664" y="149"/>
                  </a:lnTo>
                  <a:lnTo>
                    <a:pt x="664" y="147"/>
                  </a:lnTo>
                  <a:lnTo>
                    <a:pt x="664" y="142"/>
                  </a:lnTo>
                  <a:lnTo>
                    <a:pt x="661" y="139"/>
                  </a:lnTo>
                  <a:lnTo>
                    <a:pt x="657" y="135"/>
                  </a:lnTo>
                  <a:lnTo>
                    <a:pt x="657" y="132"/>
                  </a:lnTo>
                  <a:lnTo>
                    <a:pt x="659" y="135"/>
                  </a:lnTo>
                  <a:lnTo>
                    <a:pt x="661" y="135"/>
                  </a:lnTo>
                  <a:lnTo>
                    <a:pt x="664" y="137"/>
                  </a:lnTo>
                  <a:lnTo>
                    <a:pt x="666" y="137"/>
                  </a:lnTo>
                  <a:lnTo>
                    <a:pt x="666" y="139"/>
                  </a:lnTo>
                  <a:lnTo>
                    <a:pt x="669" y="139"/>
                  </a:lnTo>
                  <a:lnTo>
                    <a:pt x="671" y="135"/>
                  </a:lnTo>
                  <a:lnTo>
                    <a:pt x="673" y="135"/>
                  </a:lnTo>
                  <a:lnTo>
                    <a:pt x="673" y="132"/>
                  </a:lnTo>
                  <a:lnTo>
                    <a:pt x="676" y="132"/>
                  </a:lnTo>
                  <a:lnTo>
                    <a:pt x="678" y="128"/>
                  </a:lnTo>
                  <a:lnTo>
                    <a:pt x="680" y="125"/>
                  </a:lnTo>
                  <a:lnTo>
                    <a:pt x="680" y="123"/>
                  </a:lnTo>
                  <a:lnTo>
                    <a:pt x="678" y="123"/>
                  </a:lnTo>
                  <a:lnTo>
                    <a:pt x="678" y="121"/>
                  </a:lnTo>
                  <a:lnTo>
                    <a:pt x="676" y="121"/>
                  </a:lnTo>
                  <a:lnTo>
                    <a:pt x="678" y="118"/>
                  </a:lnTo>
                  <a:lnTo>
                    <a:pt x="680" y="116"/>
                  </a:lnTo>
                  <a:lnTo>
                    <a:pt x="683" y="114"/>
                  </a:lnTo>
                  <a:lnTo>
                    <a:pt x="685" y="114"/>
                  </a:lnTo>
                  <a:lnTo>
                    <a:pt x="687" y="111"/>
                  </a:lnTo>
                  <a:lnTo>
                    <a:pt x="690" y="111"/>
                  </a:lnTo>
                  <a:lnTo>
                    <a:pt x="692" y="111"/>
                  </a:lnTo>
                  <a:lnTo>
                    <a:pt x="695" y="109"/>
                  </a:lnTo>
                  <a:lnTo>
                    <a:pt x="697" y="109"/>
                  </a:lnTo>
                  <a:lnTo>
                    <a:pt x="699" y="109"/>
                  </a:lnTo>
                  <a:lnTo>
                    <a:pt x="706" y="109"/>
                  </a:lnTo>
                  <a:lnTo>
                    <a:pt x="711" y="109"/>
                  </a:lnTo>
                  <a:lnTo>
                    <a:pt x="713" y="109"/>
                  </a:lnTo>
                  <a:lnTo>
                    <a:pt x="713" y="106"/>
                  </a:lnTo>
                  <a:lnTo>
                    <a:pt x="716" y="104"/>
                  </a:lnTo>
                  <a:lnTo>
                    <a:pt x="718" y="106"/>
                  </a:lnTo>
                  <a:lnTo>
                    <a:pt x="721" y="106"/>
                  </a:lnTo>
                  <a:lnTo>
                    <a:pt x="723" y="104"/>
                  </a:lnTo>
                  <a:lnTo>
                    <a:pt x="725" y="104"/>
                  </a:lnTo>
                  <a:lnTo>
                    <a:pt x="725" y="106"/>
                  </a:lnTo>
                  <a:lnTo>
                    <a:pt x="730" y="104"/>
                  </a:lnTo>
                  <a:lnTo>
                    <a:pt x="730" y="106"/>
                  </a:lnTo>
                  <a:lnTo>
                    <a:pt x="732" y="104"/>
                  </a:lnTo>
                  <a:lnTo>
                    <a:pt x="735" y="104"/>
                  </a:lnTo>
                  <a:lnTo>
                    <a:pt x="732" y="102"/>
                  </a:lnTo>
                  <a:lnTo>
                    <a:pt x="732" y="104"/>
                  </a:lnTo>
                  <a:lnTo>
                    <a:pt x="730" y="104"/>
                  </a:lnTo>
                  <a:lnTo>
                    <a:pt x="728" y="104"/>
                  </a:lnTo>
                  <a:lnTo>
                    <a:pt x="725" y="102"/>
                  </a:lnTo>
                  <a:lnTo>
                    <a:pt x="725" y="99"/>
                  </a:lnTo>
                  <a:lnTo>
                    <a:pt x="723" y="99"/>
                  </a:lnTo>
                  <a:lnTo>
                    <a:pt x="723" y="97"/>
                  </a:lnTo>
                  <a:lnTo>
                    <a:pt x="721" y="97"/>
                  </a:lnTo>
                  <a:lnTo>
                    <a:pt x="718" y="97"/>
                  </a:lnTo>
                  <a:lnTo>
                    <a:pt x="721" y="95"/>
                  </a:lnTo>
                  <a:lnTo>
                    <a:pt x="723" y="92"/>
                  </a:lnTo>
                  <a:lnTo>
                    <a:pt x="723" y="90"/>
                  </a:lnTo>
                  <a:lnTo>
                    <a:pt x="721" y="88"/>
                  </a:lnTo>
                  <a:lnTo>
                    <a:pt x="721" y="85"/>
                  </a:lnTo>
                  <a:lnTo>
                    <a:pt x="725" y="83"/>
                  </a:lnTo>
                  <a:lnTo>
                    <a:pt x="728" y="80"/>
                  </a:lnTo>
                  <a:lnTo>
                    <a:pt x="730" y="80"/>
                  </a:lnTo>
                  <a:lnTo>
                    <a:pt x="730" y="78"/>
                  </a:lnTo>
                  <a:lnTo>
                    <a:pt x="732" y="76"/>
                  </a:lnTo>
                  <a:lnTo>
                    <a:pt x="735" y="76"/>
                  </a:lnTo>
                  <a:lnTo>
                    <a:pt x="737" y="76"/>
                  </a:lnTo>
                  <a:lnTo>
                    <a:pt x="737" y="73"/>
                  </a:lnTo>
                  <a:lnTo>
                    <a:pt x="739" y="76"/>
                  </a:lnTo>
                  <a:lnTo>
                    <a:pt x="742" y="73"/>
                  </a:lnTo>
                  <a:lnTo>
                    <a:pt x="744" y="73"/>
                  </a:lnTo>
                  <a:lnTo>
                    <a:pt x="744" y="71"/>
                  </a:lnTo>
                  <a:lnTo>
                    <a:pt x="747" y="71"/>
                  </a:lnTo>
                  <a:lnTo>
                    <a:pt x="747" y="69"/>
                  </a:lnTo>
                  <a:lnTo>
                    <a:pt x="747" y="66"/>
                  </a:lnTo>
                  <a:lnTo>
                    <a:pt x="749" y="66"/>
                  </a:lnTo>
                  <a:lnTo>
                    <a:pt x="749" y="69"/>
                  </a:lnTo>
                  <a:lnTo>
                    <a:pt x="751" y="69"/>
                  </a:lnTo>
                  <a:lnTo>
                    <a:pt x="754" y="69"/>
                  </a:lnTo>
                  <a:lnTo>
                    <a:pt x="756" y="71"/>
                  </a:lnTo>
                  <a:lnTo>
                    <a:pt x="756" y="69"/>
                  </a:lnTo>
                  <a:lnTo>
                    <a:pt x="758" y="69"/>
                  </a:lnTo>
                  <a:lnTo>
                    <a:pt x="761" y="69"/>
                  </a:lnTo>
                  <a:lnTo>
                    <a:pt x="761" y="66"/>
                  </a:lnTo>
                  <a:lnTo>
                    <a:pt x="765" y="66"/>
                  </a:lnTo>
                  <a:lnTo>
                    <a:pt x="768" y="64"/>
                  </a:lnTo>
                  <a:lnTo>
                    <a:pt x="770" y="64"/>
                  </a:lnTo>
                  <a:lnTo>
                    <a:pt x="773" y="64"/>
                  </a:lnTo>
                  <a:lnTo>
                    <a:pt x="773" y="6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39" name="Freeform 237"/>
            <p:cNvSpPr>
              <a:spLocks/>
            </p:cNvSpPr>
            <p:nvPr/>
          </p:nvSpPr>
          <p:spPr bwMode="auto">
            <a:xfrm>
              <a:off x="859" y="1586"/>
              <a:ext cx="899" cy="358"/>
            </a:xfrm>
            <a:custGeom>
              <a:avLst/>
              <a:gdLst>
                <a:gd name="T0" fmla="*/ 2147483647 w 773"/>
                <a:gd name="T1" fmla="*/ 2147483647 h 326"/>
                <a:gd name="T2" fmla="*/ 2147483647 w 773"/>
                <a:gd name="T3" fmla="*/ 2147483647 h 326"/>
                <a:gd name="T4" fmla="*/ 2147483647 w 773"/>
                <a:gd name="T5" fmla="*/ 2147483647 h 326"/>
                <a:gd name="T6" fmla="*/ 2147483647 w 773"/>
                <a:gd name="T7" fmla="*/ 2147483647 h 326"/>
                <a:gd name="T8" fmla="*/ 2147483647 w 773"/>
                <a:gd name="T9" fmla="*/ 2147483647 h 326"/>
                <a:gd name="T10" fmla="*/ 2147483647 w 773"/>
                <a:gd name="T11" fmla="*/ 2147483647 h 326"/>
                <a:gd name="T12" fmla="*/ 2147483647 w 773"/>
                <a:gd name="T13" fmla="*/ 2147483647 h 326"/>
                <a:gd name="T14" fmla="*/ 2147483647 w 773"/>
                <a:gd name="T15" fmla="*/ 2147483647 h 326"/>
                <a:gd name="T16" fmla="*/ 2147483647 w 773"/>
                <a:gd name="T17" fmla="*/ 2147483647 h 326"/>
                <a:gd name="T18" fmla="*/ 2147483647 w 773"/>
                <a:gd name="T19" fmla="*/ 2147483647 h 326"/>
                <a:gd name="T20" fmla="*/ 2147483647 w 773"/>
                <a:gd name="T21" fmla="*/ 2147483647 h 326"/>
                <a:gd name="T22" fmla="*/ 2147483647 w 773"/>
                <a:gd name="T23" fmla="*/ 2147483647 h 326"/>
                <a:gd name="T24" fmla="*/ 2147483647 w 773"/>
                <a:gd name="T25" fmla="*/ 2147483647 h 326"/>
                <a:gd name="T26" fmla="*/ 2147483647 w 773"/>
                <a:gd name="T27" fmla="*/ 2147483647 h 326"/>
                <a:gd name="T28" fmla="*/ 2147483647 w 773"/>
                <a:gd name="T29" fmla="*/ 2147483647 h 326"/>
                <a:gd name="T30" fmla="*/ 2147483647 w 773"/>
                <a:gd name="T31" fmla="*/ 2147483647 h 326"/>
                <a:gd name="T32" fmla="*/ 2147483647 w 773"/>
                <a:gd name="T33" fmla="*/ 2147483647 h 326"/>
                <a:gd name="T34" fmla="*/ 2147483647 w 773"/>
                <a:gd name="T35" fmla="*/ 2147483647 h 326"/>
                <a:gd name="T36" fmla="*/ 2147483647 w 773"/>
                <a:gd name="T37" fmla="*/ 2147483647 h 326"/>
                <a:gd name="T38" fmla="*/ 2147483647 w 773"/>
                <a:gd name="T39" fmla="*/ 2147483647 h 326"/>
                <a:gd name="T40" fmla="*/ 2147483647 w 773"/>
                <a:gd name="T41" fmla="*/ 2147483647 h 326"/>
                <a:gd name="T42" fmla="*/ 2147483647 w 773"/>
                <a:gd name="T43" fmla="*/ 2147483647 h 326"/>
                <a:gd name="T44" fmla="*/ 2147483647 w 773"/>
                <a:gd name="T45" fmla="*/ 2147483647 h 326"/>
                <a:gd name="T46" fmla="*/ 2147483647 w 773"/>
                <a:gd name="T47" fmla="*/ 2147483647 h 326"/>
                <a:gd name="T48" fmla="*/ 2147483647 w 773"/>
                <a:gd name="T49" fmla="*/ 2147483647 h 326"/>
                <a:gd name="T50" fmla="*/ 2147483647 w 773"/>
                <a:gd name="T51" fmla="*/ 2147483647 h 326"/>
                <a:gd name="T52" fmla="*/ 2147483647 w 773"/>
                <a:gd name="T53" fmla="*/ 2147483647 h 326"/>
                <a:gd name="T54" fmla="*/ 2147483647 w 773"/>
                <a:gd name="T55" fmla="*/ 2147483647 h 326"/>
                <a:gd name="T56" fmla="*/ 2147483647 w 773"/>
                <a:gd name="T57" fmla="*/ 2147483647 h 326"/>
                <a:gd name="T58" fmla="*/ 2147483647 w 773"/>
                <a:gd name="T59" fmla="*/ 2147483647 h 326"/>
                <a:gd name="T60" fmla="*/ 2147483647 w 773"/>
                <a:gd name="T61" fmla="*/ 2147483647 h 326"/>
                <a:gd name="T62" fmla="*/ 2147483647 w 773"/>
                <a:gd name="T63" fmla="*/ 2147483647 h 326"/>
                <a:gd name="T64" fmla="*/ 2147483647 w 773"/>
                <a:gd name="T65" fmla="*/ 2147483647 h 326"/>
                <a:gd name="T66" fmla="*/ 2147483647 w 773"/>
                <a:gd name="T67" fmla="*/ 2147483647 h 326"/>
                <a:gd name="T68" fmla="*/ 2147483647 w 773"/>
                <a:gd name="T69" fmla="*/ 2147483647 h 326"/>
                <a:gd name="T70" fmla="*/ 2147483647 w 773"/>
                <a:gd name="T71" fmla="*/ 2147483647 h 326"/>
                <a:gd name="T72" fmla="*/ 2147483647 w 773"/>
                <a:gd name="T73" fmla="*/ 2147483647 h 326"/>
                <a:gd name="T74" fmla="*/ 2147483647 w 773"/>
                <a:gd name="T75" fmla="*/ 2147483647 h 326"/>
                <a:gd name="T76" fmla="*/ 2147483647 w 773"/>
                <a:gd name="T77" fmla="*/ 2147483647 h 326"/>
                <a:gd name="T78" fmla="*/ 2147483647 w 773"/>
                <a:gd name="T79" fmla="*/ 2147483647 h 326"/>
                <a:gd name="T80" fmla="*/ 2147483647 w 773"/>
                <a:gd name="T81" fmla="*/ 2147483647 h 326"/>
                <a:gd name="T82" fmla="*/ 2147483647 w 773"/>
                <a:gd name="T83" fmla="*/ 2147483647 h 326"/>
                <a:gd name="T84" fmla="*/ 2147483647 w 773"/>
                <a:gd name="T85" fmla="*/ 2147483647 h 326"/>
                <a:gd name="T86" fmla="*/ 2147483647 w 773"/>
                <a:gd name="T87" fmla="*/ 2147483647 h 326"/>
                <a:gd name="T88" fmla="*/ 2147483647 w 773"/>
                <a:gd name="T89" fmla="*/ 2147483647 h 326"/>
                <a:gd name="T90" fmla="*/ 2147483647 w 773"/>
                <a:gd name="T91" fmla="*/ 2147483647 h 326"/>
                <a:gd name="T92" fmla="*/ 2147483647 w 773"/>
                <a:gd name="T93" fmla="*/ 2147483647 h 326"/>
                <a:gd name="T94" fmla="*/ 2147483647 w 773"/>
                <a:gd name="T95" fmla="*/ 2147483647 h 326"/>
                <a:gd name="T96" fmla="*/ 2147483647 w 773"/>
                <a:gd name="T97" fmla="*/ 2147483647 h 326"/>
                <a:gd name="T98" fmla="*/ 2147483647 w 773"/>
                <a:gd name="T99" fmla="*/ 2147483647 h 326"/>
                <a:gd name="T100" fmla="*/ 2147483647 w 773"/>
                <a:gd name="T101" fmla="*/ 2147483647 h 326"/>
                <a:gd name="T102" fmla="*/ 2147483647 w 773"/>
                <a:gd name="T103" fmla="*/ 2147483647 h 326"/>
                <a:gd name="T104" fmla="*/ 2147483647 w 773"/>
                <a:gd name="T105" fmla="*/ 2147483647 h 326"/>
                <a:gd name="T106" fmla="*/ 2147483647 w 773"/>
                <a:gd name="T107" fmla="*/ 2147483647 h 326"/>
                <a:gd name="T108" fmla="*/ 2147483647 w 773"/>
                <a:gd name="T109" fmla="*/ 2147483647 h 326"/>
                <a:gd name="T110" fmla="*/ 2147483647 w 773"/>
                <a:gd name="T111" fmla="*/ 2147483647 h 326"/>
                <a:gd name="T112" fmla="*/ 2147483647 w 773"/>
                <a:gd name="T113" fmla="*/ 2147483647 h 326"/>
                <a:gd name="T114" fmla="*/ 2147483647 w 773"/>
                <a:gd name="T115" fmla="*/ 2147483647 h 326"/>
                <a:gd name="T116" fmla="*/ 2147483647 w 773"/>
                <a:gd name="T117" fmla="*/ 2147483647 h 326"/>
                <a:gd name="T118" fmla="*/ 2147483647 w 773"/>
                <a:gd name="T119" fmla="*/ 2147483647 h 32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326"/>
                <a:gd name="T182" fmla="*/ 773 w 773"/>
                <a:gd name="T183" fmla="*/ 326 h 32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326">
                  <a:moveTo>
                    <a:pt x="773" y="62"/>
                  </a:moveTo>
                  <a:lnTo>
                    <a:pt x="770" y="62"/>
                  </a:lnTo>
                  <a:lnTo>
                    <a:pt x="773" y="59"/>
                  </a:lnTo>
                  <a:lnTo>
                    <a:pt x="773" y="57"/>
                  </a:lnTo>
                  <a:lnTo>
                    <a:pt x="770" y="57"/>
                  </a:lnTo>
                  <a:lnTo>
                    <a:pt x="768" y="57"/>
                  </a:lnTo>
                  <a:lnTo>
                    <a:pt x="765" y="57"/>
                  </a:lnTo>
                  <a:lnTo>
                    <a:pt x="765" y="54"/>
                  </a:lnTo>
                  <a:lnTo>
                    <a:pt x="765" y="52"/>
                  </a:lnTo>
                  <a:lnTo>
                    <a:pt x="761" y="52"/>
                  </a:lnTo>
                  <a:lnTo>
                    <a:pt x="761" y="40"/>
                  </a:lnTo>
                  <a:lnTo>
                    <a:pt x="761" y="33"/>
                  </a:lnTo>
                  <a:lnTo>
                    <a:pt x="756" y="28"/>
                  </a:lnTo>
                  <a:lnTo>
                    <a:pt x="754" y="28"/>
                  </a:lnTo>
                  <a:lnTo>
                    <a:pt x="751" y="31"/>
                  </a:lnTo>
                  <a:lnTo>
                    <a:pt x="747" y="31"/>
                  </a:lnTo>
                  <a:lnTo>
                    <a:pt x="744" y="31"/>
                  </a:lnTo>
                  <a:lnTo>
                    <a:pt x="744" y="28"/>
                  </a:lnTo>
                  <a:lnTo>
                    <a:pt x="742" y="28"/>
                  </a:lnTo>
                  <a:lnTo>
                    <a:pt x="739" y="28"/>
                  </a:lnTo>
                  <a:lnTo>
                    <a:pt x="732" y="36"/>
                  </a:lnTo>
                  <a:lnTo>
                    <a:pt x="730" y="40"/>
                  </a:lnTo>
                  <a:lnTo>
                    <a:pt x="730" y="43"/>
                  </a:lnTo>
                  <a:lnTo>
                    <a:pt x="728" y="45"/>
                  </a:lnTo>
                  <a:lnTo>
                    <a:pt x="728" y="52"/>
                  </a:lnTo>
                  <a:lnTo>
                    <a:pt x="725" y="52"/>
                  </a:lnTo>
                  <a:lnTo>
                    <a:pt x="723" y="54"/>
                  </a:lnTo>
                  <a:lnTo>
                    <a:pt x="723" y="57"/>
                  </a:lnTo>
                  <a:lnTo>
                    <a:pt x="723" y="54"/>
                  </a:lnTo>
                  <a:lnTo>
                    <a:pt x="721" y="54"/>
                  </a:lnTo>
                  <a:lnTo>
                    <a:pt x="721" y="57"/>
                  </a:lnTo>
                  <a:lnTo>
                    <a:pt x="718" y="57"/>
                  </a:lnTo>
                  <a:lnTo>
                    <a:pt x="716" y="57"/>
                  </a:lnTo>
                  <a:lnTo>
                    <a:pt x="713" y="57"/>
                  </a:lnTo>
                  <a:lnTo>
                    <a:pt x="711" y="59"/>
                  </a:lnTo>
                  <a:lnTo>
                    <a:pt x="687" y="59"/>
                  </a:lnTo>
                  <a:lnTo>
                    <a:pt x="669" y="59"/>
                  </a:lnTo>
                  <a:lnTo>
                    <a:pt x="664" y="59"/>
                  </a:lnTo>
                  <a:lnTo>
                    <a:pt x="661" y="62"/>
                  </a:lnTo>
                  <a:lnTo>
                    <a:pt x="657" y="64"/>
                  </a:lnTo>
                  <a:lnTo>
                    <a:pt x="654" y="66"/>
                  </a:lnTo>
                  <a:lnTo>
                    <a:pt x="652" y="69"/>
                  </a:lnTo>
                  <a:lnTo>
                    <a:pt x="650" y="69"/>
                  </a:lnTo>
                  <a:lnTo>
                    <a:pt x="645" y="71"/>
                  </a:lnTo>
                  <a:lnTo>
                    <a:pt x="643" y="73"/>
                  </a:lnTo>
                  <a:lnTo>
                    <a:pt x="640" y="76"/>
                  </a:lnTo>
                  <a:lnTo>
                    <a:pt x="636" y="78"/>
                  </a:lnTo>
                  <a:lnTo>
                    <a:pt x="631" y="78"/>
                  </a:lnTo>
                  <a:lnTo>
                    <a:pt x="626" y="78"/>
                  </a:lnTo>
                  <a:lnTo>
                    <a:pt x="621" y="78"/>
                  </a:lnTo>
                  <a:lnTo>
                    <a:pt x="617" y="78"/>
                  </a:lnTo>
                  <a:lnTo>
                    <a:pt x="612" y="80"/>
                  </a:lnTo>
                  <a:lnTo>
                    <a:pt x="610" y="83"/>
                  </a:lnTo>
                  <a:lnTo>
                    <a:pt x="612" y="83"/>
                  </a:lnTo>
                  <a:lnTo>
                    <a:pt x="612" y="85"/>
                  </a:lnTo>
                  <a:lnTo>
                    <a:pt x="612" y="88"/>
                  </a:lnTo>
                  <a:lnTo>
                    <a:pt x="614" y="90"/>
                  </a:lnTo>
                  <a:lnTo>
                    <a:pt x="610" y="90"/>
                  </a:lnTo>
                  <a:lnTo>
                    <a:pt x="607" y="90"/>
                  </a:lnTo>
                  <a:lnTo>
                    <a:pt x="605" y="92"/>
                  </a:lnTo>
                  <a:lnTo>
                    <a:pt x="600" y="92"/>
                  </a:lnTo>
                  <a:lnTo>
                    <a:pt x="598" y="95"/>
                  </a:lnTo>
                  <a:lnTo>
                    <a:pt x="593" y="95"/>
                  </a:lnTo>
                  <a:lnTo>
                    <a:pt x="588" y="97"/>
                  </a:lnTo>
                  <a:lnTo>
                    <a:pt x="586" y="97"/>
                  </a:lnTo>
                  <a:lnTo>
                    <a:pt x="581" y="99"/>
                  </a:lnTo>
                  <a:lnTo>
                    <a:pt x="576" y="99"/>
                  </a:lnTo>
                  <a:lnTo>
                    <a:pt x="574" y="102"/>
                  </a:lnTo>
                  <a:lnTo>
                    <a:pt x="567" y="104"/>
                  </a:lnTo>
                  <a:lnTo>
                    <a:pt x="562" y="104"/>
                  </a:lnTo>
                  <a:lnTo>
                    <a:pt x="560" y="104"/>
                  </a:lnTo>
                  <a:lnTo>
                    <a:pt x="558" y="102"/>
                  </a:lnTo>
                  <a:lnTo>
                    <a:pt x="555" y="99"/>
                  </a:lnTo>
                  <a:lnTo>
                    <a:pt x="555" y="97"/>
                  </a:lnTo>
                  <a:lnTo>
                    <a:pt x="558" y="97"/>
                  </a:lnTo>
                  <a:lnTo>
                    <a:pt x="560" y="95"/>
                  </a:lnTo>
                  <a:lnTo>
                    <a:pt x="565" y="92"/>
                  </a:lnTo>
                  <a:lnTo>
                    <a:pt x="565" y="88"/>
                  </a:lnTo>
                  <a:lnTo>
                    <a:pt x="565" y="85"/>
                  </a:lnTo>
                  <a:lnTo>
                    <a:pt x="567" y="83"/>
                  </a:lnTo>
                  <a:lnTo>
                    <a:pt x="567" y="78"/>
                  </a:lnTo>
                  <a:lnTo>
                    <a:pt x="567" y="76"/>
                  </a:lnTo>
                  <a:lnTo>
                    <a:pt x="565" y="71"/>
                  </a:lnTo>
                  <a:lnTo>
                    <a:pt x="565" y="66"/>
                  </a:lnTo>
                  <a:lnTo>
                    <a:pt x="562" y="64"/>
                  </a:lnTo>
                  <a:lnTo>
                    <a:pt x="562" y="59"/>
                  </a:lnTo>
                  <a:lnTo>
                    <a:pt x="558" y="54"/>
                  </a:lnTo>
                  <a:lnTo>
                    <a:pt x="555" y="52"/>
                  </a:lnTo>
                  <a:lnTo>
                    <a:pt x="553" y="50"/>
                  </a:lnTo>
                  <a:lnTo>
                    <a:pt x="550" y="45"/>
                  </a:lnTo>
                  <a:lnTo>
                    <a:pt x="546" y="45"/>
                  </a:lnTo>
                  <a:lnTo>
                    <a:pt x="541" y="43"/>
                  </a:lnTo>
                  <a:lnTo>
                    <a:pt x="541" y="40"/>
                  </a:lnTo>
                  <a:lnTo>
                    <a:pt x="539" y="40"/>
                  </a:lnTo>
                  <a:lnTo>
                    <a:pt x="534" y="40"/>
                  </a:lnTo>
                  <a:lnTo>
                    <a:pt x="534" y="38"/>
                  </a:lnTo>
                  <a:lnTo>
                    <a:pt x="532" y="36"/>
                  </a:lnTo>
                  <a:lnTo>
                    <a:pt x="524" y="31"/>
                  </a:lnTo>
                  <a:lnTo>
                    <a:pt x="510" y="26"/>
                  </a:lnTo>
                  <a:lnTo>
                    <a:pt x="496" y="21"/>
                  </a:lnTo>
                  <a:lnTo>
                    <a:pt x="482" y="21"/>
                  </a:lnTo>
                  <a:lnTo>
                    <a:pt x="470" y="21"/>
                  </a:lnTo>
                  <a:lnTo>
                    <a:pt x="468" y="19"/>
                  </a:lnTo>
                  <a:lnTo>
                    <a:pt x="465" y="19"/>
                  </a:lnTo>
                  <a:lnTo>
                    <a:pt x="463" y="19"/>
                  </a:lnTo>
                  <a:lnTo>
                    <a:pt x="456" y="19"/>
                  </a:lnTo>
                  <a:lnTo>
                    <a:pt x="454" y="17"/>
                  </a:lnTo>
                  <a:lnTo>
                    <a:pt x="451" y="19"/>
                  </a:lnTo>
                  <a:lnTo>
                    <a:pt x="447" y="19"/>
                  </a:lnTo>
                  <a:lnTo>
                    <a:pt x="442" y="19"/>
                  </a:lnTo>
                  <a:lnTo>
                    <a:pt x="442" y="17"/>
                  </a:lnTo>
                  <a:lnTo>
                    <a:pt x="437" y="17"/>
                  </a:lnTo>
                  <a:lnTo>
                    <a:pt x="437" y="14"/>
                  </a:lnTo>
                  <a:lnTo>
                    <a:pt x="435" y="14"/>
                  </a:lnTo>
                  <a:lnTo>
                    <a:pt x="432" y="14"/>
                  </a:lnTo>
                  <a:lnTo>
                    <a:pt x="432" y="12"/>
                  </a:lnTo>
                  <a:lnTo>
                    <a:pt x="430" y="12"/>
                  </a:lnTo>
                  <a:lnTo>
                    <a:pt x="428" y="12"/>
                  </a:lnTo>
                  <a:lnTo>
                    <a:pt x="421" y="12"/>
                  </a:lnTo>
                  <a:lnTo>
                    <a:pt x="418" y="12"/>
                  </a:lnTo>
                  <a:lnTo>
                    <a:pt x="416" y="12"/>
                  </a:lnTo>
                  <a:lnTo>
                    <a:pt x="413" y="12"/>
                  </a:lnTo>
                  <a:lnTo>
                    <a:pt x="411" y="10"/>
                  </a:lnTo>
                  <a:lnTo>
                    <a:pt x="409" y="10"/>
                  </a:lnTo>
                  <a:lnTo>
                    <a:pt x="406" y="10"/>
                  </a:lnTo>
                  <a:lnTo>
                    <a:pt x="404" y="10"/>
                  </a:lnTo>
                  <a:lnTo>
                    <a:pt x="402" y="7"/>
                  </a:lnTo>
                  <a:lnTo>
                    <a:pt x="397" y="0"/>
                  </a:lnTo>
                  <a:lnTo>
                    <a:pt x="395" y="0"/>
                  </a:lnTo>
                  <a:lnTo>
                    <a:pt x="395" y="7"/>
                  </a:lnTo>
                  <a:lnTo>
                    <a:pt x="380" y="7"/>
                  </a:lnTo>
                  <a:lnTo>
                    <a:pt x="366" y="7"/>
                  </a:lnTo>
                  <a:lnTo>
                    <a:pt x="364" y="7"/>
                  </a:lnTo>
                  <a:lnTo>
                    <a:pt x="352" y="7"/>
                  </a:lnTo>
                  <a:lnTo>
                    <a:pt x="340" y="7"/>
                  </a:lnTo>
                  <a:lnTo>
                    <a:pt x="328" y="7"/>
                  </a:lnTo>
                  <a:lnTo>
                    <a:pt x="317" y="7"/>
                  </a:lnTo>
                  <a:lnTo>
                    <a:pt x="312" y="7"/>
                  </a:lnTo>
                  <a:lnTo>
                    <a:pt x="276" y="7"/>
                  </a:lnTo>
                  <a:lnTo>
                    <a:pt x="265" y="7"/>
                  </a:lnTo>
                  <a:lnTo>
                    <a:pt x="253" y="7"/>
                  </a:lnTo>
                  <a:lnTo>
                    <a:pt x="241" y="7"/>
                  </a:lnTo>
                  <a:lnTo>
                    <a:pt x="229" y="7"/>
                  </a:lnTo>
                  <a:lnTo>
                    <a:pt x="217" y="7"/>
                  </a:lnTo>
                  <a:lnTo>
                    <a:pt x="203" y="7"/>
                  </a:lnTo>
                  <a:lnTo>
                    <a:pt x="196" y="7"/>
                  </a:lnTo>
                  <a:lnTo>
                    <a:pt x="184" y="7"/>
                  </a:lnTo>
                  <a:lnTo>
                    <a:pt x="170" y="7"/>
                  </a:lnTo>
                  <a:lnTo>
                    <a:pt x="158" y="7"/>
                  </a:lnTo>
                  <a:lnTo>
                    <a:pt x="142" y="7"/>
                  </a:lnTo>
                  <a:lnTo>
                    <a:pt x="116" y="7"/>
                  </a:lnTo>
                  <a:lnTo>
                    <a:pt x="102" y="7"/>
                  </a:lnTo>
                  <a:lnTo>
                    <a:pt x="90" y="7"/>
                  </a:lnTo>
                  <a:lnTo>
                    <a:pt x="78" y="7"/>
                  </a:lnTo>
                  <a:lnTo>
                    <a:pt x="66" y="7"/>
                  </a:lnTo>
                  <a:lnTo>
                    <a:pt x="54" y="7"/>
                  </a:lnTo>
                  <a:lnTo>
                    <a:pt x="43" y="7"/>
                  </a:lnTo>
                  <a:lnTo>
                    <a:pt x="26" y="7"/>
                  </a:lnTo>
                  <a:lnTo>
                    <a:pt x="28" y="10"/>
                  </a:lnTo>
                  <a:lnTo>
                    <a:pt x="31" y="10"/>
                  </a:lnTo>
                  <a:lnTo>
                    <a:pt x="33" y="10"/>
                  </a:lnTo>
                  <a:lnTo>
                    <a:pt x="31" y="10"/>
                  </a:lnTo>
                  <a:lnTo>
                    <a:pt x="31" y="12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31" y="14"/>
                  </a:lnTo>
                  <a:lnTo>
                    <a:pt x="33" y="17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33" y="21"/>
                  </a:lnTo>
                  <a:lnTo>
                    <a:pt x="31" y="21"/>
                  </a:lnTo>
                  <a:lnTo>
                    <a:pt x="28" y="21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6" y="21"/>
                  </a:lnTo>
                  <a:lnTo>
                    <a:pt x="28" y="21"/>
                  </a:lnTo>
                  <a:lnTo>
                    <a:pt x="28" y="19"/>
                  </a:lnTo>
                  <a:lnTo>
                    <a:pt x="24" y="19"/>
                  </a:lnTo>
                  <a:lnTo>
                    <a:pt x="21" y="17"/>
                  </a:lnTo>
                  <a:lnTo>
                    <a:pt x="17" y="17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5" y="14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2" y="21"/>
                  </a:lnTo>
                  <a:lnTo>
                    <a:pt x="5" y="21"/>
                  </a:lnTo>
                  <a:lnTo>
                    <a:pt x="5" y="26"/>
                  </a:lnTo>
                  <a:lnTo>
                    <a:pt x="7" y="31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12" y="33"/>
                  </a:lnTo>
                  <a:lnTo>
                    <a:pt x="10" y="33"/>
                  </a:lnTo>
                  <a:lnTo>
                    <a:pt x="10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2" y="43"/>
                  </a:lnTo>
                  <a:lnTo>
                    <a:pt x="17" y="43"/>
                  </a:lnTo>
                  <a:lnTo>
                    <a:pt x="19" y="43"/>
                  </a:lnTo>
                  <a:lnTo>
                    <a:pt x="21" y="45"/>
                  </a:lnTo>
                  <a:lnTo>
                    <a:pt x="19" y="45"/>
                  </a:lnTo>
                  <a:lnTo>
                    <a:pt x="17" y="43"/>
                  </a:lnTo>
                  <a:lnTo>
                    <a:pt x="12" y="45"/>
                  </a:lnTo>
                  <a:lnTo>
                    <a:pt x="12" y="47"/>
                  </a:lnTo>
                  <a:lnTo>
                    <a:pt x="12" y="50"/>
                  </a:lnTo>
                  <a:lnTo>
                    <a:pt x="12" y="52"/>
                  </a:lnTo>
                  <a:lnTo>
                    <a:pt x="12" y="54"/>
                  </a:lnTo>
                  <a:lnTo>
                    <a:pt x="12" y="59"/>
                  </a:lnTo>
                  <a:lnTo>
                    <a:pt x="10" y="62"/>
                  </a:lnTo>
                  <a:lnTo>
                    <a:pt x="10" y="69"/>
                  </a:lnTo>
                  <a:lnTo>
                    <a:pt x="10" y="71"/>
                  </a:lnTo>
                  <a:lnTo>
                    <a:pt x="10" y="73"/>
                  </a:lnTo>
                  <a:lnTo>
                    <a:pt x="7" y="78"/>
                  </a:lnTo>
                  <a:lnTo>
                    <a:pt x="7" y="80"/>
                  </a:lnTo>
                  <a:lnTo>
                    <a:pt x="10" y="80"/>
                  </a:lnTo>
                  <a:lnTo>
                    <a:pt x="7" y="83"/>
                  </a:lnTo>
                  <a:lnTo>
                    <a:pt x="5" y="83"/>
                  </a:lnTo>
                  <a:lnTo>
                    <a:pt x="5" y="88"/>
                  </a:lnTo>
                  <a:lnTo>
                    <a:pt x="5" y="90"/>
                  </a:lnTo>
                  <a:lnTo>
                    <a:pt x="5" y="95"/>
                  </a:lnTo>
                  <a:lnTo>
                    <a:pt x="7" y="99"/>
                  </a:lnTo>
                  <a:lnTo>
                    <a:pt x="10" y="102"/>
                  </a:lnTo>
                  <a:lnTo>
                    <a:pt x="10" y="109"/>
                  </a:lnTo>
                  <a:lnTo>
                    <a:pt x="10" y="111"/>
                  </a:lnTo>
                  <a:lnTo>
                    <a:pt x="10" y="116"/>
                  </a:lnTo>
                  <a:lnTo>
                    <a:pt x="7" y="118"/>
                  </a:lnTo>
                  <a:lnTo>
                    <a:pt x="7" y="121"/>
                  </a:lnTo>
                  <a:lnTo>
                    <a:pt x="7" y="123"/>
                  </a:lnTo>
                  <a:lnTo>
                    <a:pt x="14" y="130"/>
                  </a:lnTo>
                  <a:lnTo>
                    <a:pt x="14" y="132"/>
                  </a:lnTo>
                  <a:lnTo>
                    <a:pt x="14" y="135"/>
                  </a:lnTo>
                  <a:lnTo>
                    <a:pt x="17" y="142"/>
                  </a:lnTo>
                  <a:lnTo>
                    <a:pt x="17" y="144"/>
                  </a:lnTo>
                  <a:lnTo>
                    <a:pt x="19" y="147"/>
                  </a:lnTo>
                  <a:lnTo>
                    <a:pt x="24" y="149"/>
                  </a:lnTo>
                  <a:lnTo>
                    <a:pt x="24" y="151"/>
                  </a:lnTo>
                  <a:lnTo>
                    <a:pt x="26" y="154"/>
                  </a:lnTo>
                  <a:lnTo>
                    <a:pt x="28" y="154"/>
                  </a:lnTo>
                  <a:lnTo>
                    <a:pt x="31" y="156"/>
                  </a:lnTo>
                  <a:lnTo>
                    <a:pt x="31" y="154"/>
                  </a:lnTo>
                  <a:lnTo>
                    <a:pt x="31" y="151"/>
                  </a:lnTo>
                  <a:lnTo>
                    <a:pt x="33" y="151"/>
                  </a:lnTo>
                  <a:lnTo>
                    <a:pt x="38" y="151"/>
                  </a:lnTo>
                  <a:lnTo>
                    <a:pt x="35" y="154"/>
                  </a:lnTo>
                  <a:lnTo>
                    <a:pt x="33" y="154"/>
                  </a:lnTo>
                  <a:lnTo>
                    <a:pt x="33" y="156"/>
                  </a:lnTo>
                  <a:lnTo>
                    <a:pt x="35" y="158"/>
                  </a:lnTo>
                  <a:lnTo>
                    <a:pt x="35" y="161"/>
                  </a:lnTo>
                  <a:lnTo>
                    <a:pt x="33" y="158"/>
                  </a:lnTo>
                  <a:lnTo>
                    <a:pt x="33" y="156"/>
                  </a:lnTo>
                  <a:lnTo>
                    <a:pt x="31" y="156"/>
                  </a:lnTo>
                  <a:lnTo>
                    <a:pt x="31" y="158"/>
                  </a:lnTo>
                  <a:lnTo>
                    <a:pt x="33" y="161"/>
                  </a:lnTo>
                  <a:lnTo>
                    <a:pt x="33" y="165"/>
                  </a:lnTo>
                  <a:lnTo>
                    <a:pt x="35" y="168"/>
                  </a:lnTo>
                  <a:lnTo>
                    <a:pt x="38" y="168"/>
                  </a:lnTo>
                  <a:lnTo>
                    <a:pt x="40" y="170"/>
                  </a:lnTo>
                  <a:lnTo>
                    <a:pt x="40" y="173"/>
                  </a:lnTo>
                  <a:lnTo>
                    <a:pt x="38" y="173"/>
                  </a:lnTo>
                  <a:lnTo>
                    <a:pt x="38" y="175"/>
                  </a:lnTo>
                  <a:lnTo>
                    <a:pt x="40" y="175"/>
                  </a:lnTo>
                  <a:lnTo>
                    <a:pt x="45" y="180"/>
                  </a:lnTo>
                  <a:lnTo>
                    <a:pt x="47" y="184"/>
                  </a:lnTo>
                  <a:lnTo>
                    <a:pt x="52" y="187"/>
                  </a:lnTo>
                  <a:lnTo>
                    <a:pt x="52" y="189"/>
                  </a:lnTo>
                  <a:lnTo>
                    <a:pt x="54" y="191"/>
                  </a:lnTo>
                  <a:lnTo>
                    <a:pt x="57" y="191"/>
                  </a:lnTo>
                  <a:lnTo>
                    <a:pt x="57" y="194"/>
                  </a:lnTo>
                  <a:lnTo>
                    <a:pt x="57" y="196"/>
                  </a:lnTo>
                  <a:lnTo>
                    <a:pt x="57" y="199"/>
                  </a:lnTo>
                  <a:lnTo>
                    <a:pt x="59" y="201"/>
                  </a:lnTo>
                  <a:lnTo>
                    <a:pt x="64" y="201"/>
                  </a:lnTo>
                  <a:lnTo>
                    <a:pt x="66" y="201"/>
                  </a:lnTo>
                  <a:lnTo>
                    <a:pt x="69" y="201"/>
                  </a:lnTo>
                  <a:lnTo>
                    <a:pt x="71" y="203"/>
                  </a:lnTo>
                  <a:lnTo>
                    <a:pt x="73" y="203"/>
                  </a:lnTo>
                  <a:lnTo>
                    <a:pt x="76" y="206"/>
                  </a:lnTo>
                  <a:lnTo>
                    <a:pt x="78" y="206"/>
                  </a:lnTo>
                  <a:lnTo>
                    <a:pt x="80" y="206"/>
                  </a:lnTo>
                  <a:lnTo>
                    <a:pt x="80" y="208"/>
                  </a:lnTo>
                  <a:lnTo>
                    <a:pt x="80" y="206"/>
                  </a:lnTo>
                  <a:lnTo>
                    <a:pt x="83" y="206"/>
                  </a:lnTo>
                  <a:lnTo>
                    <a:pt x="85" y="208"/>
                  </a:lnTo>
                  <a:lnTo>
                    <a:pt x="85" y="210"/>
                  </a:lnTo>
                  <a:lnTo>
                    <a:pt x="90" y="210"/>
                  </a:lnTo>
                  <a:lnTo>
                    <a:pt x="92" y="213"/>
                  </a:lnTo>
                  <a:lnTo>
                    <a:pt x="95" y="213"/>
                  </a:lnTo>
                  <a:lnTo>
                    <a:pt x="97" y="217"/>
                  </a:lnTo>
                  <a:lnTo>
                    <a:pt x="99" y="217"/>
                  </a:lnTo>
                  <a:lnTo>
                    <a:pt x="102" y="220"/>
                  </a:lnTo>
                  <a:lnTo>
                    <a:pt x="102" y="225"/>
                  </a:lnTo>
                  <a:lnTo>
                    <a:pt x="102" y="227"/>
                  </a:lnTo>
                  <a:lnTo>
                    <a:pt x="132" y="225"/>
                  </a:lnTo>
                  <a:lnTo>
                    <a:pt x="132" y="227"/>
                  </a:lnTo>
                  <a:lnTo>
                    <a:pt x="184" y="243"/>
                  </a:lnTo>
                  <a:lnTo>
                    <a:pt x="208" y="243"/>
                  </a:lnTo>
                  <a:lnTo>
                    <a:pt x="220" y="243"/>
                  </a:lnTo>
                  <a:lnTo>
                    <a:pt x="220" y="236"/>
                  </a:lnTo>
                  <a:lnTo>
                    <a:pt x="241" y="236"/>
                  </a:lnTo>
                  <a:lnTo>
                    <a:pt x="243" y="236"/>
                  </a:lnTo>
                  <a:lnTo>
                    <a:pt x="246" y="239"/>
                  </a:lnTo>
                  <a:lnTo>
                    <a:pt x="248" y="241"/>
                  </a:lnTo>
                  <a:lnTo>
                    <a:pt x="250" y="241"/>
                  </a:lnTo>
                  <a:lnTo>
                    <a:pt x="253" y="243"/>
                  </a:lnTo>
                  <a:lnTo>
                    <a:pt x="258" y="248"/>
                  </a:lnTo>
                  <a:lnTo>
                    <a:pt x="265" y="253"/>
                  </a:lnTo>
                  <a:lnTo>
                    <a:pt x="267" y="262"/>
                  </a:lnTo>
                  <a:lnTo>
                    <a:pt x="272" y="267"/>
                  </a:lnTo>
                  <a:lnTo>
                    <a:pt x="276" y="269"/>
                  </a:lnTo>
                  <a:lnTo>
                    <a:pt x="281" y="274"/>
                  </a:lnTo>
                  <a:lnTo>
                    <a:pt x="288" y="274"/>
                  </a:lnTo>
                  <a:lnTo>
                    <a:pt x="293" y="265"/>
                  </a:lnTo>
                  <a:lnTo>
                    <a:pt x="298" y="262"/>
                  </a:lnTo>
                  <a:lnTo>
                    <a:pt x="300" y="262"/>
                  </a:lnTo>
                  <a:lnTo>
                    <a:pt x="310" y="262"/>
                  </a:lnTo>
                  <a:lnTo>
                    <a:pt x="312" y="265"/>
                  </a:lnTo>
                  <a:lnTo>
                    <a:pt x="317" y="269"/>
                  </a:lnTo>
                  <a:lnTo>
                    <a:pt x="321" y="272"/>
                  </a:lnTo>
                  <a:lnTo>
                    <a:pt x="326" y="281"/>
                  </a:lnTo>
                  <a:lnTo>
                    <a:pt x="328" y="286"/>
                  </a:lnTo>
                  <a:lnTo>
                    <a:pt x="331" y="291"/>
                  </a:lnTo>
                  <a:lnTo>
                    <a:pt x="335" y="293"/>
                  </a:lnTo>
                  <a:lnTo>
                    <a:pt x="338" y="303"/>
                  </a:lnTo>
                  <a:lnTo>
                    <a:pt x="343" y="310"/>
                  </a:lnTo>
                  <a:lnTo>
                    <a:pt x="347" y="312"/>
                  </a:lnTo>
                  <a:lnTo>
                    <a:pt x="350" y="312"/>
                  </a:lnTo>
                  <a:lnTo>
                    <a:pt x="354" y="314"/>
                  </a:lnTo>
                  <a:lnTo>
                    <a:pt x="361" y="314"/>
                  </a:lnTo>
                  <a:lnTo>
                    <a:pt x="366" y="317"/>
                  </a:lnTo>
                  <a:lnTo>
                    <a:pt x="369" y="317"/>
                  </a:lnTo>
                  <a:lnTo>
                    <a:pt x="371" y="314"/>
                  </a:lnTo>
                  <a:lnTo>
                    <a:pt x="369" y="314"/>
                  </a:lnTo>
                  <a:lnTo>
                    <a:pt x="369" y="312"/>
                  </a:lnTo>
                  <a:lnTo>
                    <a:pt x="366" y="310"/>
                  </a:lnTo>
                  <a:lnTo>
                    <a:pt x="366" y="305"/>
                  </a:lnTo>
                  <a:lnTo>
                    <a:pt x="366" y="303"/>
                  </a:lnTo>
                  <a:lnTo>
                    <a:pt x="366" y="300"/>
                  </a:lnTo>
                  <a:lnTo>
                    <a:pt x="366" y="298"/>
                  </a:lnTo>
                  <a:lnTo>
                    <a:pt x="364" y="298"/>
                  </a:lnTo>
                  <a:lnTo>
                    <a:pt x="366" y="298"/>
                  </a:lnTo>
                  <a:lnTo>
                    <a:pt x="369" y="298"/>
                  </a:lnTo>
                  <a:lnTo>
                    <a:pt x="369" y="295"/>
                  </a:lnTo>
                  <a:lnTo>
                    <a:pt x="369" y="293"/>
                  </a:lnTo>
                  <a:lnTo>
                    <a:pt x="366" y="291"/>
                  </a:lnTo>
                  <a:lnTo>
                    <a:pt x="371" y="291"/>
                  </a:lnTo>
                  <a:lnTo>
                    <a:pt x="371" y="288"/>
                  </a:lnTo>
                  <a:lnTo>
                    <a:pt x="371" y="286"/>
                  </a:lnTo>
                  <a:lnTo>
                    <a:pt x="373" y="286"/>
                  </a:lnTo>
                  <a:lnTo>
                    <a:pt x="376" y="284"/>
                  </a:lnTo>
                  <a:lnTo>
                    <a:pt x="378" y="284"/>
                  </a:lnTo>
                  <a:lnTo>
                    <a:pt x="378" y="281"/>
                  </a:lnTo>
                  <a:lnTo>
                    <a:pt x="378" y="279"/>
                  </a:lnTo>
                  <a:lnTo>
                    <a:pt x="380" y="279"/>
                  </a:lnTo>
                  <a:lnTo>
                    <a:pt x="383" y="279"/>
                  </a:lnTo>
                  <a:lnTo>
                    <a:pt x="385" y="279"/>
                  </a:lnTo>
                  <a:lnTo>
                    <a:pt x="387" y="279"/>
                  </a:lnTo>
                  <a:lnTo>
                    <a:pt x="385" y="281"/>
                  </a:lnTo>
                  <a:lnTo>
                    <a:pt x="383" y="281"/>
                  </a:lnTo>
                  <a:lnTo>
                    <a:pt x="387" y="281"/>
                  </a:lnTo>
                  <a:lnTo>
                    <a:pt x="390" y="279"/>
                  </a:lnTo>
                  <a:lnTo>
                    <a:pt x="392" y="277"/>
                  </a:lnTo>
                  <a:lnTo>
                    <a:pt x="395" y="277"/>
                  </a:lnTo>
                  <a:lnTo>
                    <a:pt x="397" y="274"/>
                  </a:lnTo>
                  <a:lnTo>
                    <a:pt x="397" y="272"/>
                  </a:lnTo>
                  <a:lnTo>
                    <a:pt x="397" y="265"/>
                  </a:lnTo>
                  <a:lnTo>
                    <a:pt x="399" y="265"/>
                  </a:lnTo>
                  <a:lnTo>
                    <a:pt x="399" y="262"/>
                  </a:lnTo>
                  <a:lnTo>
                    <a:pt x="399" y="265"/>
                  </a:lnTo>
                  <a:lnTo>
                    <a:pt x="402" y="267"/>
                  </a:lnTo>
                  <a:lnTo>
                    <a:pt x="399" y="267"/>
                  </a:lnTo>
                  <a:lnTo>
                    <a:pt x="406" y="267"/>
                  </a:lnTo>
                  <a:lnTo>
                    <a:pt x="409" y="265"/>
                  </a:lnTo>
                  <a:lnTo>
                    <a:pt x="413" y="265"/>
                  </a:lnTo>
                  <a:lnTo>
                    <a:pt x="421" y="262"/>
                  </a:lnTo>
                  <a:lnTo>
                    <a:pt x="425" y="265"/>
                  </a:lnTo>
                  <a:lnTo>
                    <a:pt x="428" y="265"/>
                  </a:lnTo>
                  <a:lnTo>
                    <a:pt x="430" y="267"/>
                  </a:lnTo>
                  <a:lnTo>
                    <a:pt x="435" y="267"/>
                  </a:lnTo>
                  <a:lnTo>
                    <a:pt x="435" y="265"/>
                  </a:lnTo>
                  <a:lnTo>
                    <a:pt x="435" y="262"/>
                  </a:lnTo>
                  <a:lnTo>
                    <a:pt x="437" y="262"/>
                  </a:lnTo>
                  <a:lnTo>
                    <a:pt x="442" y="265"/>
                  </a:lnTo>
                  <a:lnTo>
                    <a:pt x="444" y="267"/>
                  </a:lnTo>
                  <a:lnTo>
                    <a:pt x="449" y="269"/>
                  </a:lnTo>
                  <a:lnTo>
                    <a:pt x="451" y="269"/>
                  </a:lnTo>
                  <a:lnTo>
                    <a:pt x="451" y="272"/>
                  </a:lnTo>
                  <a:lnTo>
                    <a:pt x="454" y="272"/>
                  </a:lnTo>
                  <a:lnTo>
                    <a:pt x="456" y="272"/>
                  </a:lnTo>
                  <a:lnTo>
                    <a:pt x="458" y="272"/>
                  </a:lnTo>
                  <a:lnTo>
                    <a:pt x="461" y="272"/>
                  </a:lnTo>
                  <a:lnTo>
                    <a:pt x="463" y="269"/>
                  </a:lnTo>
                  <a:lnTo>
                    <a:pt x="463" y="267"/>
                  </a:lnTo>
                  <a:lnTo>
                    <a:pt x="465" y="267"/>
                  </a:lnTo>
                  <a:lnTo>
                    <a:pt x="468" y="269"/>
                  </a:lnTo>
                  <a:lnTo>
                    <a:pt x="470" y="269"/>
                  </a:lnTo>
                  <a:lnTo>
                    <a:pt x="473" y="274"/>
                  </a:lnTo>
                  <a:lnTo>
                    <a:pt x="475" y="272"/>
                  </a:lnTo>
                  <a:lnTo>
                    <a:pt x="475" y="269"/>
                  </a:lnTo>
                  <a:lnTo>
                    <a:pt x="470" y="269"/>
                  </a:lnTo>
                  <a:lnTo>
                    <a:pt x="468" y="267"/>
                  </a:lnTo>
                  <a:lnTo>
                    <a:pt x="468" y="265"/>
                  </a:lnTo>
                  <a:lnTo>
                    <a:pt x="470" y="265"/>
                  </a:lnTo>
                  <a:lnTo>
                    <a:pt x="473" y="262"/>
                  </a:lnTo>
                  <a:lnTo>
                    <a:pt x="473" y="260"/>
                  </a:lnTo>
                  <a:lnTo>
                    <a:pt x="473" y="258"/>
                  </a:lnTo>
                  <a:lnTo>
                    <a:pt x="470" y="260"/>
                  </a:lnTo>
                  <a:lnTo>
                    <a:pt x="468" y="260"/>
                  </a:lnTo>
                  <a:lnTo>
                    <a:pt x="465" y="260"/>
                  </a:lnTo>
                  <a:lnTo>
                    <a:pt x="465" y="258"/>
                  </a:lnTo>
                  <a:lnTo>
                    <a:pt x="463" y="260"/>
                  </a:lnTo>
                  <a:lnTo>
                    <a:pt x="461" y="260"/>
                  </a:lnTo>
                  <a:lnTo>
                    <a:pt x="458" y="258"/>
                  </a:lnTo>
                  <a:lnTo>
                    <a:pt x="458" y="255"/>
                  </a:lnTo>
                  <a:lnTo>
                    <a:pt x="463" y="255"/>
                  </a:lnTo>
                  <a:lnTo>
                    <a:pt x="465" y="258"/>
                  </a:lnTo>
                  <a:lnTo>
                    <a:pt x="470" y="258"/>
                  </a:lnTo>
                  <a:lnTo>
                    <a:pt x="473" y="255"/>
                  </a:lnTo>
                  <a:lnTo>
                    <a:pt x="475" y="255"/>
                  </a:lnTo>
                  <a:lnTo>
                    <a:pt x="477" y="255"/>
                  </a:lnTo>
                  <a:lnTo>
                    <a:pt x="484" y="255"/>
                  </a:lnTo>
                  <a:lnTo>
                    <a:pt x="487" y="255"/>
                  </a:lnTo>
                  <a:lnTo>
                    <a:pt x="489" y="255"/>
                  </a:lnTo>
                  <a:lnTo>
                    <a:pt x="491" y="248"/>
                  </a:lnTo>
                  <a:lnTo>
                    <a:pt x="491" y="251"/>
                  </a:lnTo>
                  <a:lnTo>
                    <a:pt x="491" y="255"/>
                  </a:lnTo>
                  <a:lnTo>
                    <a:pt x="491" y="258"/>
                  </a:lnTo>
                  <a:lnTo>
                    <a:pt x="494" y="258"/>
                  </a:lnTo>
                  <a:lnTo>
                    <a:pt x="498" y="255"/>
                  </a:lnTo>
                  <a:lnTo>
                    <a:pt x="501" y="253"/>
                  </a:lnTo>
                  <a:lnTo>
                    <a:pt x="503" y="253"/>
                  </a:lnTo>
                  <a:lnTo>
                    <a:pt x="503" y="255"/>
                  </a:lnTo>
                  <a:lnTo>
                    <a:pt x="506" y="255"/>
                  </a:lnTo>
                  <a:lnTo>
                    <a:pt x="510" y="253"/>
                  </a:lnTo>
                  <a:lnTo>
                    <a:pt x="513" y="253"/>
                  </a:lnTo>
                  <a:lnTo>
                    <a:pt x="513" y="255"/>
                  </a:lnTo>
                  <a:lnTo>
                    <a:pt x="515" y="255"/>
                  </a:lnTo>
                  <a:lnTo>
                    <a:pt x="517" y="258"/>
                  </a:lnTo>
                  <a:lnTo>
                    <a:pt x="524" y="260"/>
                  </a:lnTo>
                  <a:lnTo>
                    <a:pt x="524" y="262"/>
                  </a:lnTo>
                  <a:lnTo>
                    <a:pt x="527" y="262"/>
                  </a:lnTo>
                  <a:lnTo>
                    <a:pt x="527" y="265"/>
                  </a:lnTo>
                  <a:lnTo>
                    <a:pt x="529" y="262"/>
                  </a:lnTo>
                  <a:lnTo>
                    <a:pt x="534" y="262"/>
                  </a:lnTo>
                  <a:lnTo>
                    <a:pt x="536" y="262"/>
                  </a:lnTo>
                  <a:lnTo>
                    <a:pt x="539" y="262"/>
                  </a:lnTo>
                  <a:lnTo>
                    <a:pt x="539" y="260"/>
                  </a:lnTo>
                  <a:lnTo>
                    <a:pt x="541" y="260"/>
                  </a:lnTo>
                  <a:lnTo>
                    <a:pt x="543" y="260"/>
                  </a:lnTo>
                  <a:lnTo>
                    <a:pt x="546" y="260"/>
                  </a:lnTo>
                  <a:lnTo>
                    <a:pt x="548" y="262"/>
                  </a:lnTo>
                  <a:lnTo>
                    <a:pt x="550" y="265"/>
                  </a:lnTo>
                  <a:lnTo>
                    <a:pt x="550" y="267"/>
                  </a:lnTo>
                  <a:lnTo>
                    <a:pt x="553" y="267"/>
                  </a:lnTo>
                  <a:lnTo>
                    <a:pt x="555" y="269"/>
                  </a:lnTo>
                  <a:lnTo>
                    <a:pt x="558" y="272"/>
                  </a:lnTo>
                  <a:lnTo>
                    <a:pt x="560" y="272"/>
                  </a:lnTo>
                  <a:lnTo>
                    <a:pt x="560" y="274"/>
                  </a:lnTo>
                  <a:lnTo>
                    <a:pt x="562" y="279"/>
                  </a:lnTo>
                  <a:lnTo>
                    <a:pt x="560" y="286"/>
                  </a:lnTo>
                  <a:lnTo>
                    <a:pt x="560" y="288"/>
                  </a:lnTo>
                  <a:lnTo>
                    <a:pt x="562" y="288"/>
                  </a:lnTo>
                  <a:lnTo>
                    <a:pt x="565" y="288"/>
                  </a:lnTo>
                  <a:lnTo>
                    <a:pt x="562" y="291"/>
                  </a:lnTo>
                  <a:lnTo>
                    <a:pt x="562" y="293"/>
                  </a:lnTo>
                  <a:lnTo>
                    <a:pt x="562" y="295"/>
                  </a:lnTo>
                  <a:lnTo>
                    <a:pt x="565" y="298"/>
                  </a:lnTo>
                  <a:lnTo>
                    <a:pt x="567" y="303"/>
                  </a:lnTo>
                  <a:lnTo>
                    <a:pt x="569" y="303"/>
                  </a:lnTo>
                  <a:lnTo>
                    <a:pt x="569" y="305"/>
                  </a:lnTo>
                  <a:lnTo>
                    <a:pt x="572" y="305"/>
                  </a:lnTo>
                  <a:lnTo>
                    <a:pt x="572" y="307"/>
                  </a:lnTo>
                  <a:lnTo>
                    <a:pt x="572" y="310"/>
                  </a:lnTo>
                  <a:lnTo>
                    <a:pt x="574" y="312"/>
                  </a:lnTo>
                  <a:lnTo>
                    <a:pt x="574" y="314"/>
                  </a:lnTo>
                  <a:lnTo>
                    <a:pt x="576" y="317"/>
                  </a:lnTo>
                  <a:lnTo>
                    <a:pt x="579" y="317"/>
                  </a:lnTo>
                  <a:lnTo>
                    <a:pt x="581" y="321"/>
                  </a:lnTo>
                  <a:lnTo>
                    <a:pt x="581" y="324"/>
                  </a:lnTo>
                  <a:lnTo>
                    <a:pt x="584" y="326"/>
                  </a:lnTo>
                  <a:lnTo>
                    <a:pt x="586" y="326"/>
                  </a:lnTo>
                  <a:lnTo>
                    <a:pt x="588" y="326"/>
                  </a:lnTo>
                  <a:lnTo>
                    <a:pt x="591" y="324"/>
                  </a:lnTo>
                  <a:lnTo>
                    <a:pt x="593" y="324"/>
                  </a:lnTo>
                  <a:lnTo>
                    <a:pt x="593" y="321"/>
                  </a:lnTo>
                  <a:lnTo>
                    <a:pt x="595" y="317"/>
                  </a:lnTo>
                  <a:lnTo>
                    <a:pt x="595" y="314"/>
                  </a:lnTo>
                  <a:lnTo>
                    <a:pt x="595" y="310"/>
                  </a:lnTo>
                  <a:lnTo>
                    <a:pt x="595" y="305"/>
                  </a:lnTo>
                  <a:lnTo>
                    <a:pt x="595" y="303"/>
                  </a:lnTo>
                  <a:lnTo>
                    <a:pt x="593" y="291"/>
                  </a:lnTo>
                  <a:lnTo>
                    <a:pt x="591" y="288"/>
                  </a:lnTo>
                  <a:lnTo>
                    <a:pt x="588" y="286"/>
                  </a:lnTo>
                  <a:lnTo>
                    <a:pt x="588" y="281"/>
                  </a:lnTo>
                  <a:lnTo>
                    <a:pt x="588" y="279"/>
                  </a:lnTo>
                  <a:lnTo>
                    <a:pt x="588" y="277"/>
                  </a:lnTo>
                  <a:lnTo>
                    <a:pt x="584" y="269"/>
                  </a:lnTo>
                  <a:lnTo>
                    <a:pt x="579" y="262"/>
                  </a:lnTo>
                  <a:lnTo>
                    <a:pt x="576" y="253"/>
                  </a:lnTo>
                  <a:lnTo>
                    <a:pt x="576" y="251"/>
                  </a:lnTo>
                  <a:lnTo>
                    <a:pt x="576" y="248"/>
                  </a:lnTo>
                  <a:lnTo>
                    <a:pt x="579" y="246"/>
                  </a:lnTo>
                  <a:lnTo>
                    <a:pt x="579" y="243"/>
                  </a:lnTo>
                  <a:lnTo>
                    <a:pt x="581" y="241"/>
                  </a:lnTo>
                  <a:lnTo>
                    <a:pt x="584" y="236"/>
                  </a:lnTo>
                  <a:lnTo>
                    <a:pt x="586" y="234"/>
                  </a:lnTo>
                  <a:lnTo>
                    <a:pt x="586" y="232"/>
                  </a:lnTo>
                  <a:lnTo>
                    <a:pt x="588" y="232"/>
                  </a:lnTo>
                  <a:lnTo>
                    <a:pt x="591" y="229"/>
                  </a:lnTo>
                  <a:lnTo>
                    <a:pt x="588" y="229"/>
                  </a:lnTo>
                  <a:lnTo>
                    <a:pt x="588" y="227"/>
                  </a:lnTo>
                  <a:lnTo>
                    <a:pt x="593" y="227"/>
                  </a:lnTo>
                  <a:lnTo>
                    <a:pt x="595" y="227"/>
                  </a:lnTo>
                  <a:lnTo>
                    <a:pt x="598" y="227"/>
                  </a:lnTo>
                  <a:lnTo>
                    <a:pt x="602" y="222"/>
                  </a:lnTo>
                  <a:lnTo>
                    <a:pt x="605" y="222"/>
                  </a:lnTo>
                  <a:lnTo>
                    <a:pt x="605" y="220"/>
                  </a:lnTo>
                  <a:lnTo>
                    <a:pt x="607" y="220"/>
                  </a:lnTo>
                  <a:lnTo>
                    <a:pt x="610" y="217"/>
                  </a:lnTo>
                  <a:lnTo>
                    <a:pt x="610" y="215"/>
                  </a:lnTo>
                  <a:lnTo>
                    <a:pt x="612" y="213"/>
                  </a:lnTo>
                  <a:lnTo>
                    <a:pt x="614" y="210"/>
                  </a:lnTo>
                  <a:lnTo>
                    <a:pt x="617" y="210"/>
                  </a:lnTo>
                  <a:lnTo>
                    <a:pt x="617" y="208"/>
                  </a:lnTo>
                  <a:lnTo>
                    <a:pt x="619" y="208"/>
                  </a:lnTo>
                  <a:lnTo>
                    <a:pt x="624" y="208"/>
                  </a:lnTo>
                  <a:lnTo>
                    <a:pt x="628" y="206"/>
                  </a:lnTo>
                  <a:lnTo>
                    <a:pt x="628" y="203"/>
                  </a:lnTo>
                  <a:lnTo>
                    <a:pt x="631" y="203"/>
                  </a:lnTo>
                  <a:lnTo>
                    <a:pt x="631" y="201"/>
                  </a:lnTo>
                  <a:lnTo>
                    <a:pt x="633" y="201"/>
                  </a:lnTo>
                  <a:lnTo>
                    <a:pt x="638" y="199"/>
                  </a:lnTo>
                  <a:lnTo>
                    <a:pt x="643" y="199"/>
                  </a:lnTo>
                  <a:lnTo>
                    <a:pt x="647" y="196"/>
                  </a:lnTo>
                  <a:lnTo>
                    <a:pt x="647" y="194"/>
                  </a:lnTo>
                  <a:lnTo>
                    <a:pt x="645" y="194"/>
                  </a:lnTo>
                  <a:lnTo>
                    <a:pt x="643" y="194"/>
                  </a:lnTo>
                  <a:lnTo>
                    <a:pt x="645" y="191"/>
                  </a:lnTo>
                  <a:lnTo>
                    <a:pt x="645" y="189"/>
                  </a:lnTo>
                  <a:lnTo>
                    <a:pt x="640" y="189"/>
                  </a:lnTo>
                  <a:lnTo>
                    <a:pt x="645" y="189"/>
                  </a:lnTo>
                  <a:lnTo>
                    <a:pt x="645" y="187"/>
                  </a:lnTo>
                  <a:lnTo>
                    <a:pt x="647" y="189"/>
                  </a:lnTo>
                  <a:lnTo>
                    <a:pt x="650" y="189"/>
                  </a:lnTo>
                  <a:lnTo>
                    <a:pt x="652" y="189"/>
                  </a:lnTo>
                  <a:lnTo>
                    <a:pt x="654" y="187"/>
                  </a:lnTo>
                  <a:lnTo>
                    <a:pt x="657" y="184"/>
                  </a:lnTo>
                  <a:lnTo>
                    <a:pt x="654" y="182"/>
                  </a:lnTo>
                  <a:lnTo>
                    <a:pt x="652" y="182"/>
                  </a:lnTo>
                  <a:lnTo>
                    <a:pt x="652" y="184"/>
                  </a:lnTo>
                  <a:lnTo>
                    <a:pt x="652" y="182"/>
                  </a:lnTo>
                  <a:lnTo>
                    <a:pt x="645" y="182"/>
                  </a:lnTo>
                  <a:lnTo>
                    <a:pt x="643" y="182"/>
                  </a:lnTo>
                  <a:lnTo>
                    <a:pt x="643" y="180"/>
                  </a:lnTo>
                  <a:lnTo>
                    <a:pt x="643" y="177"/>
                  </a:lnTo>
                  <a:lnTo>
                    <a:pt x="645" y="180"/>
                  </a:lnTo>
                  <a:lnTo>
                    <a:pt x="647" y="180"/>
                  </a:lnTo>
                  <a:lnTo>
                    <a:pt x="650" y="177"/>
                  </a:lnTo>
                  <a:lnTo>
                    <a:pt x="652" y="177"/>
                  </a:lnTo>
                  <a:lnTo>
                    <a:pt x="654" y="177"/>
                  </a:lnTo>
                  <a:lnTo>
                    <a:pt x="654" y="180"/>
                  </a:lnTo>
                  <a:lnTo>
                    <a:pt x="654" y="177"/>
                  </a:lnTo>
                  <a:lnTo>
                    <a:pt x="652" y="175"/>
                  </a:lnTo>
                  <a:lnTo>
                    <a:pt x="654" y="170"/>
                  </a:lnTo>
                  <a:lnTo>
                    <a:pt x="652" y="168"/>
                  </a:lnTo>
                  <a:lnTo>
                    <a:pt x="650" y="168"/>
                  </a:lnTo>
                  <a:lnTo>
                    <a:pt x="647" y="168"/>
                  </a:lnTo>
                  <a:lnTo>
                    <a:pt x="645" y="168"/>
                  </a:lnTo>
                  <a:lnTo>
                    <a:pt x="645" y="165"/>
                  </a:lnTo>
                  <a:lnTo>
                    <a:pt x="647" y="165"/>
                  </a:lnTo>
                  <a:lnTo>
                    <a:pt x="650" y="165"/>
                  </a:lnTo>
                  <a:lnTo>
                    <a:pt x="647" y="165"/>
                  </a:lnTo>
                  <a:lnTo>
                    <a:pt x="647" y="163"/>
                  </a:lnTo>
                  <a:lnTo>
                    <a:pt x="650" y="163"/>
                  </a:lnTo>
                  <a:lnTo>
                    <a:pt x="647" y="161"/>
                  </a:lnTo>
                  <a:lnTo>
                    <a:pt x="647" y="158"/>
                  </a:lnTo>
                  <a:lnTo>
                    <a:pt x="647" y="156"/>
                  </a:lnTo>
                  <a:lnTo>
                    <a:pt x="647" y="154"/>
                  </a:lnTo>
                  <a:lnTo>
                    <a:pt x="643" y="151"/>
                  </a:lnTo>
                  <a:lnTo>
                    <a:pt x="640" y="151"/>
                  </a:lnTo>
                  <a:lnTo>
                    <a:pt x="638" y="149"/>
                  </a:lnTo>
                  <a:lnTo>
                    <a:pt x="636" y="149"/>
                  </a:lnTo>
                  <a:lnTo>
                    <a:pt x="633" y="147"/>
                  </a:lnTo>
                  <a:lnTo>
                    <a:pt x="636" y="147"/>
                  </a:lnTo>
                  <a:lnTo>
                    <a:pt x="638" y="149"/>
                  </a:lnTo>
                  <a:lnTo>
                    <a:pt x="640" y="149"/>
                  </a:lnTo>
                  <a:lnTo>
                    <a:pt x="643" y="149"/>
                  </a:lnTo>
                  <a:lnTo>
                    <a:pt x="645" y="151"/>
                  </a:lnTo>
                  <a:lnTo>
                    <a:pt x="647" y="151"/>
                  </a:lnTo>
                  <a:lnTo>
                    <a:pt x="647" y="149"/>
                  </a:lnTo>
                  <a:lnTo>
                    <a:pt x="645" y="147"/>
                  </a:lnTo>
                  <a:lnTo>
                    <a:pt x="645" y="144"/>
                  </a:lnTo>
                  <a:lnTo>
                    <a:pt x="645" y="139"/>
                  </a:lnTo>
                  <a:lnTo>
                    <a:pt x="645" y="137"/>
                  </a:lnTo>
                  <a:lnTo>
                    <a:pt x="647" y="137"/>
                  </a:lnTo>
                  <a:lnTo>
                    <a:pt x="650" y="135"/>
                  </a:lnTo>
                  <a:lnTo>
                    <a:pt x="650" y="132"/>
                  </a:lnTo>
                  <a:lnTo>
                    <a:pt x="652" y="132"/>
                  </a:lnTo>
                  <a:lnTo>
                    <a:pt x="652" y="135"/>
                  </a:lnTo>
                  <a:lnTo>
                    <a:pt x="650" y="135"/>
                  </a:lnTo>
                  <a:lnTo>
                    <a:pt x="650" y="137"/>
                  </a:lnTo>
                  <a:lnTo>
                    <a:pt x="650" y="139"/>
                  </a:lnTo>
                  <a:lnTo>
                    <a:pt x="647" y="142"/>
                  </a:lnTo>
                  <a:lnTo>
                    <a:pt x="650" y="142"/>
                  </a:lnTo>
                  <a:lnTo>
                    <a:pt x="650" y="144"/>
                  </a:lnTo>
                  <a:lnTo>
                    <a:pt x="650" y="147"/>
                  </a:lnTo>
                  <a:lnTo>
                    <a:pt x="650" y="149"/>
                  </a:lnTo>
                  <a:lnTo>
                    <a:pt x="652" y="149"/>
                  </a:lnTo>
                  <a:lnTo>
                    <a:pt x="654" y="149"/>
                  </a:lnTo>
                  <a:lnTo>
                    <a:pt x="654" y="151"/>
                  </a:lnTo>
                  <a:lnTo>
                    <a:pt x="654" y="154"/>
                  </a:lnTo>
                  <a:lnTo>
                    <a:pt x="657" y="154"/>
                  </a:lnTo>
                  <a:lnTo>
                    <a:pt x="657" y="156"/>
                  </a:lnTo>
                  <a:lnTo>
                    <a:pt x="654" y="156"/>
                  </a:lnTo>
                  <a:lnTo>
                    <a:pt x="652" y="161"/>
                  </a:lnTo>
                  <a:lnTo>
                    <a:pt x="652" y="163"/>
                  </a:lnTo>
                  <a:lnTo>
                    <a:pt x="652" y="165"/>
                  </a:lnTo>
                  <a:lnTo>
                    <a:pt x="654" y="165"/>
                  </a:lnTo>
                  <a:lnTo>
                    <a:pt x="657" y="163"/>
                  </a:lnTo>
                  <a:lnTo>
                    <a:pt x="657" y="158"/>
                  </a:lnTo>
                  <a:lnTo>
                    <a:pt x="661" y="154"/>
                  </a:lnTo>
                  <a:lnTo>
                    <a:pt x="661" y="151"/>
                  </a:lnTo>
                  <a:lnTo>
                    <a:pt x="664" y="149"/>
                  </a:lnTo>
                  <a:lnTo>
                    <a:pt x="664" y="147"/>
                  </a:lnTo>
                  <a:lnTo>
                    <a:pt x="664" y="142"/>
                  </a:lnTo>
                  <a:lnTo>
                    <a:pt x="661" y="139"/>
                  </a:lnTo>
                  <a:lnTo>
                    <a:pt x="657" y="135"/>
                  </a:lnTo>
                  <a:lnTo>
                    <a:pt x="657" y="132"/>
                  </a:lnTo>
                  <a:lnTo>
                    <a:pt x="659" y="135"/>
                  </a:lnTo>
                  <a:lnTo>
                    <a:pt x="661" y="135"/>
                  </a:lnTo>
                  <a:lnTo>
                    <a:pt x="664" y="137"/>
                  </a:lnTo>
                  <a:lnTo>
                    <a:pt x="666" y="137"/>
                  </a:lnTo>
                  <a:lnTo>
                    <a:pt x="666" y="139"/>
                  </a:lnTo>
                  <a:lnTo>
                    <a:pt x="669" y="139"/>
                  </a:lnTo>
                  <a:lnTo>
                    <a:pt x="671" y="135"/>
                  </a:lnTo>
                  <a:lnTo>
                    <a:pt x="673" y="135"/>
                  </a:lnTo>
                  <a:lnTo>
                    <a:pt x="673" y="132"/>
                  </a:lnTo>
                  <a:lnTo>
                    <a:pt x="676" y="132"/>
                  </a:lnTo>
                  <a:lnTo>
                    <a:pt x="678" y="128"/>
                  </a:lnTo>
                  <a:lnTo>
                    <a:pt x="680" y="125"/>
                  </a:lnTo>
                  <a:lnTo>
                    <a:pt x="680" y="123"/>
                  </a:lnTo>
                  <a:lnTo>
                    <a:pt x="678" y="123"/>
                  </a:lnTo>
                  <a:lnTo>
                    <a:pt x="678" y="121"/>
                  </a:lnTo>
                  <a:lnTo>
                    <a:pt x="676" y="121"/>
                  </a:lnTo>
                  <a:lnTo>
                    <a:pt x="678" y="118"/>
                  </a:lnTo>
                  <a:lnTo>
                    <a:pt x="680" y="116"/>
                  </a:lnTo>
                  <a:lnTo>
                    <a:pt x="683" y="114"/>
                  </a:lnTo>
                  <a:lnTo>
                    <a:pt x="685" y="114"/>
                  </a:lnTo>
                  <a:lnTo>
                    <a:pt x="687" y="111"/>
                  </a:lnTo>
                  <a:lnTo>
                    <a:pt x="690" y="111"/>
                  </a:lnTo>
                  <a:lnTo>
                    <a:pt x="692" y="111"/>
                  </a:lnTo>
                  <a:lnTo>
                    <a:pt x="695" y="109"/>
                  </a:lnTo>
                  <a:lnTo>
                    <a:pt x="697" y="109"/>
                  </a:lnTo>
                  <a:lnTo>
                    <a:pt x="699" y="109"/>
                  </a:lnTo>
                  <a:lnTo>
                    <a:pt x="706" y="109"/>
                  </a:lnTo>
                  <a:lnTo>
                    <a:pt x="711" y="109"/>
                  </a:lnTo>
                  <a:lnTo>
                    <a:pt x="713" y="109"/>
                  </a:lnTo>
                  <a:lnTo>
                    <a:pt x="713" y="106"/>
                  </a:lnTo>
                  <a:lnTo>
                    <a:pt x="716" y="104"/>
                  </a:lnTo>
                  <a:lnTo>
                    <a:pt x="718" y="106"/>
                  </a:lnTo>
                  <a:lnTo>
                    <a:pt x="721" y="106"/>
                  </a:lnTo>
                  <a:lnTo>
                    <a:pt x="723" y="104"/>
                  </a:lnTo>
                  <a:lnTo>
                    <a:pt x="725" y="104"/>
                  </a:lnTo>
                  <a:lnTo>
                    <a:pt x="725" y="106"/>
                  </a:lnTo>
                  <a:lnTo>
                    <a:pt x="730" y="104"/>
                  </a:lnTo>
                  <a:lnTo>
                    <a:pt x="730" y="106"/>
                  </a:lnTo>
                  <a:lnTo>
                    <a:pt x="732" y="104"/>
                  </a:lnTo>
                  <a:lnTo>
                    <a:pt x="735" y="104"/>
                  </a:lnTo>
                  <a:lnTo>
                    <a:pt x="732" y="102"/>
                  </a:lnTo>
                  <a:lnTo>
                    <a:pt x="732" y="104"/>
                  </a:lnTo>
                  <a:lnTo>
                    <a:pt x="730" y="104"/>
                  </a:lnTo>
                  <a:lnTo>
                    <a:pt x="728" y="104"/>
                  </a:lnTo>
                  <a:lnTo>
                    <a:pt x="725" y="102"/>
                  </a:lnTo>
                  <a:lnTo>
                    <a:pt x="725" y="99"/>
                  </a:lnTo>
                  <a:lnTo>
                    <a:pt x="723" y="99"/>
                  </a:lnTo>
                  <a:lnTo>
                    <a:pt x="723" y="97"/>
                  </a:lnTo>
                  <a:lnTo>
                    <a:pt x="721" y="97"/>
                  </a:lnTo>
                  <a:lnTo>
                    <a:pt x="718" y="97"/>
                  </a:lnTo>
                  <a:lnTo>
                    <a:pt x="721" y="95"/>
                  </a:lnTo>
                  <a:lnTo>
                    <a:pt x="723" y="92"/>
                  </a:lnTo>
                  <a:lnTo>
                    <a:pt x="723" y="90"/>
                  </a:lnTo>
                  <a:lnTo>
                    <a:pt x="721" y="88"/>
                  </a:lnTo>
                  <a:lnTo>
                    <a:pt x="721" y="85"/>
                  </a:lnTo>
                  <a:lnTo>
                    <a:pt x="725" y="83"/>
                  </a:lnTo>
                  <a:lnTo>
                    <a:pt x="728" y="80"/>
                  </a:lnTo>
                  <a:lnTo>
                    <a:pt x="730" y="80"/>
                  </a:lnTo>
                  <a:lnTo>
                    <a:pt x="730" y="78"/>
                  </a:lnTo>
                  <a:lnTo>
                    <a:pt x="732" y="76"/>
                  </a:lnTo>
                  <a:lnTo>
                    <a:pt x="735" y="76"/>
                  </a:lnTo>
                  <a:lnTo>
                    <a:pt x="737" y="76"/>
                  </a:lnTo>
                  <a:lnTo>
                    <a:pt x="737" y="73"/>
                  </a:lnTo>
                  <a:lnTo>
                    <a:pt x="739" y="76"/>
                  </a:lnTo>
                  <a:lnTo>
                    <a:pt x="742" y="73"/>
                  </a:lnTo>
                  <a:lnTo>
                    <a:pt x="744" y="73"/>
                  </a:lnTo>
                  <a:lnTo>
                    <a:pt x="744" y="71"/>
                  </a:lnTo>
                  <a:lnTo>
                    <a:pt x="747" y="71"/>
                  </a:lnTo>
                  <a:lnTo>
                    <a:pt x="747" y="69"/>
                  </a:lnTo>
                  <a:lnTo>
                    <a:pt x="747" y="66"/>
                  </a:lnTo>
                  <a:lnTo>
                    <a:pt x="749" y="66"/>
                  </a:lnTo>
                  <a:lnTo>
                    <a:pt x="749" y="69"/>
                  </a:lnTo>
                  <a:lnTo>
                    <a:pt x="751" y="69"/>
                  </a:lnTo>
                  <a:lnTo>
                    <a:pt x="754" y="69"/>
                  </a:lnTo>
                  <a:lnTo>
                    <a:pt x="756" y="71"/>
                  </a:lnTo>
                  <a:lnTo>
                    <a:pt x="756" y="69"/>
                  </a:lnTo>
                  <a:lnTo>
                    <a:pt x="758" y="69"/>
                  </a:lnTo>
                  <a:lnTo>
                    <a:pt x="761" y="69"/>
                  </a:lnTo>
                  <a:lnTo>
                    <a:pt x="761" y="66"/>
                  </a:lnTo>
                  <a:lnTo>
                    <a:pt x="765" y="66"/>
                  </a:lnTo>
                  <a:lnTo>
                    <a:pt x="768" y="64"/>
                  </a:lnTo>
                  <a:lnTo>
                    <a:pt x="770" y="64"/>
                  </a:lnTo>
                  <a:lnTo>
                    <a:pt x="773" y="64"/>
                  </a:lnTo>
                  <a:lnTo>
                    <a:pt x="773" y="6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40" name="Rectangle 238"/>
            <p:cNvSpPr>
              <a:spLocks noChangeArrowheads="1"/>
            </p:cNvSpPr>
            <p:nvPr/>
          </p:nvSpPr>
          <p:spPr bwMode="auto">
            <a:xfrm>
              <a:off x="1601" y="1741"/>
              <a:ext cx="2" cy="2"/>
            </a:xfrm>
            <a:prstGeom prst="rect">
              <a:avLst/>
            </a:prstGeom>
            <a:solidFill>
              <a:schemeClr val="accent1"/>
            </a:solidFill>
            <a:ln w="6350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41" name="Freeform 239"/>
            <p:cNvSpPr>
              <a:spLocks/>
            </p:cNvSpPr>
            <p:nvPr/>
          </p:nvSpPr>
          <p:spPr bwMode="auto">
            <a:xfrm>
              <a:off x="1601" y="1741"/>
              <a:ext cx="2" cy="2"/>
            </a:xfrm>
            <a:custGeom>
              <a:avLst/>
              <a:gdLst>
                <a:gd name="T0" fmla="*/ 0 w 3175"/>
                <a:gd name="T1" fmla="*/ 2147482112 h 2"/>
                <a:gd name="T2" fmla="*/ 0 w 3175"/>
                <a:gd name="T3" fmla="*/ 0 h 2"/>
                <a:gd name="T4" fmla="*/ 0 w 3175"/>
                <a:gd name="T5" fmla="*/ 0 h 2"/>
                <a:gd name="T6" fmla="*/ 0 w 3175"/>
                <a:gd name="T7" fmla="*/ 2147482112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75"/>
                <a:gd name="T13" fmla="*/ 0 h 2"/>
                <a:gd name="T14" fmla="*/ 3175 w 3175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75"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42" name="Freeform 240"/>
            <p:cNvSpPr>
              <a:spLocks/>
            </p:cNvSpPr>
            <p:nvPr/>
          </p:nvSpPr>
          <p:spPr bwMode="auto">
            <a:xfrm>
              <a:off x="1599" y="1741"/>
              <a:ext cx="2" cy="2"/>
            </a:xfrm>
            <a:custGeom>
              <a:avLst/>
              <a:gdLst>
                <a:gd name="T0" fmla="*/ 2147482112 w 2"/>
                <a:gd name="T1" fmla="*/ 0 h 3175"/>
                <a:gd name="T2" fmla="*/ 0 w 2"/>
                <a:gd name="T3" fmla="*/ 0 h 3175"/>
                <a:gd name="T4" fmla="*/ 2147482112 w 2"/>
                <a:gd name="T5" fmla="*/ 0 h 3175"/>
                <a:gd name="T6" fmla="*/ 2147482112 w 2"/>
                <a:gd name="T7" fmla="*/ 0 h 3175"/>
                <a:gd name="T8" fmla="*/ 2147482112 w 2"/>
                <a:gd name="T9" fmla="*/ 0 h 3175"/>
                <a:gd name="T10" fmla="*/ 2147482112 w 2"/>
                <a:gd name="T11" fmla="*/ 0 h 3175"/>
                <a:gd name="T12" fmla="*/ 2147482112 w 2"/>
                <a:gd name="T13" fmla="*/ 0 h 31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3175"/>
                <a:gd name="T23" fmla="*/ 2 w 2"/>
                <a:gd name="T24" fmla="*/ 3175 h 31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3175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43" name="Freeform 241"/>
            <p:cNvSpPr>
              <a:spLocks/>
            </p:cNvSpPr>
            <p:nvPr/>
          </p:nvSpPr>
          <p:spPr bwMode="auto">
            <a:xfrm>
              <a:off x="1599" y="1741"/>
              <a:ext cx="2" cy="2"/>
            </a:xfrm>
            <a:custGeom>
              <a:avLst/>
              <a:gdLst>
                <a:gd name="T0" fmla="*/ 2147482112 w 2"/>
                <a:gd name="T1" fmla="*/ 0 h 3175"/>
                <a:gd name="T2" fmla="*/ 0 w 2"/>
                <a:gd name="T3" fmla="*/ 0 h 3175"/>
                <a:gd name="T4" fmla="*/ 2147482112 w 2"/>
                <a:gd name="T5" fmla="*/ 0 h 3175"/>
                <a:gd name="T6" fmla="*/ 2147482112 w 2"/>
                <a:gd name="T7" fmla="*/ 0 h 3175"/>
                <a:gd name="T8" fmla="*/ 2147482112 w 2"/>
                <a:gd name="T9" fmla="*/ 0 h 3175"/>
                <a:gd name="T10" fmla="*/ 2147482112 w 2"/>
                <a:gd name="T11" fmla="*/ 0 h 3175"/>
                <a:gd name="T12" fmla="*/ 2147482112 w 2"/>
                <a:gd name="T13" fmla="*/ 0 h 31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3175"/>
                <a:gd name="T23" fmla="*/ 2 w 2"/>
                <a:gd name="T24" fmla="*/ 3175 h 31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3175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44" name="Freeform 242"/>
            <p:cNvSpPr>
              <a:spLocks/>
            </p:cNvSpPr>
            <p:nvPr/>
          </p:nvSpPr>
          <p:spPr bwMode="auto">
            <a:xfrm>
              <a:off x="315" y="1986"/>
              <a:ext cx="6" cy="6"/>
            </a:xfrm>
            <a:custGeom>
              <a:avLst/>
              <a:gdLst>
                <a:gd name="T0" fmla="*/ 0 w 5"/>
                <a:gd name="T1" fmla="*/ 0 h 5"/>
                <a:gd name="T2" fmla="*/ 2147483647 w 5"/>
                <a:gd name="T3" fmla="*/ 0 h 5"/>
                <a:gd name="T4" fmla="*/ 2147483647 w 5"/>
                <a:gd name="T5" fmla="*/ 0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0 w 5"/>
                <a:gd name="T15" fmla="*/ 2147483647 h 5"/>
                <a:gd name="T16" fmla="*/ 0 w 5"/>
                <a:gd name="T17" fmla="*/ 2147483647 h 5"/>
                <a:gd name="T18" fmla="*/ 0 w 5"/>
                <a:gd name="T19" fmla="*/ 2147483647 h 5"/>
                <a:gd name="T20" fmla="*/ 0 w 5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5"/>
                <a:gd name="T35" fmla="*/ 5 w 5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5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45" name="Freeform 243"/>
            <p:cNvSpPr>
              <a:spLocks/>
            </p:cNvSpPr>
            <p:nvPr/>
          </p:nvSpPr>
          <p:spPr bwMode="auto">
            <a:xfrm>
              <a:off x="315" y="1986"/>
              <a:ext cx="6" cy="6"/>
            </a:xfrm>
            <a:custGeom>
              <a:avLst/>
              <a:gdLst>
                <a:gd name="T0" fmla="*/ 0 w 5"/>
                <a:gd name="T1" fmla="*/ 0 h 5"/>
                <a:gd name="T2" fmla="*/ 2147483647 w 5"/>
                <a:gd name="T3" fmla="*/ 0 h 5"/>
                <a:gd name="T4" fmla="*/ 2147483647 w 5"/>
                <a:gd name="T5" fmla="*/ 0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0 w 5"/>
                <a:gd name="T15" fmla="*/ 2147483647 h 5"/>
                <a:gd name="T16" fmla="*/ 0 w 5"/>
                <a:gd name="T17" fmla="*/ 2147483647 h 5"/>
                <a:gd name="T18" fmla="*/ 0 w 5"/>
                <a:gd name="T19" fmla="*/ 2147483647 h 5"/>
                <a:gd name="T20" fmla="*/ 0 w 5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5"/>
                <a:gd name="T35" fmla="*/ 5 w 5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5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46" name="Freeform 244"/>
            <p:cNvSpPr>
              <a:spLocks/>
            </p:cNvSpPr>
            <p:nvPr/>
          </p:nvSpPr>
          <p:spPr bwMode="auto">
            <a:xfrm>
              <a:off x="340" y="1995"/>
              <a:ext cx="5" cy="5"/>
            </a:xfrm>
            <a:custGeom>
              <a:avLst/>
              <a:gdLst>
                <a:gd name="T0" fmla="*/ 0 w 4"/>
                <a:gd name="T1" fmla="*/ 2147482317 h 5"/>
                <a:gd name="T2" fmla="*/ 0 w 4"/>
                <a:gd name="T3" fmla="*/ 2147482317 h 5"/>
                <a:gd name="T4" fmla="*/ 0 w 4"/>
                <a:gd name="T5" fmla="*/ 0 h 5"/>
                <a:gd name="T6" fmla="*/ 2147483647 w 4"/>
                <a:gd name="T7" fmla="*/ 2147482317 h 5"/>
                <a:gd name="T8" fmla="*/ 2147483647 w 4"/>
                <a:gd name="T9" fmla="*/ 2147482317 h 5"/>
                <a:gd name="T10" fmla="*/ 2147483647 w 4"/>
                <a:gd name="T11" fmla="*/ 2147482317 h 5"/>
                <a:gd name="T12" fmla="*/ 2147483647 w 4"/>
                <a:gd name="T13" fmla="*/ 2147482317 h 5"/>
                <a:gd name="T14" fmla="*/ 0 w 4"/>
                <a:gd name="T15" fmla="*/ 2147482317 h 5"/>
                <a:gd name="T16" fmla="*/ 0 w 4"/>
                <a:gd name="T17" fmla="*/ 2147482317 h 5"/>
                <a:gd name="T18" fmla="*/ 0 w 4"/>
                <a:gd name="T19" fmla="*/ 2147482317 h 5"/>
                <a:gd name="T20" fmla="*/ 0 w 4"/>
                <a:gd name="T21" fmla="*/ 2147482317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"/>
                <a:gd name="T34" fmla="*/ 0 h 5"/>
                <a:gd name="T35" fmla="*/ 4 w 4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" h="5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4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47" name="Freeform 245"/>
            <p:cNvSpPr>
              <a:spLocks/>
            </p:cNvSpPr>
            <p:nvPr/>
          </p:nvSpPr>
          <p:spPr bwMode="auto">
            <a:xfrm>
              <a:off x="340" y="1995"/>
              <a:ext cx="5" cy="5"/>
            </a:xfrm>
            <a:custGeom>
              <a:avLst/>
              <a:gdLst>
                <a:gd name="T0" fmla="*/ 0 w 4"/>
                <a:gd name="T1" fmla="*/ 2147482317 h 5"/>
                <a:gd name="T2" fmla="*/ 0 w 4"/>
                <a:gd name="T3" fmla="*/ 2147482317 h 5"/>
                <a:gd name="T4" fmla="*/ 0 w 4"/>
                <a:gd name="T5" fmla="*/ 0 h 5"/>
                <a:gd name="T6" fmla="*/ 2147483647 w 4"/>
                <a:gd name="T7" fmla="*/ 2147482317 h 5"/>
                <a:gd name="T8" fmla="*/ 2147483647 w 4"/>
                <a:gd name="T9" fmla="*/ 2147482317 h 5"/>
                <a:gd name="T10" fmla="*/ 2147483647 w 4"/>
                <a:gd name="T11" fmla="*/ 2147482317 h 5"/>
                <a:gd name="T12" fmla="*/ 2147483647 w 4"/>
                <a:gd name="T13" fmla="*/ 2147482317 h 5"/>
                <a:gd name="T14" fmla="*/ 0 w 4"/>
                <a:gd name="T15" fmla="*/ 2147482317 h 5"/>
                <a:gd name="T16" fmla="*/ 0 w 4"/>
                <a:gd name="T17" fmla="*/ 2147482317 h 5"/>
                <a:gd name="T18" fmla="*/ 0 w 4"/>
                <a:gd name="T19" fmla="*/ 2147482317 h 5"/>
                <a:gd name="T20" fmla="*/ 0 w 4"/>
                <a:gd name="T21" fmla="*/ 2147482317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"/>
                <a:gd name="T34" fmla="*/ 0 h 5"/>
                <a:gd name="T35" fmla="*/ 4 w 4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" h="5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4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48" name="Freeform 246"/>
            <p:cNvSpPr>
              <a:spLocks/>
            </p:cNvSpPr>
            <p:nvPr/>
          </p:nvSpPr>
          <p:spPr bwMode="auto">
            <a:xfrm>
              <a:off x="354" y="2002"/>
              <a:ext cx="8" cy="4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0 h 3"/>
                <a:gd name="T4" fmla="*/ 0 w 7"/>
                <a:gd name="T5" fmla="*/ 0 h 3"/>
                <a:gd name="T6" fmla="*/ 0 w 7"/>
                <a:gd name="T7" fmla="*/ 0 h 3"/>
                <a:gd name="T8" fmla="*/ 2147483647 w 7"/>
                <a:gd name="T9" fmla="*/ 0 h 3"/>
                <a:gd name="T10" fmla="*/ 2147483647 w 7"/>
                <a:gd name="T11" fmla="*/ 0 h 3"/>
                <a:gd name="T12" fmla="*/ 2147483647 w 7"/>
                <a:gd name="T13" fmla="*/ 0 h 3"/>
                <a:gd name="T14" fmla="*/ 2147483647 w 7"/>
                <a:gd name="T15" fmla="*/ 0 h 3"/>
                <a:gd name="T16" fmla="*/ 2147483647 w 7"/>
                <a:gd name="T17" fmla="*/ 2147483647 h 3"/>
                <a:gd name="T18" fmla="*/ 2147483647 w 7"/>
                <a:gd name="T19" fmla="*/ 0 h 3"/>
                <a:gd name="T20" fmla="*/ 0 w 7"/>
                <a:gd name="T21" fmla="*/ 2147483647 h 3"/>
                <a:gd name="T22" fmla="*/ 0 w 7"/>
                <a:gd name="T23" fmla="*/ 0 h 3"/>
                <a:gd name="T24" fmla="*/ 0 w 7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3"/>
                <a:gd name="T41" fmla="*/ 7 w 7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5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49" name="Freeform 247"/>
            <p:cNvSpPr>
              <a:spLocks/>
            </p:cNvSpPr>
            <p:nvPr/>
          </p:nvSpPr>
          <p:spPr bwMode="auto">
            <a:xfrm>
              <a:off x="354" y="2002"/>
              <a:ext cx="8" cy="4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0 h 3"/>
                <a:gd name="T4" fmla="*/ 0 w 7"/>
                <a:gd name="T5" fmla="*/ 0 h 3"/>
                <a:gd name="T6" fmla="*/ 0 w 7"/>
                <a:gd name="T7" fmla="*/ 0 h 3"/>
                <a:gd name="T8" fmla="*/ 2147483647 w 7"/>
                <a:gd name="T9" fmla="*/ 0 h 3"/>
                <a:gd name="T10" fmla="*/ 2147483647 w 7"/>
                <a:gd name="T11" fmla="*/ 0 h 3"/>
                <a:gd name="T12" fmla="*/ 2147483647 w 7"/>
                <a:gd name="T13" fmla="*/ 0 h 3"/>
                <a:gd name="T14" fmla="*/ 2147483647 w 7"/>
                <a:gd name="T15" fmla="*/ 0 h 3"/>
                <a:gd name="T16" fmla="*/ 2147483647 w 7"/>
                <a:gd name="T17" fmla="*/ 2147483647 h 3"/>
                <a:gd name="T18" fmla="*/ 2147483647 w 7"/>
                <a:gd name="T19" fmla="*/ 0 h 3"/>
                <a:gd name="T20" fmla="*/ 0 w 7"/>
                <a:gd name="T21" fmla="*/ 2147483647 h 3"/>
                <a:gd name="T22" fmla="*/ 0 w 7"/>
                <a:gd name="T23" fmla="*/ 0 h 3"/>
                <a:gd name="T24" fmla="*/ 0 w 7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3"/>
                <a:gd name="T41" fmla="*/ 7 w 7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5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50" name="Freeform 248"/>
            <p:cNvSpPr>
              <a:spLocks/>
            </p:cNvSpPr>
            <p:nvPr/>
          </p:nvSpPr>
          <p:spPr bwMode="auto">
            <a:xfrm>
              <a:off x="362" y="2006"/>
              <a:ext cx="11" cy="8"/>
            </a:xfrm>
            <a:custGeom>
              <a:avLst/>
              <a:gdLst>
                <a:gd name="T0" fmla="*/ 2147483647 w 10"/>
                <a:gd name="T1" fmla="*/ 0 h 7"/>
                <a:gd name="T2" fmla="*/ 2147483647 w 10"/>
                <a:gd name="T3" fmla="*/ 0 h 7"/>
                <a:gd name="T4" fmla="*/ 2147483647 w 10"/>
                <a:gd name="T5" fmla="*/ 0 h 7"/>
                <a:gd name="T6" fmla="*/ 2147483647 w 10"/>
                <a:gd name="T7" fmla="*/ 2147483647 h 7"/>
                <a:gd name="T8" fmla="*/ 2147483647 w 10"/>
                <a:gd name="T9" fmla="*/ 2147483647 h 7"/>
                <a:gd name="T10" fmla="*/ 2147483647 w 10"/>
                <a:gd name="T11" fmla="*/ 2147483647 h 7"/>
                <a:gd name="T12" fmla="*/ 2147483647 w 10"/>
                <a:gd name="T13" fmla="*/ 2147483647 h 7"/>
                <a:gd name="T14" fmla="*/ 2147483647 w 10"/>
                <a:gd name="T15" fmla="*/ 2147483647 h 7"/>
                <a:gd name="T16" fmla="*/ 2147483647 w 10"/>
                <a:gd name="T17" fmla="*/ 2147483647 h 7"/>
                <a:gd name="T18" fmla="*/ 2147483647 w 10"/>
                <a:gd name="T19" fmla="*/ 2147483647 h 7"/>
                <a:gd name="T20" fmla="*/ 0 w 10"/>
                <a:gd name="T21" fmla="*/ 0 h 7"/>
                <a:gd name="T22" fmla="*/ 0 w 10"/>
                <a:gd name="T23" fmla="*/ 0 h 7"/>
                <a:gd name="T24" fmla="*/ 2147483647 w 10"/>
                <a:gd name="T25" fmla="*/ 0 h 7"/>
                <a:gd name="T26" fmla="*/ 2147483647 w 10"/>
                <a:gd name="T27" fmla="*/ 0 h 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"/>
                <a:gd name="T43" fmla="*/ 0 h 7"/>
                <a:gd name="T44" fmla="*/ 10 w 10"/>
                <a:gd name="T45" fmla="*/ 7 h 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" h="7">
                  <a:moveTo>
                    <a:pt x="5" y="0"/>
                  </a:moveTo>
                  <a:lnTo>
                    <a:pt x="5" y="0"/>
                  </a:lnTo>
                  <a:lnTo>
                    <a:pt x="10" y="2"/>
                  </a:lnTo>
                  <a:lnTo>
                    <a:pt x="10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5" y="5"/>
                  </a:lnTo>
                  <a:lnTo>
                    <a:pt x="3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51" name="Freeform 249"/>
            <p:cNvSpPr>
              <a:spLocks/>
            </p:cNvSpPr>
            <p:nvPr/>
          </p:nvSpPr>
          <p:spPr bwMode="auto">
            <a:xfrm>
              <a:off x="362" y="2006"/>
              <a:ext cx="11" cy="8"/>
            </a:xfrm>
            <a:custGeom>
              <a:avLst/>
              <a:gdLst>
                <a:gd name="T0" fmla="*/ 2147483647 w 10"/>
                <a:gd name="T1" fmla="*/ 0 h 7"/>
                <a:gd name="T2" fmla="*/ 2147483647 w 10"/>
                <a:gd name="T3" fmla="*/ 0 h 7"/>
                <a:gd name="T4" fmla="*/ 2147483647 w 10"/>
                <a:gd name="T5" fmla="*/ 0 h 7"/>
                <a:gd name="T6" fmla="*/ 2147483647 w 10"/>
                <a:gd name="T7" fmla="*/ 2147483647 h 7"/>
                <a:gd name="T8" fmla="*/ 2147483647 w 10"/>
                <a:gd name="T9" fmla="*/ 2147483647 h 7"/>
                <a:gd name="T10" fmla="*/ 2147483647 w 10"/>
                <a:gd name="T11" fmla="*/ 2147483647 h 7"/>
                <a:gd name="T12" fmla="*/ 2147483647 w 10"/>
                <a:gd name="T13" fmla="*/ 2147483647 h 7"/>
                <a:gd name="T14" fmla="*/ 2147483647 w 10"/>
                <a:gd name="T15" fmla="*/ 2147483647 h 7"/>
                <a:gd name="T16" fmla="*/ 2147483647 w 10"/>
                <a:gd name="T17" fmla="*/ 2147483647 h 7"/>
                <a:gd name="T18" fmla="*/ 2147483647 w 10"/>
                <a:gd name="T19" fmla="*/ 2147483647 h 7"/>
                <a:gd name="T20" fmla="*/ 0 w 10"/>
                <a:gd name="T21" fmla="*/ 0 h 7"/>
                <a:gd name="T22" fmla="*/ 0 w 10"/>
                <a:gd name="T23" fmla="*/ 0 h 7"/>
                <a:gd name="T24" fmla="*/ 2147483647 w 10"/>
                <a:gd name="T25" fmla="*/ 0 h 7"/>
                <a:gd name="T26" fmla="*/ 2147483647 w 10"/>
                <a:gd name="T27" fmla="*/ 0 h 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"/>
                <a:gd name="T43" fmla="*/ 0 h 7"/>
                <a:gd name="T44" fmla="*/ 10 w 10"/>
                <a:gd name="T45" fmla="*/ 7 h 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" h="7">
                  <a:moveTo>
                    <a:pt x="5" y="0"/>
                  </a:moveTo>
                  <a:lnTo>
                    <a:pt x="5" y="0"/>
                  </a:lnTo>
                  <a:lnTo>
                    <a:pt x="10" y="2"/>
                  </a:lnTo>
                  <a:lnTo>
                    <a:pt x="10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5" y="5"/>
                  </a:lnTo>
                  <a:lnTo>
                    <a:pt x="3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52" name="Freeform 250"/>
            <p:cNvSpPr>
              <a:spLocks/>
            </p:cNvSpPr>
            <p:nvPr/>
          </p:nvSpPr>
          <p:spPr bwMode="auto">
            <a:xfrm>
              <a:off x="373" y="2018"/>
              <a:ext cx="19" cy="18"/>
            </a:xfrm>
            <a:custGeom>
              <a:avLst/>
              <a:gdLst>
                <a:gd name="T0" fmla="*/ 2147483647 w 16"/>
                <a:gd name="T1" fmla="*/ 0 h 16"/>
                <a:gd name="T2" fmla="*/ 2147483647 w 16"/>
                <a:gd name="T3" fmla="*/ 0 h 16"/>
                <a:gd name="T4" fmla="*/ 2147483647 w 16"/>
                <a:gd name="T5" fmla="*/ 0 h 16"/>
                <a:gd name="T6" fmla="*/ 2147483647 w 16"/>
                <a:gd name="T7" fmla="*/ 0 h 16"/>
                <a:gd name="T8" fmla="*/ 2147483647 w 16"/>
                <a:gd name="T9" fmla="*/ 0 h 16"/>
                <a:gd name="T10" fmla="*/ 2147483647 w 16"/>
                <a:gd name="T11" fmla="*/ 0 h 16"/>
                <a:gd name="T12" fmla="*/ 2147483647 w 16"/>
                <a:gd name="T13" fmla="*/ 2147483647 h 16"/>
                <a:gd name="T14" fmla="*/ 2147483647 w 16"/>
                <a:gd name="T15" fmla="*/ 2147483647 h 16"/>
                <a:gd name="T16" fmla="*/ 2147483647 w 16"/>
                <a:gd name="T17" fmla="*/ 2147483647 h 16"/>
                <a:gd name="T18" fmla="*/ 2147483647 w 16"/>
                <a:gd name="T19" fmla="*/ 2147483647 h 16"/>
                <a:gd name="T20" fmla="*/ 2147483647 w 16"/>
                <a:gd name="T21" fmla="*/ 2147483647 h 16"/>
                <a:gd name="T22" fmla="*/ 2147483647 w 16"/>
                <a:gd name="T23" fmla="*/ 2147483647 h 16"/>
                <a:gd name="T24" fmla="*/ 2147483647 w 16"/>
                <a:gd name="T25" fmla="*/ 2147483647 h 16"/>
                <a:gd name="T26" fmla="*/ 2147483647 w 16"/>
                <a:gd name="T27" fmla="*/ 2147483647 h 16"/>
                <a:gd name="T28" fmla="*/ 2147483647 w 16"/>
                <a:gd name="T29" fmla="*/ 2147483647 h 16"/>
                <a:gd name="T30" fmla="*/ 2147483647 w 16"/>
                <a:gd name="T31" fmla="*/ 2147483647 h 16"/>
                <a:gd name="T32" fmla="*/ 2147483647 w 16"/>
                <a:gd name="T33" fmla="*/ 2147483647 h 16"/>
                <a:gd name="T34" fmla="*/ 2147483647 w 16"/>
                <a:gd name="T35" fmla="*/ 2147483647 h 16"/>
                <a:gd name="T36" fmla="*/ 2147483647 w 16"/>
                <a:gd name="T37" fmla="*/ 2147483647 h 16"/>
                <a:gd name="T38" fmla="*/ 2147483647 w 16"/>
                <a:gd name="T39" fmla="*/ 2147483647 h 16"/>
                <a:gd name="T40" fmla="*/ 2147483647 w 16"/>
                <a:gd name="T41" fmla="*/ 2147483647 h 16"/>
                <a:gd name="T42" fmla="*/ 2147483647 w 16"/>
                <a:gd name="T43" fmla="*/ 2147483647 h 16"/>
                <a:gd name="T44" fmla="*/ 2147483647 w 16"/>
                <a:gd name="T45" fmla="*/ 2147483647 h 16"/>
                <a:gd name="T46" fmla="*/ 0 w 16"/>
                <a:gd name="T47" fmla="*/ 2147483647 h 16"/>
                <a:gd name="T48" fmla="*/ 0 w 16"/>
                <a:gd name="T49" fmla="*/ 2147483647 h 16"/>
                <a:gd name="T50" fmla="*/ 2147483647 w 16"/>
                <a:gd name="T51" fmla="*/ 2147483647 h 16"/>
                <a:gd name="T52" fmla="*/ 2147483647 w 16"/>
                <a:gd name="T53" fmla="*/ 0 h 16"/>
                <a:gd name="T54" fmla="*/ 2147483647 w 16"/>
                <a:gd name="T55" fmla="*/ 0 h 1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"/>
                <a:gd name="T85" fmla="*/ 0 h 16"/>
                <a:gd name="T86" fmla="*/ 16 w 16"/>
                <a:gd name="T87" fmla="*/ 16 h 1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" h="16">
                  <a:moveTo>
                    <a:pt x="2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4" y="11"/>
                  </a:lnTo>
                  <a:lnTo>
                    <a:pt x="12" y="11"/>
                  </a:lnTo>
                  <a:lnTo>
                    <a:pt x="9" y="11"/>
                  </a:lnTo>
                  <a:lnTo>
                    <a:pt x="7" y="11"/>
                  </a:lnTo>
                  <a:lnTo>
                    <a:pt x="7" y="14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53" name="Freeform 251"/>
            <p:cNvSpPr>
              <a:spLocks/>
            </p:cNvSpPr>
            <p:nvPr/>
          </p:nvSpPr>
          <p:spPr bwMode="auto">
            <a:xfrm>
              <a:off x="373" y="2018"/>
              <a:ext cx="19" cy="18"/>
            </a:xfrm>
            <a:custGeom>
              <a:avLst/>
              <a:gdLst>
                <a:gd name="T0" fmla="*/ 2147483647 w 16"/>
                <a:gd name="T1" fmla="*/ 0 h 16"/>
                <a:gd name="T2" fmla="*/ 2147483647 w 16"/>
                <a:gd name="T3" fmla="*/ 0 h 16"/>
                <a:gd name="T4" fmla="*/ 2147483647 w 16"/>
                <a:gd name="T5" fmla="*/ 0 h 16"/>
                <a:gd name="T6" fmla="*/ 2147483647 w 16"/>
                <a:gd name="T7" fmla="*/ 0 h 16"/>
                <a:gd name="T8" fmla="*/ 2147483647 w 16"/>
                <a:gd name="T9" fmla="*/ 0 h 16"/>
                <a:gd name="T10" fmla="*/ 2147483647 w 16"/>
                <a:gd name="T11" fmla="*/ 0 h 16"/>
                <a:gd name="T12" fmla="*/ 2147483647 w 16"/>
                <a:gd name="T13" fmla="*/ 2147483647 h 16"/>
                <a:gd name="T14" fmla="*/ 2147483647 w 16"/>
                <a:gd name="T15" fmla="*/ 2147483647 h 16"/>
                <a:gd name="T16" fmla="*/ 2147483647 w 16"/>
                <a:gd name="T17" fmla="*/ 2147483647 h 16"/>
                <a:gd name="T18" fmla="*/ 2147483647 w 16"/>
                <a:gd name="T19" fmla="*/ 2147483647 h 16"/>
                <a:gd name="T20" fmla="*/ 2147483647 w 16"/>
                <a:gd name="T21" fmla="*/ 2147483647 h 16"/>
                <a:gd name="T22" fmla="*/ 2147483647 w 16"/>
                <a:gd name="T23" fmla="*/ 2147483647 h 16"/>
                <a:gd name="T24" fmla="*/ 2147483647 w 16"/>
                <a:gd name="T25" fmla="*/ 2147483647 h 16"/>
                <a:gd name="T26" fmla="*/ 2147483647 w 16"/>
                <a:gd name="T27" fmla="*/ 2147483647 h 16"/>
                <a:gd name="T28" fmla="*/ 2147483647 w 16"/>
                <a:gd name="T29" fmla="*/ 2147483647 h 16"/>
                <a:gd name="T30" fmla="*/ 2147483647 w 16"/>
                <a:gd name="T31" fmla="*/ 2147483647 h 16"/>
                <a:gd name="T32" fmla="*/ 2147483647 w 16"/>
                <a:gd name="T33" fmla="*/ 2147483647 h 16"/>
                <a:gd name="T34" fmla="*/ 2147483647 w 16"/>
                <a:gd name="T35" fmla="*/ 2147483647 h 16"/>
                <a:gd name="T36" fmla="*/ 2147483647 w 16"/>
                <a:gd name="T37" fmla="*/ 2147483647 h 16"/>
                <a:gd name="T38" fmla="*/ 2147483647 w 16"/>
                <a:gd name="T39" fmla="*/ 2147483647 h 16"/>
                <a:gd name="T40" fmla="*/ 2147483647 w 16"/>
                <a:gd name="T41" fmla="*/ 2147483647 h 16"/>
                <a:gd name="T42" fmla="*/ 2147483647 w 16"/>
                <a:gd name="T43" fmla="*/ 2147483647 h 16"/>
                <a:gd name="T44" fmla="*/ 2147483647 w 16"/>
                <a:gd name="T45" fmla="*/ 2147483647 h 16"/>
                <a:gd name="T46" fmla="*/ 0 w 16"/>
                <a:gd name="T47" fmla="*/ 2147483647 h 16"/>
                <a:gd name="T48" fmla="*/ 0 w 16"/>
                <a:gd name="T49" fmla="*/ 2147483647 h 16"/>
                <a:gd name="T50" fmla="*/ 2147483647 w 16"/>
                <a:gd name="T51" fmla="*/ 2147483647 h 16"/>
                <a:gd name="T52" fmla="*/ 2147483647 w 16"/>
                <a:gd name="T53" fmla="*/ 0 h 16"/>
                <a:gd name="T54" fmla="*/ 2147483647 w 16"/>
                <a:gd name="T55" fmla="*/ 0 h 1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"/>
                <a:gd name="T85" fmla="*/ 0 h 16"/>
                <a:gd name="T86" fmla="*/ 16 w 16"/>
                <a:gd name="T87" fmla="*/ 16 h 1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" h="16">
                  <a:moveTo>
                    <a:pt x="2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4" y="11"/>
                  </a:lnTo>
                  <a:lnTo>
                    <a:pt x="12" y="11"/>
                  </a:lnTo>
                  <a:lnTo>
                    <a:pt x="9" y="11"/>
                  </a:lnTo>
                  <a:lnTo>
                    <a:pt x="7" y="11"/>
                  </a:lnTo>
                  <a:lnTo>
                    <a:pt x="7" y="14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54" name="Freeform 252"/>
            <p:cNvSpPr>
              <a:spLocks/>
            </p:cNvSpPr>
            <p:nvPr/>
          </p:nvSpPr>
          <p:spPr bwMode="auto">
            <a:xfrm>
              <a:off x="357" y="2006"/>
              <a:ext cx="3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0 h 2"/>
                <a:gd name="T4" fmla="*/ 2147483647 w 2"/>
                <a:gd name="T5" fmla="*/ 0 h 2"/>
                <a:gd name="T6" fmla="*/ 2147483647 w 2"/>
                <a:gd name="T7" fmla="*/ 2147482112 h 2"/>
                <a:gd name="T8" fmla="*/ 2147483647 w 2"/>
                <a:gd name="T9" fmla="*/ 2147482112 h 2"/>
                <a:gd name="T10" fmla="*/ 2147483647 w 2"/>
                <a:gd name="T11" fmla="*/ 2147482112 h 2"/>
                <a:gd name="T12" fmla="*/ 0 w 2"/>
                <a:gd name="T13" fmla="*/ 2147482112 h 2"/>
                <a:gd name="T14" fmla="*/ 0 w 2"/>
                <a:gd name="T15" fmla="*/ 2147482112 h 2"/>
                <a:gd name="T16" fmla="*/ 2147483647 w 2"/>
                <a:gd name="T17" fmla="*/ 2147482112 h 2"/>
                <a:gd name="T18" fmla="*/ 0 w 2"/>
                <a:gd name="T19" fmla="*/ 2147482112 h 2"/>
                <a:gd name="T20" fmla="*/ 0 w 2"/>
                <a:gd name="T21" fmla="*/ 2147482112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"/>
                <a:gd name="T34" fmla="*/ 0 h 2"/>
                <a:gd name="T35" fmla="*/ 2 w 2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55" name="Freeform 253"/>
            <p:cNvSpPr>
              <a:spLocks/>
            </p:cNvSpPr>
            <p:nvPr/>
          </p:nvSpPr>
          <p:spPr bwMode="auto">
            <a:xfrm>
              <a:off x="357" y="2006"/>
              <a:ext cx="3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0 h 2"/>
                <a:gd name="T4" fmla="*/ 2147483647 w 2"/>
                <a:gd name="T5" fmla="*/ 0 h 2"/>
                <a:gd name="T6" fmla="*/ 2147483647 w 2"/>
                <a:gd name="T7" fmla="*/ 2147482112 h 2"/>
                <a:gd name="T8" fmla="*/ 2147483647 w 2"/>
                <a:gd name="T9" fmla="*/ 2147482112 h 2"/>
                <a:gd name="T10" fmla="*/ 2147483647 w 2"/>
                <a:gd name="T11" fmla="*/ 2147482112 h 2"/>
                <a:gd name="T12" fmla="*/ 0 w 2"/>
                <a:gd name="T13" fmla="*/ 2147482112 h 2"/>
                <a:gd name="T14" fmla="*/ 0 w 2"/>
                <a:gd name="T15" fmla="*/ 2147482112 h 2"/>
                <a:gd name="T16" fmla="*/ 2147483647 w 2"/>
                <a:gd name="T17" fmla="*/ 2147482112 h 2"/>
                <a:gd name="T18" fmla="*/ 0 w 2"/>
                <a:gd name="T19" fmla="*/ 2147482112 h 2"/>
                <a:gd name="T20" fmla="*/ 0 w 2"/>
                <a:gd name="T21" fmla="*/ 2147482112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"/>
                <a:gd name="T34" fmla="*/ 0 h 2"/>
                <a:gd name="T35" fmla="*/ 2 w 2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56" name="Freeform 254"/>
            <p:cNvSpPr>
              <a:spLocks/>
            </p:cNvSpPr>
            <p:nvPr/>
          </p:nvSpPr>
          <p:spPr bwMode="auto">
            <a:xfrm>
              <a:off x="272" y="1329"/>
              <a:ext cx="8" cy="2"/>
            </a:xfrm>
            <a:custGeom>
              <a:avLst/>
              <a:gdLst>
                <a:gd name="T0" fmla="*/ 0 w 7"/>
                <a:gd name="T1" fmla="*/ 0 h 3"/>
                <a:gd name="T2" fmla="*/ 2147483647 w 7"/>
                <a:gd name="T3" fmla="*/ 0 h 3"/>
                <a:gd name="T4" fmla="*/ 2147483647 w 7"/>
                <a:gd name="T5" fmla="*/ 0 h 3"/>
                <a:gd name="T6" fmla="*/ 2147483647 w 7"/>
                <a:gd name="T7" fmla="*/ 0 h 3"/>
                <a:gd name="T8" fmla="*/ 2147483647 w 7"/>
                <a:gd name="T9" fmla="*/ 0 h 3"/>
                <a:gd name="T10" fmla="*/ 2147483647 w 7"/>
                <a:gd name="T11" fmla="*/ 1431654969 h 3"/>
                <a:gd name="T12" fmla="*/ 2147483647 w 7"/>
                <a:gd name="T13" fmla="*/ 1431654969 h 3"/>
                <a:gd name="T14" fmla="*/ 2147483647 w 7"/>
                <a:gd name="T15" fmla="*/ 1431654969 h 3"/>
                <a:gd name="T16" fmla="*/ 2147483647 w 7"/>
                <a:gd name="T17" fmla="*/ 1431654969 h 3"/>
                <a:gd name="T18" fmla="*/ 0 w 7"/>
                <a:gd name="T19" fmla="*/ 1431654969 h 3"/>
                <a:gd name="T20" fmla="*/ 0 w 7"/>
                <a:gd name="T21" fmla="*/ 1431654969 h 3"/>
                <a:gd name="T22" fmla="*/ 0 w 7"/>
                <a:gd name="T23" fmla="*/ 0 h 3"/>
                <a:gd name="T24" fmla="*/ 0 w 7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3"/>
                <a:gd name="T41" fmla="*/ 7 w 7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3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7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57" name="Freeform 255"/>
            <p:cNvSpPr>
              <a:spLocks/>
            </p:cNvSpPr>
            <p:nvPr/>
          </p:nvSpPr>
          <p:spPr bwMode="auto">
            <a:xfrm>
              <a:off x="272" y="1329"/>
              <a:ext cx="8" cy="2"/>
            </a:xfrm>
            <a:custGeom>
              <a:avLst/>
              <a:gdLst>
                <a:gd name="T0" fmla="*/ 0 w 7"/>
                <a:gd name="T1" fmla="*/ 0 h 3"/>
                <a:gd name="T2" fmla="*/ 2147483647 w 7"/>
                <a:gd name="T3" fmla="*/ 0 h 3"/>
                <a:gd name="T4" fmla="*/ 2147483647 w 7"/>
                <a:gd name="T5" fmla="*/ 0 h 3"/>
                <a:gd name="T6" fmla="*/ 2147483647 w 7"/>
                <a:gd name="T7" fmla="*/ 0 h 3"/>
                <a:gd name="T8" fmla="*/ 2147483647 w 7"/>
                <a:gd name="T9" fmla="*/ 0 h 3"/>
                <a:gd name="T10" fmla="*/ 2147483647 w 7"/>
                <a:gd name="T11" fmla="*/ 1431654969 h 3"/>
                <a:gd name="T12" fmla="*/ 2147483647 w 7"/>
                <a:gd name="T13" fmla="*/ 1431654969 h 3"/>
                <a:gd name="T14" fmla="*/ 2147483647 w 7"/>
                <a:gd name="T15" fmla="*/ 1431654969 h 3"/>
                <a:gd name="T16" fmla="*/ 2147483647 w 7"/>
                <a:gd name="T17" fmla="*/ 1431654969 h 3"/>
                <a:gd name="T18" fmla="*/ 0 w 7"/>
                <a:gd name="T19" fmla="*/ 1431654969 h 3"/>
                <a:gd name="T20" fmla="*/ 0 w 7"/>
                <a:gd name="T21" fmla="*/ 1431654969 h 3"/>
                <a:gd name="T22" fmla="*/ 0 w 7"/>
                <a:gd name="T23" fmla="*/ 0 h 3"/>
                <a:gd name="T24" fmla="*/ 0 w 7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3"/>
                <a:gd name="T41" fmla="*/ 7 w 7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3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7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58" name="Freeform 256"/>
            <p:cNvSpPr>
              <a:spLocks/>
            </p:cNvSpPr>
            <p:nvPr/>
          </p:nvSpPr>
          <p:spPr bwMode="auto">
            <a:xfrm>
              <a:off x="125" y="1375"/>
              <a:ext cx="51" cy="10"/>
            </a:xfrm>
            <a:custGeom>
              <a:avLst/>
              <a:gdLst>
                <a:gd name="T0" fmla="*/ 2147483647 w 43"/>
                <a:gd name="T1" fmla="*/ 2147483647 h 9"/>
                <a:gd name="T2" fmla="*/ 2147483647 w 43"/>
                <a:gd name="T3" fmla="*/ 2147483647 h 9"/>
                <a:gd name="T4" fmla="*/ 2147483647 w 43"/>
                <a:gd name="T5" fmla="*/ 2147483647 h 9"/>
                <a:gd name="T6" fmla="*/ 2147483647 w 43"/>
                <a:gd name="T7" fmla="*/ 2147483647 h 9"/>
                <a:gd name="T8" fmla="*/ 2147483647 w 43"/>
                <a:gd name="T9" fmla="*/ 2147483647 h 9"/>
                <a:gd name="T10" fmla="*/ 2147483647 w 43"/>
                <a:gd name="T11" fmla="*/ 2147483647 h 9"/>
                <a:gd name="T12" fmla="*/ 2147483647 w 43"/>
                <a:gd name="T13" fmla="*/ 2147483647 h 9"/>
                <a:gd name="T14" fmla="*/ 2147483647 w 43"/>
                <a:gd name="T15" fmla="*/ 2147483647 h 9"/>
                <a:gd name="T16" fmla="*/ 2147483647 w 43"/>
                <a:gd name="T17" fmla="*/ 2147483647 h 9"/>
                <a:gd name="T18" fmla="*/ 2147483647 w 43"/>
                <a:gd name="T19" fmla="*/ 2147483647 h 9"/>
                <a:gd name="T20" fmla="*/ 2147483647 w 43"/>
                <a:gd name="T21" fmla="*/ 2147483647 h 9"/>
                <a:gd name="T22" fmla="*/ 2147483647 w 43"/>
                <a:gd name="T23" fmla="*/ 2147483647 h 9"/>
                <a:gd name="T24" fmla="*/ 0 w 43"/>
                <a:gd name="T25" fmla="*/ 2147483647 h 9"/>
                <a:gd name="T26" fmla="*/ 0 w 43"/>
                <a:gd name="T27" fmla="*/ 2147483647 h 9"/>
                <a:gd name="T28" fmla="*/ 0 w 43"/>
                <a:gd name="T29" fmla="*/ 2147483647 h 9"/>
                <a:gd name="T30" fmla="*/ 0 w 43"/>
                <a:gd name="T31" fmla="*/ 0 h 9"/>
                <a:gd name="T32" fmla="*/ 0 w 43"/>
                <a:gd name="T33" fmla="*/ 0 h 9"/>
                <a:gd name="T34" fmla="*/ 2147483647 w 43"/>
                <a:gd name="T35" fmla="*/ 0 h 9"/>
                <a:gd name="T36" fmla="*/ 2147483647 w 43"/>
                <a:gd name="T37" fmla="*/ 2147483647 h 9"/>
                <a:gd name="T38" fmla="*/ 2147483647 w 43"/>
                <a:gd name="T39" fmla="*/ 2147483647 h 9"/>
                <a:gd name="T40" fmla="*/ 2147483647 w 43"/>
                <a:gd name="T41" fmla="*/ 2147483647 h 9"/>
                <a:gd name="T42" fmla="*/ 2147483647 w 43"/>
                <a:gd name="T43" fmla="*/ 2147483647 h 9"/>
                <a:gd name="T44" fmla="*/ 2147483647 w 43"/>
                <a:gd name="T45" fmla="*/ 2147483647 h 9"/>
                <a:gd name="T46" fmla="*/ 2147483647 w 43"/>
                <a:gd name="T47" fmla="*/ 2147483647 h 9"/>
                <a:gd name="T48" fmla="*/ 2147483647 w 43"/>
                <a:gd name="T49" fmla="*/ 0 h 9"/>
                <a:gd name="T50" fmla="*/ 2147483647 w 43"/>
                <a:gd name="T51" fmla="*/ 0 h 9"/>
                <a:gd name="T52" fmla="*/ 2147483647 w 43"/>
                <a:gd name="T53" fmla="*/ 2147483647 h 9"/>
                <a:gd name="T54" fmla="*/ 2147483647 w 43"/>
                <a:gd name="T55" fmla="*/ 2147483647 h 9"/>
                <a:gd name="T56" fmla="*/ 2147483647 w 43"/>
                <a:gd name="T57" fmla="*/ 2147483647 h 9"/>
                <a:gd name="T58" fmla="*/ 2147483647 w 43"/>
                <a:gd name="T59" fmla="*/ 2147483647 h 9"/>
                <a:gd name="T60" fmla="*/ 2147483647 w 43"/>
                <a:gd name="T61" fmla="*/ 2147483647 h 9"/>
                <a:gd name="T62" fmla="*/ 2147483647 w 43"/>
                <a:gd name="T63" fmla="*/ 2147483647 h 9"/>
                <a:gd name="T64" fmla="*/ 2147483647 w 43"/>
                <a:gd name="T65" fmla="*/ 2147483647 h 9"/>
                <a:gd name="T66" fmla="*/ 2147483647 w 43"/>
                <a:gd name="T67" fmla="*/ 2147483647 h 9"/>
                <a:gd name="T68" fmla="*/ 2147483647 w 43"/>
                <a:gd name="T69" fmla="*/ 2147483647 h 9"/>
                <a:gd name="T70" fmla="*/ 2147483647 w 43"/>
                <a:gd name="T71" fmla="*/ 2147483647 h 9"/>
                <a:gd name="T72" fmla="*/ 2147483647 w 43"/>
                <a:gd name="T73" fmla="*/ 2147483647 h 9"/>
                <a:gd name="T74" fmla="*/ 2147483647 w 43"/>
                <a:gd name="T75" fmla="*/ 2147483647 h 9"/>
                <a:gd name="T76" fmla="*/ 2147483647 w 43"/>
                <a:gd name="T77" fmla="*/ 2147483647 h 9"/>
                <a:gd name="T78" fmla="*/ 2147483647 w 43"/>
                <a:gd name="T79" fmla="*/ 2147483647 h 9"/>
                <a:gd name="T80" fmla="*/ 2147483647 w 43"/>
                <a:gd name="T81" fmla="*/ 2147483647 h 9"/>
                <a:gd name="T82" fmla="*/ 2147483647 w 43"/>
                <a:gd name="T83" fmla="*/ 2147483647 h 9"/>
                <a:gd name="T84" fmla="*/ 2147483647 w 43"/>
                <a:gd name="T85" fmla="*/ 2147483647 h 9"/>
                <a:gd name="T86" fmla="*/ 2147483647 w 43"/>
                <a:gd name="T87" fmla="*/ 2147483647 h 9"/>
                <a:gd name="T88" fmla="*/ 2147483647 w 43"/>
                <a:gd name="T89" fmla="*/ 2147483647 h 9"/>
                <a:gd name="T90" fmla="*/ 2147483647 w 43"/>
                <a:gd name="T91" fmla="*/ 2147483647 h 9"/>
                <a:gd name="T92" fmla="*/ 2147483647 w 43"/>
                <a:gd name="T93" fmla="*/ 2147483647 h 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3"/>
                <a:gd name="T142" fmla="*/ 0 h 9"/>
                <a:gd name="T143" fmla="*/ 43 w 43"/>
                <a:gd name="T144" fmla="*/ 9 h 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3" h="9">
                  <a:moveTo>
                    <a:pt x="29" y="9"/>
                  </a:moveTo>
                  <a:lnTo>
                    <a:pt x="29" y="9"/>
                  </a:lnTo>
                  <a:lnTo>
                    <a:pt x="26" y="9"/>
                  </a:lnTo>
                  <a:lnTo>
                    <a:pt x="22" y="7"/>
                  </a:lnTo>
                  <a:lnTo>
                    <a:pt x="17" y="7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31" y="4"/>
                  </a:lnTo>
                  <a:lnTo>
                    <a:pt x="36" y="7"/>
                  </a:lnTo>
                  <a:lnTo>
                    <a:pt x="38" y="4"/>
                  </a:lnTo>
                  <a:lnTo>
                    <a:pt x="40" y="7"/>
                  </a:lnTo>
                  <a:lnTo>
                    <a:pt x="43" y="7"/>
                  </a:lnTo>
                  <a:lnTo>
                    <a:pt x="40" y="7"/>
                  </a:lnTo>
                  <a:lnTo>
                    <a:pt x="38" y="9"/>
                  </a:lnTo>
                  <a:lnTo>
                    <a:pt x="36" y="7"/>
                  </a:lnTo>
                  <a:lnTo>
                    <a:pt x="33" y="7"/>
                  </a:lnTo>
                  <a:lnTo>
                    <a:pt x="31" y="9"/>
                  </a:lnTo>
                  <a:lnTo>
                    <a:pt x="29" y="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59" name="Freeform 257"/>
            <p:cNvSpPr>
              <a:spLocks/>
            </p:cNvSpPr>
            <p:nvPr/>
          </p:nvSpPr>
          <p:spPr bwMode="auto">
            <a:xfrm>
              <a:off x="125" y="1375"/>
              <a:ext cx="51" cy="10"/>
            </a:xfrm>
            <a:custGeom>
              <a:avLst/>
              <a:gdLst>
                <a:gd name="T0" fmla="*/ 2147483647 w 43"/>
                <a:gd name="T1" fmla="*/ 2147483647 h 9"/>
                <a:gd name="T2" fmla="*/ 2147483647 w 43"/>
                <a:gd name="T3" fmla="*/ 2147483647 h 9"/>
                <a:gd name="T4" fmla="*/ 2147483647 w 43"/>
                <a:gd name="T5" fmla="*/ 2147483647 h 9"/>
                <a:gd name="T6" fmla="*/ 2147483647 w 43"/>
                <a:gd name="T7" fmla="*/ 2147483647 h 9"/>
                <a:gd name="T8" fmla="*/ 2147483647 w 43"/>
                <a:gd name="T9" fmla="*/ 2147483647 h 9"/>
                <a:gd name="T10" fmla="*/ 2147483647 w 43"/>
                <a:gd name="T11" fmla="*/ 2147483647 h 9"/>
                <a:gd name="T12" fmla="*/ 2147483647 w 43"/>
                <a:gd name="T13" fmla="*/ 2147483647 h 9"/>
                <a:gd name="T14" fmla="*/ 2147483647 w 43"/>
                <a:gd name="T15" fmla="*/ 2147483647 h 9"/>
                <a:gd name="T16" fmla="*/ 2147483647 w 43"/>
                <a:gd name="T17" fmla="*/ 2147483647 h 9"/>
                <a:gd name="T18" fmla="*/ 2147483647 w 43"/>
                <a:gd name="T19" fmla="*/ 2147483647 h 9"/>
                <a:gd name="T20" fmla="*/ 2147483647 w 43"/>
                <a:gd name="T21" fmla="*/ 2147483647 h 9"/>
                <a:gd name="T22" fmla="*/ 2147483647 w 43"/>
                <a:gd name="T23" fmla="*/ 2147483647 h 9"/>
                <a:gd name="T24" fmla="*/ 0 w 43"/>
                <a:gd name="T25" fmla="*/ 2147483647 h 9"/>
                <a:gd name="T26" fmla="*/ 0 w 43"/>
                <a:gd name="T27" fmla="*/ 2147483647 h 9"/>
                <a:gd name="T28" fmla="*/ 0 w 43"/>
                <a:gd name="T29" fmla="*/ 2147483647 h 9"/>
                <a:gd name="T30" fmla="*/ 0 w 43"/>
                <a:gd name="T31" fmla="*/ 0 h 9"/>
                <a:gd name="T32" fmla="*/ 0 w 43"/>
                <a:gd name="T33" fmla="*/ 0 h 9"/>
                <a:gd name="T34" fmla="*/ 2147483647 w 43"/>
                <a:gd name="T35" fmla="*/ 0 h 9"/>
                <a:gd name="T36" fmla="*/ 2147483647 w 43"/>
                <a:gd name="T37" fmla="*/ 2147483647 h 9"/>
                <a:gd name="T38" fmla="*/ 2147483647 w 43"/>
                <a:gd name="T39" fmla="*/ 2147483647 h 9"/>
                <a:gd name="T40" fmla="*/ 2147483647 w 43"/>
                <a:gd name="T41" fmla="*/ 2147483647 h 9"/>
                <a:gd name="T42" fmla="*/ 2147483647 w 43"/>
                <a:gd name="T43" fmla="*/ 2147483647 h 9"/>
                <a:gd name="T44" fmla="*/ 2147483647 w 43"/>
                <a:gd name="T45" fmla="*/ 2147483647 h 9"/>
                <a:gd name="T46" fmla="*/ 2147483647 w 43"/>
                <a:gd name="T47" fmla="*/ 2147483647 h 9"/>
                <a:gd name="T48" fmla="*/ 2147483647 w 43"/>
                <a:gd name="T49" fmla="*/ 0 h 9"/>
                <a:gd name="T50" fmla="*/ 2147483647 w 43"/>
                <a:gd name="T51" fmla="*/ 0 h 9"/>
                <a:gd name="T52" fmla="*/ 2147483647 w 43"/>
                <a:gd name="T53" fmla="*/ 2147483647 h 9"/>
                <a:gd name="T54" fmla="*/ 2147483647 w 43"/>
                <a:gd name="T55" fmla="*/ 2147483647 h 9"/>
                <a:gd name="T56" fmla="*/ 2147483647 w 43"/>
                <a:gd name="T57" fmla="*/ 2147483647 h 9"/>
                <a:gd name="T58" fmla="*/ 2147483647 w 43"/>
                <a:gd name="T59" fmla="*/ 2147483647 h 9"/>
                <a:gd name="T60" fmla="*/ 2147483647 w 43"/>
                <a:gd name="T61" fmla="*/ 2147483647 h 9"/>
                <a:gd name="T62" fmla="*/ 2147483647 w 43"/>
                <a:gd name="T63" fmla="*/ 2147483647 h 9"/>
                <a:gd name="T64" fmla="*/ 2147483647 w 43"/>
                <a:gd name="T65" fmla="*/ 2147483647 h 9"/>
                <a:gd name="T66" fmla="*/ 2147483647 w 43"/>
                <a:gd name="T67" fmla="*/ 2147483647 h 9"/>
                <a:gd name="T68" fmla="*/ 2147483647 w 43"/>
                <a:gd name="T69" fmla="*/ 2147483647 h 9"/>
                <a:gd name="T70" fmla="*/ 2147483647 w 43"/>
                <a:gd name="T71" fmla="*/ 2147483647 h 9"/>
                <a:gd name="T72" fmla="*/ 2147483647 w 43"/>
                <a:gd name="T73" fmla="*/ 2147483647 h 9"/>
                <a:gd name="T74" fmla="*/ 2147483647 w 43"/>
                <a:gd name="T75" fmla="*/ 2147483647 h 9"/>
                <a:gd name="T76" fmla="*/ 2147483647 w 43"/>
                <a:gd name="T77" fmla="*/ 2147483647 h 9"/>
                <a:gd name="T78" fmla="*/ 2147483647 w 43"/>
                <a:gd name="T79" fmla="*/ 2147483647 h 9"/>
                <a:gd name="T80" fmla="*/ 2147483647 w 43"/>
                <a:gd name="T81" fmla="*/ 2147483647 h 9"/>
                <a:gd name="T82" fmla="*/ 2147483647 w 43"/>
                <a:gd name="T83" fmla="*/ 2147483647 h 9"/>
                <a:gd name="T84" fmla="*/ 2147483647 w 43"/>
                <a:gd name="T85" fmla="*/ 2147483647 h 9"/>
                <a:gd name="T86" fmla="*/ 2147483647 w 43"/>
                <a:gd name="T87" fmla="*/ 2147483647 h 9"/>
                <a:gd name="T88" fmla="*/ 2147483647 w 43"/>
                <a:gd name="T89" fmla="*/ 2147483647 h 9"/>
                <a:gd name="T90" fmla="*/ 2147483647 w 43"/>
                <a:gd name="T91" fmla="*/ 2147483647 h 9"/>
                <a:gd name="T92" fmla="*/ 2147483647 w 43"/>
                <a:gd name="T93" fmla="*/ 2147483647 h 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3"/>
                <a:gd name="T142" fmla="*/ 0 h 9"/>
                <a:gd name="T143" fmla="*/ 43 w 43"/>
                <a:gd name="T144" fmla="*/ 9 h 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3" h="9">
                  <a:moveTo>
                    <a:pt x="29" y="9"/>
                  </a:moveTo>
                  <a:lnTo>
                    <a:pt x="29" y="9"/>
                  </a:lnTo>
                  <a:lnTo>
                    <a:pt x="26" y="9"/>
                  </a:lnTo>
                  <a:lnTo>
                    <a:pt x="22" y="7"/>
                  </a:lnTo>
                  <a:lnTo>
                    <a:pt x="17" y="7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31" y="4"/>
                  </a:lnTo>
                  <a:lnTo>
                    <a:pt x="36" y="7"/>
                  </a:lnTo>
                  <a:lnTo>
                    <a:pt x="38" y="4"/>
                  </a:lnTo>
                  <a:lnTo>
                    <a:pt x="40" y="7"/>
                  </a:lnTo>
                  <a:lnTo>
                    <a:pt x="43" y="7"/>
                  </a:lnTo>
                  <a:lnTo>
                    <a:pt x="40" y="7"/>
                  </a:lnTo>
                  <a:lnTo>
                    <a:pt x="38" y="9"/>
                  </a:lnTo>
                  <a:lnTo>
                    <a:pt x="36" y="7"/>
                  </a:lnTo>
                  <a:lnTo>
                    <a:pt x="33" y="7"/>
                  </a:lnTo>
                  <a:lnTo>
                    <a:pt x="31" y="9"/>
                  </a:lnTo>
                  <a:lnTo>
                    <a:pt x="29" y="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60" name="Freeform 258"/>
            <p:cNvSpPr>
              <a:spLocks/>
            </p:cNvSpPr>
            <p:nvPr/>
          </p:nvSpPr>
          <p:spPr bwMode="auto">
            <a:xfrm>
              <a:off x="689" y="1465"/>
              <a:ext cx="17" cy="21"/>
            </a:xfrm>
            <a:custGeom>
              <a:avLst/>
              <a:gdLst>
                <a:gd name="T0" fmla="*/ 2147483647 w 14"/>
                <a:gd name="T1" fmla="*/ 2147483647 h 19"/>
                <a:gd name="T2" fmla="*/ 2147483647 w 14"/>
                <a:gd name="T3" fmla="*/ 2147483647 h 19"/>
                <a:gd name="T4" fmla="*/ 2147483647 w 14"/>
                <a:gd name="T5" fmla="*/ 2147483647 h 19"/>
                <a:gd name="T6" fmla="*/ 2147483647 w 14"/>
                <a:gd name="T7" fmla="*/ 2147483647 h 19"/>
                <a:gd name="T8" fmla="*/ 2147483647 w 14"/>
                <a:gd name="T9" fmla="*/ 2147483647 h 19"/>
                <a:gd name="T10" fmla="*/ 2147483647 w 14"/>
                <a:gd name="T11" fmla="*/ 2147483647 h 19"/>
                <a:gd name="T12" fmla="*/ 2147483647 w 14"/>
                <a:gd name="T13" fmla="*/ 2147483647 h 19"/>
                <a:gd name="T14" fmla="*/ 2147483647 w 14"/>
                <a:gd name="T15" fmla="*/ 2147483647 h 19"/>
                <a:gd name="T16" fmla="*/ 2147483647 w 14"/>
                <a:gd name="T17" fmla="*/ 2147483647 h 19"/>
                <a:gd name="T18" fmla="*/ 2147483647 w 14"/>
                <a:gd name="T19" fmla="*/ 2147483647 h 19"/>
                <a:gd name="T20" fmla="*/ 2147483647 w 14"/>
                <a:gd name="T21" fmla="*/ 2147483647 h 19"/>
                <a:gd name="T22" fmla="*/ 2147483647 w 14"/>
                <a:gd name="T23" fmla="*/ 2147483647 h 19"/>
                <a:gd name="T24" fmla="*/ 2147483647 w 14"/>
                <a:gd name="T25" fmla="*/ 2147483647 h 19"/>
                <a:gd name="T26" fmla="*/ 2147483647 w 14"/>
                <a:gd name="T27" fmla="*/ 2147483647 h 19"/>
                <a:gd name="T28" fmla="*/ 2147483647 w 14"/>
                <a:gd name="T29" fmla="*/ 2147483647 h 19"/>
                <a:gd name="T30" fmla="*/ 2147483647 w 14"/>
                <a:gd name="T31" fmla="*/ 2147483647 h 19"/>
                <a:gd name="T32" fmla="*/ 2147483647 w 14"/>
                <a:gd name="T33" fmla="*/ 2147483647 h 19"/>
                <a:gd name="T34" fmla="*/ 2147483647 w 14"/>
                <a:gd name="T35" fmla="*/ 2147483647 h 19"/>
                <a:gd name="T36" fmla="*/ 2147483647 w 14"/>
                <a:gd name="T37" fmla="*/ 2147483647 h 19"/>
                <a:gd name="T38" fmla="*/ 2147483647 w 14"/>
                <a:gd name="T39" fmla="*/ 2147483647 h 19"/>
                <a:gd name="T40" fmla="*/ 2147483647 w 14"/>
                <a:gd name="T41" fmla="*/ 2147483647 h 19"/>
                <a:gd name="T42" fmla="*/ 2147483647 w 14"/>
                <a:gd name="T43" fmla="*/ 2147483647 h 19"/>
                <a:gd name="T44" fmla="*/ 2147483647 w 14"/>
                <a:gd name="T45" fmla="*/ 2147483647 h 19"/>
                <a:gd name="T46" fmla="*/ 2147483647 w 14"/>
                <a:gd name="T47" fmla="*/ 2147483647 h 19"/>
                <a:gd name="T48" fmla="*/ 2147483647 w 14"/>
                <a:gd name="T49" fmla="*/ 2147483647 h 19"/>
                <a:gd name="T50" fmla="*/ 2147483647 w 14"/>
                <a:gd name="T51" fmla="*/ 2147483647 h 19"/>
                <a:gd name="T52" fmla="*/ 2147483647 w 14"/>
                <a:gd name="T53" fmla="*/ 2147483647 h 19"/>
                <a:gd name="T54" fmla="*/ 2147483647 w 14"/>
                <a:gd name="T55" fmla="*/ 2147483647 h 19"/>
                <a:gd name="T56" fmla="*/ 2147483647 w 14"/>
                <a:gd name="T57" fmla="*/ 2147483647 h 19"/>
                <a:gd name="T58" fmla="*/ 2147483647 w 14"/>
                <a:gd name="T59" fmla="*/ 2147483647 h 19"/>
                <a:gd name="T60" fmla="*/ 2147483647 w 14"/>
                <a:gd name="T61" fmla="*/ 2147483647 h 19"/>
                <a:gd name="T62" fmla="*/ 2147483647 w 14"/>
                <a:gd name="T63" fmla="*/ 2147483647 h 19"/>
                <a:gd name="T64" fmla="*/ 2147483647 w 14"/>
                <a:gd name="T65" fmla="*/ 2147483647 h 19"/>
                <a:gd name="T66" fmla="*/ 2147483647 w 14"/>
                <a:gd name="T67" fmla="*/ 2147483647 h 19"/>
                <a:gd name="T68" fmla="*/ 2147483647 w 14"/>
                <a:gd name="T69" fmla="*/ 2147483647 h 19"/>
                <a:gd name="T70" fmla="*/ 2147483647 w 14"/>
                <a:gd name="T71" fmla="*/ 2147483647 h 19"/>
                <a:gd name="T72" fmla="*/ 2147483647 w 14"/>
                <a:gd name="T73" fmla="*/ 2147483647 h 19"/>
                <a:gd name="T74" fmla="*/ 2147483647 w 14"/>
                <a:gd name="T75" fmla="*/ 2147483647 h 19"/>
                <a:gd name="T76" fmla="*/ 2147483647 w 14"/>
                <a:gd name="T77" fmla="*/ 2147483647 h 19"/>
                <a:gd name="T78" fmla="*/ 0 w 14"/>
                <a:gd name="T79" fmla="*/ 2147483647 h 19"/>
                <a:gd name="T80" fmla="*/ 0 w 14"/>
                <a:gd name="T81" fmla="*/ 2147483647 h 19"/>
                <a:gd name="T82" fmla="*/ 0 w 14"/>
                <a:gd name="T83" fmla="*/ 2147483647 h 19"/>
                <a:gd name="T84" fmla="*/ 0 w 14"/>
                <a:gd name="T85" fmla="*/ 2147483647 h 19"/>
                <a:gd name="T86" fmla="*/ 2147483647 w 14"/>
                <a:gd name="T87" fmla="*/ 0 h 19"/>
                <a:gd name="T88" fmla="*/ 2147483647 w 14"/>
                <a:gd name="T89" fmla="*/ 0 h 19"/>
                <a:gd name="T90" fmla="*/ 2147483647 w 14"/>
                <a:gd name="T91" fmla="*/ 2147483647 h 19"/>
                <a:gd name="T92" fmla="*/ 2147483647 w 14"/>
                <a:gd name="T93" fmla="*/ 2147483647 h 19"/>
                <a:gd name="T94" fmla="*/ 2147483647 w 14"/>
                <a:gd name="T95" fmla="*/ 2147483647 h 19"/>
                <a:gd name="T96" fmla="*/ 2147483647 w 14"/>
                <a:gd name="T97" fmla="*/ 2147483647 h 19"/>
                <a:gd name="T98" fmla="*/ 2147483647 w 14"/>
                <a:gd name="T99" fmla="*/ 2147483647 h 19"/>
                <a:gd name="T100" fmla="*/ 2147483647 w 14"/>
                <a:gd name="T101" fmla="*/ 2147483647 h 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4"/>
                <a:gd name="T154" fmla="*/ 0 h 19"/>
                <a:gd name="T155" fmla="*/ 14 w 14"/>
                <a:gd name="T156" fmla="*/ 19 h 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4" h="19">
                  <a:moveTo>
                    <a:pt x="9" y="5"/>
                  </a:moveTo>
                  <a:lnTo>
                    <a:pt x="9" y="5"/>
                  </a:lnTo>
                  <a:lnTo>
                    <a:pt x="11" y="5"/>
                  </a:lnTo>
                  <a:lnTo>
                    <a:pt x="9" y="8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1" y="12"/>
                  </a:lnTo>
                  <a:lnTo>
                    <a:pt x="14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9"/>
                  </a:lnTo>
                  <a:lnTo>
                    <a:pt x="11" y="17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7" y="15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2" y="3"/>
                  </a:lnTo>
                  <a:lnTo>
                    <a:pt x="4" y="3"/>
                  </a:lnTo>
                  <a:lnTo>
                    <a:pt x="7" y="3"/>
                  </a:lnTo>
                  <a:lnTo>
                    <a:pt x="9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61" name="Freeform 259"/>
            <p:cNvSpPr>
              <a:spLocks/>
            </p:cNvSpPr>
            <p:nvPr/>
          </p:nvSpPr>
          <p:spPr bwMode="auto">
            <a:xfrm>
              <a:off x="689" y="1465"/>
              <a:ext cx="17" cy="21"/>
            </a:xfrm>
            <a:custGeom>
              <a:avLst/>
              <a:gdLst>
                <a:gd name="T0" fmla="*/ 2147483647 w 14"/>
                <a:gd name="T1" fmla="*/ 2147483647 h 19"/>
                <a:gd name="T2" fmla="*/ 2147483647 w 14"/>
                <a:gd name="T3" fmla="*/ 2147483647 h 19"/>
                <a:gd name="T4" fmla="*/ 2147483647 w 14"/>
                <a:gd name="T5" fmla="*/ 2147483647 h 19"/>
                <a:gd name="T6" fmla="*/ 2147483647 w 14"/>
                <a:gd name="T7" fmla="*/ 2147483647 h 19"/>
                <a:gd name="T8" fmla="*/ 2147483647 w 14"/>
                <a:gd name="T9" fmla="*/ 2147483647 h 19"/>
                <a:gd name="T10" fmla="*/ 2147483647 w 14"/>
                <a:gd name="T11" fmla="*/ 2147483647 h 19"/>
                <a:gd name="T12" fmla="*/ 2147483647 w 14"/>
                <a:gd name="T13" fmla="*/ 2147483647 h 19"/>
                <a:gd name="T14" fmla="*/ 2147483647 w 14"/>
                <a:gd name="T15" fmla="*/ 2147483647 h 19"/>
                <a:gd name="T16" fmla="*/ 2147483647 w 14"/>
                <a:gd name="T17" fmla="*/ 2147483647 h 19"/>
                <a:gd name="T18" fmla="*/ 2147483647 w 14"/>
                <a:gd name="T19" fmla="*/ 2147483647 h 19"/>
                <a:gd name="T20" fmla="*/ 2147483647 w 14"/>
                <a:gd name="T21" fmla="*/ 2147483647 h 19"/>
                <a:gd name="T22" fmla="*/ 2147483647 w 14"/>
                <a:gd name="T23" fmla="*/ 2147483647 h 19"/>
                <a:gd name="T24" fmla="*/ 2147483647 w 14"/>
                <a:gd name="T25" fmla="*/ 2147483647 h 19"/>
                <a:gd name="T26" fmla="*/ 2147483647 w 14"/>
                <a:gd name="T27" fmla="*/ 2147483647 h 19"/>
                <a:gd name="T28" fmla="*/ 2147483647 w 14"/>
                <a:gd name="T29" fmla="*/ 2147483647 h 19"/>
                <a:gd name="T30" fmla="*/ 2147483647 w 14"/>
                <a:gd name="T31" fmla="*/ 2147483647 h 19"/>
                <a:gd name="T32" fmla="*/ 2147483647 w 14"/>
                <a:gd name="T33" fmla="*/ 2147483647 h 19"/>
                <a:gd name="T34" fmla="*/ 2147483647 w 14"/>
                <a:gd name="T35" fmla="*/ 2147483647 h 19"/>
                <a:gd name="T36" fmla="*/ 2147483647 w 14"/>
                <a:gd name="T37" fmla="*/ 2147483647 h 19"/>
                <a:gd name="T38" fmla="*/ 2147483647 w 14"/>
                <a:gd name="T39" fmla="*/ 2147483647 h 19"/>
                <a:gd name="T40" fmla="*/ 2147483647 w 14"/>
                <a:gd name="T41" fmla="*/ 2147483647 h 19"/>
                <a:gd name="T42" fmla="*/ 2147483647 w 14"/>
                <a:gd name="T43" fmla="*/ 2147483647 h 19"/>
                <a:gd name="T44" fmla="*/ 2147483647 w 14"/>
                <a:gd name="T45" fmla="*/ 2147483647 h 19"/>
                <a:gd name="T46" fmla="*/ 2147483647 w 14"/>
                <a:gd name="T47" fmla="*/ 2147483647 h 19"/>
                <a:gd name="T48" fmla="*/ 2147483647 w 14"/>
                <a:gd name="T49" fmla="*/ 2147483647 h 19"/>
                <a:gd name="T50" fmla="*/ 2147483647 w 14"/>
                <a:gd name="T51" fmla="*/ 2147483647 h 19"/>
                <a:gd name="T52" fmla="*/ 2147483647 w 14"/>
                <a:gd name="T53" fmla="*/ 2147483647 h 19"/>
                <a:gd name="T54" fmla="*/ 2147483647 w 14"/>
                <a:gd name="T55" fmla="*/ 2147483647 h 19"/>
                <a:gd name="T56" fmla="*/ 2147483647 w 14"/>
                <a:gd name="T57" fmla="*/ 2147483647 h 19"/>
                <a:gd name="T58" fmla="*/ 2147483647 w 14"/>
                <a:gd name="T59" fmla="*/ 2147483647 h 19"/>
                <a:gd name="T60" fmla="*/ 2147483647 w 14"/>
                <a:gd name="T61" fmla="*/ 2147483647 h 19"/>
                <a:gd name="T62" fmla="*/ 2147483647 w 14"/>
                <a:gd name="T63" fmla="*/ 2147483647 h 19"/>
                <a:gd name="T64" fmla="*/ 2147483647 w 14"/>
                <a:gd name="T65" fmla="*/ 2147483647 h 19"/>
                <a:gd name="T66" fmla="*/ 2147483647 w 14"/>
                <a:gd name="T67" fmla="*/ 2147483647 h 19"/>
                <a:gd name="T68" fmla="*/ 2147483647 w 14"/>
                <a:gd name="T69" fmla="*/ 2147483647 h 19"/>
                <a:gd name="T70" fmla="*/ 2147483647 w 14"/>
                <a:gd name="T71" fmla="*/ 2147483647 h 19"/>
                <a:gd name="T72" fmla="*/ 2147483647 w 14"/>
                <a:gd name="T73" fmla="*/ 2147483647 h 19"/>
                <a:gd name="T74" fmla="*/ 2147483647 w 14"/>
                <a:gd name="T75" fmla="*/ 2147483647 h 19"/>
                <a:gd name="T76" fmla="*/ 2147483647 w 14"/>
                <a:gd name="T77" fmla="*/ 2147483647 h 19"/>
                <a:gd name="T78" fmla="*/ 0 w 14"/>
                <a:gd name="T79" fmla="*/ 2147483647 h 19"/>
                <a:gd name="T80" fmla="*/ 0 w 14"/>
                <a:gd name="T81" fmla="*/ 2147483647 h 19"/>
                <a:gd name="T82" fmla="*/ 0 w 14"/>
                <a:gd name="T83" fmla="*/ 2147483647 h 19"/>
                <a:gd name="T84" fmla="*/ 0 w 14"/>
                <a:gd name="T85" fmla="*/ 2147483647 h 19"/>
                <a:gd name="T86" fmla="*/ 2147483647 w 14"/>
                <a:gd name="T87" fmla="*/ 0 h 19"/>
                <a:gd name="T88" fmla="*/ 2147483647 w 14"/>
                <a:gd name="T89" fmla="*/ 0 h 19"/>
                <a:gd name="T90" fmla="*/ 2147483647 w 14"/>
                <a:gd name="T91" fmla="*/ 2147483647 h 19"/>
                <a:gd name="T92" fmla="*/ 2147483647 w 14"/>
                <a:gd name="T93" fmla="*/ 2147483647 h 19"/>
                <a:gd name="T94" fmla="*/ 2147483647 w 14"/>
                <a:gd name="T95" fmla="*/ 2147483647 h 19"/>
                <a:gd name="T96" fmla="*/ 2147483647 w 14"/>
                <a:gd name="T97" fmla="*/ 2147483647 h 19"/>
                <a:gd name="T98" fmla="*/ 2147483647 w 14"/>
                <a:gd name="T99" fmla="*/ 2147483647 h 19"/>
                <a:gd name="T100" fmla="*/ 2147483647 w 14"/>
                <a:gd name="T101" fmla="*/ 2147483647 h 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4"/>
                <a:gd name="T154" fmla="*/ 0 h 19"/>
                <a:gd name="T155" fmla="*/ 14 w 14"/>
                <a:gd name="T156" fmla="*/ 19 h 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4" h="19">
                  <a:moveTo>
                    <a:pt x="9" y="5"/>
                  </a:moveTo>
                  <a:lnTo>
                    <a:pt x="9" y="5"/>
                  </a:lnTo>
                  <a:lnTo>
                    <a:pt x="11" y="5"/>
                  </a:lnTo>
                  <a:lnTo>
                    <a:pt x="9" y="8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1" y="12"/>
                  </a:lnTo>
                  <a:lnTo>
                    <a:pt x="14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9"/>
                  </a:lnTo>
                  <a:lnTo>
                    <a:pt x="11" y="17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7" y="15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2" y="3"/>
                  </a:lnTo>
                  <a:lnTo>
                    <a:pt x="4" y="3"/>
                  </a:lnTo>
                  <a:lnTo>
                    <a:pt x="7" y="3"/>
                  </a:lnTo>
                  <a:lnTo>
                    <a:pt x="9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62" name="Freeform 260"/>
            <p:cNvSpPr>
              <a:spLocks/>
            </p:cNvSpPr>
            <p:nvPr/>
          </p:nvSpPr>
          <p:spPr bwMode="auto">
            <a:xfrm>
              <a:off x="703" y="1458"/>
              <a:ext cx="13" cy="16"/>
            </a:xfrm>
            <a:custGeom>
              <a:avLst/>
              <a:gdLst>
                <a:gd name="T0" fmla="*/ 2147483647 w 12"/>
                <a:gd name="T1" fmla="*/ 2147483647 h 15"/>
                <a:gd name="T2" fmla="*/ 2147483647 w 12"/>
                <a:gd name="T3" fmla="*/ 2147483647 h 15"/>
                <a:gd name="T4" fmla="*/ 0 w 12"/>
                <a:gd name="T5" fmla="*/ 2147483647 h 15"/>
                <a:gd name="T6" fmla="*/ 0 w 12"/>
                <a:gd name="T7" fmla="*/ 2147483647 h 15"/>
                <a:gd name="T8" fmla="*/ 0 w 12"/>
                <a:gd name="T9" fmla="*/ 2147483647 h 15"/>
                <a:gd name="T10" fmla="*/ 0 w 12"/>
                <a:gd name="T11" fmla="*/ 0 h 15"/>
                <a:gd name="T12" fmla="*/ 0 w 12"/>
                <a:gd name="T13" fmla="*/ 0 h 15"/>
                <a:gd name="T14" fmla="*/ 0 w 12"/>
                <a:gd name="T15" fmla="*/ 0 h 15"/>
                <a:gd name="T16" fmla="*/ 2147483647 w 12"/>
                <a:gd name="T17" fmla="*/ 0 h 15"/>
                <a:gd name="T18" fmla="*/ 2147483647 w 12"/>
                <a:gd name="T19" fmla="*/ 0 h 15"/>
                <a:gd name="T20" fmla="*/ 2147483647 w 12"/>
                <a:gd name="T21" fmla="*/ 0 h 15"/>
                <a:gd name="T22" fmla="*/ 2147483647 w 12"/>
                <a:gd name="T23" fmla="*/ 2147483647 h 15"/>
                <a:gd name="T24" fmla="*/ 2147483647 w 12"/>
                <a:gd name="T25" fmla="*/ 2147483647 h 15"/>
                <a:gd name="T26" fmla="*/ 2147483647 w 12"/>
                <a:gd name="T27" fmla="*/ 2147483647 h 15"/>
                <a:gd name="T28" fmla="*/ 2147483647 w 12"/>
                <a:gd name="T29" fmla="*/ 2147483647 h 15"/>
                <a:gd name="T30" fmla="*/ 2147483647 w 12"/>
                <a:gd name="T31" fmla="*/ 2147483647 h 15"/>
                <a:gd name="T32" fmla="*/ 2147483647 w 12"/>
                <a:gd name="T33" fmla="*/ 0 h 15"/>
                <a:gd name="T34" fmla="*/ 2147483647 w 12"/>
                <a:gd name="T35" fmla="*/ 0 h 15"/>
                <a:gd name="T36" fmla="*/ 2147483647 w 12"/>
                <a:gd name="T37" fmla="*/ 2147483647 h 15"/>
                <a:gd name="T38" fmla="*/ 2147483647 w 12"/>
                <a:gd name="T39" fmla="*/ 2147483647 h 15"/>
                <a:gd name="T40" fmla="*/ 2147483647 w 12"/>
                <a:gd name="T41" fmla="*/ 2147483647 h 15"/>
                <a:gd name="T42" fmla="*/ 2147483647 w 12"/>
                <a:gd name="T43" fmla="*/ 2147483647 h 15"/>
                <a:gd name="T44" fmla="*/ 2147483647 w 12"/>
                <a:gd name="T45" fmla="*/ 2147483647 h 15"/>
                <a:gd name="T46" fmla="*/ 2147483647 w 12"/>
                <a:gd name="T47" fmla="*/ 2147483647 h 15"/>
                <a:gd name="T48" fmla="*/ 2147483647 w 12"/>
                <a:gd name="T49" fmla="*/ 2147483647 h 15"/>
                <a:gd name="T50" fmla="*/ 2147483647 w 12"/>
                <a:gd name="T51" fmla="*/ 2147483647 h 15"/>
                <a:gd name="T52" fmla="*/ 2147483647 w 12"/>
                <a:gd name="T53" fmla="*/ 2147483647 h 15"/>
                <a:gd name="T54" fmla="*/ 2147483647 w 12"/>
                <a:gd name="T55" fmla="*/ 2147483647 h 15"/>
                <a:gd name="T56" fmla="*/ 2147483647 w 12"/>
                <a:gd name="T57" fmla="*/ 2147483647 h 15"/>
                <a:gd name="T58" fmla="*/ 2147483647 w 12"/>
                <a:gd name="T59" fmla="*/ 2147483647 h 15"/>
                <a:gd name="T60" fmla="*/ 2147483647 w 12"/>
                <a:gd name="T61" fmla="*/ 2147483647 h 15"/>
                <a:gd name="T62" fmla="*/ 2147483647 w 12"/>
                <a:gd name="T63" fmla="*/ 2147483647 h 15"/>
                <a:gd name="T64" fmla="*/ 2147483647 w 12"/>
                <a:gd name="T65" fmla="*/ 2147483647 h 15"/>
                <a:gd name="T66" fmla="*/ 2147483647 w 12"/>
                <a:gd name="T67" fmla="*/ 2147483647 h 15"/>
                <a:gd name="T68" fmla="*/ 2147483647 w 12"/>
                <a:gd name="T69" fmla="*/ 2147483647 h 15"/>
                <a:gd name="T70" fmla="*/ 2147483647 w 12"/>
                <a:gd name="T71" fmla="*/ 2147483647 h 15"/>
                <a:gd name="T72" fmla="*/ 2147483647 w 12"/>
                <a:gd name="T73" fmla="*/ 2147483647 h 15"/>
                <a:gd name="T74" fmla="*/ 2147483647 w 12"/>
                <a:gd name="T75" fmla="*/ 2147483647 h 15"/>
                <a:gd name="T76" fmla="*/ 2147483647 w 12"/>
                <a:gd name="T77" fmla="*/ 2147483647 h 15"/>
                <a:gd name="T78" fmla="*/ 2147483647 w 12"/>
                <a:gd name="T79" fmla="*/ 2147483647 h 15"/>
                <a:gd name="T80" fmla="*/ 2147483647 w 12"/>
                <a:gd name="T81" fmla="*/ 2147483647 h 15"/>
                <a:gd name="T82" fmla="*/ 2147483647 w 12"/>
                <a:gd name="T83" fmla="*/ 2147483647 h 15"/>
                <a:gd name="T84" fmla="*/ 2147483647 w 12"/>
                <a:gd name="T85" fmla="*/ 2147483647 h 15"/>
                <a:gd name="T86" fmla="*/ 2147483647 w 12"/>
                <a:gd name="T87" fmla="*/ 2147483647 h 15"/>
                <a:gd name="T88" fmla="*/ 2147483647 w 12"/>
                <a:gd name="T89" fmla="*/ 2147483647 h 15"/>
                <a:gd name="T90" fmla="*/ 2147483647 w 12"/>
                <a:gd name="T91" fmla="*/ 2147483647 h 15"/>
                <a:gd name="T92" fmla="*/ 2147483647 w 12"/>
                <a:gd name="T93" fmla="*/ 2147483647 h 15"/>
                <a:gd name="T94" fmla="*/ 2147483647 w 12"/>
                <a:gd name="T95" fmla="*/ 2147483647 h 15"/>
                <a:gd name="T96" fmla="*/ 2147483647 w 12"/>
                <a:gd name="T97" fmla="*/ 2147483647 h 15"/>
                <a:gd name="T98" fmla="*/ 2147483647 w 12"/>
                <a:gd name="T99" fmla="*/ 2147483647 h 15"/>
                <a:gd name="T100" fmla="*/ 2147483647 w 12"/>
                <a:gd name="T101" fmla="*/ 2147483647 h 15"/>
                <a:gd name="T102" fmla="*/ 2147483647 w 12"/>
                <a:gd name="T103" fmla="*/ 2147483647 h 15"/>
                <a:gd name="T104" fmla="*/ 2147483647 w 12"/>
                <a:gd name="T105" fmla="*/ 2147483647 h 1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2"/>
                <a:gd name="T160" fmla="*/ 0 h 15"/>
                <a:gd name="T161" fmla="*/ 12 w 12"/>
                <a:gd name="T162" fmla="*/ 15 h 1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2" h="15">
                  <a:moveTo>
                    <a:pt x="3" y="7"/>
                  </a:moveTo>
                  <a:lnTo>
                    <a:pt x="3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3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7" y="3"/>
                  </a:lnTo>
                  <a:lnTo>
                    <a:pt x="5" y="3"/>
                  </a:lnTo>
                  <a:lnTo>
                    <a:pt x="7" y="5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0" y="7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5" y="15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5" y="7"/>
                  </a:lnTo>
                  <a:lnTo>
                    <a:pt x="3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63" name="Freeform 261"/>
            <p:cNvSpPr>
              <a:spLocks/>
            </p:cNvSpPr>
            <p:nvPr/>
          </p:nvSpPr>
          <p:spPr bwMode="auto">
            <a:xfrm>
              <a:off x="703" y="1458"/>
              <a:ext cx="13" cy="16"/>
            </a:xfrm>
            <a:custGeom>
              <a:avLst/>
              <a:gdLst>
                <a:gd name="T0" fmla="*/ 2147483647 w 12"/>
                <a:gd name="T1" fmla="*/ 2147483647 h 15"/>
                <a:gd name="T2" fmla="*/ 2147483647 w 12"/>
                <a:gd name="T3" fmla="*/ 2147483647 h 15"/>
                <a:gd name="T4" fmla="*/ 0 w 12"/>
                <a:gd name="T5" fmla="*/ 2147483647 h 15"/>
                <a:gd name="T6" fmla="*/ 0 w 12"/>
                <a:gd name="T7" fmla="*/ 2147483647 h 15"/>
                <a:gd name="T8" fmla="*/ 0 w 12"/>
                <a:gd name="T9" fmla="*/ 2147483647 h 15"/>
                <a:gd name="T10" fmla="*/ 0 w 12"/>
                <a:gd name="T11" fmla="*/ 0 h 15"/>
                <a:gd name="T12" fmla="*/ 0 w 12"/>
                <a:gd name="T13" fmla="*/ 0 h 15"/>
                <a:gd name="T14" fmla="*/ 0 w 12"/>
                <a:gd name="T15" fmla="*/ 0 h 15"/>
                <a:gd name="T16" fmla="*/ 2147483647 w 12"/>
                <a:gd name="T17" fmla="*/ 0 h 15"/>
                <a:gd name="T18" fmla="*/ 2147483647 w 12"/>
                <a:gd name="T19" fmla="*/ 0 h 15"/>
                <a:gd name="T20" fmla="*/ 2147483647 w 12"/>
                <a:gd name="T21" fmla="*/ 0 h 15"/>
                <a:gd name="T22" fmla="*/ 2147483647 w 12"/>
                <a:gd name="T23" fmla="*/ 2147483647 h 15"/>
                <a:gd name="T24" fmla="*/ 2147483647 w 12"/>
                <a:gd name="T25" fmla="*/ 2147483647 h 15"/>
                <a:gd name="T26" fmla="*/ 2147483647 w 12"/>
                <a:gd name="T27" fmla="*/ 2147483647 h 15"/>
                <a:gd name="T28" fmla="*/ 2147483647 w 12"/>
                <a:gd name="T29" fmla="*/ 2147483647 h 15"/>
                <a:gd name="T30" fmla="*/ 2147483647 w 12"/>
                <a:gd name="T31" fmla="*/ 2147483647 h 15"/>
                <a:gd name="T32" fmla="*/ 2147483647 w 12"/>
                <a:gd name="T33" fmla="*/ 0 h 15"/>
                <a:gd name="T34" fmla="*/ 2147483647 w 12"/>
                <a:gd name="T35" fmla="*/ 0 h 15"/>
                <a:gd name="T36" fmla="*/ 2147483647 w 12"/>
                <a:gd name="T37" fmla="*/ 2147483647 h 15"/>
                <a:gd name="T38" fmla="*/ 2147483647 w 12"/>
                <a:gd name="T39" fmla="*/ 2147483647 h 15"/>
                <a:gd name="T40" fmla="*/ 2147483647 w 12"/>
                <a:gd name="T41" fmla="*/ 2147483647 h 15"/>
                <a:gd name="T42" fmla="*/ 2147483647 w 12"/>
                <a:gd name="T43" fmla="*/ 2147483647 h 15"/>
                <a:gd name="T44" fmla="*/ 2147483647 w 12"/>
                <a:gd name="T45" fmla="*/ 2147483647 h 15"/>
                <a:gd name="T46" fmla="*/ 2147483647 w 12"/>
                <a:gd name="T47" fmla="*/ 2147483647 h 15"/>
                <a:gd name="T48" fmla="*/ 2147483647 w 12"/>
                <a:gd name="T49" fmla="*/ 2147483647 h 15"/>
                <a:gd name="T50" fmla="*/ 2147483647 w 12"/>
                <a:gd name="T51" fmla="*/ 2147483647 h 15"/>
                <a:gd name="T52" fmla="*/ 2147483647 w 12"/>
                <a:gd name="T53" fmla="*/ 2147483647 h 15"/>
                <a:gd name="T54" fmla="*/ 2147483647 w 12"/>
                <a:gd name="T55" fmla="*/ 2147483647 h 15"/>
                <a:gd name="T56" fmla="*/ 2147483647 w 12"/>
                <a:gd name="T57" fmla="*/ 2147483647 h 15"/>
                <a:gd name="T58" fmla="*/ 2147483647 w 12"/>
                <a:gd name="T59" fmla="*/ 2147483647 h 15"/>
                <a:gd name="T60" fmla="*/ 2147483647 w 12"/>
                <a:gd name="T61" fmla="*/ 2147483647 h 15"/>
                <a:gd name="T62" fmla="*/ 2147483647 w 12"/>
                <a:gd name="T63" fmla="*/ 2147483647 h 15"/>
                <a:gd name="T64" fmla="*/ 2147483647 w 12"/>
                <a:gd name="T65" fmla="*/ 2147483647 h 15"/>
                <a:gd name="T66" fmla="*/ 2147483647 w 12"/>
                <a:gd name="T67" fmla="*/ 2147483647 h 15"/>
                <a:gd name="T68" fmla="*/ 2147483647 w 12"/>
                <a:gd name="T69" fmla="*/ 2147483647 h 15"/>
                <a:gd name="T70" fmla="*/ 2147483647 w 12"/>
                <a:gd name="T71" fmla="*/ 2147483647 h 15"/>
                <a:gd name="T72" fmla="*/ 2147483647 w 12"/>
                <a:gd name="T73" fmla="*/ 2147483647 h 15"/>
                <a:gd name="T74" fmla="*/ 2147483647 w 12"/>
                <a:gd name="T75" fmla="*/ 2147483647 h 15"/>
                <a:gd name="T76" fmla="*/ 2147483647 w 12"/>
                <a:gd name="T77" fmla="*/ 2147483647 h 15"/>
                <a:gd name="T78" fmla="*/ 2147483647 w 12"/>
                <a:gd name="T79" fmla="*/ 2147483647 h 15"/>
                <a:gd name="T80" fmla="*/ 2147483647 w 12"/>
                <a:gd name="T81" fmla="*/ 2147483647 h 15"/>
                <a:gd name="T82" fmla="*/ 2147483647 w 12"/>
                <a:gd name="T83" fmla="*/ 2147483647 h 15"/>
                <a:gd name="T84" fmla="*/ 2147483647 w 12"/>
                <a:gd name="T85" fmla="*/ 2147483647 h 15"/>
                <a:gd name="T86" fmla="*/ 2147483647 w 12"/>
                <a:gd name="T87" fmla="*/ 2147483647 h 15"/>
                <a:gd name="T88" fmla="*/ 2147483647 w 12"/>
                <a:gd name="T89" fmla="*/ 2147483647 h 15"/>
                <a:gd name="T90" fmla="*/ 2147483647 w 12"/>
                <a:gd name="T91" fmla="*/ 2147483647 h 15"/>
                <a:gd name="T92" fmla="*/ 2147483647 w 12"/>
                <a:gd name="T93" fmla="*/ 2147483647 h 15"/>
                <a:gd name="T94" fmla="*/ 2147483647 w 12"/>
                <a:gd name="T95" fmla="*/ 2147483647 h 15"/>
                <a:gd name="T96" fmla="*/ 2147483647 w 12"/>
                <a:gd name="T97" fmla="*/ 2147483647 h 15"/>
                <a:gd name="T98" fmla="*/ 2147483647 w 12"/>
                <a:gd name="T99" fmla="*/ 2147483647 h 15"/>
                <a:gd name="T100" fmla="*/ 2147483647 w 12"/>
                <a:gd name="T101" fmla="*/ 2147483647 h 15"/>
                <a:gd name="T102" fmla="*/ 2147483647 w 12"/>
                <a:gd name="T103" fmla="*/ 2147483647 h 15"/>
                <a:gd name="T104" fmla="*/ 2147483647 w 12"/>
                <a:gd name="T105" fmla="*/ 2147483647 h 1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2"/>
                <a:gd name="T160" fmla="*/ 0 h 15"/>
                <a:gd name="T161" fmla="*/ 12 w 12"/>
                <a:gd name="T162" fmla="*/ 15 h 1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2" h="15">
                  <a:moveTo>
                    <a:pt x="3" y="7"/>
                  </a:moveTo>
                  <a:lnTo>
                    <a:pt x="3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3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7" y="3"/>
                  </a:lnTo>
                  <a:lnTo>
                    <a:pt x="5" y="3"/>
                  </a:lnTo>
                  <a:lnTo>
                    <a:pt x="7" y="5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0" y="7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5" y="15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5" y="7"/>
                  </a:lnTo>
                  <a:lnTo>
                    <a:pt x="3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64" name="Freeform 262"/>
            <p:cNvSpPr>
              <a:spLocks/>
            </p:cNvSpPr>
            <p:nvPr/>
          </p:nvSpPr>
          <p:spPr bwMode="auto">
            <a:xfrm>
              <a:off x="709" y="1476"/>
              <a:ext cx="7" cy="10"/>
            </a:xfrm>
            <a:custGeom>
              <a:avLst/>
              <a:gdLst>
                <a:gd name="T0" fmla="*/ 2147482551 w 7"/>
                <a:gd name="T1" fmla="*/ 2147483647 h 9"/>
                <a:gd name="T2" fmla="*/ 2147482551 w 7"/>
                <a:gd name="T3" fmla="*/ 2147483647 h 9"/>
                <a:gd name="T4" fmla="*/ 2147482551 w 7"/>
                <a:gd name="T5" fmla="*/ 2147483647 h 9"/>
                <a:gd name="T6" fmla="*/ 0 w 7"/>
                <a:gd name="T7" fmla="*/ 2147483647 h 9"/>
                <a:gd name="T8" fmla="*/ 0 w 7"/>
                <a:gd name="T9" fmla="*/ 2147483647 h 9"/>
                <a:gd name="T10" fmla="*/ 0 w 7"/>
                <a:gd name="T11" fmla="*/ 0 h 9"/>
                <a:gd name="T12" fmla="*/ 0 w 7"/>
                <a:gd name="T13" fmla="*/ 0 h 9"/>
                <a:gd name="T14" fmla="*/ 2147482551 w 7"/>
                <a:gd name="T15" fmla="*/ 0 h 9"/>
                <a:gd name="T16" fmla="*/ 2147482551 w 7"/>
                <a:gd name="T17" fmla="*/ 0 h 9"/>
                <a:gd name="T18" fmla="*/ 2147482551 w 7"/>
                <a:gd name="T19" fmla="*/ 0 h 9"/>
                <a:gd name="T20" fmla="*/ 2147482551 w 7"/>
                <a:gd name="T21" fmla="*/ 2147483647 h 9"/>
                <a:gd name="T22" fmla="*/ 2147482551 w 7"/>
                <a:gd name="T23" fmla="*/ 0 h 9"/>
                <a:gd name="T24" fmla="*/ 2147482551 w 7"/>
                <a:gd name="T25" fmla="*/ 2147483647 h 9"/>
                <a:gd name="T26" fmla="*/ 2147482551 w 7"/>
                <a:gd name="T27" fmla="*/ 2147483647 h 9"/>
                <a:gd name="T28" fmla="*/ 2147482551 w 7"/>
                <a:gd name="T29" fmla="*/ 2147483647 h 9"/>
                <a:gd name="T30" fmla="*/ 2147482551 w 7"/>
                <a:gd name="T31" fmla="*/ 2147483647 h 9"/>
                <a:gd name="T32" fmla="*/ 2147482551 w 7"/>
                <a:gd name="T33" fmla="*/ 2147483647 h 9"/>
                <a:gd name="T34" fmla="*/ 2147482551 w 7"/>
                <a:gd name="T35" fmla="*/ 2147483647 h 9"/>
                <a:gd name="T36" fmla="*/ 2147482551 w 7"/>
                <a:gd name="T37" fmla="*/ 2147483647 h 9"/>
                <a:gd name="T38" fmla="*/ 2147482551 w 7"/>
                <a:gd name="T39" fmla="*/ 2147483647 h 9"/>
                <a:gd name="T40" fmla="*/ 2147482551 w 7"/>
                <a:gd name="T41" fmla="*/ 2147483647 h 9"/>
                <a:gd name="T42" fmla="*/ 2147482551 w 7"/>
                <a:gd name="T43" fmla="*/ 2147483647 h 9"/>
                <a:gd name="T44" fmla="*/ 2147482551 w 7"/>
                <a:gd name="T45" fmla="*/ 2147483647 h 9"/>
                <a:gd name="T46" fmla="*/ 2147482551 w 7"/>
                <a:gd name="T47" fmla="*/ 2147483647 h 9"/>
                <a:gd name="T48" fmla="*/ 2147482551 w 7"/>
                <a:gd name="T49" fmla="*/ 2147483647 h 9"/>
                <a:gd name="T50" fmla="*/ 2147482551 w 7"/>
                <a:gd name="T51" fmla="*/ 2147483647 h 9"/>
                <a:gd name="T52" fmla="*/ 2147482551 w 7"/>
                <a:gd name="T53" fmla="*/ 2147483647 h 9"/>
                <a:gd name="T54" fmla="*/ 2147482551 w 7"/>
                <a:gd name="T55" fmla="*/ 2147483647 h 9"/>
                <a:gd name="T56" fmla="*/ 2147482551 w 7"/>
                <a:gd name="T57" fmla="*/ 2147483647 h 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"/>
                <a:gd name="T88" fmla="*/ 0 h 9"/>
                <a:gd name="T89" fmla="*/ 7 w 7"/>
                <a:gd name="T90" fmla="*/ 9 h 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" h="9">
                  <a:moveTo>
                    <a:pt x="2" y="2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2"/>
                  </a:lnTo>
                  <a:lnTo>
                    <a:pt x="7" y="5"/>
                  </a:lnTo>
                  <a:lnTo>
                    <a:pt x="7" y="7"/>
                  </a:lnTo>
                  <a:lnTo>
                    <a:pt x="7" y="9"/>
                  </a:lnTo>
                  <a:lnTo>
                    <a:pt x="5" y="9"/>
                  </a:lnTo>
                  <a:lnTo>
                    <a:pt x="5" y="7"/>
                  </a:lnTo>
                  <a:lnTo>
                    <a:pt x="5" y="9"/>
                  </a:lnTo>
                  <a:lnTo>
                    <a:pt x="2" y="7"/>
                  </a:lnTo>
                  <a:lnTo>
                    <a:pt x="2" y="5"/>
                  </a:lnTo>
                  <a:lnTo>
                    <a:pt x="5" y="7"/>
                  </a:lnTo>
                  <a:lnTo>
                    <a:pt x="5" y="5"/>
                  </a:lnTo>
                  <a:lnTo>
                    <a:pt x="2" y="5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65" name="Freeform 263"/>
            <p:cNvSpPr>
              <a:spLocks/>
            </p:cNvSpPr>
            <p:nvPr/>
          </p:nvSpPr>
          <p:spPr bwMode="auto">
            <a:xfrm>
              <a:off x="709" y="1476"/>
              <a:ext cx="7" cy="10"/>
            </a:xfrm>
            <a:custGeom>
              <a:avLst/>
              <a:gdLst>
                <a:gd name="T0" fmla="*/ 2147482551 w 7"/>
                <a:gd name="T1" fmla="*/ 2147483647 h 9"/>
                <a:gd name="T2" fmla="*/ 2147482551 w 7"/>
                <a:gd name="T3" fmla="*/ 2147483647 h 9"/>
                <a:gd name="T4" fmla="*/ 2147482551 w 7"/>
                <a:gd name="T5" fmla="*/ 2147483647 h 9"/>
                <a:gd name="T6" fmla="*/ 0 w 7"/>
                <a:gd name="T7" fmla="*/ 2147483647 h 9"/>
                <a:gd name="T8" fmla="*/ 0 w 7"/>
                <a:gd name="T9" fmla="*/ 2147483647 h 9"/>
                <a:gd name="T10" fmla="*/ 0 w 7"/>
                <a:gd name="T11" fmla="*/ 0 h 9"/>
                <a:gd name="T12" fmla="*/ 0 w 7"/>
                <a:gd name="T13" fmla="*/ 0 h 9"/>
                <a:gd name="T14" fmla="*/ 2147482551 w 7"/>
                <a:gd name="T15" fmla="*/ 0 h 9"/>
                <a:gd name="T16" fmla="*/ 2147482551 w 7"/>
                <a:gd name="T17" fmla="*/ 0 h 9"/>
                <a:gd name="T18" fmla="*/ 2147482551 w 7"/>
                <a:gd name="T19" fmla="*/ 0 h 9"/>
                <a:gd name="T20" fmla="*/ 2147482551 w 7"/>
                <a:gd name="T21" fmla="*/ 2147483647 h 9"/>
                <a:gd name="T22" fmla="*/ 2147482551 w 7"/>
                <a:gd name="T23" fmla="*/ 0 h 9"/>
                <a:gd name="T24" fmla="*/ 2147482551 w 7"/>
                <a:gd name="T25" fmla="*/ 2147483647 h 9"/>
                <a:gd name="T26" fmla="*/ 2147482551 w 7"/>
                <a:gd name="T27" fmla="*/ 2147483647 h 9"/>
                <a:gd name="T28" fmla="*/ 2147482551 w 7"/>
                <a:gd name="T29" fmla="*/ 2147483647 h 9"/>
                <a:gd name="T30" fmla="*/ 2147482551 w 7"/>
                <a:gd name="T31" fmla="*/ 2147483647 h 9"/>
                <a:gd name="T32" fmla="*/ 2147482551 w 7"/>
                <a:gd name="T33" fmla="*/ 2147483647 h 9"/>
                <a:gd name="T34" fmla="*/ 2147482551 w 7"/>
                <a:gd name="T35" fmla="*/ 2147483647 h 9"/>
                <a:gd name="T36" fmla="*/ 2147482551 w 7"/>
                <a:gd name="T37" fmla="*/ 2147483647 h 9"/>
                <a:gd name="T38" fmla="*/ 2147482551 w 7"/>
                <a:gd name="T39" fmla="*/ 2147483647 h 9"/>
                <a:gd name="T40" fmla="*/ 2147482551 w 7"/>
                <a:gd name="T41" fmla="*/ 2147483647 h 9"/>
                <a:gd name="T42" fmla="*/ 2147482551 w 7"/>
                <a:gd name="T43" fmla="*/ 2147483647 h 9"/>
                <a:gd name="T44" fmla="*/ 2147482551 w 7"/>
                <a:gd name="T45" fmla="*/ 2147483647 h 9"/>
                <a:gd name="T46" fmla="*/ 2147482551 w 7"/>
                <a:gd name="T47" fmla="*/ 2147483647 h 9"/>
                <a:gd name="T48" fmla="*/ 2147482551 w 7"/>
                <a:gd name="T49" fmla="*/ 2147483647 h 9"/>
                <a:gd name="T50" fmla="*/ 2147482551 w 7"/>
                <a:gd name="T51" fmla="*/ 2147483647 h 9"/>
                <a:gd name="T52" fmla="*/ 2147482551 w 7"/>
                <a:gd name="T53" fmla="*/ 2147483647 h 9"/>
                <a:gd name="T54" fmla="*/ 2147482551 w 7"/>
                <a:gd name="T55" fmla="*/ 2147483647 h 9"/>
                <a:gd name="T56" fmla="*/ 2147482551 w 7"/>
                <a:gd name="T57" fmla="*/ 2147483647 h 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"/>
                <a:gd name="T88" fmla="*/ 0 h 9"/>
                <a:gd name="T89" fmla="*/ 7 w 7"/>
                <a:gd name="T90" fmla="*/ 9 h 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" h="9">
                  <a:moveTo>
                    <a:pt x="2" y="2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2"/>
                  </a:lnTo>
                  <a:lnTo>
                    <a:pt x="7" y="5"/>
                  </a:lnTo>
                  <a:lnTo>
                    <a:pt x="7" y="7"/>
                  </a:lnTo>
                  <a:lnTo>
                    <a:pt x="7" y="9"/>
                  </a:lnTo>
                  <a:lnTo>
                    <a:pt x="5" y="9"/>
                  </a:lnTo>
                  <a:lnTo>
                    <a:pt x="5" y="7"/>
                  </a:lnTo>
                  <a:lnTo>
                    <a:pt x="5" y="9"/>
                  </a:lnTo>
                  <a:lnTo>
                    <a:pt x="2" y="7"/>
                  </a:lnTo>
                  <a:lnTo>
                    <a:pt x="2" y="5"/>
                  </a:lnTo>
                  <a:lnTo>
                    <a:pt x="5" y="7"/>
                  </a:lnTo>
                  <a:lnTo>
                    <a:pt x="5" y="5"/>
                  </a:lnTo>
                  <a:lnTo>
                    <a:pt x="2" y="5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66" name="Freeform 264"/>
            <p:cNvSpPr>
              <a:spLocks/>
            </p:cNvSpPr>
            <p:nvPr/>
          </p:nvSpPr>
          <p:spPr bwMode="auto">
            <a:xfrm>
              <a:off x="713" y="1474"/>
              <a:ext cx="17" cy="8"/>
            </a:xfrm>
            <a:custGeom>
              <a:avLst/>
              <a:gdLst>
                <a:gd name="T0" fmla="*/ 2147483647 w 14"/>
                <a:gd name="T1" fmla="*/ 2147483647 h 7"/>
                <a:gd name="T2" fmla="*/ 2147483647 w 14"/>
                <a:gd name="T3" fmla="*/ 2147483647 h 7"/>
                <a:gd name="T4" fmla="*/ 2147483647 w 14"/>
                <a:gd name="T5" fmla="*/ 0 h 7"/>
                <a:gd name="T6" fmla="*/ 0 w 14"/>
                <a:gd name="T7" fmla="*/ 0 h 7"/>
                <a:gd name="T8" fmla="*/ 0 w 14"/>
                <a:gd name="T9" fmla="*/ 0 h 7"/>
                <a:gd name="T10" fmla="*/ 2147483647 w 14"/>
                <a:gd name="T11" fmla="*/ 0 h 7"/>
                <a:gd name="T12" fmla="*/ 2147483647 w 14"/>
                <a:gd name="T13" fmla="*/ 0 h 7"/>
                <a:gd name="T14" fmla="*/ 2147483647 w 14"/>
                <a:gd name="T15" fmla="*/ 0 h 7"/>
                <a:gd name="T16" fmla="*/ 2147483647 w 14"/>
                <a:gd name="T17" fmla="*/ 0 h 7"/>
                <a:gd name="T18" fmla="*/ 2147483647 w 14"/>
                <a:gd name="T19" fmla="*/ 2147483647 h 7"/>
                <a:gd name="T20" fmla="*/ 2147483647 w 14"/>
                <a:gd name="T21" fmla="*/ 2147483647 h 7"/>
                <a:gd name="T22" fmla="*/ 2147483647 w 14"/>
                <a:gd name="T23" fmla="*/ 2147483647 h 7"/>
                <a:gd name="T24" fmla="*/ 2147483647 w 14"/>
                <a:gd name="T25" fmla="*/ 2147483647 h 7"/>
                <a:gd name="T26" fmla="*/ 2147483647 w 14"/>
                <a:gd name="T27" fmla="*/ 2147483647 h 7"/>
                <a:gd name="T28" fmla="*/ 2147483647 w 14"/>
                <a:gd name="T29" fmla="*/ 2147483647 h 7"/>
                <a:gd name="T30" fmla="*/ 2147483647 w 14"/>
                <a:gd name="T31" fmla="*/ 2147483647 h 7"/>
                <a:gd name="T32" fmla="*/ 2147483647 w 14"/>
                <a:gd name="T33" fmla="*/ 2147483647 h 7"/>
                <a:gd name="T34" fmla="*/ 2147483647 w 14"/>
                <a:gd name="T35" fmla="*/ 2147483647 h 7"/>
                <a:gd name="T36" fmla="*/ 2147483647 w 14"/>
                <a:gd name="T37" fmla="*/ 2147483647 h 7"/>
                <a:gd name="T38" fmla="*/ 2147483647 w 14"/>
                <a:gd name="T39" fmla="*/ 2147483647 h 7"/>
                <a:gd name="T40" fmla="*/ 2147483647 w 14"/>
                <a:gd name="T41" fmla="*/ 2147483647 h 7"/>
                <a:gd name="T42" fmla="*/ 2147483647 w 14"/>
                <a:gd name="T43" fmla="*/ 2147483647 h 7"/>
                <a:gd name="T44" fmla="*/ 2147483647 w 14"/>
                <a:gd name="T45" fmla="*/ 2147483647 h 7"/>
                <a:gd name="T46" fmla="*/ 2147483647 w 14"/>
                <a:gd name="T47" fmla="*/ 2147483647 h 7"/>
                <a:gd name="T48" fmla="*/ 2147483647 w 14"/>
                <a:gd name="T49" fmla="*/ 2147483647 h 7"/>
                <a:gd name="T50" fmla="*/ 2147483647 w 14"/>
                <a:gd name="T51" fmla="*/ 2147483647 h 7"/>
                <a:gd name="T52" fmla="*/ 2147483647 w 14"/>
                <a:gd name="T53" fmla="*/ 2147483647 h 7"/>
                <a:gd name="T54" fmla="*/ 2147483647 w 14"/>
                <a:gd name="T55" fmla="*/ 2147483647 h 7"/>
                <a:gd name="T56" fmla="*/ 2147483647 w 14"/>
                <a:gd name="T57" fmla="*/ 2147483647 h 7"/>
                <a:gd name="T58" fmla="*/ 2147483647 w 14"/>
                <a:gd name="T59" fmla="*/ 2147483647 h 7"/>
                <a:gd name="T60" fmla="*/ 2147483647 w 14"/>
                <a:gd name="T61" fmla="*/ 2147483647 h 7"/>
                <a:gd name="T62" fmla="*/ 2147483647 w 14"/>
                <a:gd name="T63" fmla="*/ 2147483647 h 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"/>
                <a:gd name="T97" fmla="*/ 0 h 7"/>
                <a:gd name="T98" fmla="*/ 14 w 14"/>
                <a:gd name="T99" fmla="*/ 7 h 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" h="7">
                  <a:moveTo>
                    <a:pt x="5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9" y="2"/>
                  </a:lnTo>
                  <a:lnTo>
                    <a:pt x="9" y="4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5" y="4"/>
                  </a:lnTo>
                  <a:lnTo>
                    <a:pt x="5" y="2"/>
                  </a:lnTo>
                  <a:lnTo>
                    <a:pt x="2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67" name="Freeform 265"/>
            <p:cNvSpPr>
              <a:spLocks/>
            </p:cNvSpPr>
            <p:nvPr/>
          </p:nvSpPr>
          <p:spPr bwMode="auto">
            <a:xfrm>
              <a:off x="713" y="1474"/>
              <a:ext cx="17" cy="8"/>
            </a:xfrm>
            <a:custGeom>
              <a:avLst/>
              <a:gdLst>
                <a:gd name="T0" fmla="*/ 2147483647 w 14"/>
                <a:gd name="T1" fmla="*/ 2147483647 h 7"/>
                <a:gd name="T2" fmla="*/ 2147483647 w 14"/>
                <a:gd name="T3" fmla="*/ 2147483647 h 7"/>
                <a:gd name="T4" fmla="*/ 2147483647 w 14"/>
                <a:gd name="T5" fmla="*/ 0 h 7"/>
                <a:gd name="T6" fmla="*/ 0 w 14"/>
                <a:gd name="T7" fmla="*/ 0 h 7"/>
                <a:gd name="T8" fmla="*/ 0 w 14"/>
                <a:gd name="T9" fmla="*/ 0 h 7"/>
                <a:gd name="T10" fmla="*/ 2147483647 w 14"/>
                <a:gd name="T11" fmla="*/ 0 h 7"/>
                <a:gd name="T12" fmla="*/ 2147483647 w 14"/>
                <a:gd name="T13" fmla="*/ 0 h 7"/>
                <a:gd name="T14" fmla="*/ 2147483647 w 14"/>
                <a:gd name="T15" fmla="*/ 0 h 7"/>
                <a:gd name="T16" fmla="*/ 2147483647 w 14"/>
                <a:gd name="T17" fmla="*/ 0 h 7"/>
                <a:gd name="T18" fmla="*/ 2147483647 w 14"/>
                <a:gd name="T19" fmla="*/ 2147483647 h 7"/>
                <a:gd name="T20" fmla="*/ 2147483647 w 14"/>
                <a:gd name="T21" fmla="*/ 2147483647 h 7"/>
                <a:gd name="T22" fmla="*/ 2147483647 w 14"/>
                <a:gd name="T23" fmla="*/ 2147483647 h 7"/>
                <a:gd name="T24" fmla="*/ 2147483647 w 14"/>
                <a:gd name="T25" fmla="*/ 2147483647 h 7"/>
                <a:gd name="T26" fmla="*/ 2147483647 w 14"/>
                <a:gd name="T27" fmla="*/ 2147483647 h 7"/>
                <a:gd name="T28" fmla="*/ 2147483647 w 14"/>
                <a:gd name="T29" fmla="*/ 2147483647 h 7"/>
                <a:gd name="T30" fmla="*/ 2147483647 w 14"/>
                <a:gd name="T31" fmla="*/ 2147483647 h 7"/>
                <a:gd name="T32" fmla="*/ 2147483647 w 14"/>
                <a:gd name="T33" fmla="*/ 2147483647 h 7"/>
                <a:gd name="T34" fmla="*/ 2147483647 w 14"/>
                <a:gd name="T35" fmla="*/ 2147483647 h 7"/>
                <a:gd name="T36" fmla="*/ 2147483647 w 14"/>
                <a:gd name="T37" fmla="*/ 2147483647 h 7"/>
                <a:gd name="T38" fmla="*/ 2147483647 w 14"/>
                <a:gd name="T39" fmla="*/ 2147483647 h 7"/>
                <a:gd name="T40" fmla="*/ 2147483647 w 14"/>
                <a:gd name="T41" fmla="*/ 2147483647 h 7"/>
                <a:gd name="T42" fmla="*/ 2147483647 w 14"/>
                <a:gd name="T43" fmla="*/ 2147483647 h 7"/>
                <a:gd name="T44" fmla="*/ 2147483647 w 14"/>
                <a:gd name="T45" fmla="*/ 2147483647 h 7"/>
                <a:gd name="T46" fmla="*/ 2147483647 w 14"/>
                <a:gd name="T47" fmla="*/ 2147483647 h 7"/>
                <a:gd name="T48" fmla="*/ 2147483647 w 14"/>
                <a:gd name="T49" fmla="*/ 2147483647 h 7"/>
                <a:gd name="T50" fmla="*/ 2147483647 w 14"/>
                <a:gd name="T51" fmla="*/ 2147483647 h 7"/>
                <a:gd name="T52" fmla="*/ 2147483647 w 14"/>
                <a:gd name="T53" fmla="*/ 2147483647 h 7"/>
                <a:gd name="T54" fmla="*/ 2147483647 w 14"/>
                <a:gd name="T55" fmla="*/ 2147483647 h 7"/>
                <a:gd name="T56" fmla="*/ 2147483647 w 14"/>
                <a:gd name="T57" fmla="*/ 2147483647 h 7"/>
                <a:gd name="T58" fmla="*/ 2147483647 w 14"/>
                <a:gd name="T59" fmla="*/ 2147483647 h 7"/>
                <a:gd name="T60" fmla="*/ 2147483647 w 14"/>
                <a:gd name="T61" fmla="*/ 2147483647 h 7"/>
                <a:gd name="T62" fmla="*/ 2147483647 w 14"/>
                <a:gd name="T63" fmla="*/ 2147483647 h 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"/>
                <a:gd name="T97" fmla="*/ 0 h 7"/>
                <a:gd name="T98" fmla="*/ 14 w 14"/>
                <a:gd name="T99" fmla="*/ 7 h 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" h="7">
                  <a:moveTo>
                    <a:pt x="5" y="2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9" y="2"/>
                  </a:lnTo>
                  <a:lnTo>
                    <a:pt x="9" y="4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5" y="4"/>
                  </a:lnTo>
                  <a:lnTo>
                    <a:pt x="5" y="2"/>
                  </a:lnTo>
                  <a:lnTo>
                    <a:pt x="2" y="2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68" name="Freeform 266"/>
            <p:cNvSpPr>
              <a:spLocks/>
            </p:cNvSpPr>
            <p:nvPr/>
          </p:nvSpPr>
          <p:spPr bwMode="auto">
            <a:xfrm>
              <a:off x="730" y="1476"/>
              <a:ext cx="6" cy="6"/>
            </a:xfrm>
            <a:custGeom>
              <a:avLst/>
              <a:gdLst>
                <a:gd name="T0" fmla="*/ 2147483647 w 5"/>
                <a:gd name="T1" fmla="*/ 0 h 5"/>
                <a:gd name="T2" fmla="*/ 2147483647 w 5"/>
                <a:gd name="T3" fmla="*/ 0 h 5"/>
                <a:gd name="T4" fmla="*/ 2147483647 w 5"/>
                <a:gd name="T5" fmla="*/ 2147483647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0 w 5"/>
                <a:gd name="T21" fmla="*/ 0 h 5"/>
                <a:gd name="T22" fmla="*/ 2147483647 w 5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5"/>
                <a:gd name="T38" fmla="*/ 5 w 5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5">
                  <a:moveTo>
                    <a:pt x="2" y="0"/>
                  </a:moveTo>
                  <a:lnTo>
                    <a:pt x="2" y="0"/>
                  </a:lnTo>
                  <a:lnTo>
                    <a:pt x="5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69" name="Freeform 267"/>
            <p:cNvSpPr>
              <a:spLocks/>
            </p:cNvSpPr>
            <p:nvPr/>
          </p:nvSpPr>
          <p:spPr bwMode="auto">
            <a:xfrm>
              <a:off x="730" y="1476"/>
              <a:ext cx="6" cy="6"/>
            </a:xfrm>
            <a:custGeom>
              <a:avLst/>
              <a:gdLst>
                <a:gd name="T0" fmla="*/ 2147483647 w 5"/>
                <a:gd name="T1" fmla="*/ 0 h 5"/>
                <a:gd name="T2" fmla="*/ 2147483647 w 5"/>
                <a:gd name="T3" fmla="*/ 0 h 5"/>
                <a:gd name="T4" fmla="*/ 2147483647 w 5"/>
                <a:gd name="T5" fmla="*/ 2147483647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0 w 5"/>
                <a:gd name="T21" fmla="*/ 0 h 5"/>
                <a:gd name="T22" fmla="*/ 2147483647 w 5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5"/>
                <a:gd name="T38" fmla="*/ 5 w 5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5">
                  <a:moveTo>
                    <a:pt x="2" y="0"/>
                  </a:moveTo>
                  <a:lnTo>
                    <a:pt x="2" y="0"/>
                  </a:lnTo>
                  <a:lnTo>
                    <a:pt x="5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70" name="Freeform 268"/>
            <p:cNvSpPr>
              <a:spLocks/>
            </p:cNvSpPr>
            <p:nvPr/>
          </p:nvSpPr>
          <p:spPr bwMode="auto">
            <a:xfrm>
              <a:off x="730" y="1482"/>
              <a:ext cx="6" cy="2"/>
            </a:xfrm>
            <a:custGeom>
              <a:avLst/>
              <a:gdLst>
                <a:gd name="T0" fmla="*/ 2147483647 w 5"/>
                <a:gd name="T1" fmla="*/ 2147482112 h 2"/>
                <a:gd name="T2" fmla="*/ 2147483647 w 5"/>
                <a:gd name="T3" fmla="*/ 2147482112 h 2"/>
                <a:gd name="T4" fmla="*/ 2147483647 w 5"/>
                <a:gd name="T5" fmla="*/ 2147482112 h 2"/>
                <a:gd name="T6" fmla="*/ 2147483647 w 5"/>
                <a:gd name="T7" fmla="*/ 2147482112 h 2"/>
                <a:gd name="T8" fmla="*/ 2147483647 w 5"/>
                <a:gd name="T9" fmla="*/ 2147482112 h 2"/>
                <a:gd name="T10" fmla="*/ 0 w 5"/>
                <a:gd name="T11" fmla="*/ 2147482112 h 2"/>
                <a:gd name="T12" fmla="*/ 0 w 5"/>
                <a:gd name="T13" fmla="*/ 2147482112 h 2"/>
                <a:gd name="T14" fmla="*/ 0 w 5"/>
                <a:gd name="T15" fmla="*/ 2147482112 h 2"/>
                <a:gd name="T16" fmla="*/ 2147483647 w 5"/>
                <a:gd name="T17" fmla="*/ 0 h 2"/>
                <a:gd name="T18" fmla="*/ 2147483647 w 5"/>
                <a:gd name="T19" fmla="*/ 0 h 2"/>
                <a:gd name="T20" fmla="*/ 2147483647 w 5"/>
                <a:gd name="T21" fmla="*/ 0 h 2"/>
                <a:gd name="T22" fmla="*/ 2147483647 w 5"/>
                <a:gd name="T23" fmla="*/ 2147482112 h 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2"/>
                <a:gd name="T38" fmla="*/ 5 w 5"/>
                <a:gd name="T39" fmla="*/ 2 h 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2">
                  <a:moveTo>
                    <a:pt x="2" y="2"/>
                  </a:move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71" name="Freeform 269"/>
            <p:cNvSpPr>
              <a:spLocks/>
            </p:cNvSpPr>
            <p:nvPr/>
          </p:nvSpPr>
          <p:spPr bwMode="auto">
            <a:xfrm>
              <a:off x="730" y="1482"/>
              <a:ext cx="6" cy="2"/>
            </a:xfrm>
            <a:custGeom>
              <a:avLst/>
              <a:gdLst>
                <a:gd name="T0" fmla="*/ 2147483647 w 5"/>
                <a:gd name="T1" fmla="*/ 2147482112 h 2"/>
                <a:gd name="T2" fmla="*/ 2147483647 w 5"/>
                <a:gd name="T3" fmla="*/ 2147482112 h 2"/>
                <a:gd name="T4" fmla="*/ 2147483647 w 5"/>
                <a:gd name="T5" fmla="*/ 2147482112 h 2"/>
                <a:gd name="T6" fmla="*/ 2147483647 w 5"/>
                <a:gd name="T7" fmla="*/ 2147482112 h 2"/>
                <a:gd name="T8" fmla="*/ 2147483647 w 5"/>
                <a:gd name="T9" fmla="*/ 2147482112 h 2"/>
                <a:gd name="T10" fmla="*/ 0 w 5"/>
                <a:gd name="T11" fmla="*/ 2147482112 h 2"/>
                <a:gd name="T12" fmla="*/ 0 w 5"/>
                <a:gd name="T13" fmla="*/ 2147482112 h 2"/>
                <a:gd name="T14" fmla="*/ 0 w 5"/>
                <a:gd name="T15" fmla="*/ 2147482112 h 2"/>
                <a:gd name="T16" fmla="*/ 2147483647 w 5"/>
                <a:gd name="T17" fmla="*/ 0 h 2"/>
                <a:gd name="T18" fmla="*/ 2147483647 w 5"/>
                <a:gd name="T19" fmla="*/ 0 h 2"/>
                <a:gd name="T20" fmla="*/ 2147483647 w 5"/>
                <a:gd name="T21" fmla="*/ 0 h 2"/>
                <a:gd name="T22" fmla="*/ 2147483647 w 5"/>
                <a:gd name="T23" fmla="*/ 2147482112 h 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2"/>
                <a:gd name="T38" fmla="*/ 5 w 5"/>
                <a:gd name="T39" fmla="*/ 2 h 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2">
                  <a:moveTo>
                    <a:pt x="2" y="2"/>
                  </a:move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72" name="Freeform 270"/>
            <p:cNvSpPr>
              <a:spLocks/>
            </p:cNvSpPr>
            <p:nvPr/>
          </p:nvSpPr>
          <p:spPr bwMode="auto">
            <a:xfrm>
              <a:off x="741" y="1484"/>
              <a:ext cx="6" cy="2"/>
            </a:xfrm>
            <a:custGeom>
              <a:avLst/>
              <a:gdLst>
                <a:gd name="T0" fmla="*/ 2147483647 w 5"/>
                <a:gd name="T1" fmla="*/ 0 h 2"/>
                <a:gd name="T2" fmla="*/ 2147483647 w 5"/>
                <a:gd name="T3" fmla="*/ 2147482112 h 2"/>
                <a:gd name="T4" fmla="*/ 2147483647 w 5"/>
                <a:gd name="T5" fmla="*/ 2147482112 h 2"/>
                <a:gd name="T6" fmla="*/ 2147483647 w 5"/>
                <a:gd name="T7" fmla="*/ 2147482112 h 2"/>
                <a:gd name="T8" fmla="*/ 2147483647 w 5"/>
                <a:gd name="T9" fmla="*/ 2147482112 h 2"/>
                <a:gd name="T10" fmla="*/ 0 w 5"/>
                <a:gd name="T11" fmla="*/ 0 h 2"/>
                <a:gd name="T12" fmla="*/ 0 w 5"/>
                <a:gd name="T13" fmla="*/ 0 h 2"/>
                <a:gd name="T14" fmla="*/ 0 w 5"/>
                <a:gd name="T15" fmla="*/ 0 h 2"/>
                <a:gd name="T16" fmla="*/ 0 w 5"/>
                <a:gd name="T17" fmla="*/ 0 h 2"/>
                <a:gd name="T18" fmla="*/ 2147483647 w 5"/>
                <a:gd name="T19" fmla="*/ 0 h 2"/>
                <a:gd name="T20" fmla="*/ 2147483647 w 5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2"/>
                <a:gd name="T35" fmla="*/ 5 w 5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2">
                  <a:moveTo>
                    <a:pt x="3" y="0"/>
                  </a:moveTo>
                  <a:lnTo>
                    <a:pt x="5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73" name="Freeform 271"/>
            <p:cNvSpPr>
              <a:spLocks/>
            </p:cNvSpPr>
            <p:nvPr/>
          </p:nvSpPr>
          <p:spPr bwMode="auto">
            <a:xfrm>
              <a:off x="741" y="1484"/>
              <a:ext cx="6" cy="2"/>
            </a:xfrm>
            <a:custGeom>
              <a:avLst/>
              <a:gdLst>
                <a:gd name="T0" fmla="*/ 2147483647 w 5"/>
                <a:gd name="T1" fmla="*/ 0 h 2"/>
                <a:gd name="T2" fmla="*/ 2147483647 w 5"/>
                <a:gd name="T3" fmla="*/ 2147482112 h 2"/>
                <a:gd name="T4" fmla="*/ 2147483647 w 5"/>
                <a:gd name="T5" fmla="*/ 2147482112 h 2"/>
                <a:gd name="T6" fmla="*/ 2147483647 w 5"/>
                <a:gd name="T7" fmla="*/ 2147482112 h 2"/>
                <a:gd name="T8" fmla="*/ 2147483647 w 5"/>
                <a:gd name="T9" fmla="*/ 2147482112 h 2"/>
                <a:gd name="T10" fmla="*/ 0 w 5"/>
                <a:gd name="T11" fmla="*/ 0 h 2"/>
                <a:gd name="T12" fmla="*/ 0 w 5"/>
                <a:gd name="T13" fmla="*/ 0 h 2"/>
                <a:gd name="T14" fmla="*/ 0 w 5"/>
                <a:gd name="T15" fmla="*/ 0 h 2"/>
                <a:gd name="T16" fmla="*/ 0 w 5"/>
                <a:gd name="T17" fmla="*/ 0 h 2"/>
                <a:gd name="T18" fmla="*/ 2147483647 w 5"/>
                <a:gd name="T19" fmla="*/ 0 h 2"/>
                <a:gd name="T20" fmla="*/ 2147483647 w 5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2"/>
                <a:gd name="T35" fmla="*/ 5 w 5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2">
                  <a:moveTo>
                    <a:pt x="3" y="0"/>
                  </a:moveTo>
                  <a:lnTo>
                    <a:pt x="5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74" name="Freeform 272"/>
            <p:cNvSpPr>
              <a:spLocks/>
            </p:cNvSpPr>
            <p:nvPr/>
          </p:nvSpPr>
          <p:spPr bwMode="auto">
            <a:xfrm>
              <a:off x="678" y="1455"/>
              <a:ext cx="22" cy="14"/>
            </a:xfrm>
            <a:custGeom>
              <a:avLst/>
              <a:gdLst>
                <a:gd name="T0" fmla="*/ 2147483647 w 19"/>
                <a:gd name="T1" fmla="*/ 2147483647 h 12"/>
                <a:gd name="T2" fmla="*/ 2147483647 w 19"/>
                <a:gd name="T3" fmla="*/ 2147483647 h 12"/>
                <a:gd name="T4" fmla="*/ 2147483647 w 19"/>
                <a:gd name="T5" fmla="*/ 2147483647 h 12"/>
                <a:gd name="T6" fmla="*/ 2147483647 w 19"/>
                <a:gd name="T7" fmla="*/ 2147483647 h 12"/>
                <a:gd name="T8" fmla="*/ 2147483647 w 19"/>
                <a:gd name="T9" fmla="*/ 2147483647 h 12"/>
                <a:gd name="T10" fmla="*/ 2147483647 w 19"/>
                <a:gd name="T11" fmla="*/ 2147483647 h 12"/>
                <a:gd name="T12" fmla="*/ 2147483647 w 19"/>
                <a:gd name="T13" fmla="*/ 2147483647 h 12"/>
                <a:gd name="T14" fmla="*/ 2147483647 w 19"/>
                <a:gd name="T15" fmla="*/ 2147483647 h 12"/>
                <a:gd name="T16" fmla="*/ 2147483647 w 19"/>
                <a:gd name="T17" fmla="*/ 2147483647 h 12"/>
                <a:gd name="T18" fmla="*/ 2147483647 w 19"/>
                <a:gd name="T19" fmla="*/ 2147483647 h 12"/>
                <a:gd name="T20" fmla="*/ 2147483647 w 19"/>
                <a:gd name="T21" fmla="*/ 2147483647 h 12"/>
                <a:gd name="T22" fmla="*/ 2147483647 w 19"/>
                <a:gd name="T23" fmla="*/ 2147483647 h 12"/>
                <a:gd name="T24" fmla="*/ 2147483647 w 19"/>
                <a:gd name="T25" fmla="*/ 2147483647 h 12"/>
                <a:gd name="T26" fmla="*/ 2147483647 w 19"/>
                <a:gd name="T27" fmla="*/ 2147483647 h 12"/>
                <a:gd name="T28" fmla="*/ 2147483647 w 19"/>
                <a:gd name="T29" fmla="*/ 2147483647 h 12"/>
                <a:gd name="T30" fmla="*/ 2147483647 w 19"/>
                <a:gd name="T31" fmla="*/ 2147483647 h 12"/>
                <a:gd name="T32" fmla="*/ 2147483647 w 19"/>
                <a:gd name="T33" fmla="*/ 2147483647 h 12"/>
                <a:gd name="T34" fmla="*/ 2147483647 w 19"/>
                <a:gd name="T35" fmla="*/ 2147483647 h 12"/>
                <a:gd name="T36" fmla="*/ 2147483647 w 19"/>
                <a:gd name="T37" fmla="*/ 2147483647 h 12"/>
                <a:gd name="T38" fmla="*/ 2147483647 w 19"/>
                <a:gd name="T39" fmla="*/ 2147483647 h 12"/>
                <a:gd name="T40" fmla="*/ 2147483647 w 19"/>
                <a:gd name="T41" fmla="*/ 2147483647 h 12"/>
                <a:gd name="T42" fmla="*/ 2147483647 w 19"/>
                <a:gd name="T43" fmla="*/ 2147483647 h 12"/>
                <a:gd name="T44" fmla="*/ 2147483647 w 19"/>
                <a:gd name="T45" fmla="*/ 2147483647 h 12"/>
                <a:gd name="T46" fmla="*/ 2147483647 w 19"/>
                <a:gd name="T47" fmla="*/ 2147483647 h 12"/>
                <a:gd name="T48" fmla="*/ 2147483647 w 19"/>
                <a:gd name="T49" fmla="*/ 2147483647 h 12"/>
                <a:gd name="T50" fmla="*/ 2147483647 w 19"/>
                <a:gd name="T51" fmla="*/ 2147483647 h 12"/>
                <a:gd name="T52" fmla="*/ 2147483647 w 19"/>
                <a:gd name="T53" fmla="*/ 2147483647 h 12"/>
                <a:gd name="T54" fmla="*/ 2147483647 w 19"/>
                <a:gd name="T55" fmla="*/ 2147483647 h 12"/>
                <a:gd name="T56" fmla="*/ 2147483647 w 19"/>
                <a:gd name="T57" fmla="*/ 2147483647 h 12"/>
                <a:gd name="T58" fmla="*/ 2147483647 w 19"/>
                <a:gd name="T59" fmla="*/ 2147483647 h 12"/>
                <a:gd name="T60" fmla="*/ 2147483647 w 19"/>
                <a:gd name="T61" fmla="*/ 2147483647 h 12"/>
                <a:gd name="T62" fmla="*/ 2147483647 w 19"/>
                <a:gd name="T63" fmla="*/ 2147483647 h 12"/>
                <a:gd name="T64" fmla="*/ 2147483647 w 19"/>
                <a:gd name="T65" fmla="*/ 2147483647 h 12"/>
                <a:gd name="T66" fmla="*/ 2147483647 w 19"/>
                <a:gd name="T67" fmla="*/ 2147483647 h 12"/>
                <a:gd name="T68" fmla="*/ 2147483647 w 19"/>
                <a:gd name="T69" fmla="*/ 2147483647 h 12"/>
                <a:gd name="T70" fmla="*/ 2147483647 w 19"/>
                <a:gd name="T71" fmla="*/ 2147483647 h 12"/>
                <a:gd name="T72" fmla="*/ 0 w 19"/>
                <a:gd name="T73" fmla="*/ 2147483647 h 12"/>
                <a:gd name="T74" fmla="*/ 0 w 19"/>
                <a:gd name="T75" fmla="*/ 2147483647 h 12"/>
                <a:gd name="T76" fmla="*/ 0 w 19"/>
                <a:gd name="T77" fmla="*/ 2147483647 h 12"/>
                <a:gd name="T78" fmla="*/ 2147483647 w 19"/>
                <a:gd name="T79" fmla="*/ 2147483647 h 12"/>
                <a:gd name="T80" fmla="*/ 2147483647 w 19"/>
                <a:gd name="T81" fmla="*/ 2147483647 h 12"/>
                <a:gd name="T82" fmla="*/ 0 w 19"/>
                <a:gd name="T83" fmla="*/ 2147483647 h 12"/>
                <a:gd name="T84" fmla="*/ 0 w 19"/>
                <a:gd name="T85" fmla="*/ 2147483647 h 12"/>
                <a:gd name="T86" fmla="*/ 0 w 19"/>
                <a:gd name="T87" fmla="*/ 0 h 12"/>
                <a:gd name="T88" fmla="*/ 0 w 19"/>
                <a:gd name="T89" fmla="*/ 2147483647 h 12"/>
                <a:gd name="T90" fmla="*/ 2147483647 w 19"/>
                <a:gd name="T91" fmla="*/ 2147483647 h 12"/>
                <a:gd name="T92" fmla="*/ 2147483647 w 19"/>
                <a:gd name="T93" fmla="*/ 0 h 12"/>
                <a:gd name="T94" fmla="*/ 2147483647 w 19"/>
                <a:gd name="T95" fmla="*/ 0 h 12"/>
                <a:gd name="T96" fmla="*/ 2147483647 w 19"/>
                <a:gd name="T97" fmla="*/ 0 h 12"/>
                <a:gd name="T98" fmla="*/ 2147483647 w 19"/>
                <a:gd name="T99" fmla="*/ 2147483647 h 12"/>
                <a:gd name="T100" fmla="*/ 2147483647 w 19"/>
                <a:gd name="T101" fmla="*/ 2147483647 h 12"/>
                <a:gd name="T102" fmla="*/ 2147483647 w 19"/>
                <a:gd name="T103" fmla="*/ 2147483647 h 12"/>
                <a:gd name="T104" fmla="*/ 2147483647 w 19"/>
                <a:gd name="T105" fmla="*/ 2147483647 h 12"/>
                <a:gd name="T106" fmla="*/ 2147483647 w 19"/>
                <a:gd name="T107" fmla="*/ 2147483647 h 12"/>
                <a:gd name="T108" fmla="*/ 2147483647 w 19"/>
                <a:gd name="T109" fmla="*/ 2147483647 h 1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9"/>
                <a:gd name="T166" fmla="*/ 0 h 12"/>
                <a:gd name="T167" fmla="*/ 19 w 19"/>
                <a:gd name="T168" fmla="*/ 12 h 1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9" h="12">
                  <a:moveTo>
                    <a:pt x="17" y="2"/>
                  </a:moveTo>
                  <a:lnTo>
                    <a:pt x="17" y="2"/>
                  </a:lnTo>
                  <a:lnTo>
                    <a:pt x="19" y="2"/>
                  </a:lnTo>
                  <a:lnTo>
                    <a:pt x="19" y="5"/>
                  </a:lnTo>
                  <a:lnTo>
                    <a:pt x="14" y="5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19" y="9"/>
                  </a:lnTo>
                  <a:lnTo>
                    <a:pt x="19" y="12"/>
                  </a:lnTo>
                  <a:lnTo>
                    <a:pt x="14" y="9"/>
                  </a:lnTo>
                  <a:lnTo>
                    <a:pt x="10" y="7"/>
                  </a:lnTo>
                  <a:lnTo>
                    <a:pt x="7" y="7"/>
                  </a:lnTo>
                  <a:lnTo>
                    <a:pt x="10" y="9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9"/>
                  </a:lnTo>
                  <a:lnTo>
                    <a:pt x="3" y="9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75" name="Freeform 273"/>
            <p:cNvSpPr>
              <a:spLocks/>
            </p:cNvSpPr>
            <p:nvPr/>
          </p:nvSpPr>
          <p:spPr bwMode="auto">
            <a:xfrm>
              <a:off x="678" y="1455"/>
              <a:ext cx="22" cy="14"/>
            </a:xfrm>
            <a:custGeom>
              <a:avLst/>
              <a:gdLst>
                <a:gd name="T0" fmla="*/ 2147483647 w 19"/>
                <a:gd name="T1" fmla="*/ 2147483647 h 12"/>
                <a:gd name="T2" fmla="*/ 2147483647 w 19"/>
                <a:gd name="T3" fmla="*/ 2147483647 h 12"/>
                <a:gd name="T4" fmla="*/ 2147483647 w 19"/>
                <a:gd name="T5" fmla="*/ 2147483647 h 12"/>
                <a:gd name="T6" fmla="*/ 2147483647 w 19"/>
                <a:gd name="T7" fmla="*/ 2147483647 h 12"/>
                <a:gd name="T8" fmla="*/ 2147483647 w 19"/>
                <a:gd name="T9" fmla="*/ 2147483647 h 12"/>
                <a:gd name="T10" fmla="*/ 2147483647 w 19"/>
                <a:gd name="T11" fmla="*/ 2147483647 h 12"/>
                <a:gd name="T12" fmla="*/ 2147483647 w 19"/>
                <a:gd name="T13" fmla="*/ 2147483647 h 12"/>
                <a:gd name="T14" fmla="*/ 2147483647 w 19"/>
                <a:gd name="T15" fmla="*/ 2147483647 h 12"/>
                <a:gd name="T16" fmla="*/ 2147483647 w 19"/>
                <a:gd name="T17" fmla="*/ 2147483647 h 12"/>
                <a:gd name="T18" fmla="*/ 2147483647 w 19"/>
                <a:gd name="T19" fmla="*/ 2147483647 h 12"/>
                <a:gd name="T20" fmla="*/ 2147483647 w 19"/>
                <a:gd name="T21" fmla="*/ 2147483647 h 12"/>
                <a:gd name="T22" fmla="*/ 2147483647 w 19"/>
                <a:gd name="T23" fmla="*/ 2147483647 h 12"/>
                <a:gd name="T24" fmla="*/ 2147483647 w 19"/>
                <a:gd name="T25" fmla="*/ 2147483647 h 12"/>
                <a:gd name="T26" fmla="*/ 2147483647 w 19"/>
                <a:gd name="T27" fmla="*/ 2147483647 h 12"/>
                <a:gd name="T28" fmla="*/ 2147483647 w 19"/>
                <a:gd name="T29" fmla="*/ 2147483647 h 12"/>
                <a:gd name="T30" fmla="*/ 2147483647 w 19"/>
                <a:gd name="T31" fmla="*/ 2147483647 h 12"/>
                <a:gd name="T32" fmla="*/ 2147483647 w 19"/>
                <a:gd name="T33" fmla="*/ 2147483647 h 12"/>
                <a:gd name="T34" fmla="*/ 2147483647 w 19"/>
                <a:gd name="T35" fmla="*/ 2147483647 h 12"/>
                <a:gd name="T36" fmla="*/ 2147483647 w 19"/>
                <a:gd name="T37" fmla="*/ 2147483647 h 12"/>
                <a:gd name="T38" fmla="*/ 2147483647 w 19"/>
                <a:gd name="T39" fmla="*/ 2147483647 h 12"/>
                <a:gd name="T40" fmla="*/ 2147483647 w 19"/>
                <a:gd name="T41" fmla="*/ 2147483647 h 12"/>
                <a:gd name="T42" fmla="*/ 2147483647 w 19"/>
                <a:gd name="T43" fmla="*/ 2147483647 h 12"/>
                <a:gd name="T44" fmla="*/ 2147483647 w 19"/>
                <a:gd name="T45" fmla="*/ 2147483647 h 12"/>
                <a:gd name="T46" fmla="*/ 2147483647 w 19"/>
                <a:gd name="T47" fmla="*/ 2147483647 h 12"/>
                <a:gd name="T48" fmla="*/ 2147483647 w 19"/>
                <a:gd name="T49" fmla="*/ 2147483647 h 12"/>
                <a:gd name="T50" fmla="*/ 2147483647 w 19"/>
                <a:gd name="T51" fmla="*/ 2147483647 h 12"/>
                <a:gd name="T52" fmla="*/ 2147483647 w 19"/>
                <a:gd name="T53" fmla="*/ 2147483647 h 12"/>
                <a:gd name="T54" fmla="*/ 2147483647 w 19"/>
                <a:gd name="T55" fmla="*/ 2147483647 h 12"/>
                <a:gd name="T56" fmla="*/ 2147483647 w 19"/>
                <a:gd name="T57" fmla="*/ 2147483647 h 12"/>
                <a:gd name="T58" fmla="*/ 2147483647 w 19"/>
                <a:gd name="T59" fmla="*/ 2147483647 h 12"/>
                <a:gd name="T60" fmla="*/ 2147483647 w 19"/>
                <a:gd name="T61" fmla="*/ 2147483647 h 12"/>
                <a:gd name="T62" fmla="*/ 2147483647 w 19"/>
                <a:gd name="T63" fmla="*/ 2147483647 h 12"/>
                <a:gd name="T64" fmla="*/ 2147483647 w 19"/>
                <a:gd name="T65" fmla="*/ 2147483647 h 12"/>
                <a:gd name="T66" fmla="*/ 2147483647 w 19"/>
                <a:gd name="T67" fmla="*/ 2147483647 h 12"/>
                <a:gd name="T68" fmla="*/ 2147483647 w 19"/>
                <a:gd name="T69" fmla="*/ 2147483647 h 12"/>
                <a:gd name="T70" fmla="*/ 2147483647 w 19"/>
                <a:gd name="T71" fmla="*/ 2147483647 h 12"/>
                <a:gd name="T72" fmla="*/ 0 w 19"/>
                <a:gd name="T73" fmla="*/ 2147483647 h 12"/>
                <a:gd name="T74" fmla="*/ 0 w 19"/>
                <a:gd name="T75" fmla="*/ 2147483647 h 12"/>
                <a:gd name="T76" fmla="*/ 0 w 19"/>
                <a:gd name="T77" fmla="*/ 2147483647 h 12"/>
                <a:gd name="T78" fmla="*/ 2147483647 w 19"/>
                <a:gd name="T79" fmla="*/ 2147483647 h 12"/>
                <a:gd name="T80" fmla="*/ 2147483647 w 19"/>
                <a:gd name="T81" fmla="*/ 2147483647 h 12"/>
                <a:gd name="T82" fmla="*/ 0 w 19"/>
                <a:gd name="T83" fmla="*/ 2147483647 h 12"/>
                <a:gd name="T84" fmla="*/ 0 w 19"/>
                <a:gd name="T85" fmla="*/ 2147483647 h 12"/>
                <a:gd name="T86" fmla="*/ 0 w 19"/>
                <a:gd name="T87" fmla="*/ 0 h 12"/>
                <a:gd name="T88" fmla="*/ 0 w 19"/>
                <a:gd name="T89" fmla="*/ 2147483647 h 12"/>
                <a:gd name="T90" fmla="*/ 2147483647 w 19"/>
                <a:gd name="T91" fmla="*/ 2147483647 h 12"/>
                <a:gd name="T92" fmla="*/ 2147483647 w 19"/>
                <a:gd name="T93" fmla="*/ 0 h 12"/>
                <a:gd name="T94" fmla="*/ 2147483647 w 19"/>
                <a:gd name="T95" fmla="*/ 0 h 12"/>
                <a:gd name="T96" fmla="*/ 2147483647 w 19"/>
                <a:gd name="T97" fmla="*/ 0 h 12"/>
                <a:gd name="T98" fmla="*/ 2147483647 w 19"/>
                <a:gd name="T99" fmla="*/ 2147483647 h 12"/>
                <a:gd name="T100" fmla="*/ 2147483647 w 19"/>
                <a:gd name="T101" fmla="*/ 2147483647 h 12"/>
                <a:gd name="T102" fmla="*/ 2147483647 w 19"/>
                <a:gd name="T103" fmla="*/ 2147483647 h 12"/>
                <a:gd name="T104" fmla="*/ 2147483647 w 19"/>
                <a:gd name="T105" fmla="*/ 2147483647 h 12"/>
                <a:gd name="T106" fmla="*/ 2147483647 w 19"/>
                <a:gd name="T107" fmla="*/ 2147483647 h 12"/>
                <a:gd name="T108" fmla="*/ 2147483647 w 19"/>
                <a:gd name="T109" fmla="*/ 2147483647 h 1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9"/>
                <a:gd name="T166" fmla="*/ 0 h 12"/>
                <a:gd name="T167" fmla="*/ 19 w 19"/>
                <a:gd name="T168" fmla="*/ 12 h 1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9" h="12">
                  <a:moveTo>
                    <a:pt x="17" y="2"/>
                  </a:moveTo>
                  <a:lnTo>
                    <a:pt x="17" y="2"/>
                  </a:lnTo>
                  <a:lnTo>
                    <a:pt x="19" y="2"/>
                  </a:lnTo>
                  <a:lnTo>
                    <a:pt x="19" y="5"/>
                  </a:lnTo>
                  <a:lnTo>
                    <a:pt x="14" y="5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19" y="9"/>
                  </a:lnTo>
                  <a:lnTo>
                    <a:pt x="19" y="12"/>
                  </a:lnTo>
                  <a:lnTo>
                    <a:pt x="14" y="9"/>
                  </a:lnTo>
                  <a:lnTo>
                    <a:pt x="10" y="7"/>
                  </a:lnTo>
                  <a:lnTo>
                    <a:pt x="7" y="7"/>
                  </a:lnTo>
                  <a:lnTo>
                    <a:pt x="10" y="9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9"/>
                  </a:lnTo>
                  <a:lnTo>
                    <a:pt x="3" y="9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7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76" name="Freeform 274"/>
            <p:cNvSpPr>
              <a:spLocks/>
            </p:cNvSpPr>
            <p:nvPr/>
          </p:nvSpPr>
          <p:spPr bwMode="auto">
            <a:xfrm>
              <a:off x="719" y="1484"/>
              <a:ext cx="28" cy="23"/>
            </a:xfrm>
            <a:custGeom>
              <a:avLst/>
              <a:gdLst>
                <a:gd name="T0" fmla="*/ 2147483647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2147483647 h 21"/>
                <a:gd name="T8" fmla="*/ 2147483647 w 23"/>
                <a:gd name="T9" fmla="*/ 2147483647 h 21"/>
                <a:gd name="T10" fmla="*/ 2147483647 w 23"/>
                <a:gd name="T11" fmla="*/ 2147483647 h 21"/>
                <a:gd name="T12" fmla="*/ 2147483647 w 23"/>
                <a:gd name="T13" fmla="*/ 2147483647 h 21"/>
                <a:gd name="T14" fmla="*/ 2147483647 w 23"/>
                <a:gd name="T15" fmla="*/ 2147483647 h 21"/>
                <a:gd name="T16" fmla="*/ 2147483647 w 23"/>
                <a:gd name="T17" fmla="*/ 2147483647 h 21"/>
                <a:gd name="T18" fmla="*/ 2147483647 w 23"/>
                <a:gd name="T19" fmla="*/ 2147483647 h 21"/>
                <a:gd name="T20" fmla="*/ 2147483647 w 23"/>
                <a:gd name="T21" fmla="*/ 2147483647 h 21"/>
                <a:gd name="T22" fmla="*/ 2147483647 w 23"/>
                <a:gd name="T23" fmla="*/ 2147483647 h 21"/>
                <a:gd name="T24" fmla="*/ 2147483647 w 23"/>
                <a:gd name="T25" fmla="*/ 2147483647 h 21"/>
                <a:gd name="T26" fmla="*/ 2147483647 w 23"/>
                <a:gd name="T27" fmla="*/ 2147483647 h 21"/>
                <a:gd name="T28" fmla="*/ 2147483647 w 23"/>
                <a:gd name="T29" fmla="*/ 2147483647 h 21"/>
                <a:gd name="T30" fmla="*/ 2147483647 w 23"/>
                <a:gd name="T31" fmla="*/ 2147483647 h 21"/>
                <a:gd name="T32" fmla="*/ 2147483647 w 23"/>
                <a:gd name="T33" fmla="*/ 2147483647 h 21"/>
                <a:gd name="T34" fmla="*/ 2147483647 w 23"/>
                <a:gd name="T35" fmla="*/ 2147483647 h 21"/>
                <a:gd name="T36" fmla="*/ 2147483647 w 23"/>
                <a:gd name="T37" fmla="*/ 2147483647 h 21"/>
                <a:gd name="T38" fmla="*/ 2147483647 w 23"/>
                <a:gd name="T39" fmla="*/ 2147483647 h 21"/>
                <a:gd name="T40" fmla="*/ 2147483647 w 23"/>
                <a:gd name="T41" fmla="*/ 2147483647 h 21"/>
                <a:gd name="T42" fmla="*/ 2147483647 w 23"/>
                <a:gd name="T43" fmla="*/ 2147483647 h 21"/>
                <a:gd name="T44" fmla="*/ 2147483647 w 23"/>
                <a:gd name="T45" fmla="*/ 2147483647 h 21"/>
                <a:gd name="T46" fmla="*/ 2147483647 w 23"/>
                <a:gd name="T47" fmla="*/ 2147483647 h 21"/>
                <a:gd name="T48" fmla="*/ 2147483647 w 23"/>
                <a:gd name="T49" fmla="*/ 2147483647 h 21"/>
                <a:gd name="T50" fmla="*/ 2147483647 w 23"/>
                <a:gd name="T51" fmla="*/ 2147483647 h 21"/>
                <a:gd name="T52" fmla="*/ 2147483647 w 23"/>
                <a:gd name="T53" fmla="*/ 2147483647 h 21"/>
                <a:gd name="T54" fmla="*/ 2147483647 w 23"/>
                <a:gd name="T55" fmla="*/ 2147483647 h 21"/>
                <a:gd name="T56" fmla="*/ 2147483647 w 23"/>
                <a:gd name="T57" fmla="*/ 2147483647 h 21"/>
                <a:gd name="T58" fmla="*/ 2147483647 w 23"/>
                <a:gd name="T59" fmla="*/ 2147483647 h 21"/>
                <a:gd name="T60" fmla="*/ 2147483647 w 23"/>
                <a:gd name="T61" fmla="*/ 2147483647 h 21"/>
                <a:gd name="T62" fmla="*/ 0 w 23"/>
                <a:gd name="T63" fmla="*/ 2147483647 h 21"/>
                <a:gd name="T64" fmla="*/ 0 w 23"/>
                <a:gd name="T65" fmla="*/ 2147483647 h 21"/>
                <a:gd name="T66" fmla="*/ 0 w 23"/>
                <a:gd name="T67" fmla="*/ 0 h 21"/>
                <a:gd name="T68" fmla="*/ 0 w 23"/>
                <a:gd name="T69" fmla="*/ 0 h 21"/>
                <a:gd name="T70" fmla="*/ 2147483647 w 23"/>
                <a:gd name="T71" fmla="*/ 0 h 21"/>
                <a:gd name="T72" fmla="*/ 2147483647 w 23"/>
                <a:gd name="T73" fmla="*/ 0 h 21"/>
                <a:gd name="T74" fmla="*/ 2147483647 w 23"/>
                <a:gd name="T75" fmla="*/ 2147483647 h 21"/>
                <a:gd name="T76" fmla="*/ 2147483647 w 23"/>
                <a:gd name="T77" fmla="*/ 2147483647 h 21"/>
                <a:gd name="T78" fmla="*/ 2147483647 w 23"/>
                <a:gd name="T79" fmla="*/ 2147483647 h 2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3"/>
                <a:gd name="T121" fmla="*/ 0 h 21"/>
                <a:gd name="T122" fmla="*/ 23 w 23"/>
                <a:gd name="T123" fmla="*/ 21 h 2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3" h="21">
                  <a:moveTo>
                    <a:pt x="11" y="5"/>
                  </a:moveTo>
                  <a:lnTo>
                    <a:pt x="14" y="5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4" y="9"/>
                  </a:lnTo>
                  <a:lnTo>
                    <a:pt x="16" y="9"/>
                  </a:lnTo>
                  <a:lnTo>
                    <a:pt x="18" y="12"/>
                  </a:lnTo>
                  <a:lnTo>
                    <a:pt x="21" y="12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21" y="19"/>
                  </a:lnTo>
                  <a:lnTo>
                    <a:pt x="23" y="19"/>
                  </a:lnTo>
                  <a:lnTo>
                    <a:pt x="21" y="19"/>
                  </a:lnTo>
                  <a:lnTo>
                    <a:pt x="23" y="21"/>
                  </a:lnTo>
                  <a:lnTo>
                    <a:pt x="21" y="21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9" y="12"/>
                  </a:lnTo>
                  <a:lnTo>
                    <a:pt x="9" y="9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5"/>
                  </a:lnTo>
                  <a:lnTo>
                    <a:pt x="7" y="2"/>
                  </a:lnTo>
                  <a:lnTo>
                    <a:pt x="4" y="2"/>
                  </a:lnTo>
                  <a:lnTo>
                    <a:pt x="4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7" y="2"/>
                  </a:lnTo>
                  <a:lnTo>
                    <a:pt x="7" y="5"/>
                  </a:lnTo>
                  <a:lnTo>
                    <a:pt x="9" y="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77" name="Freeform 275"/>
            <p:cNvSpPr>
              <a:spLocks/>
            </p:cNvSpPr>
            <p:nvPr/>
          </p:nvSpPr>
          <p:spPr bwMode="auto">
            <a:xfrm>
              <a:off x="719" y="1484"/>
              <a:ext cx="28" cy="23"/>
            </a:xfrm>
            <a:custGeom>
              <a:avLst/>
              <a:gdLst>
                <a:gd name="T0" fmla="*/ 2147483647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2147483647 h 21"/>
                <a:gd name="T8" fmla="*/ 2147483647 w 23"/>
                <a:gd name="T9" fmla="*/ 2147483647 h 21"/>
                <a:gd name="T10" fmla="*/ 2147483647 w 23"/>
                <a:gd name="T11" fmla="*/ 2147483647 h 21"/>
                <a:gd name="T12" fmla="*/ 2147483647 w 23"/>
                <a:gd name="T13" fmla="*/ 2147483647 h 21"/>
                <a:gd name="T14" fmla="*/ 2147483647 w 23"/>
                <a:gd name="T15" fmla="*/ 2147483647 h 21"/>
                <a:gd name="T16" fmla="*/ 2147483647 w 23"/>
                <a:gd name="T17" fmla="*/ 2147483647 h 21"/>
                <a:gd name="T18" fmla="*/ 2147483647 w 23"/>
                <a:gd name="T19" fmla="*/ 2147483647 h 21"/>
                <a:gd name="T20" fmla="*/ 2147483647 w 23"/>
                <a:gd name="T21" fmla="*/ 2147483647 h 21"/>
                <a:gd name="T22" fmla="*/ 2147483647 w 23"/>
                <a:gd name="T23" fmla="*/ 2147483647 h 21"/>
                <a:gd name="T24" fmla="*/ 2147483647 w 23"/>
                <a:gd name="T25" fmla="*/ 2147483647 h 21"/>
                <a:gd name="T26" fmla="*/ 2147483647 w 23"/>
                <a:gd name="T27" fmla="*/ 2147483647 h 21"/>
                <a:gd name="T28" fmla="*/ 2147483647 w 23"/>
                <a:gd name="T29" fmla="*/ 2147483647 h 21"/>
                <a:gd name="T30" fmla="*/ 2147483647 w 23"/>
                <a:gd name="T31" fmla="*/ 2147483647 h 21"/>
                <a:gd name="T32" fmla="*/ 2147483647 w 23"/>
                <a:gd name="T33" fmla="*/ 2147483647 h 21"/>
                <a:gd name="T34" fmla="*/ 2147483647 w 23"/>
                <a:gd name="T35" fmla="*/ 2147483647 h 21"/>
                <a:gd name="T36" fmla="*/ 2147483647 w 23"/>
                <a:gd name="T37" fmla="*/ 2147483647 h 21"/>
                <a:gd name="T38" fmla="*/ 2147483647 w 23"/>
                <a:gd name="T39" fmla="*/ 2147483647 h 21"/>
                <a:gd name="T40" fmla="*/ 2147483647 w 23"/>
                <a:gd name="T41" fmla="*/ 2147483647 h 21"/>
                <a:gd name="T42" fmla="*/ 2147483647 w 23"/>
                <a:gd name="T43" fmla="*/ 2147483647 h 21"/>
                <a:gd name="T44" fmla="*/ 2147483647 w 23"/>
                <a:gd name="T45" fmla="*/ 2147483647 h 21"/>
                <a:gd name="T46" fmla="*/ 2147483647 w 23"/>
                <a:gd name="T47" fmla="*/ 2147483647 h 21"/>
                <a:gd name="T48" fmla="*/ 2147483647 w 23"/>
                <a:gd name="T49" fmla="*/ 2147483647 h 21"/>
                <a:gd name="T50" fmla="*/ 2147483647 w 23"/>
                <a:gd name="T51" fmla="*/ 2147483647 h 21"/>
                <a:gd name="T52" fmla="*/ 2147483647 w 23"/>
                <a:gd name="T53" fmla="*/ 2147483647 h 21"/>
                <a:gd name="T54" fmla="*/ 2147483647 w 23"/>
                <a:gd name="T55" fmla="*/ 2147483647 h 21"/>
                <a:gd name="T56" fmla="*/ 2147483647 w 23"/>
                <a:gd name="T57" fmla="*/ 2147483647 h 21"/>
                <a:gd name="T58" fmla="*/ 2147483647 w 23"/>
                <a:gd name="T59" fmla="*/ 2147483647 h 21"/>
                <a:gd name="T60" fmla="*/ 2147483647 w 23"/>
                <a:gd name="T61" fmla="*/ 2147483647 h 21"/>
                <a:gd name="T62" fmla="*/ 0 w 23"/>
                <a:gd name="T63" fmla="*/ 2147483647 h 21"/>
                <a:gd name="T64" fmla="*/ 0 w 23"/>
                <a:gd name="T65" fmla="*/ 2147483647 h 21"/>
                <a:gd name="T66" fmla="*/ 0 w 23"/>
                <a:gd name="T67" fmla="*/ 0 h 21"/>
                <a:gd name="T68" fmla="*/ 0 w 23"/>
                <a:gd name="T69" fmla="*/ 0 h 21"/>
                <a:gd name="T70" fmla="*/ 2147483647 w 23"/>
                <a:gd name="T71" fmla="*/ 0 h 21"/>
                <a:gd name="T72" fmla="*/ 2147483647 w 23"/>
                <a:gd name="T73" fmla="*/ 0 h 21"/>
                <a:gd name="T74" fmla="*/ 2147483647 w 23"/>
                <a:gd name="T75" fmla="*/ 2147483647 h 21"/>
                <a:gd name="T76" fmla="*/ 2147483647 w 23"/>
                <a:gd name="T77" fmla="*/ 2147483647 h 21"/>
                <a:gd name="T78" fmla="*/ 2147483647 w 23"/>
                <a:gd name="T79" fmla="*/ 2147483647 h 2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3"/>
                <a:gd name="T121" fmla="*/ 0 h 21"/>
                <a:gd name="T122" fmla="*/ 23 w 23"/>
                <a:gd name="T123" fmla="*/ 21 h 2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3" h="21">
                  <a:moveTo>
                    <a:pt x="11" y="5"/>
                  </a:moveTo>
                  <a:lnTo>
                    <a:pt x="14" y="5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4" y="9"/>
                  </a:lnTo>
                  <a:lnTo>
                    <a:pt x="16" y="9"/>
                  </a:lnTo>
                  <a:lnTo>
                    <a:pt x="18" y="12"/>
                  </a:lnTo>
                  <a:lnTo>
                    <a:pt x="21" y="12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21" y="19"/>
                  </a:lnTo>
                  <a:lnTo>
                    <a:pt x="23" y="19"/>
                  </a:lnTo>
                  <a:lnTo>
                    <a:pt x="21" y="19"/>
                  </a:lnTo>
                  <a:lnTo>
                    <a:pt x="23" y="21"/>
                  </a:lnTo>
                  <a:lnTo>
                    <a:pt x="21" y="21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9" y="12"/>
                  </a:lnTo>
                  <a:lnTo>
                    <a:pt x="9" y="9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5"/>
                  </a:lnTo>
                  <a:lnTo>
                    <a:pt x="7" y="2"/>
                  </a:lnTo>
                  <a:lnTo>
                    <a:pt x="4" y="2"/>
                  </a:lnTo>
                  <a:lnTo>
                    <a:pt x="4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7" y="2"/>
                  </a:lnTo>
                  <a:lnTo>
                    <a:pt x="7" y="5"/>
                  </a:lnTo>
                  <a:lnTo>
                    <a:pt x="9" y="5"/>
                  </a:lnTo>
                  <a:lnTo>
                    <a:pt x="11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78" name="Freeform 276"/>
            <p:cNvSpPr>
              <a:spLocks/>
            </p:cNvSpPr>
            <p:nvPr/>
          </p:nvSpPr>
          <p:spPr bwMode="auto">
            <a:xfrm>
              <a:off x="750" y="1489"/>
              <a:ext cx="13" cy="14"/>
            </a:xfrm>
            <a:custGeom>
              <a:avLst/>
              <a:gdLst>
                <a:gd name="T0" fmla="*/ 2147483647 w 11"/>
                <a:gd name="T1" fmla="*/ 2147483647 h 12"/>
                <a:gd name="T2" fmla="*/ 2147483647 w 11"/>
                <a:gd name="T3" fmla="*/ 2147483647 h 12"/>
                <a:gd name="T4" fmla="*/ 2147483647 w 11"/>
                <a:gd name="T5" fmla="*/ 2147483647 h 12"/>
                <a:gd name="T6" fmla="*/ 2147483647 w 11"/>
                <a:gd name="T7" fmla="*/ 2147483647 h 12"/>
                <a:gd name="T8" fmla="*/ 2147483647 w 11"/>
                <a:gd name="T9" fmla="*/ 2147483647 h 12"/>
                <a:gd name="T10" fmla="*/ 2147483647 w 11"/>
                <a:gd name="T11" fmla="*/ 2147483647 h 12"/>
                <a:gd name="T12" fmla="*/ 2147483647 w 11"/>
                <a:gd name="T13" fmla="*/ 2147483647 h 12"/>
                <a:gd name="T14" fmla="*/ 2147483647 w 11"/>
                <a:gd name="T15" fmla="*/ 2147483647 h 12"/>
                <a:gd name="T16" fmla="*/ 2147483647 w 11"/>
                <a:gd name="T17" fmla="*/ 2147483647 h 12"/>
                <a:gd name="T18" fmla="*/ 2147483647 w 11"/>
                <a:gd name="T19" fmla="*/ 2147483647 h 12"/>
                <a:gd name="T20" fmla="*/ 2147483647 w 11"/>
                <a:gd name="T21" fmla="*/ 2147483647 h 12"/>
                <a:gd name="T22" fmla="*/ 2147483647 w 11"/>
                <a:gd name="T23" fmla="*/ 2147483647 h 12"/>
                <a:gd name="T24" fmla="*/ 2147483647 w 11"/>
                <a:gd name="T25" fmla="*/ 2147483647 h 12"/>
                <a:gd name="T26" fmla="*/ 2147483647 w 11"/>
                <a:gd name="T27" fmla="*/ 2147483647 h 12"/>
                <a:gd name="T28" fmla="*/ 2147483647 w 11"/>
                <a:gd name="T29" fmla="*/ 2147483647 h 12"/>
                <a:gd name="T30" fmla="*/ 2147483647 w 11"/>
                <a:gd name="T31" fmla="*/ 0 h 12"/>
                <a:gd name="T32" fmla="*/ 2147483647 w 11"/>
                <a:gd name="T33" fmla="*/ 0 h 12"/>
                <a:gd name="T34" fmla="*/ 2147483647 w 11"/>
                <a:gd name="T35" fmla="*/ 0 h 12"/>
                <a:gd name="T36" fmla="*/ 2147483647 w 11"/>
                <a:gd name="T37" fmla="*/ 2147483647 h 12"/>
                <a:gd name="T38" fmla="*/ 2147483647 w 11"/>
                <a:gd name="T39" fmla="*/ 2147483647 h 12"/>
                <a:gd name="T40" fmla="*/ 2147483647 w 11"/>
                <a:gd name="T41" fmla="*/ 2147483647 h 12"/>
                <a:gd name="T42" fmla="*/ 2147483647 w 11"/>
                <a:gd name="T43" fmla="*/ 2147483647 h 12"/>
                <a:gd name="T44" fmla="*/ 2147483647 w 11"/>
                <a:gd name="T45" fmla="*/ 2147483647 h 12"/>
                <a:gd name="T46" fmla="*/ 2147483647 w 11"/>
                <a:gd name="T47" fmla="*/ 2147483647 h 12"/>
                <a:gd name="T48" fmla="*/ 2147483647 w 11"/>
                <a:gd name="T49" fmla="*/ 2147483647 h 12"/>
                <a:gd name="T50" fmla="*/ 0 w 11"/>
                <a:gd name="T51" fmla="*/ 2147483647 h 12"/>
                <a:gd name="T52" fmla="*/ 2147483647 w 11"/>
                <a:gd name="T53" fmla="*/ 2147483647 h 12"/>
                <a:gd name="T54" fmla="*/ 0 w 11"/>
                <a:gd name="T55" fmla="*/ 2147483647 h 12"/>
                <a:gd name="T56" fmla="*/ 0 w 11"/>
                <a:gd name="T57" fmla="*/ 2147483647 h 12"/>
                <a:gd name="T58" fmla="*/ 0 w 11"/>
                <a:gd name="T59" fmla="*/ 2147483647 h 12"/>
                <a:gd name="T60" fmla="*/ 2147483647 w 11"/>
                <a:gd name="T61" fmla="*/ 2147483647 h 12"/>
                <a:gd name="T62" fmla="*/ 2147483647 w 11"/>
                <a:gd name="T63" fmla="*/ 2147483647 h 12"/>
                <a:gd name="T64" fmla="*/ 2147483647 w 11"/>
                <a:gd name="T65" fmla="*/ 2147483647 h 12"/>
                <a:gd name="T66" fmla="*/ 2147483647 w 11"/>
                <a:gd name="T67" fmla="*/ 2147483647 h 12"/>
                <a:gd name="T68" fmla="*/ 2147483647 w 11"/>
                <a:gd name="T69" fmla="*/ 2147483647 h 12"/>
                <a:gd name="T70" fmla="*/ 2147483647 w 11"/>
                <a:gd name="T71" fmla="*/ 2147483647 h 12"/>
                <a:gd name="T72" fmla="*/ 2147483647 w 11"/>
                <a:gd name="T73" fmla="*/ 2147483647 h 12"/>
                <a:gd name="T74" fmla="*/ 2147483647 w 11"/>
                <a:gd name="T75" fmla="*/ 2147483647 h 12"/>
                <a:gd name="T76" fmla="*/ 2147483647 w 11"/>
                <a:gd name="T77" fmla="*/ 2147483647 h 12"/>
                <a:gd name="T78" fmla="*/ 2147483647 w 11"/>
                <a:gd name="T79" fmla="*/ 2147483647 h 12"/>
                <a:gd name="T80" fmla="*/ 2147483647 w 11"/>
                <a:gd name="T81" fmla="*/ 2147483647 h 1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"/>
                <a:gd name="T124" fmla="*/ 0 h 12"/>
                <a:gd name="T125" fmla="*/ 11 w 11"/>
                <a:gd name="T126" fmla="*/ 12 h 1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" h="12">
                  <a:moveTo>
                    <a:pt x="4" y="9"/>
                  </a:moveTo>
                  <a:lnTo>
                    <a:pt x="4" y="9"/>
                  </a:lnTo>
                  <a:lnTo>
                    <a:pt x="7" y="9"/>
                  </a:lnTo>
                  <a:lnTo>
                    <a:pt x="7" y="7"/>
                  </a:lnTo>
                  <a:lnTo>
                    <a:pt x="7" y="9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1" y="9"/>
                  </a:lnTo>
                  <a:lnTo>
                    <a:pt x="9" y="9"/>
                  </a:lnTo>
                  <a:lnTo>
                    <a:pt x="9" y="7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4" y="7"/>
                  </a:lnTo>
                  <a:lnTo>
                    <a:pt x="4" y="4"/>
                  </a:lnTo>
                  <a:lnTo>
                    <a:pt x="7" y="7"/>
                  </a:lnTo>
                  <a:lnTo>
                    <a:pt x="4" y="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79" name="Freeform 277"/>
            <p:cNvSpPr>
              <a:spLocks/>
            </p:cNvSpPr>
            <p:nvPr/>
          </p:nvSpPr>
          <p:spPr bwMode="auto">
            <a:xfrm>
              <a:off x="750" y="1489"/>
              <a:ext cx="13" cy="14"/>
            </a:xfrm>
            <a:custGeom>
              <a:avLst/>
              <a:gdLst>
                <a:gd name="T0" fmla="*/ 2147483647 w 11"/>
                <a:gd name="T1" fmla="*/ 2147483647 h 12"/>
                <a:gd name="T2" fmla="*/ 2147483647 w 11"/>
                <a:gd name="T3" fmla="*/ 2147483647 h 12"/>
                <a:gd name="T4" fmla="*/ 2147483647 w 11"/>
                <a:gd name="T5" fmla="*/ 2147483647 h 12"/>
                <a:gd name="T6" fmla="*/ 2147483647 w 11"/>
                <a:gd name="T7" fmla="*/ 2147483647 h 12"/>
                <a:gd name="T8" fmla="*/ 2147483647 w 11"/>
                <a:gd name="T9" fmla="*/ 2147483647 h 12"/>
                <a:gd name="T10" fmla="*/ 2147483647 w 11"/>
                <a:gd name="T11" fmla="*/ 2147483647 h 12"/>
                <a:gd name="T12" fmla="*/ 2147483647 w 11"/>
                <a:gd name="T13" fmla="*/ 2147483647 h 12"/>
                <a:gd name="T14" fmla="*/ 2147483647 w 11"/>
                <a:gd name="T15" fmla="*/ 2147483647 h 12"/>
                <a:gd name="T16" fmla="*/ 2147483647 w 11"/>
                <a:gd name="T17" fmla="*/ 2147483647 h 12"/>
                <a:gd name="T18" fmla="*/ 2147483647 w 11"/>
                <a:gd name="T19" fmla="*/ 2147483647 h 12"/>
                <a:gd name="T20" fmla="*/ 2147483647 w 11"/>
                <a:gd name="T21" fmla="*/ 2147483647 h 12"/>
                <a:gd name="T22" fmla="*/ 2147483647 w 11"/>
                <a:gd name="T23" fmla="*/ 2147483647 h 12"/>
                <a:gd name="T24" fmla="*/ 2147483647 w 11"/>
                <a:gd name="T25" fmla="*/ 2147483647 h 12"/>
                <a:gd name="T26" fmla="*/ 2147483647 w 11"/>
                <a:gd name="T27" fmla="*/ 2147483647 h 12"/>
                <a:gd name="T28" fmla="*/ 2147483647 w 11"/>
                <a:gd name="T29" fmla="*/ 2147483647 h 12"/>
                <a:gd name="T30" fmla="*/ 2147483647 w 11"/>
                <a:gd name="T31" fmla="*/ 0 h 12"/>
                <a:gd name="T32" fmla="*/ 2147483647 w 11"/>
                <a:gd name="T33" fmla="*/ 0 h 12"/>
                <a:gd name="T34" fmla="*/ 2147483647 w 11"/>
                <a:gd name="T35" fmla="*/ 0 h 12"/>
                <a:gd name="T36" fmla="*/ 2147483647 w 11"/>
                <a:gd name="T37" fmla="*/ 2147483647 h 12"/>
                <a:gd name="T38" fmla="*/ 2147483647 w 11"/>
                <a:gd name="T39" fmla="*/ 2147483647 h 12"/>
                <a:gd name="T40" fmla="*/ 2147483647 w 11"/>
                <a:gd name="T41" fmla="*/ 2147483647 h 12"/>
                <a:gd name="T42" fmla="*/ 2147483647 w 11"/>
                <a:gd name="T43" fmla="*/ 2147483647 h 12"/>
                <a:gd name="T44" fmla="*/ 2147483647 w 11"/>
                <a:gd name="T45" fmla="*/ 2147483647 h 12"/>
                <a:gd name="T46" fmla="*/ 2147483647 w 11"/>
                <a:gd name="T47" fmla="*/ 2147483647 h 12"/>
                <a:gd name="T48" fmla="*/ 2147483647 w 11"/>
                <a:gd name="T49" fmla="*/ 2147483647 h 12"/>
                <a:gd name="T50" fmla="*/ 0 w 11"/>
                <a:gd name="T51" fmla="*/ 2147483647 h 12"/>
                <a:gd name="T52" fmla="*/ 2147483647 w 11"/>
                <a:gd name="T53" fmla="*/ 2147483647 h 12"/>
                <a:gd name="T54" fmla="*/ 0 w 11"/>
                <a:gd name="T55" fmla="*/ 2147483647 h 12"/>
                <a:gd name="T56" fmla="*/ 0 w 11"/>
                <a:gd name="T57" fmla="*/ 2147483647 h 12"/>
                <a:gd name="T58" fmla="*/ 0 w 11"/>
                <a:gd name="T59" fmla="*/ 2147483647 h 12"/>
                <a:gd name="T60" fmla="*/ 2147483647 w 11"/>
                <a:gd name="T61" fmla="*/ 2147483647 h 12"/>
                <a:gd name="T62" fmla="*/ 2147483647 w 11"/>
                <a:gd name="T63" fmla="*/ 2147483647 h 12"/>
                <a:gd name="T64" fmla="*/ 2147483647 w 11"/>
                <a:gd name="T65" fmla="*/ 2147483647 h 12"/>
                <a:gd name="T66" fmla="*/ 2147483647 w 11"/>
                <a:gd name="T67" fmla="*/ 2147483647 h 12"/>
                <a:gd name="T68" fmla="*/ 2147483647 w 11"/>
                <a:gd name="T69" fmla="*/ 2147483647 h 12"/>
                <a:gd name="T70" fmla="*/ 2147483647 w 11"/>
                <a:gd name="T71" fmla="*/ 2147483647 h 12"/>
                <a:gd name="T72" fmla="*/ 2147483647 w 11"/>
                <a:gd name="T73" fmla="*/ 2147483647 h 12"/>
                <a:gd name="T74" fmla="*/ 2147483647 w 11"/>
                <a:gd name="T75" fmla="*/ 2147483647 h 12"/>
                <a:gd name="T76" fmla="*/ 2147483647 w 11"/>
                <a:gd name="T77" fmla="*/ 2147483647 h 12"/>
                <a:gd name="T78" fmla="*/ 2147483647 w 11"/>
                <a:gd name="T79" fmla="*/ 2147483647 h 12"/>
                <a:gd name="T80" fmla="*/ 2147483647 w 11"/>
                <a:gd name="T81" fmla="*/ 2147483647 h 1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"/>
                <a:gd name="T124" fmla="*/ 0 h 12"/>
                <a:gd name="T125" fmla="*/ 11 w 11"/>
                <a:gd name="T126" fmla="*/ 12 h 1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" h="12">
                  <a:moveTo>
                    <a:pt x="4" y="9"/>
                  </a:moveTo>
                  <a:lnTo>
                    <a:pt x="4" y="9"/>
                  </a:lnTo>
                  <a:lnTo>
                    <a:pt x="7" y="9"/>
                  </a:lnTo>
                  <a:lnTo>
                    <a:pt x="7" y="7"/>
                  </a:lnTo>
                  <a:lnTo>
                    <a:pt x="7" y="9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1" y="9"/>
                  </a:lnTo>
                  <a:lnTo>
                    <a:pt x="9" y="9"/>
                  </a:lnTo>
                  <a:lnTo>
                    <a:pt x="9" y="7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4" y="7"/>
                  </a:lnTo>
                  <a:lnTo>
                    <a:pt x="4" y="4"/>
                  </a:lnTo>
                  <a:lnTo>
                    <a:pt x="7" y="7"/>
                  </a:lnTo>
                  <a:lnTo>
                    <a:pt x="4" y="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80" name="Freeform 278"/>
            <p:cNvSpPr>
              <a:spLocks/>
            </p:cNvSpPr>
            <p:nvPr/>
          </p:nvSpPr>
          <p:spPr bwMode="auto">
            <a:xfrm>
              <a:off x="728" y="1499"/>
              <a:ext cx="5" cy="8"/>
            </a:xfrm>
            <a:custGeom>
              <a:avLst/>
              <a:gdLst>
                <a:gd name="T0" fmla="*/ 2147483647 w 4"/>
                <a:gd name="T1" fmla="*/ 2147483647 h 7"/>
                <a:gd name="T2" fmla="*/ 2147483647 w 4"/>
                <a:gd name="T3" fmla="*/ 2147483647 h 7"/>
                <a:gd name="T4" fmla="*/ 2147483647 w 4"/>
                <a:gd name="T5" fmla="*/ 2147483647 h 7"/>
                <a:gd name="T6" fmla="*/ 2147483647 w 4"/>
                <a:gd name="T7" fmla="*/ 2147483647 h 7"/>
                <a:gd name="T8" fmla="*/ 2147483647 w 4"/>
                <a:gd name="T9" fmla="*/ 2147483647 h 7"/>
                <a:gd name="T10" fmla="*/ 2147483647 w 4"/>
                <a:gd name="T11" fmla="*/ 2147483647 h 7"/>
                <a:gd name="T12" fmla="*/ 0 w 4"/>
                <a:gd name="T13" fmla="*/ 2147483647 h 7"/>
                <a:gd name="T14" fmla="*/ 0 w 4"/>
                <a:gd name="T15" fmla="*/ 2147483647 h 7"/>
                <a:gd name="T16" fmla="*/ 0 w 4"/>
                <a:gd name="T17" fmla="*/ 2147483647 h 7"/>
                <a:gd name="T18" fmla="*/ 0 w 4"/>
                <a:gd name="T19" fmla="*/ 0 h 7"/>
                <a:gd name="T20" fmla="*/ 0 w 4"/>
                <a:gd name="T21" fmla="*/ 0 h 7"/>
                <a:gd name="T22" fmla="*/ 2147483647 w 4"/>
                <a:gd name="T23" fmla="*/ 2147483647 h 7"/>
                <a:gd name="T24" fmla="*/ 2147483647 w 4"/>
                <a:gd name="T25" fmla="*/ 2147483647 h 7"/>
                <a:gd name="T26" fmla="*/ 2147483647 w 4"/>
                <a:gd name="T27" fmla="*/ 2147483647 h 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"/>
                <a:gd name="T43" fmla="*/ 0 h 7"/>
                <a:gd name="T44" fmla="*/ 4 w 4"/>
                <a:gd name="T45" fmla="*/ 7 h 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" h="7">
                  <a:moveTo>
                    <a:pt x="2" y="3"/>
                  </a:moveTo>
                  <a:lnTo>
                    <a:pt x="2" y="5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81" name="Freeform 279"/>
            <p:cNvSpPr>
              <a:spLocks/>
            </p:cNvSpPr>
            <p:nvPr/>
          </p:nvSpPr>
          <p:spPr bwMode="auto">
            <a:xfrm>
              <a:off x="728" y="1499"/>
              <a:ext cx="5" cy="8"/>
            </a:xfrm>
            <a:custGeom>
              <a:avLst/>
              <a:gdLst>
                <a:gd name="T0" fmla="*/ 2147483647 w 4"/>
                <a:gd name="T1" fmla="*/ 2147483647 h 7"/>
                <a:gd name="T2" fmla="*/ 2147483647 w 4"/>
                <a:gd name="T3" fmla="*/ 2147483647 h 7"/>
                <a:gd name="T4" fmla="*/ 2147483647 w 4"/>
                <a:gd name="T5" fmla="*/ 2147483647 h 7"/>
                <a:gd name="T6" fmla="*/ 2147483647 w 4"/>
                <a:gd name="T7" fmla="*/ 2147483647 h 7"/>
                <a:gd name="T8" fmla="*/ 2147483647 w 4"/>
                <a:gd name="T9" fmla="*/ 2147483647 h 7"/>
                <a:gd name="T10" fmla="*/ 2147483647 w 4"/>
                <a:gd name="T11" fmla="*/ 2147483647 h 7"/>
                <a:gd name="T12" fmla="*/ 0 w 4"/>
                <a:gd name="T13" fmla="*/ 2147483647 h 7"/>
                <a:gd name="T14" fmla="*/ 0 w 4"/>
                <a:gd name="T15" fmla="*/ 2147483647 h 7"/>
                <a:gd name="T16" fmla="*/ 0 w 4"/>
                <a:gd name="T17" fmla="*/ 2147483647 h 7"/>
                <a:gd name="T18" fmla="*/ 0 w 4"/>
                <a:gd name="T19" fmla="*/ 0 h 7"/>
                <a:gd name="T20" fmla="*/ 0 w 4"/>
                <a:gd name="T21" fmla="*/ 0 h 7"/>
                <a:gd name="T22" fmla="*/ 2147483647 w 4"/>
                <a:gd name="T23" fmla="*/ 2147483647 h 7"/>
                <a:gd name="T24" fmla="*/ 2147483647 w 4"/>
                <a:gd name="T25" fmla="*/ 2147483647 h 7"/>
                <a:gd name="T26" fmla="*/ 2147483647 w 4"/>
                <a:gd name="T27" fmla="*/ 2147483647 h 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"/>
                <a:gd name="T43" fmla="*/ 0 h 7"/>
                <a:gd name="T44" fmla="*/ 4 w 4"/>
                <a:gd name="T45" fmla="*/ 7 h 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" h="7">
                  <a:moveTo>
                    <a:pt x="2" y="3"/>
                  </a:moveTo>
                  <a:lnTo>
                    <a:pt x="2" y="5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82" name="Freeform 280"/>
            <p:cNvSpPr>
              <a:spLocks/>
            </p:cNvSpPr>
            <p:nvPr/>
          </p:nvSpPr>
          <p:spPr bwMode="auto">
            <a:xfrm>
              <a:off x="752" y="1499"/>
              <a:ext cx="2" cy="4"/>
            </a:xfrm>
            <a:custGeom>
              <a:avLst/>
              <a:gdLst>
                <a:gd name="T0" fmla="*/ 0 w 2"/>
                <a:gd name="T1" fmla="*/ 0 h 3"/>
                <a:gd name="T2" fmla="*/ 2147482112 w 2"/>
                <a:gd name="T3" fmla="*/ 2147483647 h 3"/>
                <a:gd name="T4" fmla="*/ 2147482112 w 2"/>
                <a:gd name="T5" fmla="*/ 2147483647 h 3"/>
                <a:gd name="T6" fmla="*/ 2147482112 w 2"/>
                <a:gd name="T7" fmla="*/ 2147483647 h 3"/>
                <a:gd name="T8" fmla="*/ 0 w 2"/>
                <a:gd name="T9" fmla="*/ 2147483647 h 3"/>
                <a:gd name="T10" fmla="*/ 0 w 2"/>
                <a:gd name="T11" fmla="*/ 2147483647 h 3"/>
                <a:gd name="T12" fmla="*/ 0 w 2"/>
                <a:gd name="T13" fmla="*/ 0 h 3"/>
                <a:gd name="T14" fmla="*/ 0 w 2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0" y="0"/>
                  </a:move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83" name="Freeform 281"/>
            <p:cNvSpPr>
              <a:spLocks/>
            </p:cNvSpPr>
            <p:nvPr/>
          </p:nvSpPr>
          <p:spPr bwMode="auto">
            <a:xfrm>
              <a:off x="752" y="1499"/>
              <a:ext cx="2" cy="4"/>
            </a:xfrm>
            <a:custGeom>
              <a:avLst/>
              <a:gdLst>
                <a:gd name="T0" fmla="*/ 0 w 2"/>
                <a:gd name="T1" fmla="*/ 0 h 3"/>
                <a:gd name="T2" fmla="*/ 2147482112 w 2"/>
                <a:gd name="T3" fmla="*/ 2147483647 h 3"/>
                <a:gd name="T4" fmla="*/ 2147482112 w 2"/>
                <a:gd name="T5" fmla="*/ 2147483647 h 3"/>
                <a:gd name="T6" fmla="*/ 2147482112 w 2"/>
                <a:gd name="T7" fmla="*/ 2147483647 h 3"/>
                <a:gd name="T8" fmla="*/ 0 w 2"/>
                <a:gd name="T9" fmla="*/ 2147483647 h 3"/>
                <a:gd name="T10" fmla="*/ 0 w 2"/>
                <a:gd name="T11" fmla="*/ 2147483647 h 3"/>
                <a:gd name="T12" fmla="*/ 0 w 2"/>
                <a:gd name="T13" fmla="*/ 0 h 3"/>
                <a:gd name="T14" fmla="*/ 0 w 2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0" y="0"/>
                  </a:move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84" name="Freeform 294"/>
            <p:cNvSpPr>
              <a:spLocks/>
            </p:cNvSpPr>
            <p:nvPr/>
          </p:nvSpPr>
          <p:spPr bwMode="auto">
            <a:xfrm>
              <a:off x="164" y="1525"/>
              <a:ext cx="20" cy="11"/>
            </a:xfrm>
            <a:custGeom>
              <a:avLst/>
              <a:gdLst>
                <a:gd name="T0" fmla="*/ 0 w 17"/>
                <a:gd name="T1" fmla="*/ 2147483647 h 9"/>
                <a:gd name="T2" fmla="*/ 0 w 17"/>
                <a:gd name="T3" fmla="*/ 2147483647 h 9"/>
                <a:gd name="T4" fmla="*/ 2147483647 w 17"/>
                <a:gd name="T5" fmla="*/ 2147483647 h 9"/>
                <a:gd name="T6" fmla="*/ 2147483647 w 17"/>
                <a:gd name="T7" fmla="*/ 2147483647 h 9"/>
                <a:gd name="T8" fmla="*/ 2147483647 w 17"/>
                <a:gd name="T9" fmla="*/ 2147483647 h 9"/>
                <a:gd name="T10" fmla="*/ 2147483647 w 17"/>
                <a:gd name="T11" fmla="*/ 2147483647 h 9"/>
                <a:gd name="T12" fmla="*/ 2147483647 w 17"/>
                <a:gd name="T13" fmla="*/ 2147483647 h 9"/>
                <a:gd name="T14" fmla="*/ 2147483647 w 17"/>
                <a:gd name="T15" fmla="*/ 0 h 9"/>
                <a:gd name="T16" fmla="*/ 2147483647 w 17"/>
                <a:gd name="T17" fmla="*/ 0 h 9"/>
                <a:gd name="T18" fmla="*/ 2147483647 w 17"/>
                <a:gd name="T19" fmla="*/ 0 h 9"/>
                <a:gd name="T20" fmla="*/ 2147483647 w 17"/>
                <a:gd name="T21" fmla="*/ 0 h 9"/>
                <a:gd name="T22" fmla="*/ 2147483647 w 17"/>
                <a:gd name="T23" fmla="*/ 2147483647 h 9"/>
                <a:gd name="T24" fmla="*/ 2147483647 w 17"/>
                <a:gd name="T25" fmla="*/ 2147483647 h 9"/>
                <a:gd name="T26" fmla="*/ 2147483647 w 17"/>
                <a:gd name="T27" fmla="*/ 2147483647 h 9"/>
                <a:gd name="T28" fmla="*/ 2147483647 w 17"/>
                <a:gd name="T29" fmla="*/ 2147483647 h 9"/>
                <a:gd name="T30" fmla="*/ 2147483647 w 17"/>
                <a:gd name="T31" fmla="*/ 2147483647 h 9"/>
                <a:gd name="T32" fmla="*/ 0 w 17"/>
                <a:gd name="T33" fmla="*/ 2147483647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9"/>
                <a:gd name="T53" fmla="*/ 17 w 17"/>
                <a:gd name="T54" fmla="*/ 9 h 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9">
                  <a:moveTo>
                    <a:pt x="0" y="9"/>
                  </a:moveTo>
                  <a:lnTo>
                    <a:pt x="0" y="9"/>
                  </a:lnTo>
                  <a:lnTo>
                    <a:pt x="3" y="7"/>
                  </a:lnTo>
                  <a:lnTo>
                    <a:pt x="5" y="7"/>
                  </a:lnTo>
                  <a:lnTo>
                    <a:pt x="7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5" y="2"/>
                  </a:lnTo>
                  <a:lnTo>
                    <a:pt x="5" y="9"/>
                  </a:lnTo>
                  <a:lnTo>
                    <a:pt x="3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85" name="Freeform 295"/>
            <p:cNvSpPr>
              <a:spLocks/>
            </p:cNvSpPr>
            <p:nvPr/>
          </p:nvSpPr>
          <p:spPr bwMode="auto">
            <a:xfrm>
              <a:off x="164" y="1525"/>
              <a:ext cx="20" cy="11"/>
            </a:xfrm>
            <a:custGeom>
              <a:avLst/>
              <a:gdLst>
                <a:gd name="T0" fmla="*/ 0 w 17"/>
                <a:gd name="T1" fmla="*/ 2147483647 h 9"/>
                <a:gd name="T2" fmla="*/ 0 w 17"/>
                <a:gd name="T3" fmla="*/ 2147483647 h 9"/>
                <a:gd name="T4" fmla="*/ 2147483647 w 17"/>
                <a:gd name="T5" fmla="*/ 2147483647 h 9"/>
                <a:gd name="T6" fmla="*/ 2147483647 w 17"/>
                <a:gd name="T7" fmla="*/ 2147483647 h 9"/>
                <a:gd name="T8" fmla="*/ 2147483647 w 17"/>
                <a:gd name="T9" fmla="*/ 2147483647 h 9"/>
                <a:gd name="T10" fmla="*/ 2147483647 w 17"/>
                <a:gd name="T11" fmla="*/ 2147483647 h 9"/>
                <a:gd name="T12" fmla="*/ 2147483647 w 17"/>
                <a:gd name="T13" fmla="*/ 2147483647 h 9"/>
                <a:gd name="T14" fmla="*/ 2147483647 w 17"/>
                <a:gd name="T15" fmla="*/ 0 h 9"/>
                <a:gd name="T16" fmla="*/ 2147483647 w 17"/>
                <a:gd name="T17" fmla="*/ 0 h 9"/>
                <a:gd name="T18" fmla="*/ 2147483647 w 17"/>
                <a:gd name="T19" fmla="*/ 0 h 9"/>
                <a:gd name="T20" fmla="*/ 2147483647 w 17"/>
                <a:gd name="T21" fmla="*/ 0 h 9"/>
                <a:gd name="T22" fmla="*/ 2147483647 w 17"/>
                <a:gd name="T23" fmla="*/ 2147483647 h 9"/>
                <a:gd name="T24" fmla="*/ 2147483647 w 17"/>
                <a:gd name="T25" fmla="*/ 2147483647 h 9"/>
                <a:gd name="T26" fmla="*/ 2147483647 w 17"/>
                <a:gd name="T27" fmla="*/ 2147483647 h 9"/>
                <a:gd name="T28" fmla="*/ 2147483647 w 17"/>
                <a:gd name="T29" fmla="*/ 2147483647 h 9"/>
                <a:gd name="T30" fmla="*/ 2147483647 w 17"/>
                <a:gd name="T31" fmla="*/ 2147483647 h 9"/>
                <a:gd name="T32" fmla="*/ 0 w 17"/>
                <a:gd name="T33" fmla="*/ 2147483647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9"/>
                <a:gd name="T53" fmla="*/ 17 w 17"/>
                <a:gd name="T54" fmla="*/ 9 h 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9">
                  <a:moveTo>
                    <a:pt x="0" y="9"/>
                  </a:moveTo>
                  <a:lnTo>
                    <a:pt x="0" y="9"/>
                  </a:lnTo>
                  <a:lnTo>
                    <a:pt x="3" y="7"/>
                  </a:lnTo>
                  <a:lnTo>
                    <a:pt x="5" y="7"/>
                  </a:lnTo>
                  <a:lnTo>
                    <a:pt x="7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5" y="2"/>
                  </a:lnTo>
                  <a:lnTo>
                    <a:pt x="5" y="9"/>
                  </a:lnTo>
                  <a:lnTo>
                    <a:pt x="3" y="9"/>
                  </a:lnTo>
                  <a:lnTo>
                    <a:pt x="0" y="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86" name="Freeform 296"/>
            <p:cNvSpPr>
              <a:spLocks/>
            </p:cNvSpPr>
            <p:nvPr/>
          </p:nvSpPr>
          <p:spPr bwMode="auto">
            <a:xfrm>
              <a:off x="186" y="1519"/>
              <a:ext cx="26" cy="8"/>
            </a:xfrm>
            <a:custGeom>
              <a:avLst/>
              <a:gdLst>
                <a:gd name="T0" fmla="*/ 2147483647 w 22"/>
                <a:gd name="T1" fmla="*/ 1908873090 h 9"/>
                <a:gd name="T2" fmla="*/ 0 w 22"/>
                <a:gd name="T3" fmla="*/ 1908873090 h 9"/>
                <a:gd name="T4" fmla="*/ 0 w 22"/>
                <a:gd name="T5" fmla="*/ 1908873090 h 9"/>
                <a:gd name="T6" fmla="*/ 2147483647 w 22"/>
                <a:gd name="T7" fmla="*/ 1908873090 h 9"/>
                <a:gd name="T8" fmla="*/ 2147483647 w 22"/>
                <a:gd name="T9" fmla="*/ 1908873090 h 9"/>
                <a:gd name="T10" fmla="*/ 2147483647 w 22"/>
                <a:gd name="T11" fmla="*/ 1908873090 h 9"/>
                <a:gd name="T12" fmla="*/ 2147483647 w 22"/>
                <a:gd name="T13" fmla="*/ 1908873090 h 9"/>
                <a:gd name="T14" fmla="*/ 2147483647 w 22"/>
                <a:gd name="T15" fmla="*/ 1908873090 h 9"/>
                <a:gd name="T16" fmla="*/ 2147483647 w 22"/>
                <a:gd name="T17" fmla="*/ 1908873090 h 9"/>
                <a:gd name="T18" fmla="*/ 2147483647 w 22"/>
                <a:gd name="T19" fmla="*/ 1908873090 h 9"/>
                <a:gd name="T20" fmla="*/ 2147483647 w 22"/>
                <a:gd name="T21" fmla="*/ 1908873090 h 9"/>
                <a:gd name="T22" fmla="*/ 2147483647 w 22"/>
                <a:gd name="T23" fmla="*/ 1908873090 h 9"/>
                <a:gd name="T24" fmla="*/ 2147483647 w 22"/>
                <a:gd name="T25" fmla="*/ 1908873090 h 9"/>
                <a:gd name="T26" fmla="*/ 2147483647 w 22"/>
                <a:gd name="T27" fmla="*/ 0 h 9"/>
                <a:gd name="T28" fmla="*/ 2147483647 w 22"/>
                <a:gd name="T29" fmla="*/ 0 h 9"/>
                <a:gd name="T30" fmla="*/ 2147483647 w 22"/>
                <a:gd name="T31" fmla="*/ 1908873090 h 9"/>
                <a:gd name="T32" fmla="*/ 2147483647 w 22"/>
                <a:gd name="T33" fmla="*/ 1908873090 h 9"/>
                <a:gd name="T34" fmla="*/ 2147483647 w 22"/>
                <a:gd name="T35" fmla="*/ 0 h 9"/>
                <a:gd name="T36" fmla="*/ 2147483647 w 22"/>
                <a:gd name="T37" fmla="*/ 0 h 9"/>
                <a:gd name="T38" fmla="*/ 2147483647 w 22"/>
                <a:gd name="T39" fmla="*/ 1908873090 h 9"/>
                <a:gd name="T40" fmla="*/ 2147483647 w 22"/>
                <a:gd name="T41" fmla="*/ 1908873090 h 9"/>
                <a:gd name="T42" fmla="*/ 2147483647 w 22"/>
                <a:gd name="T43" fmla="*/ 1908873090 h 9"/>
                <a:gd name="T44" fmla="*/ 2147483647 w 22"/>
                <a:gd name="T45" fmla="*/ 1908873090 h 9"/>
                <a:gd name="T46" fmla="*/ 2147483647 w 22"/>
                <a:gd name="T47" fmla="*/ 1908873090 h 9"/>
                <a:gd name="T48" fmla="*/ 2147483647 w 22"/>
                <a:gd name="T49" fmla="*/ 1908873090 h 9"/>
                <a:gd name="T50" fmla="*/ 2147483647 w 22"/>
                <a:gd name="T51" fmla="*/ 1908873090 h 9"/>
                <a:gd name="T52" fmla="*/ 2147483647 w 22"/>
                <a:gd name="T53" fmla="*/ 1908873090 h 9"/>
                <a:gd name="T54" fmla="*/ 2147483647 w 22"/>
                <a:gd name="T55" fmla="*/ 1908873090 h 9"/>
                <a:gd name="T56" fmla="*/ 2147483647 w 22"/>
                <a:gd name="T57" fmla="*/ 1908873090 h 9"/>
                <a:gd name="T58" fmla="*/ 2147483647 w 22"/>
                <a:gd name="T59" fmla="*/ 1908873090 h 9"/>
                <a:gd name="T60" fmla="*/ 2147483647 w 22"/>
                <a:gd name="T61" fmla="*/ 1908873090 h 9"/>
                <a:gd name="T62" fmla="*/ 2147483647 w 22"/>
                <a:gd name="T63" fmla="*/ 1908873090 h 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2"/>
                <a:gd name="T97" fmla="*/ 0 h 9"/>
                <a:gd name="T98" fmla="*/ 22 w 22"/>
                <a:gd name="T99" fmla="*/ 9 h 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2" h="9">
                  <a:moveTo>
                    <a:pt x="3" y="9"/>
                  </a:moveTo>
                  <a:lnTo>
                    <a:pt x="0" y="9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9" y="0"/>
                  </a:lnTo>
                  <a:lnTo>
                    <a:pt x="22" y="2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4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10" y="9"/>
                  </a:lnTo>
                  <a:lnTo>
                    <a:pt x="7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87" name="Freeform 297"/>
            <p:cNvSpPr>
              <a:spLocks/>
            </p:cNvSpPr>
            <p:nvPr/>
          </p:nvSpPr>
          <p:spPr bwMode="auto">
            <a:xfrm>
              <a:off x="186" y="1519"/>
              <a:ext cx="26" cy="8"/>
            </a:xfrm>
            <a:custGeom>
              <a:avLst/>
              <a:gdLst>
                <a:gd name="T0" fmla="*/ 2147483647 w 22"/>
                <a:gd name="T1" fmla="*/ 1908873090 h 9"/>
                <a:gd name="T2" fmla="*/ 0 w 22"/>
                <a:gd name="T3" fmla="*/ 1908873090 h 9"/>
                <a:gd name="T4" fmla="*/ 0 w 22"/>
                <a:gd name="T5" fmla="*/ 1908873090 h 9"/>
                <a:gd name="T6" fmla="*/ 2147483647 w 22"/>
                <a:gd name="T7" fmla="*/ 1908873090 h 9"/>
                <a:gd name="T8" fmla="*/ 2147483647 w 22"/>
                <a:gd name="T9" fmla="*/ 1908873090 h 9"/>
                <a:gd name="T10" fmla="*/ 2147483647 w 22"/>
                <a:gd name="T11" fmla="*/ 1908873090 h 9"/>
                <a:gd name="T12" fmla="*/ 2147483647 w 22"/>
                <a:gd name="T13" fmla="*/ 1908873090 h 9"/>
                <a:gd name="T14" fmla="*/ 2147483647 w 22"/>
                <a:gd name="T15" fmla="*/ 1908873090 h 9"/>
                <a:gd name="T16" fmla="*/ 2147483647 w 22"/>
                <a:gd name="T17" fmla="*/ 1908873090 h 9"/>
                <a:gd name="T18" fmla="*/ 2147483647 w 22"/>
                <a:gd name="T19" fmla="*/ 1908873090 h 9"/>
                <a:gd name="T20" fmla="*/ 2147483647 w 22"/>
                <a:gd name="T21" fmla="*/ 1908873090 h 9"/>
                <a:gd name="T22" fmla="*/ 2147483647 w 22"/>
                <a:gd name="T23" fmla="*/ 1908873090 h 9"/>
                <a:gd name="T24" fmla="*/ 2147483647 w 22"/>
                <a:gd name="T25" fmla="*/ 1908873090 h 9"/>
                <a:gd name="T26" fmla="*/ 2147483647 w 22"/>
                <a:gd name="T27" fmla="*/ 0 h 9"/>
                <a:gd name="T28" fmla="*/ 2147483647 w 22"/>
                <a:gd name="T29" fmla="*/ 0 h 9"/>
                <a:gd name="T30" fmla="*/ 2147483647 w 22"/>
                <a:gd name="T31" fmla="*/ 1908873090 h 9"/>
                <a:gd name="T32" fmla="*/ 2147483647 w 22"/>
                <a:gd name="T33" fmla="*/ 1908873090 h 9"/>
                <a:gd name="T34" fmla="*/ 2147483647 w 22"/>
                <a:gd name="T35" fmla="*/ 0 h 9"/>
                <a:gd name="T36" fmla="*/ 2147483647 w 22"/>
                <a:gd name="T37" fmla="*/ 0 h 9"/>
                <a:gd name="T38" fmla="*/ 2147483647 w 22"/>
                <a:gd name="T39" fmla="*/ 1908873090 h 9"/>
                <a:gd name="T40" fmla="*/ 2147483647 w 22"/>
                <a:gd name="T41" fmla="*/ 1908873090 h 9"/>
                <a:gd name="T42" fmla="*/ 2147483647 w 22"/>
                <a:gd name="T43" fmla="*/ 1908873090 h 9"/>
                <a:gd name="T44" fmla="*/ 2147483647 w 22"/>
                <a:gd name="T45" fmla="*/ 1908873090 h 9"/>
                <a:gd name="T46" fmla="*/ 2147483647 w 22"/>
                <a:gd name="T47" fmla="*/ 1908873090 h 9"/>
                <a:gd name="T48" fmla="*/ 2147483647 w 22"/>
                <a:gd name="T49" fmla="*/ 1908873090 h 9"/>
                <a:gd name="T50" fmla="*/ 2147483647 w 22"/>
                <a:gd name="T51" fmla="*/ 1908873090 h 9"/>
                <a:gd name="T52" fmla="*/ 2147483647 w 22"/>
                <a:gd name="T53" fmla="*/ 1908873090 h 9"/>
                <a:gd name="T54" fmla="*/ 2147483647 w 22"/>
                <a:gd name="T55" fmla="*/ 1908873090 h 9"/>
                <a:gd name="T56" fmla="*/ 2147483647 w 22"/>
                <a:gd name="T57" fmla="*/ 1908873090 h 9"/>
                <a:gd name="T58" fmla="*/ 2147483647 w 22"/>
                <a:gd name="T59" fmla="*/ 1908873090 h 9"/>
                <a:gd name="T60" fmla="*/ 2147483647 w 22"/>
                <a:gd name="T61" fmla="*/ 1908873090 h 9"/>
                <a:gd name="T62" fmla="*/ 2147483647 w 22"/>
                <a:gd name="T63" fmla="*/ 1908873090 h 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2"/>
                <a:gd name="T97" fmla="*/ 0 h 9"/>
                <a:gd name="T98" fmla="*/ 22 w 22"/>
                <a:gd name="T99" fmla="*/ 9 h 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2" h="9">
                  <a:moveTo>
                    <a:pt x="3" y="9"/>
                  </a:moveTo>
                  <a:lnTo>
                    <a:pt x="0" y="9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9" y="0"/>
                  </a:lnTo>
                  <a:lnTo>
                    <a:pt x="22" y="2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4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10" y="9"/>
                  </a:lnTo>
                  <a:lnTo>
                    <a:pt x="7" y="9"/>
                  </a:lnTo>
                  <a:lnTo>
                    <a:pt x="3" y="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88" name="Freeform 298"/>
            <p:cNvSpPr>
              <a:spLocks/>
            </p:cNvSpPr>
            <p:nvPr/>
          </p:nvSpPr>
          <p:spPr bwMode="auto">
            <a:xfrm>
              <a:off x="214" y="1515"/>
              <a:ext cx="6" cy="4"/>
            </a:xfrm>
            <a:custGeom>
              <a:avLst/>
              <a:gdLst>
                <a:gd name="T0" fmla="*/ 2147483647 w 5"/>
                <a:gd name="T1" fmla="*/ 0 h 3"/>
                <a:gd name="T2" fmla="*/ 2147483647 w 5"/>
                <a:gd name="T3" fmla="*/ 0 h 3"/>
                <a:gd name="T4" fmla="*/ 2147483647 w 5"/>
                <a:gd name="T5" fmla="*/ 0 h 3"/>
                <a:gd name="T6" fmla="*/ 2147483647 w 5"/>
                <a:gd name="T7" fmla="*/ 2147483647 h 3"/>
                <a:gd name="T8" fmla="*/ 2147483647 w 5"/>
                <a:gd name="T9" fmla="*/ 2147483647 h 3"/>
                <a:gd name="T10" fmla="*/ 0 w 5"/>
                <a:gd name="T11" fmla="*/ 2147483647 h 3"/>
                <a:gd name="T12" fmla="*/ 0 w 5"/>
                <a:gd name="T13" fmla="*/ 0 h 3"/>
                <a:gd name="T14" fmla="*/ 0 w 5"/>
                <a:gd name="T15" fmla="*/ 0 h 3"/>
                <a:gd name="T16" fmla="*/ 2147483647 w 5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3"/>
                <a:gd name="T29" fmla="*/ 5 w 5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3">
                  <a:moveTo>
                    <a:pt x="2" y="0"/>
                  </a:moveTo>
                  <a:lnTo>
                    <a:pt x="2" y="0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89" name="Freeform 299"/>
            <p:cNvSpPr>
              <a:spLocks/>
            </p:cNvSpPr>
            <p:nvPr/>
          </p:nvSpPr>
          <p:spPr bwMode="auto">
            <a:xfrm>
              <a:off x="214" y="1515"/>
              <a:ext cx="6" cy="4"/>
            </a:xfrm>
            <a:custGeom>
              <a:avLst/>
              <a:gdLst>
                <a:gd name="T0" fmla="*/ 2147483647 w 5"/>
                <a:gd name="T1" fmla="*/ 0 h 3"/>
                <a:gd name="T2" fmla="*/ 2147483647 w 5"/>
                <a:gd name="T3" fmla="*/ 0 h 3"/>
                <a:gd name="T4" fmla="*/ 2147483647 w 5"/>
                <a:gd name="T5" fmla="*/ 0 h 3"/>
                <a:gd name="T6" fmla="*/ 2147483647 w 5"/>
                <a:gd name="T7" fmla="*/ 2147483647 h 3"/>
                <a:gd name="T8" fmla="*/ 2147483647 w 5"/>
                <a:gd name="T9" fmla="*/ 2147483647 h 3"/>
                <a:gd name="T10" fmla="*/ 0 w 5"/>
                <a:gd name="T11" fmla="*/ 2147483647 h 3"/>
                <a:gd name="T12" fmla="*/ 0 w 5"/>
                <a:gd name="T13" fmla="*/ 0 h 3"/>
                <a:gd name="T14" fmla="*/ 0 w 5"/>
                <a:gd name="T15" fmla="*/ 0 h 3"/>
                <a:gd name="T16" fmla="*/ 2147483647 w 5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3"/>
                <a:gd name="T29" fmla="*/ 5 w 5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3">
                  <a:moveTo>
                    <a:pt x="2" y="0"/>
                  </a:moveTo>
                  <a:lnTo>
                    <a:pt x="2" y="0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90" name="Freeform 300"/>
            <p:cNvSpPr>
              <a:spLocks/>
            </p:cNvSpPr>
            <p:nvPr/>
          </p:nvSpPr>
          <p:spPr bwMode="auto">
            <a:xfrm>
              <a:off x="232" y="1503"/>
              <a:ext cx="29" cy="10"/>
            </a:xfrm>
            <a:custGeom>
              <a:avLst/>
              <a:gdLst>
                <a:gd name="T0" fmla="*/ 0 w 24"/>
                <a:gd name="T1" fmla="*/ 2147483647 h 9"/>
                <a:gd name="T2" fmla="*/ 2147483647 w 24"/>
                <a:gd name="T3" fmla="*/ 2147483647 h 9"/>
                <a:gd name="T4" fmla="*/ 2147483647 w 24"/>
                <a:gd name="T5" fmla="*/ 2147483647 h 9"/>
                <a:gd name="T6" fmla="*/ 2147483647 w 24"/>
                <a:gd name="T7" fmla="*/ 2147483647 h 9"/>
                <a:gd name="T8" fmla="*/ 2147483647 w 24"/>
                <a:gd name="T9" fmla="*/ 2147483647 h 9"/>
                <a:gd name="T10" fmla="*/ 2147483647 w 24"/>
                <a:gd name="T11" fmla="*/ 2147483647 h 9"/>
                <a:gd name="T12" fmla="*/ 2147483647 w 24"/>
                <a:gd name="T13" fmla="*/ 0 h 9"/>
                <a:gd name="T14" fmla="*/ 2147483647 w 24"/>
                <a:gd name="T15" fmla="*/ 0 h 9"/>
                <a:gd name="T16" fmla="*/ 2147483647 w 24"/>
                <a:gd name="T17" fmla="*/ 2147483647 h 9"/>
                <a:gd name="T18" fmla="*/ 2147483647 w 24"/>
                <a:gd name="T19" fmla="*/ 2147483647 h 9"/>
                <a:gd name="T20" fmla="*/ 2147483647 w 24"/>
                <a:gd name="T21" fmla="*/ 2147483647 h 9"/>
                <a:gd name="T22" fmla="*/ 2147483647 w 24"/>
                <a:gd name="T23" fmla="*/ 2147483647 h 9"/>
                <a:gd name="T24" fmla="*/ 2147483647 w 24"/>
                <a:gd name="T25" fmla="*/ 2147483647 h 9"/>
                <a:gd name="T26" fmla="*/ 2147483647 w 24"/>
                <a:gd name="T27" fmla="*/ 2147483647 h 9"/>
                <a:gd name="T28" fmla="*/ 2147483647 w 24"/>
                <a:gd name="T29" fmla="*/ 2147483647 h 9"/>
                <a:gd name="T30" fmla="*/ 2147483647 w 24"/>
                <a:gd name="T31" fmla="*/ 2147483647 h 9"/>
                <a:gd name="T32" fmla="*/ 2147483647 w 24"/>
                <a:gd name="T33" fmla="*/ 2147483647 h 9"/>
                <a:gd name="T34" fmla="*/ 2147483647 w 24"/>
                <a:gd name="T35" fmla="*/ 2147483647 h 9"/>
                <a:gd name="T36" fmla="*/ 2147483647 w 24"/>
                <a:gd name="T37" fmla="*/ 2147483647 h 9"/>
                <a:gd name="T38" fmla="*/ 0 w 24"/>
                <a:gd name="T39" fmla="*/ 2147483647 h 9"/>
                <a:gd name="T40" fmla="*/ 0 w 24"/>
                <a:gd name="T41" fmla="*/ 2147483647 h 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"/>
                <a:gd name="T64" fmla="*/ 0 h 9"/>
                <a:gd name="T65" fmla="*/ 24 w 24"/>
                <a:gd name="T66" fmla="*/ 9 h 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" h="9">
                  <a:moveTo>
                    <a:pt x="0" y="7"/>
                  </a:moveTo>
                  <a:lnTo>
                    <a:pt x="3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22" y="4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19" y="4"/>
                  </a:lnTo>
                  <a:lnTo>
                    <a:pt x="17" y="7"/>
                  </a:lnTo>
                  <a:lnTo>
                    <a:pt x="10" y="7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91" name="Freeform 301"/>
            <p:cNvSpPr>
              <a:spLocks/>
            </p:cNvSpPr>
            <p:nvPr/>
          </p:nvSpPr>
          <p:spPr bwMode="auto">
            <a:xfrm>
              <a:off x="232" y="1503"/>
              <a:ext cx="29" cy="10"/>
            </a:xfrm>
            <a:custGeom>
              <a:avLst/>
              <a:gdLst>
                <a:gd name="T0" fmla="*/ 0 w 24"/>
                <a:gd name="T1" fmla="*/ 2147483647 h 9"/>
                <a:gd name="T2" fmla="*/ 2147483647 w 24"/>
                <a:gd name="T3" fmla="*/ 2147483647 h 9"/>
                <a:gd name="T4" fmla="*/ 2147483647 w 24"/>
                <a:gd name="T5" fmla="*/ 2147483647 h 9"/>
                <a:gd name="T6" fmla="*/ 2147483647 w 24"/>
                <a:gd name="T7" fmla="*/ 2147483647 h 9"/>
                <a:gd name="T8" fmla="*/ 2147483647 w 24"/>
                <a:gd name="T9" fmla="*/ 2147483647 h 9"/>
                <a:gd name="T10" fmla="*/ 2147483647 w 24"/>
                <a:gd name="T11" fmla="*/ 2147483647 h 9"/>
                <a:gd name="T12" fmla="*/ 2147483647 w 24"/>
                <a:gd name="T13" fmla="*/ 0 h 9"/>
                <a:gd name="T14" fmla="*/ 2147483647 w 24"/>
                <a:gd name="T15" fmla="*/ 0 h 9"/>
                <a:gd name="T16" fmla="*/ 2147483647 w 24"/>
                <a:gd name="T17" fmla="*/ 2147483647 h 9"/>
                <a:gd name="T18" fmla="*/ 2147483647 w 24"/>
                <a:gd name="T19" fmla="*/ 2147483647 h 9"/>
                <a:gd name="T20" fmla="*/ 2147483647 w 24"/>
                <a:gd name="T21" fmla="*/ 2147483647 h 9"/>
                <a:gd name="T22" fmla="*/ 2147483647 w 24"/>
                <a:gd name="T23" fmla="*/ 2147483647 h 9"/>
                <a:gd name="T24" fmla="*/ 2147483647 w 24"/>
                <a:gd name="T25" fmla="*/ 2147483647 h 9"/>
                <a:gd name="T26" fmla="*/ 2147483647 w 24"/>
                <a:gd name="T27" fmla="*/ 2147483647 h 9"/>
                <a:gd name="T28" fmla="*/ 2147483647 w 24"/>
                <a:gd name="T29" fmla="*/ 2147483647 h 9"/>
                <a:gd name="T30" fmla="*/ 2147483647 w 24"/>
                <a:gd name="T31" fmla="*/ 2147483647 h 9"/>
                <a:gd name="T32" fmla="*/ 2147483647 w 24"/>
                <a:gd name="T33" fmla="*/ 2147483647 h 9"/>
                <a:gd name="T34" fmla="*/ 2147483647 w 24"/>
                <a:gd name="T35" fmla="*/ 2147483647 h 9"/>
                <a:gd name="T36" fmla="*/ 2147483647 w 24"/>
                <a:gd name="T37" fmla="*/ 2147483647 h 9"/>
                <a:gd name="T38" fmla="*/ 0 w 24"/>
                <a:gd name="T39" fmla="*/ 2147483647 h 9"/>
                <a:gd name="T40" fmla="*/ 0 w 24"/>
                <a:gd name="T41" fmla="*/ 2147483647 h 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"/>
                <a:gd name="T64" fmla="*/ 0 h 9"/>
                <a:gd name="T65" fmla="*/ 24 w 24"/>
                <a:gd name="T66" fmla="*/ 9 h 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" h="9">
                  <a:moveTo>
                    <a:pt x="0" y="7"/>
                  </a:moveTo>
                  <a:lnTo>
                    <a:pt x="3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22" y="4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19" y="4"/>
                  </a:lnTo>
                  <a:lnTo>
                    <a:pt x="17" y="7"/>
                  </a:lnTo>
                  <a:lnTo>
                    <a:pt x="10" y="7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92" name="Freeform 302"/>
            <p:cNvSpPr>
              <a:spLocks/>
            </p:cNvSpPr>
            <p:nvPr/>
          </p:nvSpPr>
          <p:spPr bwMode="auto">
            <a:xfrm>
              <a:off x="266" y="1510"/>
              <a:ext cx="2" cy="3"/>
            </a:xfrm>
            <a:custGeom>
              <a:avLst/>
              <a:gdLst>
                <a:gd name="T0" fmla="*/ 0 w 2"/>
                <a:gd name="T1" fmla="*/ 2147483647 h 2"/>
                <a:gd name="T2" fmla="*/ 0 w 2"/>
                <a:gd name="T3" fmla="*/ 0 h 2"/>
                <a:gd name="T4" fmla="*/ 2147482112 w 2"/>
                <a:gd name="T5" fmla="*/ 2147483647 h 2"/>
                <a:gd name="T6" fmla="*/ 2147482112 w 2"/>
                <a:gd name="T7" fmla="*/ 2147483647 h 2"/>
                <a:gd name="T8" fmla="*/ 2147482112 w 2"/>
                <a:gd name="T9" fmla="*/ 2147483647 h 2"/>
                <a:gd name="T10" fmla="*/ 0 w 2"/>
                <a:gd name="T11" fmla="*/ 2147483647 h 2"/>
                <a:gd name="T12" fmla="*/ 0 w 2"/>
                <a:gd name="T13" fmla="*/ 2147483647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93" name="Freeform 303"/>
            <p:cNvSpPr>
              <a:spLocks/>
            </p:cNvSpPr>
            <p:nvPr/>
          </p:nvSpPr>
          <p:spPr bwMode="auto">
            <a:xfrm>
              <a:off x="266" y="1510"/>
              <a:ext cx="2" cy="3"/>
            </a:xfrm>
            <a:custGeom>
              <a:avLst/>
              <a:gdLst>
                <a:gd name="T0" fmla="*/ 0 w 2"/>
                <a:gd name="T1" fmla="*/ 2147483647 h 2"/>
                <a:gd name="T2" fmla="*/ 0 w 2"/>
                <a:gd name="T3" fmla="*/ 0 h 2"/>
                <a:gd name="T4" fmla="*/ 2147482112 w 2"/>
                <a:gd name="T5" fmla="*/ 2147483647 h 2"/>
                <a:gd name="T6" fmla="*/ 2147482112 w 2"/>
                <a:gd name="T7" fmla="*/ 2147483647 h 2"/>
                <a:gd name="T8" fmla="*/ 2147482112 w 2"/>
                <a:gd name="T9" fmla="*/ 2147483647 h 2"/>
                <a:gd name="T10" fmla="*/ 0 w 2"/>
                <a:gd name="T11" fmla="*/ 2147483647 h 2"/>
                <a:gd name="T12" fmla="*/ 0 w 2"/>
                <a:gd name="T13" fmla="*/ 2147483647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94" name="Freeform 304"/>
            <p:cNvSpPr>
              <a:spLocks/>
            </p:cNvSpPr>
            <p:nvPr/>
          </p:nvSpPr>
          <p:spPr bwMode="auto">
            <a:xfrm>
              <a:off x="296" y="1497"/>
              <a:ext cx="6" cy="6"/>
            </a:xfrm>
            <a:custGeom>
              <a:avLst/>
              <a:gdLst>
                <a:gd name="T0" fmla="*/ 2147483647 w 5"/>
                <a:gd name="T1" fmla="*/ 2147483647 h 5"/>
                <a:gd name="T2" fmla="*/ 2147483647 w 5"/>
                <a:gd name="T3" fmla="*/ 0 h 5"/>
                <a:gd name="T4" fmla="*/ 2147483647 w 5"/>
                <a:gd name="T5" fmla="*/ 2147483647 h 5"/>
                <a:gd name="T6" fmla="*/ 2147483647 w 5"/>
                <a:gd name="T7" fmla="*/ 2147483647 h 5"/>
                <a:gd name="T8" fmla="*/ 2147483647 w 5"/>
                <a:gd name="T9" fmla="*/ 0 h 5"/>
                <a:gd name="T10" fmla="*/ 2147483647 w 5"/>
                <a:gd name="T11" fmla="*/ 0 h 5"/>
                <a:gd name="T12" fmla="*/ 2147483647 w 5"/>
                <a:gd name="T13" fmla="*/ 0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2147483647 w 5"/>
                <a:gd name="T21" fmla="*/ 2147483647 h 5"/>
                <a:gd name="T22" fmla="*/ 0 w 5"/>
                <a:gd name="T23" fmla="*/ 2147483647 h 5"/>
                <a:gd name="T24" fmla="*/ 0 w 5"/>
                <a:gd name="T25" fmla="*/ 0 h 5"/>
                <a:gd name="T26" fmla="*/ 0 w 5"/>
                <a:gd name="T27" fmla="*/ 0 h 5"/>
                <a:gd name="T28" fmla="*/ 2147483647 w 5"/>
                <a:gd name="T29" fmla="*/ 2147483647 h 5"/>
                <a:gd name="T30" fmla="*/ 2147483647 w 5"/>
                <a:gd name="T31" fmla="*/ 2147483647 h 5"/>
                <a:gd name="T32" fmla="*/ 2147483647 w 5"/>
                <a:gd name="T33" fmla="*/ 2147483647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"/>
                <a:gd name="T52" fmla="*/ 0 h 5"/>
                <a:gd name="T53" fmla="*/ 5 w 5"/>
                <a:gd name="T54" fmla="*/ 5 h 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" h="5">
                  <a:moveTo>
                    <a:pt x="2" y="2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95" name="Freeform 305"/>
            <p:cNvSpPr>
              <a:spLocks/>
            </p:cNvSpPr>
            <p:nvPr/>
          </p:nvSpPr>
          <p:spPr bwMode="auto">
            <a:xfrm>
              <a:off x="296" y="1497"/>
              <a:ext cx="6" cy="6"/>
            </a:xfrm>
            <a:custGeom>
              <a:avLst/>
              <a:gdLst>
                <a:gd name="T0" fmla="*/ 2147483647 w 5"/>
                <a:gd name="T1" fmla="*/ 2147483647 h 5"/>
                <a:gd name="T2" fmla="*/ 2147483647 w 5"/>
                <a:gd name="T3" fmla="*/ 0 h 5"/>
                <a:gd name="T4" fmla="*/ 2147483647 w 5"/>
                <a:gd name="T5" fmla="*/ 2147483647 h 5"/>
                <a:gd name="T6" fmla="*/ 2147483647 w 5"/>
                <a:gd name="T7" fmla="*/ 2147483647 h 5"/>
                <a:gd name="T8" fmla="*/ 2147483647 w 5"/>
                <a:gd name="T9" fmla="*/ 0 h 5"/>
                <a:gd name="T10" fmla="*/ 2147483647 w 5"/>
                <a:gd name="T11" fmla="*/ 0 h 5"/>
                <a:gd name="T12" fmla="*/ 2147483647 w 5"/>
                <a:gd name="T13" fmla="*/ 0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2147483647 w 5"/>
                <a:gd name="T21" fmla="*/ 2147483647 h 5"/>
                <a:gd name="T22" fmla="*/ 0 w 5"/>
                <a:gd name="T23" fmla="*/ 2147483647 h 5"/>
                <a:gd name="T24" fmla="*/ 0 w 5"/>
                <a:gd name="T25" fmla="*/ 0 h 5"/>
                <a:gd name="T26" fmla="*/ 0 w 5"/>
                <a:gd name="T27" fmla="*/ 0 h 5"/>
                <a:gd name="T28" fmla="*/ 2147483647 w 5"/>
                <a:gd name="T29" fmla="*/ 2147483647 h 5"/>
                <a:gd name="T30" fmla="*/ 2147483647 w 5"/>
                <a:gd name="T31" fmla="*/ 2147483647 h 5"/>
                <a:gd name="T32" fmla="*/ 2147483647 w 5"/>
                <a:gd name="T33" fmla="*/ 2147483647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"/>
                <a:gd name="T52" fmla="*/ 0 h 5"/>
                <a:gd name="T53" fmla="*/ 5 w 5"/>
                <a:gd name="T54" fmla="*/ 5 h 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" h="5">
                  <a:moveTo>
                    <a:pt x="2" y="2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96" name="Freeform 306"/>
            <p:cNvSpPr>
              <a:spLocks/>
            </p:cNvSpPr>
            <p:nvPr/>
          </p:nvSpPr>
          <p:spPr bwMode="auto">
            <a:xfrm>
              <a:off x="332" y="1484"/>
              <a:ext cx="2" cy="5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0 w 2"/>
                <a:gd name="T5" fmla="*/ 0 h 5"/>
                <a:gd name="T6" fmla="*/ 2147482112 w 2"/>
                <a:gd name="T7" fmla="*/ 0 h 5"/>
                <a:gd name="T8" fmla="*/ 2147482112 w 2"/>
                <a:gd name="T9" fmla="*/ 0 h 5"/>
                <a:gd name="T10" fmla="*/ 2147482112 w 2"/>
                <a:gd name="T11" fmla="*/ 2147482317 h 5"/>
                <a:gd name="T12" fmla="*/ 2147482112 w 2"/>
                <a:gd name="T13" fmla="*/ 2147482317 h 5"/>
                <a:gd name="T14" fmla="*/ 2147482112 w 2"/>
                <a:gd name="T15" fmla="*/ 2147482317 h 5"/>
                <a:gd name="T16" fmla="*/ 0 w 2"/>
                <a:gd name="T17" fmla="*/ 2147482317 h 5"/>
                <a:gd name="T18" fmla="*/ 0 w 2"/>
                <a:gd name="T19" fmla="*/ 0 h 5"/>
                <a:gd name="T20" fmla="*/ 0 w 2"/>
                <a:gd name="T21" fmla="*/ 0 h 5"/>
                <a:gd name="T22" fmla="*/ 0 w 2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"/>
                <a:gd name="T37" fmla="*/ 0 h 5"/>
                <a:gd name="T38" fmla="*/ 2 w 2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97" name="Freeform 307"/>
            <p:cNvSpPr>
              <a:spLocks/>
            </p:cNvSpPr>
            <p:nvPr/>
          </p:nvSpPr>
          <p:spPr bwMode="auto">
            <a:xfrm>
              <a:off x="332" y="1484"/>
              <a:ext cx="2" cy="5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0 w 2"/>
                <a:gd name="T5" fmla="*/ 0 h 5"/>
                <a:gd name="T6" fmla="*/ 2147482112 w 2"/>
                <a:gd name="T7" fmla="*/ 0 h 5"/>
                <a:gd name="T8" fmla="*/ 2147482112 w 2"/>
                <a:gd name="T9" fmla="*/ 0 h 5"/>
                <a:gd name="T10" fmla="*/ 2147482112 w 2"/>
                <a:gd name="T11" fmla="*/ 2147482317 h 5"/>
                <a:gd name="T12" fmla="*/ 2147482112 w 2"/>
                <a:gd name="T13" fmla="*/ 2147482317 h 5"/>
                <a:gd name="T14" fmla="*/ 2147482112 w 2"/>
                <a:gd name="T15" fmla="*/ 2147482317 h 5"/>
                <a:gd name="T16" fmla="*/ 0 w 2"/>
                <a:gd name="T17" fmla="*/ 2147482317 h 5"/>
                <a:gd name="T18" fmla="*/ 0 w 2"/>
                <a:gd name="T19" fmla="*/ 0 h 5"/>
                <a:gd name="T20" fmla="*/ 0 w 2"/>
                <a:gd name="T21" fmla="*/ 0 h 5"/>
                <a:gd name="T22" fmla="*/ 0 w 2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"/>
                <a:gd name="T37" fmla="*/ 0 h 5"/>
                <a:gd name="T38" fmla="*/ 2 w 2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98" name="Freeform 308"/>
            <p:cNvSpPr>
              <a:spLocks/>
            </p:cNvSpPr>
            <p:nvPr/>
          </p:nvSpPr>
          <p:spPr bwMode="auto">
            <a:xfrm>
              <a:off x="392" y="1482"/>
              <a:ext cx="4" cy="2"/>
            </a:xfrm>
            <a:custGeom>
              <a:avLst/>
              <a:gdLst>
                <a:gd name="T0" fmla="*/ 0 w 3"/>
                <a:gd name="T1" fmla="*/ 0 h 2"/>
                <a:gd name="T2" fmla="*/ 2147483647 w 3"/>
                <a:gd name="T3" fmla="*/ 0 h 2"/>
                <a:gd name="T4" fmla="*/ 2147483647 w 3"/>
                <a:gd name="T5" fmla="*/ 0 h 2"/>
                <a:gd name="T6" fmla="*/ 2147483647 w 3"/>
                <a:gd name="T7" fmla="*/ 0 h 2"/>
                <a:gd name="T8" fmla="*/ 0 w 3"/>
                <a:gd name="T9" fmla="*/ 2147482112 h 2"/>
                <a:gd name="T10" fmla="*/ 0 w 3"/>
                <a:gd name="T11" fmla="*/ 2147482112 h 2"/>
                <a:gd name="T12" fmla="*/ 0 w 3"/>
                <a:gd name="T13" fmla="*/ 0 h 2"/>
                <a:gd name="T14" fmla="*/ 0 w 3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2"/>
                <a:gd name="T26" fmla="*/ 3 w 3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2">
                  <a:moveTo>
                    <a:pt x="0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499" name="Freeform 309"/>
            <p:cNvSpPr>
              <a:spLocks/>
            </p:cNvSpPr>
            <p:nvPr/>
          </p:nvSpPr>
          <p:spPr bwMode="auto">
            <a:xfrm>
              <a:off x="392" y="1482"/>
              <a:ext cx="4" cy="2"/>
            </a:xfrm>
            <a:custGeom>
              <a:avLst/>
              <a:gdLst>
                <a:gd name="T0" fmla="*/ 0 w 3"/>
                <a:gd name="T1" fmla="*/ 0 h 2"/>
                <a:gd name="T2" fmla="*/ 2147483647 w 3"/>
                <a:gd name="T3" fmla="*/ 0 h 2"/>
                <a:gd name="T4" fmla="*/ 2147483647 w 3"/>
                <a:gd name="T5" fmla="*/ 0 h 2"/>
                <a:gd name="T6" fmla="*/ 2147483647 w 3"/>
                <a:gd name="T7" fmla="*/ 0 h 2"/>
                <a:gd name="T8" fmla="*/ 0 w 3"/>
                <a:gd name="T9" fmla="*/ 2147482112 h 2"/>
                <a:gd name="T10" fmla="*/ 0 w 3"/>
                <a:gd name="T11" fmla="*/ 2147482112 h 2"/>
                <a:gd name="T12" fmla="*/ 0 w 3"/>
                <a:gd name="T13" fmla="*/ 0 h 2"/>
                <a:gd name="T14" fmla="*/ 0 w 3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2"/>
                <a:gd name="T26" fmla="*/ 3 w 3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2">
                  <a:moveTo>
                    <a:pt x="0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00" name="Freeform 310"/>
            <p:cNvSpPr>
              <a:spLocks/>
            </p:cNvSpPr>
            <p:nvPr/>
          </p:nvSpPr>
          <p:spPr bwMode="auto">
            <a:xfrm>
              <a:off x="398" y="1479"/>
              <a:ext cx="3" cy="3"/>
            </a:xfrm>
            <a:custGeom>
              <a:avLst/>
              <a:gdLst>
                <a:gd name="T0" fmla="*/ 2147482453 w 3"/>
                <a:gd name="T1" fmla="*/ 2147482453 h 3"/>
                <a:gd name="T2" fmla="*/ 0 w 3"/>
                <a:gd name="T3" fmla="*/ 2147482453 h 3"/>
                <a:gd name="T4" fmla="*/ 0 w 3"/>
                <a:gd name="T5" fmla="*/ 2147482453 h 3"/>
                <a:gd name="T6" fmla="*/ 2147482453 w 3"/>
                <a:gd name="T7" fmla="*/ 0 h 3"/>
                <a:gd name="T8" fmla="*/ 2147482453 w 3"/>
                <a:gd name="T9" fmla="*/ 2147482453 h 3"/>
                <a:gd name="T10" fmla="*/ 2147482453 w 3"/>
                <a:gd name="T11" fmla="*/ 2147482453 h 3"/>
                <a:gd name="T12" fmla="*/ 2147482453 w 3"/>
                <a:gd name="T13" fmla="*/ 214748245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"/>
                <a:gd name="T22" fmla="*/ 0 h 3"/>
                <a:gd name="T23" fmla="*/ 3 w 3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" h="3">
                  <a:moveTo>
                    <a:pt x="3" y="3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01" name="Freeform 311"/>
            <p:cNvSpPr>
              <a:spLocks/>
            </p:cNvSpPr>
            <p:nvPr/>
          </p:nvSpPr>
          <p:spPr bwMode="auto">
            <a:xfrm>
              <a:off x="398" y="1479"/>
              <a:ext cx="3" cy="3"/>
            </a:xfrm>
            <a:custGeom>
              <a:avLst/>
              <a:gdLst>
                <a:gd name="T0" fmla="*/ 2147482453 w 3"/>
                <a:gd name="T1" fmla="*/ 2147482453 h 3"/>
                <a:gd name="T2" fmla="*/ 0 w 3"/>
                <a:gd name="T3" fmla="*/ 2147482453 h 3"/>
                <a:gd name="T4" fmla="*/ 0 w 3"/>
                <a:gd name="T5" fmla="*/ 2147482453 h 3"/>
                <a:gd name="T6" fmla="*/ 2147482453 w 3"/>
                <a:gd name="T7" fmla="*/ 0 h 3"/>
                <a:gd name="T8" fmla="*/ 2147482453 w 3"/>
                <a:gd name="T9" fmla="*/ 2147482453 h 3"/>
                <a:gd name="T10" fmla="*/ 2147482453 w 3"/>
                <a:gd name="T11" fmla="*/ 2147482453 h 3"/>
                <a:gd name="T12" fmla="*/ 2147482453 w 3"/>
                <a:gd name="T13" fmla="*/ 214748245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"/>
                <a:gd name="T22" fmla="*/ 0 h 3"/>
                <a:gd name="T23" fmla="*/ 3 w 3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" h="3">
                  <a:moveTo>
                    <a:pt x="3" y="3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3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02" name="Freeform 312"/>
            <p:cNvSpPr>
              <a:spLocks/>
            </p:cNvSpPr>
            <p:nvPr/>
          </p:nvSpPr>
          <p:spPr bwMode="auto">
            <a:xfrm>
              <a:off x="411" y="1470"/>
              <a:ext cx="9" cy="4"/>
            </a:xfrm>
            <a:custGeom>
              <a:avLst/>
              <a:gdLst>
                <a:gd name="T0" fmla="*/ 2147483647 w 7"/>
                <a:gd name="T1" fmla="*/ 2147483647 h 3"/>
                <a:gd name="T2" fmla="*/ 2147483647 w 7"/>
                <a:gd name="T3" fmla="*/ 2147483647 h 3"/>
                <a:gd name="T4" fmla="*/ 0 w 7"/>
                <a:gd name="T5" fmla="*/ 2147483647 h 3"/>
                <a:gd name="T6" fmla="*/ 2147483647 w 7"/>
                <a:gd name="T7" fmla="*/ 0 h 3"/>
                <a:gd name="T8" fmla="*/ 2147483647 w 7"/>
                <a:gd name="T9" fmla="*/ 0 h 3"/>
                <a:gd name="T10" fmla="*/ 2147483647 w 7"/>
                <a:gd name="T11" fmla="*/ 0 h 3"/>
                <a:gd name="T12" fmla="*/ 2147483647 w 7"/>
                <a:gd name="T13" fmla="*/ 0 h 3"/>
                <a:gd name="T14" fmla="*/ 2147483647 w 7"/>
                <a:gd name="T15" fmla="*/ 0 h 3"/>
                <a:gd name="T16" fmla="*/ 2147483647 w 7"/>
                <a:gd name="T17" fmla="*/ 2147483647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3"/>
                <a:gd name="T29" fmla="*/ 7 w 7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3">
                  <a:moveTo>
                    <a:pt x="5" y="3"/>
                  </a:moveTo>
                  <a:lnTo>
                    <a:pt x="2" y="3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03" name="Freeform 313"/>
            <p:cNvSpPr>
              <a:spLocks/>
            </p:cNvSpPr>
            <p:nvPr/>
          </p:nvSpPr>
          <p:spPr bwMode="auto">
            <a:xfrm>
              <a:off x="411" y="1470"/>
              <a:ext cx="9" cy="4"/>
            </a:xfrm>
            <a:custGeom>
              <a:avLst/>
              <a:gdLst>
                <a:gd name="T0" fmla="*/ 2147483647 w 7"/>
                <a:gd name="T1" fmla="*/ 2147483647 h 3"/>
                <a:gd name="T2" fmla="*/ 2147483647 w 7"/>
                <a:gd name="T3" fmla="*/ 2147483647 h 3"/>
                <a:gd name="T4" fmla="*/ 0 w 7"/>
                <a:gd name="T5" fmla="*/ 2147483647 h 3"/>
                <a:gd name="T6" fmla="*/ 2147483647 w 7"/>
                <a:gd name="T7" fmla="*/ 0 h 3"/>
                <a:gd name="T8" fmla="*/ 2147483647 w 7"/>
                <a:gd name="T9" fmla="*/ 0 h 3"/>
                <a:gd name="T10" fmla="*/ 2147483647 w 7"/>
                <a:gd name="T11" fmla="*/ 0 h 3"/>
                <a:gd name="T12" fmla="*/ 2147483647 w 7"/>
                <a:gd name="T13" fmla="*/ 0 h 3"/>
                <a:gd name="T14" fmla="*/ 2147483647 w 7"/>
                <a:gd name="T15" fmla="*/ 0 h 3"/>
                <a:gd name="T16" fmla="*/ 2147483647 w 7"/>
                <a:gd name="T17" fmla="*/ 2147483647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3"/>
                <a:gd name="T29" fmla="*/ 7 w 7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3">
                  <a:moveTo>
                    <a:pt x="5" y="3"/>
                  </a:moveTo>
                  <a:lnTo>
                    <a:pt x="2" y="3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5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04" name="Freeform 314"/>
            <p:cNvSpPr>
              <a:spLocks/>
            </p:cNvSpPr>
            <p:nvPr/>
          </p:nvSpPr>
          <p:spPr bwMode="auto">
            <a:xfrm>
              <a:off x="390" y="1460"/>
              <a:ext cx="42" cy="19"/>
            </a:xfrm>
            <a:custGeom>
              <a:avLst/>
              <a:gdLst>
                <a:gd name="T0" fmla="*/ 0 w 36"/>
                <a:gd name="T1" fmla="*/ 2147483647 h 16"/>
                <a:gd name="T2" fmla="*/ 2147483647 w 36"/>
                <a:gd name="T3" fmla="*/ 2147483647 h 16"/>
                <a:gd name="T4" fmla="*/ 2147483647 w 36"/>
                <a:gd name="T5" fmla="*/ 2147483647 h 16"/>
                <a:gd name="T6" fmla="*/ 2147483647 w 36"/>
                <a:gd name="T7" fmla="*/ 2147483647 h 16"/>
                <a:gd name="T8" fmla="*/ 2147483647 w 36"/>
                <a:gd name="T9" fmla="*/ 2147483647 h 16"/>
                <a:gd name="T10" fmla="*/ 2147483647 w 36"/>
                <a:gd name="T11" fmla="*/ 2147483647 h 16"/>
                <a:gd name="T12" fmla="*/ 2147483647 w 36"/>
                <a:gd name="T13" fmla="*/ 2147483647 h 16"/>
                <a:gd name="T14" fmla="*/ 2147483647 w 36"/>
                <a:gd name="T15" fmla="*/ 2147483647 h 16"/>
                <a:gd name="T16" fmla="*/ 2147483647 w 36"/>
                <a:gd name="T17" fmla="*/ 2147483647 h 16"/>
                <a:gd name="T18" fmla="*/ 2147483647 w 36"/>
                <a:gd name="T19" fmla="*/ 2147483647 h 16"/>
                <a:gd name="T20" fmla="*/ 2147483647 w 36"/>
                <a:gd name="T21" fmla="*/ 0 h 16"/>
                <a:gd name="T22" fmla="*/ 2147483647 w 36"/>
                <a:gd name="T23" fmla="*/ 2147483647 h 16"/>
                <a:gd name="T24" fmla="*/ 2147483647 w 36"/>
                <a:gd name="T25" fmla="*/ 2147483647 h 16"/>
                <a:gd name="T26" fmla="*/ 2147483647 w 36"/>
                <a:gd name="T27" fmla="*/ 2147483647 h 16"/>
                <a:gd name="T28" fmla="*/ 2147483647 w 36"/>
                <a:gd name="T29" fmla="*/ 2147483647 h 16"/>
                <a:gd name="T30" fmla="*/ 2147483647 w 36"/>
                <a:gd name="T31" fmla="*/ 0 h 16"/>
                <a:gd name="T32" fmla="*/ 2147483647 w 36"/>
                <a:gd name="T33" fmla="*/ 0 h 16"/>
                <a:gd name="T34" fmla="*/ 2147483647 w 36"/>
                <a:gd name="T35" fmla="*/ 2147483647 h 16"/>
                <a:gd name="T36" fmla="*/ 2147483647 w 36"/>
                <a:gd name="T37" fmla="*/ 0 h 16"/>
                <a:gd name="T38" fmla="*/ 2147483647 w 36"/>
                <a:gd name="T39" fmla="*/ 0 h 16"/>
                <a:gd name="T40" fmla="*/ 2147483647 w 36"/>
                <a:gd name="T41" fmla="*/ 2147483647 h 16"/>
                <a:gd name="T42" fmla="*/ 2147483647 w 36"/>
                <a:gd name="T43" fmla="*/ 2147483647 h 16"/>
                <a:gd name="T44" fmla="*/ 2147483647 w 36"/>
                <a:gd name="T45" fmla="*/ 2147483647 h 16"/>
                <a:gd name="T46" fmla="*/ 2147483647 w 36"/>
                <a:gd name="T47" fmla="*/ 2147483647 h 16"/>
                <a:gd name="T48" fmla="*/ 2147483647 w 36"/>
                <a:gd name="T49" fmla="*/ 2147483647 h 16"/>
                <a:gd name="T50" fmla="*/ 2147483647 w 36"/>
                <a:gd name="T51" fmla="*/ 2147483647 h 16"/>
                <a:gd name="T52" fmla="*/ 2147483647 w 36"/>
                <a:gd name="T53" fmla="*/ 2147483647 h 16"/>
                <a:gd name="T54" fmla="*/ 2147483647 w 36"/>
                <a:gd name="T55" fmla="*/ 2147483647 h 16"/>
                <a:gd name="T56" fmla="*/ 2147483647 w 36"/>
                <a:gd name="T57" fmla="*/ 2147483647 h 16"/>
                <a:gd name="T58" fmla="*/ 2147483647 w 36"/>
                <a:gd name="T59" fmla="*/ 2147483647 h 16"/>
                <a:gd name="T60" fmla="*/ 2147483647 w 36"/>
                <a:gd name="T61" fmla="*/ 2147483647 h 16"/>
                <a:gd name="T62" fmla="*/ 2147483647 w 36"/>
                <a:gd name="T63" fmla="*/ 2147483647 h 16"/>
                <a:gd name="T64" fmla="*/ 2147483647 w 36"/>
                <a:gd name="T65" fmla="*/ 2147483647 h 16"/>
                <a:gd name="T66" fmla="*/ 2147483647 w 36"/>
                <a:gd name="T67" fmla="*/ 2147483647 h 16"/>
                <a:gd name="T68" fmla="*/ 2147483647 w 36"/>
                <a:gd name="T69" fmla="*/ 2147483647 h 16"/>
                <a:gd name="T70" fmla="*/ 2147483647 w 36"/>
                <a:gd name="T71" fmla="*/ 2147483647 h 16"/>
                <a:gd name="T72" fmla="*/ 2147483647 w 36"/>
                <a:gd name="T73" fmla="*/ 2147483647 h 16"/>
                <a:gd name="T74" fmla="*/ 2147483647 w 36"/>
                <a:gd name="T75" fmla="*/ 2147483647 h 16"/>
                <a:gd name="T76" fmla="*/ 2147483647 w 36"/>
                <a:gd name="T77" fmla="*/ 2147483647 h 16"/>
                <a:gd name="T78" fmla="*/ 2147483647 w 36"/>
                <a:gd name="T79" fmla="*/ 2147483647 h 16"/>
                <a:gd name="T80" fmla="*/ 2147483647 w 36"/>
                <a:gd name="T81" fmla="*/ 2147483647 h 16"/>
                <a:gd name="T82" fmla="*/ 2147483647 w 36"/>
                <a:gd name="T83" fmla="*/ 2147483647 h 16"/>
                <a:gd name="T84" fmla="*/ 2147483647 w 36"/>
                <a:gd name="T85" fmla="*/ 2147483647 h 16"/>
                <a:gd name="T86" fmla="*/ 2147483647 w 36"/>
                <a:gd name="T87" fmla="*/ 2147483647 h 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6"/>
                <a:gd name="T133" fmla="*/ 0 h 16"/>
                <a:gd name="T134" fmla="*/ 36 w 36"/>
                <a:gd name="T135" fmla="*/ 16 h 1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6" h="16">
                  <a:moveTo>
                    <a:pt x="2" y="7"/>
                  </a:moveTo>
                  <a:lnTo>
                    <a:pt x="0" y="7"/>
                  </a:lnTo>
                  <a:lnTo>
                    <a:pt x="2" y="7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4" y="4"/>
                  </a:lnTo>
                  <a:lnTo>
                    <a:pt x="17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1" y="2"/>
                  </a:lnTo>
                  <a:lnTo>
                    <a:pt x="31" y="4"/>
                  </a:lnTo>
                  <a:lnTo>
                    <a:pt x="36" y="4"/>
                  </a:lnTo>
                  <a:lnTo>
                    <a:pt x="33" y="7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28" y="7"/>
                  </a:lnTo>
                  <a:lnTo>
                    <a:pt x="26" y="7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7" y="14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0" y="9"/>
                  </a:lnTo>
                  <a:lnTo>
                    <a:pt x="7" y="9"/>
                  </a:lnTo>
                  <a:lnTo>
                    <a:pt x="7" y="12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5" y="9"/>
                  </a:lnTo>
                  <a:lnTo>
                    <a:pt x="2" y="9"/>
                  </a:lnTo>
                  <a:lnTo>
                    <a:pt x="2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05" name="Freeform 315"/>
            <p:cNvSpPr>
              <a:spLocks/>
            </p:cNvSpPr>
            <p:nvPr/>
          </p:nvSpPr>
          <p:spPr bwMode="auto">
            <a:xfrm>
              <a:off x="390" y="1460"/>
              <a:ext cx="42" cy="19"/>
            </a:xfrm>
            <a:custGeom>
              <a:avLst/>
              <a:gdLst>
                <a:gd name="T0" fmla="*/ 0 w 36"/>
                <a:gd name="T1" fmla="*/ 2147483647 h 16"/>
                <a:gd name="T2" fmla="*/ 2147483647 w 36"/>
                <a:gd name="T3" fmla="*/ 2147483647 h 16"/>
                <a:gd name="T4" fmla="*/ 2147483647 w 36"/>
                <a:gd name="T5" fmla="*/ 2147483647 h 16"/>
                <a:gd name="T6" fmla="*/ 2147483647 w 36"/>
                <a:gd name="T7" fmla="*/ 2147483647 h 16"/>
                <a:gd name="T8" fmla="*/ 2147483647 w 36"/>
                <a:gd name="T9" fmla="*/ 2147483647 h 16"/>
                <a:gd name="T10" fmla="*/ 2147483647 w 36"/>
                <a:gd name="T11" fmla="*/ 2147483647 h 16"/>
                <a:gd name="T12" fmla="*/ 2147483647 w 36"/>
                <a:gd name="T13" fmla="*/ 2147483647 h 16"/>
                <a:gd name="T14" fmla="*/ 2147483647 w 36"/>
                <a:gd name="T15" fmla="*/ 2147483647 h 16"/>
                <a:gd name="T16" fmla="*/ 2147483647 w 36"/>
                <a:gd name="T17" fmla="*/ 2147483647 h 16"/>
                <a:gd name="T18" fmla="*/ 2147483647 w 36"/>
                <a:gd name="T19" fmla="*/ 2147483647 h 16"/>
                <a:gd name="T20" fmla="*/ 2147483647 w 36"/>
                <a:gd name="T21" fmla="*/ 0 h 16"/>
                <a:gd name="T22" fmla="*/ 2147483647 w 36"/>
                <a:gd name="T23" fmla="*/ 2147483647 h 16"/>
                <a:gd name="T24" fmla="*/ 2147483647 w 36"/>
                <a:gd name="T25" fmla="*/ 2147483647 h 16"/>
                <a:gd name="T26" fmla="*/ 2147483647 w 36"/>
                <a:gd name="T27" fmla="*/ 2147483647 h 16"/>
                <a:gd name="T28" fmla="*/ 2147483647 w 36"/>
                <a:gd name="T29" fmla="*/ 2147483647 h 16"/>
                <a:gd name="T30" fmla="*/ 2147483647 w 36"/>
                <a:gd name="T31" fmla="*/ 0 h 16"/>
                <a:gd name="T32" fmla="*/ 2147483647 w 36"/>
                <a:gd name="T33" fmla="*/ 0 h 16"/>
                <a:gd name="T34" fmla="*/ 2147483647 w 36"/>
                <a:gd name="T35" fmla="*/ 2147483647 h 16"/>
                <a:gd name="T36" fmla="*/ 2147483647 w 36"/>
                <a:gd name="T37" fmla="*/ 0 h 16"/>
                <a:gd name="T38" fmla="*/ 2147483647 w 36"/>
                <a:gd name="T39" fmla="*/ 0 h 16"/>
                <a:gd name="T40" fmla="*/ 2147483647 w 36"/>
                <a:gd name="T41" fmla="*/ 2147483647 h 16"/>
                <a:gd name="T42" fmla="*/ 2147483647 w 36"/>
                <a:gd name="T43" fmla="*/ 2147483647 h 16"/>
                <a:gd name="T44" fmla="*/ 2147483647 w 36"/>
                <a:gd name="T45" fmla="*/ 2147483647 h 16"/>
                <a:gd name="T46" fmla="*/ 2147483647 w 36"/>
                <a:gd name="T47" fmla="*/ 2147483647 h 16"/>
                <a:gd name="T48" fmla="*/ 2147483647 w 36"/>
                <a:gd name="T49" fmla="*/ 2147483647 h 16"/>
                <a:gd name="T50" fmla="*/ 2147483647 w 36"/>
                <a:gd name="T51" fmla="*/ 2147483647 h 16"/>
                <a:gd name="T52" fmla="*/ 2147483647 w 36"/>
                <a:gd name="T53" fmla="*/ 2147483647 h 16"/>
                <a:gd name="T54" fmla="*/ 2147483647 w 36"/>
                <a:gd name="T55" fmla="*/ 2147483647 h 16"/>
                <a:gd name="T56" fmla="*/ 2147483647 w 36"/>
                <a:gd name="T57" fmla="*/ 2147483647 h 16"/>
                <a:gd name="T58" fmla="*/ 2147483647 w 36"/>
                <a:gd name="T59" fmla="*/ 2147483647 h 16"/>
                <a:gd name="T60" fmla="*/ 2147483647 w 36"/>
                <a:gd name="T61" fmla="*/ 2147483647 h 16"/>
                <a:gd name="T62" fmla="*/ 2147483647 w 36"/>
                <a:gd name="T63" fmla="*/ 2147483647 h 16"/>
                <a:gd name="T64" fmla="*/ 2147483647 w 36"/>
                <a:gd name="T65" fmla="*/ 2147483647 h 16"/>
                <a:gd name="T66" fmla="*/ 2147483647 w 36"/>
                <a:gd name="T67" fmla="*/ 2147483647 h 16"/>
                <a:gd name="T68" fmla="*/ 2147483647 w 36"/>
                <a:gd name="T69" fmla="*/ 2147483647 h 16"/>
                <a:gd name="T70" fmla="*/ 2147483647 w 36"/>
                <a:gd name="T71" fmla="*/ 2147483647 h 16"/>
                <a:gd name="T72" fmla="*/ 2147483647 w 36"/>
                <a:gd name="T73" fmla="*/ 2147483647 h 16"/>
                <a:gd name="T74" fmla="*/ 2147483647 w 36"/>
                <a:gd name="T75" fmla="*/ 2147483647 h 16"/>
                <a:gd name="T76" fmla="*/ 2147483647 w 36"/>
                <a:gd name="T77" fmla="*/ 2147483647 h 16"/>
                <a:gd name="T78" fmla="*/ 2147483647 w 36"/>
                <a:gd name="T79" fmla="*/ 2147483647 h 16"/>
                <a:gd name="T80" fmla="*/ 2147483647 w 36"/>
                <a:gd name="T81" fmla="*/ 2147483647 h 16"/>
                <a:gd name="T82" fmla="*/ 2147483647 w 36"/>
                <a:gd name="T83" fmla="*/ 2147483647 h 16"/>
                <a:gd name="T84" fmla="*/ 2147483647 w 36"/>
                <a:gd name="T85" fmla="*/ 2147483647 h 16"/>
                <a:gd name="T86" fmla="*/ 2147483647 w 36"/>
                <a:gd name="T87" fmla="*/ 2147483647 h 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6"/>
                <a:gd name="T133" fmla="*/ 0 h 16"/>
                <a:gd name="T134" fmla="*/ 36 w 36"/>
                <a:gd name="T135" fmla="*/ 16 h 1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6" h="16">
                  <a:moveTo>
                    <a:pt x="2" y="7"/>
                  </a:moveTo>
                  <a:lnTo>
                    <a:pt x="0" y="7"/>
                  </a:lnTo>
                  <a:lnTo>
                    <a:pt x="2" y="7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4" y="4"/>
                  </a:lnTo>
                  <a:lnTo>
                    <a:pt x="17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1" y="2"/>
                  </a:lnTo>
                  <a:lnTo>
                    <a:pt x="31" y="4"/>
                  </a:lnTo>
                  <a:lnTo>
                    <a:pt x="36" y="4"/>
                  </a:lnTo>
                  <a:lnTo>
                    <a:pt x="33" y="7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28" y="7"/>
                  </a:lnTo>
                  <a:lnTo>
                    <a:pt x="26" y="7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7" y="14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0" y="9"/>
                  </a:lnTo>
                  <a:lnTo>
                    <a:pt x="7" y="9"/>
                  </a:lnTo>
                  <a:lnTo>
                    <a:pt x="7" y="12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5" y="9"/>
                  </a:lnTo>
                  <a:lnTo>
                    <a:pt x="2" y="9"/>
                  </a:lnTo>
                  <a:lnTo>
                    <a:pt x="2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06" name="Freeform 316"/>
            <p:cNvSpPr>
              <a:spLocks/>
            </p:cNvSpPr>
            <p:nvPr/>
          </p:nvSpPr>
          <p:spPr bwMode="auto">
            <a:xfrm>
              <a:off x="411" y="1458"/>
              <a:ext cx="6" cy="1"/>
            </a:xfrm>
            <a:custGeom>
              <a:avLst/>
              <a:gdLst>
                <a:gd name="T0" fmla="*/ 0 w 5"/>
                <a:gd name="T1" fmla="*/ 0 h 1588"/>
                <a:gd name="T2" fmla="*/ 0 w 5"/>
                <a:gd name="T3" fmla="*/ 0 h 1588"/>
                <a:gd name="T4" fmla="*/ 0 w 5"/>
                <a:gd name="T5" fmla="*/ 0 h 1588"/>
                <a:gd name="T6" fmla="*/ 2147483647 w 5"/>
                <a:gd name="T7" fmla="*/ 0 h 1588"/>
                <a:gd name="T8" fmla="*/ 2147483647 w 5"/>
                <a:gd name="T9" fmla="*/ 0 h 1588"/>
                <a:gd name="T10" fmla="*/ 2147483647 w 5"/>
                <a:gd name="T11" fmla="*/ 0 h 1588"/>
                <a:gd name="T12" fmla="*/ 2147483647 w 5"/>
                <a:gd name="T13" fmla="*/ 0 h 1588"/>
                <a:gd name="T14" fmla="*/ 2147483647 w 5"/>
                <a:gd name="T15" fmla="*/ 0 h 1588"/>
                <a:gd name="T16" fmla="*/ 0 w 5"/>
                <a:gd name="T17" fmla="*/ 0 h 1588"/>
                <a:gd name="T18" fmla="*/ 0 w 5"/>
                <a:gd name="T19" fmla="*/ 0 h 15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588"/>
                <a:gd name="T32" fmla="*/ 5 w 5"/>
                <a:gd name="T33" fmla="*/ 1588 h 15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588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07" name="Freeform 317"/>
            <p:cNvSpPr>
              <a:spLocks/>
            </p:cNvSpPr>
            <p:nvPr/>
          </p:nvSpPr>
          <p:spPr bwMode="auto">
            <a:xfrm>
              <a:off x="411" y="1458"/>
              <a:ext cx="6" cy="1"/>
            </a:xfrm>
            <a:custGeom>
              <a:avLst/>
              <a:gdLst>
                <a:gd name="T0" fmla="*/ 0 w 5"/>
                <a:gd name="T1" fmla="*/ 0 h 1588"/>
                <a:gd name="T2" fmla="*/ 0 w 5"/>
                <a:gd name="T3" fmla="*/ 0 h 1588"/>
                <a:gd name="T4" fmla="*/ 0 w 5"/>
                <a:gd name="T5" fmla="*/ 0 h 1588"/>
                <a:gd name="T6" fmla="*/ 2147483647 w 5"/>
                <a:gd name="T7" fmla="*/ 0 h 1588"/>
                <a:gd name="T8" fmla="*/ 2147483647 w 5"/>
                <a:gd name="T9" fmla="*/ 0 h 1588"/>
                <a:gd name="T10" fmla="*/ 2147483647 w 5"/>
                <a:gd name="T11" fmla="*/ 0 h 1588"/>
                <a:gd name="T12" fmla="*/ 2147483647 w 5"/>
                <a:gd name="T13" fmla="*/ 0 h 1588"/>
                <a:gd name="T14" fmla="*/ 2147483647 w 5"/>
                <a:gd name="T15" fmla="*/ 0 h 1588"/>
                <a:gd name="T16" fmla="*/ 0 w 5"/>
                <a:gd name="T17" fmla="*/ 0 h 1588"/>
                <a:gd name="T18" fmla="*/ 0 w 5"/>
                <a:gd name="T19" fmla="*/ 0 h 15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588"/>
                <a:gd name="T32" fmla="*/ 5 w 5"/>
                <a:gd name="T33" fmla="*/ 1588 h 15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588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08" name="Freeform 318"/>
            <p:cNvSpPr>
              <a:spLocks/>
            </p:cNvSpPr>
            <p:nvPr/>
          </p:nvSpPr>
          <p:spPr bwMode="auto">
            <a:xfrm>
              <a:off x="417" y="1453"/>
              <a:ext cx="17" cy="5"/>
            </a:xfrm>
            <a:custGeom>
              <a:avLst/>
              <a:gdLst>
                <a:gd name="T0" fmla="*/ 2147483647 w 14"/>
                <a:gd name="T1" fmla="*/ 2147483647 h 4"/>
                <a:gd name="T2" fmla="*/ 2147483647 w 14"/>
                <a:gd name="T3" fmla="*/ 2147483647 h 4"/>
                <a:gd name="T4" fmla="*/ 2147483647 w 14"/>
                <a:gd name="T5" fmla="*/ 2147483647 h 4"/>
                <a:gd name="T6" fmla="*/ 2147483647 w 14"/>
                <a:gd name="T7" fmla="*/ 2147483647 h 4"/>
                <a:gd name="T8" fmla="*/ 2147483647 w 14"/>
                <a:gd name="T9" fmla="*/ 2147483647 h 4"/>
                <a:gd name="T10" fmla="*/ 2147483647 w 14"/>
                <a:gd name="T11" fmla="*/ 2147483647 h 4"/>
                <a:gd name="T12" fmla="*/ 2147483647 w 14"/>
                <a:gd name="T13" fmla="*/ 0 h 4"/>
                <a:gd name="T14" fmla="*/ 2147483647 w 14"/>
                <a:gd name="T15" fmla="*/ 0 h 4"/>
                <a:gd name="T16" fmla="*/ 2147483647 w 14"/>
                <a:gd name="T17" fmla="*/ 0 h 4"/>
                <a:gd name="T18" fmla="*/ 2147483647 w 14"/>
                <a:gd name="T19" fmla="*/ 0 h 4"/>
                <a:gd name="T20" fmla="*/ 2147483647 w 14"/>
                <a:gd name="T21" fmla="*/ 0 h 4"/>
                <a:gd name="T22" fmla="*/ 2147483647 w 14"/>
                <a:gd name="T23" fmla="*/ 0 h 4"/>
                <a:gd name="T24" fmla="*/ 2147483647 w 14"/>
                <a:gd name="T25" fmla="*/ 2147483647 h 4"/>
                <a:gd name="T26" fmla="*/ 2147483647 w 14"/>
                <a:gd name="T27" fmla="*/ 2147483647 h 4"/>
                <a:gd name="T28" fmla="*/ 2147483647 w 14"/>
                <a:gd name="T29" fmla="*/ 0 h 4"/>
                <a:gd name="T30" fmla="*/ 2147483647 w 14"/>
                <a:gd name="T31" fmla="*/ 2147483647 h 4"/>
                <a:gd name="T32" fmla="*/ 2147483647 w 14"/>
                <a:gd name="T33" fmla="*/ 2147483647 h 4"/>
                <a:gd name="T34" fmla="*/ 2147483647 w 14"/>
                <a:gd name="T35" fmla="*/ 2147483647 h 4"/>
                <a:gd name="T36" fmla="*/ 2147483647 w 14"/>
                <a:gd name="T37" fmla="*/ 2147483647 h 4"/>
                <a:gd name="T38" fmla="*/ 2147483647 w 14"/>
                <a:gd name="T39" fmla="*/ 2147483647 h 4"/>
                <a:gd name="T40" fmla="*/ 2147483647 w 14"/>
                <a:gd name="T41" fmla="*/ 2147483647 h 4"/>
                <a:gd name="T42" fmla="*/ 2147483647 w 14"/>
                <a:gd name="T43" fmla="*/ 2147483647 h 4"/>
                <a:gd name="T44" fmla="*/ 2147483647 w 14"/>
                <a:gd name="T45" fmla="*/ 2147483647 h 4"/>
                <a:gd name="T46" fmla="*/ 2147483647 w 14"/>
                <a:gd name="T47" fmla="*/ 2147483647 h 4"/>
                <a:gd name="T48" fmla="*/ 2147483647 w 14"/>
                <a:gd name="T49" fmla="*/ 2147483647 h 4"/>
                <a:gd name="T50" fmla="*/ 2147483647 w 14"/>
                <a:gd name="T51" fmla="*/ 2147483647 h 4"/>
                <a:gd name="T52" fmla="*/ 2147483647 w 14"/>
                <a:gd name="T53" fmla="*/ 2147483647 h 4"/>
                <a:gd name="T54" fmla="*/ 0 w 14"/>
                <a:gd name="T55" fmla="*/ 2147483647 h 4"/>
                <a:gd name="T56" fmla="*/ 0 w 14"/>
                <a:gd name="T57" fmla="*/ 2147483647 h 4"/>
                <a:gd name="T58" fmla="*/ 0 w 14"/>
                <a:gd name="T59" fmla="*/ 2147483647 h 4"/>
                <a:gd name="T60" fmla="*/ 0 w 14"/>
                <a:gd name="T61" fmla="*/ 2147483647 h 4"/>
                <a:gd name="T62" fmla="*/ 0 w 14"/>
                <a:gd name="T63" fmla="*/ 2147483647 h 4"/>
                <a:gd name="T64" fmla="*/ 2147483647 w 14"/>
                <a:gd name="T65" fmla="*/ 2147483647 h 4"/>
                <a:gd name="T66" fmla="*/ 2147483647 w 14"/>
                <a:gd name="T67" fmla="*/ 2147483647 h 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"/>
                <a:gd name="T103" fmla="*/ 0 h 4"/>
                <a:gd name="T104" fmla="*/ 14 w 14"/>
                <a:gd name="T105" fmla="*/ 4 h 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" h="4">
                  <a:moveTo>
                    <a:pt x="4" y="2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9" y="4"/>
                  </a:lnTo>
                  <a:lnTo>
                    <a:pt x="7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09" name="Freeform 319"/>
            <p:cNvSpPr>
              <a:spLocks/>
            </p:cNvSpPr>
            <p:nvPr/>
          </p:nvSpPr>
          <p:spPr bwMode="auto">
            <a:xfrm>
              <a:off x="417" y="1453"/>
              <a:ext cx="17" cy="5"/>
            </a:xfrm>
            <a:custGeom>
              <a:avLst/>
              <a:gdLst>
                <a:gd name="T0" fmla="*/ 2147483647 w 14"/>
                <a:gd name="T1" fmla="*/ 2147483647 h 4"/>
                <a:gd name="T2" fmla="*/ 2147483647 w 14"/>
                <a:gd name="T3" fmla="*/ 2147483647 h 4"/>
                <a:gd name="T4" fmla="*/ 2147483647 w 14"/>
                <a:gd name="T5" fmla="*/ 2147483647 h 4"/>
                <a:gd name="T6" fmla="*/ 2147483647 w 14"/>
                <a:gd name="T7" fmla="*/ 2147483647 h 4"/>
                <a:gd name="T8" fmla="*/ 2147483647 w 14"/>
                <a:gd name="T9" fmla="*/ 2147483647 h 4"/>
                <a:gd name="T10" fmla="*/ 2147483647 w 14"/>
                <a:gd name="T11" fmla="*/ 2147483647 h 4"/>
                <a:gd name="T12" fmla="*/ 2147483647 w 14"/>
                <a:gd name="T13" fmla="*/ 0 h 4"/>
                <a:gd name="T14" fmla="*/ 2147483647 w 14"/>
                <a:gd name="T15" fmla="*/ 0 h 4"/>
                <a:gd name="T16" fmla="*/ 2147483647 w 14"/>
                <a:gd name="T17" fmla="*/ 0 h 4"/>
                <a:gd name="T18" fmla="*/ 2147483647 w 14"/>
                <a:gd name="T19" fmla="*/ 0 h 4"/>
                <a:gd name="T20" fmla="*/ 2147483647 w 14"/>
                <a:gd name="T21" fmla="*/ 0 h 4"/>
                <a:gd name="T22" fmla="*/ 2147483647 w 14"/>
                <a:gd name="T23" fmla="*/ 0 h 4"/>
                <a:gd name="T24" fmla="*/ 2147483647 w 14"/>
                <a:gd name="T25" fmla="*/ 2147483647 h 4"/>
                <a:gd name="T26" fmla="*/ 2147483647 w 14"/>
                <a:gd name="T27" fmla="*/ 2147483647 h 4"/>
                <a:gd name="T28" fmla="*/ 2147483647 w 14"/>
                <a:gd name="T29" fmla="*/ 0 h 4"/>
                <a:gd name="T30" fmla="*/ 2147483647 w 14"/>
                <a:gd name="T31" fmla="*/ 2147483647 h 4"/>
                <a:gd name="T32" fmla="*/ 2147483647 w 14"/>
                <a:gd name="T33" fmla="*/ 2147483647 h 4"/>
                <a:gd name="T34" fmla="*/ 2147483647 w 14"/>
                <a:gd name="T35" fmla="*/ 2147483647 h 4"/>
                <a:gd name="T36" fmla="*/ 2147483647 w 14"/>
                <a:gd name="T37" fmla="*/ 2147483647 h 4"/>
                <a:gd name="T38" fmla="*/ 2147483647 w 14"/>
                <a:gd name="T39" fmla="*/ 2147483647 h 4"/>
                <a:gd name="T40" fmla="*/ 2147483647 w 14"/>
                <a:gd name="T41" fmla="*/ 2147483647 h 4"/>
                <a:gd name="T42" fmla="*/ 2147483647 w 14"/>
                <a:gd name="T43" fmla="*/ 2147483647 h 4"/>
                <a:gd name="T44" fmla="*/ 2147483647 w 14"/>
                <a:gd name="T45" fmla="*/ 2147483647 h 4"/>
                <a:gd name="T46" fmla="*/ 2147483647 w 14"/>
                <a:gd name="T47" fmla="*/ 2147483647 h 4"/>
                <a:gd name="T48" fmla="*/ 2147483647 w 14"/>
                <a:gd name="T49" fmla="*/ 2147483647 h 4"/>
                <a:gd name="T50" fmla="*/ 2147483647 w 14"/>
                <a:gd name="T51" fmla="*/ 2147483647 h 4"/>
                <a:gd name="T52" fmla="*/ 2147483647 w 14"/>
                <a:gd name="T53" fmla="*/ 2147483647 h 4"/>
                <a:gd name="T54" fmla="*/ 0 w 14"/>
                <a:gd name="T55" fmla="*/ 2147483647 h 4"/>
                <a:gd name="T56" fmla="*/ 0 w 14"/>
                <a:gd name="T57" fmla="*/ 2147483647 h 4"/>
                <a:gd name="T58" fmla="*/ 0 w 14"/>
                <a:gd name="T59" fmla="*/ 2147483647 h 4"/>
                <a:gd name="T60" fmla="*/ 0 w 14"/>
                <a:gd name="T61" fmla="*/ 2147483647 h 4"/>
                <a:gd name="T62" fmla="*/ 0 w 14"/>
                <a:gd name="T63" fmla="*/ 2147483647 h 4"/>
                <a:gd name="T64" fmla="*/ 2147483647 w 14"/>
                <a:gd name="T65" fmla="*/ 2147483647 h 4"/>
                <a:gd name="T66" fmla="*/ 2147483647 w 14"/>
                <a:gd name="T67" fmla="*/ 2147483647 h 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"/>
                <a:gd name="T103" fmla="*/ 0 h 4"/>
                <a:gd name="T104" fmla="*/ 14 w 14"/>
                <a:gd name="T105" fmla="*/ 4 h 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" h="4">
                  <a:moveTo>
                    <a:pt x="4" y="2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9" y="4"/>
                  </a:lnTo>
                  <a:lnTo>
                    <a:pt x="7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10" name="Freeform 320"/>
            <p:cNvSpPr>
              <a:spLocks/>
            </p:cNvSpPr>
            <p:nvPr/>
          </p:nvSpPr>
          <p:spPr bwMode="auto">
            <a:xfrm>
              <a:off x="426" y="1450"/>
              <a:ext cx="2" cy="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0 w 2"/>
                <a:gd name="T5" fmla="*/ 0 h 3"/>
                <a:gd name="T6" fmla="*/ 2147482112 w 2"/>
                <a:gd name="T7" fmla="*/ 0 h 3"/>
                <a:gd name="T8" fmla="*/ 2147482112 w 2"/>
                <a:gd name="T9" fmla="*/ 2147482453 h 3"/>
                <a:gd name="T10" fmla="*/ 2147482112 w 2"/>
                <a:gd name="T11" fmla="*/ 2147482453 h 3"/>
                <a:gd name="T12" fmla="*/ 0 w 2"/>
                <a:gd name="T13" fmla="*/ 2147482453 h 3"/>
                <a:gd name="T14" fmla="*/ 0 w 2"/>
                <a:gd name="T15" fmla="*/ 2147482453 h 3"/>
                <a:gd name="T16" fmla="*/ 0 w 2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3"/>
                <a:gd name="T29" fmla="*/ 2 w 2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11" name="Freeform 321"/>
            <p:cNvSpPr>
              <a:spLocks/>
            </p:cNvSpPr>
            <p:nvPr/>
          </p:nvSpPr>
          <p:spPr bwMode="auto">
            <a:xfrm>
              <a:off x="426" y="1450"/>
              <a:ext cx="2" cy="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0 w 2"/>
                <a:gd name="T5" fmla="*/ 0 h 3"/>
                <a:gd name="T6" fmla="*/ 2147482112 w 2"/>
                <a:gd name="T7" fmla="*/ 0 h 3"/>
                <a:gd name="T8" fmla="*/ 2147482112 w 2"/>
                <a:gd name="T9" fmla="*/ 2147482453 h 3"/>
                <a:gd name="T10" fmla="*/ 2147482112 w 2"/>
                <a:gd name="T11" fmla="*/ 2147482453 h 3"/>
                <a:gd name="T12" fmla="*/ 0 w 2"/>
                <a:gd name="T13" fmla="*/ 2147482453 h 3"/>
                <a:gd name="T14" fmla="*/ 0 w 2"/>
                <a:gd name="T15" fmla="*/ 2147482453 h 3"/>
                <a:gd name="T16" fmla="*/ 0 w 2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3"/>
                <a:gd name="T29" fmla="*/ 2 w 2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12" name="Freeform 322"/>
            <p:cNvSpPr>
              <a:spLocks/>
            </p:cNvSpPr>
            <p:nvPr/>
          </p:nvSpPr>
          <p:spPr bwMode="auto">
            <a:xfrm>
              <a:off x="497" y="1425"/>
              <a:ext cx="16" cy="10"/>
            </a:xfrm>
            <a:custGeom>
              <a:avLst/>
              <a:gdLst>
                <a:gd name="T0" fmla="*/ 2147483647 w 14"/>
                <a:gd name="T1" fmla="*/ 2147483647 h 9"/>
                <a:gd name="T2" fmla="*/ 2147483647 w 14"/>
                <a:gd name="T3" fmla="*/ 2147483647 h 9"/>
                <a:gd name="T4" fmla="*/ 2147483647 w 14"/>
                <a:gd name="T5" fmla="*/ 2147483647 h 9"/>
                <a:gd name="T6" fmla="*/ 2147483647 w 14"/>
                <a:gd name="T7" fmla="*/ 2147483647 h 9"/>
                <a:gd name="T8" fmla="*/ 2147483647 w 14"/>
                <a:gd name="T9" fmla="*/ 2147483647 h 9"/>
                <a:gd name="T10" fmla="*/ 2147483647 w 14"/>
                <a:gd name="T11" fmla="*/ 0 h 9"/>
                <a:gd name="T12" fmla="*/ 2147483647 w 14"/>
                <a:gd name="T13" fmla="*/ 0 h 9"/>
                <a:gd name="T14" fmla="*/ 2147483647 w 14"/>
                <a:gd name="T15" fmla="*/ 2147483647 h 9"/>
                <a:gd name="T16" fmla="*/ 2147483647 w 14"/>
                <a:gd name="T17" fmla="*/ 2147483647 h 9"/>
                <a:gd name="T18" fmla="*/ 2147483647 w 14"/>
                <a:gd name="T19" fmla="*/ 2147483647 h 9"/>
                <a:gd name="T20" fmla="*/ 2147483647 w 14"/>
                <a:gd name="T21" fmla="*/ 2147483647 h 9"/>
                <a:gd name="T22" fmla="*/ 2147483647 w 14"/>
                <a:gd name="T23" fmla="*/ 2147483647 h 9"/>
                <a:gd name="T24" fmla="*/ 2147483647 w 14"/>
                <a:gd name="T25" fmla="*/ 2147483647 h 9"/>
                <a:gd name="T26" fmla="*/ 2147483647 w 14"/>
                <a:gd name="T27" fmla="*/ 2147483647 h 9"/>
                <a:gd name="T28" fmla="*/ 2147483647 w 14"/>
                <a:gd name="T29" fmla="*/ 2147483647 h 9"/>
                <a:gd name="T30" fmla="*/ 0 w 14"/>
                <a:gd name="T31" fmla="*/ 2147483647 h 9"/>
                <a:gd name="T32" fmla="*/ 0 w 14"/>
                <a:gd name="T33" fmla="*/ 2147483647 h 9"/>
                <a:gd name="T34" fmla="*/ 2147483647 w 14"/>
                <a:gd name="T35" fmla="*/ 2147483647 h 9"/>
                <a:gd name="T36" fmla="*/ 2147483647 w 14"/>
                <a:gd name="T37" fmla="*/ 2147483647 h 9"/>
                <a:gd name="T38" fmla="*/ 2147483647 w 14"/>
                <a:gd name="T39" fmla="*/ 2147483647 h 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9"/>
                <a:gd name="T62" fmla="*/ 14 w 14"/>
                <a:gd name="T63" fmla="*/ 9 h 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9">
                  <a:moveTo>
                    <a:pt x="3" y="4"/>
                  </a:moveTo>
                  <a:lnTo>
                    <a:pt x="3" y="4"/>
                  </a:lnTo>
                  <a:lnTo>
                    <a:pt x="7" y="4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3" y="9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13" name="Freeform 323"/>
            <p:cNvSpPr>
              <a:spLocks/>
            </p:cNvSpPr>
            <p:nvPr/>
          </p:nvSpPr>
          <p:spPr bwMode="auto">
            <a:xfrm>
              <a:off x="497" y="1425"/>
              <a:ext cx="16" cy="10"/>
            </a:xfrm>
            <a:custGeom>
              <a:avLst/>
              <a:gdLst>
                <a:gd name="T0" fmla="*/ 2147483647 w 14"/>
                <a:gd name="T1" fmla="*/ 2147483647 h 9"/>
                <a:gd name="T2" fmla="*/ 2147483647 w 14"/>
                <a:gd name="T3" fmla="*/ 2147483647 h 9"/>
                <a:gd name="T4" fmla="*/ 2147483647 w 14"/>
                <a:gd name="T5" fmla="*/ 2147483647 h 9"/>
                <a:gd name="T6" fmla="*/ 2147483647 w 14"/>
                <a:gd name="T7" fmla="*/ 2147483647 h 9"/>
                <a:gd name="T8" fmla="*/ 2147483647 w 14"/>
                <a:gd name="T9" fmla="*/ 2147483647 h 9"/>
                <a:gd name="T10" fmla="*/ 2147483647 w 14"/>
                <a:gd name="T11" fmla="*/ 0 h 9"/>
                <a:gd name="T12" fmla="*/ 2147483647 w 14"/>
                <a:gd name="T13" fmla="*/ 0 h 9"/>
                <a:gd name="T14" fmla="*/ 2147483647 w 14"/>
                <a:gd name="T15" fmla="*/ 2147483647 h 9"/>
                <a:gd name="T16" fmla="*/ 2147483647 w 14"/>
                <a:gd name="T17" fmla="*/ 2147483647 h 9"/>
                <a:gd name="T18" fmla="*/ 2147483647 w 14"/>
                <a:gd name="T19" fmla="*/ 2147483647 h 9"/>
                <a:gd name="T20" fmla="*/ 2147483647 w 14"/>
                <a:gd name="T21" fmla="*/ 2147483647 h 9"/>
                <a:gd name="T22" fmla="*/ 2147483647 w 14"/>
                <a:gd name="T23" fmla="*/ 2147483647 h 9"/>
                <a:gd name="T24" fmla="*/ 2147483647 w 14"/>
                <a:gd name="T25" fmla="*/ 2147483647 h 9"/>
                <a:gd name="T26" fmla="*/ 2147483647 w 14"/>
                <a:gd name="T27" fmla="*/ 2147483647 h 9"/>
                <a:gd name="T28" fmla="*/ 2147483647 w 14"/>
                <a:gd name="T29" fmla="*/ 2147483647 h 9"/>
                <a:gd name="T30" fmla="*/ 0 w 14"/>
                <a:gd name="T31" fmla="*/ 2147483647 h 9"/>
                <a:gd name="T32" fmla="*/ 0 w 14"/>
                <a:gd name="T33" fmla="*/ 2147483647 h 9"/>
                <a:gd name="T34" fmla="*/ 2147483647 w 14"/>
                <a:gd name="T35" fmla="*/ 2147483647 h 9"/>
                <a:gd name="T36" fmla="*/ 2147483647 w 14"/>
                <a:gd name="T37" fmla="*/ 2147483647 h 9"/>
                <a:gd name="T38" fmla="*/ 2147483647 w 14"/>
                <a:gd name="T39" fmla="*/ 2147483647 h 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9"/>
                <a:gd name="T62" fmla="*/ 14 w 14"/>
                <a:gd name="T63" fmla="*/ 9 h 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9">
                  <a:moveTo>
                    <a:pt x="3" y="4"/>
                  </a:moveTo>
                  <a:lnTo>
                    <a:pt x="3" y="4"/>
                  </a:lnTo>
                  <a:lnTo>
                    <a:pt x="7" y="4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3" y="9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14" name="Freeform 324"/>
            <p:cNvSpPr>
              <a:spLocks/>
            </p:cNvSpPr>
            <p:nvPr/>
          </p:nvSpPr>
          <p:spPr bwMode="auto">
            <a:xfrm>
              <a:off x="516" y="1421"/>
              <a:ext cx="8" cy="6"/>
            </a:xfrm>
            <a:custGeom>
              <a:avLst/>
              <a:gdLst>
                <a:gd name="T0" fmla="*/ 0 w 7"/>
                <a:gd name="T1" fmla="*/ 2147483647 h 5"/>
                <a:gd name="T2" fmla="*/ 0 w 7"/>
                <a:gd name="T3" fmla="*/ 2147483647 h 5"/>
                <a:gd name="T4" fmla="*/ 0 w 7"/>
                <a:gd name="T5" fmla="*/ 2147483647 h 5"/>
                <a:gd name="T6" fmla="*/ 0 w 7"/>
                <a:gd name="T7" fmla="*/ 2147483647 h 5"/>
                <a:gd name="T8" fmla="*/ 0 w 7"/>
                <a:gd name="T9" fmla="*/ 2147483647 h 5"/>
                <a:gd name="T10" fmla="*/ 2147483647 w 7"/>
                <a:gd name="T11" fmla="*/ 0 h 5"/>
                <a:gd name="T12" fmla="*/ 2147483647 w 7"/>
                <a:gd name="T13" fmla="*/ 2147483647 h 5"/>
                <a:gd name="T14" fmla="*/ 2147483647 w 7"/>
                <a:gd name="T15" fmla="*/ 2147483647 h 5"/>
                <a:gd name="T16" fmla="*/ 2147483647 w 7"/>
                <a:gd name="T17" fmla="*/ 2147483647 h 5"/>
                <a:gd name="T18" fmla="*/ 2147483647 w 7"/>
                <a:gd name="T19" fmla="*/ 2147483647 h 5"/>
                <a:gd name="T20" fmla="*/ 2147483647 w 7"/>
                <a:gd name="T21" fmla="*/ 2147483647 h 5"/>
                <a:gd name="T22" fmla="*/ 2147483647 w 7"/>
                <a:gd name="T23" fmla="*/ 2147483647 h 5"/>
                <a:gd name="T24" fmla="*/ 2147483647 w 7"/>
                <a:gd name="T25" fmla="*/ 2147483647 h 5"/>
                <a:gd name="T26" fmla="*/ 2147483647 w 7"/>
                <a:gd name="T27" fmla="*/ 2147483647 h 5"/>
                <a:gd name="T28" fmla="*/ 0 w 7"/>
                <a:gd name="T29" fmla="*/ 2147483647 h 5"/>
                <a:gd name="T30" fmla="*/ 0 w 7"/>
                <a:gd name="T31" fmla="*/ 2147483647 h 5"/>
                <a:gd name="T32" fmla="*/ 0 w 7"/>
                <a:gd name="T33" fmla="*/ 2147483647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"/>
                <a:gd name="T52" fmla="*/ 0 h 5"/>
                <a:gd name="T53" fmla="*/ 7 w 7"/>
                <a:gd name="T54" fmla="*/ 5 h 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" h="5">
                  <a:moveTo>
                    <a:pt x="0" y="3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2" y="3"/>
                  </a:lnTo>
                  <a:lnTo>
                    <a:pt x="4" y="3"/>
                  </a:lnTo>
                  <a:lnTo>
                    <a:pt x="7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15" name="Freeform 325"/>
            <p:cNvSpPr>
              <a:spLocks/>
            </p:cNvSpPr>
            <p:nvPr/>
          </p:nvSpPr>
          <p:spPr bwMode="auto">
            <a:xfrm>
              <a:off x="516" y="1421"/>
              <a:ext cx="8" cy="6"/>
            </a:xfrm>
            <a:custGeom>
              <a:avLst/>
              <a:gdLst>
                <a:gd name="T0" fmla="*/ 0 w 7"/>
                <a:gd name="T1" fmla="*/ 2147483647 h 5"/>
                <a:gd name="T2" fmla="*/ 0 w 7"/>
                <a:gd name="T3" fmla="*/ 2147483647 h 5"/>
                <a:gd name="T4" fmla="*/ 0 w 7"/>
                <a:gd name="T5" fmla="*/ 2147483647 h 5"/>
                <a:gd name="T6" fmla="*/ 0 w 7"/>
                <a:gd name="T7" fmla="*/ 2147483647 h 5"/>
                <a:gd name="T8" fmla="*/ 0 w 7"/>
                <a:gd name="T9" fmla="*/ 2147483647 h 5"/>
                <a:gd name="T10" fmla="*/ 2147483647 w 7"/>
                <a:gd name="T11" fmla="*/ 0 h 5"/>
                <a:gd name="T12" fmla="*/ 2147483647 w 7"/>
                <a:gd name="T13" fmla="*/ 2147483647 h 5"/>
                <a:gd name="T14" fmla="*/ 2147483647 w 7"/>
                <a:gd name="T15" fmla="*/ 2147483647 h 5"/>
                <a:gd name="T16" fmla="*/ 2147483647 w 7"/>
                <a:gd name="T17" fmla="*/ 2147483647 h 5"/>
                <a:gd name="T18" fmla="*/ 2147483647 w 7"/>
                <a:gd name="T19" fmla="*/ 2147483647 h 5"/>
                <a:gd name="T20" fmla="*/ 2147483647 w 7"/>
                <a:gd name="T21" fmla="*/ 2147483647 h 5"/>
                <a:gd name="T22" fmla="*/ 2147483647 w 7"/>
                <a:gd name="T23" fmla="*/ 2147483647 h 5"/>
                <a:gd name="T24" fmla="*/ 2147483647 w 7"/>
                <a:gd name="T25" fmla="*/ 2147483647 h 5"/>
                <a:gd name="T26" fmla="*/ 2147483647 w 7"/>
                <a:gd name="T27" fmla="*/ 2147483647 h 5"/>
                <a:gd name="T28" fmla="*/ 0 w 7"/>
                <a:gd name="T29" fmla="*/ 2147483647 h 5"/>
                <a:gd name="T30" fmla="*/ 0 w 7"/>
                <a:gd name="T31" fmla="*/ 2147483647 h 5"/>
                <a:gd name="T32" fmla="*/ 0 w 7"/>
                <a:gd name="T33" fmla="*/ 2147483647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"/>
                <a:gd name="T52" fmla="*/ 0 h 5"/>
                <a:gd name="T53" fmla="*/ 7 w 7"/>
                <a:gd name="T54" fmla="*/ 5 h 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" h="5">
                  <a:moveTo>
                    <a:pt x="0" y="3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2" y="3"/>
                  </a:lnTo>
                  <a:lnTo>
                    <a:pt x="4" y="3"/>
                  </a:lnTo>
                  <a:lnTo>
                    <a:pt x="7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16" name="Freeform 326"/>
            <p:cNvSpPr>
              <a:spLocks/>
            </p:cNvSpPr>
            <p:nvPr/>
          </p:nvSpPr>
          <p:spPr bwMode="auto">
            <a:xfrm>
              <a:off x="293" y="1448"/>
              <a:ext cx="5" cy="2"/>
            </a:xfrm>
            <a:custGeom>
              <a:avLst/>
              <a:gdLst>
                <a:gd name="T0" fmla="*/ 2147482317 w 5"/>
                <a:gd name="T1" fmla="*/ 0 h 2"/>
                <a:gd name="T2" fmla="*/ 2147482317 w 5"/>
                <a:gd name="T3" fmla="*/ 0 h 2"/>
                <a:gd name="T4" fmla="*/ 2147482317 w 5"/>
                <a:gd name="T5" fmla="*/ 0 h 2"/>
                <a:gd name="T6" fmla="*/ 2147482317 w 5"/>
                <a:gd name="T7" fmla="*/ 2147482112 h 2"/>
                <a:gd name="T8" fmla="*/ 0 w 5"/>
                <a:gd name="T9" fmla="*/ 2147482112 h 2"/>
                <a:gd name="T10" fmla="*/ 0 w 5"/>
                <a:gd name="T11" fmla="*/ 2147482112 h 2"/>
                <a:gd name="T12" fmla="*/ 0 w 5"/>
                <a:gd name="T13" fmla="*/ 2147482112 h 2"/>
                <a:gd name="T14" fmla="*/ 0 w 5"/>
                <a:gd name="T15" fmla="*/ 2147482112 h 2"/>
                <a:gd name="T16" fmla="*/ 0 w 5"/>
                <a:gd name="T17" fmla="*/ 0 h 2"/>
                <a:gd name="T18" fmla="*/ 2147482317 w 5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2"/>
                <a:gd name="T32" fmla="*/ 5 w 5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2">
                  <a:moveTo>
                    <a:pt x="3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17" name="Freeform 327"/>
            <p:cNvSpPr>
              <a:spLocks/>
            </p:cNvSpPr>
            <p:nvPr/>
          </p:nvSpPr>
          <p:spPr bwMode="auto">
            <a:xfrm>
              <a:off x="293" y="1448"/>
              <a:ext cx="5" cy="2"/>
            </a:xfrm>
            <a:custGeom>
              <a:avLst/>
              <a:gdLst>
                <a:gd name="T0" fmla="*/ 2147482317 w 5"/>
                <a:gd name="T1" fmla="*/ 0 h 2"/>
                <a:gd name="T2" fmla="*/ 2147482317 w 5"/>
                <a:gd name="T3" fmla="*/ 0 h 2"/>
                <a:gd name="T4" fmla="*/ 2147482317 w 5"/>
                <a:gd name="T5" fmla="*/ 0 h 2"/>
                <a:gd name="T6" fmla="*/ 2147482317 w 5"/>
                <a:gd name="T7" fmla="*/ 2147482112 h 2"/>
                <a:gd name="T8" fmla="*/ 0 w 5"/>
                <a:gd name="T9" fmla="*/ 2147482112 h 2"/>
                <a:gd name="T10" fmla="*/ 0 w 5"/>
                <a:gd name="T11" fmla="*/ 2147482112 h 2"/>
                <a:gd name="T12" fmla="*/ 0 w 5"/>
                <a:gd name="T13" fmla="*/ 2147482112 h 2"/>
                <a:gd name="T14" fmla="*/ 0 w 5"/>
                <a:gd name="T15" fmla="*/ 2147482112 h 2"/>
                <a:gd name="T16" fmla="*/ 0 w 5"/>
                <a:gd name="T17" fmla="*/ 0 h 2"/>
                <a:gd name="T18" fmla="*/ 2147482317 w 5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2"/>
                <a:gd name="T32" fmla="*/ 5 w 5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2">
                  <a:moveTo>
                    <a:pt x="3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18" name="Freeform 328"/>
            <p:cNvSpPr>
              <a:spLocks/>
            </p:cNvSpPr>
            <p:nvPr/>
          </p:nvSpPr>
          <p:spPr bwMode="auto">
            <a:xfrm>
              <a:off x="191" y="1425"/>
              <a:ext cx="31" cy="7"/>
            </a:xfrm>
            <a:custGeom>
              <a:avLst/>
              <a:gdLst>
                <a:gd name="T0" fmla="*/ 0 w 26"/>
                <a:gd name="T1" fmla="*/ 2147482551 h 7"/>
                <a:gd name="T2" fmla="*/ 2147483647 w 26"/>
                <a:gd name="T3" fmla="*/ 2147482551 h 7"/>
                <a:gd name="T4" fmla="*/ 2147483647 w 26"/>
                <a:gd name="T5" fmla="*/ 2147482551 h 7"/>
                <a:gd name="T6" fmla="*/ 2147483647 w 26"/>
                <a:gd name="T7" fmla="*/ 0 h 7"/>
                <a:gd name="T8" fmla="*/ 2147483647 w 26"/>
                <a:gd name="T9" fmla="*/ 0 h 7"/>
                <a:gd name="T10" fmla="*/ 2147483647 w 26"/>
                <a:gd name="T11" fmla="*/ 0 h 7"/>
                <a:gd name="T12" fmla="*/ 2147483647 w 26"/>
                <a:gd name="T13" fmla="*/ 2147482551 h 7"/>
                <a:gd name="T14" fmla="*/ 2147483647 w 26"/>
                <a:gd name="T15" fmla="*/ 2147482551 h 7"/>
                <a:gd name="T16" fmla="*/ 2147483647 w 26"/>
                <a:gd name="T17" fmla="*/ 2147482551 h 7"/>
                <a:gd name="T18" fmla="*/ 2147483647 w 26"/>
                <a:gd name="T19" fmla="*/ 2147482551 h 7"/>
                <a:gd name="T20" fmla="*/ 2147483647 w 26"/>
                <a:gd name="T21" fmla="*/ 2147482551 h 7"/>
                <a:gd name="T22" fmla="*/ 2147483647 w 26"/>
                <a:gd name="T23" fmla="*/ 2147482551 h 7"/>
                <a:gd name="T24" fmla="*/ 2147483647 w 26"/>
                <a:gd name="T25" fmla="*/ 2147482551 h 7"/>
                <a:gd name="T26" fmla="*/ 2147483647 w 26"/>
                <a:gd name="T27" fmla="*/ 2147482551 h 7"/>
                <a:gd name="T28" fmla="*/ 2147483647 w 26"/>
                <a:gd name="T29" fmla="*/ 2147482551 h 7"/>
                <a:gd name="T30" fmla="*/ 2147483647 w 26"/>
                <a:gd name="T31" fmla="*/ 2147482551 h 7"/>
                <a:gd name="T32" fmla="*/ 2147483647 w 26"/>
                <a:gd name="T33" fmla="*/ 2147482551 h 7"/>
                <a:gd name="T34" fmla="*/ 2147483647 w 26"/>
                <a:gd name="T35" fmla="*/ 2147482551 h 7"/>
                <a:gd name="T36" fmla="*/ 2147483647 w 26"/>
                <a:gd name="T37" fmla="*/ 2147482551 h 7"/>
                <a:gd name="T38" fmla="*/ 2147483647 w 26"/>
                <a:gd name="T39" fmla="*/ 2147482551 h 7"/>
                <a:gd name="T40" fmla="*/ 2147483647 w 26"/>
                <a:gd name="T41" fmla="*/ 2147482551 h 7"/>
                <a:gd name="T42" fmla="*/ 2147483647 w 26"/>
                <a:gd name="T43" fmla="*/ 2147482551 h 7"/>
                <a:gd name="T44" fmla="*/ 2147483647 w 26"/>
                <a:gd name="T45" fmla="*/ 2147482551 h 7"/>
                <a:gd name="T46" fmla="*/ 0 w 26"/>
                <a:gd name="T47" fmla="*/ 2147482551 h 7"/>
                <a:gd name="T48" fmla="*/ 0 w 26"/>
                <a:gd name="T49" fmla="*/ 2147482551 h 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"/>
                <a:gd name="T76" fmla="*/ 0 h 7"/>
                <a:gd name="T77" fmla="*/ 26 w 26"/>
                <a:gd name="T78" fmla="*/ 7 h 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" h="7">
                  <a:moveTo>
                    <a:pt x="0" y="2"/>
                  </a:moveTo>
                  <a:lnTo>
                    <a:pt x="5" y="2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6" y="7"/>
                  </a:lnTo>
                  <a:lnTo>
                    <a:pt x="24" y="4"/>
                  </a:lnTo>
                  <a:lnTo>
                    <a:pt x="24" y="7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2" y="7"/>
                  </a:lnTo>
                  <a:lnTo>
                    <a:pt x="9" y="4"/>
                  </a:lnTo>
                  <a:lnTo>
                    <a:pt x="7" y="7"/>
                  </a:lnTo>
                  <a:lnTo>
                    <a:pt x="5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19" name="Freeform 329"/>
            <p:cNvSpPr>
              <a:spLocks/>
            </p:cNvSpPr>
            <p:nvPr/>
          </p:nvSpPr>
          <p:spPr bwMode="auto">
            <a:xfrm>
              <a:off x="191" y="1425"/>
              <a:ext cx="31" cy="7"/>
            </a:xfrm>
            <a:custGeom>
              <a:avLst/>
              <a:gdLst>
                <a:gd name="T0" fmla="*/ 0 w 26"/>
                <a:gd name="T1" fmla="*/ 2147482551 h 7"/>
                <a:gd name="T2" fmla="*/ 2147483647 w 26"/>
                <a:gd name="T3" fmla="*/ 2147482551 h 7"/>
                <a:gd name="T4" fmla="*/ 2147483647 w 26"/>
                <a:gd name="T5" fmla="*/ 2147482551 h 7"/>
                <a:gd name="T6" fmla="*/ 2147483647 w 26"/>
                <a:gd name="T7" fmla="*/ 0 h 7"/>
                <a:gd name="T8" fmla="*/ 2147483647 w 26"/>
                <a:gd name="T9" fmla="*/ 0 h 7"/>
                <a:gd name="T10" fmla="*/ 2147483647 w 26"/>
                <a:gd name="T11" fmla="*/ 0 h 7"/>
                <a:gd name="T12" fmla="*/ 2147483647 w 26"/>
                <a:gd name="T13" fmla="*/ 2147482551 h 7"/>
                <a:gd name="T14" fmla="*/ 2147483647 w 26"/>
                <a:gd name="T15" fmla="*/ 2147482551 h 7"/>
                <a:gd name="T16" fmla="*/ 2147483647 w 26"/>
                <a:gd name="T17" fmla="*/ 2147482551 h 7"/>
                <a:gd name="T18" fmla="*/ 2147483647 w 26"/>
                <a:gd name="T19" fmla="*/ 2147482551 h 7"/>
                <a:gd name="T20" fmla="*/ 2147483647 w 26"/>
                <a:gd name="T21" fmla="*/ 2147482551 h 7"/>
                <a:gd name="T22" fmla="*/ 2147483647 w 26"/>
                <a:gd name="T23" fmla="*/ 2147482551 h 7"/>
                <a:gd name="T24" fmla="*/ 2147483647 w 26"/>
                <a:gd name="T25" fmla="*/ 2147482551 h 7"/>
                <a:gd name="T26" fmla="*/ 2147483647 w 26"/>
                <a:gd name="T27" fmla="*/ 2147482551 h 7"/>
                <a:gd name="T28" fmla="*/ 2147483647 w 26"/>
                <a:gd name="T29" fmla="*/ 2147482551 h 7"/>
                <a:gd name="T30" fmla="*/ 2147483647 w 26"/>
                <a:gd name="T31" fmla="*/ 2147482551 h 7"/>
                <a:gd name="T32" fmla="*/ 2147483647 w 26"/>
                <a:gd name="T33" fmla="*/ 2147482551 h 7"/>
                <a:gd name="T34" fmla="*/ 2147483647 w 26"/>
                <a:gd name="T35" fmla="*/ 2147482551 h 7"/>
                <a:gd name="T36" fmla="*/ 2147483647 w 26"/>
                <a:gd name="T37" fmla="*/ 2147482551 h 7"/>
                <a:gd name="T38" fmla="*/ 2147483647 w 26"/>
                <a:gd name="T39" fmla="*/ 2147482551 h 7"/>
                <a:gd name="T40" fmla="*/ 2147483647 w 26"/>
                <a:gd name="T41" fmla="*/ 2147482551 h 7"/>
                <a:gd name="T42" fmla="*/ 2147483647 w 26"/>
                <a:gd name="T43" fmla="*/ 2147482551 h 7"/>
                <a:gd name="T44" fmla="*/ 2147483647 w 26"/>
                <a:gd name="T45" fmla="*/ 2147482551 h 7"/>
                <a:gd name="T46" fmla="*/ 0 w 26"/>
                <a:gd name="T47" fmla="*/ 2147482551 h 7"/>
                <a:gd name="T48" fmla="*/ 0 w 26"/>
                <a:gd name="T49" fmla="*/ 2147482551 h 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"/>
                <a:gd name="T76" fmla="*/ 0 h 7"/>
                <a:gd name="T77" fmla="*/ 26 w 26"/>
                <a:gd name="T78" fmla="*/ 7 h 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" h="7">
                  <a:moveTo>
                    <a:pt x="0" y="2"/>
                  </a:moveTo>
                  <a:lnTo>
                    <a:pt x="5" y="2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6" y="7"/>
                  </a:lnTo>
                  <a:lnTo>
                    <a:pt x="24" y="4"/>
                  </a:lnTo>
                  <a:lnTo>
                    <a:pt x="24" y="7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2" y="7"/>
                  </a:lnTo>
                  <a:lnTo>
                    <a:pt x="9" y="4"/>
                  </a:lnTo>
                  <a:lnTo>
                    <a:pt x="7" y="7"/>
                  </a:lnTo>
                  <a:lnTo>
                    <a:pt x="5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20" name="Freeform 330"/>
            <p:cNvSpPr>
              <a:spLocks/>
            </p:cNvSpPr>
            <p:nvPr/>
          </p:nvSpPr>
          <p:spPr bwMode="auto">
            <a:xfrm>
              <a:off x="227" y="1419"/>
              <a:ext cx="17" cy="6"/>
            </a:xfrm>
            <a:custGeom>
              <a:avLst/>
              <a:gdLst>
                <a:gd name="T0" fmla="*/ 0 w 14"/>
                <a:gd name="T1" fmla="*/ 2147483647 h 5"/>
                <a:gd name="T2" fmla="*/ 0 w 14"/>
                <a:gd name="T3" fmla="*/ 0 h 5"/>
                <a:gd name="T4" fmla="*/ 2147483647 w 14"/>
                <a:gd name="T5" fmla="*/ 0 h 5"/>
                <a:gd name="T6" fmla="*/ 2147483647 w 14"/>
                <a:gd name="T7" fmla="*/ 0 h 5"/>
                <a:gd name="T8" fmla="*/ 2147483647 w 14"/>
                <a:gd name="T9" fmla="*/ 0 h 5"/>
                <a:gd name="T10" fmla="*/ 2147483647 w 14"/>
                <a:gd name="T11" fmla="*/ 2147483647 h 5"/>
                <a:gd name="T12" fmla="*/ 2147483647 w 14"/>
                <a:gd name="T13" fmla="*/ 2147483647 h 5"/>
                <a:gd name="T14" fmla="*/ 2147483647 w 14"/>
                <a:gd name="T15" fmla="*/ 2147483647 h 5"/>
                <a:gd name="T16" fmla="*/ 2147483647 w 14"/>
                <a:gd name="T17" fmla="*/ 2147483647 h 5"/>
                <a:gd name="T18" fmla="*/ 2147483647 w 14"/>
                <a:gd name="T19" fmla="*/ 2147483647 h 5"/>
                <a:gd name="T20" fmla="*/ 2147483647 w 14"/>
                <a:gd name="T21" fmla="*/ 2147483647 h 5"/>
                <a:gd name="T22" fmla="*/ 0 w 14"/>
                <a:gd name="T23" fmla="*/ 2147483647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4"/>
                <a:gd name="T37" fmla="*/ 0 h 5"/>
                <a:gd name="T38" fmla="*/ 14 w 14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4" h="5">
                  <a:moveTo>
                    <a:pt x="0" y="2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7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21" name="Freeform 331"/>
            <p:cNvSpPr>
              <a:spLocks/>
            </p:cNvSpPr>
            <p:nvPr/>
          </p:nvSpPr>
          <p:spPr bwMode="auto">
            <a:xfrm>
              <a:off x="227" y="1419"/>
              <a:ext cx="17" cy="6"/>
            </a:xfrm>
            <a:custGeom>
              <a:avLst/>
              <a:gdLst>
                <a:gd name="T0" fmla="*/ 0 w 14"/>
                <a:gd name="T1" fmla="*/ 2147483647 h 5"/>
                <a:gd name="T2" fmla="*/ 0 w 14"/>
                <a:gd name="T3" fmla="*/ 0 h 5"/>
                <a:gd name="T4" fmla="*/ 2147483647 w 14"/>
                <a:gd name="T5" fmla="*/ 0 h 5"/>
                <a:gd name="T6" fmla="*/ 2147483647 w 14"/>
                <a:gd name="T7" fmla="*/ 0 h 5"/>
                <a:gd name="T8" fmla="*/ 2147483647 w 14"/>
                <a:gd name="T9" fmla="*/ 0 h 5"/>
                <a:gd name="T10" fmla="*/ 2147483647 w 14"/>
                <a:gd name="T11" fmla="*/ 2147483647 h 5"/>
                <a:gd name="T12" fmla="*/ 2147483647 w 14"/>
                <a:gd name="T13" fmla="*/ 2147483647 h 5"/>
                <a:gd name="T14" fmla="*/ 2147483647 w 14"/>
                <a:gd name="T15" fmla="*/ 2147483647 h 5"/>
                <a:gd name="T16" fmla="*/ 2147483647 w 14"/>
                <a:gd name="T17" fmla="*/ 2147483647 h 5"/>
                <a:gd name="T18" fmla="*/ 2147483647 w 14"/>
                <a:gd name="T19" fmla="*/ 2147483647 h 5"/>
                <a:gd name="T20" fmla="*/ 2147483647 w 14"/>
                <a:gd name="T21" fmla="*/ 2147483647 h 5"/>
                <a:gd name="T22" fmla="*/ 0 w 14"/>
                <a:gd name="T23" fmla="*/ 2147483647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4"/>
                <a:gd name="T37" fmla="*/ 0 h 5"/>
                <a:gd name="T38" fmla="*/ 14 w 14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4" h="5">
                  <a:moveTo>
                    <a:pt x="0" y="2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7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22" name="Freeform 336"/>
            <p:cNvSpPr>
              <a:spLocks/>
            </p:cNvSpPr>
            <p:nvPr/>
          </p:nvSpPr>
          <p:spPr bwMode="auto">
            <a:xfrm>
              <a:off x="156" y="1479"/>
              <a:ext cx="3" cy="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147482453 h 3"/>
                <a:gd name="T4" fmla="*/ 2147482453 w 3"/>
                <a:gd name="T5" fmla="*/ 2147482453 h 3"/>
                <a:gd name="T6" fmla="*/ 2147482453 w 3"/>
                <a:gd name="T7" fmla="*/ 2147482453 h 3"/>
                <a:gd name="T8" fmla="*/ 2147482453 w 3"/>
                <a:gd name="T9" fmla="*/ 2147482453 h 3"/>
                <a:gd name="T10" fmla="*/ 2147482453 w 3"/>
                <a:gd name="T11" fmla="*/ 2147482453 h 3"/>
                <a:gd name="T12" fmla="*/ 0 w 3"/>
                <a:gd name="T13" fmla="*/ 0 h 3"/>
                <a:gd name="T14" fmla="*/ 2147482453 w 3"/>
                <a:gd name="T15" fmla="*/ 2147482453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"/>
                <a:gd name="T28" fmla="*/ 0 h 3"/>
                <a:gd name="T29" fmla="*/ 3 w 3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23" name="Freeform 337"/>
            <p:cNvSpPr>
              <a:spLocks/>
            </p:cNvSpPr>
            <p:nvPr/>
          </p:nvSpPr>
          <p:spPr bwMode="auto">
            <a:xfrm>
              <a:off x="156" y="1479"/>
              <a:ext cx="3" cy="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147482453 h 3"/>
                <a:gd name="T4" fmla="*/ 2147482453 w 3"/>
                <a:gd name="T5" fmla="*/ 2147482453 h 3"/>
                <a:gd name="T6" fmla="*/ 2147482453 w 3"/>
                <a:gd name="T7" fmla="*/ 2147482453 h 3"/>
                <a:gd name="T8" fmla="*/ 2147482453 w 3"/>
                <a:gd name="T9" fmla="*/ 2147482453 h 3"/>
                <a:gd name="T10" fmla="*/ 2147482453 w 3"/>
                <a:gd name="T11" fmla="*/ 2147482453 h 3"/>
                <a:gd name="T12" fmla="*/ 0 w 3"/>
                <a:gd name="T13" fmla="*/ 0 h 3"/>
                <a:gd name="T14" fmla="*/ 2147482453 w 3"/>
                <a:gd name="T15" fmla="*/ 2147482453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"/>
                <a:gd name="T28" fmla="*/ 0 h 3"/>
                <a:gd name="T29" fmla="*/ 3 w 3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3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24" name="Freeform 338"/>
            <p:cNvSpPr>
              <a:spLocks/>
            </p:cNvSpPr>
            <p:nvPr/>
          </p:nvSpPr>
          <p:spPr bwMode="auto">
            <a:xfrm>
              <a:off x="232" y="1385"/>
              <a:ext cx="12" cy="6"/>
            </a:xfrm>
            <a:custGeom>
              <a:avLst/>
              <a:gdLst>
                <a:gd name="T0" fmla="*/ 2147483647 w 10"/>
                <a:gd name="T1" fmla="*/ 0 h 5"/>
                <a:gd name="T2" fmla="*/ 2147483647 w 10"/>
                <a:gd name="T3" fmla="*/ 2147483647 h 5"/>
                <a:gd name="T4" fmla="*/ 2147483647 w 10"/>
                <a:gd name="T5" fmla="*/ 2147483647 h 5"/>
                <a:gd name="T6" fmla="*/ 2147483647 w 10"/>
                <a:gd name="T7" fmla="*/ 2147483647 h 5"/>
                <a:gd name="T8" fmla="*/ 2147483647 w 10"/>
                <a:gd name="T9" fmla="*/ 2147483647 h 5"/>
                <a:gd name="T10" fmla="*/ 2147483647 w 10"/>
                <a:gd name="T11" fmla="*/ 2147483647 h 5"/>
                <a:gd name="T12" fmla="*/ 2147483647 w 10"/>
                <a:gd name="T13" fmla="*/ 2147483647 h 5"/>
                <a:gd name="T14" fmla="*/ 0 w 10"/>
                <a:gd name="T15" fmla="*/ 2147483647 h 5"/>
                <a:gd name="T16" fmla="*/ 0 w 10"/>
                <a:gd name="T17" fmla="*/ 2147483647 h 5"/>
                <a:gd name="T18" fmla="*/ 2147483647 w 10"/>
                <a:gd name="T19" fmla="*/ 0 h 5"/>
                <a:gd name="T20" fmla="*/ 2147483647 w 10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5"/>
                <a:gd name="T35" fmla="*/ 10 w 10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5">
                  <a:moveTo>
                    <a:pt x="10" y="0"/>
                  </a:moveTo>
                  <a:lnTo>
                    <a:pt x="10" y="3"/>
                  </a:lnTo>
                  <a:lnTo>
                    <a:pt x="10" y="5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25" name="Freeform 339"/>
            <p:cNvSpPr>
              <a:spLocks/>
            </p:cNvSpPr>
            <p:nvPr/>
          </p:nvSpPr>
          <p:spPr bwMode="auto">
            <a:xfrm>
              <a:off x="232" y="1385"/>
              <a:ext cx="12" cy="6"/>
            </a:xfrm>
            <a:custGeom>
              <a:avLst/>
              <a:gdLst>
                <a:gd name="T0" fmla="*/ 2147483647 w 10"/>
                <a:gd name="T1" fmla="*/ 0 h 5"/>
                <a:gd name="T2" fmla="*/ 2147483647 w 10"/>
                <a:gd name="T3" fmla="*/ 2147483647 h 5"/>
                <a:gd name="T4" fmla="*/ 2147483647 w 10"/>
                <a:gd name="T5" fmla="*/ 2147483647 h 5"/>
                <a:gd name="T6" fmla="*/ 2147483647 w 10"/>
                <a:gd name="T7" fmla="*/ 2147483647 h 5"/>
                <a:gd name="T8" fmla="*/ 2147483647 w 10"/>
                <a:gd name="T9" fmla="*/ 2147483647 h 5"/>
                <a:gd name="T10" fmla="*/ 2147483647 w 10"/>
                <a:gd name="T11" fmla="*/ 2147483647 h 5"/>
                <a:gd name="T12" fmla="*/ 2147483647 w 10"/>
                <a:gd name="T13" fmla="*/ 2147483647 h 5"/>
                <a:gd name="T14" fmla="*/ 0 w 10"/>
                <a:gd name="T15" fmla="*/ 2147483647 h 5"/>
                <a:gd name="T16" fmla="*/ 0 w 10"/>
                <a:gd name="T17" fmla="*/ 2147483647 h 5"/>
                <a:gd name="T18" fmla="*/ 2147483647 w 10"/>
                <a:gd name="T19" fmla="*/ 0 h 5"/>
                <a:gd name="T20" fmla="*/ 2147483647 w 10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5"/>
                <a:gd name="T35" fmla="*/ 10 w 10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5">
                  <a:moveTo>
                    <a:pt x="10" y="0"/>
                  </a:moveTo>
                  <a:lnTo>
                    <a:pt x="10" y="3"/>
                  </a:lnTo>
                  <a:lnTo>
                    <a:pt x="10" y="5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8" y="0"/>
                  </a:lnTo>
                  <a:lnTo>
                    <a:pt x="1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26" name="Freeform 340"/>
            <p:cNvSpPr>
              <a:spLocks/>
            </p:cNvSpPr>
            <p:nvPr/>
          </p:nvSpPr>
          <p:spPr bwMode="auto">
            <a:xfrm>
              <a:off x="184" y="1264"/>
              <a:ext cx="463" cy="240"/>
            </a:xfrm>
            <a:custGeom>
              <a:avLst/>
              <a:gdLst>
                <a:gd name="T0" fmla="*/ 2147483647 w 399"/>
                <a:gd name="T1" fmla="*/ 2147483647 h 220"/>
                <a:gd name="T2" fmla="*/ 2147483647 w 399"/>
                <a:gd name="T3" fmla="*/ 2147483647 h 220"/>
                <a:gd name="T4" fmla="*/ 2147483647 w 399"/>
                <a:gd name="T5" fmla="*/ 2147483647 h 220"/>
                <a:gd name="T6" fmla="*/ 2147483647 w 399"/>
                <a:gd name="T7" fmla="*/ 2147483647 h 220"/>
                <a:gd name="T8" fmla="*/ 2147483647 w 399"/>
                <a:gd name="T9" fmla="*/ 2147483647 h 220"/>
                <a:gd name="T10" fmla="*/ 2147483647 w 399"/>
                <a:gd name="T11" fmla="*/ 2147483647 h 220"/>
                <a:gd name="T12" fmla="*/ 2147483647 w 399"/>
                <a:gd name="T13" fmla="*/ 2147483647 h 220"/>
                <a:gd name="T14" fmla="*/ 2147483647 w 399"/>
                <a:gd name="T15" fmla="*/ 2147483647 h 220"/>
                <a:gd name="T16" fmla="*/ 2147483647 w 399"/>
                <a:gd name="T17" fmla="*/ 2147483647 h 220"/>
                <a:gd name="T18" fmla="*/ 2147483647 w 399"/>
                <a:gd name="T19" fmla="*/ 2147483647 h 220"/>
                <a:gd name="T20" fmla="*/ 2147483647 w 399"/>
                <a:gd name="T21" fmla="*/ 2147483647 h 220"/>
                <a:gd name="T22" fmla="*/ 2147483647 w 399"/>
                <a:gd name="T23" fmla="*/ 2147483647 h 220"/>
                <a:gd name="T24" fmla="*/ 2147483647 w 399"/>
                <a:gd name="T25" fmla="*/ 2147483647 h 220"/>
                <a:gd name="T26" fmla="*/ 2147483647 w 399"/>
                <a:gd name="T27" fmla="*/ 2147483647 h 220"/>
                <a:gd name="T28" fmla="*/ 2147483647 w 399"/>
                <a:gd name="T29" fmla="*/ 2147483647 h 220"/>
                <a:gd name="T30" fmla="*/ 2147483647 w 399"/>
                <a:gd name="T31" fmla="*/ 2147483647 h 220"/>
                <a:gd name="T32" fmla="*/ 2147483647 w 399"/>
                <a:gd name="T33" fmla="*/ 2147483647 h 220"/>
                <a:gd name="T34" fmla="*/ 2147483647 w 399"/>
                <a:gd name="T35" fmla="*/ 2147483647 h 220"/>
                <a:gd name="T36" fmla="*/ 2147483647 w 399"/>
                <a:gd name="T37" fmla="*/ 2147483647 h 220"/>
                <a:gd name="T38" fmla="*/ 2147483647 w 399"/>
                <a:gd name="T39" fmla="*/ 2147483647 h 220"/>
                <a:gd name="T40" fmla="*/ 2147483647 w 399"/>
                <a:gd name="T41" fmla="*/ 2147483647 h 220"/>
                <a:gd name="T42" fmla="*/ 2147483647 w 399"/>
                <a:gd name="T43" fmla="*/ 2147483647 h 220"/>
                <a:gd name="T44" fmla="*/ 2147483647 w 399"/>
                <a:gd name="T45" fmla="*/ 2147483647 h 220"/>
                <a:gd name="T46" fmla="*/ 2147483647 w 399"/>
                <a:gd name="T47" fmla="*/ 2147483647 h 220"/>
                <a:gd name="T48" fmla="*/ 2147483647 w 399"/>
                <a:gd name="T49" fmla="*/ 2147483647 h 220"/>
                <a:gd name="T50" fmla="*/ 2147483647 w 399"/>
                <a:gd name="T51" fmla="*/ 2147483647 h 220"/>
                <a:gd name="T52" fmla="*/ 2147483647 w 399"/>
                <a:gd name="T53" fmla="*/ 2147483647 h 220"/>
                <a:gd name="T54" fmla="*/ 2147483647 w 399"/>
                <a:gd name="T55" fmla="*/ 2147483647 h 220"/>
                <a:gd name="T56" fmla="*/ 2147483647 w 399"/>
                <a:gd name="T57" fmla="*/ 2147483647 h 220"/>
                <a:gd name="T58" fmla="*/ 2147483647 w 399"/>
                <a:gd name="T59" fmla="*/ 2147483647 h 220"/>
                <a:gd name="T60" fmla="*/ 2147483647 w 399"/>
                <a:gd name="T61" fmla="*/ 2147483647 h 220"/>
                <a:gd name="T62" fmla="*/ 2147483647 w 399"/>
                <a:gd name="T63" fmla="*/ 2147483647 h 220"/>
                <a:gd name="T64" fmla="*/ 2147483647 w 399"/>
                <a:gd name="T65" fmla="*/ 2147483647 h 220"/>
                <a:gd name="T66" fmla="*/ 2147483647 w 399"/>
                <a:gd name="T67" fmla="*/ 2147483647 h 220"/>
                <a:gd name="T68" fmla="*/ 2147483647 w 399"/>
                <a:gd name="T69" fmla="*/ 2147483647 h 220"/>
                <a:gd name="T70" fmla="*/ 2147483647 w 399"/>
                <a:gd name="T71" fmla="*/ 2147483647 h 220"/>
                <a:gd name="T72" fmla="*/ 2147483647 w 399"/>
                <a:gd name="T73" fmla="*/ 2147483647 h 220"/>
                <a:gd name="T74" fmla="*/ 2147483647 w 399"/>
                <a:gd name="T75" fmla="*/ 2147483647 h 220"/>
                <a:gd name="T76" fmla="*/ 2147483647 w 399"/>
                <a:gd name="T77" fmla="*/ 2147483647 h 220"/>
                <a:gd name="T78" fmla="*/ 2147483647 w 399"/>
                <a:gd name="T79" fmla="*/ 2147483647 h 220"/>
                <a:gd name="T80" fmla="*/ 2147483647 w 399"/>
                <a:gd name="T81" fmla="*/ 2147483647 h 220"/>
                <a:gd name="T82" fmla="*/ 2147483647 w 399"/>
                <a:gd name="T83" fmla="*/ 2147483647 h 220"/>
                <a:gd name="T84" fmla="*/ 2147483647 w 399"/>
                <a:gd name="T85" fmla="*/ 2147483647 h 220"/>
                <a:gd name="T86" fmla="*/ 2147483647 w 399"/>
                <a:gd name="T87" fmla="*/ 2147483647 h 220"/>
                <a:gd name="T88" fmla="*/ 2147483647 w 399"/>
                <a:gd name="T89" fmla="*/ 2147483647 h 220"/>
                <a:gd name="T90" fmla="*/ 2147483647 w 399"/>
                <a:gd name="T91" fmla="*/ 2147483647 h 220"/>
                <a:gd name="T92" fmla="*/ 2147483647 w 399"/>
                <a:gd name="T93" fmla="*/ 2147483647 h 220"/>
                <a:gd name="T94" fmla="*/ 2147483647 w 399"/>
                <a:gd name="T95" fmla="*/ 2147483647 h 220"/>
                <a:gd name="T96" fmla="*/ 2147483647 w 399"/>
                <a:gd name="T97" fmla="*/ 2147483647 h 220"/>
                <a:gd name="T98" fmla="*/ 2147483647 w 399"/>
                <a:gd name="T99" fmla="*/ 2147483647 h 220"/>
                <a:gd name="T100" fmla="*/ 2147483647 w 399"/>
                <a:gd name="T101" fmla="*/ 2147483647 h 220"/>
                <a:gd name="T102" fmla="*/ 2147483647 w 399"/>
                <a:gd name="T103" fmla="*/ 2147483647 h 220"/>
                <a:gd name="T104" fmla="*/ 2147483647 w 399"/>
                <a:gd name="T105" fmla="*/ 2147483647 h 220"/>
                <a:gd name="T106" fmla="*/ 2147483647 w 399"/>
                <a:gd name="T107" fmla="*/ 2147483647 h 220"/>
                <a:gd name="T108" fmla="*/ 2147483647 w 399"/>
                <a:gd name="T109" fmla="*/ 2147483647 h 220"/>
                <a:gd name="T110" fmla="*/ 2147483647 w 399"/>
                <a:gd name="T111" fmla="*/ 2147483647 h 220"/>
                <a:gd name="T112" fmla="*/ 2147483647 w 399"/>
                <a:gd name="T113" fmla="*/ 2147483647 h 220"/>
                <a:gd name="T114" fmla="*/ 2147483647 w 399"/>
                <a:gd name="T115" fmla="*/ 2147483647 h 220"/>
                <a:gd name="T116" fmla="*/ 2147483647 w 399"/>
                <a:gd name="T117" fmla="*/ 2147483647 h 220"/>
                <a:gd name="T118" fmla="*/ 2147483647 w 399"/>
                <a:gd name="T119" fmla="*/ 2147483647 h 22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99"/>
                <a:gd name="T181" fmla="*/ 0 h 220"/>
                <a:gd name="T182" fmla="*/ 399 w 399"/>
                <a:gd name="T183" fmla="*/ 220 h 22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99" h="220">
                  <a:moveTo>
                    <a:pt x="364" y="144"/>
                  </a:moveTo>
                  <a:lnTo>
                    <a:pt x="364" y="130"/>
                  </a:lnTo>
                  <a:lnTo>
                    <a:pt x="364" y="118"/>
                  </a:lnTo>
                  <a:lnTo>
                    <a:pt x="364" y="106"/>
                  </a:lnTo>
                  <a:lnTo>
                    <a:pt x="364" y="95"/>
                  </a:lnTo>
                  <a:lnTo>
                    <a:pt x="364" y="83"/>
                  </a:lnTo>
                  <a:lnTo>
                    <a:pt x="364" y="71"/>
                  </a:lnTo>
                  <a:lnTo>
                    <a:pt x="364" y="59"/>
                  </a:lnTo>
                  <a:lnTo>
                    <a:pt x="364" y="47"/>
                  </a:lnTo>
                  <a:lnTo>
                    <a:pt x="364" y="36"/>
                  </a:lnTo>
                  <a:lnTo>
                    <a:pt x="364" y="21"/>
                  </a:lnTo>
                  <a:lnTo>
                    <a:pt x="361" y="21"/>
                  </a:lnTo>
                  <a:lnTo>
                    <a:pt x="359" y="24"/>
                  </a:lnTo>
                  <a:lnTo>
                    <a:pt x="357" y="21"/>
                  </a:lnTo>
                  <a:lnTo>
                    <a:pt x="350" y="21"/>
                  </a:lnTo>
                  <a:lnTo>
                    <a:pt x="350" y="19"/>
                  </a:lnTo>
                  <a:lnTo>
                    <a:pt x="345" y="19"/>
                  </a:lnTo>
                  <a:lnTo>
                    <a:pt x="342" y="19"/>
                  </a:lnTo>
                  <a:lnTo>
                    <a:pt x="333" y="17"/>
                  </a:lnTo>
                  <a:lnTo>
                    <a:pt x="331" y="17"/>
                  </a:lnTo>
                  <a:lnTo>
                    <a:pt x="328" y="19"/>
                  </a:lnTo>
                  <a:lnTo>
                    <a:pt x="328" y="17"/>
                  </a:lnTo>
                  <a:lnTo>
                    <a:pt x="326" y="17"/>
                  </a:lnTo>
                  <a:lnTo>
                    <a:pt x="319" y="17"/>
                  </a:lnTo>
                  <a:lnTo>
                    <a:pt x="319" y="19"/>
                  </a:lnTo>
                  <a:lnTo>
                    <a:pt x="314" y="19"/>
                  </a:lnTo>
                  <a:lnTo>
                    <a:pt x="312" y="19"/>
                  </a:lnTo>
                  <a:lnTo>
                    <a:pt x="309" y="19"/>
                  </a:lnTo>
                  <a:lnTo>
                    <a:pt x="305" y="19"/>
                  </a:lnTo>
                  <a:lnTo>
                    <a:pt x="307" y="17"/>
                  </a:lnTo>
                  <a:lnTo>
                    <a:pt x="300" y="17"/>
                  </a:lnTo>
                  <a:lnTo>
                    <a:pt x="298" y="17"/>
                  </a:lnTo>
                  <a:lnTo>
                    <a:pt x="295" y="17"/>
                  </a:lnTo>
                  <a:lnTo>
                    <a:pt x="288" y="17"/>
                  </a:lnTo>
                  <a:lnTo>
                    <a:pt x="283" y="17"/>
                  </a:lnTo>
                  <a:lnTo>
                    <a:pt x="276" y="14"/>
                  </a:lnTo>
                  <a:lnTo>
                    <a:pt x="272" y="14"/>
                  </a:lnTo>
                  <a:lnTo>
                    <a:pt x="269" y="14"/>
                  </a:lnTo>
                  <a:lnTo>
                    <a:pt x="267" y="14"/>
                  </a:lnTo>
                  <a:lnTo>
                    <a:pt x="262" y="14"/>
                  </a:lnTo>
                  <a:lnTo>
                    <a:pt x="262" y="12"/>
                  </a:lnTo>
                  <a:lnTo>
                    <a:pt x="257" y="12"/>
                  </a:lnTo>
                  <a:lnTo>
                    <a:pt x="253" y="12"/>
                  </a:lnTo>
                  <a:lnTo>
                    <a:pt x="248" y="12"/>
                  </a:lnTo>
                  <a:lnTo>
                    <a:pt x="246" y="12"/>
                  </a:lnTo>
                  <a:lnTo>
                    <a:pt x="239" y="14"/>
                  </a:lnTo>
                  <a:lnTo>
                    <a:pt x="239" y="12"/>
                  </a:lnTo>
                  <a:lnTo>
                    <a:pt x="241" y="12"/>
                  </a:lnTo>
                  <a:lnTo>
                    <a:pt x="239" y="12"/>
                  </a:lnTo>
                  <a:lnTo>
                    <a:pt x="236" y="12"/>
                  </a:lnTo>
                  <a:lnTo>
                    <a:pt x="227" y="12"/>
                  </a:lnTo>
                  <a:lnTo>
                    <a:pt x="220" y="12"/>
                  </a:lnTo>
                  <a:lnTo>
                    <a:pt x="222" y="12"/>
                  </a:lnTo>
                  <a:lnTo>
                    <a:pt x="213" y="12"/>
                  </a:lnTo>
                  <a:lnTo>
                    <a:pt x="213" y="10"/>
                  </a:lnTo>
                  <a:lnTo>
                    <a:pt x="217" y="10"/>
                  </a:lnTo>
                  <a:lnTo>
                    <a:pt x="215" y="10"/>
                  </a:lnTo>
                  <a:lnTo>
                    <a:pt x="213" y="10"/>
                  </a:lnTo>
                  <a:lnTo>
                    <a:pt x="215" y="7"/>
                  </a:lnTo>
                  <a:lnTo>
                    <a:pt x="210" y="7"/>
                  </a:lnTo>
                  <a:lnTo>
                    <a:pt x="205" y="7"/>
                  </a:lnTo>
                  <a:lnTo>
                    <a:pt x="208" y="7"/>
                  </a:lnTo>
                  <a:lnTo>
                    <a:pt x="205" y="7"/>
                  </a:lnTo>
                  <a:lnTo>
                    <a:pt x="203" y="7"/>
                  </a:lnTo>
                  <a:lnTo>
                    <a:pt x="203" y="5"/>
                  </a:lnTo>
                  <a:lnTo>
                    <a:pt x="201" y="5"/>
                  </a:lnTo>
                  <a:lnTo>
                    <a:pt x="198" y="7"/>
                  </a:lnTo>
                  <a:lnTo>
                    <a:pt x="194" y="7"/>
                  </a:lnTo>
                  <a:lnTo>
                    <a:pt x="191" y="7"/>
                  </a:lnTo>
                  <a:lnTo>
                    <a:pt x="189" y="7"/>
                  </a:lnTo>
                  <a:lnTo>
                    <a:pt x="187" y="7"/>
                  </a:lnTo>
                  <a:lnTo>
                    <a:pt x="184" y="7"/>
                  </a:lnTo>
                  <a:lnTo>
                    <a:pt x="182" y="7"/>
                  </a:lnTo>
                  <a:lnTo>
                    <a:pt x="179" y="5"/>
                  </a:lnTo>
                  <a:lnTo>
                    <a:pt x="175" y="3"/>
                  </a:lnTo>
                  <a:lnTo>
                    <a:pt x="175" y="5"/>
                  </a:lnTo>
                  <a:lnTo>
                    <a:pt x="172" y="5"/>
                  </a:lnTo>
                  <a:lnTo>
                    <a:pt x="175" y="5"/>
                  </a:lnTo>
                  <a:lnTo>
                    <a:pt x="172" y="5"/>
                  </a:lnTo>
                  <a:lnTo>
                    <a:pt x="170" y="5"/>
                  </a:lnTo>
                  <a:lnTo>
                    <a:pt x="170" y="7"/>
                  </a:lnTo>
                  <a:lnTo>
                    <a:pt x="172" y="7"/>
                  </a:lnTo>
                  <a:lnTo>
                    <a:pt x="172" y="10"/>
                  </a:lnTo>
                  <a:lnTo>
                    <a:pt x="170" y="10"/>
                  </a:lnTo>
                  <a:lnTo>
                    <a:pt x="170" y="7"/>
                  </a:lnTo>
                  <a:lnTo>
                    <a:pt x="168" y="7"/>
                  </a:lnTo>
                  <a:lnTo>
                    <a:pt x="165" y="7"/>
                  </a:lnTo>
                  <a:lnTo>
                    <a:pt x="161" y="7"/>
                  </a:lnTo>
                  <a:lnTo>
                    <a:pt x="158" y="7"/>
                  </a:lnTo>
                  <a:lnTo>
                    <a:pt x="161" y="5"/>
                  </a:lnTo>
                  <a:lnTo>
                    <a:pt x="161" y="7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68" y="3"/>
                  </a:lnTo>
                  <a:lnTo>
                    <a:pt x="165" y="3"/>
                  </a:lnTo>
                  <a:lnTo>
                    <a:pt x="161" y="3"/>
                  </a:lnTo>
                  <a:lnTo>
                    <a:pt x="158" y="3"/>
                  </a:lnTo>
                  <a:lnTo>
                    <a:pt x="156" y="0"/>
                  </a:lnTo>
                  <a:lnTo>
                    <a:pt x="153" y="0"/>
                  </a:lnTo>
                  <a:lnTo>
                    <a:pt x="151" y="0"/>
                  </a:lnTo>
                  <a:lnTo>
                    <a:pt x="151" y="3"/>
                  </a:lnTo>
                  <a:lnTo>
                    <a:pt x="149" y="3"/>
                  </a:lnTo>
                  <a:lnTo>
                    <a:pt x="146" y="3"/>
                  </a:lnTo>
                  <a:lnTo>
                    <a:pt x="146" y="5"/>
                  </a:lnTo>
                  <a:lnTo>
                    <a:pt x="144" y="5"/>
                  </a:lnTo>
                  <a:lnTo>
                    <a:pt x="137" y="7"/>
                  </a:lnTo>
                  <a:lnTo>
                    <a:pt x="130" y="7"/>
                  </a:lnTo>
                  <a:lnTo>
                    <a:pt x="132" y="7"/>
                  </a:lnTo>
                  <a:lnTo>
                    <a:pt x="125" y="7"/>
                  </a:lnTo>
                  <a:lnTo>
                    <a:pt x="120" y="7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16" y="10"/>
                  </a:lnTo>
                  <a:lnTo>
                    <a:pt x="118" y="7"/>
                  </a:lnTo>
                  <a:lnTo>
                    <a:pt x="120" y="7"/>
                  </a:lnTo>
                  <a:lnTo>
                    <a:pt x="123" y="7"/>
                  </a:lnTo>
                  <a:lnTo>
                    <a:pt x="118" y="7"/>
                  </a:lnTo>
                  <a:lnTo>
                    <a:pt x="113" y="7"/>
                  </a:lnTo>
                  <a:lnTo>
                    <a:pt x="111" y="10"/>
                  </a:lnTo>
                  <a:lnTo>
                    <a:pt x="109" y="10"/>
                  </a:lnTo>
                  <a:lnTo>
                    <a:pt x="111" y="10"/>
                  </a:lnTo>
                  <a:lnTo>
                    <a:pt x="111" y="12"/>
                  </a:lnTo>
                  <a:lnTo>
                    <a:pt x="113" y="12"/>
                  </a:lnTo>
                  <a:lnTo>
                    <a:pt x="116" y="12"/>
                  </a:lnTo>
                  <a:lnTo>
                    <a:pt x="113" y="12"/>
                  </a:lnTo>
                  <a:lnTo>
                    <a:pt x="111" y="12"/>
                  </a:lnTo>
                  <a:lnTo>
                    <a:pt x="111" y="14"/>
                  </a:lnTo>
                  <a:lnTo>
                    <a:pt x="109" y="14"/>
                  </a:lnTo>
                  <a:lnTo>
                    <a:pt x="106" y="14"/>
                  </a:lnTo>
                  <a:lnTo>
                    <a:pt x="109" y="14"/>
                  </a:lnTo>
                  <a:lnTo>
                    <a:pt x="109" y="12"/>
                  </a:lnTo>
                  <a:lnTo>
                    <a:pt x="106" y="10"/>
                  </a:lnTo>
                  <a:lnTo>
                    <a:pt x="99" y="12"/>
                  </a:lnTo>
                  <a:lnTo>
                    <a:pt x="102" y="12"/>
                  </a:lnTo>
                  <a:lnTo>
                    <a:pt x="99" y="12"/>
                  </a:lnTo>
                  <a:lnTo>
                    <a:pt x="90" y="14"/>
                  </a:lnTo>
                  <a:lnTo>
                    <a:pt x="85" y="17"/>
                  </a:lnTo>
                  <a:lnTo>
                    <a:pt x="83" y="17"/>
                  </a:lnTo>
                  <a:lnTo>
                    <a:pt x="85" y="14"/>
                  </a:lnTo>
                  <a:lnTo>
                    <a:pt x="83" y="14"/>
                  </a:lnTo>
                  <a:lnTo>
                    <a:pt x="80" y="17"/>
                  </a:lnTo>
                  <a:lnTo>
                    <a:pt x="85" y="19"/>
                  </a:lnTo>
                  <a:lnTo>
                    <a:pt x="87" y="19"/>
                  </a:lnTo>
                  <a:lnTo>
                    <a:pt x="80" y="19"/>
                  </a:lnTo>
                  <a:lnTo>
                    <a:pt x="78" y="19"/>
                  </a:lnTo>
                  <a:lnTo>
                    <a:pt x="76" y="19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8" y="21"/>
                  </a:lnTo>
                  <a:lnTo>
                    <a:pt x="71" y="21"/>
                  </a:lnTo>
                  <a:lnTo>
                    <a:pt x="68" y="21"/>
                  </a:lnTo>
                  <a:lnTo>
                    <a:pt x="71" y="24"/>
                  </a:lnTo>
                  <a:lnTo>
                    <a:pt x="73" y="24"/>
                  </a:lnTo>
                  <a:lnTo>
                    <a:pt x="68" y="24"/>
                  </a:lnTo>
                  <a:lnTo>
                    <a:pt x="66" y="26"/>
                  </a:lnTo>
                  <a:lnTo>
                    <a:pt x="64" y="28"/>
                  </a:lnTo>
                  <a:lnTo>
                    <a:pt x="61" y="31"/>
                  </a:lnTo>
                  <a:lnTo>
                    <a:pt x="57" y="31"/>
                  </a:lnTo>
                  <a:lnTo>
                    <a:pt x="47" y="33"/>
                  </a:lnTo>
                  <a:lnTo>
                    <a:pt x="38" y="33"/>
                  </a:lnTo>
                  <a:lnTo>
                    <a:pt x="31" y="33"/>
                  </a:lnTo>
                  <a:lnTo>
                    <a:pt x="28" y="33"/>
                  </a:lnTo>
                  <a:lnTo>
                    <a:pt x="31" y="33"/>
                  </a:lnTo>
                  <a:lnTo>
                    <a:pt x="26" y="33"/>
                  </a:lnTo>
                  <a:lnTo>
                    <a:pt x="26" y="36"/>
                  </a:lnTo>
                  <a:lnTo>
                    <a:pt x="26" y="38"/>
                  </a:lnTo>
                  <a:lnTo>
                    <a:pt x="24" y="38"/>
                  </a:lnTo>
                  <a:lnTo>
                    <a:pt x="26" y="38"/>
                  </a:lnTo>
                  <a:lnTo>
                    <a:pt x="21" y="40"/>
                  </a:lnTo>
                  <a:lnTo>
                    <a:pt x="19" y="40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19" y="40"/>
                  </a:lnTo>
                  <a:lnTo>
                    <a:pt x="16" y="40"/>
                  </a:lnTo>
                  <a:lnTo>
                    <a:pt x="26" y="43"/>
                  </a:lnTo>
                  <a:lnTo>
                    <a:pt x="28" y="43"/>
                  </a:lnTo>
                  <a:lnTo>
                    <a:pt x="35" y="45"/>
                  </a:lnTo>
                  <a:lnTo>
                    <a:pt x="38" y="45"/>
                  </a:lnTo>
                  <a:lnTo>
                    <a:pt x="45" y="47"/>
                  </a:lnTo>
                  <a:lnTo>
                    <a:pt x="52" y="50"/>
                  </a:lnTo>
                  <a:lnTo>
                    <a:pt x="54" y="50"/>
                  </a:lnTo>
                  <a:lnTo>
                    <a:pt x="54" y="52"/>
                  </a:lnTo>
                  <a:lnTo>
                    <a:pt x="57" y="52"/>
                  </a:lnTo>
                  <a:lnTo>
                    <a:pt x="59" y="54"/>
                  </a:lnTo>
                  <a:lnTo>
                    <a:pt x="59" y="57"/>
                  </a:lnTo>
                  <a:lnTo>
                    <a:pt x="64" y="57"/>
                  </a:lnTo>
                  <a:lnTo>
                    <a:pt x="66" y="59"/>
                  </a:lnTo>
                  <a:lnTo>
                    <a:pt x="71" y="59"/>
                  </a:lnTo>
                  <a:lnTo>
                    <a:pt x="73" y="57"/>
                  </a:lnTo>
                  <a:lnTo>
                    <a:pt x="76" y="57"/>
                  </a:lnTo>
                  <a:lnTo>
                    <a:pt x="78" y="57"/>
                  </a:lnTo>
                  <a:lnTo>
                    <a:pt x="76" y="59"/>
                  </a:lnTo>
                  <a:lnTo>
                    <a:pt x="78" y="59"/>
                  </a:lnTo>
                  <a:lnTo>
                    <a:pt x="83" y="59"/>
                  </a:lnTo>
                  <a:lnTo>
                    <a:pt x="85" y="59"/>
                  </a:lnTo>
                  <a:lnTo>
                    <a:pt x="87" y="59"/>
                  </a:lnTo>
                  <a:lnTo>
                    <a:pt x="90" y="59"/>
                  </a:lnTo>
                  <a:lnTo>
                    <a:pt x="87" y="59"/>
                  </a:lnTo>
                  <a:lnTo>
                    <a:pt x="85" y="59"/>
                  </a:lnTo>
                  <a:lnTo>
                    <a:pt x="85" y="62"/>
                  </a:lnTo>
                  <a:lnTo>
                    <a:pt x="87" y="64"/>
                  </a:lnTo>
                  <a:lnTo>
                    <a:pt x="92" y="64"/>
                  </a:lnTo>
                  <a:lnTo>
                    <a:pt x="92" y="62"/>
                  </a:lnTo>
                  <a:lnTo>
                    <a:pt x="92" y="64"/>
                  </a:lnTo>
                  <a:lnTo>
                    <a:pt x="94" y="64"/>
                  </a:lnTo>
                  <a:lnTo>
                    <a:pt x="97" y="64"/>
                  </a:lnTo>
                  <a:lnTo>
                    <a:pt x="102" y="64"/>
                  </a:lnTo>
                  <a:lnTo>
                    <a:pt x="104" y="64"/>
                  </a:lnTo>
                  <a:lnTo>
                    <a:pt x="106" y="64"/>
                  </a:lnTo>
                  <a:lnTo>
                    <a:pt x="109" y="64"/>
                  </a:lnTo>
                  <a:lnTo>
                    <a:pt x="111" y="62"/>
                  </a:lnTo>
                  <a:lnTo>
                    <a:pt x="116" y="64"/>
                  </a:lnTo>
                  <a:lnTo>
                    <a:pt x="113" y="64"/>
                  </a:lnTo>
                  <a:lnTo>
                    <a:pt x="109" y="64"/>
                  </a:lnTo>
                  <a:lnTo>
                    <a:pt x="106" y="66"/>
                  </a:lnTo>
                  <a:lnTo>
                    <a:pt x="109" y="66"/>
                  </a:lnTo>
                  <a:lnTo>
                    <a:pt x="109" y="64"/>
                  </a:lnTo>
                  <a:lnTo>
                    <a:pt x="113" y="64"/>
                  </a:lnTo>
                  <a:lnTo>
                    <a:pt x="116" y="64"/>
                  </a:lnTo>
                  <a:lnTo>
                    <a:pt x="116" y="66"/>
                  </a:lnTo>
                  <a:lnTo>
                    <a:pt x="113" y="66"/>
                  </a:lnTo>
                  <a:lnTo>
                    <a:pt x="109" y="66"/>
                  </a:lnTo>
                  <a:lnTo>
                    <a:pt x="106" y="66"/>
                  </a:lnTo>
                  <a:lnTo>
                    <a:pt x="102" y="66"/>
                  </a:lnTo>
                  <a:lnTo>
                    <a:pt x="99" y="66"/>
                  </a:lnTo>
                  <a:lnTo>
                    <a:pt x="97" y="66"/>
                  </a:lnTo>
                  <a:lnTo>
                    <a:pt x="94" y="66"/>
                  </a:lnTo>
                  <a:lnTo>
                    <a:pt x="94" y="64"/>
                  </a:lnTo>
                  <a:lnTo>
                    <a:pt x="92" y="64"/>
                  </a:lnTo>
                  <a:lnTo>
                    <a:pt x="90" y="66"/>
                  </a:lnTo>
                  <a:lnTo>
                    <a:pt x="87" y="66"/>
                  </a:lnTo>
                  <a:lnTo>
                    <a:pt x="85" y="64"/>
                  </a:lnTo>
                  <a:lnTo>
                    <a:pt x="83" y="64"/>
                  </a:lnTo>
                  <a:lnTo>
                    <a:pt x="85" y="66"/>
                  </a:lnTo>
                  <a:lnTo>
                    <a:pt x="83" y="66"/>
                  </a:lnTo>
                  <a:lnTo>
                    <a:pt x="83" y="69"/>
                  </a:lnTo>
                  <a:lnTo>
                    <a:pt x="85" y="69"/>
                  </a:lnTo>
                  <a:lnTo>
                    <a:pt x="85" y="66"/>
                  </a:lnTo>
                  <a:lnTo>
                    <a:pt x="90" y="66"/>
                  </a:lnTo>
                  <a:lnTo>
                    <a:pt x="94" y="69"/>
                  </a:lnTo>
                  <a:lnTo>
                    <a:pt x="97" y="69"/>
                  </a:lnTo>
                  <a:lnTo>
                    <a:pt x="94" y="71"/>
                  </a:lnTo>
                  <a:lnTo>
                    <a:pt x="94" y="69"/>
                  </a:lnTo>
                  <a:lnTo>
                    <a:pt x="90" y="69"/>
                  </a:lnTo>
                  <a:lnTo>
                    <a:pt x="87" y="71"/>
                  </a:lnTo>
                  <a:lnTo>
                    <a:pt x="85" y="71"/>
                  </a:lnTo>
                  <a:lnTo>
                    <a:pt x="85" y="73"/>
                  </a:lnTo>
                  <a:lnTo>
                    <a:pt x="83" y="73"/>
                  </a:lnTo>
                  <a:lnTo>
                    <a:pt x="83" y="71"/>
                  </a:lnTo>
                  <a:lnTo>
                    <a:pt x="80" y="71"/>
                  </a:lnTo>
                  <a:lnTo>
                    <a:pt x="78" y="71"/>
                  </a:lnTo>
                  <a:lnTo>
                    <a:pt x="73" y="71"/>
                  </a:lnTo>
                  <a:lnTo>
                    <a:pt x="71" y="71"/>
                  </a:lnTo>
                  <a:lnTo>
                    <a:pt x="68" y="71"/>
                  </a:lnTo>
                  <a:lnTo>
                    <a:pt x="66" y="71"/>
                  </a:lnTo>
                  <a:lnTo>
                    <a:pt x="61" y="71"/>
                  </a:lnTo>
                  <a:lnTo>
                    <a:pt x="59" y="71"/>
                  </a:lnTo>
                  <a:lnTo>
                    <a:pt x="59" y="69"/>
                  </a:lnTo>
                  <a:lnTo>
                    <a:pt x="54" y="69"/>
                  </a:lnTo>
                  <a:lnTo>
                    <a:pt x="59" y="69"/>
                  </a:lnTo>
                  <a:lnTo>
                    <a:pt x="59" y="66"/>
                  </a:lnTo>
                  <a:lnTo>
                    <a:pt x="59" y="64"/>
                  </a:lnTo>
                  <a:lnTo>
                    <a:pt x="57" y="64"/>
                  </a:lnTo>
                  <a:lnTo>
                    <a:pt x="61" y="64"/>
                  </a:lnTo>
                  <a:lnTo>
                    <a:pt x="57" y="64"/>
                  </a:lnTo>
                  <a:lnTo>
                    <a:pt x="52" y="64"/>
                  </a:lnTo>
                  <a:lnTo>
                    <a:pt x="47" y="64"/>
                  </a:lnTo>
                  <a:lnTo>
                    <a:pt x="42" y="66"/>
                  </a:lnTo>
                  <a:lnTo>
                    <a:pt x="40" y="66"/>
                  </a:lnTo>
                  <a:lnTo>
                    <a:pt x="38" y="66"/>
                  </a:lnTo>
                  <a:lnTo>
                    <a:pt x="33" y="66"/>
                  </a:lnTo>
                  <a:lnTo>
                    <a:pt x="31" y="69"/>
                  </a:lnTo>
                  <a:lnTo>
                    <a:pt x="33" y="69"/>
                  </a:lnTo>
                  <a:lnTo>
                    <a:pt x="35" y="71"/>
                  </a:lnTo>
                  <a:lnTo>
                    <a:pt x="33" y="71"/>
                  </a:lnTo>
                  <a:lnTo>
                    <a:pt x="28" y="71"/>
                  </a:lnTo>
                  <a:lnTo>
                    <a:pt x="28" y="69"/>
                  </a:lnTo>
                  <a:lnTo>
                    <a:pt x="26" y="69"/>
                  </a:lnTo>
                  <a:lnTo>
                    <a:pt x="19" y="71"/>
                  </a:lnTo>
                  <a:lnTo>
                    <a:pt x="19" y="73"/>
                  </a:lnTo>
                  <a:lnTo>
                    <a:pt x="16" y="71"/>
                  </a:lnTo>
                  <a:lnTo>
                    <a:pt x="16" y="73"/>
                  </a:lnTo>
                  <a:lnTo>
                    <a:pt x="12" y="73"/>
                  </a:lnTo>
                  <a:lnTo>
                    <a:pt x="9" y="73"/>
                  </a:lnTo>
                  <a:lnTo>
                    <a:pt x="9" y="76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2" y="78"/>
                  </a:lnTo>
                  <a:lnTo>
                    <a:pt x="12" y="80"/>
                  </a:lnTo>
                  <a:lnTo>
                    <a:pt x="19" y="80"/>
                  </a:lnTo>
                  <a:lnTo>
                    <a:pt x="16" y="80"/>
                  </a:lnTo>
                  <a:lnTo>
                    <a:pt x="26" y="80"/>
                  </a:lnTo>
                  <a:lnTo>
                    <a:pt x="21" y="83"/>
                  </a:lnTo>
                  <a:lnTo>
                    <a:pt x="19" y="83"/>
                  </a:lnTo>
                  <a:lnTo>
                    <a:pt x="16" y="83"/>
                  </a:lnTo>
                  <a:lnTo>
                    <a:pt x="19" y="85"/>
                  </a:lnTo>
                  <a:lnTo>
                    <a:pt x="24" y="88"/>
                  </a:lnTo>
                  <a:lnTo>
                    <a:pt x="21" y="90"/>
                  </a:lnTo>
                  <a:lnTo>
                    <a:pt x="24" y="90"/>
                  </a:lnTo>
                  <a:lnTo>
                    <a:pt x="26" y="90"/>
                  </a:lnTo>
                  <a:lnTo>
                    <a:pt x="26" y="92"/>
                  </a:lnTo>
                  <a:lnTo>
                    <a:pt x="38" y="92"/>
                  </a:lnTo>
                  <a:lnTo>
                    <a:pt x="40" y="92"/>
                  </a:lnTo>
                  <a:lnTo>
                    <a:pt x="45" y="92"/>
                  </a:lnTo>
                  <a:lnTo>
                    <a:pt x="52" y="92"/>
                  </a:lnTo>
                  <a:lnTo>
                    <a:pt x="57" y="92"/>
                  </a:lnTo>
                  <a:lnTo>
                    <a:pt x="61" y="90"/>
                  </a:lnTo>
                  <a:lnTo>
                    <a:pt x="64" y="92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64" y="90"/>
                  </a:lnTo>
                  <a:lnTo>
                    <a:pt x="68" y="90"/>
                  </a:lnTo>
                  <a:lnTo>
                    <a:pt x="68" y="92"/>
                  </a:lnTo>
                  <a:lnTo>
                    <a:pt x="71" y="92"/>
                  </a:lnTo>
                  <a:lnTo>
                    <a:pt x="73" y="95"/>
                  </a:lnTo>
                  <a:lnTo>
                    <a:pt x="76" y="92"/>
                  </a:lnTo>
                  <a:lnTo>
                    <a:pt x="80" y="90"/>
                  </a:lnTo>
                  <a:lnTo>
                    <a:pt x="87" y="88"/>
                  </a:lnTo>
                  <a:lnTo>
                    <a:pt x="85" y="88"/>
                  </a:lnTo>
                  <a:lnTo>
                    <a:pt x="90" y="88"/>
                  </a:lnTo>
                  <a:lnTo>
                    <a:pt x="92" y="88"/>
                  </a:lnTo>
                  <a:lnTo>
                    <a:pt x="94" y="88"/>
                  </a:lnTo>
                  <a:lnTo>
                    <a:pt x="99" y="88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94" y="92"/>
                  </a:lnTo>
                  <a:lnTo>
                    <a:pt x="92" y="92"/>
                  </a:lnTo>
                  <a:lnTo>
                    <a:pt x="90" y="92"/>
                  </a:lnTo>
                  <a:lnTo>
                    <a:pt x="90" y="95"/>
                  </a:lnTo>
                  <a:lnTo>
                    <a:pt x="92" y="92"/>
                  </a:lnTo>
                  <a:lnTo>
                    <a:pt x="94" y="95"/>
                  </a:lnTo>
                  <a:lnTo>
                    <a:pt x="97" y="97"/>
                  </a:lnTo>
                  <a:lnTo>
                    <a:pt x="97" y="99"/>
                  </a:lnTo>
                  <a:lnTo>
                    <a:pt x="99" y="99"/>
                  </a:lnTo>
                  <a:lnTo>
                    <a:pt x="99" y="102"/>
                  </a:lnTo>
                  <a:lnTo>
                    <a:pt x="97" y="104"/>
                  </a:lnTo>
                  <a:lnTo>
                    <a:pt x="94" y="104"/>
                  </a:lnTo>
                  <a:lnTo>
                    <a:pt x="92" y="106"/>
                  </a:lnTo>
                  <a:lnTo>
                    <a:pt x="87" y="106"/>
                  </a:lnTo>
                  <a:lnTo>
                    <a:pt x="85" y="106"/>
                  </a:lnTo>
                  <a:lnTo>
                    <a:pt x="80" y="106"/>
                  </a:lnTo>
                  <a:lnTo>
                    <a:pt x="78" y="106"/>
                  </a:lnTo>
                  <a:lnTo>
                    <a:pt x="83" y="106"/>
                  </a:lnTo>
                  <a:lnTo>
                    <a:pt x="80" y="106"/>
                  </a:lnTo>
                  <a:lnTo>
                    <a:pt x="78" y="106"/>
                  </a:lnTo>
                  <a:lnTo>
                    <a:pt x="76" y="106"/>
                  </a:lnTo>
                  <a:lnTo>
                    <a:pt x="76" y="109"/>
                  </a:lnTo>
                  <a:lnTo>
                    <a:pt x="71" y="111"/>
                  </a:lnTo>
                  <a:lnTo>
                    <a:pt x="68" y="111"/>
                  </a:lnTo>
                  <a:lnTo>
                    <a:pt x="66" y="111"/>
                  </a:lnTo>
                  <a:lnTo>
                    <a:pt x="64" y="111"/>
                  </a:lnTo>
                  <a:lnTo>
                    <a:pt x="59" y="111"/>
                  </a:lnTo>
                  <a:lnTo>
                    <a:pt x="54" y="114"/>
                  </a:lnTo>
                  <a:lnTo>
                    <a:pt x="54" y="116"/>
                  </a:lnTo>
                  <a:lnTo>
                    <a:pt x="50" y="116"/>
                  </a:lnTo>
                  <a:lnTo>
                    <a:pt x="47" y="116"/>
                  </a:lnTo>
                  <a:lnTo>
                    <a:pt x="45" y="118"/>
                  </a:lnTo>
                  <a:lnTo>
                    <a:pt x="42" y="118"/>
                  </a:lnTo>
                  <a:lnTo>
                    <a:pt x="40" y="118"/>
                  </a:lnTo>
                  <a:lnTo>
                    <a:pt x="35" y="121"/>
                  </a:lnTo>
                  <a:lnTo>
                    <a:pt x="33" y="123"/>
                  </a:lnTo>
                  <a:lnTo>
                    <a:pt x="31" y="125"/>
                  </a:lnTo>
                  <a:lnTo>
                    <a:pt x="31" y="128"/>
                  </a:lnTo>
                  <a:lnTo>
                    <a:pt x="28" y="128"/>
                  </a:lnTo>
                  <a:lnTo>
                    <a:pt x="26" y="128"/>
                  </a:lnTo>
                  <a:lnTo>
                    <a:pt x="28" y="130"/>
                  </a:lnTo>
                  <a:lnTo>
                    <a:pt x="26" y="130"/>
                  </a:lnTo>
                  <a:lnTo>
                    <a:pt x="26" y="132"/>
                  </a:lnTo>
                  <a:lnTo>
                    <a:pt x="31" y="132"/>
                  </a:lnTo>
                  <a:lnTo>
                    <a:pt x="33" y="130"/>
                  </a:lnTo>
                  <a:lnTo>
                    <a:pt x="38" y="130"/>
                  </a:lnTo>
                  <a:lnTo>
                    <a:pt x="33" y="132"/>
                  </a:lnTo>
                  <a:lnTo>
                    <a:pt x="31" y="132"/>
                  </a:lnTo>
                  <a:lnTo>
                    <a:pt x="28" y="132"/>
                  </a:lnTo>
                  <a:lnTo>
                    <a:pt x="33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5" y="135"/>
                  </a:lnTo>
                  <a:lnTo>
                    <a:pt x="35" y="137"/>
                  </a:lnTo>
                  <a:lnTo>
                    <a:pt x="38" y="137"/>
                  </a:lnTo>
                  <a:lnTo>
                    <a:pt x="38" y="140"/>
                  </a:lnTo>
                  <a:lnTo>
                    <a:pt x="40" y="140"/>
                  </a:lnTo>
                  <a:lnTo>
                    <a:pt x="42" y="137"/>
                  </a:lnTo>
                  <a:lnTo>
                    <a:pt x="42" y="140"/>
                  </a:lnTo>
                  <a:lnTo>
                    <a:pt x="45" y="140"/>
                  </a:lnTo>
                  <a:lnTo>
                    <a:pt x="47" y="140"/>
                  </a:lnTo>
                  <a:lnTo>
                    <a:pt x="45" y="140"/>
                  </a:lnTo>
                  <a:lnTo>
                    <a:pt x="50" y="142"/>
                  </a:lnTo>
                  <a:lnTo>
                    <a:pt x="54" y="142"/>
                  </a:lnTo>
                  <a:lnTo>
                    <a:pt x="57" y="142"/>
                  </a:lnTo>
                  <a:lnTo>
                    <a:pt x="59" y="140"/>
                  </a:lnTo>
                  <a:lnTo>
                    <a:pt x="59" y="142"/>
                  </a:lnTo>
                  <a:lnTo>
                    <a:pt x="54" y="144"/>
                  </a:lnTo>
                  <a:lnTo>
                    <a:pt x="52" y="144"/>
                  </a:lnTo>
                  <a:lnTo>
                    <a:pt x="50" y="147"/>
                  </a:lnTo>
                  <a:lnTo>
                    <a:pt x="47" y="149"/>
                  </a:lnTo>
                  <a:lnTo>
                    <a:pt x="50" y="151"/>
                  </a:lnTo>
                  <a:lnTo>
                    <a:pt x="52" y="151"/>
                  </a:lnTo>
                  <a:lnTo>
                    <a:pt x="54" y="151"/>
                  </a:lnTo>
                  <a:lnTo>
                    <a:pt x="57" y="151"/>
                  </a:lnTo>
                  <a:lnTo>
                    <a:pt x="54" y="151"/>
                  </a:lnTo>
                  <a:lnTo>
                    <a:pt x="54" y="154"/>
                  </a:lnTo>
                  <a:lnTo>
                    <a:pt x="59" y="151"/>
                  </a:lnTo>
                  <a:lnTo>
                    <a:pt x="57" y="154"/>
                  </a:lnTo>
                  <a:lnTo>
                    <a:pt x="54" y="154"/>
                  </a:lnTo>
                  <a:lnTo>
                    <a:pt x="52" y="154"/>
                  </a:lnTo>
                  <a:lnTo>
                    <a:pt x="54" y="154"/>
                  </a:lnTo>
                  <a:lnTo>
                    <a:pt x="57" y="156"/>
                  </a:lnTo>
                  <a:lnTo>
                    <a:pt x="59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6" y="156"/>
                  </a:lnTo>
                  <a:lnTo>
                    <a:pt x="68" y="156"/>
                  </a:lnTo>
                  <a:lnTo>
                    <a:pt x="71" y="156"/>
                  </a:lnTo>
                  <a:lnTo>
                    <a:pt x="73" y="151"/>
                  </a:lnTo>
                  <a:lnTo>
                    <a:pt x="76" y="151"/>
                  </a:lnTo>
                  <a:lnTo>
                    <a:pt x="78" y="149"/>
                  </a:lnTo>
                  <a:lnTo>
                    <a:pt x="76" y="149"/>
                  </a:lnTo>
                  <a:lnTo>
                    <a:pt x="73" y="147"/>
                  </a:lnTo>
                  <a:lnTo>
                    <a:pt x="78" y="144"/>
                  </a:lnTo>
                  <a:lnTo>
                    <a:pt x="83" y="142"/>
                  </a:lnTo>
                  <a:lnTo>
                    <a:pt x="85" y="142"/>
                  </a:lnTo>
                  <a:lnTo>
                    <a:pt x="87" y="142"/>
                  </a:lnTo>
                  <a:lnTo>
                    <a:pt x="80" y="144"/>
                  </a:lnTo>
                  <a:lnTo>
                    <a:pt x="76" y="147"/>
                  </a:lnTo>
                  <a:lnTo>
                    <a:pt x="76" y="149"/>
                  </a:lnTo>
                  <a:lnTo>
                    <a:pt x="78" y="149"/>
                  </a:lnTo>
                  <a:lnTo>
                    <a:pt x="78" y="151"/>
                  </a:lnTo>
                  <a:lnTo>
                    <a:pt x="80" y="151"/>
                  </a:lnTo>
                  <a:lnTo>
                    <a:pt x="83" y="154"/>
                  </a:lnTo>
                  <a:lnTo>
                    <a:pt x="85" y="156"/>
                  </a:lnTo>
                  <a:lnTo>
                    <a:pt x="85" y="158"/>
                  </a:lnTo>
                  <a:lnTo>
                    <a:pt x="83" y="161"/>
                  </a:lnTo>
                  <a:lnTo>
                    <a:pt x="83" y="163"/>
                  </a:lnTo>
                  <a:lnTo>
                    <a:pt x="85" y="163"/>
                  </a:lnTo>
                  <a:lnTo>
                    <a:pt x="87" y="163"/>
                  </a:lnTo>
                  <a:lnTo>
                    <a:pt x="85" y="166"/>
                  </a:lnTo>
                  <a:lnTo>
                    <a:pt x="85" y="168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3" y="170"/>
                  </a:lnTo>
                  <a:lnTo>
                    <a:pt x="80" y="170"/>
                  </a:lnTo>
                  <a:lnTo>
                    <a:pt x="85" y="170"/>
                  </a:lnTo>
                  <a:lnTo>
                    <a:pt x="87" y="170"/>
                  </a:lnTo>
                  <a:lnTo>
                    <a:pt x="90" y="168"/>
                  </a:lnTo>
                  <a:lnTo>
                    <a:pt x="92" y="168"/>
                  </a:lnTo>
                  <a:lnTo>
                    <a:pt x="94" y="166"/>
                  </a:lnTo>
                  <a:lnTo>
                    <a:pt x="97" y="166"/>
                  </a:lnTo>
                  <a:lnTo>
                    <a:pt x="102" y="166"/>
                  </a:lnTo>
                  <a:lnTo>
                    <a:pt x="104" y="161"/>
                  </a:lnTo>
                  <a:lnTo>
                    <a:pt x="104" y="163"/>
                  </a:lnTo>
                  <a:lnTo>
                    <a:pt x="104" y="166"/>
                  </a:lnTo>
                  <a:lnTo>
                    <a:pt x="106" y="168"/>
                  </a:lnTo>
                  <a:lnTo>
                    <a:pt x="109" y="168"/>
                  </a:lnTo>
                  <a:lnTo>
                    <a:pt x="111" y="168"/>
                  </a:lnTo>
                  <a:lnTo>
                    <a:pt x="113" y="166"/>
                  </a:lnTo>
                  <a:lnTo>
                    <a:pt x="113" y="168"/>
                  </a:lnTo>
                  <a:lnTo>
                    <a:pt x="116" y="168"/>
                  </a:lnTo>
                  <a:lnTo>
                    <a:pt x="120" y="173"/>
                  </a:lnTo>
                  <a:lnTo>
                    <a:pt x="123" y="173"/>
                  </a:lnTo>
                  <a:lnTo>
                    <a:pt x="125" y="173"/>
                  </a:lnTo>
                  <a:lnTo>
                    <a:pt x="125" y="170"/>
                  </a:lnTo>
                  <a:lnTo>
                    <a:pt x="123" y="168"/>
                  </a:lnTo>
                  <a:lnTo>
                    <a:pt x="125" y="168"/>
                  </a:lnTo>
                  <a:lnTo>
                    <a:pt x="128" y="166"/>
                  </a:lnTo>
                  <a:lnTo>
                    <a:pt x="130" y="166"/>
                  </a:lnTo>
                  <a:lnTo>
                    <a:pt x="128" y="168"/>
                  </a:lnTo>
                  <a:lnTo>
                    <a:pt x="132" y="170"/>
                  </a:lnTo>
                  <a:lnTo>
                    <a:pt x="135" y="170"/>
                  </a:lnTo>
                  <a:lnTo>
                    <a:pt x="139" y="168"/>
                  </a:lnTo>
                  <a:lnTo>
                    <a:pt x="144" y="168"/>
                  </a:lnTo>
                  <a:lnTo>
                    <a:pt x="149" y="166"/>
                  </a:lnTo>
                  <a:lnTo>
                    <a:pt x="151" y="163"/>
                  </a:lnTo>
                  <a:lnTo>
                    <a:pt x="149" y="168"/>
                  </a:lnTo>
                  <a:lnTo>
                    <a:pt x="146" y="168"/>
                  </a:lnTo>
                  <a:lnTo>
                    <a:pt x="149" y="168"/>
                  </a:lnTo>
                  <a:lnTo>
                    <a:pt x="146" y="170"/>
                  </a:lnTo>
                  <a:lnTo>
                    <a:pt x="144" y="17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42" y="177"/>
                  </a:lnTo>
                  <a:lnTo>
                    <a:pt x="139" y="180"/>
                  </a:lnTo>
                  <a:lnTo>
                    <a:pt x="139" y="182"/>
                  </a:lnTo>
                  <a:lnTo>
                    <a:pt x="139" y="184"/>
                  </a:lnTo>
                  <a:lnTo>
                    <a:pt x="137" y="184"/>
                  </a:lnTo>
                  <a:lnTo>
                    <a:pt x="135" y="187"/>
                  </a:lnTo>
                  <a:lnTo>
                    <a:pt x="132" y="187"/>
                  </a:lnTo>
                  <a:lnTo>
                    <a:pt x="132" y="189"/>
                  </a:lnTo>
                  <a:lnTo>
                    <a:pt x="128" y="192"/>
                  </a:lnTo>
                  <a:lnTo>
                    <a:pt x="125" y="194"/>
                  </a:lnTo>
                  <a:lnTo>
                    <a:pt x="123" y="194"/>
                  </a:lnTo>
                  <a:lnTo>
                    <a:pt x="118" y="196"/>
                  </a:lnTo>
                  <a:lnTo>
                    <a:pt x="116" y="196"/>
                  </a:lnTo>
                  <a:lnTo>
                    <a:pt x="111" y="199"/>
                  </a:lnTo>
                  <a:lnTo>
                    <a:pt x="106" y="201"/>
                  </a:lnTo>
                  <a:lnTo>
                    <a:pt x="104" y="203"/>
                  </a:lnTo>
                  <a:lnTo>
                    <a:pt x="102" y="203"/>
                  </a:lnTo>
                  <a:lnTo>
                    <a:pt x="102" y="206"/>
                  </a:lnTo>
                  <a:lnTo>
                    <a:pt x="104" y="208"/>
                  </a:lnTo>
                  <a:lnTo>
                    <a:pt x="102" y="208"/>
                  </a:lnTo>
                  <a:lnTo>
                    <a:pt x="99" y="206"/>
                  </a:lnTo>
                  <a:lnTo>
                    <a:pt x="99" y="208"/>
                  </a:lnTo>
                  <a:lnTo>
                    <a:pt x="97" y="208"/>
                  </a:lnTo>
                  <a:lnTo>
                    <a:pt x="94" y="206"/>
                  </a:lnTo>
                  <a:lnTo>
                    <a:pt x="97" y="206"/>
                  </a:lnTo>
                  <a:lnTo>
                    <a:pt x="94" y="206"/>
                  </a:lnTo>
                  <a:lnTo>
                    <a:pt x="92" y="206"/>
                  </a:lnTo>
                  <a:lnTo>
                    <a:pt x="90" y="206"/>
                  </a:lnTo>
                  <a:lnTo>
                    <a:pt x="85" y="206"/>
                  </a:lnTo>
                  <a:lnTo>
                    <a:pt x="80" y="208"/>
                  </a:lnTo>
                  <a:lnTo>
                    <a:pt x="76" y="210"/>
                  </a:lnTo>
                  <a:lnTo>
                    <a:pt x="76" y="213"/>
                  </a:lnTo>
                  <a:lnTo>
                    <a:pt x="73" y="213"/>
                  </a:lnTo>
                  <a:lnTo>
                    <a:pt x="71" y="215"/>
                  </a:lnTo>
                  <a:lnTo>
                    <a:pt x="68" y="215"/>
                  </a:lnTo>
                  <a:lnTo>
                    <a:pt x="66" y="215"/>
                  </a:lnTo>
                  <a:lnTo>
                    <a:pt x="64" y="218"/>
                  </a:lnTo>
                  <a:lnTo>
                    <a:pt x="61" y="218"/>
                  </a:lnTo>
                  <a:lnTo>
                    <a:pt x="64" y="218"/>
                  </a:lnTo>
                  <a:lnTo>
                    <a:pt x="64" y="220"/>
                  </a:lnTo>
                  <a:lnTo>
                    <a:pt x="66" y="220"/>
                  </a:lnTo>
                  <a:lnTo>
                    <a:pt x="66" y="218"/>
                  </a:lnTo>
                  <a:lnTo>
                    <a:pt x="68" y="218"/>
                  </a:lnTo>
                  <a:lnTo>
                    <a:pt x="71" y="220"/>
                  </a:lnTo>
                  <a:lnTo>
                    <a:pt x="73" y="218"/>
                  </a:lnTo>
                  <a:lnTo>
                    <a:pt x="73" y="215"/>
                  </a:lnTo>
                  <a:lnTo>
                    <a:pt x="76" y="215"/>
                  </a:lnTo>
                  <a:lnTo>
                    <a:pt x="76" y="218"/>
                  </a:lnTo>
                  <a:lnTo>
                    <a:pt x="78" y="218"/>
                  </a:lnTo>
                  <a:lnTo>
                    <a:pt x="80" y="218"/>
                  </a:lnTo>
                  <a:lnTo>
                    <a:pt x="83" y="215"/>
                  </a:lnTo>
                  <a:lnTo>
                    <a:pt x="85" y="213"/>
                  </a:lnTo>
                  <a:lnTo>
                    <a:pt x="85" y="210"/>
                  </a:lnTo>
                  <a:lnTo>
                    <a:pt x="87" y="210"/>
                  </a:lnTo>
                  <a:lnTo>
                    <a:pt x="90" y="210"/>
                  </a:lnTo>
                  <a:lnTo>
                    <a:pt x="90" y="213"/>
                  </a:lnTo>
                  <a:lnTo>
                    <a:pt x="87" y="213"/>
                  </a:lnTo>
                  <a:lnTo>
                    <a:pt x="92" y="213"/>
                  </a:lnTo>
                  <a:lnTo>
                    <a:pt x="94" y="213"/>
                  </a:lnTo>
                  <a:lnTo>
                    <a:pt x="99" y="213"/>
                  </a:lnTo>
                  <a:lnTo>
                    <a:pt x="99" y="210"/>
                  </a:lnTo>
                  <a:lnTo>
                    <a:pt x="102" y="210"/>
                  </a:lnTo>
                  <a:lnTo>
                    <a:pt x="104" y="210"/>
                  </a:lnTo>
                  <a:lnTo>
                    <a:pt x="106" y="210"/>
                  </a:lnTo>
                  <a:lnTo>
                    <a:pt x="106" y="208"/>
                  </a:lnTo>
                  <a:lnTo>
                    <a:pt x="109" y="208"/>
                  </a:lnTo>
                  <a:lnTo>
                    <a:pt x="111" y="208"/>
                  </a:lnTo>
                  <a:lnTo>
                    <a:pt x="113" y="208"/>
                  </a:lnTo>
                  <a:lnTo>
                    <a:pt x="113" y="210"/>
                  </a:lnTo>
                  <a:lnTo>
                    <a:pt x="116" y="208"/>
                  </a:lnTo>
                  <a:lnTo>
                    <a:pt x="116" y="206"/>
                  </a:lnTo>
                  <a:lnTo>
                    <a:pt x="116" y="208"/>
                  </a:lnTo>
                  <a:lnTo>
                    <a:pt x="118" y="208"/>
                  </a:lnTo>
                  <a:lnTo>
                    <a:pt x="120" y="206"/>
                  </a:lnTo>
                  <a:lnTo>
                    <a:pt x="125" y="206"/>
                  </a:lnTo>
                  <a:lnTo>
                    <a:pt x="125" y="203"/>
                  </a:lnTo>
                  <a:lnTo>
                    <a:pt x="125" y="201"/>
                  </a:lnTo>
                  <a:lnTo>
                    <a:pt x="123" y="201"/>
                  </a:lnTo>
                  <a:lnTo>
                    <a:pt x="120" y="201"/>
                  </a:lnTo>
                  <a:lnTo>
                    <a:pt x="120" y="199"/>
                  </a:lnTo>
                  <a:lnTo>
                    <a:pt x="123" y="201"/>
                  </a:lnTo>
                  <a:lnTo>
                    <a:pt x="125" y="201"/>
                  </a:lnTo>
                  <a:lnTo>
                    <a:pt x="130" y="199"/>
                  </a:lnTo>
                  <a:lnTo>
                    <a:pt x="132" y="199"/>
                  </a:lnTo>
                  <a:lnTo>
                    <a:pt x="137" y="199"/>
                  </a:lnTo>
                  <a:lnTo>
                    <a:pt x="135" y="199"/>
                  </a:lnTo>
                  <a:lnTo>
                    <a:pt x="135" y="196"/>
                  </a:lnTo>
                  <a:lnTo>
                    <a:pt x="139" y="196"/>
                  </a:lnTo>
                  <a:lnTo>
                    <a:pt x="142" y="196"/>
                  </a:lnTo>
                  <a:lnTo>
                    <a:pt x="142" y="194"/>
                  </a:lnTo>
                  <a:lnTo>
                    <a:pt x="144" y="194"/>
                  </a:lnTo>
                  <a:lnTo>
                    <a:pt x="146" y="194"/>
                  </a:lnTo>
                  <a:lnTo>
                    <a:pt x="149" y="194"/>
                  </a:lnTo>
                  <a:lnTo>
                    <a:pt x="149" y="192"/>
                  </a:lnTo>
                  <a:lnTo>
                    <a:pt x="151" y="192"/>
                  </a:lnTo>
                  <a:lnTo>
                    <a:pt x="153" y="192"/>
                  </a:lnTo>
                  <a:lnTo>
                    <a:pt x="156" y="192"/>
                  </a:lnTo>
                  <a:lnTo>
                    <a:pt x="156" y="189"/>
                  </a:lnTo>
                  <a:lnTo>
                    <a:pt x="153" y="187"/>
                  </a:lnTo>
                  <a:lnTo>
                    <a:pt x="156" y="187"/>
                  </a:lnTo>
                  <a:lnTo>
                    <a:pt x="161" y="184"/>
                  </a:lnTo>
                  <a:lnTo>
                    <a:pt x="161" y="187"/>
                  </a:lnTo>
                  <a:lnTo>
                    <a:pt x="161" y="184"/>
                  </a:lnTo>
                  <a:lnTo>
                    <a:pt x="165" y="184"/>
                  </a:lnTo>
                  <a:lnTo>
                    <a:pt x="165" y="182"/>
                  </a:lnTo>
                  <a:lnTo>
                    <a:pt x="168" y="182"/>
                  </a:lnTo>
                  <a:lnTo>
                    <a:pt x="170" y="182"/>
                  </a:lnTo>
                  <a:lnTo>
                    <a:pt x="172" y="182"/>
                  </a:lnTo>
                  <a:lnTo>
                    <a:pt x="172" y="180"/>
                  </a:lnTo>
                  <a:lnTo>
                    <a:pt x="175" y="180"/>
                  </a:lnTo>
                  <a:lnTo>
                    <a:pt x="177" y="177"/>
                  </a:lnTo>
                  <a:lnTo>
                    <a:pt x="182" y="177"/>
                  </a:lnTo>
                  <a:lnTo>
                    <a:pt x="184" y="177"/>
                  </a:lnTo>
                  <a:lnTo>
                    <a:pt x="187" y="177"/>
                  </a:lnTo>
                  <a:lnTo>
                    <a:pt x="187" y="175"/>
                  </a:lnTo>
                  <a:lnTo>
                    <a:pt x="184" y="175"/>
                  </a:lnTo>
                  <a:lnTo>
                    <a:pt x="187" y="173"/>
                  </a:lnTo>
                  <a:lnTo>
                    <a:pt x="189" y="173"/>
                  </a:lnTo>
                  <a:lnTo>
                    <a:pt x="191" y="170"/>
                  </a:lnTo>
                  <a:lnTo>
                    <a:pt x="194" y="170"/>
                  </a:lnTo>
                  <a:lnTo>
                    <a:pt x="196" y="168"/>
                  </a:lnTo>
                  <a:lnTo>
                    <a:pt x="196" y="166"/>
                  </a:lnTo>
                  <a:lnTo>
                    <a:pt x="191" y="166"/>
                  </a:lnTo>
                  <a:lnTo>
                    <a:pt x="189" y="166"/>
                  </a:lnTo>
                  <a:lnTo>
                    <a:pt x="187" y="166"/>
                  </a:lnTo>
                  <a:lnTo>
                    <a:pt x="184" y="166"/>
                  </a:lnTo>
                  <a:lnTo>
                    <a:pt x="187" y="161"/>
                  </a:lnTo>
                  <a:lnTo>
                    <a:pt x="191" y="161"/>
                  </a:lnTo>
                  <a:lnTo>
                    <a:pt x="191" y="158"/>
                  </a:lnTo>
                  <a:lnTo>
                    <a:pt x="194" y="158"/>
                  </a:lnTo>
                  <a:lnTo>
                    <a:pt x="194" y="156"/>
                  </a:lnTo>
                  <a:lnTo>
                    <a:pt x="196" y="156"/>
                  </a:lnTo>
                  <a:lnTo>
                    <a:pt x="198" y="156"/>
                  </a:lnTo>
                  <a:lnTo>
                    <a:pt x="201" y="156"/>
                  </a:lnTo>
                  <a:lnTo>
                    <a:pt x="201" y="154"/>
                  </a:lnTo>
                  <a:lnTo>
                    <a:pt x="198" y="154"/>
                  </a:lnTo>
                  <a:lnTo>
                    <a:pt x="201" y="154"/>
                  </a:lnTo>
                  <a:lnTo>
                    <a:pt x="203" y="154"/>
                  </a:lnTo>
                  <a:lnTo>
                    <a:pt x="205" y="151"/>
                  </a:lnTo>
                  <a:lnTo>
                    <a:pt x="201" y="149"/>
                  </a:lnTo>
                  <a:lnTo>
                    <a:pt x="203" y="149"/>
                  </a:lnTo>
                  <a:lnTo>
                    <a:pt x="208" y="149"/>
                  </a:lnTo>
                  <a:lnTo>
                    <a:pt x="210" y="147"/>
                  </a:lnTo>
                  <a:lnTo>
                    <a:pt x="213" y="144"/>
                  </a:lnTo>
                  <a:lnTo>
                    <a:pt x="217" y="142"/>
                  </a:lnTo>
                  <a:lnTo>
                    <a:pt x="217" y="140"/>
                  </a:lnTo>
                  <a:lnTo>
                    <a:pt x="227" y="137"/>
                  </a:lnTo>
                  <a:lnTo>
                    <a:pt x="231" y="135"/>
                  </a:lnTo>
                  <a:lnTo>
                    <a:pt x="231" y="132"/>
                  </a:lnTo>
                  <a:lnTo>
                    <a:pt x="234" y="130"/>
                  </a:lnTo>
                  <a:lnTo>
                    <a:pt x="239" y="125"/>
                  </a:lnTo>
                  <a:lnTo>
                    <a:pt x="239" y="123"/>
                  </a:lnTo>
                  <a:lnTo>
                    <a:pt x="239" y="121"/>
                  </a:lnTo>
                  <a:lnTo>
                    <a:pt x="241" y="123"/>
                  </a:lnTo>
                  <a:lnTo>
                    <a:pt x="239" y="128"/>
                  </a:lnTo>
                  <a:lnTo>
                    <a:pt x="239" y="130"/>
                  </a:lnTo>
                  <a:lnTo>
                    <a:pt x="234" y="132"/>
                  </a:lnTo>
                  <a:lnTo>
                    <a:pt x="234" y="135"/>
                  </a:lnTo>
                  <a:lnTo>
                    <a:pt x="236" y="135"/>
                  </a:lnTo>
                  <a:lnTo>
                    <a:pt x="241" y="135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48" y="132"/>
                  </a:lnTo>
                  <a:lnTo>
                    <a:pt x="246" y="135"/>
                  </a:lnTo>
                  <a:lnTo>
                    <a:pt x="243" y="135"/>
                  </a:lnTo>
                  <a:lnTo>
                    <a:pt x="241" y="137"/>
                  </a:lnTo>
                  <a:lnTo>
                    <a:pt x="243" y="137"/>
                  </a:lnTo>
                  <a:lnTo>
                    <a:pt x="250" y="140"/>
                  </a:lnTo>
                  <a:lnTo>
                    <a:pt x="255" y="140"/>
                  </a:lnTo>
                  <a:lnTo>
                    <a:pt x="243" y="140"/>
                  </a:lnTo>
                  <a:lnTo>
                    <a:pt x="241" y="140"/>
                  </a:lnTo>
                  <a:lnTo>
                    <a:pt x="239" y="140"/>
                  </a:lnTo>
                  <a:lnTo>
                    <a:pt x="236" y="140"/>
                  </a:lnTo>
                  <a:lnTo>
                    <a:pt x="234" y="140"/>
                  </a:lnTo>
                  <a:lnTo>
                    <a:pt x="231" y="140"/>
                  </a:lnTo>
                  <a:lnTo>
                    <a:pt x="224" y="142"/>
                  </a:lnTo>
                  <a:lnTo>
                    <a:pt x="224" y="144"/>
                  </a:lnTo>
                  <a:lnTo>
                    <a:pt x="224" y="147"/>
                  </a:lnTo>
                  <a:lnTo>
                    <a:pt x="224" y="149"/>
                  </a:lnTo>
                  <a:lnTo>
                    <a:pt x="222" y="149"/>
                  </a:lnTo>
                  <a:lnTo>
                    <a:pt x="220" y="151"/>
                  </a:lnTo>
                  <a:lnTo>
                    <a:pt x="220" y="154"/>
                  </a:lnTo>
                  <a:lnTo>
                    <a:pt x="217" y="154"/>
                  </a:lnTo>
                  <a:lnTo>
                    <a:pt x="217" y="156"/>
                  </a:lnTo>
                  <a:lnTo>
                    <a:pt x="222" y="156"/>
                  </a:lnTo>
                  <a:lnTo>
                    <a:pt x="227" y="156"/>
                  </a:lnTo>
                  <a:lnTo>
                    <a:pt x="229" y="156"/>
                  </a:lnTo>
                  <a:lnTo>
                    <a:pt x="227" y="156"/>
                  </a:lnTo>
                  <a:lnTo>
                    <a:pt x="227" y="158"/>
                  </a:lnTo>
                  <a:lnTo>
                    <a:pt x="224" y="158"/>
                  </a:lnTo>
                  <a:lnTo>
                    <a:pt x="222" y="158"/>
                  </a:lnTo>
                  <a:lnTo>
                    <a:pt x="224" y="158"/>
                  </a:lnTo>
                  <a:lnTo>
                    <a:pt x="222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58"/>
                  </a:lnTo>
                  <a:lnTo>
                    <a:pt x="217" y="161"/>
                  </a:lnTo>
                  <a:lnTo>
                    <a:pt x="215" y="161"/>
                  </a:lnTo>
                  <a:lnTo>
                    <a:pt x="215" y="163"/>
                  </a:lnTo>
                  <a:lnTo>
                    <a:pt x="217" y="163"/>
                  </a:lnTo>
                  <a:lnTo>
                    <a:pt x="220" y="163"/>
                  </a:lnTo>
                  <a:lnTo>
                    <a:pt x="222" y="163"/>
                  </a:lnTo>
                  <a:lnTo>
                    <a:pt x="227" y="163"/>
                  </a:lnTo>
                  <a:lnTo>
                    <a:pt x="224" y="161"/>
                  </a:lnTo>
                  <a:lnTo>
                    <a:pt x="227" y="161"/>
                  </a:lnTo>
                  <a:lnTo>
                    <a:pt x="229" y="161"/>
                  </a:lnTo>
                  <a:lnTo>
                    <a:pt x="231" y="161"/>
                  </a:lnTo>
                  <a:lnTo>
                    <a:pt x="234" y="158"/>
                  </a:lnTo>
                  <a:lnTo>
                    <a:pt x="236" y="158"/>
                  </a:lnTo>
                  <a:lnTo>
                    <a:pt x="236" y="161"/>
                  </a:lnTo>
                  <a:lnTo>
                    <a:pt x="239" y="158"/>
                  </a:lnTo>
                  <a:lnTo>
                    <a:pt x="239" y="156"/>
                  </a:lnTo>
                  <a:lnTo>
                    <a:pt x="243" y="156"/>
                  </a:lnTo>
                  <a:lnTo>
                    <a:pt x="246" y="156"/>
                  </a:lnTo>
                  <a:lnTo>
                    <a:pt x="246" y="154"/>
                  </a:lnTo>
                  <a:lnTo>
                    <a:pt x="248" y="156"/>
                  </a:lnTo>
                  <a:lnTo>
                    <a:pt x="248" y="154"/>
                  </a:lnTo>
                  <a:lnTo>
                    <a:pt x="248" y="151"/>
                  </a:lnTo>
                  <a:lnTo>
                    <a:pt x="250" y="151"/>
                  </a:lnTo>
                  <a:lnTo>
                    <a:pt x="253" y="151"/>
                  </a:lnTo>
                  <a:lnTo>
                    <a:pt x="253" y="154"/>
                  </a:lnTo>
                  <a:lnTo>
                    <a:pt x="257" y="154"/>
                  </a:lnTo>
                  <a:lnTo>
                    <a:pt x="260" y="151"/>
                  </a:lnTo>
                  <a:lnTo>
                    <a:pt x="262" y="151"/>
                  </a:lnTo>
                  <a:lnTo>
                    <a:pt x="265" y="149"/>
                  </a:lnTo>
                  <a:lnTo>
                    <a:pt x="267" y="149"/>
                  </a:lnTo>
                  <a:lnTo>
                    <a:pt x="265" y="149"/>
                  </a:lnTo>
                  <a:lnTo>
                    <a:pt x="262" y="149"/>
                  </a:lnTo>
                  <a:lnTo>
                    <a:pt x="265" y="147"/>
                  </a:lnTo>
                  <a:lnTo>
                    <a:pt x="267" y="147"/>
                  </a:lnTo>
                  <a:lnTo>
                    <a:pt x="267" y="144"/>
                  </a:lnTo>
                  <a:lnTo>
                    <a:pt x="265" y="144"/>
                  </a:lnTo>
                  <a:lnTo>
                    <a:pt x="262" y="144"/>
                  </a:lnTo>
                  <a:lnTo>
                    <a:pt x="260" y="147"/>
                  </a:lnTo>
                  <a:lnTo>
                    <a:pt x="260" y="144"/>
                  </a:lnTo>
                  <a:lnTo>
                    <a:pt x="262" y="144"/>
                  </a:lnTo>
                  <a:lnTo>
                    <a:pt x="265" y="144"/>
                  </a:lnTo>
                  <a:lnTo>
                    <a:pt x="265" y="142"/>
                  </a:lnTo>
                  <a:lnTo>
                    <a:pt x="262" y="142"/>
                  </a:lnTo>
                  <a:lnTo>
                    <a:pt x="260" y="142"/>
                  </a:lnTo>
                  <a:lnTo>
                    <a:pt x="260" y="140"/>
                  </a:lnTo>
                  <a:lnTo>
                    <a:pt x="265" y="140"/>
                  </a:lnTo>
                  <a:lnTo>
                    <a:pt x="262" y="140"/>
                  </a:lnTo>
                  <a:lnTo>
                    <a:pt x="265" y="137"/>
                  </a:lnTo>
                  <a:lnTo>
                    <a:pt x="267" y="137"/>
                  </a:lnTo>
                  <a:lnTo>
                    <a:pt x="269" y="137"/>
                  </a:lnTo>
                  <a:lnTo>
                    <a:pt x="272" y="135"/>
                  </a:lnTo>
                  <a:lnTo>
                    <a:pt x="272" y="137"/>
                  </a:lnTo>
                  <a:lnTo>
                    <a:pt x="269" y="140"/>
                  </a:lnTo>
                  <a:lnTo>
                    <a:pt x="267" y="140"/>
                  </a:lnTo>
                  <a:lnTo>
                    <a:pt x="269" y="140"/>
                  </a:lnTo>
                  <a:lnTo>
                    <a:pt x="272" y="140"/>
                  </a:lnTo>
                  <a:lnTo>
                    <a:pt x="272" y="137"/>
                  </a:lnTo>
                  <a:lnTo>
                    <a:pt x="274" y="137"/>
                  </a:lnTo>
                  <a:lnTo>
                    <a:pt x="274" y="140"/>
                  </a:lnTo>
                  <a:lnTo>
                    <a:pt x="276" y="140"/>
                  </a:lnTo>
                  <a:lnTo>
                    <a:pt x="279" y="140"/>
                  </a:lnTo>
                  <a:lnTo>
                    <a:pt x="281" y="140"/>
                  </a:lnTo>
                  <a:lnTo>
                    <a:pt x="283" y="140"/>
                  </a:lnTo>
                  <a:lnTo>
                    <a:pt x="286" y="137"/>
                  </a:lnTo>
                  <a:lnTo>
                    <a:pt x="288" y="137"/>
                  </a:lnTo>
                  <a:lnTo>
                    <a:pt x="290" y="137"/>
                  </a:lnTo>
                  <a:lnTo>
                    <a:pt x="286" y="137"/>
                  </a:lnTo>
                  <a:lnTo>
                    <a:pt x="286" y="140"/>
                  </a:lnTo>
                  <a:lnTo>
                    <a:pt x="288" y="142"/>
                  </a:lnTo>
                  <a:lnTo>
                    <a:pt x="293" y="140"/>
                  </a:lnTo>
                  <a:lnTo>
                    <a:pt x="293" y="142"/>
                  </a:lnTo>
                  <a:lnTo>
                    <a:pt x="288" y="142"/>
                  </a:lnTo>
                  <a:lnTo>
                    <a:pt x="286" y="142"/>
                  </a:lnTo>
                  <a:lnTo>
                    <a:pt x="288" y="142"/>
                  </a:lnTo>
                  <a:lnTo>
                    <a:pt x="290" y="142"/>
                  </a:lnTo>
                  <a:lnTo>
                    <a:pt x="293" y="142"/>
                  </a:lnTo>
                  <a:lnTo>
                    <a:pt x="295" y="142"/>
                  </a:lnTo>
                  <a:lnTo>
                    <a:pt x="290" y="144"/>
                  </a:lnTo>
                  <a:lnTo>
                    <a:pt x="295" y="142"/>
                  </a:lnTo>
                  <a:lnTo>
                    <a:pt x="295" y="144"/>
                  </a:lnTo>
                  <a:lnTo>
                    <a:pt x="298" y="144"/>
                  </a:lnTo>
                  <a:lnTo>
                    <a:pt x="300" y="144"/>
                  </a:lnTo>
                  <a:lnTo>
                    <a:pt x="298" y="144"/>
                  </a:lnTo>
                  <a:lnTo>
                    <a:pt x="300" y="144"/>
                  </a:lnTo>
                  <a:lnTo>
                    <a:pt x="302" y="147"/>
                  </a:lnTo>
                  <a:lnTo>
                    <a:pt x="305" y="147"/>
                  </a:lnTo>
                  <a:lnTo>
                    <a:pt x="307" y="147"/>
                  </a:lnTo>
                  <a:lnTo>
                    <a:pt x="309" y="147"/>
                  </a:lnTo>
                  <a:lnTo>
                    <a:pt x="309" y="149"/>
                  </a:lnTo>
                  <a:lnTo>
                    <a:pt x="312" y="149"/>
                  </a:lnTo>
                  <a:lnTo>
                    <a:pt x="314" y="149"/>
                  </a:lnTo>
                  <a:lnTo>
                    <a:pt x="316" y="149"/>
                  </a:lnTo>
                  <a:lnTo>
                    <a:pt x="319" y="149"/>
                  </a:lnTo>
                  <a:lnTo>
                    <a:pt x="321" y="151"/>
                  </a:lnTo>
                  <a:lnTo>
                    <a:pt x="324" y="151"/>
                  </a:lnTo>
                  <a:lnTo>
                    <a:pt x="326" y="151"/>
                  </a:lnTo>
                  <a:lnTo>
                    <a:pt x="335" y="151"/>
                  </a:lnTo>
                  <a:lnTo>
                    <a:pt x="338" y="151"/>
                  </a:lnTo>
                  <a:lnTo>
                    <a:pt x="342" y="151"/>
                  </a:lnTo>
                  <a:lnTo>
                    <a:pt x="352" y="154"/>
                  </a:lnTo>
                  <a:lnTo>
                    <a:pt x="357" y="151"/>
                  </a:lnTo>
                  <a:lnTo>
                    <a:pt x="359" y="151"/>
                  </a:lnTo>
                  <a:lnTo>
                    <a:pt x="359" y="154"/>
                  </a:lnTo>
                  <a:lnTo>
                    <a:pt x="357" y="154"/>
                  </a:lnTo>
                  <a:lnTo>
                    <a:pt x="361" y="156"/>
                  </a:lnTo>
                  <a:lnTo>
                    <a:pt x="366" y="156"/>
                  </a:lnTo>
                  <a:lnTo>
                    <a:pt x="371" y="156"/>
                  </a:lnTo>
                  <a:lnTo>
                    <a:pt x="376" y="154"/>
                  </a:lnTo>
                  <a:lnTo>
                    <a:pt x="380" y="151"/>
                  </a:lnTo>
                  <a:lnTo>
                    <a:pt x="383" y="151"/>
                  </a:lnTo>
                  <a:lnTo>
                    <a:pt x="385" y="154"/>
                  </a:lnTo>
                  <a:lnTo>
                    <a:pt x="387" y="154"/>
                  </a:lnTo>
                  <a:lnTo>
                    <a:pt x="385" y="156"/>
                  </a:lnTo>
                  <a:lnTo>
                    <a:pt x="385" y="158"/>
                  </a:lnTo>
                  <a:lnTo>
                    <a:pt x="385" y="156"/>
                  </a:lnTo>
                  <a:lnTo>
                    <a:pt x="385" y="154"/>
                  </a:lnTo>
                  <a:lnTo>
                    <a:pt x="383" y="154"/>
                  </a:lnTo>
                  <a:lnTo>
                    <a:pt x="383" y="151"/>
                  </a:lnTo>
                  <a:lnTo>
                    <a:pt x="383" y="154"/>
                  </a:lnTo>
                  <a:lnTo>
                    <a:pt x="380" y="154"/>
                  </a:lnTo>
                  <a:lnTo>
                    <a:pt x="380" y="156"/>
                  </a:lnTo>
                  <a:lnTo>
                    <a:pt x="383" y="156"/>
                  </a:lnTo>
                  <a:lnTo>
                    <a:pt x="380" y="158"/>
                  </a:lnTo>
                  <a:lnTo>
                    <a:pt x="378" y="158"/>
                  </a:lnTo>
                  <a:lnTo>
                    <a:pt x="383" y="161"/>
                  </a:lnTo>
                  <a:lnTo>
                    <a:pt x="385" y="161"/>
                  </a:lnTo>
                  <a:lnTo>
                    <a:pt x="390" y="161"/>
                  </a:lnTo>
                  <a:lnTo>
                    <a:pt x="394" y="163"/>
                  </a:lnTo>
                  <a:lnTo>
                    <a:pt x="397" y="163"/>
                  </a:lnTo>
                  <a:lnTo>
                    <a:pt x="399" y="163"/>
                  </a:lnTo>
                  <a:lnTo>
                    <a:pt x="399" y="161"/>
                  </a:lnTo>
                  <a:lnTo>
                    <a:pt x="397" y="161"/>
                  </a:lnTo>
                  <a:lnTo>
                    <a:pt x="399" y="161"/>
                  </a:lnTo>
                  <a:lnTo>
                    <a:pt x="399" y="158"/>
                  </a:lnTo>
                  <a:lnTo>
                    <a:pt x="392" y="156"/>
                  </a:lnTo>
                  <a:lnTo>
                    <a:pt x="392" y="154"/>
                  </a:lnTo>
                  <a:lnTo>
                    <a:pt x="387" y="151"/>
                  </a:lnTo>
                  <a:lnTo>
                    <a:pt x="387" y="149"/>
                  </a:lnTo>
                  <a:lnTo>
                    <a:pt x="380" y="149"/>
                  </a:lnTo>
                  <a:lnTo>
                    <a:pt x="376" y="149"/>
                  </a:lnTo>
                  <a:lnTo>
                    <a:pt x="371" y="149"/>
                  </a:lnTo>
                  <a:lnTo>
                    <a:pt x="368" y="149"/>
                  </a:lnTo>
                  <a:lnTo>
                    <a:pt x="364" y="149"/>
                  </a:lnTo>
                  <a:lnTo>
                    <a:pt x="364" y="14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27" name="Freeform 341"/>
            <p:cNvSpPr>
              <a:spLocks/>
            </p:cNvSpPr>
            <p:nvPr/>
          </p:nvSpPr>
          <p:spPr bwMode="auto">
            <a:xfrm>
              <a:off x="184" y="1264"/>
              <a:ext cx="463" cy="240"/>
            </a:xfrm>
            <a:custGeom>
              <a:avLst/>
              <a:gdLst>
                <a:gd name="T0" fmla="*/ 2147483647 w 399"/>
                <a:gd name="T1" fmla="*/ 2147483647 h 220"/>
                <a:gd name="T2" fmla="*/ 2147483647 w 399"/>
                <a:gd name="T3" fmla="*/ 2147483647 h 220"/>
                <a:gd name="T4" fmla="*/ 2147483647 w 399"/>
                <a:gd name="T5" fmla="*/ 2147483647 h 220"/>
                <a:gd name="T6" fmla="*/ 2147483647 w 399"/>
                <a:gd name="T7" fmla="*/ 2147483647 h 220"/>
                <a:gd name="T8" fmla="*/ 2147483647 w 399"/>
                <a:gd name="T9" fmla="*/ 2147483647 h 220"/>
                <a:gd name="T10" fmla="*/ 2147483647 w 399"/>
                <a:gd name="T11" fmla="*/ 2147483647 h 220"/>
                <a:gd name="T12" fmla="*/ 2147483647 w 399"/>
                <a:gd name="T13" fmla="*/ 2147483647 h 220"/>
                <a:gd name="T14" fmla="*/ 2147483647 w 399"/>
                <a:gd name="T15" fmla="*/ 2147483647 h 220"/>
                <a:gd name="T16" fmla="*/ 2147483647 w 399"/>
                <a:gd name="T17" fmla="*/ 2147483647 h 220"/>
                <a:gd name="T18" fmla="*/ 2147483647 w 399"/>
                <a:gd name="T19" fmla="*/ 2147483647 h 220"/>
                <a:gd name="T20" fmla="*/ 2147483647 w 399"/>
                <a:gd name="T21" fmla="*/ 2147483647 h 220"/>
                <a:gd name="T22" fmla="*/ 2147483647 w 399"/>
                <a:gd name="T23" fmla="*/ 2147483647 h 220"/>
                <a:gd name="T24" fmla="*/ 2147483647 w 399"/>
                <a:gd name="T25" fmla="*/ 2147483647 h 220"/>
                <a:gd name="T26" fmla="*/ 2147483647 w 399"/>
                <a:gd name="T27" fmla="*/ 2147483647 h 220"/>
                <a:gd name="T28" fmla="*/ 2147483647 w 399"/>
                <a:gd name="T29" fmla="*/ 2147483647 h 220"/>
                <a:gd name="T30" fmla="*/ 2147483647 w 399"/>
                <a:gd name="T31" fmla="*/ 2147483647 h 220"/>
                <a:gd name="T32" fmla="*/ 2147483647 w 399"/>
                <a:gd name="T33" fmla="*/ 2147483647 h 220"/>
                <a:gd name="T34" fmla="*/ 2147483647 w 399"/>
                <a:gd name="T35" fmla="*/ 2147483647 h 220"/>
                <a:gd name="T36" fmla="*/ 2147483647 w 399"/>
                <a:gd name="T37" fmla="*/ 2147483647 h 220"/>
                <a:gd name="T38" fmla="*/ 2147483647 w 399"/>
                <a:gd name="T39" fmla="*/ 2147483647 h 220"/>
                <a:gd name="T40" fmla="*/ 2147483647 w 399"/>
                <a:gd name="T41" fmla="*/ 2147483647 h 220"/>
                <a:gd name="T42" fmla="*/ 2147483647 w 399"/>
                <a:gd name="T43" fmla="*/ 2147483647 h 220"/>
                <a:gd name="T44" fmla="*/ 2147483647 w 399"/>
                <a:gd name="T45" fmla="*/ 2147483647 h 220"/>
                <a:gd name="T46" fmla="*/ 2147483647 w 399"/>
                <a:gd name="T47" fmla="*/ 2147483647 h 220"/>
                <a:gd name="T48" fmla="*/ 2147483647 w 399"/>
                <a:gd name="T49" fmla="*/ 2147483647 h 220"/>
                <a:gd name="T50" fmla="*/ 2147483647 w 399"/>
                <a:gd name="T51" fmla="*/ 2147483647 h 220"/>
                <a:gd name="T52" fmla="*/ 2147483647 w 399"/>
                <a:gd name="T53" fmla="*/ 2147483647 h 220"/>
                <a:gd name="T54" fmla="*/ 2147483647 w 399"/>
                <a:gd name="T55" fmla="*/ 2147483647 h 220"/>
                <a:gd name="T56" fmla="*/ 2147483647 w 399"/>
                <a:gd name="T57" fmla="*/ 2147483647 h 220"/>
                <a:gd name="T58" fmla="*/ 2147483647 w 399"/>
                <a:gd name="T59" fmla="*/ 2147483647 h 220"/>
                <a:gd name="T60" fmla="*/ 2147483647 w 399"/>
                <a:gd name="T61" fmla="*/ 2147483647 h 220"/>
                <a:gd name="T62" fmla="*/ 2147483647 w 399"/>
                <a:gd name="T63" fmla="*/ 2147483647 h 220"/>
                <a:gd name="T64" fmla="*/ 2147483647 w 399"/>
                <a:gd name="T65" fmla="*/ 2147483647 h 220"/>
                <a:gd name="T66" fmla="*/ 2147483647 w 399"/>
                <a:gd name="T67" fmla="*/ 2147483647 h 220"/>
                <a:gd name="T68" fmla="*/ 2147483647 w 399"/>
                <a:gd name="T69" fmla="*/ 2147483647 h 220"/>
                <a:gd name="T70" fmla="*/ 2147483647 w 399"/>
                <a:gd name="T71" fmla="*/ 2147483647 h 220"/>
                <a:gd name="T72" fmla="*/ 2147483647 w 399"/>
                <a:gd name="T73" fmla="*/ 2147483647 h 220"/>
                <a:gd name="T74" fmla="*/ 2147483647 w 399"/>
                <a:gd name="T75" fmla="*/ 2147483647 h 220"/>
                <a:gd name="T76" fmla="*/ 2147483647 w 399"/>
                <a:gd name="T77" fmla="*/ 2147483647 h 220"/>
                <a:gd name="T78" fmla="*/ 2147483647 w 399"/>
                <a:gd name="T79" fmla="*/ 2147483647 h 220"/>
                <a:gd name="T80" fmla="*/ 2147483647 w 399"/>
                <a:gd name="T81" fmla="*/ 2147483647 h 220"/>
                <a:gd name="T82" fmla="*/ 2147483647 w 399"/>
                <a:gd name="T83" fmla="*/ 2147483647 h 220"/>
                <a:gd name="T84" fmla="*/ 2147483647 w 399"/>
                <a:gd name="T85" fmla="*/ 2147483647 h 220"/>
                <a:gd name="T86" fmla="*/ 2147483647 w 399"/>
                <a:gd name="T87" fmla="*/ 2147483647 h 220"/>
                <a:gd name="T88" fmla="*/ 2147483647 w 399"/>
                <a:gd name="T89" fmla="*/ 2147483647 h 220"/>
                <a:gd name="T90" fmla="*/ 2147483647 w 399"/>
                <a:gd name="T91" fmla="*/ 2147483647 h 220"/>
                <a:gd name="T92" fmla="*/ 2147483647 w 399"/>
                <a:gd name="T93" fmla="*/ 2147483647 h 220"/>
                <a:gd name="T94" fmla="*/ 2147483647 w 399"/>
                <a:gd name="T95" fmla="*/ 2147483647 h 220"/>
                <a:gd name="T96" fmla="*/ 2147483647 w 399"/>
                <a:gd name="T97" fmla="*/ 2147483647 h 220"/>
                <a:gd name="T98" fmla="*/ 2147483647 w 399"/>
                <a:gd name="T99" fmla="*/ 2147483647 h 220"/>
                <a:gd name="T100" fmla="*/ 2147483647 w 399"/>
                <a:gd name="T101" fmla="*/ 2147483647 h 220"/>
                <a:gd name="T102" fmla="*/ 2147483647 w 399"/>
                <a:gd name="T103" fmla="*/ 2147483647 h 220"/>
                <a:gd name="T104" fmla="*/ 2147483647 w 399"/>
                <a:gd name="T105" fmla="*/ 2147483647 h 220"/>
                <a:gd name="T106" fmla="*/ 2147483647 w 399"/>
                <a:gd name="T107" fmla="*/ 2147483647 h 220"/>
                <a:gd name="T108" fmla="*/ 2147483647 w 399"/>
                <a:gd name="T109" fmla="*/ 2147483647 h 220"/>
                <a:gd name="T110" fmla="*/ 2147483647 w 399"/>
                <a:gd name="T111" fmla="*/ 2147483647 h 220"/>
                <a:gd name="T112" fmla="*/ 2147483647 w 399"/>
                <a:gd name="T113" fmla="*/ 2147483647 h 220"/>
                <a:gd name="T114" fmla="*/ 2147483647 w 399"/>
                <a:gd name="T115" fmla="*/ 2147483647 h 220"/>
                <a:gd name="T116" fmla="*/ 2147483647 w 399"/>
                <a:gd name="T117" fmla="*/ 2147483647 h 220"/>
                <a:gd name="T118" fmla="*/ 2147483647 w 399"/>
                <a:gd name="T119" fmla="*/ 2147483647 h 22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99"/>
                <a:gd name="T181" fmla="*/ 0 h 220"/>
                <a:gd name="T182" fmla="*/ 399 w 399"/>
                <a:gd name="T183" fmla="*/ 220 h 22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99" h="220">
                  <a:moveTo>
                    <a:pt x="364" y="144"/>
                  </a:moveTo>
                  <a:lnTo>
                    <a:pt x="364" y="130"/>
                  </a:lnTo>
                  <a:lnTo>
                    <a:pt x="364" y="118"/>
                  </a:lnTo>
                  <a:lnTo>
                    <a:pt x="364" y="106"/>
                  </a:lnTo>
                  <a:lnTo>
                    <a:pt x="364" y="95"/>
                  </a:lnTo>
                  <a:lnTo>
                    <a:pt x="364" y="83"/>
                  </a:lnTo>
                  <a:lnTo>
                    <a:pt x="364" y="71"/>
                  </a:lnTo>
                  <a:lnTo>
                    <a:pt x="364" y="59"/>
                  </a:lnTo>
                  <a:lnTo>
                    <a:pt x="364" y="47"/>
                  </a:lnTo>
                  <a:lnTo>
                    <a:pt x="364" y="36"/>
                  </a:lnTo>
                  <a:lnTo>
                    <a:pt x="364" y="21"/>
                  </a:lnTo>
                  <a:lnTo>
                    <a:pt x="361" y="21"/>
                  </a:lnTo>
                  <a:lnTo>
                    <a:pt x="359" y="24"/>
                  </a:lnTo>
                  <a:lnTo>
                    <a:pt x="357" y="21"/>
                  </a:lnTo>
                  <a:lnTo>
                    <a:pt x="350" y="21"/>
                  </a:lnTo>
                  <a:lnTo>
                    <a:pt x="350" y="19"/>
                  </a:lnTo>
                  <a:lnTo>
                    <a:pt x="345" y="19"/>
                  </a:lnTo>
                  <a:lnTo>
                    <a:pt x="342" y="19"/>
                  </a:lnTo>
                  <a:lnTo>
                    <a:pt x="333" y="17"/>
                  </a:lnTo>
                  <a:lnTo>
                    <a:pt x="331" y="17"/>
                  </a:lnTo>
                  <a:lnTo>
                    <a:pt x="328" y="19"/>
                  </a:lnTo>
                  <a:lnTo>
                    <a:pt x="328" y="17"/>
                  </a:lnTo>
                  <a:lnTo>
                    <a:pt x="326" y="17"/>
                  </a:lnTo>
                  <a:lnTo>
                    <a:pt x="319" y="17"/>
                  </a:lnTo>
                  <a:lnTo>
                    <a:pt x="319" y="19"/>
                  </a:lnTo>
                  <a:lnTo>
                    <a:pt x="314" y="19"/>
                  </a:lnTo>
                  <a:lnTo>
                    <a:pt x="312" y="19"/>
                  </a:lnTo>
                  <a:lnTo>
                    <a:pt x="309" y="19"/>
                  </a:lnTo>
                  <a:lnTo>
                    <a:pt x="305" y="19"/>
                  </a:lnTo>
                  <a:lnTo>
                    <a:pt x="307" y="17"/>
                  </a:lnTo>
                  <a:lnTo>
                    <a:pt x="300" y="17"/>
                  </a:lnTo>
                  <a:lnTo>
                    <a:pt x="298" y="17"/>
                  </a:lnTo>
                  <a:lnTo>
                    <a:pt x="295" y="17"/>
                  </a:lnTo>
                  <a:lnTo>
                    <a:pt x="288" y="17"/>
                  </a:lnTo>
                  <a:lnTo>
                    <a:pt x="283" y="17"/>
                  </a:lnTo>
                  <a:lnTo>
                    <a:pt x="276" y="14"/>
                  </a:lnTo>
                  <a:lnTo>
                    <a:pt x="272" y="14"/>
                  </a:lnTo>
                  <a:lnTo>
                    <a:pt x="269" y="14"/>
                  </a:lnTo>
                  <a:lnTo>
                    <a:pt x="267" y="14"/>
                  </a:lnTo>
                  <a:lnTo>
                    <a:pt x="262" y="14"/>
                  </a:lnTo>
                  <a:lnTo>
                    <a:pt x="262" y="12"/>
                  </a:lnTo>
                  <a:lnTo>
                    <a:pt x="257" y="12"/>
                  </a:lnTo>
                  <a:lnTo>
                    <a:pt x="253" y="12"/>
                  </a:lnTo>
                  <a:lnTo>
                    <a:pt x="248" y="12"/>
                  </a:lnTo>
                  <a:lnTo>
                    <a:pt x="246" y="12"/>
                  </a:lnTo>
                  <a:lnTo>
                    <a:pt x="239" y="14"/>
                  </a:lnTo>
                  <a:lnTo>
                    <a:pt x="239" y="12"/>
                  </a:lnTo>
                  <a:lnTo>
                    <a:pt x="241" y="12"/>
                  </a:lnTo>
                  <a:lnTo>
                    <a:pt x="239" y="12"/>
                  </a:lnTo>
                  <a:lnTo>
                    <a:pt x="236" y="12"/>
                  </a:lnTo>
                  <a:lnTo>
                    <a:pt x="227" y="12"/>
                  </a:lnTo>
                  <a:lnTo>
                    <a:pt x="220" y="12"/>
                  </a:lnTo>
                  <a:lnTo>
                    <a:pt x="222" y="12"/>
                  </a:lnTo>
                  <a:lnTo>
                    <a:pt x="213" y="12"/>
                  </a:lnTo>
                  <a:lnTo>
                    <a:pt x="213" y="10"/>
                  </a:lnTo>
                  <a:lnTo>
                    <a:pt x="217" y="10"/>
                  </a:lnTo>
                  <a:lnTo>
                    <a:pt x="215" y="10"/>
                  </a:lnTo>
                  <a:lnTo>
                    <a:pt x="213" y="10"/>
                  </a:lnTo>
                  <a:lnTo>
                    <a:pt x="215" y="7"/>
                  </a:lnTo>
                  <a:lnTo>
                    <a:pt x="210" y="7"/>
                  </a:lnTo>
                  <a:lnTo>
                    <a:pt x="205" y="7"/>
                  </a:lnTo>
                  <a:lnTo>
                    <a:pt x="208" y="7"/>
                  </a:lnTo>
                  <a:lnTo>
                    <a:pt x="205" y="7"/>
                  </a:lnTo>
                  <a:lnTo>
                    <a:pt x="203" y="7"/>
                  </a:lnTo>
                  <a:lnTo>
                    <a:pt x="203" y="5"/>
                  </a:lnTo>
                  <a:lnTo>
                    <a:pt x="201" y="5"/>
                  </a:lnTo>
                  <a:lnTo>
                    <a:pt x="198" y="7"/>
                  </a:lnTo>
                  <a:lnTo>
                    <a:pt x="194" y="7"/>
                  </a:lnTo>
                  <a:lnTo>
                    <a:pt x="191" y="7"/>
                  </a:lnTo>
                  <a:lnTo>
                    <a:pt x="189" y="7"/>
                  </a:lnTo>
                  <a:lnTo>
                    <a:pt x="187" y="7"/>
                  </a:lnTo>
                  <a:lnTo>
                    <a:pt x="184" y="7"/>
                  </a:lnTo>
                  <a:lnTo>
                    <a:pt x="182" y="7"/>
                  </a:lnTo>
                  <a:lnTo>
                    <a:pt x="179" y="5"/>
                  </a:lnTo>
                  <a:lnTo>
                    <a:pt x="175" y="3"/>
                  </a:lnTo>
                  <a:lnTo>
                    <a:pt x="175" y="5"/>
                  </a:lnTo>
                  <a:lnTo>
                    <a:pt x="172" y="5"/>
                  </a:lnTo>
                  <a:lnTo>
                    <a:pt x="175" y="5"/>
                  </a:lnTo>
                  <a:lnTo>
                    <a:pt x="172" y="5"/>
                  </a:lnTo>
                  <a:lnTo>
                    <a:pt x="170" y="5"/>
                  </a:lnTo>
                  <a:lnTo>
                    <a:pt x="170" y="7"/>
                  </a:lnTo>
                  <a:lnTo>
                    <a:pt x="172" y="7"/>
                  </a:lnTo>
                  <a:lnTo>
                    <a:pt x="172" y="10"/>
                  </a:lnTo>
                  <a:lnTo>
                    <a:pt x="170" y="10"/>
                  </a:lnTo>
                  <a:lnTo>
                    <a:pt x="170" y="7"/>
                  </a:lnTo>
                  <a:lnTo>
                    <a:pt x="168" y="7"/>
                  </a:lnTo>
                  <a:lnTo>
                    <a:pt x="165" y="7"/>
                  </a:lnTo>
                  <a:lnTo>
                    <a:pt x="161" y="7"/>
                  </a:lnTo>
                  <a:lnTo>
                    <a:pt x="158" y="7"/>
                  </a:lnTo>
                  <a:lnTo>
                    <a:pt x="161" y="5"/>
                  </a:lnTo>
                  <a:lnTo>
                    <a:pt x="161" y="7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68" y="3"/>
                  </a:lnTo>
                  <a:lnTo>
                    <a:pt x="165" y="3"/>
                  </a:lnTo>
                  <a:lnTo>
                    <a:pt x="161" y="3"/>
                  </a:lnTo>
                  <a:lnTo>
                    <a:pt x="158" y="3"/>
                  </a:lnTo>
                  <a:lnTo>
                    <a:pt x="156" y="0"/>
                  </a:lnTo>
                  <a:lnTo>
                    <a:pt x="153" y="0"/>
                  </a:lnTo>
                  <a:lnTo>
                    <a:pt x="151" y="0"/>
                  </a:lnTo>
                  <a:lnTo>
                    <a:pt x="151" y="3"/>
                  </a:lnTo>
                  <a:lnTo>
                    <a:pt x="149" y="3"/>
                  </a:lnTo>
                  <a:lnTo>
                    <a:pt x="146" y="3"/>
                  </a:lnTo>
                  <a:lnTo>
                    <a:pt x="146" y="5"/>
                  </a:lnTo>
                  <a:lnTo>
                    <a:pt x="144" y="5"/>
                  </a:lnTo>
                  <a:lnTo>
                    <a:pt x="137" y="7"/>
                  </a:lnTo>
                  <a:lnTo>
                    <a:pt x="130" y="7"/>
                  </a:lnTo>
                  <a:lnTo>
                    <a:pt x="132" y="7"/>
                  </a:lnTo>
                  <a:lnTo>
                    <a:pt x="125" y="7"/>
                  </a:lnTo>
                  <a:lnTo>
                    <a:pt x="120" y="7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16" y="10"/>
                  </a:lnTo>
                  <a:lnTo>
                    <a:pt x="118" y="7"/>
                  </a:lnTo>
                  <a:lnTo>
                    <a:pt x="120" y="7"/>
                  </a:lnTo>
                  <a:lnTo>
                    <a:pt x="123" y="7"/>
                  </a:lnTo>
                  <a:lnTo>
                    <a:pt x="118" y="7"/>
                  </a:lnTo>
                  <a:lnTo>
                    <a:pt x="113" y="7"/>
                  </a:lnTo>
                  <a:lnTo>
                    <a:pt x="111" y="10"/>
                  </a:lnTo>
                  <a:lnTo>
                    <a:pt x="109" y="10"/>
                  </a:lnTo>
                  <a:lnTo>
                    <a:pt x="111" y="10"/>
                  </a:lnTo>
                  <a:lnTo>
                    <a:pt x="111" y="12"/>
                  </a:lnTo>
                  <a:lnTo>
                    <a:pt x="113" y="12"/>
                  </a:lnTo>
                  <a:lnTo>
                    <a:pt x="116" y="12"/>
                  </a:lnTo>
                  <a:lnTo>
                    <a:pt x="113" y="12"/>
                  </a:lnTo>
                  <a:lnTo>
                    <a:pt x="111" y="12"/>
                  </a:lnTo>
                  <a:lnTo>
                    <a:pt x="111" y="14"/>
                  </a:lnTo>
                  <a:lnTo>
                    <a:pt x="109" y="14"/>
                  </a:lnTo>
                  <a:lnTo>
                    <a:pt x="106" y="14"/>
                  </a:lnTo>
                  <a:lnTo>
                    <a:pt x="109" y="14"/>
                  </a:lnTo>
                  <a:lnTo>
                    <a:pt x="109" y="12"/>
                  </a:lnTo>
                  <a:lnTo>
                    <a:pt x="106" y="10"/>
                  </a:lnTo>
                  <a:lnTo>
                    <a:pt x="99" y="12"/>
                  </a:lnTo>
                  <a:lnTo>
                    <a:pt x="102" y="12"/>
                  </a:lnTo>
                  <a:lnTo>
                    <a:pt x="99" y="12"/>
                  </a:lnTo>
                  <a:lnTo>
                    <a:pt x="90" y="14"/>
                  </a:lnTo>
                  <a:lnTo>
                    <a:pt x="85" y="17"/>
                  </a:lnTo>
                  <a:lnTo>
                    <a:pt x="83" y="17"/>
                  </a:lnTo>
                  <a:lnTo>
                    <a:pt x="85" y="14"/>
                  </a:lnTo>
                  <a:lnTo>
                    <a:pt x="83" y="14"/>
                  </a:lnTo>
                  <a:lnTo>
                    <a:pt x="80" y="17"/>
                  </a:lnTo>
                  <a:lnTo>
                    <a:pt x="85" y="19"/>
                  </a:lnTo>
                  <a:lnTo>
                    <a:pt x="87" y="19"/>
                  </a:lnTo>
                  <a:lnTo>
                    <a:pt x="80" y="19"/>
                  </a:lnTo>
                  <a:lnTo>
                    <a:pt x="78" y="19"/>
                  </a:lnTo>
                  <a:lnTo>
                    <a:pt x="76" y="19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8" y="21"/>
                  </a:lnTo>
                  <a:lnTo>
                    <a:pt x="71" y="21"/>
                  </a:lnTo>
                  <a:lnTo>
                    <a:pt x="68" y="21"/>
                  </a:lnTo>
                  <a:lnTo>
                    <a:pt x="71" y="24"/>
                  </a:lnTo>
                  <a:lnTo>
                    <a:pt x="73" y="24"/>
                  </a:lnTo>
                  <a:lnTo>
                    <a:pt x="68" y="24"/>
                  </a:lnTo>
                  <a:lnTo>
                    <a:pt x="66" y="26"/>
                  </a:lnTo>
                  <a:lnTo>
                    <a:pt x="64" y="28"/>
                  </a:lnTo>
                  <a:lnTo>
                    <a:pt x="61" y="31"/>
                  </a:lnTo>
                  <a:lnTo>
                    <a:pt x="57" y="31"/>
                  </a:lnTo>
                  <a:lnTo>
                    <a:pt x="47" y="33"/>
                  </a:lnTo>
                  <a:lnTo>
                    <a:pt x="38" y="33"/>
                  </a:lnTo>
                  <a:lnTo>
                    <a:pt x="31" y="33"/>
                  </a:lnTo>
                  <a:lnTo>
                    <a:pt x="28" y="33"/>
                  </a:lnTo>
                  <a:lnTo>
                    <a:pt x="31" y="33"/>
                  </a:lnTo>
                  <a:lnTo>
                    <a:pt x="26" y="33"/>
                  </a:lnTo>
                  <a:lnTo>
                    <a:pt x="26" y="36"/>
                  </a:lnTo>
                  <a:lnTo>
                    <a:pt x="26" y="38"/>
                  </a:lnTo>
                  <a:lnTo>
                    <a:pt x="24" y="38"/>
                  </a:lnTo>
                  <a:lnTo>
                    <a:pt x="26" y="38"/>
                  </a:lnTo>
                  <a:lnTo>
                    <a:pt x="21" y="40"/>
                  </a:lnTo>
                  <a:lnTo>
                    <a:pt x="19" y="40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19" y="40"/>
                  </a:lnTo>
                  <a:lnTo>
                    <a:pt x="16" y="40"/>
                  </a:lnTo>
                  <a:lnTo>
                    <a:pt x="26" y="43"/>
                  </a:lnTo>
                  <a:lnTo>
                    <a:pt x="28" y="43"/>
                  </a:lnTo>
                  <a:lnTo>
                    <a:pt x="35" y="45"/>
                  </a:lnTo>
                  <a:lnTo>
                    <a:pt x="38" y="45"/>
                  </a:lnTo>
                  <a:lnTo>
                    <a:pt x="45" y="47"/>
                  </a:lnTo>
                  <a:lnTo>
                    <a:pt x="52" y="50"/>
                  </a:lnTo>
                  <a:lnTo>
                    <a:pt x="54" y="50"/>
                  </a:lnTo>
                  <a:lnTo>
                    <a:pt x="54" y="52"/>
                  </a:lnTo>
                  <a:lnTo>
                    <a:pt x="57" y="52"/>
                  </a:lnTo>
                  <a:lnTo>
                    <a:pt x="59" y="54"/>
                  </a:lnTo>
                  <a:lnTo>
                    <a:pt x="59" y="57"/>
                  </a:lnTo>
                  <a:lnTo>
                    <a:pt x="64" y="57"/>
                  </a:lnTo>
                  <a:lnTo>
                    <a:pt x="66" y="59"/>
                  </a:lnTo>
                  <a:lnTo>
                    <a:pt x="71" y="59"/>
                  </a:lnTo>
                  <a:lnTo>
                    <a:pt x="73" y="57"/>
                  </a:lnTo>
                  <a:lnTo>
                    <a:pt x="76" y="57"/>
                  </a:lnTo>
                  <a:lnTo>
                    <a:pt x="78" y="57"/>
                  </a:lnTo>
                  <a:lnTo>
                    <a:pt x="76" y="59"/>
                  </a:lnTo>
                  <a:lnTo>
                    <a:pt x="78" y="59"/>
                  </a:lnTo>
                  <a:lnTo>
                    <a:pt x="83" y="59"/>
                  </a:lnTo>
                  <a:lnTo>
                    <a:pt x="85" y="59"/>
                  </a:lnTo>
                  <a:lnTo>
                    <a:pt x="87" y="59"/>
                  </a:lnTo>
                  <a:lnTo>
                    <a:pt x="90" y="59"/>
                  </a:lnTo>
                  <a:lnTo>
                    <a:pt x="87" y="59"/>
                  </a:lnTo>
                  <a:lnTo>
                    <a:pt x="85" y="59"/>
                  </a:lnTo>
                  <a:lnTo>
                    <a:pt x="85" y="62"/>
                  </a:lnTo>
                  <a:lnTo>
                    <a:pt x="87" y="64"/>
                  </a:lnTo>
                  <a:lnTo>
                    <a:pt x="92" y="64"/>
                  </a:lnTo>
                  <a:lnTo>
                    <a:pt x="92" y="62"/>
                  </a:lnTo>
                  <a:lnTo>
                    <a:pt x="92" y="64"/>
                  </a:lnTo>
                  <a:lnTo>
                    <a:pt x="94" y="64"/>
                  </a:lnTo>
                  <a:lnTo>
                    <a:pt x="97" y="64"/>
                  </a:lnTo>
                  <a:lnTo>
                    <a:pt x="102" y="64"/>
                  </a:lnTo>
                  <a:lnTo>
                    <a:pt x="104" y="64"/>
                  </a:lnTo>
                  <a:lnTo>
                    <a:pt x="106" y="64"/>
                  </a:lnTo>
                  <a:lnTo>
                    <a:pt x="109" y="64"/>
                  </a:lnTo>
                  <a:lnTo>
                    <a:pt x="111" y="62"/>
                  </a:lnTo>
                  <a:lnTo>
                    <a:pt x="116" y="64"/>
                  </a:lnTo>
                  <a:lnTo>
                    <a:pt x="113" y="64"/>
                  </a:lnTo>
                  <a:lnTo>
                    <a:pt x="109" y="64"/>
                  </a:lnTo>
                  <a:lnTo>
                    <a:pt x="106" y="66"/>
                  </a:lnTo>
                  <a:lnTo>
                    <a:pt x="109" y="66"/>
                  </a:lnTo>
                  <a:lnTo>
                    <a:pt x="109" y="64"/>
                  </a:lnTo>
                  <a:lnTo>
                    <a:pt x="113" y="64"/>
                  </a:lnTo>
                  <a:lnTo>
                    <a:pt x="116" y="64"/>
                  </a:lnTo>
                  <a:lnTo>
                    <a:pt x="116" y="66"/>
                  </a:lnTo>
                  <a:lnTo>
                    <a:pt x="113" y="66"/>
                  </a:lnTo>
                  <a:lnTo>
                    <a:pt x="109" y="66"/>
                  </a:lnTo>
                  <a:lnTo>
                    <a:pt x="106" y="66"/>
                  </a:lnTo>
                  <a:lnTo>
                    <a:pt x="102" y="66"/>
                  </a:lnTo>
                  <a:lnTo>
                    <a:pt x="99" y="66"/>
                  </a:lnTo>
                  <a:lnTo>
                    <a:pt x="97" y="66"/>
                  </a:lnTo>
                  <a:lnTo>
                    <a:pt x="94" y="66"/>
                  </a:lnTo>
                  <a:lnTo>
                    <a:pt x="94" y="64"/>
                  </a:lnTo>
                  <a:lnTo>
                    <a:pt x="92" y="64"/>
                  </a:lnTo>
                  <a:lnTo>
                    <a:pt x="90" y="66"/>
                  </a:lnTo>
                  <a:lnTo>
                    <a:pt x="87" y="66"/>
                  </a:lnTo>
                  <a:lnTo>
                    <a:pt x="85" y="64"/>
                  </a:lnTo>
                  <a:lnTo>
                    <a:pt x="83" y="64"/>
                  </a:lnTo>
                  <a:lnTo>
                    <a:pt x="85" y="66"/>
                  </a:lnTo>
                  <a:lnTo>
                    <a:pt x="83" y="66"/>
                  </a:lnTo>
                  <a:lnTo>
                    <a:pt x="83" y="69"/>
                  </a:lnTo>
                  <a:lnTo>
                    <a:pt x="85" y="69"/>
                  </a:lnTo>
                  <a:lnTo>
                    <a:pt x="85" y="66"/>
                  </a:lnTo>
                  <a:lnTo>
                    <a:pt x="90" y="66"/>
                  </a:lnTo>
                  <a:lnTo>
                    <a:pt x="94" y="69"/>
                  </a:lnTo>
                  <a:lnTo>
                    <a:pt x="97" y="69"/>
                  </a:lnTo>
                  <a:lnTo>
                    <a:pt x="94" y="71"/>
                  </a:lnTo>
                  <a:lnTo>
                    <a:pt x="94" y="69"/>
                  </a:lnTo>
                  <a:lnTo>
                    <a:pt x="90" y="69"/>
                  </a:lnTo>
                  <a:lnTo>
                    <a:pt x="87" y="71"/>
                  </a:lnTo>
                  <a:lnTo>
                    <a:pt x="85" y="71"/>
                  </a:lnTo>
                  <a:lnTo>
                    <a:pt x="85" y="73"/>
                  </a:lnTo>
                  <a:lnTo>
                    <a:pt x="83" y="73"/>
                  </a:lnTo>
                  <a:lnTo>
                    <a:pt x="83" y="71"/>
                  </a:lnTo>
                  <a:lnTo>
                    <a:pt x="80" y="71"/>
                  </a:lnTo>
                  <a:lnTo>
                    <a:pt x="78" y="71"/>
                  </a:lnTo>
                  <a:lnTo>
                    <a:pt x="73" y="71"/>
                  </a:lnTo>
                  <a:lnTo>
                    <a:pt x="71" y="71"/>
                  </a:lnTo>
                  <a:lnTo>
                    <a:pt x="68" y="71"/>
                  </a:lnTo>
                  <a:lnTo>
                    <a:pt x="66" y="71"/>
                  </a:lnTo>
                  <a:lnTo>
                    <a:pt x="61" y="71"/>
                  </a:lnTo>
                  <a:lnTo>
                    <a:pt x="59" y="71"/>
                  </a:lnTo>
                  <a:lnTo>
                    <a:pt x="59" y="69"/>
                  </a:lnTo>
                  <a:lnTo>
                    <a:pt x="54" y="69"/>
                  </a:lnTo>
                  <a:lnTo>
                    <a:pt x="59" y="69"/>
                  </a:lnTo>
                  <a:lnTo>
                    <a:pt x="59" y="66"/>
                  </a:lnTo>
                  <a:lnTo>
                    <a:pt x="59" y="64"/>
                  </a:lnTo>
                  <a:lnTo>
                    <a:pt x="57" y="64"/>
                  </a:lnTo>
                  <a:lnTo>
                    <a:pt x="61" y="64"/>
                  </a:lnTo>
                  <a:lnTo>
                    <a:pt x="57" y="64"/>
                  </a:lnTo>
                  <a:lnTo>
                    <a:pt x="52" y="64"/>
                  </a:lnTo>
                  <a:lnTo>
                    <a:pt x="47" y="64"/>
                  </a:lnTo>
                  <a:lnTo>
                    <a:pt x="42" y="66"/>
                  </a:lnTo>
                  <a:lnTo>
                    <a:pt x="40" y="66"/>
                  </a:lnTo>
                  <a:lnTo>
                    <a:pt x="38" y="66"/>
                  </a:lnTo>
                  <a:lnTo>
                    <a:pt x="33" y="66"/>
                  </a:lnTo>
                  <a:lnTo>
                    <a:pt x="31" y="69"/>
                  </a:lnTo>
                  <a:lnTo>
                    <a:pt x="33" y="69"/>
                  </a:lnTo>
                  <a:lnTo>
                    <a:pt x="35" y="71"/>
                  </a:lnTo>
                  <a:lnTo>
                    <a:pt x="33" y="71"/>
                  </a:lnTo>
                  <a:lnTo>
                    <a:pt x="28" y="71"/>
                  </a:lnTo>
                  <a:lnTo>
                    <a:pt x="28" y="69"/>
                  </a:lnTo>
                  <a:lnTo>
                    <a:pt x="26" y="69"/>
                  </a:lnTo>
                  <a:lnTo>
                    <a:pt x="19" y="71"/>
                  </a:lnTo>
                  <a:lnTo>
                    <a:pt x="19" y="73"/>
                  </a:lnTo>
                  <a:lnTo>
                    <a:pt x="16" y="71"/>
                  </a:lnTo>
                  <a:lnTo>
                    <a:pt x="16" y="73"/>
                  </a:lnTo>
                  <a:lnTo>
                    <a:pt x="12" y="73"/>
                  </a:lnTo>
                  <a:lnTo>
                    <a:pt x="9" y="73"/>
                  </a:lnTo>
                  <a:lnTo>
                    <a:pt x="9" y="76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2" y="78"/>
                  </a:lnTo>
                  <a:lnTo>
                    <a:pt x="12" y="80"/>
                  </a:lnTo>
                  <a:lnTo>
                    <a:pt x="19" y="80"/>
                  </a:lnTo>
                  <a:lnTo>
                    <a:pt x="16" y="80"/>
                  </a:lnTo>
                  <a:lnTo>
                    <a:pt x="26" y="80"/>
                  </a:lnTo>
                  <a:lnTo>
                    <a:pt x="21" y="83"/>
                  </a:lnTo>
                  <a:lnTo>
                    <a:pt x="19" y="83"/>
                  </a:lnTo>
                  <a:lnTo>
                    <a:pt x="16" y="83"/>
                  </a:lnTo>
                  <a:lnTo>
                    <a:pt x="19" y="85"/>
                  </a:lnTo>
                  <a:lnTo>
                    <a:pt x="24" y="88"/>
                  </a:lnTo>
                  <a:lnTo>
                    <a:pt x="21" y="90"/>
                  </a:lnTo>
                  <a:lnTo>
                    <a:pt x="24" y="90"/>
                  </a:lnTo>
                  <a:lnTo>
                    <a:pt x="26" y="90"/>
                  </a:lnTo>
                  <a:lnTo>
                    <a:pt x="26" y="92"/>
                  </a:lnTo>
                  <a:lnTo>
                    <a:pt x="38" y="92"/>
                  </a:lnTo>
                  <a:lnTo>
                    <a:pt x="40" y="92"/>
                  </a:lnTo>
                  <a:lnTo>
                    <a:pt x="45" y="92"/>
                  </a:lnTo>
                  <a:lnTo>
                    <a:pt x="52" y="92"/>
                  </a:lnTo>
                  <a:lnTo>
                    <a:pt x="57" y="92"/>
                  </a:lnTo>
                  <a:lnTo>
                    <a:pt x="61" y="90"/>
                  </a:lnTo>
                  <a:lnTo>
                    <a:pt x="64" y="92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64" y="90"/>
                  </a:lnTo>
                  <a:lnTo>
                    <a:pt x="68" y="90"/>
                  </a:lnTo>
                  <a:lnTo>
                    <a:pt x="68" y="92"/>
                  </a:lnTo>
                  <a:lnTo>
                    <a:pt x="71" y="92"/>
                  </a:lnTo>
                  <a:lnTo>
                    <a:pt x="73" y="95"/>
                  </a:lnTo>
                  <a:lnTo>
                    <a:pt x="76" y="92"/>
                  </a:lnTo>
                  <a:lnTo>
                    <a:pt x="80" y="90"/>
                  </a:lnTo>
                  <a:lnTo>
                    <a:pt x="87" y="88"/>
                  </a:lnTo>
                  <a:lnTo>
                    <a:pt x="85" y="88"/>
                  </a:lnTo>
                  <a:lnTo>
                    <a:pt x="90" y="88"/>
                  </a:lnTo>
                  <a:lnTo>
                    <a:pt x="92" y="88"/>
                  </a:lnTo>
                  <a:lnTo>
                    <a:pt x="94" y="88"/>
                  </a:lnTo>
                  <a:lnTo>
                    <a:pt x="99" y="88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94" y="92"/>
                  </a:lnTo>
                  <a:lnTo>
                    <a:pt x="92" y="92"/>
                  </a:lnTo>
                  <a:lnTo>
                    <a:pt x="90" y="92"/>
                  </a:lnTo>
                  <a:lnTo>
                    <a:pt x="90" y="95"/>
                  </a:lnTo>
                  <a:lnTo>
                    <a:pt x="92" y="92"/>
                  </a:lnTo>
                  <a:lnTo>
                    <a:pt x="94" y="95"/>
                  </a:lnTo>
                  <a:lnTo>
                    <a:pt x="97" y="97"/>
                  </a:lnTo>
                  <a:lnTo>
                    <a:pt x="97" y="99"/>
                  </a:lnTo>
                  <a:lnTo>
                    <a:pt x="99" y="99"/>
                  </a:lnTo>
                  <a:lnTo>
                    <a:pt x="99" y="102"/>
                  </a:lnTo>
                  <a:lnTo>
                    <a:pt x="97" y="104"/>
                  </a:lnTo>
                  <a:lnTo>
                    <a:pt x="94" y="104"/>
                  </a:lnTo>
                  <a:lnTo>
                    <a:pt x="92" y="106"/>
                  </a:lnTo>
                  <a:lnTo>
                    <a:pt x="87" y="106"/>
                  </a:lnTo>
                  <a:lnTo>
                    <a:pt x="85" y="106"/>
                  </a:lnTo>
                  <a:lnTo>
                    <a:pt x="80" y="106"/>
                  </a:lnTo>
                  <a:lnTo>
                    <a:pt x="78" y="106"/>
                  </a:lnTo>
                  <a:lnTo>
                    <a:pt x="83" y="106"/>
                  </a:lnTo>
                  <a:lnTo>
                    <a:pt x="80" y="106"/>
                  </a:lnTo>
                  <a:lnTo>
                    <a:pt x="78" y="106"/>
                  </a:lnTo>
                  <a:lnTo>
                    <a:pt x="76" y="106"/>
                  </a:lnTo>
                  <a:lnTo>
                    <a:pt x="76" y="109"/>
                  </a:lnTo>
                  <a:lnTo>
                    <a:pt x="71" y="111"/>
                  </a:lnTo>
                  <a:lnTo>
                    <a:pt x="68" y="111"/>
                  </a:lnTo>
                  <a:lnTo>
                    <a:pt x="66" y="111"/>
                  </a:lnTo>
                  <a:lnTo>
                    <a:pt x="64" y="111"/>
                  </a:lnTo>
                  <a:lnTo>
                    <a:pt x="59" y="111"/>
                  </a:lnTo>
                  <a:lnTo>
                    <a:pt x="54" y="114"/>
                  </a:lnTo>
                  <a:lnTo>
                    <a:pt x="54" y="116"/>
                  </a:lnTo>
                  <a:lnTo>
                    <a:pt x="50" y="116"/>
                  </a:lnTo>
                  <a:lnTo>
                    <a:pt x="47" y="116"/>
                  </a:lnTo>
                  <a:lnTo>
                    <a:pt x="45" y="118"/>
                  </a:lnTo>
                  <a:lnTo>
                    <a:pt x="42" y="118"/>
                  </a:lnTo>
                  <a:lnTo>
                    <a:pt x="40" y="118"/>
                  </a:lnTo>
                  <a:lnTo>
                    <a:pt x="35" y="121"/>
                  </a:lnTo>
                  <a:lnTo>
                    <a:pt x="33" y="123"/>
                  </a:lnTo>
                  <a:lnTo>
                    <a:pt x="31" y="125"/>
                  </a:lnTo>
                  <a:lnTo>
                    <a:pt x="31" y="128"/>
                  </a:lnTo>
                  <a:lnTo>
                    <a:pt x="28" y="128"/>
                  </a:lnTo>
                  <a:lnTo>
                    <a:pt x="26" y="128"/>
                  </a:lnTo>
                  <a:lnTo>
                    <a:pt x="28" y="130"/>
                  </a:lnTo>
                  <a:lnTo>
                    <a:pt x="26" y="130"/>
                  </a:lnTo>
                  <a:lnTo>
                    <a:pt x="26" y="132"/>
                  </a:lnTo>
                  <a:lnTo>
                    <a:pt x="31" y="132"/>
                  </a:lnTo>
                  <a:lnTo>
                    <a:pt x="33" y="130"/>
                  </a:lnTo>
                  <a:lnTo>
                    <a:pt x="38" y="130"/>
                  </a:lnTo>
                  <a:lnTo>
                    <a:pt x="33" y="132"/>
                  </a:lnTo>
                  <a:lnTo>
                    <a:pt x="31" y="132"/>
                  </a:lnTo>
                  <a:lnTo>
                    <a:pt x="28" y="132"/>
                  </a:lnTo>
                  <a:lnTo>
                    <a:pt x="33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5" y="135"/>
                  </a:lnTo>
                  <a:lnTo>
                    <a:pt x="35" y="137"/>
                  </a:lnTo>
                  <a:lnTo>
                    <a:pt x="38" y="137"/>
                  </a:lnTo>
                  <a:lnTo>
                    <a:pt x="38" y="140"/>
                  </a:lnTo>
                  <a:lnTo>
                    <a:pt x="40" y="140"/>
                  </a:lnTo>
                  <a:lnTo>
                    <a:pt x="42" y="137"/>
                  </a:lnTo>
                  <a:lnTo>
                    <a:pt x="42" y="140"/>
                  </a:lnTo>
                  <a:lnTo>
                    <a:pt x="45" y="140"/>
                  </a:lnTo>
                  <a:lnTo>
                    <a:pt x="47" y="140"/>
                  </a:lnTo>
                  <a:lnTo>
                    <a:pt x="45" y="140"/>
                  </a:lnTo>
                  <a:lnTo>
                    <a:pt x="50" y="142"/>
                  </a:lnTo>
                  <a:lnTo>
                    <a:pt x="54" y="142"/>
                  </a:lnTo>
                  <a:lnTo>
                    <a:pt x="57" y="142"/>
                  </a:lnTo>
                  <a:lnTo>
                    <a:pt x="59" y="140"/>
                  </a:lnTo>
                  <a:lnTo>
                    <a:pt x="59" y="142"/>
                  </a:lnTo>
                  <a:lnTo>
                    <a:pt x="54" y="144"/>
                  </a:lnTo>
                  <a:lnTo>
                    <a:pt x="52" y="144"/>
                  </a:lnTo>
                  <a:lnTo>
                    <a:pt x="50" y="147"/>
                  </a:lnTo>
                  <a:lnTo>
                    <a:pt x="47" y="149"/>
                  </a:lnTo>
                  <a:lnTo>
                    <a:pt x="50" y="151"/>
                  </a:lnTo>
                  <a:lnTo>
                    <a:pt x="52" y="151"/>
                  </a:lnTo>
                  <a:lnTo>
                    <a:pt x="54" y="151"/>
                  </a:lnTo>
                  <a:lnTo>
                    <a:pt x="57" y="151"/>
                  </a:lnTo>
                  <a:lnTo>
                    <a:pt x="54" y="151"/>
                  </a:lnTo>
                  <a:lnTo>
                    <a:pt x="54" y="154"/>
                  </a:lnTo>
                  <a:lnTo>
                    <a:pt x="59" y="151"/>
                  </a:lnTo>
                  <a:lnTo>
                    <a:pt x="57" y="154"/>
                  </a:lnTo>
                  <a:lnTo>
                    <a:pt x="54" y="154"/>
                  </a:lnTo>
                  <a:lnTo>
                    <a:pt x="52" y="154"/>
                  </a:lnTo>
                  <a:lnTo>
                    <a:pt x="54" y="154"/>
                  </a:lnTo>
                  <a:lnTo>
                    <a:pt x="57" y="156"/>
                  </a:lnTo>
                  <a:lnTo>
                    <a:pt x="59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6" y="156"/>
                  </a:lnTo>
                  <a:lnTo>
                    <a:pt x="68" y="156"/>
                  </a:lnTo>
                  <a:lnTo>
                    <a:pt x="71" y="156"/>
                  </a:lnTo>
                  <a:lnTo>
                    <a:pt x="73" y="151"/>
                  </a:lnTo>
                  <a:lnTo>
                    <a:pt x="76" y="151"/>
                  </a:lnTo>
                  <a:lnTo>
                    <a:pt x="78" y="149"/>
                  </a:lnTo>
                  <a:lnTo>
                    <a:pt x="76" y="149"/>
                  </a:lnTo>
                  <a:lnTo>
                    <a:pt x="73" y="147"/>
                  </a:lnTo>
                  <a:lnTo>
                    <a:pt x="78" y="144"/>
                  </a:lnTo>
                  <a:lnTo>
                    <a:pt x="83" y="142"/>
                  </a:lnTo>
                  <a:lnTo>
                    <a:pt x="85" y="142"/>
                  </a:lnTo>
                  <a:lnTo>
                    <a:pt x="87" y="142"/>
                  </a:lnTo>
                  <a:lnTo>
                    <a:pt x="80" y="144"/>
                  </a:lnTo>
                  <a:lnTo>
                    <a:pt x="76" y="147"/>
                  </a:lnTo>
                  <a:lnTo>
                    <a:pt x="76" y="149"/>
                  </a:lnTo>
                  <a:lnTo>
                    <a:pt x="78" y="149"/>
                  </a:lnTo>
                  <a:lnTo>
                    <a:pt x="78" y="151"/>
                  </a:lnTo>
                  <a:lnTo>
                    <a:pt x="80" y="151"/>
                  </a:lnTo>
                  <a:lnTo>
                    <a:pt x="83" y="154"/>
                  </a:lnTo>
                  <a:lnTo>
                    <a:pt x="85" y="156"/>
                  </a:lnTo>
                  <a:lnTo>
                    <a:pt x="85" y="158"/>
                  </a:lnTo>
                  <a:lnTo>
                    <a:pt x="83" y="161"/>
                  </a:lnTo>
                  <a:lnTo>
                    <a:pt x="83" y="163"/>
                  </a:lnTo>
                  <a:lnTo>
                    <a:pt x="85" y="163"/>
                  </a:lnTo>
                  <a:lnTo>
                    <a:pt x="87" y="163"/>
                  </a:lnTo>
                  <a:lnTo>
                    <a:pt x="85" y="166"/>
                  </a:lnTo>
                  <a:lnTo>
                    <a:pt x="85" y="168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3" y="170"/>
                  </a:lnTo>
                  <a:lnTo>
                    <a:pt x="80" y="170"/>
                  </a:lnTo>
                  <a:lnTo>
                    <a:pt x="85" y="170"/>
                  </a:lnTo>
                  <a:lnTo>
                    <a:pt x="87" y="170"/>
                  </a:lnTo>
                  <a:lnTo>
                    <a:pt x="90" y="168"/>
                  </a:lnTo>
                  <a:lnTo>
                    <a:pt x="92" y="168"/>
                  </a:lnTo>
                  <a:lnTo>
                    <a:pt x="94" y="166"/>
                  </a:lnTo>
                  <a:lnTo>
                    <a:pt x="97" y="166"/>
                  </a:lnTo>
                  <a:lnTo>
                    <a:pt x="102" y="166"/>
                  </a:lnTo>
                  <a:lnTo>
                    <a:pt x="104" y="161"/>
                  </a:lnTo>
                  <a:lnTo>
                    <a:pt x="104" y="163"/>
                  </a:lnTo>
                  <a:lnTo>
                    <a:pt x="104" y="166"/>
                  </a:lnTo>
                  <a:lnTo>
                    <a:pt x="106" y="168"/>
                  </a:lnTo>
                  <a:lnTo>
                    <a:pt x="109" y="168"/>
                  </a:lnTo>
                  <a:lnTo>
                    <a:pt x="111" y="168"/>
                  </a:lnTo>
                  <a:lnTo>
                    <a:pt x="113" y="166"/>
                  </a:lnTo>
                  <a:lnTo>
                    <a:pt x="113" y="168"/>
                  </a:lnTo>
                  <a:lnTo>
                    <a:pt x="116" y="168"/>
                  </a:lnTo>
                  <a:lnTo>
                    <a:pt x="120" y="173"/>
                  </a:lnTo>
                  <a:lnTo>
                    <a:pt x="123" y="173"/>
                  </a:lnTo>
                  <a:lnTo>
                    <a:pt x="125" y="173"/>
                  </a:lnTo>
                  <a:lnTo>
                    <a:pt x="125" y="170"/>
                  </a:lnTo>
                  <a:lnTo>
                    <a:pt x="123" y="168"/>
                  </a:lnTo>
                  <a:lnTo>
                    <a:pt x="125" y="168"/>
                  </a:lnTo>
                  <a:lnTo>
                    <a:pt x="128" y="166"/>
                  </a:lnTo>
                  <a:lnTo>
                    <a:pt x="130" y="166"/>
                  </a:lnTo>
                  <a:lnTo>
                    <a:pt x="128" y="168"/>
                  </a:lnTo>
                  <a:lnTo>
                    <a:pt x="132" y="170"/>
                  </a:lnTo>
                  <a:lnTo>
                    <a:pt x="135" y="170"/>
                  </a:lnTo>
                  <a:lnTo>
                    <a:pt x="139" y="168"/>
                  </a:lnTo>
                  <a:lnTo>
                    <a:pt x="144" y="168"/>
                  </a:lnTo>
                  <a:lnTo>
                    <a:pt x="149" y="166"/>
                  </a:lnTo>
                  <a:lnTo>
                    <a:pt x="151" y="163"/>
                  </a:lnTo>
                  <a:lnTo>
                    <a:pt x="149" y="168"/>
                  </a:lnTo>
                  <a:lnTo>
                    <a:pt x="146" y="168"/>
                  </a:lnTo>
                  <a:lnTo>
                    <a:pt x="149" y="168"/>
                  </a:lnTo>
                  <a:lnTo>
                    <a:pt x="146" y="170"/>
                  </a:lnTo>
                  <a:lnTo>
                    <a:pt x="144" y="17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42" y="177"/>
                  </a:lnTo>
                  <a:lnTo>
                    <a:pt x="139" y="180"/>
                  </a:lnTo>
                  <a:lnTo>
                    <a:pt x="139" y="182"/>
                  </a:lnTo>
                  <a:lnTo>
                    <a:pt x="139" y="184"/>
                  </a:lnTo>
                  <a:lnTo>
                    <a:pt x="137" y="184"/>
                  </a:lnTo>
                  <a:lnTo>
                    <a:pt x="135" y="187"/>
                  </a:lnTo>
                  <a:lnTo>
                    <a:pt x="132" y="187"/>
                  </a:lnTo>
                  <a:lnTo>
                    <a:pt x="132" y="189"/>
                  </a:lnTo>
                  <a:lnTo>
                    <a:pt x="128" y="192"/>
                  </a:lnTo>
                  <a:lnTo>
                    <a:pt x="125" y="194"/>
                  </a:lnTo>
                  <a:lnTo>
                    <a:pt x="123" y="194"/>
                  </a:lnTo>
                  <a:lnTo>
                    <a:pt x="118" y="196"/>
                  </a:lnTo>
                  <a:lnTo>
                    <a:pt x="116" y="196"/>
                  </a:lnTo>
                  <a:lnTo>
                    <a:pt x="111" y="199"/>
                  </a:lnTo>
                  <a:lnTo>
                    <a:pt x="106" y="201"/>
                  </a:lnTo>
                  <a:lnTo>
                    <a:pt x="104" y="203"/>
                  </a:lnTo>
                  <a:lnTo>
                    <a:pt x="102" y="203"/>
                  </a:lnTo>
                  <a:lnTo>
                    <a:pt x="102" y="206"/>
                  </a:lnTo>
                  <a:lnTo>
                    <a:pt x="104" y="208"/>
                  </a:lnTo>
                  <a:lnTo>
                    <a:pt x="102" y="208"/>
                  </a:lnTo>
                  <a:lnTo>
                    <a:pt x="99" y="206"/>
                  </a:lnTo>
                  <a:lnTo>
                    <a:pt x="99" y="208"/>
                  </a:lnTo>
                  <a:lnTo>
                    <a:pt x="97" y="208"/>
                  </a:lnTo>
                  <a:lnTo>
                    <a:pt x="94" y="206"/>
                  </a:lnTo>
                  <a:lnTo>
                    <a:pt x="97" y="206"/>
                  </a:lnTo>
                  <a:lnTo>
                    <a:pt x="94" y="206"/>
                  </a:lnTo>
                  <a:lnTo>
                    <a:pt x="92" y="206"/>
                  </a:lnTo>
                  <a:lnTo>
                    <a:pt x="90" y="206"/>
                  </a:lnTo>
                  <a:lnTo>
                    <a:pt x="85" y="206"/>
                  </a:lnTo>
                  <a:lnTo>
                    <a:pt x="80" y="208"/>
                  </a:lnTo>
                  <a:lnTo>
                    <a:pt x="76" y="210"/>
                  </a:lnTo>
                  <a:lnTo>
                    <a:pt x="76" y="213"/>
                  </a:lnTo>
                  <a:lnTo>
                    <a:pt x="73" y="213"/>
                  </a:lnTo>
                  <a:lnTo>
                    <a:pt x="71" y="215"/>
                  </a:lnTo>
                  <a:lnTo>
                    <a:pt x="68" y="215"/>
                  </a:lnTo>
                  <a:lnTo>
                    <a:pt x="66" y="215"/>
                  </a:lnTo>
                  <a:lnTo>
                    <a:pt x="64" y="218"/>
                  </a:lnTo>
                  <a:lnTo>
                    <a:pt x="61" y="218"/>
                  </a:lnTo>
                  <a:lnTo>
                    <a:pt x="64" y="218"/>
                  </a:lnTo>
                  <a:lnTo>
                    <a:pt x="64" y="220"/>
                  </a:lnTo>
                  <a:lnTo>
                    <a:pt x="66" y="220"/>
                  </a:lnTo>
                  <a:lnTo>
                    <a:pt x="66" y="218"/>
                  </a:lnTo>
                  <a:lnTo>
                    <a:pt x="68" y="218"/>
                  </a:lnTo>
                  <a:lnTo>
                    <a:pt x="71" y="220"/>
                  </a:lnTo>
                  <a:lnTo>
                    <a:pt x="73" y="218"/>
                  </a:lnTo>
                  <a:lnTo>
                    <a:pt x="73" y="215"/>
                  </a:lnTo>
                  <a:lnTo>
                    <a:pt x="76" y="215"/>
                  </a:lnTo>
                  <a:lnTo>
                    <a:pt x="76" y="218"/>
                  </a:lnTo>
                  <a:lnTo>
                    <a:pt x="78" y="218"/>
                  </a:lnTo>
                  <a:lnTo>
                    <a:pt x="80" y="218"/>
                  </a:lnTo>
                  <a:lnTo>
                    <a:pt x="83" y="215"/>
                  </a:lnTo>
                  <a:lnTo>
                    <a:pt x="85" y="213"/>
                  </a:lnTo>
                  <a:lnTo>
                    <a:pt x="85" y="210"/>
                  </a:lnTo>
                  <a:lnTo>
                    <a:pt x="87" y="210"/>
                  </a:lnTo>
                  <a:lnTo>
                    <a:pt x="90" y="210"/>
                  </a:lnTo>
                  <a:lnTo>
                    <a:pt x="90" y="213"/>
                  </a:lnTo>
                  <a:lnTo>
                    <a:pt x="87" y="213"/>
                  </a:lnTo>
                  <a:lnTo>
                    <a:pt x="92" y="213"/>
                  </a:lnTo>
                  <a:lnTo>
                    <a:pt x="94" y="213"/>
                  </a:lnTo>
                  <a:lnTo>
                    <a:pt x="99" y="213"/>
                  </a:lnTo>
                  <a:lnTo>
                    <a:pt x="99" y="210"/>
                  </a:lnTo>
                  <a:lnTo>
                    <a:pt x="102" y="210"/>
                  </a:lnTo>
                  <a:lnTo>
                    <a:pt x="104" y="210"/>
                  </a:lnTo>
                  <a:lnTo>
                    <a:pt x="106" y="210"/>
                  </a:lnTo>
                  <a:lnTo>
                    <a:pt x="106" y="208"/>
                  </a:lnTo>
                  <a:lnTo>
                    <a:pt x="109" y="208"/>
                  </a:lnTo>
                  <a:lnTo>
                    <a:pt x="111" y="208"/>
                  </a:lnTo>
                  <a:lnTo>
                    <a:pt x="113" y="208"/>
                  </a:lnTo>
                  <a:lnTo>
                    <a:pt x="113" y="210"/>
                  </a:lnTo>
                  <a:lnTo>
                    <a:pt x="116" y="208"/>
                  </a:lnTo>
                  <a:lnTo>
                    <a:pt x="116" y="206"/>
                  </a:lnTo>
                  <a:lnTo>
                    <a:pt x="116" y="208"/>
                  </a:lnTo>
                  <a:lnTo>
                    <a:pt x="118" y="208"/>
                  </a:lnTo>
                  <a:lnTo>
                    <a:pt x="120" y="206"/>
                  </a:lnTo>
                  <a:lnTo>
                    <a:pt x="125" y="206"/>
                  </a:lnTo>
                  <a:lnTo>
                    <a:pt x="125" y="203"/>
                  </a:lnTo>
                  <a:lnTo>
                    <a:pt x="125" y="201"/>
                  </a:lnTo>
                  <a:lnTo>
                    <a:pt x="123" y="201"/>
                  </a:lnTo>
                  <a:lnTo>
                    <a:pt x="120" y="201"/>
                  </a:lnTo>
                  <a:lnTo>
                    <a:pt x="120" y="199"/>
                  </a:lnTo>
                  <a:lnTo>
                    <a:pt x="123" y="201"/>
                  </a:lnTo>
                  <a:lnTo>
                    <a:pt x="125" y="201"/>
                  </a:lnTo>
                  <a:lnTo>
                    <a:pt x="130" y="199"/>
                  </a:lnTo>
                  <a:lnTo>
                    <a:pt x="132" y="199"/>
                  </a:lnTo>
                  <a:lnTo>
                    <a:pt x="137" y="199"/>
                  </a:lnTo>
                  <a:lnTo>
                    <a:pt x="135" y="199"/>
                  </a:lnTo>
                  <a:lnTo>
                    <a:pt x="135" y="196"/>
                  </a:lnTo>
                  <a:lnTo>
                    <a:pt x="139" y="196"/>
                  </a:lnTo>
                  <a:lnTo>
                    <a:pt x="142" y="196"/>
                  </a:lnTo>
                  <a:lnTo>
                    <a:pt x="142" y="194"/>
                  </a:lnTo>
                  <a:lnTo>
                    <a:pt x="144" y="194"/>
                  </a:lnTo>
                  <a:lnTo>
                    <a:pt x="146" y="194"/>
                  </a:lnTo>
                  <a:lnTo>
                    <a:pt x="149" y="194"/>
                  </a:lnTo>
                  <a:lnTo>
                    <a:pt x="149" y="192"/>
                  </a:lnTo>
                  <a:lnTo>
                    <a:pt x="151" y="192"/>
                  </a:lnTo>
                  <a:lnTo>
                    <a:pt x="153" y="192"/>
                  </a:lnTo>
                  <a:lnTo>
                    <a:pt x="156" y="192"/>
                  </a:lnTo>
                  <a:lnTo>
                    <a:pt x="156" y="189"/>
                  </a:lnTo>
                  <a:lnTo>
                    <a:pt x="153" y="187"/>
                  </a:lnTo>
                  <a:lnTo>
                    <a:pt x="156" y="187"/>
                  </a:lnTo>
                  <a:lnTo>
                    <a:pt x="161" y="184"/>
                  </a:lnTo>
                  <a:lnTo>
                    <a:pt x="161" y="187"/>
                  </a:lnTo>
                  <a:lnTo>
                    <a:pt x="161" y="184"/>
                  </a:lnTo>
                  <a:lnTo>
                    <a:pt x="165" y="184"/>
                  </a:lnTo>
                  <a:lnTo>
                    <a:pt x="165" y="182"/>
                  </a:lnTo>
                  <a:lnTo>
                    <a:pt x="168" y="182"/>
                  </a:lnTo>
                  <a:lnTo>
                    <a:pt x="170" y="182"/>
                  </a:lnTo>
                  <a:lnTo>
                    <a:pt x="172" y="182"/>
                  </a:lnTo>
                  <a:lnTo>
                    <a:pt x="172" y="180"/>
                  </a:lnTo>
                  <a:lnTo>
                    <a:pt x="175" y="180"/>
                  </a:lnTo>
                  <a:lnTo>
                    <a:pt x="177" y="177"/>
                  </a:lnTo>
                  <a:lnTo>
                    <a:pt x="182" y="177"/>
                  </a:lnTo>
                  <a:lnTo>
                    <a:pt x="184" y="177"/>
                  </a:lnTo>
                  <a:lnTo>
                    <a:pt x="187" y="177"/>
                  </a:lnTo>
                  <a:lnTo>
                    <a:pt x="187" y="175"/>
                  </a:lnTo>
                  <a:lnTo>
                    <a:pt x="184" y="175"/>
                  </a:lnTo>
                  <a:lnTo>
                    <a:pt x="187" y="173"/>
                  </a:lnTo>
                  <a:lnTo>
                    <a:pt x="189" y="173"/>
                  </a:lnTo>
                  <a:lnTo>
                    <a:pt x="191" y="170"/>
                  </a:lnTo>
                  <a:lnTo>
                    <a:pt x="194" y="170"/>
                  </a:lnTo>
                  <a:lnTo>
                    <a:pt x="196" y="168"/>
                  </a:lnTo>
                  <a:lnTo>
                    <a:pt x="196" y="166"/>
                  </a:lnTo>
                  <a:lnTo>
                    <a:pt x="191" y="166"/>
                  </a:lnTo>
                  <a:lnTo>
                    <a:pt x="189" y="166"/>
                  </a:lnTo>
                  <a:lnTo>
                    <a:pt x="187" y="166"/>
                  </a:lnTo>
                  <a:lnTo>
                    <a:pt x="184" y="166"/>
                  </a:lnTo>
                  <a:lnTo>
                    <a:pt x="187" y="161"/>
                  </a:lnTo>
                  <a:lnTo>
                    <a:pt x="191" y="161"/>
                  </a:lnTo>
                  <a:lnTo>
                    <a:pt x="191" y="158"/>
                  </a:lnTo>
                  <a:lnTo>
                    <a:pt x="194" y="158"/>
                  </a:lnTo>
                  <a:lnTo>
                    <a:pt x="194" y="156"/>
                  </a:lnTo>
                  <a:lnTo>
                    <a:pt x="196" y="156"/>
                  </a:lnTo>
                  <a:lnTo>
                    <a:pt x="198" y="156"/>
                  </a:lnTo>
                  <a:lnTo>
                    <a:pt x="201" y="156"/>
                  </a:lnTo>
                  <a:lnTo>
                    <a:pt x="201" y="154"/>
                  </a:lnTo>
                  <a:lnTo>
                    <a:pt x="198" y="154"/>
                  </a:lnTo>
                  <a:lnTo>
                    <a:pt x="201" y="154"/>
                  </a:lnTo>
                  <a:lnTo>
                    <a:pt x="203" y="154"/>
                  </a:lnTo>
                  <a:lnTo>
                    <a:pt x="205" y="151"/>
                  </a:lnTo>
                  <a:lnTo>
                    <a:pt x="201" y="149"/>
                  </a:lnTo>
                  <a:lnTo>
                    <a:pt x="203" y="149"/>
                  </a:lnTo>
                  <a:lnTo>
                    <a:pt x="208" y="149"/>
                  </a:lnTo>
                  <a:lnTo>
                    <a:pt x="210" y="147"/>
                  </a:lnTo>
                  <a:lnTo>
                    <a:pt x="213" y="144"/>
                  </a:lnTo>
                  <a:lnTo>
                    <a:pt x="217" y="142"/>
                  </a:lnTo>
                  <a:lnTo>
                    <a:pt x="217" y="140"/>
                  </a:lnTo>
                  <a:lnTo>
                    <a:pt x="227" y="137"/>
                  </a:lnTo>
                  <a:lnTo>
                    <a:pt x="231" y="135"/>
                  </a:lnTo>
                  <a:lnTo>
                    <a:pt x="231" y="132"/>
                  </a:lnTo>
                  <a:lnTo>
                    <a:pt x="234" y="130"/>
                  </a:lnTo>
                  <a:lnTo>
                    <a:pt x="239" y="125"/>
                  </a:lnTo>
                  <a:lnTo>
                    <a:pt x="239" y="123"/>
                  </a:lnTo>
                  <a:lnTo>
                    <a:pt x="239" y="121"/>
                  </a:lnTo>
                  <a:lnTo>
                    <a:pt x="241" y="123"/>
                  </a:lnTo>
                  <a:lnTo>
                    <a:pt x="239" y="128"/>
                  </a:lnTo>
                  <a:lnTo>
                    <a:pt x="239" y="130"/>
                  </a:lnTo>
                  <a:lnTo>
                    <a:pt x="234" y="132"/>
                  </a:lnTo>
                  <a:lnTo>
                    <a:pt x="234" y="135"/>
                  </a:lnTo>
                  <a:lnTo>
                    <a:pt x="236" y="135"/>
                  </a:lnTo>
                  <a:lnTo>
                    <a:pt x="241" y="135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48" y="132"/>
                  </a:lnTo>
                  <a:lnTo>
                    <a:pt x="246" y="135"/>
                  </a:lnTo>
                  <a:lnTo>
                    <a:pt x="243" y="135"/>
                  </a:lnTo>
                  <a:lnTo>
                    <a:pt x="241" y="137"/>
                  </a:lnTo>
                  <a:lnTo>
                    <a:pt x="243" y="137"/>
                  </a:lnTo>
                  <a:lnTo>
                    <a:pt x="250" y="140"/>
                  </a:lnTo>
                  <a:lnTo>
                    <a:pt x="255" y="140"/>
                  </a:lnTo>
                  <a:lnTo>
                    <a:pt x="243" y="140"/>
                  </a:lnTo>
                  <a:lnTo>
                    <a:pt x="241" y="140"/>
                  </a:lnTo>
                  <a:lnTo>
                    <a:pt x="239" y="140"/>
                  </a:lnTo>
                  <a:lnTo>
                    <a:pt x="236" y="140"/>
                  </a:lnTo>
                  <a:lnTo>
                    <a:pt x="234" y="140"/>
                  </a:lnTo>
                  <a:lnTo>
                    <a:pt x="231" y="140"/>
                  </a:lnTo>
                  <a:lnTo>
                    <a:pt x="224" y="142"/>
                  </a:lnTo>
                  <a:lnTo>
                    <a:pt x="224" y="144"/>
                  </a:lnTo>
                  <a:lnTo>
                    <a:pt x="224" y="147"/>
                  </a:lnTo>
                  <a:lnTo>
                    <a:pt x="224" y="149"/>
                  </a:lnTo>
                  <a:lnTo>
                    <a:pt x="222" y="149"/>
                  </a:lnTo>
                  <a:lnTo>
                    <a:pt x="220" y="151"/>
                  </a:lnTo>
                  <a:lnTo>
                    <a:pt x="220" y="154"/>
                  </a:lnTo>
                  <a:lnTo>
                    <a:pt x="217" y="154"/>
                  </a:lnTo>
                  <a:lnTo>
                    <a:pt x="217" y="156"/>
                  </a:lnTo>
                  <a:lnTo>
                    <a:pt x="222" y="156"/>
                  </a:lnTo>
                  <a:lnTo>
                    <a:pt x="227" y="156"/>
                  </a:lnTo>
                  <a:lnTo>
                    <a:pt x="229" y="156"/>
                  </a:lnTo>
                  <a:lnTo>
                    <a:pt x="227" y="156"/>
                  </a:lnTo>
                  <a:lnTo>
                    <a:pt x="227" y="158"/>
                  </a:lnTo>
                  <a:lnTo>
                    <a:pt x="224" y="158"/>
                  </a:lnTo>
                  <a:lnTo>
                    <a:pt x="222" y="158"/>
                  </a:lnTo>
                  <a:lnTo>
                    <a:pt x="224" y="158"/>
                  </a:lnTo>
                  <a:lnTo>
                    <a:pt x="222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58"/>
                  </a:lnTo>
                  <a:lnTo>
                    <a:pt x="217" y="161"/>
                  </a:lnTo>
                  <a:lnTo>
                    <a:pt x="215" y="161"/>
                  </a:lnTo>
                  <a:lnTo>
                    <a:pt x="215" y="163"/>
                  </a:lnTo>
                  <a:lnTo>
                    <a:pt x="217" y="163"/>
                  </a:lnTo>
                  <a:lnTo>
                    <a:pt x="220" y="163"/>
                  </a:lnTo>
                  <a:lnTo>
                    <a:pt x="222" y="163"/>
                  </a:lnTo>
                  <a:lnTo>
                    <a:pt x="227" y="163"/>
                  </a:lnTo>
                  <a:lnTo>
                    <a:pt x="224" y="161"/>
                  </a:lnTo>
                  <a:lnTo>
                    <a:pt x="227" y="161"/>
                  </a:lnTo>
                  <a:lnTo>
                    <a:pt x="229" y="161"/>
                  </a:lnTo>
                  <a:lnTo>
                    <a:pt x="231" y="161"/>
                  </a:lnTo>
                  <a:lnTo>
                    <a:pt x="234" y="158"/>
                  </a:lnTo>
                  <a:lnTo>
                    <a:pt x="236" y="158"/>
                  </a:lnTo>
                  <a:lnTo>
                    <a:pt x="236" y="161"/>
                  </a:lnTo>
                  <a:lnTo>
                    <a:pt x="239" y="158"/>
                  </a:lnTo>
                  <a:lnTo>
                    <a:pt x="239" y="156"/>
                  </a:lnTo>
                  <a:lnTo>
                    <a:pt x="243" y="156"/>
                  </a:lnTo>
                  <a:lnTo>
                    <a:pt x="246" y="156"/>
                  </a:lnTo>
                  <a:lnTo>
                    <a:pt x="246" y="154"/>
                  </a:lnTo>
                  <a:lnTo>
                    <a:pt x="248" y="156"/>
                  </a:lnTo>
                  <a:lnTo>
                    <a:pt x="248" y="154"/>
                  </a:lnTo>
                  <a:lnTo>
                    <a:pt x="248" y="151"/>
                  </a:lnTo>
                  <a:lnTo>
                    <a:pt x="250" y="151"/>
                  </a:lnTo>
                  <a:lnTo>
                    <a:pt x="253" y="151"/>
                  </a:lnTo>
                  <a:lnTo>
                    <a:pt x="253" y="154"/>
                  </a:lnTo>
                  <a:lnTo>
                    <a:pt x="257" y="154"/>
                  </a:lnTo>
                  <a:lnTo>
                    <a:pt x="260" y="151"/>
                  </a:lnTo>
                  <a:lnTo>
                    <a:pt x="262" y="151"/>
                  </a:lnTo>
                  <a:lnTo>
                    <a:pt x="265" y="149"/>
                  </a:lnTo>
                  <a:lnTo>
                    <a:pt x="267" y="149"/>
                  </a:lnTo>
                  <a:lnTo>
                    <a:pt x="265" y="149"/>
                  </a:lnTo>
                  <a:lnTo>
                    <a:pt x="262" y="149"/>
                  </a:lnTo>
                  <a:lnTo>
                    <a:pt x="265" y="147"/>
                  </a:lnTo>
                  <a:lnTo>
                    <a:pt x="267" y="147"/>
                  </a:lnTo>
                  <a:lnTo>
                    <a:pt x="267" y="144"/>
                  </a:lnTo>
                  <a:lnTo>
                    <a:pt x="265" y="144"/>
                  </a:lnTo>
                  <a:lnTo>
                    <a:pt x="262" y="144"/>
                  </a:lnTo>
                  <a:lnTo>
                    <a:pt x="260" y="147"/>
                  </a:lnTo>
                  <a:lnTo>
                    <a:pt x="260" y="144"/>
                  </a:lnTo>
                  <a:lnTo>
                    <a:pt x="262" y="144"/>
                  </a:lnTo>
                  <a:lnTo>
                    <a:pt x="265" y="144"/>
                  </a:lnTo>
                  <a:lnTo>
                    <a:pt x="265" y="142"/>
                  </a:lnTo>
                  <a:lnTo>
                    <a:pt x="262" y="142"/>
                  </a:lnTo>
                  <a:lnTo>
                    <a:pt x="260" y="142"/>
                  </a:lnTo>
                  <a:lnTo>
                    <a:pt x="260" y="140"/>
                  </a:lnTo>
                  <a:lnTo>
                    <a:pt x="265" y="140"/>
                  </a:lnTo>
                  <a:lnTo>
                    <a:pt x="262" y="140"/>
                  </a:lnTo>
                  <a:lnTo>
                    <a:pt x="265" y="137"/>
                  </a:lnTo>
                  <a:lnTo>
                    <a:pt x="267" y="137"/>
                  </a:lnTo>
                  <a:lnTo>
                    <a:pt x="269" y="137"/>
                  </a:lnTo>
                  <a:lnTo>
                    <a:pt x="272" y="135"/>
                  </a:lnTo>
                  <a:lnTo>
                    <a:pt x="272" y="137"/>
                  </a:lnTo>
                  <a:lnTo>
                    <a:pt x="269" y="140"/>
                  </a:lnTo>
                  <a:lnTo>
                    <a:pt x="267" y="140"/>
                  </a:lnTo>
                  <a:lnTo>
                    <a:pt x="269" y="140"/>
                  </a:lnTo>
                  <a:lnTo>
                    <a:pt x="272" y="140"/>
                  </a:lnTo>
                  <a:lnTo>
                    <a:pt x="272" y="137"/>
                  </a:lnTo>
                  <a:lnTo>
                    <a:pt x="274" y="137"/>
                  </a:lnTo>
                  <a:lnTo>
                    <a:pt x="274" y="140"/>
                  </a:lnTo>
                  <a:lnTo>
                    <a:pt x="276" y="140"/>
                  </a:lnTo>
                  <a:lnTo>
                    <a:pt x="279" y="140"/>
                  </a:lnTo>
                  <a:lnTo>
                    <a:pt x="281" y="140"/>
                  </a:lnTo>
                  <a:lnTo>
                    <a:pt x="283" y="140"/>
                  </a:lnTo>
                  <a:lnTo>
                    <a:pt x="286" y="137"/>
                  </a:lnTo>
                  <a:lnTo>
                    <a:pt x="288" y="137"/>
                  </a:lnTo>
                  <a:lnTo>
                    <a:pt x="290" y="137"/>
                  </a:lnTo>
                  <a:lnTo>
                    <a:pt x="286" y="137"/>
                  </a:lnTo>
                  <a:lnTo>
                    <a:pt x="286" y="140"/>
                  </a:lnTo>
                  <a:lnTo>
                    <a:pt x="288" y="142"/>
                  </a:lnTo>
                  <a:lnTo>
                    <a:pt x="293" y="140"/>
                  </a:lnTo>
                  <a:lnTo>
                    <a:pt x="293" y="142"/>
                  </a:lnTo>
                  <a:lnTo>
                    <a:pt x="288" y="142"/>
                  </a:lnTo>
                  <a:lnTo>
                    <a:pt x="286" y="142"/>
                  </a:lnTo>
                  <a:lnTo>
                    <a:pt x="288" y="142"/>
                  </a:lnTo>
                  <a:lnTo>
                    <a:pt x="290" y="142"/>
                  </a:lnTo>
                  <a:lnTo>
                    <a:pt x="293" y="142"/>
                  </a:lnTo>
                  <a:lnTo>
                    <a:pt x="295" y="142"/>
                  </a:lnTo>
                  <a:lnTo>
                    <a:pt x="290" y="144"/>
                  </a:lnTo>
                  <a:lnTo>
                    <a:pt x="295" y="142"/>
                  </a:lnTo>
                  <a:lnTo>
                    <a:pt x="295" y="144"/>
                  </a:lnTo>
                  <a:lnTo>
                    <a:pt x="298" y="144"/>
                  </a:lnTo>
                  <a:lnTo>
                    <a:pt x="300" y="144"/>
                  </a:lnTo>
                  <a:lnTo>
                    <a:pt x="298" y="144"/>
                  </a:lnTo>
                  <a:lnTo>
                    <a:pt x="300" y="144"/>
                  </a:lnTo>
                  <a:lnTo>
                    <a:pt x="302" y="147"/>
                  </a:lnTo>
                  <a:lnTo>
                    <a:pt x="305" y="147"/>
                  </a:lnTo>
                  <a:lnTo>
                    <a:pt x="307" y="147"/>
                  </a:lnTo>
                  <a:lnTo>
                    <a:pt x="309" y="147"/>
                  </a:lnTo>
                  <a:lnTo>
                    <a:pt x="309" y="149"/>
                  </a:lnTo>
                  <a:lnTo>
                    <a:pt x="312" y="149"/>
                  </a:lnTo>
                  <a:lnTo>
                    <a:pt x="314" y="149"/>
                  </a:lnTo>
                  <a:lnTo>
                    <a:pt x="316" y="149"/>
                  </a:lnTo>
                  <a:lnTo>
                    <a:pt x="319" y="149"/>
                  </a:lnTo>
                  <a:lnTo>
                    <a:pt x="321" y="151"/>
                  </a:lnTo>
                  <a:lnTo>
                    <a:pt x="324" y="151"/>
                  </a:lnTo>
                  <a:lnTo>
                    <a:pt x="326" y="151"/>
                  </a:lnTo>
                  <a:lnTo>
                    <a:pt x="335" y="151"/>
                  </a:lnTo>
                  <a:lnTo>
                    <a:pt x="338" y="151"/>
                  </a:lnTo>
                  <a:lnTo>
                    <a:pt x="342" y="151"/>
                  </a:lnTo>
                  <a:lnTo>
                    <a:pt x="352" y="154"/>
                  </a:lnTo>
                  <a:lnTo>
                    <a:pt x="357" y="151"/>
                  </a:lnTo>
                  <a:lnTo>
                    <a:pt x="359" y="151"/>
                  </a:lnTo>
                  <a:lnTo>
                    <a:pt x="359" y="154"/>
                  </a:lnTo>
                  <a:lnTo>
                    <a:pt x="357" y="154"/>
                  </a:lnTo>
                  <a:lnTo>
                    <a:pt x="361" y="156"/>
                  </a:lnTo>
                  <a:lnTo>
                    <a:pt x="366" y="156"/>
                  </a:lnTo>
                  <a:lnTo>
                    <a:pt x="371" y="156"/>
                  </a:lnTo>
                  <a:lnTo>
                    <a:pt x="376" y="154"/>
                  </a:lnTo>
                  <a:lnTo>
                    <a:pt x="380" y="151"/>
                  </a:lnTo>
                  <a:lnTo>
                    <a:pt x="383" y="151"/>
                  </a:lnTo>
                  <a:lnTo>
                    <a:pt x="385" y="154"/>
                  </a:lnTo>
                  <a:lnTo>
                    <a:pt x="387" y="154"/>
                  </a:lnTo>
                  <a:lnTo>
                    <a:pt x="385" y="156"/>
                  </a:lnTo>
                  <a:lnTo>
                    <a:pt x="385" y="158"/>
                  </a:lnTo>
                  <a:lnTo>
                    <a:pt x="385" y="156"/>
                  </a:lnTo>
                  <a:lnTo>
                    <a:pt x="385" y="154"/>
                  </a:lnTo>
                  <a:lnTo>
                    <a:pt x="383" y="154"/>
                  </a:lnTo>
                  <a:lnTo>
                    <a:pt x="383" y="151"/>
                  </a:lnTo>
                  <a:lnTo>
                    <a:pt x="383" y="154"/>
                  </a:lnTo>
                  <a:lnTo>
                    <a:pt x="380" y="154"/>
                  </a:lnTo>
                  <a:lnTo>
                    <a:pt x="380" y="156"/>
                  </a:lnTo>
                  <a:lnTo>
                    <a:pt x="383" y="156"/>
                  </a:lnTo>
                  <a:lnTo>
                    <a:pt x="380" y="158"/>
                  </a:lnTo>
                  <a:lnTo>
                    <a:pt x="378" y="158"/>
                  </a:lnTo>
                  <a:lnTo>
                    <a:pt x="383" y="161"/>
                  </a:lnTo>
                  <a:lnTo>
                    <a:pt x="385" y="161"/>
                  </a:lnTo>
                  <a:lnTo>
                    <a:pt x="390" y="161"/>
                  </a:lnTo>
                  <a:lnTo>
                    <a:pt x="394" y="163"/>
                  </a:lnTo>
                  <a:lnTo>
                    <a:pt x="397" y="163"/>
                  </a:lnTo>
                  <a:lnTo>
                    <a:pt x="399" y="163"/>
                  </a:lnTo>
                  <a:lnTo>
                    <a:pt x="399" y="161"/>
                  </a:lnTo>
                  <a:lnTo>
                    <a:pt x="397" y="161"/>
                  </a:lnTo>
                  <a:lnTo>
                    <a:pt x="399" y="161"/>
                  </a:lnTo>
                  <a:lnTo>
                    <a:pt x="399" y="158"/>
                  </a:lnTo>
                  <a:lnTo>
                    <a:pt x="392" y="156"/>
                  </a:lnTo>
                  <a:lnTo>
                    <a:pt x="392" y="154"/>
                  </a:lnTo>
                  <a:lnTo>
                    <a:pt x="387" y="151"/>
                  </a:lnTo>
                  <a:lnTo>
                    <a:pt x="387" y="149"/>
                  </a:lnTo>
                  <a:lnTo>
                    <a:pt x="380" y="149"/>
                  </a:lnTo>
                  <a:lnTo>
                    <a:pt x="376" y="149"/>
                  </a:lnTo>
                  <a:lnTo>
                    <a:pt x="371" y="149"/>
                  </a:lnTo>
                  <a:lnTo>
                    <a:pt x="368" y="149"/>
                  </a:lnTo>
                  <a:lnTo>
                    <a:pt x="364" y="149"/>
                  </a:lnTo>
                  <a:lnTo>
                    <a:pt x="364" y="14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28" name="Freeform 342"/>
            <p:cNvSpPr>
              <a:spLocks/>
            </p:cNvSpPr>
            <p:nvPr/>
          </p:nvSpPr>
          <p:spPr bwMode="auto">
            <a:xfrm>
              <a:off x="930" y="1811"/>
              <a:ext cx="4" cy="2"/>
            </a:xfrm>
            <a:custGeom>
              <a:avLst/>
              <a:gdLst>
                <a:gd name="T0" fmla="*/ 0 w 3"/>
                <a:gd name="T1" fmla="*/ 2147482112 h 2"/>
                <a:gd name="T2" fmla="*/ 0 w 3"/>
                <a:gd name="T3" fmla="*/ 2147482112 h 2"/>
                <a:gd name="T4" fmla="*/ 2147483647 w 3"/>
                <a:gd name="T5" fmla="*/ 0 h 2"/>
                <a:gd name="T6" fmla="*/ 2147483647 w 3"/>
                <a:gd name="T7" fmla="*/ 2147482112 h 2"/>
                <a:gd name="T8" fmla="*/ 2147483647 w 3"/>
                <a:gd name="T9" fmla="*/ 2147482112 h 2"/>
                <a:gd name="T10" fmla="*/ 2147483647 w 3"/>
                <a:gd name="T11" fmla="*/ 2147482112 h 2"/>
                <a:gd name="T12" fmla="*/ 2147483647 w 3"/>
                <a:gd name="T13" fmla="*/ 2147482112 h 2"/>
                <a:gd name="T14" fmla="*/ 0 w 3"/>
                <a:gd name="T15" fmla="*/ 2147482112 h 2"/>
                <a:gd name="T16" fmla="*/ 2147483647 w 3"/>
                <a:gd name="T17" fmla="*/ 2147482112 h 2"/>
                <a:gd name="T18" fmla="*/ 0 w 3"/>
                <a:gd name="T19" fmla="*/ 2147482112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2"/>
                <a:gd name="T32" fmla="*/ 3 w 3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2">
                  <a:moveTo>
                    <a:pt x="0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29" name="Freeform 343"/>
            <p:cNvSpPr>
              <a:spLocks/>
            </p:cNvSpPr>
            <p:nvPr/>
          </p:nvSpPr>
          <p:spPr bwMode="auto">
            <a:xfrm>
              <a:off x="930" y="1811"/>
              <a:ext cx="4" cy="2"/>
            </a:xfrm>
            <a:custGeom>
              <a:avLst/>
              <a:gdLst>
                <a:gd name="T0" fmla="*/ 0 w 3"/>
                <a:gd name="T1" fmla="*/ 2147482112 h 2"/>
                <a:gd name="T2" fmla="*/ 0 w 3"/>
                <a:gd name="T3" fmla="*/ 2147482112 h 2"/>
                <a:gd name="T4" fmla="*/ 2147483647 w 3"/>
                <a:gd name="T5" fmla="*/ 0 h 2"/>
                <a:gd name="T6" fmla="*/ 2147483647 w 3"/>
                <a:gd name="T7" fmla="*/ 2147482112 h 2"/>
                <a:gd name="T8" fmla="*/ 2147483647 w 3"/>
                <a:gd name="T9" fmla="*/ 2147482112 h 2"/>
                <a:gd name="T10" fmla="*/ 2147483647 w 3"/>
                <a:gd name="T11" fmla="*/ 2147482112 h 2"/>
                <a:gd name="T12" fmla="*/ 2147483647 w 3"/>
                <a:gd name="T13" fmla="*/ 2147482112 h 2"/>
                <a:gd name="T14" fmla="*/ 0 w 3"/>
                <a:gd name="T15" fmla="*/ 2147482112 h 2"/>
                <a:gd name="T16" fmla="*/ 2147483647 w 3"/>
                <a:gd name="T17" fmla="*/ 2147482112 h 2"/>
                <a:gd name="T18" fmla="*/ 0 w 3"/>
                <a:gd name="T19" fmla="*/ 2147482112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2"/>
                <a:gd name="T32" fmla="*/ 3 w 3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2">
                  <a:moveTo>
                    <a:pt x="0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30" name="Freeform 344"/>
            <p:cNvSpPr>
              <a:spLocks/>
            </p:cNvSpPr>
            <p:nvPr/>
          </p:nvSpPr>
          <p:spPr bwMode="auto">
            <a:xfrm>
              <a:off x="936" y="1811"/>
              <a:ext cx="6" cy="2"/>
            </a:xfrm>
            <a:custGeom>
              <a:avLst/>
              <a:gdLst>
                <a:gd name="T0" fmla="*/ 0 w 5"/>
                <a:gd name="T1" fmla="*/ 0 h 2"/>
                <a:gd name="T2" fmla="*/ 2147483647 w 5"/>
                <a:gd name="T3" fmla="*/ 2147482112 h 2"/>
                <a:gd name="T4" fmla="*/ 2147483647 w 5"/>
                <a:gd name="T5" fmla="*/ 2147482112 h 2"/>
                <a:gd name="T6" fmla="*/ 2147483647 w 5"/>
                <a:gd name="T7" fmla="*/ 2147482112 h 2"/>
                <a:gd name="T8" fmla="*/ 2147483647 w 5"/>
                <a:gd name="T9" fmla="*/ 2147482112 h 2"/>
                <a:gd name="T10" fmla="*/ 2147483647 w 5"/>
                <a:gd name="T11" fmla="*/ 2147482112 h 2"/>
                <a:gd name="T12" fmla="*/ 0 w 5"/>
                <a:gd name="T13" fmla="*/ 2147482112 h 2"/>
                <a:gd name="T14" fmla="*/ 0 w 5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0" y="0"/>
                  </a:moveTo>
                  <a:lnTo>
                    <a:pt x="3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31" name="Freeform 345"/>
            <p:cNvSpPr>
              <a:spLocks/>
            </p:cNvSpPr>
            <p:nvPr/>
          </p:nvSpPr>
          <p:spPr bwMode="auto">
            <a:xfrm>
              <a:off x="936" y="1811"/>
              <a:ext cx="6" cy="2"/>
            </a:xfrm>
            <a:custGeom>
              <a:avLst/>
              <a:gdLst>
                <a:gd name="T0" fmla="*/ 0 w 5"/>
                <a:gd name="T1" fmla="*/ 0 h 2"/>
                <a:gd name="T2" fmla="*/ 2147483647 w 5"/>
                <a:gd name="T3" fmla="*/ 2147482112 h 2"/>
                <a:gd name="T4" fmla="*/ 2147483647 w 5"/>
                <a:gd name="T5" fmla="*/ 2147482112 h 2"/>
                <a:gd name="T6" fmla="*/ 2147483647 w 5"/>
                <a:gd name="T7" fmla="*/ 2147482112 h 2"/>
                <a:gd name="T8" fmla="*/ 2147483647 w 5"/>
                <a:gd name="T9" fmla="*/ 2147482112 h 2"/>
                <a:gd name="T10" fmla="*/ 2147483647 w 5"/>
                <a:gd name="T11" fmla="*/ 2147482112 h 2"/>
                <a:gd name="T12" fmla="*/ 0 w 5"/>
                <a:gd name="T13" fmla="*/ 2147482112 h 2"/>
                <a:gd name="T14" fmla="*/ 0 w 5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0" y="0"/>
                  </a:moveTo>
                  <a:lnTo>
                    <a:pt x="3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32" name="Freeform 346"/>
            <p:cNvSpPr>
              <a:spLocks/>
            </p:cNvSpPr>
            <p:nvPr/>
          </p:nvSpPr>
          <p:spPr bwMode="auto">
            <a:xfrm>
              <a:off x="958" y="1821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2147482112 w 2"/>
                <a:gd name="T11" fmla="*/ 2147482112 h 2"/>
                <a:gd name="T12" fmla="*/ 2147482112 w 2"/>
                <a:gd name="T13" fmla="*/ 2147482112 h 2"/>
                <a:gd name="T14" fmla="*/ 0 w 2"/>
                <a:gd name="T15" fmla="*/ 2147482112 h 2"/>
                <a:gd name="T16" fmla="*/ 0 w 2"/>
                <a:gd name="T17" fmla="*/ 0 h 2"/>
                <a:gd name="T18" fmla="*/ 0 w 2"/>
                <a:gd name="T19" fmla="*/ 0 h 2"/>
                <a:gd name="T20" fmla="*/ 0 w 2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"/>
                <a:gd name="T34" fmla="*/ 0 h 2"/>
                <a:gd name="T35" fmla="*/ 2 w 2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33" name="Freeform 347"/>
            <p:cNvSpPr>
              <a:spLocks/>
            </p:cNvSpPr>
            <p:nvPr/>
          </p:nvSpPr>
          <p:spPr bwMode="auto">
            <a:xfrm>
              <a:off x="958" y="1821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2147482112 w 2"/>
                <a:gd name="T11" fmla="*/ 2147482112 h 2"/>
                <a:gd name="T12" fmla="*/ 2147482112 w 2"/>
                <a:gd name="T13" fmla="*/ 2147482112 h 2"/>
                <a:gd name="T14" fmla="*/ 0 w 2"/>
                <a:gd name="T15" fmla="*/ 2147482112 h 2"/>
                <a:gd name="T16" fmla="*/ 0 w 2"/>
                <a:gd name="T17" fmla="*/ 0 h 2"/>
                <a:gd name="T18" fmla="*/ 0 w 2"/>
                <a:gd name="T19" fmla="*/ 0 h 2"/>
                <a:gd name="T20" fmla="*/ 0 w 2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"/>
                <a:gd name="T34" fmla="*/ 0 h 2"/>
                <a:gd name="T35" fmla="*/ 2 w 2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34" name="Freeform 348"/>
            <p:cNvSpPr>
              <a:spLocks/>
            </p:cNvSpPr>
            <p:nvPr/>
          </p:nvSpPr>
          <p:spPr bwMode="auto">
            <a:xfrm>
              <a:off x="956" y="1827"/>
              <a:ext cx="4" cy="5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0 w 4"/>
                <a:gd name="T5" fmla="*/ 0 h 5"/>
                <a:gd name="T6" fmla="*/ 2147482112 w 4"/>
                <a:gd name="T7" fmla="*/ 2147482317 h 5"/>
                <a:gd name="T8" fmla="*/ 2147482112 w 4"/>
                <a:gd name="T9" fmla="*/ 2147482317 h 5"/>
                <a:gd name="T10" fmla="*/ 2147482112 w 4"/>
                <a:gd name="T11" fmla="*/ 2147482317 h 5"/>
                <a:gd name="T12" fmla="*/ 2147482112 w 4"/>
                <a:gd name="T13" fmla="*/ 2147482317 h 5"/>
                <a:gd name="T14" fmla="*/ 0 w 4"/>
                <a:gd name="T15" fmla="*/ 2147482317 h 5"/>
                <a:gd name="T16" fmla="*/ 0 w 4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5"/>
                <a:gd name="T29" fmla="*/ 4 w 4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35" name="Freeform 349"/>
            <p:cNvSpPr>
              <a:spLocks/>
            </p:cNvSpPr>
            <p:nvPr/>
          </p:nvSpPr>
          <p:spPr bwMode="auto">
            <a:xfrm>
              <a:off x="956" y="1827"/>
              <a:ext cx="4" cy="5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0 w 4"/>
                <a:gd name="T5" fmla="*/ 0 h 5"/>
                <a:gd name="T6" fmla="*/ 2147482112 w 4"/>
                <a:gd name="T7" fmla="*/ 2147482317 h 5"/>
                <a:gd name="T8" fmla="*/ 2147482112 w 4"/>
                <a:gd name="T9" fmla="*/ 2147482317 h 5"/>
                <a:gd name="T10" fmla="*/ 2147482112 w 4"/>
                <a:gd name="T11" fmla="*/ 2147482317 h 5"/>
                <a:gd name="T12" fmla="*/ 2147482112 w 4"/>
                <a:gd name="T13" fmla="*/ 2147482317 h 5"/>
                <a:gd name="T14" fmla="*/ 0 w 4"/>
                <a:gd name="T15" fmla="*/ 2147482317 h 5"/>
                <a:gd name="T16" fmla="*/ 0 w 4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5"/>
                <a:gd name="T29" fmla="*/ 4 w 4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36" name="Freeform 350"/>
            <p:cNvSpPr>
              <a:spLocks/>
            </p:cNvSpPr>
            <p:nvPr/>
          </p:nvSpPr>
          <p:spPr bwMode="auto">
            <a:xfrm>
              <a:off x="930" y="1811"/>
              <a:ext cx="4" cy="2"/>
            </a:xfrm>
            <a:custGeom>
              <a:avLst/>
              <a:gdLst>
                <a:gd name="T0" fmla="*/ 0 w 3"/>
                <a:gd name="T1" fmla="*/ 2147482112 h 2"/>
                <a:gd name="T2" fmla="*/ 0 w 3"/>
                <a:gd name="T3" fmla="*/ 2147482112 h 2"/>
                <a:gd name="T4" fmla="*/ 2147483647 w 3"/>
                <a:gd name="T5" fmla="*/ 0 h 2"/>
                <a:gd name="T6" fmla="*/ 2147483647 w 3"/>
                <a:gd name="T7" fmla="*/ 2147482112 h 2"/>
                <a:gd name="T8" fmla="*/ 2147483647 w 3"/>
                <a:gd name="T9" fmla="*/ 2147482112 h 2"/>
                <a:gd name="T10" fmla="*/ 2147483647 w 3"/>
                <a:gd name="T11" fmla="*/ 2147482112 h 2"/>
                <a:gd name="T12" fmla="*/ 2147483647 w 3"/>
                <a:gd name="T13" fmla="*/ 2147482112 h 2"/>
                <a:gd name="T14" fmla="*/ 0 w 3"/>
                <a:gd name="T15" fmla="*/ 2147482112 h 2"/>
                <a:gd name="T16" fmla="*/ 2147483647 w 3"/>
                <a:gd name="T17" fmla="*/ 2147482112 h 2"/>
                <a:gd name="T18" fmla="*/ 0 w 3"/>
                <a:gd name="T19" fmla="*/ 2147482112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2"/>
                <a:gd name="T32" fmla="*/ 3 w 3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2">
                  <a:moveTo>
                    <a:pt x="0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37" name="Freeform 351"/>
            <p:cNvSpPr>
              <a:spLocks/>
            </p:cNvSpPr>
            <p:nvPr/>
          </p:nvSpPr>
          <p:spPr bwMode="auto">
            <a:xfrm>
              <a:off x="930" y="1811"/>
              <a:ext cx="4" cy="2"/>
            </a:xfrm>
            <a:custGeom>
              <a:avLst/>
              <a:gdLst>
                <a:gd name="T0" fmla="*/ 0 w 3"/>
                <a:gd name="T1" fmla="*/ 2147482112 h 2"/>
                <a:gd name="T2" fmla="*/ 0 w 3"/>
                <a:gd name="T3" fmla="*/ 2147482112 h 2"/>
                <a:gd name="T4" fmla="*/ 2147483647 w 3"/>
                <a:gd name="T5" fmla="*/ 0 h 2"/>
                <a:gd name="T6" fmla="*/ 2147483647 w 3"/>
                <a:gd name="T7" fmla="*/ 2147482112 h 2"/>
                <a:gd name="T8" fmla="*/ 2147483647 w 3"/>
                <a:gd name="T9" fmla="*/ 2147482112 h 2"/>
                <a:gd name="T10" fmla="*/ 2147483647 w 3"/>
                <a:gd name="T11" fmla="*/ 2147482112 h 2"/>
                <a:gd name="T12" fmla="*/ 2147483647 w 3"/>
                <a:gd name="T13" fmla="*/ 2147482112 h 2"/>
                <a:gd name="T14" fmla="*/ 0 w 3"/>
                <a:gd name="T15" fmla="*/ 2147482112 h 2"/>
                <a:gd name="T16" fmla="*/ 2147483647 w 3"/>
                <a:gd name="T17" fmla="*/ 2147482112 h 2"/>
                <a:gd name="T18" fmla="*/ 0 w 3"/>
                <a:gd name="T19" fmla="*/ 2147482112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2"/>
                <a:gd name="T32" fmla="*/ 3 w 3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2">
                  <a:moveTo>
                    <a:pt x="0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38" name="Freeform 352"/>
            <p:cNvSpPr>
              <a:spLocks/>
            </p:cNvSpPr>
            <p:nvPr/>
          </p:nvSpPr>
          <p:spPr bwMode="auto">
            <a:xfrm>
              <a:off x="936" y="1811"/>
              <a:ext cx="6" cy="2"/>
            </a:xfrm>
            <a:custGeom>
              <a:avLst/>
              <a:gdLst>
                <a:gd name="T0" fmla="*/ 0 w 5"/>
                <a:gd name="T1" fmla="*/ 0 h 2"/>
                <a:gd name="T2" fmla="*/ 2147483647 w 5"/>
                <a:gd name="T3" fmla="*/ 2147482112 h 2"/>
                <a:gd name="T4" fmla="*/ 2147483647 w 5"/>
                <a:gd name="T5" fmla="*/ 2147482112 h 2"/>
                <a:gd name="T6" fmla="*/ 2147483647 w 5"/>
                <a:gd name="T7" fmla="*/ 2147482112 h 2"/>
                <a:gd name="T8" fmla="*/ 2147483647 w 5"/>
                <a:gd name="T9" fmla="*/ 2147482112 h 2"/>
                <a:gd name="T10" fmla="*/ 2147483647 w 5"/>
                <a:gd name="T11" fmla="*/ 2147482112 h 2"/>
                <a:gd name="T12" fmla="*/ 0 w 5"/>
                <a:gd name="T13" fmla="*/ 2147482112 h 2"/>
                <a:gd name="T14" fmla="*/ 0 w 5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0" y="0"/>
                  </a:moveTo>
                  <a:lnTo>
                    <a:pt x="3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39" name="Freeform 353"/>
            <p:cNvSpPr>
              <a:spLocks/>
            </p:cNvSpPr>
            <p:nvPr/>
          </p:nvSpPr>
          <p:spPr bwMode="auto">
            <a:xfrm>
              <a:off x="936" y="1811"/>
              <a:ext cx="6" cy="2"/>
            </a:xfrm>
            <a:custGeom>
              <a:avLst/>
              <a:gdLst>
                <a:gd name="T0" fmla="*/ 0 w 5"/>
                <a:gd name="T1" fmla="*/ 0 h 2"/>
                <a:gd name="T2" fmla="*/ 2147483647 w 5"/>
                <a:gd name="T3" fmla="*/ 2147482112 h 2"/>
                <a:gd name="T4" fmla="*/ 2147483647 w 5"/>
                <a:gd name="T5" fmla="*/ 2147482112 h 2"/>
                <a:gd name="T6" fmla="*/ 2147483647 w 5"/>
                <a:gd name="T7" fmla="*/ 2147482112 h 2"/>
                <a:gd name="T8" fmla="*/ 2147483647 w 5"/>
                <a:gd name="T9" fmla="*/ 2147482112 h 2"/>
                <a:gd name="T10" fmla="*/ 2147483647 w 5"/>
                <a:gd name="T11" fmla="*/ 2147482112 h 2"/>
                <a:gd name="T12" fmla="*/ 0 w 5"/>
                <a:gd name="T13" fmla="*/ 2147482112 h 2"/>
                <a:gd name="T14" fmla="*/ 0 w 5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0" y="0"/>
                  </a:moveTo>
                  <a:lnTo>
                    <a:pt x="3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40" name="Freeform 354"/>
            <p:cNvSpPr>
              <a:spLocks/>
            </p:cNvSpPr>
            <p:nvPr/>
          </p:nvSpPr>
          <p:spPr bwMode="auto">
            <a:xfrm>
              <a:off x="958" y="1821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2147482112 w 2"/>
                <a:gd name="T11" fmla="*/ 2147482112 h 2"/>
                <a:gd name="T12" fmla="*/ 2147482112 w 2"/>
                <a:gd name="T13" fmla="*/ 2147482112 h 2"/>
                <a:gd name="T14" fmla="*/ 0 w 2"/>
                <a:gd name="T15" fmla="*/ 2147482112 h 2"/>
                <a:gd name="T16" fmla="*/ 0 w 2"/>
                <a:gd name="T17" fmla="*/ 0 h 2"/>
                <a:gd name="T18" fmla="*/ 0 w 2"/>
                <a:gd name="T19" fmla="*/ 0 h 2"/>
                <a:gd name="T20" fmla="*/ 0 w 2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"/>
                <a:gd name="T34" fmla="*/ 0 h 2"/>
                <a:gd name="T35" fmla="*/ 2 w 2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41" name="Freeform 355"/>
            <p:cNvSpPr>
              <a:spLocks/>
            </p:cNvSpPr>
            <p:nvPr/>
          </p:nvSpPr>
          <p:spPr bwMode="auto">
            <a:xfrm>
              <a:off x="958" y="1821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2147482112 w 2"/>
                <a:gd name="T11" fmla="*/ 2147482112 h 2"/>
                <a:gd name="T12" fmla="*/ 2147482112 w 2"/>
                <a:gd name="T13" fmla="*/ 2147482112 h 2"/>
                <a:gd name="T14" fmla="*/ 0 w 2"/>
                <a:gd name="T15" fmla="*/ 2147482112 h 2"/>
                <a:gd name="T16" fmla="*/ 0 w 2"/>
                <a:gd name="T17" fmla="*/ 0 h 2"/>
                <a:gd name="T18" fmla="*/ 0 w 2"/>
                <a:gd name="T19" fmla="*/ 0 h 2"/>
                <a:gd name="T20" fmla="*/ 0 w 2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"/>
                <a:gd name="T34" fmla="*/ 0 h 2"/>
                <a:gd name="T35" fmla="*/ 2 w 2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42" name="Freeform 356"/>
            <p:cNvSpPr>
              <a:spLocks/>
            </p:cNvSpPr>
            <p:nvPr/>
          </p:nvSpPr>
          <p:spPr bwMode="auto">
            <a:xfrm>
              <a:off x="956" y="1827"/>
              <a:ext cx="4" cy="5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0 w 4"/>
                <a:gd name="T5" fmla="*/ 0 h 5"/>
                <a:gd name="T6" fmla="*/ 2147482112 w 4"/>
                <a:gd name="T7" fmla="*/ 2147482317 h 5"/>
                <a:gd name="T8" fmla="*/ 2147482112 w 4"/>
                <a:gd name="T9" fmla="*/ 2147482317 h 5"/>
                <a:gd name="T10" fmla="*/ 2147482112 w 4"/>
                <a:gd name="T11" fmla="*/ 2147482317 h 5"/>
                <a:gd name="T12" fmla="*/ 2147482112 w 4"/>
                <a:gd name="T13" fmla="*/ 2147482317 h 5"/>
                <a:gd name="T14" fmla="*/ 0 w 4"/>
                <a:gd name="T15" fmla="*/ 2147482317 h 5"/>
                <a:gd name="T16" fmla="*/ 0 w 4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5"/>
                <a:gd name="T29" fmla="*/ 4 w 4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43" name="Freeform 357"/>
            <p:cNvSpPr>
              <a:spLocks/>
            </p:cNvSpPr>
            <p:nvPr/>
          </p:nvSpPr>
          <p:spPr bwMode="auto">
            <a:xfrm>
              <a:off x="956" y="1827"/>
              <a:ext cx="4" cy="5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0 w 4"/>
                <a:gd name="T5" fmla="*/ 0 h 5"/>
                <a:gd name="T6" fmla="*/ 2147482112 w 4"/>
                <a:gd name="T7" fmla="*/ 2147482317 h 5"/>
                <a:gd name="T8" fmla="*/ 2147482112 w 4"/>
                <a:gd name="T9" fmla="*/ 2147482317 h 5"/>
                <a:gd name="T10" fmla="*/ 2147482112 w 4"/>
                <a:gd name="T11" fmla="*/ 2147482317 h 5"/>
                <a:gd name="T12" fmla="*/ 2147482112 w 4"/>
                <a:gd name="T13" fmla="*/ 2147482317 h 5"/>
                <a:gd name="T14" fmla="*/ 0 w 4"/>
                <a:gd name="T15" fmla="*/ 2147482317 h 5"/>
                <a:gd name="T16" fmla="*/ 0 w 4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5"/>
                <a:gd name="T29" fmla="*/ 4 w 4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44" name="Freeform 358"/>
            <p:cNvSpPr>
              <a:spLocks/>
            </p:cNvSpPr>
            <p:nvPr/>
          </p:nvSpPr>
          <p:spPr bwMode="auto">
            <a:xfrm>
              <a:off x="1291" y="1897"/>
              <a:ext cx="8" cy="8"/>
            </a:xfrm>
            <a:custGeom>
              <a:avLst/>
              <a:gdLst>
                <a:gd name="T0" fmla="*/ 2147483647 w 7"/>
                <a:gd name="T1" fmla="*/ 2147483647 h 7"/>
                <a:gd name="T2" fmla="*/ 2147483647 w 7"/>
                <a:gd name="T3" fmla="*/ 2147483647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2147483647 w 7"/>
                <a:gd name="T9" fmla="*/ 2147483647 h 7"/>
                <a:gd name="T10" fmla="*/ 2147483647 w 7"/>
                <a:gd name="T11" fmla="*/ 2147483647 h 7"/>
                <a:gd name="T12" fmla="*/ 2147483647 w 7"/>
                <a:gd name="T13" fmla="*/ 0 h 7"/>
                <a:gd name="T14" fmla="*/ 2147483647 w 7"/>
                <a:gd name="T15" fmla="*/ 0 h 7"/>
                <a:gd name="T16" fmla="*/ 2147483647 w 7"/>
                <a:gd name="T17" fmla="*/ 0 h 7"/>
                <a:gd name="T18" fmla="*/ 2147483647 w 7"/>
                <a:gd name="T19" fmla="*/ 2147483647 h 7"/>
                <a:gd name="T20" fmla="*/ 2147483647 w 7"/>
                <a:gd name="T21" fmla="*/ 2147483647 h 7"/>
                <a:gd name="T22" fmla="*/ 0 w 7"/>
                <a:gd name="T23" fmla="*/ 2147483647 h 7"/>
                <a:gd name="T24" fmla="*/ 0 w 7"/>
                <a:gd name="T25" fmla="*/ 2147483647 h 7"/>
                <a:gd name="T26" fmla="*/ 0 w 7"/>
                <a:gd name="T27" fmla="*/ 2147483647 h 7"/>
                <a:gd name="T28" fmla="*/ 0 w 7"/>
                <a:gd name="T29" fmla="*/ 2147483647 h 7"/>
                <a:gd name="T30" fmla="*/ 2147483647 w 7"/>
                <a:gd name="T31" fmla="*/ 2147483647 h 7"/>
                <a:gd name="T32" fmla="*/ 2147483647 w 7"/>
                <a:gd name="T33" fmla="*/ 2147483647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"/>
                <a:gd name="T52" fmla="*/ 0 h 7"/>
                <a:gd name="T53" fmla="*/ 7 w 7"/>
                <a:gd name="T54" fmla="*/ 7 h 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" h="7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4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45" name="Freeform 359"/>
            <p:cNvSpPr>
              <a:spLocks/>
            </p:cNvSpPr>
            <p:nvPr/>
          </p:nvSpPr>
          <p:spPr bwMode="auto">
            <a:xfrm>
              <a:off x="1291" y="1897"/>
              <a:ext cx="8" cy="8"/>
            </a:xfrm>
            <a:custGeom>
              <a:avLst/>
              <a:gdLst>
                <a:gd name="T0" fmla="*/ 2147483647 w 7"/>
                <a:gd name="T1" fmla="*/ 2147483647 h 7"/>
                <a:gd name="T2" fmla="*/ 2147483647 w 7"/>
                <a:gd name="T3" fmla="*/ 2147483647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2147483647 w 7"/>
                <a:gd name="T9" fmla="*/ 2147483647 h 7"/>
                <a:gd name="T10" fmla="*/ 2147483647 w 7"/>
                <a:gd name="T11" fmla="*/ 2147483647 h 7"/>
                <a:gd name="T12" fmla="*/ 2147483647 w 7"/>
                <a:gd name="T13" fmla="*/ 0 h 7"/>
                <a:gd name="T14" fmla="*/ 2147483647 w 7"/>
                <a:gd name="T15" fmla="*/ 0 h 7"/>
                <a:gd name="T16" fmla="*/ 2147483647 w 7"/>
                <a:gd name="T17" fmla="*/ 0 h 7"/>
                <a:gd name="T18" fmla="*/ 2147483647 w 7"/>
                <a:gd name="T19" fmla="*/ 2147483647 h 7"/>
                <a:gd name="T20" fmla="*/ 2147483647 w 7"/>
                <a:gd name="T21" fmla="*/ 2147483647 h 7"/>
                <a:gd name="T22" fmla="*/ 0 w 7"/>
                <a:gd name="T23" fmla="*/ 2147483647 h 7"/>
                <a:gd name="T24" fmla="*/ 0 w 7"/>
                <a:gd name="T25" fmla="*/ 2147483647 h 7"/>
                <a:gd name="T26" fmla="*/ 0 w 7"/>
                <a:gd name="T27" fmla="*/ 2147483647 h 7"/>
                <a:gd name="T28" fmla="*/ 0 w 7"/>
                <a:gd name="T29" fmla="*/ 2147483647 h 7"/>
                <a:gd name="T30" fmla="*/ 2147483647 w 7"/>
                <a:gd name="T31" fmla="*/ 2147483647 h 7"/>
                <a:gd name="T32" fmla="*/ 2147483647 w 7"/>
                <a:gd name="T33" fmla="*/ 2147483647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"/>
                <a:gd name="T52" fmla="*/ 0 h 7"/>
                <a:gd name="T53" fmla="*/ 7 w 7"/>
                <a:gd name="T54" fmla="*/ 7 h 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" h="7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4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46" name="Freeform 360"/>
            <p:cNvSpPr>
              <a:spLocks/>
            </p:cNvSpPr>
            <p:nvPr/>
          </p:nvSpPr>
          <p:spPr bwMode="auto">
            <a:xfrm>
              <a:off x="1547" y="1941"/>
              <a:ext cx="2" cy="6"/>
            </a:xfrm>
            <a:custGeom>
              <a:avLst/>
              <a:gdLst>
                <a:gd name="T0" fmla="*/ 2147482112 w 2"/>
                <a:gd name="T1" fmla="*/ 2147483647 h 5"/>
                <a:gd name="T2" fmla="*/ 2147482112 w 2"/>
                <a:gd name="T3" fmla="*/ 0 h 5"/>
                <a:gd name="T4" fmla="*/ 0 w 2"/>
                <a:gd name="T5" fmla="*/ 2147483647 h 5"/>
                <a:gd name="T6" fmla="*/ 0 w 2"/>
                <a:gd name="T7" fmla="*/ 2147483647 h 5"/>
                <a:gd name="T8" fmla="*/ 2147482112 w 2"/>
                <a:gd name="T9" fmla="*/ 2147483647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5"/>
                <a:gd name="T17" fmla="*/ 2 w 2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5">
                  <a:moveTo>
                    <a:pt x="2" y="2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47" name="Freeform 361"/>
            <p:cNvSpPr>
              <a:spLocks/>
            </p:cNvSpPr>
            <p:nvPr/>
          </p:nvSpPr>
          <p:spPr bwMode="auto">
            <a:xfrm>
              <a:off x="1547" y="1941"/>
              <a:ext cx="2" cy="6"/>
            </a:xfrm>
            <a:custGeom>
              <a:avLst/>
              <a:gdLst>
                <a:gd name="T0" fmla="*/ 2147482112 w 2"/>
                <a:gd name="T1" fmla="*/ 2147483647 h 5"/>
                <a:gd name="T2" fmla="*/ 2147482112 w 2"/>
                <a:gd name="T3" fmla="*/ 0 h 5"/>
                <a:gd name="T4" fmla="*/ 0 w 2"/>
                <a:gd name="T5" fmla="*/ 2147483647 h 5"/>
                <a:gd name="T6" fmla="*/ 0 w 2"/>
                <a:gd name="T7" fmla="*/ 2147483647 h 5"/>
                <a:gd name="T8" fmla="*/ 2147482112 w 2"/>
                <a:gd name="T9" fmla="*/ 2147483647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5"/>
                <a:gd name="T17" fmla="*/ 2 w 2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5">
                  <a:moveTo>
                    <a:pt x="2" y="2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48" name="Freeform 362"/>
            <p:cNvSpPr>
              <a:spLocks/>
            </p:cNvSpPr>
            <p:nvPr/>
          </p:nvSpPr>
          <p:spPr bwMode="auto">
            <a:xfrm>
              <a:off x="1541" y="1947"/>
              <a:ext cx="3" cy="2"/>
            </a:xfrm>
            <a:custGeom>
              <a:avLst/>
              <a:gdLst>
                <a:gd name="T0" fmla="*/ 2147483647 w 2"/>
                <a:gd name="T1" fmla="*/ 0 h 2"/>
                <a:gd name="T2" fmla="*/ 0 w 2"/>
                <a:gd name="T3" fmla="*/ 2147482112 h 2"/>
                <a:gd name="T4" fmla="*/ 0 w 2"/>
                <a:gd name="T5" fmla="*/ 2147482112 h 2"/>
                <a:gd name="T6" fmla="*/ 2147483647 w 2"/>
                <a:gd name="T7" fmla="*/ 0 h 2"/>
                <a:gd name="T8" fmla="*/ 2147483647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2"/>
                <a:gd name="T17" fmla="*/ 2 w 2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49" name="Freeform 363"/>
            <p:cNvSpPr>
              <a:spLocks/>
            </p:cNvSpPr>
            <p:nvPr/>
          </p:nvSpPr>
          <p:spPr bwMode="auto">
            <a:xfrm>
              <a:off x="1541" y="1947"/>
              <a:ext cx="3" cy="2"/>
            </a:xfrm>
            <a:custGeom>
              <a:avLst/>
              <a:gdLst>
                <a:gd name="T0" fmla="*/ 2147483647 w 2"/>
                <a:gd name="T1" fmla="*/ 0 h 2"/>
                <a:gd name="T2" fmla="*/ 0 w 2"/>
                <a:gd name="T3" fmla="*/ 2147482112 h 2"/>
                <a:gd name="T4" fmla="*/ 0 w 2"/>
                <a:gd name="T5" fmla="*/ 2147482112 h 2"/>
                <a:gd name="T6" fmla="*/ 2147483647 w 2"/>
                <a:gd name="T7" fmla="*/ 0 h 2"/>
                <a:gd name="T8" fmla="*/ 2147483647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2"/>
                <a:gd name="T17" fmla="*/ 2 w 2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50" name="Freeform 364"/>
            <p:cNvSpPr>
              <a:spLocks/>
            </p:cNvSpPr>
            <p:nvPr/>
          </p:nvSpPr>
          <p:spPr bwMode="auto">
            <a:xfrm>
              <a:off x="1527" y="1949"/>
              <a:ext cx="6" cy="1"/>
            </a:xfrm>
            <a:custGeom>
              <a:avLst/>
              <a:gdLst>
                <a:gd name="T0" fmla="*/ 2147483647 w 5"/>
                <a:gd name="T1" fmla="*/ 1073741056 h 2"/>
                <a:gd name="T2" fmla="*/ 2147483647 w 5"/>
                <a:gd name="T3" fmla="*/ 0 h 2"/>
                <a:gd name="T4" fmla="*/ 0 w 5"/>
                <a:gd name="T5" fmla="*/ 1073741056 h 2"/>
                <a:gd name="T6" fmla="*/ 0 w 5"/>
                <a:gd name="T7" fmla="*/ 1073741056 h 2"/>
                <a:gd name="T8" fmla="*/ 0 w 5"/>
                <a:gd name="T9" fmla="*/ 1073741056 h 2"/>
                <a:gd name="T10" fmla="*/ 2147483647 w 5"/>
                <a:gd name="T11" fmla="*/ 0 h 2"/>
                <a:gd name="T12" fmla="*/ 2147483647 w 5"/>
                <a:gd name="T13" fmla="*/ 0 h 2"/>
                <a:gd name="T14" fmla="*/ 2147483647 w 5"/>
                <a:gd name="T15" fmla="*/ 0 h 2"/>
                <a:gd name="T16" fmla="*/ 2147483647 w 5"/>
                <a:gd name="T17" fmla="*/ 1073741056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2"/>
                <a:gd name="T29" fmla="*/ 5 w 5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2">
                  <a:moveTo>
                    <a:pt x="5" y="2"/>
                  </a:moveTo>
                  <a:lnTo>
                    <a:pt x="5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51" name="Freeform 365"/>
            <p:cNvSpPr>
              <a:spLocks/>
            </p:cNvSpPr>
            <p:nvPr/>
          </p:nvSpPr>
          <p:spPr bwMode="auto">
            <a:xfrm>
              <a:off x="1527" y="1949"/>
              <a:ext cx="6" cy="1"/>
            </a:xfrm>
            <a:custGeom>
              <a:avLst/>
              <a:gdLst>
                <a:gd name="T0" fmla="*/ 2147483647 w 5"/>
                <a:gd name="T1" fmla="*/ 1073741056 h 2"/>
                <a:gd name="T2" fmla="*/ 2147483647 w 5"/>
                <a:gd name="T3" fmla="*/ 0 h 2"/>
                <a:gd name="T4" fmla="*/ 0 w 5"/>
                <a:gd name="T5" fmla="*/ 1073741056 h 2"/>
                <a:gd name="T6" fmla="*/ 0 w 5"/>
                <a:gd name="T7" fmla="*/ 1073741056 h 2"/>
                <a:gd name="T8" fmla="*/ 0 w 5"/>
                <a:gd name="T9" fmla="*/ 1073741056 h 2"/>
                <a:gd name="T10" fmla="*/ 2147483647 w 5"/>
                <a:gd name="T11" fmla="*/ 0 h 2"/>
                <a:gd name="T12" fmla="*/ 2147483647 w 5"/>
                <a:gd name="T13" fmla="*/ 0 h 2"/>
                <a:gd name="T14" fmla="*/ 2147483647 w 5"/>
                <a:gd name="T15" fmla="*/ 0 h 2"/>
                <a:gd name="T16" fmla="*/ 2147483647 w 5"/>
                <a:gd name="T17" fmla="*/ 1073741056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2"/>
                <a:gd name="T29" fmla="*/ 5 w 5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2">
                  <a:moveTo>
                    <a:pt x="5" y="2"/>
                  </a:moveTo>
                  <a:lnTo>
                    <a:pt x="5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52" name="Freeform 366"/>
            <p:cNvSpPr>
              <a:spLocks/>
            </p:cNvSpPr>
            <p:nvPr/>
          </p:nvSpPr>
          <p:spPr bwMode="auto">
            <a:xfrm>
              <a:off x="1616" y="1794"/>
              <a:ext cx="4" cy="4"/>
            </a:xfrm>
            <a:custGeom>
              <a:avLst/>
              <a:gdLst>
                <a:gd name="T0" fmla="*/ 0 w 4"/>
                <a:gd name="T1" fmla="*/ 2147483647 h 3"/>
                <a:gd name="T2" fmla="*/ 0 w 4"/>
                <a:gd name="T3" fmla="*/ 2147483647 h 3"/>
                <a:gd name="T4" fmla="*/ 2147482112 w 4"/>
                <a:gd name="T5" fmla="*/ 0 h 3"/>
                <a:gd name="T6" fmla="*/ 2147482112 w 4"/>
                <a:gd name="T7" fmla="*/ 0 h 3"/>
                <a:gd name="T8" fmla="*/ 0 w 4"/>
                <a:gd name="T9" fmla="*/ 2147483647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3"/>
                <a:gd name="T17" fmla="*/ 4 w 4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3">
                  <a:moveTo>
                    <a:pt x="0" y="3"/>
                  </a:moveTo>
                  <a:lnTo>
                    <a:pt x="0" y="3"/>
                  </a:lnTo>
                  <a:lnTo>
                    <a:pt x="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53" name="Freeform 367"/>
            <p:cNvSpPr>
              <a:spLocks/>
            </p:cNvSpPr>
            <p:nvPr/>
          </p:nvSpPr>
          <p:spPr bwMode="auto">
            <a:xfrm>
              <a:off x="1616" y="1794"/>
              <a:ext cx="4" cy="4"/>
            </a:xfrm>
            <a:custGeom>
              <a:avLst/>
              <a:gdLst>
                <a:gd name="T0" fmla="*/ 0 w 4"/>
                <a:gd name="T1" fmla="*/ 2147483647 h 3"/>
                <a:gd name="T2" fmla="*/ 0 w 4"/>
                <a:gd name="T3" fmla="*/ 2147483647 h 3"/>
                <a:gd name="T4" fmla="*/ 2147482112 w 4"/>
                <a:gd name="T5" fmla="*/ 0 h 3"/>
                <a:gd name="T6" fmla="*/ 2147482112 w 4"/>
                <a:gd name="T7" fmla="*/ 0 h 3"/>
                <a:gd name="T8" fmla="*/ 0 w 4"/>
                <a:gd name="T9" fmla="*/ 2147483647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3"/>
                <a:gd name="T17" fmla="*/ 4 w 4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3">
                  <a:moveTo>
                    <a:pt x="0" y="3"/>
                  </a:moveTo>
                  <a:lnTo>
                    <a:pt x="0" y="3"/>
                  </a:lnTo>
                  <a:lnTo>
                    <a:pt x="4" y="0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54" name="Freeform 368"/>
            <p:cNvSpPr>
              <a:spLocks/>
            </p:cNvSpPr>
            <p:nvPr/>
          </p:nvSpPr>
          <p:spPr bwMode="auto">
            <a:xfrm>
              <a:off x="1620" y="1783"/>
              <a:ext cx="6" cy="11"/>
            </a:xfrm>
            <a:custGeom>
              <a:avLst/>
              <a:gdLst>
                <a:gd name="T0" fmla="*/ 0 w 5"/>
                <a:gd name="T1" fmla="*/ 2147482391 h 11"/>
                <a:gd name="T2" fmla="*/ 0 w 5"/>
                <a:gd name="T3" fmla="*/ 2147482391 h 11"/>
                <a:gd name="T4" fmla="*/ 2147483647 w 5"/>
                <a:gd name="T5" fmla="*/ 2147482391 h 11"/>
                <a:gd name="T6" fmla="*/ 2147483647 w 5"/>
                <a:gd name="T7" fmla="*/ 2147482391 h 11"/>
                <a:gd name="T8" fmla="*/ 0 w 5"/>
                <a:gd name="T9" fmla="*/ 0 h 11"/>
                <a:gd name="T10" fmla="*/ 0 w 5"/>
                <a:gd name="T11" fmla="*/ 0 h 11"/>
                <a:gd name="T12" fmla="*/ 2147483647 w 5"/>
                <a:gd name="T13" fmla="*/ 2147482391 h 11"/>
                <a:gd name="T14" fmla="*/ 2147483647 w 5"/>
                <a:gd name="T15" fmla="*/ 2147482391 h 11"/>
                <a:gd name="T16" fmla="*/ 0 w 5"/>
                <a:gd name="T17" fmla="*/ 2147482391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11"/>
                <a:gd name="T29" fmla="*/ 5 w 5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11">
                  <a:moveTo>
                    <a:pt x="0" y="11"/>
                  </a:moveTo>
                  <a:lnTo>
                    <a:pt x="0" y="11"/>
                  </a:lnTo>
                  <a:lnTo>
                    <a:pt x="3" y="11"/>
                  </a:lnTo>
                  <a:lnTo>
                    <a:pt x="5" y="4"/>
                  </a:lnTo>
                  <a:lnTo>
                    <a:pt x="0" y="0"/>
                  </a:lnTo>
                  <a:lnTo>
                    <a:pt x="5" y="4"/>
                  </a:lnTo>
                  <a:lnTo>
                    <a:pt x="3" y="9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55" name="Freeform 369"/>
            <p:cNvSpPr>
              <a:spLocks/>
            </p:cNvSpPr>
            <p:nvPr/>
          </p:nvSpPr>
          <p:spPr bwMode="auto">
            <a:xfrm>
              <a:off x="1620" y="1783"/>
              <a:ext cx="6" cy="11"/>
            </a:xfrm>
            <a:custGeom>
              <a:avLst/>
              <a:gdLst>
                <a:gd name="T0" fmla="*/ 0 w 5"/>
                <a:gd name="T1" fmla="*/ 2147482391 h 11"/>
                <a:gd name="T2" fmla="*/ 0 w 5"/>
                <a:gd name="T3" fmla="*/ 2147482391 h 11"/>
                <a:gd name="T4" fmla="*/ 2147483647 w 5"/>
                <a:gd name="T5" fmla="*/ 2147482391 h 11"/>
                <a:gd name="T6" fmla="*/ 2147483647 w 5"/>
                <a:gd name="T7" fmla="*/ 2147482391 h 11"/>
                <a:gd name="T8" fmla="*/ 0 w 5"/>
                <a:gd name="T9" fmla="*/ 0 h 11"/>
                <a:gd name="T10" fmla="*/ 0 w 5"/>
                <a:gd name="T11" fmla="*/ 0 h 11"/>
                <a:gd name="T12" fmla="*/ 2147483647 w 5"/>
                <a:gd name="T13" fmla="*/ 2147482391 h 11"/>
                <a:gd name="T14" fmla="*/ 2147483647 w 5"/>
                <a:gd name="T15" fmla="*/ 2147482391 h 11"/>
                <a:gd name="T16" fmla="*/ 0 w 5"/>
                <a:gd name="T17" fmla="*/ 2147482391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11"/>
                <a:gd name="T29" fmla="*/ 5 w 5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11">
                  <a:moveTo>
                    <a:pt x="0" y="11"/>
                  </a:moveTo>
                  <a:lnTo>
                    <a:pt x="0" y="11"/>
                  </a:lnTo>
                  <a:lnTo>
                    <a:pt x="3" y="11"/>
                  </a:lnTo>
                  <a:lnTo>
                    <a:pt x="5" y="4"/>
                  </a:lnTo>
                  <a:lnTo>
                    <a:pt x="0" y="0"/>
                  </a:lnTo>
                  <a:lnTo>
                    <a:pt x="5" y="4"/>
                  </a:lnTo>
                  <a:lnTo>
                    <a:pt x="3" y="9"/>
                  </a:lnTo>
                  <a:lnTo>
                    <a:pt x="0" y="11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56" name="Freeform 370"/>
            <p:cNvSpPr>
              <a:spLocks/>
            </p:cNvSpPr>
            <p:nvPr/>
          </p:nvSpPr>
          <p:spPr bwMode="auto">
            <a:xfrm>
              <a:off x="1648" y="1707"/>
              <a:ext cx="33" cy="8"/>
            </a:xfrm>
            <a:custGeom>
              <a:avLst/>
              <a:gdLst>
                <a:gd name="T0" fmla="*/ 2147483647 w 28"/>
                <a:gd name="T1" fmla="*/ 0 h 7"/>
                <a:gd name="T2" fmla="*/ 2147483647 w 28"/>
                <a:gd name="T3" fmla="*/ 2147483647 h 7"/>
                <a:gd name="T4" fmla="*/ 2147483647 w 28"/>
                <a:gd name="T5" fmla="*/ 2147483647 h 7"/>
                <a:gd name="T6" fmla="*/ 2147483647 w 28"/>
                <a:gd name="T7" fmla="*/ 2147483647 h 7"/>
                <a:gd name="T8" fmla="*/ 2147483647 w 28"/>
                <a:gd name="T9" fmla="*/ 2147483647 h 7"/>
                <a:gd name="T10" fmla="*/ 2147483647 w 28"/>
                <a:gd name="T11" fmla="*/ 2147483647 h 7"/>
                <a:gd name="T12" fmla="*/ 2147483647 w 28"/>
                <a:gd name="T13" fmla="*/ 2147483647 h 7"/>
                <a:gd name="T14" fmla="*/ 2147483647 w 28"/>
                <a:gd name="T15" fmla="*/ 2147483647 h 7"/>
                <a:gd name="T16" fmla="*/ 2147483647 w 28"/>
                <a:gd name="T17" fmla="*/ 2147483647 h 7"/>
                <a:gd name="T18" fmla="*/ 0 w 28"/>
                <a:gd name="T19" fmla="*/ 2147483647 h 7"/>
                <a:gd name="T20" fmla="*/ 2147483647 w 28"/>
                <a:gd name="T21" fmla="*/ 2147483647 h 7"/>
                <a:gd name="T22" fmla="*/ 2147483647 w 28"/>
                <a:gd name="T23" fmla="*/ 2147483647 h 7"/>
                <a:gd name="T24" fmla="*/ 2147483647 w 28"/>
                <a:gd name="T25" fmla="*/ 2147483647 h 7"/>
                <a:gd name="T26" fmla="*/ 2147483647 w 28"/>
                <a:gd name="T27" fmla="*/ 2147483647 h 7"/>
                <a:gd name="T28" fmla="*/ 2147483647 w 28"/>
                <a:gd name="T29" fmla="*/ 2147483647 h 7"/>
                <a:gd name="T30" fmla="*/ 2147483647 w 28"/>
                <a:gd name="T31" fmla="*/ 2147483647 h 7"/>
                <a:gd name="T32" fmla="*/ 2147483647 w 28"/>
                <a:gd name="T33" fmla="*/ 2147483647 h 7"/>
                <a:gd name="T34" fmla="*/ 2147483647 w 28"/>
                <a:gd name="T35" fmla="*/ 2147483647 h 7"/>
                <a:gd name="T36" fmla="*/ 2147483647 w 28"/>
                <a:gd name="T37" fmla="*/ 2147483647 h 7"/>
                <a:gd name="T38" fmla="*/ 2147483647 w 28"/>
                <a:gd name="T39" fmla="*/ 2147483647 h 7"/>
                <a:gd name="T40" fmla="*/ 2147483647 w 28"/>
                <a:gd name="T41" fmla="*/ 2147483647 h 7"/>
                <a:gd name="T42" fmla="*/ 2147483647 w 28"/>
                <a:gd name="T43" fmla="*/ 2147483647 h 7"/>
                <a:gd name="T44" fmla="*/ 2147483647 w 28"/>
                <a:gd name="T45" fmla="*/ 2147483647 h 7"/>
                <a:gd name="T46" fmla="*/ 2147483647 w 28"/>
                <a:gd name="T47" fmla="*/ 2147483647 h 7"/>
                <a:gd name="T48" fmla="*/ 2147483647 w 28"/>
                <a:gd name="T49" fmla="*/ 2147483647 h 7"/>
                <a:gd name="T50" fmla="*/ 2147483647 w 28"/>
                <a:gd name="T51" fmla="*/ 2147483647 h 7"/>
                <a:gd name="T52" fmla="*/ 2147483647 w 28"/>
                <a:gd name="T53" fmla="*/ 0 h 7"/>
                <a:gd name="T54" fmla="*/ 2147483647 w 28"/>
                <a:gd name="T55" fmla="*/ 0 h 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8"/>
                <a:gd name="T85" fmla="*/ 0 h 7"/>
                <a:gd name="T86" fmla="*/ 28 w 28"/>
                <a:gd name="T87" fmla="*/ 7 h 7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8" h="7">
                  <a:moveTo>
                    <a:pt x="24" y="0"/>
                  </a:moveTo>
                  <a:lnTo>
                    <a:pt x="21" y="3"/>
                  </a:lnTo>
                  <a:lnTo>
                    <a:pt x="19" y="3"/>
                  </a:lnTo>
                  <a:lnTo>
                    <a:pt x="14" y="3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5"/>
                  </a:lnTo>
                  <a:lnTo>
                    <a:pt x="2" y="7"/>
                  </a:lnTo>
                  <a:lnTo>
                    <a:pt x="0" y="7"/>
                  </a:lnTo>
                  <a:lnTo>
                    <a:pt x="2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14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4" y="3"/>
                  </a:lnTo>
                  <a:lnTo>
                    <a:pt x="28" y="3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1" y="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57" name="Freeform 371"/>
            <p:cNvSpPr>
              <a:spLocks/>
            </p:cNvSpPr>
            <p:nvPr/>
          </p:nvSpPr>
          <p:spPr bwMode="auto">
            <a:xfrm>
              <a:off x="1648" y="1707"/>
              <a:ext cx="33" cy="8"/>
            </a:xfrm>
            <a:custGeom>
              <a:avLst/>
              <a:gdLst>
                <a:gd name="T0" fmla="*/ 2147483647 w 28"/>
                <a:gd name="T1" fmla="*/ 0 h 7"/>
                <a:gd name="T2" fmla="*/ 2147483647 w 28"/>
                <a:gd name="T3" fmla="*/ 2147483647 h 7"/>
                <a:gd name="T4" fmla="*/ 2147483647 w 28"/>
                <a:gd name="T5" fmla="*/ 2147483647 h 7"/>
                <a:gd name="T6" fmla="*/ 2147483647 w 28"/>
                <a:gd name="T7" fmla="*/ 2147483647 h 7"/>
                <a:gd name="T8" fmla="*/ 2147483647 w 28"/>
                <a:gd name="T9" fmla="*/ 2147483647 h 7"/>
                <a:gd name="T10" fmla="*/ 2147483647 w 28"/>
                <a:gd name="T11" fmla="*/ 2147483647 h 7"/>
                <a:gd name="T12" fmla="*/ 2147483647 w 28"/>
                <a:gd name="T13" fmla="*/ 2147483647 h 7"/>
                <a:gd name="T14" fmla="*/ 2147483647 w 28"/>
                <a:gd name="T15" fmla="*/ 2147483647 h 7"/>
                <a:gd name="T16" fmla="*/ 2147483647 w 28"/>
                <a:gd name="T17" fmla="*/ 2147483647 h 7"/>
                <a:gd name="T18" fmla="*/ 0 w 28"/>
                <a:gd name="T19" fmla="*/ 2147483647 h 7"/>
                <a:gd name="T20" fmla="*/ 2147483647 w 28"/>
                <a:gd name="T21" fmla="*/ 2147483647 h 7"/>
                <a:gd name="T22" fmla="*/ 2147483647 w 28"/>
                <a:gd name="T23" fmla="*/ 2147483647 h 7"/>
                <a:gd name="T24" fmla="*/ 2147483647 w 28"/>
                <a:gd name="T25" fmla="*/ 2147483647 h 7"/>
                <a:gd name="T26" fmla="*/ 2147483647 w 28"/>
                <a:gd name="T27" fmla="*/ 2147483647 h 7"/>
                <a:gd name="T28" fmla="*/ 2147483647 w 28"/>
                <a:gd name="T29" fmla="*/ 2147483647 h 7"/>
                <a:gd name="T30" fmla="*/ 2147483647 w 28"/>
                <a:gd name="T31" fmla="*/ 2147483647 h 7"/>
                <a:gd name="T32" fmla="*/ 2147483647 w 28"/>
                <a:gd name="T33" fmla="*/ 2147483647 h 7"/>
                <a:gd name="T34" fmla="*/ 2147483647 w 28"/>
                <a:gd name="T35" fmla="*/ 2147483647 h 7"/>
                <a:gd name="T36" fmla="*/ 2147483647 w 28"/>
                <a:gd name="T37" fmla="*/ 2147483647 h 7"/>
                <a:gd name="T38" fmla="*/ 2147483647 w 28"/>
                <a:gd name="T39" fmla="*/ 2147483647 h 7"/>
                <a:gd name="T40" fmla="*/ 2147483647 w 28"/>
                <a:gd name="T41" fmla="*/ 2147483647 h 7"/>
                <a:gd name="T42" fmla="*/ 2147483647 w 28"/>
                <a:gd name="T43" fmla="*/ 2147483647 h 7"/>
                <a:gd name="T44" fmla="*/ 2147483647 w 28"/>
                <a:gd name="T45" fmla="*/ 2147483647 h 7"/>
                <a:gd name="T46" fmla="*/ 2147483647 w 28"/>
                <a:gd name="T47" fmla="*/ 2147483647 h 7"/>
                <a:gd name="T48" fmla="*/ 2147483647 w 28"/>
                <a:gd name="T49" fmla="*/ 2147483647 h 7"/>
                <a:gd name="T50" fmla="*/ 2147483647 w 28"/>
                <a:gd name="T51" fmla="*/ 2147483647 h 7"/>
                <a:gd name="T52" fmla="*/ 2147483647 w 28"/>
                <a:gd name="T53" fmla="*/ 0 h 7"/>
                <a:gd name="T54" fmla="*/ 2147483647 w 28"/>
                <a:gd name="T55" fmla="*/ 0 h 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8"/>
                <a:gd name="T85" fmla="*/ 0 h 7"/>
                <a:gd name="T86" fmla="*/ 28 w 28"/>
                <a:gd name="T87" fmla="*/ 7 h 7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8" h="7">
                  <a:moveTo>
                    <a:pt x="24" y="0"/>
                  </a:moveTo>
                  <a:lnTo>
                    <a:pt x="21" y="3"/>
                  </a:lnTo>
                  <a:lnTo>
                    <a:pt x="19" y="3"/>
                  </a:lnTo>
                  <a:lnTo>
                    <a:pt x="14" y="3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5"/>
                  </a:lnTo>
                  <a:lnTo>
                    <a:pt x="2" y="7"/>
                  </a:lnTo>
                  <a:lnTo>
                    <a:pt x="0" y="7"/>
                  </a:lnTo>
                  <a:lnTo>
                    <a:pt x="2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14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4" y="3"/>
                  </a:lnTo>
                  <a:lnTo>
                    <a:pt x="28" y="3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1" y="3"/>
                  </a:lnTo>
                  <a:lnTo>
                    <a:pt x="2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58" name="Freeform 372"/>
            <p:cNvSpPr>
              <a:spLocks/>
            </p:cNvSpPr>
            <p:nvPr/>
          </p:nvSpPr>
          <p:spPr bwMode="auto">
            <a:xfrm>
              <a:off x="1728" y="1663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147482112 h 2"/>
                <a:gd name="T4" fmla="*/ 0 w 2"/>
                <a:gd name="T5" fmla="*/ 2147482112 h 2"/>
                <a:gd name="T6" fmla="*/ 2147482112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59" name="Freeform 373"/>
            <p:cNvSpPr>
              <a:spLocks/>
            </p:cNvSpPr>
            <p:nvPr/>
          </p:nvSpPr>
          <p:spPr bwMode="auto">
            <a:xfrm>
              <a:off x="1728" y="1663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147482112 h 2"/>
                <a:gd name="T4" fmla="*/ 0 w 2"/>
                <a:gd name="T5" fmla="*/ 2147482112 h 2"/>
                <a:gd name="T6" fmla="*/ 2147482112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60" name="Freeform 374"/>
            <p:cNvSpPr>
              <a:spLocks/>
            </p:cNvSpPr>
            <p:nvPr/>
          </p:nvSpPr>
          <p:spPr bwMode="auto">
            <a:xfrm>
              <a:off x="1730" y="1660"/>
              <a:ext cx="1" cy="3"/>
            </a:xfrm>
            <a:custGeom>
              <a:avLst/>
              <a:gdLst>
                <a:gd name="T0" fmla="*/ 0 w 1588"/>
                <a:gd name="T1" fmla="*/ 2147483647 h 2"/>
                <a:gd name="T2" fmla="*/ 0 w 1588"/>
                <a:gd name="T3" fmla="*/ 2147483647 h 2"/>
                <a:gd name="T4" fmla="*/ 0 w 1588"/>
                <a:gd name="T5" fmla="*/ 2147483647 h 2"/>
                <a:gd name="T6" fmla="*/ 0 w 1588"/>
                <a:gd name="T7" fmla="*/ 0 h 2"/>
                <a:gd name="T8" fmla="*/ 0 w 1588"/>
                <a:gd name="T9" fmla="*/ 0 h 2"/>
                <a:gd name="T10" fmla="*/ 0 w 1588"/>
                <a:gd name="T11" fmla="*/ 2147483647 h 2"/>
                <a:gd name="T12" fmla="*/ 0 w 1588"/>
                <a:gd name="T13" fmla="*/ 2147483647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8"/>
                <a:gd name="T22" fmla="*/ 0 h 2"/>
                <a:gd name="T23" fmla="*/ 1588 w 1588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8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61" name="Freeform 375"/>
            <p:cNvSpPr>
              <a:spLocks/>
            </p:cNvSpPr>
            <p:nvPr/>
          </p:nvSpPr>
          <p:spPr bwMode="auto">
            <a:xfrm>
              <a:off x="1730" y="1660"/>
              <a:ext cx="1" cy="3"/>
            </a:xfrm>
            <a:custGeom>
              <a:avLst/>
              <a:gdLst>
                <a:gd name="T0" fmla="*/ 0 w 1588"/>
                <a:gd name="T1" fmla="*/ 2147483647 h 2"/>
                <a:gd name="T2" fmla="*/ 0 w 1588"/>
                <a:gd name="T3" fmla="*/ 2147483647 h 2"/>
                <a:gd name="T4" fmla="*/ 0 w 1588"/>
                <a:gd name="T5" fmla="*/ 2147483647 h 2"/>
                <a:gd name="T6" fmla="*/ 0 w 1588"/>
                <a:gd name="T7" fmla="*/ 0 h 2"/>
                <a:gd name="T8" fmla="*/ 0 w 1588"/>
                <a:gd name="T9" fmla="*/ 0 h 2"/>
                <a:gd name="T10" fmla="*/ 0 w 1588"/>
                <a:gd name="T11" fmla="*/ 2147483647 h 2"/>
                <a:gd name="T12" fmla="*/ 0 w 1588"/>
                <a:gd name="T13" fmla="*/ 2147483647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8"/>
                <a:gd name="T22" fmla="*/ 0 h 2"/>
                <a:gd name="T23" fmla="*/ 1588 w 1588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8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62" name="Freeform 376"/>
            <p:cNvSpPr>
              <a:spLocks/>
            </p:cNvSpPr>
            <p:nvPr/>
          </p:nvSpPr>
          <p:spPr bwMode="auto">
            <a:xfrm>
              <a:off x="1730" y="1663"/>
              <a:ext cx="3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2147482112 h 2"/>
                <a:gd name="T4" fmla="*/ 0 w 2"/>
                <a:gd name="T5" fmla="*/ 2147482112 h 2"/>
                <a:gd name="T6" fmla="*/ 2147483647 w 2"/>
                <a:gd name="T7" fmla="*/ 2147482112 h 2"/>
                <a:gd name="T8" fmla="*/ 0 w 2"/>
                <a:gd name="T9" fmla="*/ 0 h 2"/>
                <a:gd name="T10" fmla="*/ 0 w 2"/>
                <a:gd name="T11" fmla="*/ 2147482112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2"/>
                <a:gd name="T20" fmla="*/ 2 w 2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63" name="Freeform 377"/>
            <p:cNvSpPr>
              <a:spLocks/>
            </p:cNvSpPr>
            <p:nvPr/>
          </p:nvSpPr>
          <p:spPr bwMode="auto">
            <a:xfrm>
              <a:off x="1730" y="1663"/>
              <a:ext cx="3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2147482112 h 2"/>
                <a:gd name="T4" fmla="*/ 0 w 2"/>
                <a:gd name="T5" fmla="*/ 2147482112 h 2"/>
                <a:gd name="T6" fmla="*/ 2147483647 w 2"/>
                <a:gd name="T7" fmla="*/ 2147482112 h 2"/>
                <a:gd name="T8" fmla="*/ 0 w 2"/>
                <a:gd name="T9" fmla="*/ 0 h 2"/>
                <a:gd name="T10" fmla="*/ 0 w 2"/>
                <a:gd name="T11" fmla="*/ 2147482112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2"/>
                <a:gd name="T20" fmla="*/ 2 w 2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64" name="Freeform 378"/>
            <p:cNvSpPr>
              <a:spLocks/>
            </p:cNvSpPr>
            <p:nvPr/>
          </p:nvSpPr>
          <p:spPr bwMode="auto">
            <a:xfrm>
              <a:off x="647" y="1435"/>
              <a:ext cx="130" cy="72"/>
            </a:xfrm>
            <a:custGeom>
              <a:avLst/>
              <a:gdLst>
                <a:gd name="T0" fmla="*/ 2147483647 w 111"/>
                <a:gd name="T1" fmla="*/ 2147483647 h 66"/>
                <a:gd name="T2" fmla="*/ 2147483647 w 111"/>
                <a:gd name="T3" fmla="*/ 2147483647 h 66"/>
                <a:gd name="T4" fmla="*/ 2147483647 w 111"/>
                <a:gd name="T5" fmla="*/ 2147483647 h 66"/>
                <a:gd name="T6" fmla="*/ 2147483647 w 111"/>
                <a:gd name="T7" fmla="*/ 0 h 66"/>
                <a:gd name="T8" fmla="*/ 2147483647 w 111"/>
                <a:gd name="T9" fmla="*/ 2147483647 h 66"/>
                <a:gd name="T10" fmla="*/ 2147483647 w 111"/>
                <a:gd name="T11" fmla="*/ 2147483647 h 66"/>
                <a:gd name="T12" fmla="*/ 2147483647 w 111"/>
                <a:gd name="T13" fmla="*/ 2147483647 h 66"/>
                <a:gd name="T14" fmla="*/ 2147483647 w 111"/>
                <a:gd name="T15" fmla="*/ 2147483647 h 66"/>
                <a:gd name="T16" fmla="*/ 2147483647 w 111"/>
                <a:gd name="T17" fmla="*/ 2147483647 h 66"/>
                <a:gd name="T18" fmla="*/ 2147483647 w 111"/>
                <a:gd name="T19" fmla="*/ 2147483647 h 66"/>
                <a:gd name="T20" fmla="*/ 2147483647 w 111"/>
                <a:gd name="T21" fmla="*/ 2147483647 h 66"/>
                <a:gd name="T22" fmla="*/ 2147483647 w 111"/>
                <a:gd name="T23" fmla="*/ 2147483647 h 66"/>
                <a:gd name="T24" fmla="*/ 2147483647 w 111"/>
                <a:gd name="T25" fmla="*/ 2147483647 h 66"/>
                <a:gd name="T26" fmla="*/ 2147483647 w 111"/>
                <a:gd name="T27" fmla="*/ 2147483647 h 66"/>
                <a:gd name="T28" fmla="*/ 2147483647 w 111"/>
                <a:gd name="T29" fmla="*/ 2147483647 h 66"/>
                <a:gd name="T30" fmla="*/ 2147483647 w 111"/>
                <a:gd name="T31" fmla="*/ 2147483647 h 66"/>
                <a:gd name="T32" fmla="*/ 2147483647 w 111"/>
                <a:gd name="T33" fmla="*/ 2147483647 h 66"/>
                <a:gd name="T34" fmla="*/ 2147483647 w 111"/>
                <a:gd name="T35" fmla="*/ 2147483647 h 66"/>
                <a:gd name="T36" fmla="*/ 2147483647 w 111"/>
                <a:gd name="T37" fmla="*/ 2147483647 h 66"/>
                <a:gd name="T38" fmla="*/ 2147483647 w 111"/>
                <a:gd name="T39" fmla="*/ 2147483647 h 66"/>
                <a:gd name="T40" fmla="*/ 2147483647 w 111"/>
                <a:gd name="T41" fmla="*/ 2147483647 h 66"/>
                <a:gd name="T42" fmla="*/ 2147483647 w 111"/>
                <a:gd name="T43" fmla="*/ 2147483647 h 66"/>
                <a:gd name="T44" fmla="*/ 2147483647 w 111"/>
                <a:gd name="T45" fmla="*/ 2147483647 h 66"/>
                <a:gd name="T46" fmla="*/ 2147483647 w 111"/>
                <a:gd name="T47" fmla="*/ 2147483647 h 66"/>
                <a:gd name="T48" fmla="*/ 2147483647 w 111"/>
                <a:gd name="T49" fmla="*/ 2147483647 h 66"/>
                <a:gd name="T50" fmla="*/ 2147483647 w 111"/>
                <a:gd name="T51" fmla="*/ 2147483647 h 66"/>
                <a:gd name="T52" fmla="*/ 2147483647 w 111"/>
                <a:gd name="T53" fmla="*/ 2147483647 h 66"/>
                <a:gd name="T54" fmla="*/ 2147483647 w 111"/>
                <a:gd name="T55" fmla="*/ 2147483647 h 66"/>
                <a:gd name="T56" fmla="*/ 2147483647 w 111"/>
                <a:gd name="T57" fmla="*/ 2147483647 h 66"/>
                <a:gd name="T58" fmla="*/ 2147483647 w 111"/>
                <a:gd name="T59" fmla="*/ 2147483647 h 66"/>
                <a:gd name="T60" fmla="*/ 2147483647 w 111"/>
                <a:gd name="T61" fmla="*/ 2147483647 h 66"/>
                <a:gd name="T62" fmla="*/ 2147483647 w 111"/>
                <a:gd name="T63" fmla="*/ 2147483647 h 66"/>
                <a:gd name="T64" fmla="*/ 2147483647 w 111"/>
                <a:gd name="T65" fmla="*/ 2147483647 h 66"/>
                <a:gd name="T66" fmla="*/ 2147483647 w 111"/>
                <a:gd name="T67" fmla="*/ 2147483647 h 66"/>
                <a:gd name="T68" fmla="*/ 2147483647 w 111"/>
                <a:gd name="T69" fmla="*/ 2147483647 h 66"/>
                <a:gd name="T70" fmla="*/ 2147483647 w 111"/>
                <a:gd name="T71" fmla="*/ 2147483647 h 66"/>
                <a:gd name="T72" fmla="*/ 2147483647 w 111"/>
                <a:gd name="T73" fmla="*/ 2147483647 h 66"/>
                <a:gd name="T74" fmla="*/ 2147483647 w 111"/>
                <a:gd name="T75" fmla="*/ 2147483647 h 66"/>
                <a:gd name="T76" fmla="*/ 2147483647 w 111"/>
                <a:gd name="T77" fmla="*/ 2147483647 h 66"/>
                <a:gd name="T78" fmla="*/ 2147483647 w 111"/>
                <a:gd name="T79" fmla="*/ 2147483647 h 66"/>
                <a:gd name="T80" fmla="*/ 2147483647 w 111"/>
                <a:gd name="T81" fmla="*/ 2147483647 h 66"/>
                <a:gd name="T82" fmla="*/ 2147483647 w 111"/>
                <a:gd name="T83" fmla="*/ 2147483647 h 66"/>
                <a:gd name="T84" fmla="*/ 2147483647 w 111"/>
                <a:gd name="T85" fmla="*/ 2147483647 h 66"/>
                <a:gd name="T86" fmla="*/ 2147483647 w 111"/>
                <a:gd name="T87" fmla="*/ 2147483647 h 66"/>
                <a:gd name="T88" fmla="*/ 2147483647 w 111"/>
                <a:gd name="T89" fmla="*/ 2147483647 h 66"/>
                <a:gd name="T90" fmla="*/ 2147483647 w 111"/>
                <a:gd name="T91" fmla="*/ 2147483647 h 66"/>
                <a:gd name="T92" fmla="*/ 2147483647 w 111"/>
                <a:gd name="T93" fmla="*/ 2147483647 h 66"/>
                <a:gd name="T94" fmla="*/ 2147483647 w 111"/>
                <a:gd name="T95" fmla="*/ 2147483647 h 66"/>
                <a:gd name="T96" fmla="*/ 2147483647 w 111"/>
                <a:gd name="T97" fmla="*/ 2147483647 h 66"/>
                <a:gd name="T98" fmla="*/ 2147483647 w 111"/>
                <a:gd name="T99" fmla="*/ 2147483647 h 66"/>
                <a:gd name="T100" fmla="*/ 2147483647 w 111"/>
                <a:gd name="T101" fmla="*/ 2147483647 h 66"/>
                <a:gd name="T102" fmla="*/ 2147483647 w 111"/>
                <a:gd name="T103" fmla="*/ 2147483647 h 66"/>
                <a:gd name="T104" fmla="*/ 2147483647 w 111"/>
                <a:gd name="T105" fmla="*/ 2147483647 h 66"/>
                <a:gd name="T106" fmla="*/ 2147483647 w 111"/>
                <a:gd name="T107" fmla="*/ 2147483647 h 66"/>
                <a:gd name="T108" fmla="*/ 2147483647 w 111"/>
                <a:gd name="T109" fmla="*/ 2147483647 h 66"/>
                <a:gd name="T110" fmla="*/ 2147483647 w 111"/>
                <a:gd name="T111" fmla="*/ 2147483647 h 66"/>
                <a:gd name="T112" fmla="*/ 2147483647 w 111"/>
                <a:gd name="T113" fmla="*/ 2147483647 h 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1"/>
                <a:gd name="T172" fmla="*/ 0 h 66"/>
                <a:gd name="T173" fmla="*/ 111 w 111"/>
                <a:gd name="T174" fmla="*/ 66 h 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1" h="66">
                  <a:moveTo>
                    <a:pt x="3" y="5"/>
                  </a:moveTo>
                  <a:lnTo>
                    <a:pt x="7" y="7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7" y="7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31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2"/>
                  </a:lnTo>
                  <a:lnTo>
                    <a:pt x="45" y="2"/>
                  </a:lnTo>
                  <a:lnTo>
                    <a:pt x="45" y="5"/>
                  </a:lnTo>
                  <a:lnTo>
                    <a:pt x="47" y="7"/>
                  </a:lnTo>
                  <a:lnTo>
                    <a:pt x="50" y="10"/>
                  </a:lnTo>
                  <a:lnTo>
                    <a:pt x="52" y="10"/>
                  </a:lnTo>
                  <a:lnTo>
                    <a:pt x="52" y="12"/>
                  </a:lnTo>
                  <a:lnTo>
                    <a:pt x="57" y="12"/>
                  </a:lnTo>
                  <a:lnTo>
                    <a:pt x="59" y="14"/>
                  </a:lnTo>
                  <a:lnTo>
                    <a:pt x="62" y="17"/>
                  </a:lnTo>
                  <a:lnTo>
                    <a:pt x="64" y="19"/>
                  </a:lnTo>
                  <a:lnTo>
                    <a:pt x="71" y="26"/>
                  </a:lnTo>
                  <a:lnTo>
                    <a:pt x="73" y="28"/>
                  </a:lnTo>
                  <a:lnTo>
                    <a:pt x="76" y="31"/>
                  </a:lnTo>
                  <a:lnTo>
                    <a:pt x="78" y="33"/>
                  </a:lnTo>
                  <a:lnTo>
                    <a:pt x="80" y="33"/>
                  </a:lnTo>
                  <a:lnTo>
                    <a:pt x="78" y="36"/>
                  </a:lnTo>
                  <a:lnTo>
                    <a:pt x="80" y="36"/>
                  </a:lnTo>
                  <a:lnTo>
                    <a:pt x="83" y="36"/>
                  </a:lnTo>
                  <a:lnTo>
                    <a:pt x="83" y="38"/>
                  </a:lnTo>
                  <a:lnTo>
                    <a:pt x="83" y="40"/>
                  </a:lnTo>
                  <a:lnTo>
                    <a:pt x="85" y="43"/>
                  </a:lnTo>
                  <a:lnTo>
                    <a:pt x="88" y="43"/>
                  </a:lnTo>
                  <a:lnTo>
                    <a:pt x="90" y="43"/>
                  </a:lnTo>
                  <a:lnTo>
                    <a:pt x="97" y="45"/>
                  </a:lnTo>
                  <a:lnTo>
                    <a:pt x="104" y="47"/>
                  </a:lnTo>
                  <a:lnTo>
                    <a:pt x="106" y="47"/>
                  </a:lnTo>
                  <a:lnTo>
                    <a:pt x="109" y="50"/>
                  </a:lnTo>
                  <a:lnTo>
                    <a:pt x="111" y="50"/>
                  </a:lnTo>
                  <a:lnTo>
                    <a:pt x="111" y="52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09" y="62"/>
                  </a:lnTo>
                  <a:lnTo>
                    <a:pt x="106" y="64"/>
                  </a:lnTo>
                  <a:lnTo>
                    <a:pt x="104" y="64"/>
                  </a:lnTo>
                  <a:lnTo>
                    <a:pt x="102" y="64"/>
                  </a:lnTo>
                  <a:lnTo>
                    <a:pt x="102" y="66"/>
                  </a:lnTo>
                  <a:lnTo>
                    <a:pt x="99" y="64"/>
                  </a:lnTo>
                  <a:lnTo>
                    <a:pt x="99" y="66"/>
                  </a:lnTo>
                  <a:lnTo>
                    <a:pt x="99" y="64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4" y="62"/>
                  </a:lnTo>
                  <a:lnTo>
                    <a:pt x="104" y="59"/>
                  </a:lnTo>
                  <a:lnTo>
                    <a:pt x="102" y="59"/>
                  </a:lnTo>
                  <a:lnTo>
                    <a:pt x="99" y="59"/>
                  </a:lnTo>
                  <a:lnTo>
                    <a:pt x="99" y="57"/>
                  </a:lnTo>
                  <a:lnTo>
                    <a:pt x="99" y="54"/>
                  </a:lnTo>
                  <a:lnTo>
                    <a:pt x="97" y="52"/>
                  </a:lnTo>
                  <a:lnTo>
                    <a:pt x="97" y="50"/>
                  </a:lnTo>
                  <a:lnTo>
                    <a:pt x="97" y="47"/>
                  </a:lnTo>
                  <a:lnTo>
                    <a:pt x="95" y="47"/>
                  </a:lnTo>
                  <a:lnTo>
                    <a:pt x="95" y="50"/>
                  </a:lnTo>
                  <a:lnTo>
                    <a:pt x="92" y="5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88" y="54"/>
                  </a:lnTo>
                  <a:lnTo>
                    <a:pt x="85" y="54"/>
                  </a:lnTo>
                  <a:lnTo>
                    <a:pt x="83" y="57"/>
                  </a:lnTo>
                  <a:lnTo>
                    <a:pt x="83" y="54"/>
                  </a:lnTo>
                  <a:lnTo>
                    <a:pt x="80" y="54"/>
                  </a:lnTo>
                  <a:lnTo>
                    <a:pt x="80" y="52"/>
                  </a:lnTo>
                  <a:lnTo>
                    <a:pt x="83" y="52"/>
                  </a:lnTo>
                  <a:lnTo>
                    <a:pt x="85" y="50"/>
                  </a:lnTo>
                  <a:lnTo>
                    <a:pt x="85" y="47"/>
                  </a:lnTo>
                  <a:lnTo>
                    <a:pt x="90" y="47"/>
                  </a:lnTo>
                  <a:lnTo>
                    <a:pt x="85" y="45"/>
                  </a:lnTo>
                  <a:lnTo>
                    <a:pt x="83" y="45"/>
                  </a:lnTo>
                  <a:lnTo>
                    <a:pt x="80" y="43"/>
                  </a:lnTo>
                  <a:lnTo>
                    <a:pt x="80" y="40"/>
                  </a:lnTo>
                  <a:lnTo>
                    <a:pt x="78" y="40"/>
                  </a:lnTo>
                  <a:lnTo>
                    <a:pt x="78" y="38"/>
                  </a:lnTo>
                  <a:lnTo>
                    <a:pt x="76" y="38"/>
                  </a:lnTo>
                  <a:lnTo>
                    <a:pt x="73" y="38"/>
                  </a:lnTo>
                  <a:lnTo>
                    <a:pt x="71" y="36"/>
                  </a:lnTo>
                  <a:lnTo>
                    <a:pt x="73" y="38"/>
                  </a:lnTo>
                  <a:lnTo>
                    <a:pt x="73" y="36"/>
                  </a:lnTo>
                  <a:lnTo>
                    <a:pt x="71" y="36"/>
                  </a:lnTo>
                  <a:lnTo>
                    <a:pt x="69" y="36"/>
                  </a:lnTo>
                  <a:lnTo>
                    <a:pt x="69" y="33"/>
                  </a:lnTo>
                  <a:lnTo>
                    <a:pt x="66" y="36"/>
                  </a:lnTo>
                  <a:lnTo>
                    <a:pt x="64" y="33"/>
                  </a:lnTo>
                  <a:lnTo>
                    <a:pt x="69" y="33"/>
                  </a:lnTo>
                  <a:lnTo>
                    <a:pt x="69" y="31"/>
                  </a:lnTo>
                  <a:lnTo>
                    <a:pt x="66" y="31"/>
                  </a:lnTo>
                  <a:lnTo>
                    <a:pt x="64" y="31"/>
                  </a:lnTo>
                  <a:lnTo>
                    <a:pt x="66" y="31"/>
                  </a:lnTo>
                  <a:lnTo>
                    <a:pt x="64" y="31"/>
                  </a:lnTo>
                  <a:lnTo>
                    <a:pt x="64" y="28"/>
                  </a:lnTo>
                  <a:lnTo>
                    <a:pt x="66" y="28"/>
                  </a:lnTo>
                  <a:lnTo>
                    <a:pt x="62" y="28"/>
                  </a:lnTo>
                  <a:lnTo>
                    <a:pt x="64" y="26"/>
                  </a:lnTo>
                  <a:lnTo>
                    <a:pt x="69" y="28"/>
                  </a:lnTo>
                  <a:lnTo>
                    <a:pt x="71" y="31"/>
                  </a:lnTo>
                  <a:lnTo>
                    <a:pt x="71" y="28"/>
                  </a:lnTo>
                  <a:lnTo>
                    <a:pt x="69" y="28"/>
                  </a:lnTo>
                  <a:lnTo>
                    <a:pt x="69" y="26"/>
                  </a:lnTo>
                  <a:lnTo>
                    <a:pt x="69" y="28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4" y="24"/>
                  </a:lnTo>
                  <a:lnTo>
                    <a:pt x="66" y="24"/>
                  </a:lnTo>
                  <a:lnTo>
                    <a:pt x="69" y="24"/>
                  </a:lnTo>
                  <a:lnTo>
                    <a:pt x="66" y="24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4"/>
                  </a:lnTo>
                  <a:lnTo>
                    <a:pt x="62" y="24"/>
                  </a:lnTo>
                  <a:lnTo>
                    <a:pt x="64" y="21"/>
                  </a:lnTo>
                  <a:lnTo>
                    <a:pt x="62" y="21"/>
                  </a:lnTo>
                  <a:lnTo>
                    <a:pt x="59" y="21"/>
                  </a:lnTo>
                  <a:lnTo>
                    <a:pt x="59" y="24"/>
                  </a:lnTo>
                  <a:lnTo>
                    <a:pt x="57" y="21"/>
                  </a:lnTo>
                  <a:lnTo>
                    <a:pt x="57" y="19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50" y="19"/>
                  </a:lnTo>
                  <a:lnTo>
                    <a:pt x="47" y="17"/>
                  </a:lnTo>
                  <a:lnTo>
                    <a:pt x="45" y="14"/>
                  </a:lnTo>
                  <a:lnTo>
                    <a:pt x="43" y="14"/>
                  </a:lnTo>
                  <a:lnTo>
                    <a:pt x="45" y="14"/>
                  </a:lnTo>
                  <a:lnTo>
                    <a:pt x="43" y="12"/>
                  </a:lnTo>
                  <a:lnTo>
                    <a:pt x="40" y="7"/>
                  </a:lnTo>
                  <a:lnTo>
                    <a:pt x="38" y="5"/>
                  </a:lnTo>
                  <a:lnTo>
                    <a:pt x="36" y="5"/>
                  </a:lnTo>
                  <a:lnTo>
                    <a:pt x="38" y="7"/>
                  </a:lnTo>
                  <a:lnTo>
                    <a:pt x="38" y="10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43" y="17"/>
                  </a:lnTo>
                  <a:lnTo>
                    <a:pt x="43" y="19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8" y="17"/>
                  </a:lnTo>
                  <a:lnTo>
                    <a:pt x="36" y="17"/>
                  </a:lnTo>
                  <a:lnTo>
                    <a:pt x="31" y="17"/>
                  </a:lnTo>
                  <a:lnTo>
                    <a:pt x="31" y="14"/>
                  </a:lnTo>
                  <a:lnTo>
                    <a:pt x="33" y="14"/>
                  </a:lnTo>
                  <a:lnTo>
                    <a:pt x="31" y="14"/>
                  </a:lnTo>
                  <a:lnTo>
                    <a:pt x="31" y="12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29" y="10"/>
                  </a:lnTo>
                  <a:lnTo>
                    <a:pt x="29" y="12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1" y="10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21" y="12"/>
                  </a:lnTo>
                  <a:lnTo>
                    <a:pt x="24" y="14"/>
                  </a:lnTo>
                  <a:lnTo>
                    <a:pt x="26" y="14"/>
                  </a:lnTo>
                  <a:lnTo>
                    <a:pt x="29" y="17"/>
                  </a:lnTo>
                  <a:lnTo>
                    <a:pt x="29" y="19"/>
                  </a:lnTo>
                  <a:lnTo>
                    <a:pt x="26" y="19"/>
                  </a:lnTo>
                  <a:lnTo>
                    <a:pt x="24" y="19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1" y="19"/>
                  </a:lnTo>
                  <a:lnTo>
                    <a:pt x="17" y="17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10" y="14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0" y="10"/>
                  </a:lnTo>
                  <a:lnTo>
                    <a:pt x="0" y="7"/>
                  </a:lnTo>
                  <a:lnTo>
                    <a:pt x="3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65" name="Freeform 379"/>
            <p:cNvSpPr>
              <a:spLocks/>
            </p:cNvSpPr>
            <p:nvPr/>
          </p:nvSpPr>
          <p:spPr bwMode="auto">
            <a:xfrm>
              <a:off x="647" y="1435"/>
              <a:ext cx="130" cy="72"/>
            </a:xfrm>
            <a:custGeom>
              <a:avLst/>
              <a:gdLst>
                <a:gd name="T0" fmla="*/ 2147483647 w 111"/>
                <a:gd name="T1" fmla="*/ 2147483647 h 66"/>
                <a:gd name="T2" fmla="*/ 2147483647 w 111"/>
                <a:gd name="T3" fmla="*/ 2147483647 h 66"/>
                <a:gd name="T4" fmla="*/ 2147483647 w 111"/>
                <a:gd name="T5" fmla="*/ 2147483647 h 66"/>
                <a:gd name="T6" fmla="*/ 2147483647 w 111"/>
                <a:gd name="T7" fmla="*/ 0 h 66"/>
                <a:gd name="T8" fmla="*/ 2147483647 w 111"/>
                <a:gd name="T9" fmla="*/ 2147483647 h 66"/>
                <a:gd name="T10" fmla="*/ 2147483647 w 111"/>
                <a:gd name="T11" fmla="*/ 2147483647 h 66"/>
                <a:gd name="T12" fmla="*/ 2147483647 w 111"/>
                <a:gd name="T13" fmla="*/ 2147483647 h 66"/>
                <a:gd name="T14" fmla="*/ 2147483647 w 111"/>
                <a:gd name="T15" fmla="*/ 2147483647 h 66"/>
                <a:gd name="T16" fmla="*/ 2147483647 w 111"/>
                <a:gd name="T17" fmla="*/ 2147483647 h 66"/>
                <a:gd name="T18" fmla="*/ 2147483647 w 111"/>
                <a:gd name="T19" fmla="*/ 2147483647 h 66"/>
                <a:gd name="T20" fmla="*/ 2147483647 w 111"/>
                <a:gd name="T21" fmla="*/ 2147483647 h 66"/>
                <a:gd name="T22" fmla="*/ 2147483647 w 111"/>
                <a:gd name="T23" fmla="*/ 2147483647 h 66"/>
                <a:gd name="T24" fmla="*/ 2147483647 w 111"/>
                <a:gd name="T25" fmla="*/ 2147483647 h 66"/>
                <a:gd name="T26" fmla="*/ 2147483647 w 111"/>
                <a:gd name="T27" fmla="*/ 2147483647 h 66"/>
                <a:gd name="T28" fmla="*/ 2147483647 w 111"/>
                <a:gd name="T29" fmla="*/ 2147483647 h 66"/>
                <a:gd name="T30" fmla="*/ 2147483647 w 111"/>
                <a:gd name="T31" fmla="*/ 2147483647 h 66"/>
                <a:gd name="T32" fmla="*/ 2147483647 w 111"/>
                <a:gd name="T33" fmla="*/ 2147483647 h 66"/>
                <a:gd name="T34" fmla="*/ 2147483647 w 111"/>
                <a:gd name="T35" fmla="*/ 2147483647 h 66"/>
                <a:gd name="T36" fmla="*/ 2147483647 w 111"/>
                <a:gd name="T37" fmla="*/ 2147483647 h 66"/>
                <a:gd name="T38" fmla="*/ 2147483647 w 111"/>
                <a:gd name="T39" fmla="*/ 2147483647 h 66"/>
                <a:gd name="T40" fmla="*/ 2147483647 w 111"/>
                <a:gd name="T41" fmla="*/ 2147483647 h 66"/>
                <a:gd name="T42" fmla="*/ 2147483647 w 111"/>
                <a:gd name="T43" fmla="*/ 2147483647 h 66"/>
                <a:gd name="T44" fmla="*/ 2147483647 w 111"/>
                <a:gd name="T45" fmla="*/ 2147483647 h 66"/>
                <a:gd name="T46" fmla="*/ 2147483647 w 111"/>
                <a:gd name="T47" fmla="*/ 2147483647 h 66"/>
                <a:gd name="T48" fmla="*/ 2147483647 w 111"/>
                <a:gd name="T49" fmla="*/ 2147483647 h 66"/>
                <a:gd name="T50" fmla="*/ 2147483647 w 111"/>
                <a:gd name="T51" fmla="*/ 2147483647 h 66"/>
                <a:gd name="T52" fmla="*/ 2147483647 w 111"/>
                <a:gd name="T53" fmla="*/ 2147483647 h 66"/>
                <a:gd name="T54" fmla="*/ 2147483647 w 111"/>
                <a:gd name="T55" fmla="*/ 2147483647 h 66"/>
                <a:gd name="T56" fmla="*/ 2147483647 w 111"/>
                <a:gd name="T57" fmla="*/ 2147483647 h 66"/>
                <a:gd name="T58" fmla="*/ 2147483647 w 111"/>
                <a:gd name="T59" fmla="*/ 2147483647 h 66"/>
                <a:gd name="T60" fmla="*/ 2147483647 w 111"/>
                <a:gd name="T61" fmla="*/ 2147483647 h 66"/>
                <a:gd name="T62" fmla="*/ 2147483647 w 111"/>
                <a:gd name="T63" fmla="*/ 2147483647 h 66"/>
                <a:gd name="T64" fmla="*/ 2147483647 w 111"/>
                <a:gd name="T65" fmla="*/ 2147483647 h 66"/>
                <a:gd name="T66" fmla="*/ 2147483647 w 111"/>
                <a:gd name="T67" fmla="*/ 2147483647 h 66"/>
                <a:gd name="T68" fmla="*/ 2147483647 w 111"/>
                <a:gd name="T69" fmla="*/ 2147483647 h 66"/>
                <a:gd name="T70" fmla="*/ 2147483647 w 111"/>
                <a:gd name="T71" fmla="*/ 2147483647 h 66"/>
                <a:gd name="T72" fmla="*/ 2147483647 w 111"/>
                <a:gd name="T73" fmla="*/ 2147483647 h 66"/>
                <a:gd name="T74" fmla="*/ 2147483647 w 111"/>
                <a:gd name="T75" fmla="*/ 2147483647 h 66"/>
                <a:gd name="T76" fmla="*/ 2147483647 w 111"/>
                <a:gd name="T77" fmla="*/ 2147483647 h 66"/>
                <a:gd name="T78" fmla="*/ 2147483647 w 111"/>
                <a:gd name="T79" fmla="*/ 2147483647 h 66"/>
                <a:gd name="T80" fmla="*/ 2147483647 w 111"/>
                <a:gd name="T81" fmla="*/ 2147483647 h 66"/>
                <a:gd name="T82" fmla="*/ 2147483647 w 111"/>
                <a:gd name="T83" fmla="*/ 2147483647 h 66"/>
                <a:gd name="T84" fmla="*/ 2147483647 w 111"/>
                <a:gd name="T85" fmla="*/ 2147483647 h 66"/>
                <a:gd name="T86" fmla="*/ 2147483647 w 111"/>
                <a:gd name="T87" fmla="*/ 2147483647 h 66"/>
                <a:gd name="T88" fmla="*/ 2147483647 w 111"/>
                <a:gd name="T89" fmla="*/ 2147483647 h 66"/>
                <a:gd name="T90" fmla="*/ 2147483647 w 111"/>
                <a:gd name="T91" fmla="*/ 2147483647 h 66"/>
                <a:gd name="T92" fmla="*/ 2147483647 w 111"/>
                <a:gd name="T93" fmla="*/ 2147483647 h 66"/>
                <a:gd name="T94" fmla="*/ 2147483647 w 111"/>
                <a:gd name="T95" fmla="*/ 2147483647 h 66"/>
                <a:gd name="T96" fmla="*/ 2147483647 w 111"/>
                <a:gd name="T97" fmla="*/ 2147483647 h 66"/>
                <a:gd name="T98" fmla="*/ 2147483647 w 111"/>
                <a:gd name="T99" fmla="*/ 2147483647 h 66"/>
                <a:gd name="T100" fmla="*/ 2147483647 w 111"/>
                <a:gd name="T101" fmla="*/ 2147483647 h 66"/>
                <a:gd name="T102" fmla="*/ 2147483647 w 111"/>
                <a:gd name="T103" fmla="*/ 2147483647 h 66"/>
                <a:gd name="T104" fmla="*/ 2147483647 w 111"/>
                <a:gd name="T105" fmla="*/ 2147483647 h 66"/>
                <a:gd name="T106" fmla="*/ 2147483647 w 111"/>
                <a:gd name="T107" fmla="*/ 2147483647 h 66"/>
                <a:gd name="T108" fmla="*/ 2147483647 w 111"/>
                <a:gd name="T109" fmla="*/ 2147483647 h 66"/>
                <a:gd name="T110" fmla="*/ 2147483647 w 111"/>
                <a:gd name="T111" fmla="*/ 2147483647 h 66"/>
                <a:gd name="T112" fmla="*/ 2147483647 w 111"/>
                <a:gd name="T113" fmla="*/ 2147483647 h 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1"/>
                <a:gd name="T172" fmla="*/ 0 h 66"/>
                <a:gd name="T173" fmla="*/ 111 w 111"/>
                <a:gd name="T174" fmla="*/ 66 h 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1" h="66">
                  <a:moveTo>
                    <a:pt x="3" y="5"/>
                  </a:moveTo>
                  <a:lnTo>
                    <a:pt x="7" y="7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7" y="7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31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2"/>
                  </a:lnTo>
                  <a:lnTo>
                    <a:pt x="45" y="2"/>
                  </a:lnTo>
                  <a:lnTo>
                    <a:pt x="45" y="5"/>
                  </a:lnTo>
                  <a:lnTo>
                    <a:pt x="47" y="7"/>
                  </a:lnTo>
                  <a:lnTo>
                    <a:pt x="50" y="10"/>
                  </a:lnTo>
                  <a:lnTo>
                    <a:pt x="52" y="10"/>
                  </a:lnTo>
                  <a:lnTo>
                    <a:pt x="52" y="12"/>
                  </a:lnTo>
                  <a:lnTo>
                    <a:pt x="57" y="12"/>
                  </a:lnTo>
                  <a:lnTo>
                    <a:pt x="59" y="14"/>
                  </a:lnTo>
                  <a:lnTo>
                    <a:pt x="62" y="17"/>
                  </a:lnTo>
                  <a:lnTo>
                    <a:pt x="64" y="19"/>
                  </a:lnTo>
                  <a:lnTo>
                    <a:pt x="71" y="26"/>
                  </a:lnTo>
                  <a:lnTo>
                    <a:pt x="73" y="28"/>
                  </a:lnTo>
                  <a:lnTo>
                    <a:pt x="76" y="31"/>
                  </a:lnTo>
                  <a:lnTo>
                    <a:pt x="78" y="33"/>
                  </a:lnTo>
                  <a:lnTo>
                    <a:pt x="80" y="33"/>
                  </a:lnTo>
                  <a:lnTo>
                    <a:pt x="78" y="36"/>
                  </a:lnTo>
                  <a:lnTo>
                    <a:pt x="80" y="36"/>
                  </a:lnTo>
                  <a:lnTo>
                    <a:pt x="83" y="36"/>
                  </a:lnTo>
                  <a:lnTo>
                    <a:pt x="83" y="38"/>
                  </a:lnTo>
                  <a:lnTo>
                    <a:pt x="83" y="40"/>
                  </a:lnTo>
                  <a:lnTo>
                    <a:pt x="85" y="43"/>
                  </a:lnTo>
                  <a:lnTo>
                    <a:pt x="88" y="43"/>
                  </a:lnTo>
                  <a:lnTo>
                    <a:pt x="90" y="43"/>
                  </a:lnTo>
                  <a:lnTo>
                    <a:pt x="97" y="45"/>
                  </a:lnTo>
                  <a:lnTo>
                    <a:pt x="104" y="47"/>
                  </a:lnTo>
                  <a:lnTo>
                    <a:pt x="106" y="47"/>
                  </a:lnTo>
                  <a:lnTo>
                    <a:pt x="109" y="50"/>
                  </a:lnTo>
                  <a:lnTo>
                    <a:pt x="111" y="50"/>
                  </a:lnTo>
                  <a:lnTo>
                    <a:pt x="111" y="52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09" y="62"/>
                  </a:lnTo>
                  <a:lnTo>
                    <a:pt x="106" y="64"/>
                  </a:lnTo>
                  <a:lnTo>
                    <a:pt x="104" y="64"/>
                  </a:lnTo>
                  <a:lnTo>
                    <a:pt x="102" y="64"/>
                  </a:lnTo>
                  <a:lnTo>
                    <a:pt x="102" y="66"/>
                  </a:lnTo>
                  <a:lnTo>
                    <a:pt x="99" y="64"/>
                  </a:lnTo>
                  <a:lnTo>
                    <a:pt x="99" y="66"/>
                  </a:lnTo>
                  <a:lnTo>
                    <a:pt x="99" y="64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4" y="62"/>
                  </a:lnTo>
                  <a:lnTo>
                    <a:pt x="104" y="59"/>
                  </a:lnTo>
                  <a:lnTo>
                    <a:pt x="102" y="59"/>
                  </a:lnTo>
                  <a:lnTo>
                    <a:pt x="99" y="59"/>
                  </a:lnTo>
                  <a:lnTo>
                    <a:pt x="99" y="57"/>
                  </a:lnTo>
                  <a:lnTo>
                    <a:pt x="99" y="54"/>
                  </a:lnTo>
                  <a:lnTo>
                    <a:pt x="97" y="52"/>
                  </a:lnTo>
                  <a:lnTo>
                    <a:pt x="97" y="50"/>
                  </a:lnTo>
                  <a:lnTo>
                    <a:pt x="97" y="47"/>
                  </a:lnTo>
                  <a:lnTo>
                    <a:pt x="95" y="47"/>
                  </a:lnTo>
                  <a:lnTo>
                    <a:pt x="95" y="50"/>
                  </a:lnTo>
                  <a:lnTo>
                    <a:pt x="92" y="5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88" y="54"/>
                  </a:lnTo>
                  <a:lnTo>
                    <a:pt x="85" y="54"/>
                  </a:lnTo>
                  <a:lnTo>
                    <a:pt x="83" y="57"/>
                  </a:lnTo>
                  <a:lnTo>
                    <a:pt x="83" y="54"/>
                  </a:lnTo>
                  <a:lnTo>
                    <a:pt x="80" y="54"/>
                  </a:lnTo>
                  <a:lnTo>
                    <a:pt x="80" y="52"/>
                  </a:lnTo>
                  <a:lnTo>
                    <a:pt x="83" y="52"/>
                  </a:lnTo>
                  <a:lnTo>
                    <a:pt x="85" y="50"/>
                  </a:lnTo>
                  <a:lnTo>
                    <a:pt x="85" y="47"/>
                  </a:lnTo>
                  <a:lnTo>
                    <a:pt x="90" y="47"/>
                  </a:lnTo>
                  <a:lnTo>
                    <a:pt x="85" y="45"/>
                  </a:lnTo>
                  <a:lnTo>
                    <a:pt x="83" y="45"/>
                  </a:lnTo>
                  <a:lnTo>
                    <a:pt x="80" y="43"/>
                  </a:lnTo>
                  <a:lnTo>
                    <a:pt x="80" y="40"/>
                  </a:lnTo>
                  <a:lnTo>
                    <a:pt x="78" y="40"/>
                  </a:lnTo>
                  <a:lnTo>
                    <a:pt x="78" y="38"/>
                  </a:lnTo>
                  <a:lnTo>
                    <a:pt x="76" y="38"/>
                  </a:lnTo>
                  <a:lnTo>
                    <a:pt x="73" y="38"/>
                  </a:lnTo>
                  <a:lnTo>
                    <a:pt x="71" y="36"/>
                  </a:lnTo>
                  <a:lnTo>
                    <a:pt x="73" y="38"/>
                  </a:lnTo>
                  <a:lnTo>
                    <a:pt x="73" y="36"/>
                  </a:lnTo>
                  <a:lnTo>
                    <a:pt x="71" y="36"/>
                  </a:lnTo>
                  <a:lnTo>
                    <a:pt x="69" y="36"/>
                  </a:lnTo>
                  <a:lnTo>
                    <a:pt x="69" y="33"/>
                  </a:lnTo>
                  <a:lnTo>
                    <a:pt x="66" y="36"/>
                  </a:lnTo>
                  <a:lnTo>
                    <a:pt x="64" y="33"/>
                  </a:lnTo>
                  <a:lnTo>
                    <a:pt x="69" y="33"/>
                  </a:lnTo>
                  <a:lnTo>
                    <a:pt x="69" y="31"/>
                  </a:lnTo>
                  <a:lnTo>
                    <a:pt x="66" y="31"/>
                  </a:lnTo>
                  <a:lnTo>
                    <a:pt x="64" y="31"/>
                  </a:lnTo>
                  <a:lnTo>
                    <a:pt x="66" y="31"/>
                  </a:lnTo>
                  <a:lnTo>
                    <a:pt x="64" y="31"/>
                  </a:lnTo>
                  <a:lnTo>
                    <a:pt x="64" y="28"/>
                  </a:lnTo>
                  <a:lnTo>
                    <a:pt x="66" y="28"/>
                  </a:lnTo>
                  <a:lnTo>
                    <a:pt x="62" y="28"/>
                  </a:lnTo>
                  <a:lnTo>
                    <a:pt x="64" y="26"/>
                  </a:lnTo>
                  <a:lnTo>
                    <a:pt x="69" y="28"/>
                  </a:lnTo>
                  <a:lnTo>
                    <a:pt x="71" y="31"/>
                  </a:lnTo>
                  <a:lnTo>
                    <a:pt x="71" y="28"/>
                  </a:lnTo>
                  <a:lnTo>
                    <a:pt x="69" y="28"/>
                  </a:lnTo>
                  <a:lnTo>
                    <a:pt x="69" y="26"/>
                  </a:lnTo>
                  <a:lnTo>
                    <a:pt x="69" y="28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4" y="24"/>
                  </a:lnTo>
                  <a:lnTo>
                    <a:pt x="66" y="24"/>
                  </a:lnTo>
                  <a:lnTo>
                    <a:pt x="69" y="24"/>
                  </a:lnTo>
                  <a:lnTo>
                    <a:pt x="66" y="24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4"/>
                  </a:lnTo>
                  <a:lnTo>
                    <a:pt x="62" y="24"/>
                  </a:lnTo>
                  <a:lnTo>
                    <a:pt x="64" y="21"/>
                  </a:lnTo>
                  <a:lnTo>
                    <a:pt x="62" y="21"/>
                  </a:lnTo>
                  <a:lnTo>
                    <a:pt x="59" y="21"/>
                  </a:lnTo>
                  <a:lnTo>
                    <a:pt x="59" y="24"/>
                  </a:lnTo>
                  <a:lnTo>
                    <a:pt x="57" y="21"/>
                  </a:lnTo>
                  <a:lnTo>
                    <a:pt x="57" y="19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50" y="19"/>
                  </a:lnTo>
                  <a:lnTo>
                    <a:pt x="47" y="17"/>
                  </a:lnTo>
                  <a:lnTo>
                    <a:pt x="45" y="14"/>
                  </a:lnTo>
                  <a:lnTo>
                    <a:pt x="43" y="14"/>
                  </a:lnTo>
                  <a:lnTo>
                    <a:pt x="45" y="14"/>
                  </a:lnTo>
                  <a:lnTo>
                    <a:pt x="43" y="12"/>
                  </a:lnTo>
                  <a:lnTo>
                    <a:pt x="40" y="7"/>
                  </a:lnTo>
                  <a:lnTo>
                    <a:pt x="38" y="5"/>
                  </a:lnTo>
                  <a:lnTo>
                    <a:pt x="36" y="5"/>
                  </a:lnTo>
                  <a:lnTo>
                    <a:pt x="38" y="7"/>
                  </a:lnTo>
                  <a:lnTo>
                    <a:pt x="38" y="10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43" y="17"/>
                  </a:lnTo>
                  <a:lnTo>
                    <a:pt x="43" y="19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8" y="17"/>
                  </a:lnTo>
                  <a:lnTo>
                    <a:pt x="36" y="17"/>
                  </a:lnTo>
                  <a:lnTo>
                    <a:pt x="31" y="17"/>
                  </a:lnTo>
                  <a:lnTo>
                    <a:pt x="31" y="14"/>
                  </a:lnTo>
                  <a:lnTo>
                    <a:pt x="33" y="14"/>
                  </a:lnTo>
                  <a:lnTo>
                    <a:pt x="31" y="14"/>
                  </a:lnTo>
                  <a:lnTo>
                    <a:pt x="31" y="12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29" y="10"/>
                  </a:lnTo>
                  <a:lnTo>
                    <a:pt x="29" y="12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1" y="10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21" y="12"/>
                  </a:lnTo>
                  <a:lnTo>
                    <a:pt x="24" y="14"/>
                  </a:lnTo>
                  <a:lnTo>
                    <a:pt x="26" y="14"/>
                  </a:lnTo>
                  <a:lnTo>
                    <a:pt x="29" y="17"/>
                  </a:lnTo>
                  <a:lnTo>
                    <a:pt x="29" y="19"/>
                  </a:lnTo>
                  <a:lnTo>
                    <a:pt x="26" y="19"/>
                  </a:lnTo>
                  <a:lnTo>
                    <a:pt x="24" y="19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1" y="19"/>
                  </a:lnTo>
                  <a:lnTo>
                    <a:pt x="17" y="17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10" y="14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0" y="10"/>
                  </a:lnTo>
                  <a:lnTo>
                    <a:pt x="0" y="7"/>
                  </a:lnTo>
                  <a:lnTo>
                    <a:pt x="3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66" name="Line 380"/>
            <p:cNvSpPr>
              <a:spLocks noChangeShapeType="1"/>
            </p:cNvSpPr>
            <p:nvPr/>
          </p:nvSpPr>
          <p:spPr bwMode="auto">
            <a:xfrm>
              <a:off x="2800" y="2312"/>
              <a:ext cx="0" cy="1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8567" name="Line 381"/>
            <p:cNvSpPr>
              <a:spLocks noChangeShapeType="1"/>
            </p:cNvSpPr>
            <p:nvPr/>
          </p:nvSpPr>
          <p:spPr bwMode="auto">
            <a:xfrm>
              <a:off x="2800" y="2312"/>
              <a:ext cx="0" cy="1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8568" name="Freeform 382"/>
            <p:cNvSpPr>
              <a:spLocks/>
            </p:cNvSpPr>
            <p:nvPr/>
          </p:nvSpPr>
          <p:spPr bwMode="auto">
            <a:xfrm>
              <a:off x="3338" y="1840"/>
              <a:ext cx="327" cy="230"/>
            </a:xfrm>
            <a:custGeom>
              <a:avLst/>
              <a:gdLst>
                <a:gd name="T0" fmla="*/ 2147483647 w 281"/>
                <a:gd name="T1" fmla="*/ 2147483647 h 210"/>
                <a:gd name="T2" fmla="*/ 2147483647 w 281"/>
                <a:gd name="T3" fmla="*/ 2147483647 h 210"/>
                <a:gd name="T4" fmla="*/ 2147483647 w 281"/>
                <a:gd name="T5" fmla="*/ 2147483647 h 210"/>
                <a:gd name="T6" fmla="*/ 2147483647 w 281"/>
                <a:gd name="T7" fmla="*/ 2147483647 h 210"/>
                <a:gd name="T8" fmla="*/ 2147483647 w 281"/>
                <a:gd name="T9" fmla="*/ 2147483647 h 210"/>
                <a:gd name="T10" fmla="*/ 2147483647 w 281"/>
                <a:gd name="T11" fmla="*/ 2147483647 h 210"/>
                <a:gd name="T12" fmla="*/ 2147483647 w 281"/>
                <a:gd name="T13" fmla="*/ 2147483647 h 210"/>
                <a:gd name="T14" fmla="*/ 2147483647 w 281"/>
                <a:gd name="T15" fmla="*/ 2147483647 h 210"/>
                <a:gd name="T16" fmla="*/ 2147483647 w 281"/>
                <a:gd name="T17" fmla="*/ 2147483647 h 210"/>
                <a:gd name="T18" fmla="*/ 2147483647 w 281"/>
                <a:gd name="T19" fmla="*/ 2147483647 h 210"/>
                <a:gd name="T20" fmla="*/ 2147483647 w 281"/>
                <a:gd name="T21" fmla="*/ 2147483647 h 210"/>
                <a:gd name="T22" fmla="*/ 2147483647 w 281"/>
                <a:gd name="T23" fmla="*/ 2147483647 h 210"/>
                <a:gd name="T24" fmla="*/ 2147483647 w 281"/>
                <a:gd name="T25" fmla="*/ 2147483647 h 210"/>
                <a:gd name="T26" fmla="*/ 2147483647 w 281"/>
                <a:gd name="T27" fmla="*/ 2147483647 h 210"/>
                <a:gd name="T28" fmla="*/ 2147483647 w 281"/>
                <a:gd name="T29" fmla="*/ 2147483647 h 210"/>
                <a:gd name="T30" fmla="*/ 2147483647 w 281"/>
                <a:gd name="T31" fmla="*/ 2147483647 h 210"/>
                <a:gd name="T32" fmla="*/ 2147483647 w 281"/>
                <a:gd name="T33" fmla="*/ 2147483647 h 210"/>
                <a:gd name="T34" fmla="*/ 2147483647 w 281"/>
                <a:gd name="T35" fmla="*/ 2147483647 h 210"/>
                <a:gd name="T36" fmla="*/ 2147483647 w 281"/>
                <a:gd name="T37" fmla="*/ 2147483647 h 210"/>
                <a:gd name="T38" fmla="*/ 2147483647 w 281"/>
                <a:gd name="T39" fmla="*/ 2147483647 h 210"/>
                <a:gd name="T40" fmla="*/ 2147483647 w 281"/>
                <a:gd name="T41" fmla="*/ 2147483647 h 210"/>
                <a:gd name="T42" fmla="*/ 2147483647 w 281"/>
                <a:gd name="T43" fmla="*/ 2147483647 h 210"/>
                <a:gd name="T44" fmla="*/ 2147483647 w 281"/>
                <a:gd name="T45" fmla="*/ 2147483647 h 210"/>
                <a:gd name="T46" fmla="*/ 2147483647 w 281"/>
                <a:gd name="T47" fmla="*/ 2147483647 h 210"/>
                <a:gd name="T48" fmla="*/ 2147483647 w 281"/>
                <a:gd name="T49" fmla="*/ 2147483647 h 210"/>
                <a:gd name="T50" fmla="*/ 2147483647 w 281"/>
                <a:gd name="T51" fmla="*/ 2147483647 h 210"/>
                <a:gd name="T52" fmla="*/ 2147483647 w 281"/>
                <a:gd name="T53" fmla="*/ 2147483647 h 210"/>
                <a:gd name="T54" fmla="*/ 2147483647 w 281"/>
                <a:gd name="T55" fmla="*/ 2147483647 h 210"/>
                <a:gd name="T56" fmla="*/ 2147483647 w 281"/>
                <a:gd name="T57" fmla="*/ 2147483647 h 210"/>
                <a:gd name="T58" fmla="*/ 2147483647 w 281"/>
                <a:gd name="T59" fmla="*/ 2147483647 h 210"/>
                <a:gd name="T60" fmla="*/ 2147483647 w 281"/>
                <a:gd name="T61" fmla="*/ 2147483647 h 210"/>
                <a:gd name="T62" fmla="*/ 2147483647 w 281"/>
                <a:gd name="T63" fmla="*/ 2147483647 h 210"/>
                <a:gd name="T64" fmla="*/ 2147483647 w 281"/>
                <a:gd name="T65" fmla="*/ 2147483647 h 210"/>
                <a:gd name="T66" fmla="*/ 2147483647 w 281"/>
                <a:gd name="T67" fmla="*/ 2147483647 h 210"/>
                <a:gd name="T68" fmla="*/ 2147483647 w 281"/>
                <a:gd name="T69" fmla="*/ 2147483647 h 210"/>
                <a:gd name="T70" fmla="*/ 2147483647 w 281"/>
                <a:gd name="T71" fmla="*/ 2147483647 h 210"/>
                <a:gd name="T72" fmla="*/ 2147483647 w 281"/>
                <a:gd name="T73" fmla="*/ 2147483647 h 210"/>
                <a:gd name="T74" fmla="*/ 2147483647 w 281"/>
                <a:gd name="T75" fmla="*/ 2147483647 h 210"/>
                <a:gd name="T76" fmla="*/ 2147483647 w 281"/>
                <a:gd name="T77" fmla="*/ 2147483647 h 210"/>
                <a:gd name="T78" fmla="*/ 2147483647 w 281"/>
                <a:gd name="T79" fmla="*/ 2147483647 h 210"/>
                <a:gd name="T80" fmla="*/ 2147483647 w 281"/>
                <a:gd name="T81" fmla="*/ 2147483647 h 210"/>
                <a:gd name="T82" fmla="*/ 2147483647 w 281"/>
                <a:gd name="T83" fmla="*/ 2147483647 h 210"/>
                <a:gd name="T84" fmla="*/ 2147483647 w 281"/>
                <a:gd name="T85" fmla="*/ 2147483647 h 210"/>
                <a:gd name="T86" fmla="*/ 2147483647 w 281"/>
                <a:gd name="T87" fmla="*/ 2147483647 h 210"/>
                <a:gd name="T88" fmla="*/ 2147483647 w 281"/>
                <a:gd name="T89" fmla="*/ 2147483647 h 210"/>
                <a:gd name="T90" fmla="*/ 2147483647 w 281"/>
                <a:gd name="T91" fmla="*/ 2147483647 h 210"/>
                <a:gd name="T92" fmla="*/ 2147483647 w 281"/>
                <a:gd name="T93" fmla="*/ 2147483647 h 210"/>
                <a:gd name="T94" fmla="*/ 2147483647 w 281"/>
                <a:gd name="T95" fmla="*/ 2147483647 h 21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81"/>
                <a:gd name="T145" fmla="*/ 0 h 210"/>
                <a:gd name="T146" fmla="*/ 281 w 281"/>
                <a:gd name="T147" fmla="*/ 210 h 21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81" h="210">
                  <a:moveTo>
                    <a:pt x="224" y="99"/>
                  </a:moveTo>
                  <a:lnTo>
                    <a:pt x="224" y="101"/>
                  </a:lnTo>
                  <a:lnTo>
                    <a:pt x="224" y="104"/>
                  </a:lnTo>
                  <a:lnTo>
                    <a:pt x="224" y="106"/>
                  </a:lnTo>
                  <a:lnTo>
                    <a:pt x="224" y="104"/>
                  </a:lnTo>
                  <a:lnTo>
                    <a:pt x="227" y="106"/>
                  </a:lnTo>
                  <a:lnTo>
                    <a:pt x="227" y="108"/>
                  </a:lnTo>
                  <a:lnTo>
                    <a:pt x="241" y="122"/>
                  </a:lnTo>
                  <a:lnTo>
                    <a:pt x="274" y="127"/>
                  </a:lnTo>
                  <a:lnTo>
                    <a:pt x="281" y="137"/>
                  </a:lnTo>
                  <a:lnTo>
                    <a:pt x="271" y="163"/>
                  </a:lnTo>
                  <a:lnTo>
                    <a:pt x="231" y="177"/>
                  </a:lnTo>
                  <a:lnTo>
                    <a:pt x="215" y="179"/>
                  </a:lnTo>
                  <a:lnTo>
                    <a:pt x="194" y="182"/>
                  </a:lnTo>
                  <a:lnTo>
                    <a:pt x="182" y="186"/>
                  </a:lnTo>
                  <a:lnTo>
                    <a:pt x="172" y="196"/>
                  </a:lnTo>
                  <a:lnTo>
                    <a:pt x="172" y="200"/>
                  </a:lnTo>
                  <a:lnTo>
                    <a:pt x="168" y="203"/>
                  </a:lnTo>
                  <a:lnTo>
                    <a:pt x="165" y="203"/>
                  </a:lnTo>
                  <a:lnTo>
                    <a:pt x="163" y="198"/>
                  </a:lnTo>
                  <a:lnTo>
                    <a:pt x="156" y="198"/>
                  </a:lnTo>
                  <a:lnTo>
                    <a:pt x="153" y="198"/>
                  </a:lnTo>
                  <a:lnTo>
                    <a:pt x="144" y="198"/>
                  </a:lnTo>
                  <a:lnTo>
                    <a:pt x="142" y="196"/>
                  </a:lnTo>
                  <a:lnTo>
                    <a:pt x="134" y="196"/>
                  </a:lnTo>
                  <a:lnTo>
                    <a:pt x="132" y="196"/>
                  </a:lnTo>
                  <a:lnTo>
                    <a:pt x="130" y="196"/>
                  </a:lnTo>
                  <a:lnTo>
                    <a:pt x="123" y="200"/>
                  </a:lnTo>
                  <a:lnTo>
                    <a:pt x="118" y="203"/>
                  </a:lnTo>
                  <a:lnTo>
                    <a:pt x="116" y="203"/>
                  </a:lnTo>
                  <a:lnTo>
                    <a:pt x="116" y="205"/>
                  </a:lnTo>
                  <a:lnTo>
                    <a:pt x="113" y="205"/>
                  </a:lnTo>
                  <a:lnTo>
                    <a:pt x="111" y="205"/>
                  </a:lnTo>
                  <a:lnTo>
                    <a:pt x="111" y="208"/>
                  </a:lnTo>
                  <a:lnTo>
                    <a:pt x="111" y="210"/>
                  </a:lnTo>
                  <a:lnTo>
                    <a:pt x="108" y="210"/>
                  </a:lnTo>
                  <a:lnTo>
                    <a:pt x="106" y="210"/>
                  </a:lnTo>
                  <a:lnTo>
                    <a:pt x="106" y="208"/>
                  </a:lnTo>
                  <a:lnTo>
                    <a:pt x="104" y="200"/>
                  </a:lnTo>
                  <a:lnTo>
                    <a:pt x="101" y="200"/>
                  </a:lnTo>
                  <a:lnTo>
                    <a:pt x="101" y="196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89"/>
                  </a:lnTo>
                  <a:lnTo>
                    <a:pt x="92" y="186"/>
                  </a:lnTo>
                  <a:lnTo>
                    <a:pt x="87" y="179"/>
                  </a:lnTo>
                  <a:lnTo>
                    <a:pt x="85" y="177"/>
                  </a:lnTo>
                  <a:lnTo>
                    <a:pt x="85" y="174"/>
                  </a:lnTo>
                  <a:lnTo>
                    <a:pt x="85" y="172"/>
                  </a:lnTo>
                  <a:lnTo>
                    <a:pt x="83" y="170"/>
                  </a:lnTo>
                  <a:lnTo>
                    <a:pt x="83" y="167"/>
                  </a:lnTo>
                  <a:lnTo>
                    <a:pt x="80" y="165"/>
                  </a:lnTo>
                  <a:lnTo>
                    <a:pt x="78" y="163"/>
                  </a:lnTo>
                  <a:lnTo>
                    <a:pt x="75" y="160"/>
                  </a:lnTo>
                  <a:lnTo>
                    <a:pt x="73" y="158"/>
                  </a:lnTo>
                  <a:lnTo>
                    <a:pt x="71" y="158"/>
                  </a:lnTo>
                  <a:lnTo>
                    <a:pt x="68" y="158"/>
                  </a:lnTo>
                  <a:lnTo>
                    <a:pt x="66" y="156"/>
                  </a:lnTo>
                  <a:lnTo>
                    <a:pt x="64" y="153"/>
                  </a:lnTo>
                  <a:lnTo>
                    <a:pt x="61" y="151"/>
                  </a:lnTo>
                  <a:lnTo>
                    <a:pt x="61" y="148"/>
                  </a:lnTo>
                  <a:lnTo>
                    <a:pt x="59" y="139"/>
                  </a:lnTo>
                  <a:lnTo>
                    <a:pt x="59" y="137"/>
                  </a:lnTo>
                  <a:lnTo>
                    <a:pt x="59" y="134"/>
                  </a:lnTo>
                  <a:lnTo>
                    <a:pt x="59" y="130"/>
                  </a:lnTo>
                  <a:lnTo>
                    <a:pt x="59" y="127"/>
                  </a:lnTo>
                  <a:lnTo>
                    <a:pt x="57" y="125"/>
                  </a:lnTo>
                  <a:lnTo>
                    <a:pt x="57" y="122"/>
                  </a:lnTo>
                  <a:lnTo>
                    <a:pt x="54" y="120"/>
                  </a:lnTo>
                  <a:lnTo>
                    <a:pt x="54" y="118"/>
                  </a:lnTo>
                  <a:lnTo>
                    <a:pt x="54" y="115"/>
                  </a:lnTo>
                  <a:lnTo>
                    <a:pt x="49" y="111"/>
                  </a:lnTo>
                  <a:lnTo>
                    <a:pt x="47" y="108"/>
                  </a:lnTo>
                  <a:lnTo>
                    <a:pt x="45" y="106"/>
                  </a:lnTo>
                  <a:lnTo>
                    <a:pt x="42" y="106"/>
                  </a:lnTo>
                  <a:lnTo>
                    <a:pt x="40" y="104"/>
                  </a:lnTo>
                  <a:lnTo>
                    <a:pt x="38" y="104"/>
                  </a:lnTo>
                  <a:lnTo>
                    <a:pt x="35" y="101"/>
                  </a:lnTo>
                  <a:lnTo>
                    <a:pt x="33" y="99"/>
                  </a:lnTo>
                  <a:lnTo>
                    <a:pt x="33" y="97"/>
                  </a:lnTo>
                  <a:lnTo>
                    <a:pt x="35" y="97"/>
                  </a:lnTo>
                  <a:lnTo>
                    <a:pt x="33" y="89"/>
                  </a:lnTo>
                  <a:lnTo>
                    <a:pt x="31" y="87"/>
                  </a:lnTo>
                  <a:lnTo>
                    <a:pt x="28" y="85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3" y="80"/>
                  </a:lnTo>
                  <a:lnTo>
                    <a:pt x="21" y="73"/>
                  </a:lnTo>
                  <a:lnTo>
                    <a:pt x="19" y="73"/>
                  </a:lnTo>
                  <a:lnTo>
                    <a:pt x="16" y="71"/>
                  </a:lnTo>
                  <a:lnTo>
                    <a:pt x="14" y="66"/>
                  </a:lnTo>
                  <a:lnTo>
                    <a:pt x="12" y="63"/>
                  </a:lnTo>
                  <a:lnTo>
                    <a:pt x="9" y="61"/>
                  </a:lnTo>
                  <a:lnTo>
                    <a:pt x="7" y="54"/>
                  </a:lnTo>
                  <a:lnTo>
                    <a:pt x="5" y="54"/>
                  </a:lnTo>
                  <a:lnTo>
                    <a:pt x="2" y="54"/>
                  </a:lnTo>
                  <a:lnTo>
                    <a:pt x="0" y="54"/>
                  </a:lnTo>
                  <a:lnTo>
                    <a:pt x="2" y="49"/>
                  </a:lnTo>
                  <a:lnTo>
                    <a:pt x="2" y="45"/>
                  </a:lnTo>
                  <a:lnTo>
                    <a:pt x="2" y="42"/>
                  </a:lnTo>
                  <a:lnTo>
                    <a:pt x="5" y="40"/>
                  </a:lnTo>
                  <a:lnTo>
                    <a:pt x="5" y="37"/>
                  </a:lnTo>
                  <a:lnTo>
                    <a:pt x="19" y="40"/>
                  </a:lnTo>
                  <a:lnTo>
                    <a:pt x="23" y="35"/>
                  </a:lnTo>
                  <a:lnTo>
                    <a:pt x="28" y="30"/>
                  </a:lnTo>
                  <a:lnTo>
                    <a:pt x="38" y="28"/>
                  </a:lnTo>
                  <a:lnTo>
                    <a:pt x="38" y="26"/>
                  </a:lnTo>
                  <a:lnTo>
                    <a:pt x="40" y="23"/>
                  </a:lnTo>
                  <a:lnTo>
                    <a:pt x="45" y="21"/>
                  </a:lnTo>
                  <a:lnTo>
                    <a:pt x="33" y="9"/>
                  </a:lnTo>
                  <a:lnTo>
                    <a:pt x="31" y="7"/>
                  </a:lnTo>
                  <a:lnTo>
                    <a:pt x="40" y="7"/>
                  </a:lnTo>
                  <a:lnTo>
                    <a:pt x="57" y="2"/>
                  </a:lnTo>
                  <a:lnTo>
                    <a:pt x="59" y="0"/>
                  </a:lnTo>
                  <a:lnTo>
                    <a:pt x="80" y="4"/>
                  </a:lnTo>
                  <a:lnTo>
                    <a:pt x="94" y="14"/>
                  </a:lnTo>
                  <a:lnTo>
                    <a:pt x="108" y="19"/>
                  </a:lnTo>
                  <a:lnTo>
                    <a:pt x="111" y="19"/>
                  </a:lnTo>
                  <a:lnTo>
                    <a:pt x="113" y="23"/>
                  </a:lnTo>
                  <a:lnTo>
                    <a:pt x="120" y="23"/>
                  </a:lnTo>
                  <a:lnTo>
                    <a:pt x="120" y="33"/>
                  </a:lnTo>
                  <a:lnTo>
                    <a:pt x="137" y="40"/>
                  </a:lnTo>
                  <a:lnTo>
                    <a:pt x="160" y="40"/>
                  </a:lnTo>
                  <a:lnTo>
                    <a:pt x="165" y="42"/>
                  </a:lnTo>
                  <a:lnTo>
                    <a:pt x="170" y="42"/>
                  </a:lnTo>
                  <a:lnTo>
                    <a:pt x="172" y="45"/>
                  </a:lnTo>
                  <a:lnTo>
                    <a:pt x="175" y="47"/>
                  </a:lnTo>
                  <a:lnTo>
                    <a:pt x="184" y="47"/>
                  </a:lnTo>
                  <a:lnTo>
                    <a:pt x="184" y="49"/>
                  </a:lnTo>
                  <a:lnTo>
                    <a:pt x="184" y="52"/>
                  </a:lnTo>
                  <a:lnTo>
                    <a:pt x="186" y="52"/>
                  </a:lnTo>
                  <a:lnTo>
                    <a:pt x="186" y="54"/>
                  </a:lnTo>
                  <a:lnTo>
                    <a:pt x="189" y="56"/>
                  </a:lnTo>
                  <a:lnTo>
                    <a:pt x="191" y="59"/>
                  </a:lnTo>
                  <a:lnTo>
                    <a:pt x="191" y="61"/>
                  </a:lnTo>
                  <a:lnTo>
                    <a:pt x="196" y="63"/>
                  </a:lnTo>
                  <a:lnTo>
                    <a:pt x="196" y="66"/>
                  </a:lnTo>
                  <a:lnTo>
                    <a:pt x="198" y="68"/>
                  </a:lnTo>
                  <a:lnTo>
                    <a:pt x="201" y="68"/>
                  </a:lnTo>
                  <a:lnTo>
                    <a:pt x="203" y="71"/>
                  </a:lnTo>
                  <a:lnTo>
                    <a:pt x="205" y="71"/>
                  </a:lnTo>
                  <a:lnTo>
                    <a:pt x="205" y="73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08" y="80"/>
                  </a:lnTo>
                  <a:lnTo>
                    <a:pt x="208" y="82"/>
                  </a:lnTo>
                  <a:lnTo>
                    <a:pt x="208" y="85"/>
                  </a:lnTo>
                  <a:lnTo>
                    <a:pt x="208" y="87"/>
                  </a:lnTo>
                  <a:lnTo>
                    <a:pt x="212" y="89"/>
                  </a:lnTo>
                  <a:lnTo>
                    <a:pt x="212" y="94"/>
                  </a:lnTo>
                  <a:lnTo>
                    <a:pt x="215" y="97"/>
                  </a:lnTo>
                  <a:lnTo>
                    <a:pt x="215" y="99"/>
                  </a:lnTo>
                  <a:lnTo>
                    <a:pt x="217" y="101"/>
                  </a:lnTo>
                  <a:lnTo>
                    <a:pt x="220" y="101"/>
                  </a:lnTo>
                  <a:lnTo>
                    <a:pt x="224" y="9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69" name="Freeform 383"/>
            <p:cNvSpPr>
              <a:spLocks/>
            </p:cNvSpPr>
            <p:nvPr/>
          </p:nvSpPr>
          <p:spPr bwMode="auto">
            <a:xfrm>
              <a:off x="3338" y="1840"/>
              <a:ext cx="327" cy="230"/>
            </a:xfrm>
            <a:custGeom>
              <a:avLst/>
              <a:gdLst>
                <a:gd name="T0" fmla="*/ 2147483647 w 281"/>
                <a:gd name="T1" fmla="*/ 2147483647 h 210"/>
                <a:gd name="T2" fmla="*/ 2147483647 w 281"/>
                <a:gd name="T3" fmla="*/ 2147483647 h 210"/>
                <a:gd name="T4" fmla="*/ 2147483647 w 281"/>
                <a:gd name="T5" fmla="*/ 2147483647 h 210"/>
                <a:gd name="T6" fmla="*/ 2147483647 w 281"/>
                <a:gd name="T7" fmla="*/ 2147483647 h 210"/>
                <a:gd name="T8" fmla="*/ 2147483647 w 281"/>
                <a:gd name="T9" fmla="*/ 2147483647 h 210"/>
                <a:gd name="T10" fmla="*/ 2147483647 w 281"/>
                <a:gd name="T11" fmla="*/ 2147483647 h 210"/>
                <a:gd name="T12" fmla="*/ 2147483647 w 281"/>
                <a:gd name="T13" fmla="*/ 2147483647 h 210"/>
                <a:gd name="T14" fmla="*/ 2147483647 w 281"/>
                <a:gd name="T15" fmla="*/ 2147483647 h 210"/>
                <a:gd name="T16" fmla="*/ 2147483647 w 281"/>
                <a:gd name="T17" fmla="*/ 2147483647 h 210"/>
                <a:gd name="T18" fmla="*/ 2147483647 w 281"/>
                <a:gd name="T19" fmla="*/ 2147483647 h 210"/>
                <a:gd name="T20" fmla="*/ 2147483647 w 281"/>
                <a:gd name="T21" fmla="*/ 2147483647 h 210"/>
                <a:gd name="T22" fmla="*/ 2147483647 w 281"/>
                <a:gd name="T23" fmla="*/ 2147483647 h 210"/>
                <a:gd name="T24" fmla="*/ 2147483647 w 281"/>
                <a:gd name="T25" fmla="*/ 2147483647 h 210"/>
                <a:gd name="T26" fmla="*/ 2147483647 w 281"/>
                <a:gd name="T27" fmla="*/ 2147483647 h 210"/>
                <a:gd name="T28" fmla="*/ 2147483647 w 281"/>
                <a:gd name="T29" fmla="*/ 2147483647 h 210"/>
                <a:gd name="T30" fmla="*/ 2147483647 w 281"/>
                <a:gd name="T31" fmla="*/ 2147483647 h 210"/>
                <a:gd name="T32" fmla="*/ 2147483647 w 281"/>
                <a:gd name="T33" fmla="*/ 2147483647 h 210"/>
                <a:gd name="T34" fmla="*/ 2147483647 w 281"/>
                <a:gd name="T35" fmla="*/ 2147483647 h 210"/>
                <a:gd name="T36" fmla="*/ 2147483647 w 281"/>
                <a:gd name="T37" fmla="*/ 2147483647 h 210"/>
                <a:gd name="T38" fmla="*/ 2147483647 w 281"/>
                <a:gd name="T39" fmla="*/ 2147483647 h 210"/>
                <a:gd name="T40" fmla="*/ 2147483647 w 281"/>
                <a:gd name="T41" fmla="*/ 2147483647 h 210"/>
                <a:gd name="T42" fmla="*/ 2147483647 w 281"/>
                <a:gd name="T43" fmla="*/ 2147483647 h 210"/>
                <a:gd name="T44" fmla="*/ 2147483647 w 281"/>
                <a:gd name="T45" fmla="*/ 2147483647 h 210"/>
                <a:gd name="T46" fmla="*/ 2147483647 w 281"/>
                <a:gd name="T47" fmla="*/ 2147483647 h 210"/>
                <a:gd name="T48" fmla="*/ 2147483647 w 281"/>
                <a:gd name="T49" fmla="*/ 2147483647 h 210"/>
                <a:gd name="T50" fmla="*/ 2147483647 w 281"/>
                <a:gd name="T51" fmla="*/ 2147483647 h 210"/>
                <a:gd name="T52" fmla="*/ 2147483647 w 281"/>
                <a:gd name="T53" fmla="*/ 2147483647 h 210"/>
                <a:gd name="T54" fmla="*/ 2147483647 w 281"/>
                <a:gd name="T55" fmla="*/ 2147483647 h 210"/>
                <a:gd name="T56" fmla="*/ 2147483647 w 281"/>
                <a:gd name="T57" fmla="*/ 2147483647 h 210"/>
                <a:gd name="T58" fmla="*/ 2147483647 w 281"/>
                <a:gd name="T59" fmla="*/ 2147483647 h 210"/>
                <a:gd name="T60" fmla="*/ 2147483647 w 281"/>
                <a:gd name="T61" fmla="*/ 2147483647 h 210"/>
                <a:gd name="T62" fmla="*/ 2147483647 w 281"/>
                <a:gd name="T63" fmla="*/ 2147483647 h 210"/>
                <a:gd name="T64" fmla="*/ 2147483647 w 281"/>
                <a:gd name="T65" fmla="*/ 2147483647 h 210"/>
                <a:gd name="T66" fmla="*/ 2147483647 w 281"/>
                <a:gd name="T67" fmla="*/ 2147483647 h 210"/>
                <a:gd name="T68" fmla="*/ 2147483647 w 281"/>
                <a:gd name="T69" fmla="*/ 2147483647 h 210"/>
                <a:gd name="T70" fmla="*/ 2147483647 w 281"/>
                <a:gd name="T71" fmla="*/ 2147483647 h 210"/>
                <a:gd name="T72" fmla="*/ 2147483647 w 281"/>
                <a:gd name="T73" fmla="*/ 2147483647 h 210"/>
                <a:gd name="T74" fmla="*/ 2147483647 w 281"/>
                <a:gd name="T75" fmla="*/ 2147483647 h 210"/>
                <a:gd name="T76" fmla="*/ 2147483647 w 281"/>
                <a:gd name="T77" fmla="*/ 2147483647 h 210"/>
                <a:gd name="T78" fmla="*/ 2147483647 w 281"/>
                <a:gd name="T79" fmla="*/ 2147483647 h 210"/>
                <a:gd name="T80" fmla="*/ 2147483647 w 281"/>
                <a:gd name="T81" fmla="*/ 2147483647 h 210"/>
                <a:gd name="T82" fmla="*/ 2147483647 w 281"/>
                <a:gd name="T83" fmla="*/ 2147483647 h 210"/>
                <a:gd name="T84" fmla="*/ 2147483647 w 281"/>
                <a:gd name="T85" fmla="*/ 2147483647 h 210"/>
                <a:gd name="T86" fmla="*/ 2147483647 w 281"/>
                <a:gd name="T87" fmla="*/ 2147483647 h 210"/>
                <a:gd name="T88" fmla="*/ 2147483647 w 281"/>
                <a:gd name="T89" fmla="*/ 2147483647 h 210"/>
                <a:gd name="T90" fmla="*/ 2147483647 w 281"/>
                <a:gd name="T91" fmla="*/ 2147483647 h 210"/>
                <a:gd name="T92" fmla="*/ 2147483647 w 281"/>
                <a:gd name="T93" fmla="*/ 2147483647 h 210"/>
                <a:gd name="T94" fmla="*/ 2147483647 w 281"/>
                <a:gd name="T95" fmla="*/ 2147483647 h 21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81"/>
                <a:gd name="T145" fmla="*/ 0 h 210"/>
                <a:gd name="T146" fmla="*/ 281 w 281"/>
                <a:gd name="T147" fmla="*/ 210 h 21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81" h="210">
                  <a:moveTo>
                    <a:pt x="224" y="99"/>
                  </a:moveTo>
                  <a:lnTo>
                    <a:pt x="224" y="101"/>
                  </a:lnTo>
                  <a:lnTo>
                    <a:pt x="224" y="104"/>
                  </a:lnTo>
                  <a:lnTo>
                    <a:pt x="224" y="106"/>
                  </a:lnTo>
                  <a:lnTo>
                    <a:pt x="224" y="104"/>
                  </a:lnTo>
                  <a:lnTo>
                    <a:pt x="227" y="106"/>
                  </a:lnTo>
                  <a:lnTo>
                    <a:pt x="227" y="108"/>
                  </a:lnTo>
                  <a:lnTo>
                    <a:pt x="241" y="122"/>
                  </a:lnTo>
                  <a:lnTo>
                    <a:pt x="274" y="127"/>
                  </a:lnTo>
                  <a:lnTo>
                    <a:pt x="281" y="137"/>
                  </a:lnTo>
                  <a:lnTo>
                    <a:pt x="271" y="163"/>
                  </a:lnTo>
                  <a:lnTo>
                    <a:pt x="231" y="177"/>
                  </a:lnTo>
                  <a:lnTo>
                    <a:pt x="215" y="179"/>
                  </a:lnTo>
                  <a:lnTo>
                    <a:pt x="194" y="182"/>
                  </a:lnTo>
                  <a:lnTo>
                    <a:pt x="182" y="186"/>
                  </a:lnTo>
                  <a:lnTo>
                    <a:pt x="172" y="196"/>
                  </a:lnTo>
                  <a:lnTo>
                    <a:pt x="172" y="200"/>
                  </a:lnTo>
                  <a:lnTo>
                    <a:pt x="168" y="203"/>
                  </a:lnTo>
                  <a:lnTo>
                    <a:pt x="165" y="203"/>
                  </a:lnTo>
                  <a:lnTo>
                    <a:pt x="163" y="198"/>
                  </a:lnTo>
                  <a:lnTo>
                    <a:pt x="156" y="198"/>
                  </a:lnTo>
                  <a:lnTo>
                    <a:pt x="153" y="198"/>
                  </a:lnTo>
                  <a:lnTo>
                    <a:pt x="144" y="198"/>
                  </a:lnTo>
                  <a:lnTo>
                    <a:pt x="142" y="196"/>
                  </a:lnTo>
                  <a:lnTo>
                    <a:pt x="134" y="196"/>
                  </a:lnTo>
                  <a:lnTo>
                    <a:pt x="132" y="196"/>
                  </a:lnTo>
                  <a:lnTo>
                    <a:pt x="130" y="196"/>
                  </a:lnTo>
                  <a:lnTo>
                    <a:pt x="123" y="200"/>
                  </a:lnTo>
                  <a:lnTo>
                    <a:pt x="118" y="203"/>
                  </a:lnTo>
                  <a:lnTo>
                    <a:pt x="116" y="203"/>
                  </a:lnTo>
                  <a:lnTo>
                    <a:pt x="116" y="205"/>
                  </a:lnTo>
                  <a:lnTo>
                    <a:pt x="113" y="205"/>
                  </a:lnTo>
                  <a:lnTo>
                    <a:pt x="111" y="205"/>
                  </a:lnTo>
                  <a:lnTo>
                    <a:pt x="111" y="208"/>
                  </a:lnTo>
                  <a:lnTo>
                    <a:pt x="111" y="210"/>
                  </a:lnTo>
                  <a:lnTo>
                    <a:pt x="108" y="210"/>
                  </a:lnTo>
                  <a:lnTo>
                    <a:pt x="106" y="210"/>
                  </a:lnTo>
                  <a:lnTo>
                    <a:pt x="106" y="208"/>
                  </a:lnTo>
                  <a:lnTo>
                    <a:pt x="104" y="200"/>
                  </a:lnTo>
                  <a:lnTo>
                    <a:pt x="101" y="200"/>
                  </a:lnTo>
                  <a:lnTo>
                    <a:pt x="101" y="196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89"/>
                  </a:lnTo>
                  <a:lnTo>
                    <a:pt x="92" y="186"/>
                  </a:lnTo>
                  <a:lnTo>
                    <a:pt x="87" y="179"/>
                  </a:lnTo>
                  <a:lnTo>
                    <a:pt x="85" y="177"/>
                  </a:lnTo>
                  <a:lnTo>
                    <a:pt x="85" y="174"/>
                  </a:lnTo>
                  <a:lnTo>
                    <a:pt x="85" y="172"/>
                  </a:lnTo>
                  <a:lnTo>
                    <a:pt x="83" y="170"/>
                  </a:lnTo>
                  <a:lnTo>
                    <a:pt x="83" y="167"/>
                  </a:lnTo>
                  <a:lnTo>
                    <a:pt x="80" y="165"/>
                  </a:lnTo>
                  <a:lnTo>
                    <a:pt x="78" y="163"/>
                  </a:lnTo>
                  <a:lnTo>
                    <a:pt x="75" y="160"/>
                  </a:lnTo>
                  <a:lnTo>
                    <a:pt x="73" y="158"/>
                  </a:lnTo>
                  <a:lnTo>
                    <a:pt x="71" y="158"/>
                  </a:lnTo>
                  <a:lnTo>
                    <a:pt x="68" y="158"/>
                  </a:lnTo>
                  <a:lnTo>
                    <a:pt x="66" y="156"/>
                  </a:lnTo>
                  <a:lnTo>
                    <a:pt x="64" y="153"/>
                  </a:lnTo>
                  <a:lnTo>
                    <a:pt x="61" y="151"/>
                  </a:lnTo>
                  <a:lnTo>
                    <a:pt x="61" y="148"/>
                  </a:lnTo>
                  <a:lnTo>
                    <a:pt x="59" y="139"/>
                  </a:lnTo>
                  <a:lnTo>
                    <a:pt x="59" y="137"/>
                  </a:lnTo>
                  <a:lnTo>
                    <a:pt x="59" y="134"/>
                  </a:lnTo>
                  <a:lnTo>
                    <a:pt x="59" y="130"/>
                  </a:lnTo>
                  <a:lnTo>
                    <a:pt x="59" y="127"/>
                  </a:lnTo>
                  <a:lnTo>
                    <a:pt x="57" y="125"/>
                  </a:lnTo>
                  <a:lnTo>
                    <a:pt x="57" y="122"/>
                  </a:lnTo>
                  <a:lnTo>
                    <a:pt x="54" y="120"/>
                  </a:lnTo>
                  <a:lnTo>
                    <a:pt x="54" y="118"/>
                  </a:lnTo>
                  <a:lnTo>
                    <a:pt x="54" y="115"/>
                  </a:lnTo>
                  <a:lnTo>
                    <a:pt x="49" y="111"/>
                  </a:lnTo>
                  <a:lnTo>
                    <a:pt x="47" y="108"/>
                  </a:lnTo>
                  <a:lnTo>
                    <a:pt x="45" y="106"/>
                  </a:lnTo>
                  <a:lnTo>
                    <a:pt x="42" y="106"/>
                  </a:lnTo>
                  <a:lnTo>
                    <a:pt x="40" y="104"/>
                  </a:lnTo>
                  <a:lnTo>
                    <a:pt x="38" y="104"/>
                  </a:lnTo>
                  <a:lnTo>
                    <a:pt x="35" y="101"/>
                  </a:lnTo>
                  <a:lnTo>
                    <a:pt x="33" y="99"/>
                  </a:lnTo>
                  <a:lnTo>
                    <a:pt x="33" y="97"/>
                  </a:lnTo>
                  <a:lnTo>
                    <a:pt x="35" y="97"/>
                  </a:lnTo>
                  <a:lnTo>
                    <a:pt x="33" y="89"/>
                  </a:lnTo>
                  <a:lnTo>
                    <a:pt x="31" y="87"/>
                  </a:lnTo>
                  <a:lnTo>
                    <a:pt x="28" y="85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3" y="80"/>
                  </a:lnTo>
                  <a:lnTo>
                    <a:pt x="21" y="73"/>
                  </a:lnTo>
                  <a:lnTo>
                    <a:pt x="19" y="73"/>
                  </a:lnTo>
                  <a:lnTo>
                    <a:pt x="16" y="71"/>
                  </a:lnTo>
                  <a:lnTo>
                    <a:pt x="14" y="66"/>
                  </a:lnTo>
                  <a:lnTo>
                    <a:pt x="12" y="63"/>
                  </a:lnTo>
                  <a:lnTo>
                    <a:pt x="9" y="61"/>
                  </a:lnTo>
                  <a:lnTo>
                    <a:pt x="7" y="54"/>
                  </a:lnTo>
                  <a:lnTo>
                    <a:pt x="5" y="54"/>
                  </a:lnTo>
                  <a:lnTo>
                    <a:pt x="2" y="54"/>
                  </a:lnTo>
                  <a:lnTo>
                    <a:pt x="0" y="54"/>
                  </a:lnTo>
                  <a:lnTo>
                    <a:pt x="2" y="49"/>
                  </a:lnTo>
                  <a:lnTo>
                    <a:pt x="2" y="45"/>
                  </a:lnTo>
                  <a:lnTo>
                    <a:pt x="2" y="42"/>
                  </a:lnTo>
                  <a:lnTo>
                    <a:pt x="5" y="40"/>
                  </a:lnTo>
                  <a:lnTo>
                    <a:pt x="5" y="37"/>
                  </a:lnTo>
                  <a:lnTo>
                    <a:pt x="19" y="40"/>
                  </a:lnTo>
                  <a:lnTo>
                    <a:pt x="23" y="35"/>
                  </a:lnTo>
                  <a:lnTo>
                    <a:pt x="28" y="30"/>
                  </a:lnTo>
                  <a:lnTo>
                    <a:pt x="38" y="28"/>
                  </a:lnTo>
                  <a:lnTo>
                    <a:pt x="38" y="26"/>
                  </a:lnTo>
                  <a:lnTo>
                    <a:pt x="40" y="23"/>
                  </a:lnTo>
                  <a:lnTo>
                    <a:pt x="45" y="21"/>
                  </a:lnTo>
                  <a:lnTo>
                    <a:pt x="33" y="9"/>
                  </a:lnTo>
                  <a:lnTo>
                    <a:pt x="31" y="7"/>
                  </a:lnTo>
                  <a:lnTo>
                    <a:pt x="40" y="7"/>
                  </a:lnTo>
                  <a:lnTo>
                    <a:pt x="57" y="2"/>
                  </a:lnTo>
                  <a:lnTo>
                    <a:pt x="59" y="0"/>
                  </a:lnTo>
                  <a:lnTo>
                    <a:pt x="80" y="4"/>
                  </a:lnTo>
                  <a:lnTo>
                    <a:pt x="94" y="14"/>
                  </a:lnTo>
                  <a:lnTo>
                    <a:pt x="108" y="19"/>
                  </a:lnTo>
                  <a:lnTo>
                    <a:pt x="111" y="19"/>
                  </a:lnTo>
                  <a:lnTo>
                    <a:pt x="113" y="23"/>
                  </a:lnTo>
                  <a:lnTo>
                    <a:pt x="120" y="23"/>
                  </a:lnTo>
                  <a:lnTo>
                    <a:pt x="120" y="33"/>
                  </a:lnTo>
                  <a:lnTo>
                    <a:pt x="137" y="40"/>
                  </a:lnTo>
                  <a:lnTo>
                    <a:pt x="160" y="40"/>
                  </a:lnTo>
                  <a:lnTo>
                    <a:pt x="165" y="42"/>
                  </a:lnTo>
                  <a:lnTo>
                    <a:pt x="170" y="42"/>
                  </a:lnTo>
                  <a:lnTo>
                    <a:pt x="172" y="45"/>
                  </a:lnTo>
                  <a:lnTo>
                    <a:pt x="175" y="47"/>
                  </a:lnTo>
                  <a:lnTo>
                    <a:pt x="184" y="47"/>
                  </a:lnTo>
                  <a:lnTo>
                    <a:pt x="184" y="49"/>
                  </a:lnTo>
                  <a:lnTo>
                    <a:pt x="184" y="52"/>
                  </a:lnTo>
                  <a:lnTo>
                    <a:pt x="186" y="52"/>
                  </a:lnTo>
                  <a:lnTo>
                    <a:pt x="186" y="54"/>
                  </a:lnTo>
                  <a:lnTo>
                    <a:pt x="189" y="56"/>
                  </a:lnTo>
                  <a:lnTo>
                    <a:pt x="191" y="59"/>
                  </a:lnTo>
                  <a:lnTo>
                    <a:pt x="191" y="61"/>
                  </a:lnTo>
                  <a:lnTo>
                    <a:pt x="196" y="63"/>
                  </a:lnTo>
                  <a:lnTo>
                    <a:pt x="196" y="66"/>
                  </a:lnTo>
                  <a:lnTo>
                    <a:pt x="198" y="68"/>
                  </a:lnTo>
                  <a:lnTo>
                    <a:pt x="201" y="68"/>
                  </a:lnTo>
                  <a:lnTo>
                    <a:pt x="203" y="71"/>
                  </a:lnTo>
                  <a:lnTo>
                    <a:pt x="205" y="71"/>
                  </a:lnTo>
                  <a:lnTo>
                    <a:pt x="205" y="73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08" y="80"/>
                  </a:lnTo>
                  <a:lnTo>
                    <a:pt x="208" y="82"/>
                  </a:lnTo>
                  <a:lnTo>
                    <a:pt x="208" y="85"/>
                  </a:lnTo>
                  <a:lnTo>
                    <a:pt x="208" y="87"/>
                  </a:lnTo>
                  <a:lnTo>
                    <a:pt x="212" y="89"/>
                  </a:lnTo>
                  <a:lnTo>
                    <a:pt x="212" y="94"/>
                  </a:lnTo>
                  <a:lnTo>
                    <a:pt x="215" y="97"/>
                  </a:lnTo>
                  <a:lnTo>
                    <a:pt x="215" y="99"/>
                  </a:lnTo>
                  <a:lnTo>
                    <a:pt x="217" y="101"/>
                  </a:lnTo>
                  <a:lnTo>
                    <a:pt x="220" y="101"/>
                  </a:lnTo>
                  <a:lnTo>
                    <a:pt x="224" y="9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70" name="Freeform 384"/>
            <p:cNvSpPr>
              <a:spLocks/>
            </p:cNvSpPr>
            <p:nvPr/>
          </p:nvSpPr>
          <p:spPr bwMode="auto">
            <a:xfrm>
              <a:off x="4721" y="2444"/>
              <a:ext cx="26" cy="21"/>
            </a:xfrm>
            <a:custGeom>
              <a:avLst/>
              <a:gdLst>
                <a:gd name="T0" fmla="*/ 2147483647 w 22"/>
                <a:gd name="T1" fmla="*/ 2147483647 h 19"/>
                <a:gd name="T2" fmla="*/ 2147483647 w 22"/>
                <a:gd name="T3" fmla="*/ 2147483647 h 19"/>
                <a:gd name="T4" fmla="*/ 2147483647 w 22"/>
                <a:gd name="T5" fmla="*/ 2147483647 h 19"/>
                <a:gd name="T6" fmla="*/ 2147483647 w 22"/>
                <a:gd name="T7" fmla="*/ 2147483647 h 19"/>
                <a:gd name="T8" fmla="*/ 2147483647 w 22"/>
                <a:gd name="T9" fmla="*/ 2147483647 h 19"/>
                <a:gd name="T10" fmla="*/ 2147483647 w 22"/>
                <a:gd name="T11" fmla="*/ 2147483647 h 19"/>
                <a:gd name="T12" fmla="*/ 2147483647 w 22"/>
                <a:gd name="T13" fmla="*/ 2147483647 h 19"/>
                <a:gd name="T14" fmla="*/ 2147483647 w 22"/>
                <a:gd name="T15" fmla="*/ 2147483647 h 19"/>
                <a:gd name="T16" fmla="*/ 2147483647 w 22"/>
                <a:gd name="T17" fmla="*/ 2147483647 h 19"/>
                <a:gd name="T18" fmla="*/ 2147483647 w 22"/>
                <a:gd name="T19" fmla="*/ 2147483647 h 19"/>
                <a:gd name="T20" fmla="*/ 2147483647 w 22"/>
                <a:gd name="T21" fmla="*/ 2147483647 h 19"/>
                <a:gd name="T22" fmla="*/ 2147483647 w 22"/>
                <a:gd name="T23" fmla="*/ 2147483647 h 19"/>
                <a:gd name="T24" fmla="*/ 2147483647 w 22"/>
                <a:gd name="T25" fmla="*/ 2147483647 h 19"/>
                <a:gd name="T26" fmla="*/ 2147483647 w 22"/>
                <a:gd name="T27" fmla="*/ 2147483647 h 19"/>
                <a:gd name="T28" fmla="*/ 2147483647 w 22"/>
                <a:gd name="T29" fmla="*/ 2147483647 h 19"/>
                <a:gd name="T30" fmla="*/ 2147483647 w 22"/>
                <a:gd name="T31" fmla="*/ 2147483647 h 19"/>
                <a:gd name="T32" fmla="*/ 2147483647 w 22"/>
                <a:gd name="T33" fmla="*/ 2147483647 h 19"/>
                <a:gd name="T34" fmla="*/ 2147483647 w 22"/>
                <a:gd name="T35" fmla="*/ 2147483647 h 19"/>
                <a:gd name="T36" fmla="*/ 2147483647 w 22"/>
                <a:gd name="T37" fmla="*/ 0 h 19"/>
                <a:gd name="T38" fmla="*/ 2147483647 w 22"/>
                <a:gd name="T39" fmla="*/ 0 h 19"/>
                <a:gd name="T40" fmla="*/ 2147483647 w 22"/>
                <a:gd name="T41" fmla="*/ 0 h 19"/>
                <a:gd name="T42" fmla="*/ 2147483647 w 22"/>
                <a:gd name="T43" fmla="*/ 0 h 19"/>
                <a:gd name="T44" fmla="*/ 2147483647 w 22"/>
                <a:gd name="T45" fmla="*/ 0 h 19"/>
                <a:gd name="T46" fmla="*/ 2147483647 w 22"/>
                <a:gd name="T47" fmla="*/ 0 h 19"/>
                <a:gd name="T48" fmla="*/ 2147483647 w 22"/>
                <a:gd name="T49" fmla="*/ 0 h 19"/>
                <a:gd name="T50" fmla="*/ 2147483647 w 22"/>
                <a:gd name="T51" fmla="*/ 0 h 19"/>
                <a:gd name="T52" fmla="*/ 2147483647 w 22"/>
                <a:gd name="T53" fmla="*/ 0 h 19"/>
                <a:gd name="T54" fmla="*/ 2147483647 w 22"/>
                <a:gd name="T55" fmla="*/ 0 h 19"/>
                <a:gd name="T56" fmla="*/ 2147483647 w 22"/>
                <a:gd name="T57" fmla="*/ 0 h 19"/>
                <a:gd name="T58" fmla="*/ 2147483647 w 22"/>
                <a:gd name="T59" fmla="*/ 0 h 19"/>
                <a:gd name="T60" fmla="*/ 2147483647 w 22"/>
                <a:gd name="T61" fmla="*/ 0 h 19"/>
                <a:gd name="T62" fmla="*/ 2147483647 w 22"/>
                <a:gd name="T63" fmla="*/ 2147483647 h 19"/>
                <a:gd name="T64" fmla="*/ 2147483647 w 22"/>
                <a:gd name="T65" fmla="*/ 2147483647 h 19"/>
                <a:gd name="T66" fmla="*/ 2147483647 w 22"/>
                <a:gd name="T67" fmla="*/ 2147483647 h 19"/>
                <a:gd name="T68" fmla="*/ 2147483647 w 22"/>
                <a:gd name="T69" fmla="*/ 2147483647 h 19"/>
                <a:gd name="T70" fmla="*/ 2147483647 w 22"/>
                <a:gd name="T71" fmla="*/ 2147483647 h 19"/>
                <a:gd name="T72" fmla="*/ 2147483647 w 22"/>
                <a:gd name="T73" fmla="*/ 2147483647 h 19"/>
                <a:gd name="T74" fmla="*/ 2147483647 w 22"/>
                <a:gd name="T75" fmla="*/ 2147483647 h 19"/>
                <a:gd name="T76" fmla="*/ 2147483647 w 22"/>
                <a:gd name="T77" fmla="*/ 2147483647 h 19"/>
                <a:gd name="T78" fmla="*/ 2147483647 w 22"/>
                <a:gd name="T79" fmla="*/ 2147483647 h 19"/>
                <a:gd name="T80" fmla="*/ 2147483647 w 22"/>
                <a:gd name="T81" fmla="*/ 2147483647 h 19"/>
                <a:gd name="T82" fmla="*/ 2147483647 w 22"/>
                <a:gd name="T83" fmla="*/ 2147483647 h 19"/>
                <a:gd name="T84" fmla="*/ 2147483647 w 22"/>
                <a:gd name="T85" fmla="*/ 2147483647 h 19"/>
                <a:gd name="T86" fmla="*/ 2147483647 w 22"/>
                <a:gd name="T87" fmla="*/ 2147483647 h 19"/>
                <a:gd name="T88" fmla="*/ 2147483647 w 22"/>
                <a:gd name="T89" fmla="*/ 2147483647 h 19"/>
                <a:gd name="T90" fmla="*/ 2147483647 w 22"/>
                <a:gd name="T91" fmla="*/ 2147483647 h 19"/>
                <a:gd name="T92" fmla="*/ 2147483647 w 22"/>
                <a:gd name="T93" fmla="*/ 2147483647 h 19"/>
                <a:gd name="T94" fmla="*/ 2147483647 w 22"/>
                <a:gd name="T95" fmla="*/ 2147483647 h 19"/>
                <a:gd name="T96" fmla="*/ 2147483647 w 22"/>
                <a:gd name="T97" fmla="*/ 2147483647 h 19"/>
                <a:gd name="T98" fmla="*/ 2147483647 w 22"/>
                <a:gd name="T99" fmla="*/ 2147483647 h 19"/>
                <a:gd name="T100" fmla="*/ 2147483647 w 22"/>
                <a:gd name="T101" fmla="*/ 2147483647 h 19"/>
                <a:gd name="T102" fmla="*/ 2147483647 w 22"/>
                <a:gd name="T103" fmla="*/ 2147483647 h 19"/>
                <a:gd name="T104" fmla="*/ 2147483647 w 22"/>
                <a:gd name="T105" fmla="*/ 2147483647 h 19"/>
                <a:gd name="T106" fmla="*/ 2147483647 w 22"/>
                <a:gd name="T107" fmla="*/ 2147483647 h 19"/>
                <a:gd name="T108" fmla="*/ 2147483647 w 22"/>
                <a:gd name="T109" fmla="*/ 2147483647 h 19"/>
                <a:gd name="T110" fmla="*/ 2147483647 w 22"/>
                <a:gd name="T111" fmla="*/ 2147483647 h 19"/>
                <a:gd name="T112" fmla="*/ 0 w 22"/>
                <a:gd name="T113" fmla="*/ 2147483647 h 19"/>
                <a:gd name="T114" fmla="*/ 0 w 22"/>
                <a:gd name="T115" fmla="*/ 2147483647 h 19"/>
                <a:gd name="T116" fmla="*/ 2147483647 w 22"/>
                <a:gd name="T117" fmla="*/ 2147483647 h 19"/>
                <a:gd name="T118" fmla="*/ 2147483647 w 22"/>
                <a:gd name="T119" fmla="*/ 2147483647 h 19"/>
                <a:gd name="T120" fmla="*/ 2147483647 w 22"/>
                <a:gd name="T121" fmla="*/ 2147483647 h 19"/>
                <a:gd name="T122" fmla="*/ 2147483647 w 22"/>
                <a:gd name="T123" fmla="*/ 2147483647 h 1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2"/>
                <a:gd name="T187" fmla="*/ 0 h 19"/>
                <a:gd name="T188" fmla="*/ 22 w 22"/>
                <a:gd name="T189" fmla="*/ 19 h 1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2" h="19">
                  <a:moveTo>
                    <a:pt x="19" y="7"/>
                  </a:moveTo>
                  <a:lnTo>
                    <a:pt x="19" y="7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2" y="2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10" y="7"/>
                  </a:lnTo>
                  <a:lnTo>
                    <a:pt x="7" y="7"/>
                  </a:lnTo>
                  <a:lnTo>
                    <a:pt x="10" y="7"/>
                  </a:lnTo>
                  <a:lnTo>
                    <a:pt x="7" y="5"/>
                  </a:lnTo>
                  <a:lnTo>
                    <a:pt x="7" y="7"/>
                  </a:lnTo>
                  <a:lnTo>
                    <a:pt x="7" y="5"/>
                  </a:lnTo>
                  <a:lnTo>
                    <a:pt x="5" y="5"/>
                  </a:lnTo>
                  <a:lnTo>
                    <a:pt x="3" y="7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7" y="17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4"/>
                  </a:lnTo>
                  <a:lnTo>
                    <a:pt x="15" y="14"/>
                  </a:lnTo>
                  <a:lnTo>
                    <a:pt x="17" y="12"/>
                  </a:lnTo>
                  <a:lnTo>
                    <a:pt x="19" y="10"/>
                  </a:lnTo>
                  <a:lnTo>
                    <a:pt x="19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71" name="Freeform 385"/>
            <p:cNvSpPr>
              <a:spLocks/>
            </p:cNvSpPr>
            <p:nvPr/>
          </p:nvSpPr>
          <p:spPr bwMode="auto">
            <a:xfrm>
              <a:off x="3055" y="2637"/>
              <a:ext cx="255" cy="186"/>
            </a:xfrm>
            <a:custGeom>
              <a:avLst/>
              <a:gdLst>
                <a:gd name="T0" fmla="*/ 2147483647 w 219"/>
                <a:gd name="T1" fmla="*/ 2147483647 h 170"/>
                <a:gd name="T2" fmla="*/ 2147483647 w 219"/>
                <a:gd name="T3" fmla="*/ 2147483647 h 170"/>
                <a:gd name="T4" fmla="*/ 2147483647 w 219"/>
                <a:gd name="T5" fmla="*/ 2147483647 h 170"/>
                <a:gd name="T6" fmla="*/ 2147483647 w 219"/>
                <a:gd name="T7" fmla="*/ 2147483647 h 170"/>
                <a:gd name="T8" fmla="*/ 2147483647 w 219"/>
                <a:gd name="T9" fmla="*/ 2147483647 h 170"/>
                <a:gd name="T10" fmla="*/ 0 w 219"/>
                <a:gd name="T11" fmla="*/ 2147483647 h 170"/>
                <a:gd name="T12" fmla="*/ 2147483647 w 219"/>
                <a:gd name="T13" fmla="*/ 2147483647 h 170"/>
                <a:gd name="T14" fmla="*/ 2147483647 w 219"/>
                <a:gd name="T15" fmla="*/ 2147483647 h 170"/>
                <a:gd name="T16" fmla="*/ 2147483647 w 219"/>
                <a:gd name="T17" fmla="*/ 2147483647 h 170"/>
                <a:gd name="T18" fmla="*/ 2147483647 w 219"/>
                <a:gd name="T19" fmla="*/ 2147483647 h 170"/>
                <a:gd name="T20" fmla="*/ 2147483647 w 219"/>
                <a:gd name="T21" fmla="*/ 2147483647 h 170"/>
                <a:gd name="T22" fmla="*/ 2147483647 w 219"/>
                <a:gd name="T23" fmla="*/ 2147483647 h 170"/>
                <a:gd name="T24" fmla="*/ 2147483647 w 219"/>
                <a:gd name="T25" fmla="*/ 2147483647 h 170"/>
                <a:gd name="T26" fmla="*/ 2147483647 w 219"/>
                <a:gd name="T27" fmla="*/ 2147483647 h 170"/>
                <a:gd name="T28" fmla="*/ 2147483647 w 219"/>
                <a:gd name="T29" fmla="*/ 2147483647 h 170"/>
                <a:gd name="T30" fmla="*/ 2147483647 w 219"/>
                <a:gd name="T31" fmla="*/ 2147483647 h 170"/>
                <a:gd name="T32" fmla="*/ 2147483647 w 219"/>
                <a:gd name="T33" fmla="*/ 2147483647 h 170"/>
                <a:gd name="T34" fmla="*/ 2147483647 w 219"/>
                <a:gd name="T35" fmla="*/ 2147483647 h 170"/>
                <a:gd name="T36" fmla="*/ 2147483647 w 219"/>
                <a:gd name="T37" fmla="*/ 2147483647 h 170"/>
                <a:gd name="T38" fmla="*/ 2147483647 w 219"/>
                <a:gd name="T39" fmla="*/ 2147483647 h 170"/>
                <a:gd name="T40" fmla="*/ 2147483647 w 219"/>
                <a:gd name="T41" fmla="*/ 2147483647 h 170"/>
                <a:gd name="T42" fmla="*/ 2147483647 w 219"/>
                <a:gd name="T43" fmla="*/ 2147483647 h 170"/>
                <a:gd name="T44" fmla="*/ 2147483647 w 219"/>
                <a:gd name="T45" fmla="*/ 2147483647 h 170"/>
                <a:gd name="T46" fmla="*/ 2147483647 w 219"/>
                <a:gd name="T47" fmla="*/ 2147483647 h 170"/>
                <a:gd name="T48" fmla="*/ 2147483647 w 219"/>
                <a:gd name="T49" fmla="*/ 2147483647 h 170"/>
                <a:gd name="T50" fmla="*/ 2147483647 w 219"/>
                <a:gd name="T51" fmla="*/ 2147483647 h 170"/>
                <a:gd name="T52" fmla="*/ 2147483647 w 219"/>
                <a:gd name="T53" fmla="*/ 2147483647 h 170"/>
                <a:gd name="T54" fmla="*/ 2147483647 w 219"/>
                <a:gd name="T55" fmla="*/ 2147483647 h 170"/>
                <a:gd name="T56" fmla="*/ 2147483647 w 219"/>
                <a:gd name="T57" fmla="*/ 2147483647 h 170"/>
                <a:gd name="T58" fmla="*/ 2147483647 w 219"/>
                <a:gd name="T59" fmla="*/ 2147483647 h 170"/>
                <a:gd name="T60" fmla="*/ 2147483647 w 219"/>
                <a:gd name="T61" fmla="*/ 2147483647 h 170"/>
                <a:gd name="T62" fmla="*/ 2147483647 w 219"/>
                <a:gd name="T63" fmla="*/ 2147483647 h 170"/>
                <a:gd name="T64" fmla="*/ 2147483647 w 219"/>
                <a:gd name="T65" fmla="*/ 2147483647 h 170"/>
                <a:gd name="T66" fmla="*/ 2147483647 w 219"/>
                <a:gd name="T67" fmla="*/ 2147483647 h 170"/>
                <a:gd name="T68" fmla="*/ 2147483647 w 219"/>
                <a:gd name="T69" fmla="*/ 2147483647 h 170"/>
                <a:gd name="T70" fmla="*/ 2147483647 w 219"/>
                <a:gd name="T71" fmla="*/ 2147483647 h 170"/>
                <a:gd name="T72" fmla="*/ 2147483647 w 219"/>
                <a:gd name="T73" fmla="*/ 2147483647 h 170"/>
                <a:gd name="T74" fmla="*/ 2147483647 w 219"/>
                <a:gd name="T75" fmla="*/ 2147483647 h 170"/>
                <a:gd name="T76" fmla="*/ 2147483647 w 219"/>
                <a:gd name="T77" fmla="*/ 2147483647 h 170"/>
                <a:gd name="T78" fmla="*/ 2147483647 w 219"/>
                <a:gd name="T79" fmla="*/ 2147483647 h 170"/>
                <a:gd name="T80" fmla="*/ 2147483647 w 219"/>
                <a:gd name="T81" fmla="*/ 2147483647 h 170"/>
                <a:gd name="T82" fmla="*/ 2147483647 w 219"/>
                <a:gd name="T83" fmla="*/ 2147483647 h 170"/>
                <a:gd name="T84" fmla="*/ 2147483647 w 219"/>
                <a:gd name="T85" fmla="*/ 2147483647 h 170"/>
                <a:gd name="T86" fmla="*/ 2147483647 w 219"/>
                <a:gd name="T87" fmla="*/ 2147483647 h 170"/>
                <a:gd name="T88" fmla="*/ 2147483647 w 219"/>
                <a:gd name="T89" fmla="*/ 2147483647 h 170"/>
                <a:gd name="T90" fmla="*/ 2147483647 w 219"/>
                <a:gd name="T91" fmla="*/ 2147483647 h 170"/>
                <a:gd name="T92" fmla="*/ 2147483647 w 219"/>
                <a:gd name="T93" fmla="*/ 2147483647 h 170"/>
                <a:gd name="T94" fmla="*/ 2147483647 w 219"/>
                <a:gd name="T95" fmla="*/ 2147483647 h 170"/>
                <a:gd name="T96" fmla="*/ 2147483647 w 219"/>
                <a:gd name="T97" fmla="*/ 2147483647 h 170"/>
                <a:gd name="T98" fmla="*/ 2147483647 w 219"/>
                <a:gd name="T99" fmla="*/ 2147483647 h 1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19"/>
                <a:gd name="T151" fmla="*/ 0 h 170"/>
                <a:gd name="T152" fmla="*/ 219 w 219"/>
                <a:gd name="T153" fmla="*/ 170 h 17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19" h="170">
                  <a:moveTo>
                    <a:pt x="44" y="35"/>
                  </a:moveTo>
                  <a:lnTo>
                    <a:pt x="44" y="47"/>
                  </a:lnTo>
                  <a:lnTo>
                    <a:pt x="44" y="61"/>
                  </a:lnTo>
                  <a:lnTo>
                    <a:pt x="44" y="73"/>
                  </a:lnTo>
                  <a:lnTo>
                    <a:pt x="44" y="87"/>
                  </a:lnTo>
                  <a:lnTo>
                    <a:pt x="42" y="87"/>
                  </a:lnTo>
                  <a:lnTo>
                    <a:pt x="37" y="90"/>
                  </a:lnTo>
                  <a:lnTo>
                    <a:pt x="35" y="92"/>
                  </a:lnTo>
                  <a:lnTo>
                    <a:pt x="30" y="92"/>
                  </a:lnTo>
                  <a:lnTo>
                    <a:pt x="28" y="92"/>
                  </a:lnTo>
                  <a:lnTo>
                    <a:pt x="23" y="92"/>
                  </a:lnTo>
                  <a:lnTo>
                    <a:pt x="21" y="94"/>
                  </a:lnTo>
                  <a:lnTo>
                    <a:pt x="16" y="92"/>
                  </a:lnTo>
                  <a:lnTo>
                    <a:pt x="14" y="90"/>
                  </a:lnTo>
                  <a:lnTo>
                    <a:pt x="14" y="87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4" y="87"/>
                  </a:lnTo>
                  <a:lnTo>
                    <a:pt x="2" y="87"/>
                  </a:lnTo>
                  <a:lnTo>
                    <a:pt x="0" y="87"/>
                  </a:lnTo>
                  <a:lnTo>
                    <a:pt x="0" y="90"/>
                  </a:lnTo>
                  <a:lnTo>
                    <a:pt x="2" y="92"/>
                  </a:lnTo>
                  <a:lnTo>
                    <a:pt x="4" y="94"/>
                  </a:lnTo>
                  <a:lnTo>
                    <a:pt x="7" y="102"/>
                  </a:lnTo>
                  <a:lnTo>
                    <a:pt x="9" y="109"/>
                  </a:lnTo>
                  <a:lnTo>
                    <a:pt x="11" y="116"/>
                  </a:lnTo>
                  <a:lnTo>
                    <a:pt x="14" y="118"/>
                  </a:lnTo>
                  <a:lnTo>
                    <a:pt x="16" y="120"/>
                  </a:lnTo>
                  <a:lnTo>
                    <a:pt x="16" y="123"/>
                  </a:lnTo>
                  <a:lnTo>
                    <a:pt x="21" y="130"/>
                  </a:lnTo>
                  <a:lnTo>
                    <a:pt x="23" y="132"/>
                  </a:lnTo>
                  <a:lnTo>
                    <a:pt x="23" y="142"/>
                  </a:lnTo>
                  <a:lnTo>
                    <a:pt x="21" y="144"/>
                  </a:lnTo>
                  <a:lnTo>
                    <a:pt x="18" y="144"/>
                  </a:lnTo>
                  <a:lnTo>
                    <a:pt x="18" y="146"/>
                  </a:lnTo>
                  <a:lnTo>
                    <a:pt x="21" y="149"/>
                  </a:lnTo>
                  <a:lnTo>
                    <a:pt x="21" y="151"/>
                  </a:lnTo>
                  <a:lnTo>
                    <a:pt x="23" y="151"/>
                  </a:lnTo>
                  <a:lnTo>
                    <a:pt x="23" y="154"/>
                  </a:lnTo>
                  <a:lnTo>
                    <a:pt x="25" y="156"/>
                  </a:lnTo>
                  <a:lnTo>
                    <a:pt x="25" y="158"/>
                  </a:lnTo>
                  <a:lnTo>
                    <a:pt x="25" y="161"/>
                  </a:lnTo>
                  <a:lnTo>
                    <a:pt x="25" y="163"/>
                  </a:lnTo>
                  <a:lnTo>
                    <a:pt x="25" y="165"/>
                  </a:lnTo>
                  <a:lnTo>
                    <a:pt x="25" y="163"/>
                  </a:lnTo>
                  <a:lnTo>
                    <a:pt x="28" y="161"/>
                  </a:lnTo>
                  <a:lnTo>
                    <a:pt x="30" y="161"/>
                  </a:lnTo>
                  <a:lnTo>
                    <a:pt x="30" y="163"/>
                  </a:lnTo>
                  <a:lnTo>
                    <a:pt x="30" y="165"/>
                  </a:lnTo>
                  <a:lnTo>
                    <a:pt x="33" y="165"/>
                  </a:lnTo>
                  <a:lnTo>
                    <a:pt x="37" y="165"/>
                  </a:lnTo>
                  <a:lnTo>
                    <a:pt x="37" y="168"/>
                  </a:lnTo>
                  <a:lnTo>
                    <a:pt x="40" y="170"/>
                  </a:lnTo>
                  <a:lnTo>
                    <a:pt x="42" y="170"/>
                  </a:lnTo>
                  <a:lnTo>
                    <a:pt x="44" y="170"/>
                  </a:lnTo>
                  <a:lnTo>
                    <a:pt x="47" y="170"/>
                  </a:lnTo>
                  <a:lnTo>
                    <a:pt x="49" y="170"/>
                  </a:lnTo>
                  <a:lnTo>
                    <a:pt x="51" y="168"/>
                  </a:lnTo>
                  <a:lnTo>
                    <a:pt x="56" y="165"/>
                  </a:lnTo>
                  <a:lnTo>
                    <a:pt x="59" y="165"/>
                  </a:lnTo>
                  <a:lnTo>
                    <a:pt x="63" y="165"/>
                  </a:lnTo>
                  <a:lnTo>
                    <a:pt x="66" y="165"/>
                  </a:lnTo>
                  <a:lnTo>
                    <a:pt x="70" y="165"/>
                  </a:lnTo>
                  <a:lnTo>
                    <a:pt x="73" y="163"/>
                  </a:lnTo>
                  <a:lnTo>
                    <a:pt x="75" y="163"/>
                  </a:lnTo>
                  <a:lnTo>
                    <a:pt x="77" y="161"/>
                  </a:lnTo>
                  <a:lnTo>
                    <a:pt x="80" y="161"/>
                  </a:lnTo>
                  <a:lnTo>
                    <a:pt x="82" y="161"/>
                  </a:lnTo>
                  <a:lnTo>
                    <a:pt x="89" y="163"/>
                  </a:lnTo>
                  <a:lnTo>
                    <a:pt x="92" y="163"/>
                  </a:lnTo>
                  <a:lnTo>
                    <a:pt x="92" y="161"/>
                  </a:lnTo>
                  <a:lnTo>
                    <a:pt x="96" y="161"/>
                  </a:lnTo>
                  <a:lnTo>
                    <a:pt x="99" y="161"/>
                  </a:lnTo>
                  <a:lnTo>
                    <a:pt x="108" y="163"/>
                  </a:lnTo>
                  <a:lnTo>
                    <a:pt x="113" y="163"/>
                  </a:lnTo>
                  <a:lnTo>
                    <a:pt x="113" y="161"/>
                  </a:lnTo>
                  <a:lnTo>
                    <a:pt x="118" y="161"/>
                  </a:lnTo>
                  <a:lnTo>
                    <a:pt x="120" y="161"/>
                  </a:lnTo>
                  <a:lnTo>
                    <a:pt x="122" y="161"/>
                  </a:lnTo>
                  <a:lnTo>
                    <a:pt x="125" y="161"/>
                  </a:lnTo>
                  <a:lnTo>
                    <a:pt x="122" y="158"/>
                  </a:lnTo>
                  <a:lnTo>
                    <a:pt x="125" y="158"/>
                  </a:lnTo>
                  <a:lnTo>
                    <a:pt x="127" y="156"/>
                  </a:lnTo>
                  <a:lnTo>
                    <a:pt x="129" y="156"/>
                  </a:lnTo>
                  <a:lnTo>
                    <a:pt x="134" y="156"/>
                  </a:lnTo>
                  <a:lnTo>
                    <a:pt x="137" y="156"/>
                  </a:lnTo>
                  <a:lnTo>
                    <a:pt x="144" y="154"/>
                  </a:lnTo>
                  <a:lnTo>
                    <a:pt x="151" y="149"/>
                  </a:lnTo>
                  <a:lnTo>
                    <a:pt x="153" y="146"/>
                  </a:lnTo>
                  <a:lnTo>
                    <a:pt x="155" y="144"/>
                  </a:lnTo>
                  <a:lnTo>
                    <a:pt x="163" y="142"/>
                  </a:lnTo>
                  <a:lnTo>
                    <a:pt x="167" y="135"/>
                  </a:lnTo>
                  <a:lnTo>
                    <a:pt x="172" y="130"/>
                  </a:lnTo>
                  <a:lnTo>
                    <a:pt x="174" y="128"/>
                  </a:lnTo>
                  <a:lnTo>
                    <a:pt x="177" y="128"/>
                  </a:lnTo>
                  <a:lnTo>
                    <a:pt x="181" y="123"/>
                  </a:lnTo>
                  <a:lnTo>
                    <a:pt x="186" y="116"/>
                  </a:lnTo>
                  <a:lnTo>
                    <a:pt x="188" y="113"/>
                  </a:lnTo>
                  <a:lnTo>
                    <a:pt x="193" y="106"/>
                  </a:lnTo>
                  <a:lnTo>
                    <a:pt x="196" y="104"/>
                  </a:lnTo>
                  <a:lnTo>
                    <a:pt x="196" y="102"/>
                  </a:lnTo>
                  <a:lnTo>
                    <a:pt x="198" y="99"/>
                  </a:lnTo>
                  <a:lnTo>
                    <a:pt x="200" y="97"/>
                  </a:lnTo>
                  <a:lnTo>
                    <a:pt x="203" y="94"/>
                  </a:lnTo>
                  <a:lnTo>
                    <a:pt x="203" y="92"/>
                  </a:lnTo>
                  <a:lnTo>
                    <a:pt x="205" y="92"/>
                  </a:lnTo>
                  <a:lnTo>
                    <a:pt x="210" y="87"/>
                  </a:lnTo>
                  <a:lnTo>
                    <a:pt x="212" y="85"/>
                  </a:lnTo>
                  <a:lnTo>
                    <a:pt x="214" y="78"/>
                  </a:lnTo>
                  <a:lnTo>
                    <a:pt x="214" y="76"/>
                  </a:lnTo>
                  <a:lnTo>
                    <a:pt x="217" y="73"/>
                  </a:lnTo>
                  <a:lnTo>
                    <a:pt x="217" y="71"/>
                  </a:lnTo>
                  <a:lnTo>
                    <a:pt x="217" y="68"/>
                  </a:lnTo>
                  <a:lnTo>
                    <a:pt x="219" y="66"/>
                  </a:lnTo>
                  <a:lnTo>
                    <a:pt x="219" y="64"/>
                  </a:lnTo>
                  <a:lnTo>
                    <a:pt x="217" y="61"/>
                  </a:lnTo>
                  <a:lnTo>
                    <a:pt x="207" y="61"/>
                  </a:lnTo>
                  <a:lnTo>
                    <a:pt x="207" y="64"/>
                  </a:lnTo>
                  <a:lnTo>
                    <a:pt x="205" y="66"/>
                  </a:lnTo>
                  <a:lnTo>
                    <a:pt x="203" y="68"/>
                  </a:lnTo>
                  <a:lnTo>
                    <a:pt x="200" y="68"/>
                  </a:lnTo>
                  <a:lnTo>
                    <a:pt x="196" y="68"/>
                  </a:lnTo>
                  <a:lnTo>
                    <a:pt x="193" y="64"/>
                  </a:lnTo>
                  <a:lnTo>
                    <a:pt x="193" y="61"/>
                  </a:lnTo>
                  <a:lnTo>
                    <a:pt x="193" y="57"/>
                  </a:lnTo>
                  <a:lnTo>
                    <a:pt x="196" y="54"/>
                  </a:lnTo>
                  <a:lnTo>
                    <a:pt x="198" y="50"/>
                  </a:lnTo>
                  <a:lnTo>
                    <a:pt x="200" y="50"/>
                  </a:lnTo>
                  <a:lnTo>
                    <a:pt x="205" y="52"/>
                  </a:lnTo>
                  <a:lnTo>
                    <a:pt x="207" y="50"/>
                  </a:lnTo>
                  <a:lnTo>
                    <a:pt x="207" y="28"/>
                  </a:lnTo>
                  <a:lnTo>
                    <a:pt x="203" y="19"/>
                  </a:lnTo>
                  <a:lnTo>
                    <a:pt x="203" y="12"/>
                  </a:lnTo>
                  <a:lnTo>
                    <a:pt x="203" y="7"/>
                  </a:lnTo>
                  <a:lnTo>
                    <a:pt x="200" y="7"/>
                  </a:lnTo>
                  <a:lnTo>
                    <a:pt x="196" y="5"/>
                  </a:lnTo>
                  <a:lnTo>
                    <a:pt x="191" y="2"/>
                  </a:lnTo>
                  <a:lnTo>
                    <a:pt x="188" y="2"/>
                  </a:lnTo>
                  <a:lnTo>
                    <a:pt x="186" y="2"/>
                  </a:lnTo>
                  <a:lnTo>
                    <a:pt x="181" y="2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2" y="0"/>
                  </a:lnTo>
                  <a:lnTo>
                    <a:pt x="172" y="2"/>
                  </a:lnTo>
                  <a:lnTo>
                    <a:pt x="170" y="2"/>
                  </a:lnTo>
                  <a:lnTo>
                    <a:pt x="165" y="5"/>
                  </a:lnTo>
                  <a:lnTo>
                    <a:pt x="155" y="9"/>
                  </a:lnTo>
                  <a:lnTo>
                    <a:pt x="153" y="12"/>
                  </a:lnTo>
                  <a:lnTo>
                    <a:pt x="148" y="17"/>
                  </a:lnTo>
                  <a:lnTo>
                    <a:pt x="144" y="19"/>
                  </a:lnTo>
                  <a:lnTo>
                    <a:pt x="139" y="24"/>
                  </a:lnTo>
                  <a:lnTo>
                    <a:pt x="137" y="28"/>
                  </a:lnTo>
                  <a:lnTo>
                    <a:pt x="129" y="33"/>
                  </a:lnTo>
                  <a:lnTo>
                    <a:pt x="125" y="38"/>
                  </a:lnTo>
                  <a:lnTo>
                    <a:pt x="122" y="45"/>
                  </a:lnTo>
                  <a:lnTo>
                    <a:pt x="120" y="47"/>
                  </a:lnTo>
                  <a:lnTo>
                    <a:pt x="118" y="47"/>
                  </a:lnTo>
                  <a:lnTo>
                    <a:pt x="115" y="47"/>
                  </a:lnTo>
                  <a:lnTo>
                    <a:pt x="111" y="50"/>
                  </a:lnTo>
                  <a:lnTo>
                    <a:pt x="106" y="50"/>
                  </a:lnTo>
                  <a:lnTo>
                    <a:pt x="101" y="45"/>
                  </a:lnTo>
                  <a:lnTo>
                    <a:pt x="99" y="45"/>
                  </a:lnTo>
                  <a:lnTo>
                    <a:pt x="94" y="45"/>
                  </a:lnTo>
                  <a:lnTo>
                    <a:pt x="92" y="45"/>
                  </a:lnTo>
                  <a:lnTo>
                    <a:pt x="87" y="50"/>
                  </a:lnTo>
                  <a:lnTo>
                    <a:pt x="85" y="52"/>
                  </a:lnTo>
                  <a:lnTo>
                    <a:pt x="82" y="54"/>
                  </a:lnTo>
                  <a:lnTo>
                    <a:pt x="80" y="57"/>
                  </a:lnTo>
                  <a:lnTo>
                    <a:pt x="77" y="59"/>
                  </a:lnTo>
                  <a:lnTo>
                    <a:pt x="75" y="61"/>
                  </a:lnTo>
                  <a:lnTo>
                    <a:pt x="68" y="64"/>
                  </a:lnTo>
                  <a:lnTo>
                    <a:pt x="63" y="64"/>
                  </a:lnTo>
                  <a:lnTo>
                    <a:pt x="59" y="64"/>
                  </a:lnTo>
                  <a:lnTo>
                    <a:pt x="56" y="61"/>
                  </a:lnTo>
                  <a:lnTo>
                    <a:pt x="59" y="57"/>
                  </a:lnTo>
                  <a:lnTo>
                    <a:pt x="59" y="52"/>
                  </a:lnTo>
                  <a:lnTo>
                    <a:pt x="59" y="47"/>
                  </a:lnTo>
                  <a:lnTo>
                    <a:pt x="56" y="45"/>
                  </a:lnTo>
                  <a:lnTo>
                    <a:pt x="54" y="42"/>
                  </a:lnTo>
                  <a:lnTo>
                    <a:pt x="51" y="40"/>
                  </a:lnTo>
                  <a:lnTo>
                    <a:pt x="49" y="38"/>
                  </a:lnTo>
                  <a:lnTo>
                    <a:pt x="47" y="38"/>
                  </a:lnTo>
                  <a:lnTo>
                    <a:pt x="47" y="35"/>
                  </a:lnTo>
                  <a:lnTo>
                    <a:pt x="44" y="3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72" name="Freeform 386"/>
            <p:cNvSpPr>
              <a:spLocks/>
            </p:cNvSpPr>
            <p:nvPr/>
          </p:nvSpPr>
          <p:spPr bwMode="auto">
            <a:xfrm>
              <a:off x="3055" y="2637"/>
              <a:ext cx="255" cy="186"/>
            </a:xfrm>
            <a:custGeom>
              <a:avLst/>
              <a:gdLst>
                <a:gd name="T0" fmla="*/ 2147483647 w 219"/>
                <a:gd name="T1" fmla="*/ 2147483647 h 170"/>
                <a:gd name="T2" fmla="*/ 2147483647 w 219"/>
                <a:gd name="T3" fmla="*/ 2147483647 h 170"/>
                <a:gd name="T4" fmla="*/ 2147483647 w 219"/>
                <a:gd name="T5" fmla="*/ 2147483647 h 170"/>
                <a:gd name="T6" fmla="*/ 2147483647 w 219"/>
                <a:gd name="T7" fmla="*/ 2147483647 h 170"/>
                <a:gd name="T8" fmla="*/ 2147483647 w 219"/>
                <a:gd name="T9" fmla="*/ 2147483647 h 170"/>
                <a:gd name="T10" fmla="*/ 0 w 219"/>
                <a:gd name="T11" fmla="*/ 2147483647 h 170"/>
                <a:gd name="T12" fmla="*/ 2147483647 w 219"/>
                <a:gd name="T13" fmla="*/ 2147483647 h 170"/>
                <a:gd name="T14" fmla="*/ 2147483647 w 219"/>
                <a:gd name="T15" fmla="*/ 2147483647 h 170"/>
                <a:gd name="T16" fmla="*/ 2147483647 w 219"/>
                <a:gd name="T17" fmla="*/ 2147483647 h 170"/>
                <a:gd name="T18" fmla="*/ 2147483647 w 219"/>
                <a:gd name="T19" fmla="*/ 2147483647 h 170"/>
                <a:gd name="T20" fmla="*/ 2147483647 w 219"/>
                <a:gd name="T21" fmla="*/ 2147483647 h 170"/>
                <a:gd name="T22" fmla="*/ 2147483647 w 219"/>
                <a:gd name="T23" fmla="*/ 2147483647 h 170"/>
                <a:gd name="T24" fmla="*/ 2147483647 w 219"/>
                <a:gd name="T25" fmla="*/ 2147483647 h 170"/>
                <a:gd name="T26" fmla="*/ 2147483647 w 219"/>
                <a:gd name="T27" fmla="*/ 2147483647 h 170"/>
                <a:gd name="T28" fmla="*/ 2147483647 w 219"/>
                <a:gd name="T29" fmla="*/ 2147483647 h 170"/>
                <a:gd name="T30" fmla="*/ 2147483647 w 219"/>
                <a:gd name="T31" fmla="*/ 2147483647 h 170"/>
                <a:gd name="T32" fmla="*/ 2147483647 w 219"/>
                <a:gd name="T33" fmla="*/ 2147483647 h 170"/>
                <a:gd name="T34" fmla="*/ 2147483647 w 219"/>
                <a:gd name="T35" fmla="*/ 2147483647 h 170"/>
                <a:gd name="T36" fmla="*/ 2147483647 w 219"/>
                <a:gd name="T37" fmla="*/ 2147483647 h 170"/>
                <a:gd name="T38" fmla="*/ 2147483647 w 219"/>
                <a:gd name="T39" fmla="*/ 2147483647 h 170"/>
                <a:gd name="T40" fmla="*/ 2147483647 w 219"/>
                <a:gd name="T41" fmla="*/ 2147483647 h 170"/>
                <a:gd name="T42" fmla="*/ 2147483647 w 219"/>
                <a:gd name="T43" fmla="*/ 2147483647 h 170"/>
                <a:gd name="T44" fmla="*/ 2147483647 w 219"/>
                <a:gd name="T45" fmla="*/ 2147483647 h 170"/>
                <a:gd name="T46" fmla="*/ 2147483647 w 219"/>
                <a:gd name="T47" fmla="*/ 2147483647 h 170"/>
                <a:gd name="T48" fmla="*/ 2147483647 w 219"/>
                <a:gd name="T49" fmla="*/ 2147483647 h 170"/>
                <a:gd name="T50" fmla="*/ 2147483647 w 219"/>
                <a:gd name="T51" fmla="*/ 2147483647 h 170"/>
                <a:gd name="T52" fmla="*/ 2147483647 w 219"/>
                <a:gd name="T53" fmla="*/ 2147483647 h 170"/>
                <a:gd name="T54" fmla="*/ 2147483647 w 219"/>
                <a:gd name="T55" fmla="*/ 2147483647 h 170"/>
                <a:gd name="T56" fmla="*/ 2147483647 w 219"/>
                <a:gd name="T57" fmla="*/ 2147483647 h 170"/>
                <a:gd name="T58" fmla="*/ 2147483647 w 219"/>
                <a:gd name="T59" fmla="*/ 2147483647 h 170"/>
                <a:gd name="T60" fmla="*/ 2147483647 w 219"/>
                <a:gd name="T61" fmla="*/ 2147483647 h 170"/>
                <a:gd name="T62" fmla="*/ 2147483647 w 219"/>
                <a:gd name="T63" fmla="*/ 2147483647 h 170"/>
                <a:gd name="T64" fmla="*/ 2147483647 w 219"/>
                <a:gd name="T65" fmla="*/ 2147483647 h 170"/>
                <a:gd name="T66" fmla="*/ 2147483647 w 219"/>
                <a:gd name="T67" fmla="*/ 2147483647 h 170"/>
                <a:gd name="T68" fmla="*/ 2147483647 w 219"/>
                <a:gd name="T69" fmla="*/ 2147483647 h 170"/>
                <a:gd name="T70" fmla="*/ 2147483647 w 219"/>
                <a:gd name="T71" fmla="*/ 2147483647 h 170"/>
                <a:gd name="T72" fmla="*/ 2147483647 w 219"/>
                <a:gd name="T73" fmla="*/ 2147483647 h 170"/>
                <a:gd name="T74" fmla="*/ 2147483647 w 219"/>
                <a:gd name="T75" fmla="*/ 2147483647 h 170"/>
                <a:gd name="T76" fmla="*/ 2147483647 w 219"/>
                <a:gd name="T77" fmla="*/ 2147483647 h 170"/>
                <a:gd name="T78" fmla="*/ 2147483647 w 219"/>
                <a:gd name="T79" fmla="*/ 2147483647 h 170"/>
                <a:gd name="T80" fmla="*/ 2147483647 w 219"/>
                <a:gd name="T81" fmla="*/ 2147483647 h 170"/>
                <a:gd name="T82" fmla="*/ 2147483647 w 219"/>
                <a:gd name="T83" fmla="*/ 2147483647 h 170"/>
                <a:gd name="T84" fmla="*/ 2147483647 w 219"/>
                <a:gd name="T85" fmla="*/ 2147483647 h 170"/>
                <a:gd name="T86" fmla="*/ 2147483647 w 219"/>
                <a:gd name="T87" fmla="*/ 2147483647 h 170"/>
                <a:gd name="T88" fmla="*/ 2147483647 w 219"/>
                <a:gd name="T89" fmla="*/ 2147483647 h 170"/>
                <a:gd name="T90" fmla="*/ 2147483647 w 219"/>
                <a:gd name="T91" fmla="*/ 2147483647 h 170"/>
                <a:gd name="T92" fmla="*/ 2147483647 w 219"/>
                <a:gd name="T93" fmla="*/ 2147483647 h 170"/>
                <a:gd name="T94" fmla="*/ 2147483647 w 219"/>
                <a:gd name="T95" fmla="*/ 2147483647 h 170"/>
                <a:gd name="T96" fmla="*/ 2147483647 w 219"/>
                <a:gd name="T97" fmla="*/ 2147483647 h 170"/>
                <a:gd name="T98" fmla="*/ 2147483647 w 219"/>
                <a:gd name="T99" fmla="*/ 2147483647 h 1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19"/>
                <a:gd name="T151" fmla="*/ 0 h 170"/>
                <a:gd name="T152" fmla="*/ 219 w 219"/>
                <a:gd name="T153" fmla="*/ 170 h 17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19" h="170">
                  <a:moveTo>
                    <a:pt x="44" y="35"/>
                  </a:moveTo>
                  <a:lnTo>
                    <a:pt x="44" y="47"/>
                  </a:lnTo>
                  <a:lnTo>
                    <a:pt x="44" y="61"/>
                  </a:lnTo>
                  <a:lnTo>
                    <a:pt x="44" y="73"/>
                  </a:lnTo>
                  <a:lnTo>
                    <a:pt x="44" y="87"/>
                  </a:lnTo>
                  <a:lnTo>
                    <a:pt x="42" y="87"/>
                  </a:lnTo>
                  <a:lnTo>
                    <a:pt x="37" y="90"/>
                  </a:lnTo>
                  <a:lnTo>
                    <a:pt x="35" y="92"/>
                  </a:lnTo>
                  <a:lnTo>
                    <a:pt x="30" y="92"/>
                  </a:lnTo>
                  <a:lnTo>
                    <a:pt x="28" y="92"/>
                  </a:lnTo>
                  <a:lnTo>
                    <a:pt x="23" y="92"/>
                  </a:lnTo>
                  <a:lnTo>
                    <a:pt x="21" y="94"/>
                  </a:lnTo>
                  <a:lnTo>
                    <a:pt x="16" y="92"/>
                  </a:lnTo>
                  <a:lnTo>
                    <a:pt x="14" y="90"/>
                  </a:lnTo>
                  <a:lnTo>
                    <a:pt x="14" y="87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4" y="87"/>
                  </a:lnTo>
                  <a:lnTo>
                    <a:pt x="2" y="87"/>
                  </a:lnTo>
                  <a:lnTo>
                    <a:pt x="0" y="87"/>
                  </a:lnTo>
                  <a:lnTo>
                    <a:pt x="0" y="90"/>
                  </a:lnTo>
                  <a:lnTo>
                    <a:pt x="2" y="92"/>
                  </a:lnTo>
                  <a:lnTo>
                    <a:pt x="4" y="94"/>
                  </a:lnTo>
                  <a:lnTo>
                    <a:pt x="7" y="102"/>
                  </a:lnTo>
                  <a:lnTo>
                    <a:pt x="9" y="109"/>
                  </a:lnTo>
                  <a:lnTo>
                    <a:pt x="11" y="116"/>
                  </a:lnTo>
                  <a:lnTo>
                    <a:pt x="14" y="118"/>
                  </a:lnTo>
                  <a:lnTo>
                    <a:pt x="16" y="120"/>
                  </a:lnTo>
                  <a:lnTo>
                    <a:pt x="16" y="123"/>
                  </a:lnTo>
                  <a:lnTo>
                    <a:pt x="21" y="130"/>
                  </a:lnTo>
                  <a:lnTo>
                    <a:pt x="23" y="132"/>
                  </a:lnTo>
                  <a:lnTo>
                    <a:pt x="23" y="142"/>
                  </a:lnTo>
                  <a:lnTo>
                    <a:pt x="21" y="144"/>
                  </a:lnTo>
                  <a:lnTo>
                    <a:pt x="18" y="144"/>
                  </a:lnTo>
                  <a:lnTo>
                    <a:pt x="18" y="146"/>
                  </a:lnTo>
                  <a:lnTo>
                    <a:pt x="21" y="149"/>
                  </a:lnTo>
                  <a:lnTo>
                    <a:pt x="21" y="151"/>
                  </a:lnTo>
                  <a:lnTo>
                    <a:pt x="23" y="151"/>
                  </a:lnTo>
                  <a:lnTo>
                    <a:pt x="23" y="154"/>
                  </a:lnTo>
                  <a:lnTo>
                    <a:pt x="25" y="156"/>
                  </a:lnTo>
                  <a:lnTo>
                    <a:pt x="25" y="158"/>
                  </a:lnTo>
                  <a:lnTo>
                    <a:pt x="25" y="161"/>
                  </a:lnTo>
                  <a:lnTo>
                    <a:pt x="25" y="163"/>
                  </a:lnTo>
                  <a:lnTo>
                    <a:pt x="25" y="165"/>
                  </a:lnTo>
                  <a:lnTo>
                    <a:pt x="25" y="163"/>
                  </a:lnTo>
                  <a:lnTo>
                    <a:pt x="28" y="161"/>
                  </a:lnTo>
                  <a:lnTo>
                    <a:pt x="30" y="161"/>
                  </a:lnTo>
                  <a:lnTo>
                    <a:pt x="30" y="163"/>
                  </a:lnTo>
                  <a:lnTo>
                    <a:pt x="30" y="165"/>
                  </a:lnTo>
                  <a:lnTo>
                    <a:pt x="33" y="165"/>
                  </a:lnTo>
                  <a:lnTo>
                    <a:pt x="37" y="165"/>
                  </a:lnTo>
                  <a:lnTo>
                    <a:pt x="37" y="168"/>
                  </a:lnTo>
                  <a:lnTo>
                    <a:pt x="40" y="170"/>
                  </a:lnTo>
                  <a:lnTo>
                    <a:pt x="42" y="170"/>
                  </a:lnTo>
                  <a:lnTo>
                    <a:pt x="44" y="170"/>
                  </a:lnTo>
                  <a:lnTo>
                    <a:pt x="47" y="170"/>
                  </a:lnTo>
                  <a:lnTo>
                    <a:pt x="49" y="170"/>
                  </a:lnTo>
                  <a:lnTo>
                    <a:pt x="51" y="168"/>
                  </a:lnTo>
                  <a:lnTo>
                    <a:pt x="56" y="165"/>
                  </a:lnTo>
                  <a:lnTo>
                    <a:pt x="59" y="165"/>
                  </a:lnTo>
                  <a:lnTo>
                    <a:pt x="63" y="165"/>
                  </a:lnTo>
                  <a:lnTo>
                    <a:pt x="66" y="165"/>
                  </a:lnTo>
                  <a:lnTo>
                    <a:pt x="70" y="165"/>
                  </a:lnTo>
                  <a:lnTo>
                    <a:pt x="73" y="163"/>
                  </a:lnTo>
                  <a:lnTo>
                    <a:pt x="75" y="163"/>
                  </a:lnTo>
                  <a:lnTo>
                    <a:pt x="77" y="161"/>
                  </a:lnTo>
                  <a:lnTo>
                    <a:pt x="80" y="161"/>
                  </a:lnTo>
                  <a:lnTo>
                    <a:pt x="82" y="161"/>
                  </a:lnTo>
                  <a:lnTo>
                    <a:pt x="89" y="163"/>
                  </a:lnTo>
                  <a:lnTo>
                    <a:pt x="92" y="163"/>
                  </a:lnTo>
                  <a:lnTo>
                    <a:pt x="92" y="161"/>
                  </a:lnTo>
                  <a:lnTo>
                    <a:pt x="96" y="161"/>
                  </a:lnTo>
                  <a:lnTo>
                    <a:pt x="99" y="161"/>
                  </a:lnTo>
                  <a:lnTo>
                    <a:pt x="108" y="163"/>
                  </a:lnTo>
                  <a:lnTo>
                    <a:pt x="113" y="163"/>
                  </a:lnTo>
                  <a:lnTo>
                    <a:pt x="113" y="161"/>
                  </a:lnTo>
                  <a:lnTo>
                    <a:pt x="118" y="161"/>
                  </a:lnTo>
                  <a:lnTo>
                    <a:pt x="120" y="161"/>
                  </a:lnTo>
                  <a:lnTo>
                    <a:pt x="122" y="161"/>
                  </a:lnTo>
                  <a:lnTo>
                    <a:pt x="125" y="161"/>
                  </a:lnTo>
                  <a:lnTo>
                    <a:pt x="122" y="158"/>
                  </a:lnTo>
                  <a:lnTo>
                    <a:pt x="125" y="158"/>
                  </a:lnTo>
                  <a:lnTo>
                    <a:pt x="127" y="156"/>
                  </a:lnTo>
                  <a:lnTo>
                    <a:pt x="129" y="156"/>
                  </a:lnTo>
                  <a:lnTo>
                    <a:pt x="134" y="156"/>
                  </a:lnTo>
                  <a:lnTo>
                    <a:pt x="137" y="156"/>
                  </a:lnTo>
                  <a:lnTo>
                    <a:pt x="144" y="154"/>
                  </a:lnTo>
                  <a:lnTo>
                    <a:pt x="151" y="149"/>
                  </a:lnTo>
                  <a:lnTo>
                    <a:pt x="153" y="146"/>
                  </a:lnTo>
                  <a:lnTo>
                    <a:pt x="155" y="144"/>
                  </a:lnTo>
                  <a:lnTo>
                    <a:pt x="163" y="142"/>
                  </a:lnTo>
                  <a:lnTo>
                    <a:pt x="167" y="135"/>
                  </a:lnTo>
                  <a:lnTo>
                    <a:pt x="172" y="130"/>
                  </a:lnTo>
                  <a:lnTo>
                    <a:pt x="174" y="128"/>
                  </a:lnTo>
                  <a:lnTo>
                    <a:pt x="177" y="128"/>
                  </a:lnTo>
                  <a:lnTo>
                    <a:pt x="181" y="123"/>
                  </a:lnTo>
                  <a:lnTo>
                    <a:pt x="186" y="116"/>
                  </a:lnTo>
                  <a:lnTo>
                    <a:pt x="188" y="113"/>
                  </a:lnTo>
                  <a:lnTo>
                    <a:pt x="193" y="106"/>
                  </a:lnTo>
                  <a:lnTo>
                    <a:pt x="196" y="104"/>
                  </a:lnTo>
                  <a:lnTo>
                    <a:pt x="196" y="102"/>
                  </a:lnTo>
                  <a:lnTo>
                    <a:pt x="198" y="99"/>
                  </a:lnTo>
                  <a:lnTo>
                    <a:pt x="200" y="97"/>
                  </a:lnTo>
                  <a:lnTo>
                    <a:pt x="203" y="94"/>
                  </a:lnTo>
                  <a:lnTo>
                    <a:pt x="203" y="92"/>
                  </a:lnTo>
                  <a:lnTo>
                    <a:pt x="205" y="92"/>
                  </a:lnTo>
                  <a:lnTo>
                    <a:pt x="210" y="87"/>
                  </a:lnTo>
                  <a:lnTo>
                    <a:pt x="212" y="85"/>
                  </a:lnTo>
                  <a:lnTo>
                    <a:pt x="214" y="78"/>
                  </a:lnTo>
                  <a:lnTo>
                    <a:pt x="214" y="76"/>
                  </a:lnTo>
                  <a:lnTo>
                    <a:pt x="217" y="73"/>
                  </a:lnTo>
                  <a:lnTo>
                    <a:pt x="217" y="71"/>
                  </a:lnTo>
                  <a:lnTo>
                    <a:pt x="217" y="68"/>
                  </a:lnTo>
                  <a:lnTo>
                    <a:pt x="219" y="66"/>
                  </a:lnTo>
                  <a:lnTo>
                    <a:pt x="219" y="64"/>
                  </a:lnTo>
                  <a:lnTo>
                    <a:pt x="217" y="61"/>
                  </a:lnTo>
                  <a:lnTo>
                    <a:pt x="207" y="61"/>
                  </a:lnTo>
                  <a:lnTo>
                    <a:pt x="207" y="64"/>
                  </a:lnTo>
                  <a:lnTo>
                    <a:pt x="205" y="66"/>
                  </a:lnTo>
                  <a:lnTo>
                    <a:pt x="203" y="68"/>
                  </a:lnTo>
                  <a:lnTo>
                    <a:pt x="200" y="68"/>
                  </a:lnTo>
                  <a:lnTo>
                    <a:pt x="196" y="68"/>
                  </a:lnTo>
                  <a:lnTo>
                    <a:pt x="193" y="64"/>
                  </a:lnTo>
                  <a:lnTo>
                    <a:pt x="193" y="61"/>
                  </a:lnTo>
                  <a:lnTo>
                    <a:pt x="193" y="57"/>
                  </a:lnTo>
                  <a:lnTo>
                    <a:pt x="196" y="54"/>
                  </a:lnTo>
                  <a:lnTo>
                    <a:pt x="198" y="50"/>
                  </a:lnTo>
                  <a:lnTo>
                    <a:pt x="200" y="50"/>
                  </a:lnTo>
                  <a:lnTo>
                    <a:pt x="205" y="52"/>
                  </a:lnTo>
                  <a:lnTo>
                    <a:pt x="207" y="50"/>
                  </a:lnTo>
                  <a:lnTo>
                    <a:pt x="207" y="28"/>
                  </a:lnTo>
                  <a:lnTo>
                    <a:pt x="203" y="19"/>
                  </a:lnTo>
                  <a:lnTo>
                    <a:pt x="203" y="12"/>
                  </a:lnTo>
                  <a:lnTo>
                    <a:pt x="203" y="7"/>
                  </a:lnTo>
                  <a:lnTo>
                    <a:pt x="200" y="7"/>
                  </a:lnTo>
                  <a:lnTo>
                    <a:pt x="196" y="5"/>
                  </a:lnTo>
                  <a:lnTo>
                    <a:pt x="191" y="2"/>
                  </a:lnTo>
                  <a:lnTo>
                    <a:pt x="188" y="2"/>
                  </a:lnTo>
                  <a:lnTo>
                    <a:pt x="186" y="2"/>
                  </a:lnTo>
                  <a:lnTo>
                    <a:pt x="181" y="2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2" y="0"/>
                  </a:lnTo>
                  <a:lnTo>
                    <a:pt x="172" y="2"/>
                  </a:lnTo>
                  <a:lnTo>
                    <a:pt x="170" y="2"/>
                  </a:lnTo>
                  <a:lnTo>
                    <a:pt x="165" y="5"/>
                  </a:lnTo>
                  <a:lnTo>
                    <a:pt x="155" y="9"/>
                  </a:lnTo>
                  <a:lnTo>
                    <a:pt x="153" y="12"/>
                  </a:lnTo>
                  <a:lnTo>
                    <a:pt x="148" y="17"/>
                  </a:lnTo>
                  <a:lnTo>
                    <a:pt x="144" y="19"/>
                  </a:lnTo>
                  <a:lnTo>
                    <a:pt x="139" y="24"/>
                  </a:lnTo>
                  <a:lnTo>
                    <a:pt x="137" y="28"/>
                  </a:lnTo>
                  <a:lnTo>
                    <a:pt x="129" y="33"/>
                  </a:lnTo>
                  <a:lnTo>
                    <a:pt x="125" y="38"/>
                  </a:lnTo>
                  <a:lnTo>
                    <a:pt x="122" y="45"/>
                  </a:lnTo>
                  <a:lnTo>
                    <a:pt x="120" y="47"/>
                  </a:lnTo>
                  <a:lnTo>
                    <a:pt x="118" y="47"/>
                  </a:lnTo>
                  <a:lnTo>
                    <a:pt x="115" y="47"/>
                  </a:lnTo>
                  <a:lnTo>
                    <a:pt x="111" y="50"/>
                  </a:lnTo>
                  <a:lnTo>
                    <a:pt x="106" y="50"/>
                  </a:lnTo>
                  <a:lnTo>
                    <a:pt x="101" y="45"/>
                  </a:lnTo>
                  <a:lnTo>
                    <a:pt x="99" y="45"/>
                  </a:lnTo>
                  <a:lnTo>
                    <a:pt x="94" y="45"/>
                  </a:lnTo>
                  <a:lnTo>
                    <a:pt x="92" y="45"/>
                  </a:lnTo>
                  <a:lnTo>
                    <a:pt x="87" y="50"/>
                  </a:lnTo>
                  <a:lnTo>
                    <a:pt x="85" y="52"/>
                  </a:lnTo>
                  <a:lnTo>
                    <a:pt x="82" y="54"/>
                  </a:lnTo>
                  <a:lnTo>
                    <a:pt x="80" y="57"/>
                  </a:lnTo>
                  <a:lnTo>
                    <a:pt x="77" y="59"/>
                  </a:lnTo>
                  <a:lnTo>
                    <a:pt x="75" y="61"/>
                  </a:lnTo>
                  <a:lnTo>
                    <a:pt x="68" y="64"/>
                  </a:lnTo>
                  <a:lnTo>
                    <a:pt x="63" y="64"/>
                  </a:lnTo>
                  <a:lnTo>
                    <a:pt x="59" y="64"/>
                  </a:lnTo>
                  <a:lnTo>
                    <a:pt x="56" y="61"/>
                  </a:lnTo>
                  <a:lnTo>
                    <a:pt x="59" y="57"/>
                  </a:lnTo>
                  <a:lnTo>
                    <a:pt x="59" y="52"/>
                  </a:lnTo>
                  <a:lnTo>
                    <a:pt x="59" y="47"/>
                  </a:lnTo>
                  <a:lnTo>
                    <a:pt x="56" y="45"/>
                  </a:lnTo>
                  <a:lnTo>
                    <a:pt x="54" y="42"/>
                  </a:lnTo>
                  <a:lnTo>
                    <a:pt x="51" y="40"/>
                  </a:lnTo>
                  <a:lnTo>
                    <a:pt x="49" y="38"/>
                  </a:lnTo>
                  <a:lnTo>
                    <a:pt x="47" y="38"/>
                  </a:lnTo>
                  <a:lnTo>
                    <a:pt x="47" y="35"/>
                  </a:lnTo>
                  <a:lnTo>
                    <a:pt x="44" y="3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73" name="Freeform 387"/>
            <p:cNvSpPr>
              <a:spLocks/>
            </p:cNvSpPr>
            <p:nvPr/>
          </p:nvSpPr>
          <p:spPr bwMode="auto">
            <a:xfrm>
              <a:off x="1724" y="2130"/>
              <a:ext cx="6" cy="6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0 w 5"/>
                <a:gd name="T5" fmla="*/ 0 h 5"/>
                <a:gd name="T6" fmla="*/ 0 w 5"/>
                <a:gd name="T7" fmla="*/ 2147483647 h 5"/>
                <a:gd name="T8" fmla="*/ 0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0 w 5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5" y="5"/>
                  </a:lnTo>
                  <a:lnTo>
                    <a:pt x="5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74" name="Freeform 388"/>
            <p:cNvSpPr>
              <a:spLocks/>
            </p:cNvSpPr>
            <p:nvPr/>
          </p:nvSpPr>
          <p:spPr bwMode="auto">
            <a:xfrm>
              <a:off x="1724" y="2130"/>
              <a:ext cx="6" cy="6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0 w 5"/>
                <a:gd name="T5" fmla="*/ 0 h 5"/>
                <a:gd name="T6" fmla="*/ 0 w 5"/>
                <a:gd name="T7" fmla="*/ 2147483647 h 5"/>
                <a:gd name="T8" fmla="*/ 0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0 w 5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5" y="5"/>
                  </a:lnTo>
                  <a:lnTo>
                    <a:pt x="5" y="3"/>
                  </a:lnTo>
                  <a:lnTo>
                    <a:pt x="3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75" name="Freeform 389"/>
            <p:cNvSpPr>
              <a:spLocks/>
            </p:cNvSpPr>
            <p:nvPr/>
          </p:nvSpPr>
          <p:spPr bwMode="auto">
            <a:xfrm>
              <a:off x="1736" y="2130"/>
              <a:ext cx="3" cy="6"/>
            </a:xfrm>
            <a:custGeom>
              <a:avLst/>
              <a:gdLst>
                <a:gd name="T0" fmla="*/ 0 w 2"/>
                <a:gd name="T1" fmla="*/ 2147483647 h 5"/>
                <a:gd name="T2" fmla="*/ 0 w 2"/>
                <a:gd name="T3" fmla="*/ 0 h 5"/>
                <a:gd name="T4" fmla="*/ 0 w 2"/>
                <a:gd name="T5" fmla="*/ 2147483647 h 5"/>
                <a:gd name="T6" fmla="*/ 0 w 2"/>
                <a:gd name="T7" fmla="*/ 2147483647 h 5"/>
                <a:gd name="T8" fmla="*/ 2147483647 w 2"/>
                <a:gd name="T9" fmla="*/ 2147483647 h 5"/>
                <a:gd name="T10" fmla="*/ 2147483647 w 2"/>
                <a:gd name="T11" fmla="*/ 2147483647 h 5"/>
                <a:gd name="T12" fmla="*/ 2147483647 w 2"/>
                <a:gd name="T13" fmla="*/ 2147483647 h 5"/>
                <a:gd name="T14" fmla="*/ 2147483647 w 2"/>
                <a:gd name="T15" fmla="*/ 2147483647 h 5"/>
                <a:gd name="T16" fmla="*/ 0 w 2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5"/>
                <a:gd name="T29" fmla="*/ 2 w 2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5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76" name="Freeform 390"/>
            <p:cNvSpPr>
              <a:spLocks/>
            </p:cNvSpPr>
            <p:nvPr/>
          </p:nvSpPr>
          <p:spPr bwMode="auto">
            <a:xfrm>
              <a:off x="1736" y="2130"/>
              <a:ext cx="3" cy="6"/>
            </a:xfrm>
            <a:custGeom>
              <a:avLst/>
              <a:gdLst>
                <a:gd name="T0" fmla="*/ 0 w 2"/>
                <a:gd name="T1" fmla="*/ 2147483647 h 5"/>
                <a:gd name="T2" fmla="*/ 0 w 2"/>
                <a:gd name="T3" fmla="*/ 0 h 5"/>
                <a:gd name="T4" fmla="*/ 0 w 2"/>
                <a:gd name="T5" fmla="*/ 2147483647 h 5"/>
                <a:gd name="T6" fmla="*/ 0 w 2"/>
                <a:gd name="T7" fmla="*/ 2147483647 h 5"/>
                <a:gd name="T8" fmla="*/ 2147483647 w 2"/>
                <a:gd name="T9" fmla="*/ 2147483647 h 5"/>
                <a:gd name="T10" fmla="*/ 2147483647 w 2"/>
                <a:gd name="T11" fmla="*/ 2147483647 h 5"/>
                <a:gd name="T12" fmla="*/ 2147483647 w 2"/>
                <a:gd name="T13" fmla="*/ 2147483647 h 5"/>
                <a:gd name="T14" fmla="*/ 2147483647 w 2"/>
                <a:gd name="T15" fmla="*/ 2147483647 h 5"/>
                <a:gd name="T16" fmla="*/ 0 w 2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5"/>
                <a:gd name="T29" fmla="*/ 2 w 2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5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77" name="Freeform 391"/>
            <p:cNvSpPr>
              <a:spLocks/>
            </p:cNvSpPr>
            <p:nvPr/>
          </p:nvSpPr>
          <p:spPr bwMode="auto">
            <a:xfrm>
              <a:off x="1854" y="2146"/>
              <a:ext cx="4" cy="2"/>
            </a:xfrm>
            <a:custGeom>
              <a:avLst/>
              <a:gdLst>
                <a:gd name="T0" fmla="*/ 2147483647 w 3"/>
                <a:gd name="T1" fmla="*/ 0 h 3"/>
                <a:gd name="T2" fmla="*/ 2147483647 w 3"/>
                <a:gd name="T3" fmla="*/ 0 h 3"/>
                <a:gd name="T4" fmla="*/ 0 w 3"/>
                <a:gd name="T5" fmla="*/ 1431654969 h 3"/>
                <a:gd name="T6" fmla="*/ 0 w 3"/>
                <a:gd name="T7" fmla="*/ 1431654969 h 3"/>
                <a:gd name="T8" fmla="*/ 2147483647 w 3"/>
                <a:gd name="T9" fmla="*/ 0 h 3"/>
                <a:gd name="T10" fmla="*/ 2147483647 w 3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3"/>
                <a:gd name="T20" fmla="*/ 3 w 3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78" name="Freeform 392"/>
            <p:cNvSpPr>
              <a:spLocks/>
            </p:cNvSpPr>
            <p:nvPr/>
          </p:nvSpPr>
          <p:spPr bwMode="auto">
            <a:xfrm>
              <a:off x="1854" y="2146"/>
              <a:ext cx="4" cy="2"/>
            </a:xfrm>
            <a:custGeom>
              <a:avLst/>
              <a:gdLst>
                <a:gd name="T0" fmla="*/ 2147483647 w 3"/>
                <a:gd name="T1" fmla="*/ 0 h 3"/>
                <a:gd name="T2" fmla="*/ 2147483647 w 3"/>
                <a:gd name="T3" fmla="*/ 0 h 3"/>
                <a:gd name="T4" fmla="*/ 0 w 3"/>
                <a:gd name="T5" fmla="*/ 1431654969 h 3"/>
                <a:gd name="T6" fmla="*/ 0 w 3"/>
                <a:gd name="T7" fmla="*/ 1431654969 h 3"/>
                <a:gd name="T8" fmla="*/ 2147483647 w 3"/>
                <a:gd name="T9" fmla="*/ 0 h 3"/>
                <a:gd name="T10" fmla="*/ 2147483647 w 3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3"/>
                <a:gd name="T20" fmla="*/ 3 w 3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79" name="Freeform 393"/>
            <p:cNvSpPr>
              <a:spLocks/>
            </p:cNvSpPr>
            <p:nvPr/>
          </p:nvSpPr>
          <p:spPr bwMode="auto">
            <a:xfrm>
              <a:off x="1837" y="2153"/>
              <a:ext cx="15" cy="11"/>
            </a:xfrm>
            <a:custGeom>
              <a:avLst/>
              <a:gdLst>
                <a:gd name="T0" fmla="*/ 2147483647 w 12"/>
                <a:gd name="T1" fmla="*/ 0 h 9"/>
                <a:gd name="T2" fmla="*/ 2147483647 w 12"/>
                <a:gd name="T3" fmla="*/ 2147483647 h 9"/>
                <a:gd name="T4" fmla="*/ 2147483647 w 12"/>
                <a:gd name="T5" fmla="*/ 2147483647 h 9"/>
                <a:gd name="T6" fmla="*/ 2147483647 w 12"/>
                <a:gd name="T7" fmla="*/ 2147483647 h 9"/>
                <a:gd name="T8" fmla="*/ 2147483647 w 12"/>
                <a:gd name="T9" fmla="*/ 2147483647 h 9"/>
                <a:gd name="T10" fmla="*/ 2147483647 w 12"/>
                <a:gd name="T11" fmla="*/ 2147483647 h 9"/>
                <a:gd name="T12" fmla="*/ 2147483647 w 12"/>
                <a:gd name="T13" fmla="*/ 2147483647 h 9"/>
                <a:gd name="T14" fmla="*/ 2147483647 w 12"/>
                <a:gd name="T15" fmla="*/ 2147483647 h 9"/>
                <a:gd name="T16" fmla="*/ 0 w 12"/>
                <a:gd name="T17" fmla="*/ 2147483647 h 9"/>
                <a:gd name="T18" fmla="*/ 0 w 12"/>
                <a:gd name="T19" fmla="*/ 2147483647 h 9"/>
                <a:gd name="T20" fmla="*/ 2147483647 w 12"/>
                <a:gd name="T21" fmla="*/ 2147483647 h 9"/>
                <a:gd name="T22" fmla="*/ 2147483647 w 12"/>
                <a:gd name="T23" fmla="*/ 2147483647 h 9"/>
                <a:gd name="T24" fmla="*/ 2147483647 w 12"/>
                <a:gd name="T25" fmla="*/ 2147483647 h 9"/>
                <a:gd name="T26" fmla="*/ 2147483647 w 12"/>
                <a:gd name="T27" fmla="*/ 2147483647 h 9"/>
                <a:gd name="T28" fmla="*/ 2147483647 w 12"/>
                <a:gd name="T29" fmla="*/ 2147483647 h 9"/>
                <a:gd name="T30" fmla="*/ 2147483647 w 12"/>
                <a:gd name="T31" fmla="*/ 2147483647 h 9"/>
                <a:gd name="T32" fmla="*/ 2147483647 w 12"/>
                <a:gd name="T33" fmla="*/ 0 h 9"/>
                <a:gd name="T34" fmla="*/ 2147483647 w 12"/>
                <a:gd name="T35" fmla="*/ 0 h 9"/>
                <a:gd name="T36" fmla="*/ 2147483647 w 12"/>
                <a:gd name="T37" fmla="*/ 0 h 9"/>
                <a:gd name="T38" fmla="*/ 2147483647 w 12"/>
                <a:gd name="T39" fmla="*/ 0 h 9"/>
                <a:gd name="T40" fmla="*/ 2147483647 w 12"/>
                <a:gd name="T41" fmla="*/ 0 h 9"/>
                <a:gd name="T42" fmla="*/ 2147483647 w 12"/>
                <a:gd name="T43" fmla="*/ 0 h 9"/>
                <a:gd name="T44" fmla="*/ 2147483647 w 12"/>
                <a:gd name="T45" fmla="*/ 0 h 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"/>
                <a:gd name="T70" fmla="*/ 0 h 9"/>
                <a:gd name="T71" fmla="*/ 12 w 12"/>
                <a:gd name="T72" fmla="*/ 9 h 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" h="9">
                  <a:moveTo>
                    <a:pt x="12" y="0"/>
                  </a:moveTo>
                  <a:lnTo>
                    <a:pt x="12" y="2"/>
                  </a:lnTo>
                  <a:lnTo>
                    <a:pt x="9" y="4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9" y="9"/>
                  </a:lnTo>
                  <a:lnTo>
                    <a:pt x="7" y="9"/>
                  </a:lnTo>
                  <a:lnTo>
                    <a:pt x="0" y="9"/>
                  </a:lnTo>
                  <a:lnTo>
                    <a:pt x="5" y="7"/>
                  </a:lnTo>
                  <a:lnTo>
                    <a:pt x="5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80" name="Freeform 394"/>
            <p:cNvSpPr>
              <a:spLocks/>
            </p:cNvSpPr>
            <p:nvPr/>
          </p:nvSpPr>
          <p:spPr bwMode="auto">
            <a:xfrm>
              <a:off x="1837" y="2153"/>
              <a:ext cx="15" cy="11"/>
            </a:xfrm>
            <a:custGeom>
              <a:avLst/>
              <a:gdLst>
                <a:gd name="T0" fmla="*/ 2147483647 w 12"/>
                <a:gd name="T1" fmla="*/ 0 h 9"/>
                <a:gd name="T2" fmla="*/ 2147483647 w 12"/>
                <a:gd name="T3" fmla="*/ 2147483647 h 9"/>
                <a:gd name="T4" fmla="*/ 2147483647 w 12"/>
                <a:gd name="T5" fmla="*/ 2147483647 h 9"/>
                <a:gd name="T6" fmla="*/ 2147483647 w 12"/>
                <a:gd name="T7" fmla="*/ 2147483647 h 9"/>
                <a:gd name="T8" fmla="*/ 2147483647 w 12"/>
                <a:gd name="T9" fmla="*/ 2147483647 h 9"/>
                <a:gd name="T10" fmla="*/ 2147483647 w 12"/>
                <a:gd name="T11" fmla="*/ 2147483647 h 9"/>
                <a:gd name="T12" fmla="*/ 2147483647 w 12"/>
                <a:gd name="T13" fmla="*/ 2147483647 h 9"/>
                <a:gd name="T14" fmla="*/ 2147483647 w 12"/>
                <a:gd name="T15" fmla="*/ 2147483647 h 9"/>
                <a:gd name="T16" fmla="*/ 0 w 12"/>
                <a:gd name="T17" fmla="*/ 2147483647 h 9"/>
                <a:gd name="T18" fmla="*/ 0 w 12"/>
                <a:gd name="T19" fmla="*/ 2147483647 h 9"/>
                <a:gd name="T20" fmla="*/ 2147483647 w 12"/>
                <a:gd name="T21" fmla="*/ 2147483647 h 9"/>
                <a:gd name="T22" fmla="*/ 2147483647 w 12"/>
                <a:gd name="T23" fmla="*/ 2147483647 h 9"/>
                <a:gd name="T24" fmla="*/ 2147483647 w 12"/>
                <a:gd name="T25" fmla="*/ 2147483647 h 9"/>
                <a:gd name="T26" fmla="*/ 2147483647 w 12"/>
                <a:gd name="T27" fmla="*/ 2147483647 h 9"/>
                <a:gd name="T28" fmla="*/ 2147483647 w 12"/>
                <a:gd name="T29" fmla="*/ 2147483647 h 9"/>
                <a:gd name="T30" fmla="*/ 2147483647 w 12"/>
                <a:gd name="T31" fmla="*/ 2147483647 h 9"/>
                <a:gd name="T32" fmla="*/ 2147483647 w 12"/>
                <a:gd name="T33" fmla="*/ 0 h 9"/>
                <a:gd name="T34" fmla="*/ 2147483647 w 12"/>
                <a:gd name="T35" fmla="*/ 0 h 9"/>
                <a:gd name="T36" fmla="*/ 2147483647 w 12"/>
                <a:gd name="T37" fmla="*/ 0 h 9"/>
                <a:gd name="T38" fmla="*/ 2147483647 w 12"/>
                <a:gd name="T39" fmla="*/ 0 h 9"/>
                <a:gd name="T40" fmla="*/ 2147483647 w 12"/>
                <a:gd name="T41" fmla="*/ 0 h 9"/>
                <a:gd name="T42" fmla="*/ 2147483647 w 12"/>
                <a:gd name="T43" fmla="*/ 0 h 9"/>
                <a:gd name="T44" fmla="*/ 2147483647 w 12"/>
                <a:gd name="T45" fmla="*/ 0 h 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"/>
                <a:gd name="T70" fmla="*/ 0 h 9"/>
                <a:gd name="T71" fmla="*/ 12 w 12"/>
                <a:gd name="T72" fmla="*/ 9 h 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" h="9">
                  <a:moveTo>
                    <a:pt x="12" y="0"/>
                  </a:moveTo>
                  <a:lnTo>
                    <a:pt x="12" y="2"/>
                  </a:lnTo>
                  <a:lnTo>
                    <a:pt x="9" y="4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9" y="9"/>
                  </a:lnTo>
                  <a:lnTo>
                    <a:pt x="7" y="9"/>
                  </a:lnTo>
                  <a:lnTo>
                    <a:pt x="0" y="9"/>
                  </a:lnTo>
                  <a:lnTo>
                    <a:pt x="5" y="7"/>
                  </a:lnTo>
                  <a:lnTo>
                    <a:pt x="5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81" name="Freeform 395"/>
            <p:cNvSpPr>
              <a:spLocks/>
            </p:cNvSpPr>
            <p:nvPr/>
          </p:nvSpPr>
          <p:spPr bwMode="auto">
            <a:xfrm>
              <a:off x="2017" y="2307"/>
              <a:ext cx="8" cy="5"/>
            </a:xfrm>
            <a:custGeom>
              <a:avLst/>
              <a:gdLst>
                <a:gd name="T0" fmla="*/ 2147483647 w 7"/>
                <a:gd name="T1" fmla="*/ 0 h 5"/>
                <a:gd name="T2" fmla="*/ 0 w 7"/>
                <a:gd name="T3" fmla="*/ 0 h 5"/>
                <a:gd name="T4" fmla="*/ 0 w 7"/>
                <a:gd name="T5" fmla="*/ 2147482317 h 5"/>
                <a:gd name="T6" fmla="*/ 2147483647 w 7"/>
                <a:gd name="T7" fmla="*/ 2147482317 h 5"/>
                <a:gd name="T8" fmla="*/ 2147483647 w 7"/>
                <a:gd name="T9" fmla="*/ 2147482317 h 5"/>
                <a:gd name="T10" fmla="*/ 2147483647 w 7"/>
                <a:gd name="T11" fmla="*/ 2147482317 h 5"/>
                <a:gd name="T12" fmla="*/ 2147483647 w 7"/>
                <a:gd name="T13" fmla="*/ 2147482317 h 5"/>
                <a:gd name="T14" fmla="*/ 2147483647 w 7"/>
                <a:gd name="T15" fmla="*/ 2147482317 h 5"/>
                <a:gd name="T16" fmla="*/ 2147483647 w 7"/>
                <a:gd name="T17" fmla="*/ 2147482317 h 5"/>
                <a:gd name="T18" fmla="*/ 2147483647 w 7"/>
                <a:gd name="T19" fmla="*/ 2147482317 h 5"/>
                <a:gd name="T20" fmla="*/ 2147483647 w 7"/>
                <a:gd name="T21" fmla="*/ 0 h 5"/>
                <a:gd name="T22" fmla="*/ 2147483647 w 7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"/>
                <a:gd name="T37" fmla="*/ 0 h 5"/>
                <a:gd name="T38" fmla="*/ 7 w 7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7" y="5"/>
                  </a:lnTo>
                  <a:lnTo>
                    <a:pt x="7" y="2"/>
                  </a:lnTo>
                  <a:lnTo>
                    <a:pt x="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82" name="Freeform 396"/>
            <p:cNvSpPr>
              <a:spLocks/>
            </p:cNvSpPr>
            <p:nvPr/>
          </p:nvSpPr>
          <p:spPr bwMode="auto">
            <a:xfrm>
              <a:off x="2017" y="2307"/>
              <a:ext cx="8" cy="5"/>
            </a:xfrm>
            <a:custGeom>
              <a:avLst/>
              <a:gdLst>
                <a:gd name="T0" fmla="*/ 2147483647 w 7"/>
                <a:gd name="T1" fmla="*/ 0 h 5"/>
                <a:gd name="T2" fmla="*/ 0 w 7"/>
                <a:gd name="T3" fmla="*/ 0 h 5"/>
                <a:gd name="T4" fmla="*/ 0 w 7"/>
                <a:gd name="T5" fmla="*/ 2147482317 h 5"/>
                <a:gd name="T6" fmla="*/ 2147483647 w 7"/>
                <a:gd name="T7" fmla="*/ 2147482317 h 5"/>
                <a:gd name="T8" fmla="*/ 2147483647 w 7"/>
                <a:gd name="T9" fmla="*/ 2147482317 h 5"/>
                <a:gd name="T10" fmla="*/ 2147483647 w 7"/>
                <a:gd name="T11" fmla="*/ 2147482317 h 5"/>
                <a:gd name="T12" fmla="*/ 2147483647 w 7"/>
                <a:gd name="T13" fmla="*/ 2147482317 h 5"/>
                <a:gd name="T14" fmla="*/ 2147483647 w 7"/>
                <a:gd name="T15" fmla="*/ 2147482317 h 5"/>
                <a:gd name="T16" fmla="*/ 2147483647 w 7"/>
                <a:gd name="T17" fmla="*/ 2147482317 h 5"/>
                <a:gd name="T18" fmla="*/ 2147483647 w 7"/>
                <a:gd name="T19" fmla="*/ 2147482317 h 5"/>
                <a:gd name="T20" fmla="*/ 2147483647 w 7"/>
                <a:gd name="T21" fmla="*/ 0 h 5"/>
                <a:gd name="T22" fmla="*/ 2147483647 w 7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"/>
                <a:gd name="T37" fmla="*/ 0 h 5"/>
                <a:gd name="T38" fmla="*/ 7 w 7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7" y="5"/>
                  </a:lnTo>
                  <a:lnTo>
                    <a:pt x="7" y="2"/>
                  </a:lnTo>
                  <a:lnTo>
                    <a:pt x="4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83" name="Freeform 397"/>
            <p:cNvSpPr>
              <a:spLocks/>
            </p:cNvSpPr>
            <p:nvPr/>
          </p:nvSpPr>
          <p:spPr bwMode="auto">
            <a:xfrm>
              <a:off x="2027" y="2312"/>
              <a:ext cx="6" cy="2"/>
            </a:xfrm>
            <a:custGeom>
              <a:avLst/>
              <a:gdLst>
                <a:gd name="T0" fmla="*/ 2147483647 w 5"/>
                <a:gd name="T1" fmla="*/ 2147482112 h 2"/>
                <a:gd name="T2" fmla="*/ 2147483647 w 5"/>
                <a:gd name="T3" fmla="*/ 2147482112 h 2"/>
                <a:gd name="T4" fmla="*/ 0 w 5"/>
                <a:gd name="T5" fmla="*/ 2147482112 h 2"/>
                <a:gd name="T6" fmla="*/ 0 w 5"/>
                <a:gd name="T7" fmla="*/ 2147482112 h 2"/>
                <a:gd name="T8" fmla="*/ 0 w 5"/>
                <a:gd name="T9" fmla="*/ 2147482112 h 2"/>
                <a:gd name="T10" fmla="*/ 0 w 5"/>
                <a:gd name="T11" fmla="*/ 2147482112 h 2"/>
                <a:gd name="T12" fmla="*/ 0 w 5"/>
                <a:gd name="T13" fmla="*/ 2147482112 h 2"/>
                <a:gd name="T14" fmla="*/ 2147483647 w 5"/>
                <a:gd name="T15" fmla="*/ 0 h 2"/>
                <a:gd name="T16" fmla="*/ 2147483647 w 5"/>
                <a:gd name="T17" fmla="*/ 0 h 2"/>
                <a:gd name="T18" fmla="*/ 2147483647 w 5"/>
                <a:gd name="T19" fmla="*/ 0 h 2"/>
                <a:gd name="T20" fmla="*/ 2147483647 w 5"/>
                <a:gd name="T21" fmla="*/ 0 h 2"/>
                <a:gd name="T22" fmla="*/ 2147483647 w 5"/>
                <a:gd name="T23" fmla="*/ 2147482112 h 2"/>
                <a:gd name="T24" fmla="*/ 2147483647 w 5"/>
                <a:gd name="T25" fmla="*/ 2147482112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2"/>
                <a:gd name="T41" fmla="*/ 5 w 5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2">
                  <a:moveTo>
                    <a:pt x="5" y="2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84" name="Freeform 398"/>
            <p:cNvSpPr>
              <a:spLocks/>
            </p:cNvSpPr>
            <p:nvPr/>
          </p:nvSpPr>
          <p:spPr bwMode="auto">
            <a:xfrm>
              <a:off x="2027" y="2312"/>
              <a:ext cx="6" cy="2"/>
            </a:xfrm>
            <a:custGeom>
              <a:avLst/>
              <a:gdLst>
                <a:gd name="T0" fmla="*/ 2147483647 w 5"/>
                <a:gd name="T1" fmla="*/ 2147482112 h 2"/>
                <a:gd name="T2" fmla="*/ 2147483647 w 5"/>
                <a:gd name="T3" fmla="*/ 2147482112 h 2"/>
                <a:gd name="T4" fmla="*/ 0 w 5"/>
                <a:gd name="T5" fmla="*/ 2147482112 h 2"/>
                <a:gd name="T6" fmla="*/ 0 w 5"/>
                <a:gd name="T7" fmla="*/ 2147482112 h 2"/>
                <a:gd name="T8" fmla="*/ 0 w 5"/>
                <a:gd name="T9" fmla="*/ 2147482112 h 2"/>
                <a:gd name="T10" fmla="*/ 0 w 5"/>
                <a:gd name="T11" fmla="*/ 2147482112 h 2"/>
                <a:gd name="T12" fmla="*/ 0 w 5"/>
                <a:gd name="T13" fmla="*/ 2147482112 h 2"/>
                <a:gd name="T14" fmla="*/ 2147483647 w 5"/>
                <a:gd name="T15" fmla="*/ 0 h 2"/>
                <a:gd name="T16" fmla="*/ 2147483647 w 5"/>
                <a:gd name="T17" fmla="*/ 0 h 2"/>
                <a:gd name="T18" fmla="*/ 2147483647 w 5"/>
                <a:gd name="T19" fmla="*/ 0 h 2"/>
                <a:gd name="T20" fmla="*/ 2147483647 w 5"/>
                <a:gd name="T21" fmla="*/ 0 h 2"/>
                <a:gd name="T22" fmla="*/ 2147483647 w 5"/>
                <a:gd name="T23" fmla="*/ 2147482112 h 2"/>
                <a:gd name="T24" fmla="*/ 2147483647 w 5"/>
                <a:gd name="T25" fmla="*/ 2147482112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2"/>
                <a:gd name="T41" fmla="*/ 5 w 5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2">
                  <a:moveTo>
                    <a:pt x="5" y="2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85" name="Freeform 399"/>
            <p:cNvSpPr>
              <a:spLocks/>
            </p:cNvSpPr>
            <p:nvPr/>
          </p:nvSpPr>
          <p:spPr bwMode="auto">
            <a:xfrm>
              <a:off x="2013" y="2314"/>
              <a:ext cx="34" cy="24"/>
            </a:xfrm>
            <a:custGeom>
              <a:avLst/>
              <a:gdLst>
                <a:gd name="T0" fmla="*/ 2147483647 w 29"/>
                <a:gd name="T1" fmla="*/ 2147483647 h 21"/>
                <a:gd name="T2" fmla="*/ 2147483647 w 29"/>
                <a:gd name="T3" fmla="*/ 2147483647 h 21"/>
                <a:gd name="T4" fmla="*/ 2147483647 w 29"/>
                <a:gd name="T5" fmla="*/ 2147483647 h 21"/>
                <a:gd name="T6" fmla="*/ 2147483647 w 29"/>
                <a:gd name="T7" fmla="*/ 2147483647 h 21"/>
                <a:gd name="T8" fmla="*/ 2147483647 w 29"/>
                <a:gd name="T9" fmla="*/ 2147483647 h 21"/>
                <a:gd name="T10" fmla="*/ 2147483647 w 29"/>
                <a:gd name="T11" fmla="*/ 2147483647 h 21"/>
                <a:gd name="T12" fmla="*/ 2147483647 w 29"/>
                <a:gd name="T13" fmla="*/ 2147483647 h 21"/>
                <a:gd name="T14" fmla="*/ 2147483647 w 29"/>
                <a:gd name="T15" fmla="*/ 2147483647 h 21"/>
                <a:gd name="T16" fmla="*/ 2147483647 w 29"/>
                <a:gd name="T17" fmla="*/ 2147483647 h 21"/>
                <a:gd name="T18" fmla="*/ 2147483647 w 29"/>
                <a:gd name="T19" fmla="*/ 2147483647 h 21"/>
                <a:gd name="T20" fmla="*/ 0 w 29"/>
                <a:gd name="T21" fmla="*/ 2147483647 h 21"/>
                <a:gd name="T22" fmla="*/ 0 w 29"/>
                <a:gd name="T23" fmla="*/ 2147483647 h 21"/>
                <a:gd name="T24" fmla="*/ 0 w 29"/>
                <a:gd name="T25" fmla="*/ 2147483647 h 21"/>
                <a:gd name="T26" fmla="*/ 0 w 29"/>
                <a:gd name="T27" fmla="*/ 2147483647 h 21"/>
                <a:gd name="T28" fmla="*/ 0 w 29"/>
                <a:gd name="T29" fmla="*/ 2147483647 h 21"/>
                <a:gd name="T30" fmla="*/ 0 w 29"/>
                <a:gd name="T31" fmla="*/ 2147483647 h 21"/>
                <a:gd name="T32" fmla="*/ 0 w 29"/>
                <a:gd name="T33" fmla="*/ 2147483647 h 21"/>
                <a:gd name="T34" fmla="*/ 2147483647 w 29"/>
                <a:gd name="T35" fmla="*/ 2147483647 h 21"/>
                <a:gd name="T36" fmla="*/ 2147483647 w 29"/>
                <a:gd name="T37" fmla="*/ 2147483647 h 21"/>
                <a:gd name="T38" fmla="*/ 2147483647 w 29"/>
                <a:gd name="T39" fmla="*/ 0 h 21"/>
                <a:gd name="T40" fmla="*/ 2147483647 w 29"/>
                <a:gd name="T41" fmla="*/ 0 h 21"/>
                <a:gd name="T42" fmla="*/ 2147483647 w 29"/>
                <a:gd name="T43" fmla="*/ 0 h 21"/>
                <a:gd name="T44" fmla="*/ 2147483647 w 29"/>
                <a:gd name="T45" fmla="*/ 2147483647 h 21"/>
                <a:gd name="T46" fmla="*/ 2147483647 w 29"/>
                <a:gd name="T47" fmla="*/ 2147483647 h 21"/>
                <a:gd name="T48" fmla="*/ 2147483647 w 29"/>
                <a:gd name="T49" fmla="*/ 0 h 21"/>
                <a:gd name="T50" fmla="*/ 2147483647 w 29"/>
                <a:gd name="T51" fmla="*/ 0 h 21"/>
                <a:gd name="T52" fmla="*/ 2147483647 w 29"/>
                <a:gd name="T53" fmla="*/ 0 h 21"/>
                <a:gd name="T54" fmla="*/ 2147483647 w 29"/>
                <a:gd name="T55" fmla="*/ 2147483647 h 21"/>
                <a:gd name="T56" fmla="*/ 2147483647 w 29"/>
                <a:gd name="T57" fmla="*/ 2147483647 h 21"/>
                <a:gd name="T58" fmla="*/ 2147483647 w 29"/>
                <a:gd name="T59" fmla="*/ 2147483647 h 21"/>
                <a:gd name="T60" fmla="*/ 2147483647 w 29"/>
                <a:gd name="T61" fmla="*/ 2147483647 h 2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9"/>
                <a:gd name="T94" fmla="*/ 0 h 21"/>
                <a:gd name="T95" fmla="*/ 29 w 29"/>
                <a:gd name="T96" fmla="*/ 21 h 2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9" h="21">
                  <a:moveTo>
                    <a:pt x="29" y="2"/>
                  </a:moveTo>
                  <a:lnTo>
                    <a:pt x="29" y="9"/>
                  </a:lnTo>
                  <a:lnTo>
                    <a:pt x="24" y="17"/>
                  </a:lnTo>
                  <a:lnTo>
                    <a:pt x="19" y="19"/>
                  </a:lnTo>
                  <a:lnTo>
                    <a:pt x="17" y="21"/>
                  </a:lnTo>
                  <a:lnTo>
                    <a:pt x="10" y="21"/>
                  </a:lnTo>
                  <a:lnTo>
                    <a:pt x="5" y="21"/>
                  </a:lnTo>
                  <a:lnTo>
                    <a:pt x="3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2"/>
                  </a:lnTo>
                  <a:lnTo>
                    <a:pt x="29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86" name="Freeform 400"/>
            <p:cNvSpPr>
              <a:spLocks/>
            </p:cNvSpPr>
            <p:nvPr/>
          </p:nvSpPr>
          <p:spPr bwMode="auto">
            <a:xfrm>
              <a:off x="2013" y="2314"/>
              <a:ext cx="34" cy="24"/>
            </a:xfrm>
            <a:custGeom>
              <a:avLst/>
              <a:gdLst>
                <a:gd name="T0" fmla="*/ 2147483647 w 29"/>
                <a:gd name="T1" fmla="*/ 2147483647 h 21"/>
                <a:gd name="T2" fmla="*/ 2147483647 w 29"/>
                <a:gd name="T3" fmla="*/ 2147483647 h 21"/>
                <a:gd name="T4" fmla="*/ 2147483647 w 29"/>
                <a:gd name="T5" fmla="*/ 2147483647 h 21"/>
                <a:gd name="T6" fmla="*/ 2147483647 w 29"/>
                <a:gd name="T7" fmla="*/ 2147483647 h 21"/>
                <a:gd name="T8" fmla="*/ 2147483647 w 29"/>
                <a:gd name="T9" fmla="*/ 2147483647 h 21"/>
                <a:gd name="T10" fmla="*/ 2147483647 w 29"/>
                <a:gd name="T11" fmla="*/ 2147483647 h 21"/>
                <a:gd name="T12" fmla="*/ 2147483647 w 29"/>
                <a:gd name="T13" fmla="*/ 2147483647 h 21"/>
                <a:gd name="T14" fmla="*/ 2147483647 w 29"/>
                <a:gd name="T15" fmla="*/ 2147483647 h 21"/>
                <a:gd name="T16" fmla="*/ 2147483647 w 29"/>
                <a:gd name="T17" fmla="*/ 2147483647 h 21"/>
                <a:gd name="T18" fmla="*/ 2147483647 w 29"/>
                <a:gd name="T19" fmla="*/ 2147483647 h 21"/>
                <a:gd name="T20" fmla="*/ 0 w 29"/>
                <a:gd name="T21" fmla="*/ 2147483647 h 21"/>
                <a:gd name="T22" fmla="*/ 0 w 29"/>
                <a:gd name="T23" fmla="*/ 2147483647 h 21"/>
                <a:gd name="T24" fmla="*/ 0 w 29"/>
                <a:gd name="T25" fmla="*/ 2147483647 h 21"/>
                <a:gd name="T26" fmla="*/ 0 w 29"/>
                <a:gd name="T27" fmla="*/ 2147483647 h 21"/>
                <a:gd name="T28" fmla="*/ 0 w 29"/>
                <a:gd name="T29" fmla="*/ 2147483647 h 21"/>
                <a:gd name="T30" fmla="*/ 0 w 29"/>
                <a:gd name="T31" fmla="*/ 2147483647 h 21"/>
                <a:gd name="T32" fmla="*/ 0 w 29"/>
                <a:gd name="T33" fmla="*/ 2147483647 h 21"/>
                <a:gd name="T34" fmla="*/ 2147483647 w 29"/>
                <a:gd name="T35" fmla="*/ 2147483647 h 21"/>
                <a:gd name="T36" fmla="*/ 2147483647 w 29"/>
                <a:gd name="T37" fmla="*/ 2147483647 h 21"/>
                <a:gd name="T38" fmla="*/ 2147483647 w 29"/>
                <a:gd name="T39" fmla="*/ 0 h 21"/>
                <a:gd name="T40" fmla="*/ 2147483647 w 29"/>
                <a:gd name="T41" fmla="*/ 0 h 21"/>
                <a:gd name="T42" fmla="*/ 2147483647 w 29"/>
                <a:gd name="T43" fmla="*/ 0 h 21"/>
                <a:gd name="T44" fmla="*/ 2147483647 w 29"/>
                <a:gd name="T45" fmla="*/ 2147483647 h 21"/>
                <a:gd name="T46" fmla="*/ 2147483647 w 29"/>
                <a:gd name="T47" fmla="*/ 2147483647 h 21"/>
                <a:gd name="T48" fmla="*/ 2147483647 w 29"/>
                <a:gd name="T49" fmla="*/ 0 h 21"/>
                <a:gd name="T50" fmla="*/ 2147483647 w 29"/>
                <a:gd name="T51" fmla="*/ 0 h 21"/>
                <a:gd name="T52" fmla="*/ 2147483647 w 29"/>
                <a:gd name="T53" fmla="*/ 0 h 21"/>
                <a:gd name="T54" fmla="*/ 2147483647 w 29"/>
                <a:gd name="T55" fmla="*/ 2147483647 h 21"/>
                <a:gd name="T56" fmla="*/ 2147483647 w 29"/>
                <a:gd name="T57" fmla="*/ 2147483647 h 21"/>
                <a:gd name="T58" fmla="*/ 2147483647 w 29"/>
                <a:gd name="T59" fmla="*/ 2147483647 h 21"/>
                <a:gd name="T60" fmla="*/ 2147483647 w 29"/>
                <a:gd name="T61" fmla="*/ 2147483647 h 2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9"/>
                <a:gd name="T94" fmla="*/ 0 h 21"/>
                <a:gd name="T95" fmla="*/ 29 w 29"/>
                <a:gd name="T96" fmla="*/ 21 h 2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9" h="21">
                  <a:moveTo>
                    <a:pt x="29" y="2"/>
                  </a:moveTo>
                  <a:lnTo>
                    <a:pt x="29" y="9"/>
                  </a:lnTo>
                  <a:lnTo>
                    <a:pt x="24" y="17"/>
                  </a:lnTo>
                  <a:lnTo>
                    <a:pt x="19" y="19"/>
                  </a:lnTo>
                  <a:lnTo>
                    <a:pt x="17" y="21"/>
                  </a:lnTo>
                  <a:lnTo>
                    <a:pt x="10" y="21"/>
                  </a:lnTo>
                  <a:lnTo>
                    <a:pt x="5" y="21"/>
                  </a:lnTo>
                  <a:lnTo>
                    <a:pt x="3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2"/>
                  </a:lnTo>
                  <a:lnTo>
                    <a:pt x="29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87" name="Freeform 401"/>
            <p:cNvSpPr>
              <a:spLocks/>
            </p:cNvSpPr>
            <p:nvPr/>
          </p:nvSpPr>
          <p:spPr bwMode="auto">
            <a:xfrm>
              <a:off x="2005" y="2312"/>
              <a:ext cx="8" cy="10"/>
            </a:xfrm>
            <a:custGeom>
              <a:avLst/>
              <a:gdLst>
                <a:gd name="T0" fmla="*/ 2147483647 w 7"/>
                <a:gd name="T1" fmla="*/ 2147483647 h 9"/>
                <a:gd name="T2" fmla="*/ 2147483647 w 7"/>
                <a:gd name="T3" fmla="*/ 2147483647 h 9"/>
                <a:gd name="T4" fmla="*/ 2147483647 w 7"/>
                <a:gd name="T5" fmla="*/ 2147483647 h 9"/>
                <a:gd name="T6" fmla="*/ 2147483647 w 7"/>
                <a:gd name="T7" fmla="*/ 2147483647 h 9"/>
                <a:gd name="T8" fmla="*/ 2147483647 w 7"/>
                <a:gd name="T9" fmla="*/ 2147483647 h 9"/>
                <a:gd name="T10" fmla="*/ 0 w 7"/>
                <a:gd name="T11" fmla="*/ 2147483647 h 9"/>
                <a:gd name="T12" fmla="*/ 0 w 7"/>
                <a:gd name="T13" fmla="*/ 2147483647 h 9"/>
                <a:gd name="T14" fmla="*/ 0 w 7"/>
                <a:gd name="T15" fmla="*/ 2147483647 h 9"/>
                <a:gd name="T16" fmla="*/ 0 w 7"/>
                <a:gd name="T17" fmla="*/ 2147483647 h 9"/>
                <a:gd name="T18" fmla="*/ 0 w 7"/>
                <a:gd name="T19" fmla="*/ 2147483647 h 9"/>
                <a:gd name="T20" fmla="*/ 2147483647 w 7"/>
                <a:gd name="T21" fmla="*/ 2147483647 h 9"/>
                <a:gd name="T22" fmla="*/ 2147483647 w 7"/>
                <a:gd name="T23" fmla="*/ 2147483647 h 9"/>
                <a:gd name="T24" fmla="*/ 2147483647 w 7"/>
                <a:gd name="T25" fmla="*/ 2147483647 h 9"/>
                <a:gd name="T26" fmla="*/ 2147483647 w 7"/>
                <a:gd name="T27" fmla="*/ 2147483647 h 9"/>
                <a:gd name="T28" fmla="*/ 2147483647 w 7"/>
                <a:gd name="T29" fmla="*/ 2147483647 h 9"/>
                <a:gd name="T30" fmla="*/ 2147483647 w 7"/>
                <a:gd name="T31" fmla="*/ 0 h 9"/>
                <a:gd name="T32" fmla="*/ 2147483647 w 7"/>
                <a:gd name="T33" fmla="*/ 0 h 9"/>
                <a:gd name="T34" fmla="*/ 2147483647 w 7"/>
                <a:gd name="T35" fmla="*/ 2147483647 h 9"/>
                <a:gd name="T36" fmla="*/ 2147483647 w 7"/>
                <a:gd name="T37" fmla="*/ 2147483647 h 9"/>
                <a:gd name="T38" fmla="*/ 2147483647 w 7"/>
                <a:gd name="T39" fmla="*/ 2147483647 h 9"/>
                <a:gd name="T40" fmla="*/ 2147483647 w 7"/>
                <a:gd name="T41" fmla="*/ 2147483647 h 9"/>
                <a:gd name="T42" fmla="*/ 2147483647 w 7"/>
                <a:gd name="T43" fmla="*/ 2147483647 h 9"/>
                <a:gd name="T44" fmla="*/ 2147483647 w 7"/>
                <a:gd name="T45" fmla="*/ 2147483647 h 9"/>
                <a:gd name="T46" fmla="*/ 2147483647 w 7"/>
                <a:gd name="T47" fmla="*/ 2147483647 h 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"/>
                <a:gd name="T73" fmla="*/ 0 h 9"/>
                <a:gd name="T74" fmla="*/ 7 w 7"/>
                <a:gd name="T75" fmla="*/ 9 h 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" h="9">
                  <a:moveTo>
                    <a:pt x="7" y="4"/>
                  </a:moveTo>
                  <a:lnTo>
                    <a:pt x="7" y="4"/>
                  </a:lnTo>
                  <a:lnTo>
                    <a:pt x="5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4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2"/>
                  </a:lnTo>
                  <a:lnTo>
                    <a:pt x="5" y="4"/>
                  </a:lnTo>
                  <a:lnTo>
                    <a:pt x="7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88" name="Freeform 402"/>
            <p:cNvSpPr>
              <a:spLocks/>
            </p:cNvSpPr>
            <p:nvPr/>
          </p:nvSpPr>
          <p:spPr bwMode="auto">
            <a:xfrm>
              <a:off x="2005" y="2312"/>
              <a:ext cx="8" cy="10"/>
            </a:xfrm>
            <a:custGeom>
              <a:avLst/>
              <a:gdLst>
                <a:gd name="T0" fmla="*/ 2147483647 w 7"/>
                <a:gd name="T1" fmla="*/ 2147483647 h 9"/>
                <a:gd name="T2" fmla="*/ 2147483647 w 7"/>
                <a:gd name="T3" fmla="*/ 2147483647 h 9"/>
                <a:gd name="T4" fmla="*/ 2147483647 w 7"/>
                <a:gd name="T5" fmla="*/ 2147483647 h 9"/>
                <a:gd name="T6" fmla="*/ 2147483647 w 7"/>
                <a:gd name="T7" fmla="*/ 2147483647 h 9"/>
                <a:gd name="T8" fmla="*/ 2147483647 w 7"/>
                <a:gd name="T9" fmla="*/ 2147483647 h 9"/>
                <a:gd name="T10" fmla="*/ 0 w 7"/>
                <a:gd name="T11" fmla="*/ 2147483647 h 9"/>
                <a:gd name="T12" fmla="*/ 0 w 7"/>
                <a:gd name="T13" fmla="*/ 2147483647 h 9"/>
                <a:gd name="T14" fmla="*/ 0 w 7"/>
                <a:gd name="T15" fmla="*/ 2147483647 h 9"/>
                <a:gd name="T16" fmla="*/ 0 w 7"/>
                <a:gd name="T17" fmla="*/ 2147483647 h 9"/>
                <a:gd name="T18" fmla="*/ 0 w 7"/>
                <a:gd name="T19" fmla="*/ 2147483647 h 9"/>
                <a:gd name="T20" fmla="*/ 2147483647 w 7"/>
                <a:gd name="T21" fmla="*/ 2147483647 h 9"/>
                <a:gd name="T22" fmla="*/ 2147483647 w 7"/>
                <a:gd name="T23" fmla="*/ 2147483647 h 9"/>
                <a:gd name="T24" fmla="*/ 2147483647 w 7"/>
                <a:gd name="T25" fmla="*/ 2147483647 h 9"/>
                <a:gd name="T26" fmla="*/ 2147483647 w 7"/>
                <a:gd name="T27" fmla="*/ 2147483647 h 9"/>
                <a:gd name="T28" fmla="*/ 2147483647 w 7"/>
                <a:gd name="T29" fmla="*/ 2147483647 h 9"/>
                <a:gd name="T30" fmla="*/ 2147483647 w 7"/>
                <a:gd name="T31" fmla="*/ 0 h 9"/>
                <a:gd name="T32" fmla="*/ 2147483647 w 7"/>
                <a:gd name="T33" fmla="*/ 0 h 9"/>
                <a:gd name="T34" fmla="*/ 2147483647 w 7"/>
                <a:gd name="T35" fmla="*/ 2147483647 h 9"/>
                <a:gd name="T36" fmla="*/ 2147483647 w 7"/>
                <a:gd name="T37" fmla="*/ 2147483647 h 9"/>
                <a:gd name="T38" fmla="*/ 2147483647 w 7"/>
                <a:gd name="T39" fmla="*/ 2147483647 h 9"/>
                <a:gd name="T40" fmla="*/ 2147483647 w 7"/>
                <a:gd name="T41" fmla="*/ 2147483647 h 9"/>
                <a:gd name="T42" fmla="*/ 2147483647 w 7"/>
                <a:gd name="T43" fmla="*/ 2147483647 h 9"/>
                <a:gd name="T44" fmla="*/ 2147483647 w 7"/>
                <a:gd name="T45" fmla="*/ 2147483647 h 9"/>
                <a:gd name="T46" fmla="*/ 2147483647 w 7"/>
                <a:gd name="T47" fmla="*/ 2147483647 h 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"/>
                <a:gd name="T73" fmla="*/ 0 h 9"/>
                <a:gd name="T74" fmla="*/ 7 w 7"/>
                <a:gd name="T75" fmla="*/ 9 h 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" h="9">
                  <a:moveTo>
                    <a:pt x="7" y="4"/>
                  </a:moveTo>
                  <a:lnTo>
                    <a:pt x="7" y="4"/>
                  </a:lnTo>
                  <a:lnTo>
                    <a:pt x="5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4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2"/>
                  </a:lnTo>
                  <a:lnTo>
                    <a:pt x="5" y="4"/>
                  </a:lnTo>
                  <a:lnTo>
                    <a:pt x="7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89" name="Freeform 403"/>
            <p:cNvSpPr>
              <a:spLocks/>
            </p:cNvSpPr>
            <p:nvPr/>
          </p:nvSpPr>
          <p:spPr bwMode="auto">
            <a:xfrm>
              <a:off x="2021" y="2305"/>
              <a:ext cx="2" cy="2"/>
            </a:xfrm>
            <a:custGeom>
              <a:avLst/>
              <a:gdLst>
                <a:gd name="T0" fmla="*/ 0 w 3175"/>
                <a:gd name="T1" fmla="*/ 0 h 2"/>
                <a:gd name="T2" fmla="*/ 0 w 3175"/>
                <a:gd name="T3" fmla="*/ 2147482112 h 2"/>
                <a:gd name="T4" fmla="*/ 0 w 3175"/>
                <a:gd name="T5" fmla="*/ 2147482112 h 2"/>
                <a:gd name="T6" fmla="*/ 0 w 3175"/>
                <a:gd name="T7" fmla="*/ 2147482112 h 2"/>
                <a:gd name="T8" fmla="*/ 0 w 3175"/>
                <a:gd name="T9" fmla="*/ 2147482112 h 2"/>
                <a:gd name="T10" fmla="*/ 0 w 3175"/>
                <a:gd name="T11" fmla="*/ 2147482112 h 2"/>
                <a:gd name="T12" fmla="*/ 0 w 3175"/>
                <a:gd name="T13" fmla="*/ 2147482112 h 2"/>
                <a:gd name="T14" fmla="*/ 0 w 3175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75"/>
                <a:gd name="T25" fmla="*/ 0 h 2"/>
                <a:gd name="T26" fmla="*/ 3175 w 317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75"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90" name="Freeform 404"/>
            <p:cNvSpPr>
              <a:spLocks/>
            </p:cNvSpPr>
            <p:nvPr/>
          </p:nvSpPr>
          <p:spPr bwMode="auto">
            <a:xfrm>
              <a:off x="2021" y="2305"/>
              <a:ext cx="2" cy="2"/>
            </a:xfrm>
            <a:custGeom>
              <a:avLst/>
              <a:gdLst>
                <a:gd name="T0" fmla="*/ 0 w 3175"/>
                <a:gd name="T1" fmla="*/ 0 h 2"/>
                <a:gd name="T2" fmla="*/ 0 w 3175"/>
                <a:gd name="T3" fmla="*/ 2147482112 h 2"/>
                <a:gd name="T4" fmla="*/ 0 w 3175"/>
                <a:gd name="T5" fmla="*/ 2147482112 h 2"/>
                <a:gd name="T6" fmla="*/ 0 w 3175"/>
                <a:gd name="T7" fmla="*/ 2147482112 h 2"/>
                <a:gd name="T8" fmla="*/ 0 w 3175"/>
                <a:gd name="T9" fmla="*/ 2147482112 h 2"/>
                <a:gd name="T10" fmla="*/ 0 w 3175"/>
                <a:gd name="T11" fmla="*/ 2147482112 h 2"/>
                <a:gd name="T12" fmla="*/ 0 w 3175"/>
                <a:gd name="T13" fmla="*/ 2147482112 h 2"/>
                <a:gd name="T14" fmla="*/ 0 w 3175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75"/>
                <a:gd name="T25" fmla="*/ 0 h 2"/>
                <a:gd name="T26" fmla="*/ 3175 w 317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75"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91" name="Freeform 405"/>
            <p:cNvSpPr>
              <a:spLocks/>
            </p:cNvSpPr>
            <p:nvPr/>
          </p:nvSpPr>
          <p:spPr bwMode="auto">
            <a:xfrm>
              <a:off x="2017" y="2312"/>
              <a:ext cx="2" cy="2"/>
            </a:xfrm>
            <a:custGeom>
              <a:avLst/>
              <a:gdLst>
                <a:gd name="T0" fmla="*/ 0 w 2"/>
                <a:gd name="T1" fmla="*/ 0 h 2"/>
                <a:gd name="T2" fmla="*/ 2147482112 w 2"/>
                <a:gd name="T3" fmla="*/ 0 h 2"/>
                <a:gd name="T4" fmla="*/ 2147482112 w 2"/>
                <a:gd name="T5" fmla="*/ 2147482112 h 2"/>
                <a:gd name="T6" fmla="*/ 0 w 2"/>
                <a:gd name="T7" fmla="*/ 2147482112 h 2"/>
                <a:gd name="T8" fmla="*/ 0 w 2"/>
                <a:gd name="T9" fmla="*/ 0 h 2"/>
                <a:gd name="T10" fmla="*/ 0 w 2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2"/>
                <a:gd name="T20" fmla="*/ 2 w 2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92" name="Freeform 406"/>
            <p:cNvSpPr>
              <a:spLocks/>
            </p:cNvSpPr>
            <p:nvPr/>
          </p:nvSpPr>
          <p:spPr bwMode="auto">
            <a:xfrm>
              <a:off x="2017" y="2312"/>
              <a:ext cx="2" cy="2"/>
            </a:xfrm>
            <a:custGeom>
              <a:avLst/>
              <a:gdLst>
                <a:gd name="T0" fmla="*/ 0 w 2"/>
                <a:gd name="T1" fmla="*/ 0 h 2"/>
                <a:gd name="T2" fmla="*/ 2147482112 w 2"/>
                <a:gd name="T3" fmla="*/ 0 h 2"/>
                <a:gd name="T4" fmla="*/ 2147482112 w 2"/>
                <a:gd name="T5" fmla="*/ 2147482112 h 2"/>
                <a:gd name="T6" fmla="*/ 0 w 2"/>
                <a:gd name="T7" fmla="*/ 2147482112 h 2"/>
                <a:gd name="T8" fmla="*/ 0 w 2"/>
                <a:gd name="T9" fmla="*/ 0 h 2"/>
                <a:gd name="T10" fmla="*/ 0 w 2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2"/>
                <a:gd name="T20" fmla="*/ 2 w 2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93" name="Freeform 407"/>
            <p:cNvSpPr>
              <a:spLocks/>
            </p:cNvSpPr>
            <p:nvPr/>
          </p:nvSpPr>
          <p:spPr bwMode="auto">
            <a:xfrm>
              <a:off x="2775" y="1421"/>
              <a:ext cx="8" cy="11"/>
            </a:xfrm>
            <a:custGeom>
              <a:avLst/>
              <a:gdLst>
                <a:gd name="T0" fmla="*/ 2147483647 w 7"/>
                <a:gd name="T1" fmla="*/ 0 h 10"/>
                <a:gd name="T2" fmla="*/ 2147483647 w 7"/>
                <a:gd name="T3" fmla="*/ 0 h 10"/>
                <a:gd name="T4" fmla="*/ 2147483647 w 7"/>
                <a:gd name="T5" fmla="*/ 0 h 10"/>
                <a:gd name="T6" fmla="*/ 2147483647 w 7"/>
                <a:gd name="T7" fmla="*/ 0 h 10"/>
                <a:gd name="T8" fmla="*/ 2147483647 w 7"/>
                <a:gd name="T9" fmla="*/ 0 h 10"/>
                <a:gd name="T10" fmla="*/ 2147483647 w 7"/>
                <a:gd name="T11" fmla="*/ 2147483647 h 10"/>
                <a:gd name="T12" fmla="*/ 2147483647 w 7"/>
                <a:gd name="T13" fmla="*/ 2147483647 h 10"/>
                <a:gd name="T14" fmla="*/ 2147483647 w 7"/>
                <a:gd name="T15" fmla="*/ 2147483647 h 10"/>
                <a:gd name="T16" fmla="*/ 0 w 7"/>
                <a:gd name="T17" fmla="*/ 2147483647 h 10"/>
                <a:gd name="T18" fmla="*/ 2147483647 w 7"/>
                <a:gd name="T19" fmla="*/ 2147483647 h 10"/>
                <a:gd name="T20" fmla="*/ 2147483647 w 7"/>
                <a:gd name="T21" fmla="*/ 2147483647 h 10"/>
                <a:gd name="T22" fmla="*/ 2147483647 w 7"/>
                <a:gd name="T23" fmla="*/ 2147483647 h 10"/>
                <a:gd name="T24" fmla="*/ 2147483647 w 7"/>
                <a:gd name="T25" fmla="*/ 2147483647 h 10"/>
                <a:gd name="T26" fmla="*/ 2147483647 w 7"/>
                <a:gd name="T27" fmla="*/ 2147483647 h 10"/>
                <a:gd name="T28" fmla="*/ 2147483647 w 7"/>
                <a:gd name="T29" fmla="*/ 2147483647 h 10"/>
                <a:gd name="T30" fmla="*/ 2147483647 w 7"/>
                <a:gd name="T31" fmla="*/ 2147483647 h 10"/>
                <a:gd name="T32" fmla="*/ 2147483647 w 7"/>
                <a:gd name="T33" fmla="*/ 2147483647 h 10"/>
                <a:gd name="T34" fmla="*/ 2147483647 w 7"/>
                <a:gd name="T35" fmla="*/ 2147483647 h 10"/>
                <a:gd name="T36" fmla="*/ 2147483647 w 7"/>
                <a:gd name="T37" fmla="*/ 2147483647 h 10"/>
                <a:gd name="T38" fmla="*/ 2147483647 w 7"/>
                <a:gd name="T39" fmla="*/ 2147483647 h 10"/>
                <a:gd name="T40" fmla="*/ 2147483647 w 7"/>
                <a:gd name="T41" fmla="*/ 2147483647 h 10"/>
                <a:gd name="T42" fmla="*/ 2147483647 w 7"/>
                <a:gd name="T43" fmla="*/ 2147483647 h 10"/>
                <a:gd name="T44" fmla="*/ 2147483647 w 7"/>
                <a:gd name="T45" fmla="*/ 2147483647 h 10"/>
                <a:gd name="T46" fmla="*/ 2147483647 w 7"/>
                <a:gd name="T47" fmla="*/ 0 h 1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"/>
                <a:gd name="T73" fmla="*/ 0 h 10"/>
                <a:gd name="T74" fmla="*/ 7 w 7"/>
                <a:gd name="T75" fmla="*/ 10 h 1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" h="10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7"/>
                  </a:lnTo>
                  <a:lnTo>
                    <a:pt x="4" y="10"/>
                  </a:lnTo>
                  <a:lnTo>
                    <a:pt x="7" y="7"/>
                  </a:lnTo>
                  <a:lnTo>
                    <a:pt x="7" y="5"/>
                  </a:lnTo>
                  <a:lnTo>
                    <a:pt x="7" y="3"/>
                  </a:lnTo>
                  <a:lnTo>
                    <a:pt x="4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94" name="Freeform 408"/>
            <p:cNvSpPr>
              <a:spLocks/>
            </p:cNvSpPr>
            <p:nvPr/>
          </p:nvSpPr>
          <p:spPr bwMode="auto">
            <a:xfrm>
              <a:off x="2775" y="1421"/>
              <a:ext cx="8" cy="11"/>
            </a:xfrm>
            <a:custGeom>
              <a:avLst/>
              <a:gdLst>
                <a:gd name="T0" fmla="*/ 2147483647 w 7"/>
                <a:gd name="T1" fmla="*/ 0 h 10"/>
                <a:gd name="T2" fmla="*/ 2147483647 w 7"/>
                <a:gd name="T3" fmla="*/ 0 h 10"/>
                <a:gd name="T4" fmla="*/ 2147483647 w 7"/>
                <a:gd name="T5" fmla="*/ 0 h 10"/>
                <a:gd name="T6" fmla="*/ 2147483647 w 7"/>
                <a:gd name="T7" fmla="*/ 0 h 10"/>
                <a:gd name="T8" fmla="*/ 2147483647 w 7"/>
                <a:gd name="T9" fmla="*/ 0 h 10"/>
                <a:gd name="T10" fmla="*/ 2147483647 w 7"/>
                <a:gd name="T11" fmla="*/ 2147483647 h 10"/>
                <a:gd name="T12" fmla="*/ 2147483647 w 7"/>
                <a:gd name="T13" fmla="*/ 2147483647 h 10"/>
                <a:gd name="T14" fmla="*/ 2147483647 w 7"/>
                <a:gd name="T15" fmla="*/ 2147483647 h 10"/>
                <a:gd name="T16" fmla="*/ 0 w 7"/>
                <a:gd name="T17" fmla="*/ 2147483647 h 10"/>
                <a:gd name="T18" fmla="*/ 2147483647 w 7"/>
                <a:gd name="T19" fmla="*/ 2147483647 h 10"/>
                <a:gd name="T20" fmla="*/ 2147483647 w 7"/>
                <a:gd name="T21" fmla="*/ 2147483647 h 10"/>
                <a:gd name="T22" fmla="*/ 2147483647 w 7"/>
                <a:gd name="T23" fmla="*/ 2147483647 h 10"/>
                <a:gd name="T24" fmla="*/ 2147483647 w 7"/>
                <a:gd name="T25" fmla="*/ 2147483647 h 10"/>
                <a:gd name="T26" fmla="*/ 2147483647 w 7"/>
                <a:gd name="T27" fmla="*/ 2147483647 h 10"/>
                <a:gd name="T28" fmla="*/ 2147483647 w 7"/>
                <a:gd name="T29" fmla="*/ 2147483647 h 10"/>
                <a:gd name="T30" fmla="*/ 2147483647 w 7"/>
                <a:gd name="T31" fmla="*/ 2147483647 h 10"/>
                <a:gd name="T32" fmla="*/ 2147483647 w 7"/>
                <a:gd name="T33" fmla="*/ 2147483647 h 10"/>
                <a:gd name="T34" fmla="*/ 2147483647 w 7"/>
                <a:gd name="T35" fmla="*/ 2147483647 h 10"/>
                <a:gd name="T36" fmla="*/ 2147483647 w 7"/>
                <a:gd name="T37" fmla="*/ 2147483647 h 10"/>
                <a:gd name="T38" fmla="*/ 2147483647 w 7"/>
                <a:gd name="T39" fmla="*/ 2147483647 h 10"/>
                <a:gd name="T40" fmla="*/ 2147483647 w 7"/>
                <a:gd name="T41" fmla="*/ 2147483647 h 10"/>
                <a:gd name="T42" fmla="*/ 2147483647 w 7"/>
                <a:gd name="T43" fmla="*/ 2147483647 h 10"/>
                <a:gd name="T44" fmla="*/ 2147483647 w 7"/>
                <a:gd name="T45" fmla="*/ 2147483647 h 10"/>
                <a:gd name="T46" fmla="*/ 2147483647 w 7"/>
                <a:gd name="T47" fmla="*/ 0 h 1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"/>
                <a:gd name="T73" fmla="*/ 0 h 10"/>
                <a:gd name="T74" fmla="*/ 7 w 7"/>
                <a:gd name="T75" fmla="*/ 10 h 1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" h="10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7"/>
                  </a:lnTo>
                  <a:lnTo>
                    <a:pt x="4" y="10"/>
                  </a:lnTo>
                  <a:lnTo>
                    <a:pt x="7" y="7"/>
                  </a:lnTo>
                  <a:lnTo>
                    <a:pt x="7" y="5"/>
                  </a:lnTo>
                  <a:lnTo>
                    <a:pt x="7" y="3"/>
                  </a:lnTo>
                  <a:lnTo>
                    <a:pt x="4" y="3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95" name="Freeform 409"/>
            <p:cNvSpPr>
              <a:spLocks/>
            </p:cNvSpPr>
            <p:nvPr/>
          </p:nvSpPr>
          <p:spPr bwMode="auto">
            <a:xfrm>
              <a:off x="2693" y="1453"/>
              <a:ext cx="13" cy="10"/>
            </a:xfrm>
            <a:custGeom>
              <a:avLst/>
              <a:gdLst>
                <a:gd name="T0" fmla="*/ 2147483647 w 12"/>
                <a:gd name="T1" fmla="*/ 0 h 9"/>
                <a:gd name="T2" fmla="*/ 2147483647 w 12"/>
                <a:gd name="T3" fmla="*/ 0 h 9"/>
                <a:gd name="T4" fmla="*/ 2147483647 w 12"/>
                <a:gd name="T5" fmla="*/ 2147483647 h 9"/>
                <a:gd name="T6" fmla="*/ 2147483647 w 12"/>
                <a:gd name="T7" fmla="*/ 2147483647 h 9"/>
                <a:gd name="T8" fmla="*/ 2147483647 w 12"/>
                <a:gd name="T9" fmla="*/ 2147483647 h 9"/>
                <a:gd name="T10" fmla="*/ 2147483647 w 12"/>
                <a:gd name="T11" fmla="*/ 2147483647 h 9"/>
                <a:gd name="T12" fmla="*/ 2147483647 w 12"/>
                <a:gd name="T13" fmla="*/ 2147483647 h 9"/>
                <a:gd name="T14" fmla="*/ 0 w 12"/>
                <a:gd name="T15" fmla="*/ 2147483647 h 9"/>
                <a:gd name="T16" fmla="*/ 0 w 12"/>
                <a:gd name="T17" fmla="*/ 2147483647 h 9"/>
                <a:gd name="T18" fmla="*/ 0 w 12"/>
                <a:gd name="T19" fmla="*/ 2147483647 h 9"/>
                <a:gd name="T20" fmla="*/ 0 w 12"/>
                <a:gd name="T21" fmla="*/ 2147483647 h 9"/>
                <a:gd name="T22" fmla="*/ 0 w 12"/>
                <a:gd name="T23" fmla="*/ 2147483647 h 9"/>
                <a:gd name="T24" fmla="*/ 0 w 12"/>
                <a:gd name="T25" fmla="*/ 2147483647 h 9"/>
                <a:gd name="T26" fmla="*/ 0 w 12"/>
                <a:gd name="T27" fmla="*/ 2147483647 h 9"/>
                <a:gd name="T28" fmla="*/ 2147483647 w 12"/>
                <a:gd name="T29" fmla="*/ 2147483647 h 9"/>
                <a:gd name="T30" fmla="*/ 2147483647 w 12"/>
                <a:gd name="T31" fmla="*/ 2147483647 h 9"/>
                <a:gd name="T32" fmla="*/ 2147483647 w 12"/>
                <a:gd name="T33" fmla="*/ 2147483647 h 9"/>
                <a:gd name="T34" fmla="*/ 2147483647 w 12"/>
                <a:gd name="T35" fmla="*/ 2147483647 h 9"/>
                <a:gd name="T36" fmla="*/ 2147483647 w 12"/>
                <a:gd name="T37" fmla="*/ 2147483647 h 9"/>
                <a:gd name="T38" fmla="*/ 2147483647 w 12"/>
                <a:gd name="T39" fmla="*/ 2147483647 h 9"/>
                <a:gd name="T40" fmla="*/ 2147483647 w 12"/>
                <a:gd name="T41" fmla="*/ 2147483647 h 9"/>
                <a:gd name="T42" fmla="*/ 2147483647 w 12"/>
                <a:gd name="T43" fmla="*/ 2147483647 h 9"/>
                <a:gd name="T44" fmla="*/ 2147483647 w 12"/>
                <a:gd name="T45" fmla="*/ 2147483647 h 9"/>
                <a:gd name="T46" fmla="*/ 2147483647 w 12"/>
                <a:gd name="T47" fmla="*/ 2147483647 h 9"/>
                <a:gd name="T48" fmla="*/ 2147483647 w 12"/>
                <a:gd name="T49" fmla="*/ 2147483647 h 9"/>
                <a:gd name="T50" fmla="*/ 2147483647 w 12"/>
                <a:gd name="T51" fmla="*/ 2147483647 h 9"/>
                <a:gd name="T52" fmla="*/ 2147483647 w 12"/>
                <a:gd name="T53" fmla="*/ 2147483647 h 9"/>
                <a:gd name="T54" fmla="*/ 2147483647 w 12"/>
                <a:gd name="T55" fmla="*/ 2147483647 h 9"/>
                <a:gd name="T56" fmla="*/ 2147483647 w 12"/>
                <a:gd name="T57" fmla="*/ 0 h 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"/>
                <a:gd name="T88" fmla="*/ 0 h 9"/>
                <a:gd name="T89" fmla="*/ 12 w 12"/>
                <a:gd name="T90" fmla="*/ 9 h 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" h="9">
                  <a:moveTo>
                    <a:pt x="9" y="0"/>
                  </a:moveTo>
                  <a:lnTo>
                    <a:pt x="9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4"/>
                  </a:lnTo>
                  <a:lnTo>
                    <a:pt x="9" y="4"/>
                  </a:lnTo>
                  <a:lnTo>
                    <a:pt x="12" y="2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96" name="Freeform 410"/>
            <p:cNvSpPr>
              <a:spLocks/>
            </p:cNvSpPr>
            <p:nvPr/>
          </p:nvSpPr>
          <p:spPr bwMode="auto">
            <a:xfrm>
              <a:off x="2693" y="1453"/>
              <a:ext cx="13" cy="10"/>
            </a:xfrm>
            <a:custGeom>
              <a:avLst/>
              <a:gdLst>
                <a:gd name="T0" fmla="*/ 2147483647 w 12"/>
                <a:gd name="T1" fmla="*/ 0 h 9"/>
                <a:gd name="T2" fmla="*/ 2147483647 w 12"/>
                <a:gd name="T3" fmla="*/ 0 h 9"/>
                <a:gd name="T4" fmla="*/ 2147483647 w 12"/>
                <a:gd name="T5" fmla="*/ 2147483647 h 9"/>
                <a:gd name="T6" fmla="*/ 2147483647 w 12"/>
                <a:gd name="T7" fmla="*/ 2147483647 h 9"/>
                <a:gd name="T8" fmla="*/ 2147483647 w 12"/>
                <a:gd name="T9" fmla="*/ 2147483647 h 9"/>
                <a:gd name="T10" fmla="*/ 2147483647 w 12"/>
                <a:gd name="T11" fmla="*/ 2147483647 h 9"/>
                <a:gd name="T12" fmla="*/ 2147483647 w 12"/>
                <a:gd name="T13" fmla="*/ 2147483647 h 9"/>
                <a:gd name="T14" fmla="*/ 0 w 12"/>
                <a:gd name="T15" fmla="*/ 2147483647 h 9"/>
                <a:gd name="T16" fmla="*/ 0 w 12"/>
                <a:gd name="T17" fmla="*/ 2147483647 h 9"/>
                <a:gd name="T18" fmla="*/ 0 w 12"/>
                <a:gd name="T19" fmla="*/ 2147483647 h 9"/>
                <a:gd name="T20" fmla="*/ 0 w 12"/>
                <a:gd name="T21" fmla="*/ 2147483647 h 9"/>
                <a:gd name="T22" fmla="*/ 0 w 12"/>
                <a:gd name="T23" fmla="*/ 2147483647 h 9"/>
                <a:gd name="T24" fmla="*/ 0 w 12"/>
                <a:gd name="T25" fmla="*/ 2147483647 h 9"/>
                <a:gd name="T26" fmla="*/ 0 w 12"/>
                <a:gd name="T27" fmla="*/ 2147483647 h 9"/>
                <a:gd name="T28" fmla="*/ 2147483647 w 12"/>
                <a:gd name="T29" fmla="*/ 2147483647 h 9"/>
                <a:gd name="T30" fmla="*/ 2147483647 w 12"/>
                <a:gd name="T31" fmla="*/ 2147483647 h 9"/>
                <a:gd name="T32" fmla="*/ 2147483647 w 12"/>
                <a:gd name="T33" fmla="*/ 2147483647 h 9"/>
                <a:gd name="T34" fmla="*/ 2147483647 w 12"/>
                <a:gd name="T35" fmla="*/ 2147483647 h 9"/>
                <a:gd name="T36" fmla="*/ 2147483647 w 12"/>
                <a:gd name="T37" fmla="*/ 2147483647 h 9"/>
                <a:gd name="T38" fmla="*/ 2147483647 w 12"/>
                <a:gd name="T39" fmla="*/ 2147483647 h 9"/>
                <a:gd name="T40" fmla="*/ 2147483647 w 12"/>
                <a:gd name="T41" fmla="*/ 2147483647 h 9"/>
                <a:gd name="T42" fmla="*/ 2147483647 w 12"/>
                <a:gd name="T43" fmla="*/ 2147483647 h 9"/>
                <a:gd name="T44" fmla="*/ 2147483647 w 12"/>
                <a:gd name="T45" fmla="*/ 2147483647 h 9"/>
                <a:gd name="T46" fmla="*/ 2147483647 w 12"/>
                <a:gd name="T47" fmla="*/ 2147483647 h 9"/>
                <a:gd name="T48" fmla="*/ 2147483647 w 12"/>
                <a:gd name="T49" fmla="*/ 2147483647 h 9"/>
                <a:gd name="T50" fmla="*/ 2147483647 w 12"/>
                <a:gd name="T51" fmla="*/ 2147483647 h 9"/>
                <a:gd name="T52" fmla="*/ 2147483647 w 12"/>
                <a:gd name="T53" fmla="*/ 2147483647 h 9"/>
                <a:gd name="T54" fmla="*/ 2147483647 w 12"/>
                <a:gd name="T55" fmla="*/ 2147483647 h 9"/>
                <a:gd name="T56" fmla="*/ 2147483647 w 12"/>
                <a:gd name="T57" fmla="*/ 0 h 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"/>
                <a:gd name="T88" fmla="*/ 0 h 9"/>
                <a:gd name="T89" fmla="*/ 12 w 12"/>
                <a:gd name="T90" fmla="*/ 9 h 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" h="9">
                  <a:moveTo>
                    <a:pt x="9" y="0"/>
                  </a:moveTo>
                  <a:lnTo>
                    <a:pt x="9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4"/>
                  </a:lnTo>
                  <a:lnTo>
                    <a:pt x="9" y="4"/>
                  </a:lnTo>
                  <a:lnTo>
                    <a:pt x="12" y="2"/>
                  </a:lnTo>
                  <a:lnTo>
                    <a:pt x="9" y="2"/>
                  </a:lnTo>
                  <a:lnTo>
                    <a:pt x="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97" name="Freeform 411"/>
            <p:cNvSpPr>
              <a:spLocks/>
            </p:cNvSpPr>
            <p:nvPr/>
          </p:nvSpPr>
          <p:spPr bwMode="auto">
            <a:xfrm>
              <a:off x="2685" y="1465"/>
              <a:ext cx="8" cy="1"/>
            </a:xfrm>
            <a:custGeom>
              <a:avLst/>
              <a:gdLst>
                <a:gd name="T0" fmla="*/ 2147483647 w 7"/>
                <a:gd name="T1" fmla="*/ 0 h 1588"/>
                <a:gd name="T2" fmla="*/ 2147483647 w 7"/>
                <a:gd name="T3" fmla="*/ 0 h 1588"/>
                <a:gd name="T4" fmla="*/ 2147483647 w 7"/>
                <a:gd name="T5" fmla="*/ 0 h 1588"/>
                <a:gd name="T6" fmla="*/ 0 w 7"/>
                <a:gd name="T7" fmla="*/ 0 h 1588"/>
                <a:gd name="T8" fmla="*/ 0 w 7"/>
                <a:gd name="T9" fmla="*/ 0 h 1588"/>
                <a:gd name="T10" fmla="*/ 2147483647 w 7"/>
                <a:gd name="T11" fmla="*/ 0 h 1588"/>
                <a:gd name="T12" fmla="*/ 2147483647 w 7"/>
                <a:gd name="T13" fmla="*/ 0 h 1588"/>
                <a:gd name="T14" fmla="*/ 2147483647 w 7"/>
                <a:gd name="T15" fmla="*/ 0 h 15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"/>
                <a:gd name="T25" fmla="*/ 0 h 1588"/>
                <a:gd name="T26" fmla="*/ 7 w 7"/>
                <a:gd name="T27" fmla="*/ 1588 h 15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" h="1588">
                  <a:moveTo>
                    <a:pt x="4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98" name="Freeform 412"/>
            <p:cNvSpPr>
              <a:spLocks/>
            </p:cNvSpPr>
            <p:nvPr/>
          </p:nvSpPr>
          <p:spPr bwMode="auto">
            <a:xfrm>
              <a:off x="2685" y="1465"/>
              <a:ext cx="8" cy="1"/>
            </a:xfrm>
            <a:custGeom>
              <a:avLst/>
              <a:gdLst>
                <a:gd name="T0" fmla="*/ 2147483647 w 7"/>
                <a:gd name="T1" fmla="*/ 0 h 1588"/>
                <a:gd name="T2" fmla="*/ 2147483647 w 7"/>
                <a:gd name="T3" fmla="*/ 0 h 1588"/>
                <a:gd name="T4" fmla="*/ 2147483647 w 7"/>
                <a:gd name="T5" fmla="*/ 0 h 1588"/>
                <a:gd name="T6" fmla="*/ 0 w 7"/>
                <a:gd name="T7" fmla="*/ 0 h 1588"/>
                <a:gd name="T8" fmla="*/ 0 w 7"/>
                <a:gd name="T9" fmla="*/ 0 h 1588"/>
                <a:gd name="T10" fmla="*/ 2147483647 w 7"/>
                <a:gd name="T11" fmla="*/ 0 h 1588"/>
                <a:gd name="T12" fmla="*/ 2147483647 w 7"/>
                <a:gd name="T13" fmla="*/ 0 h 1588"/>
                <a:gd name="T14" fmla="*/ 2147483647 w 7"/>
                <a:gd name="T15" fmla="*/ 0 h 15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"/>
                <a:gd name="T25" fmla="*/ 0 h 1588"/>
                <a:gd name="T26" fmla="*/ 7 w 7"/>
                <a:gd name="T27" fmla="*/ 1588 h 15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" h="1588">
                  <a:moveTo>
                    <a:pt x="4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599" name="Freeform 413"/>
            <p:cNvSpPr>
              <a:spLocks/>
            </p:cNvSpPr>
            <p:nvPr/>
          </p:nvSpPr>
          <p:spPr bwMode="auto">
            <a:xfrm>
              <a:off x="2750" y="1442"/>
              <a:ext cx="8" cy="4"/>
            </a:xfrm>
            <a:custGeom>
              <a:avLst/>
              <a:gdLst>
                <a:gd name="T0" fmla="*/ 2147483647 w 7"/>
                <a:gd name="T1" fmla="*/ 2147483647 h 3"/>
                <a:gd name="T2" fmla="*/ 2147483647 w 7"/>
                <a:gd name="T3" fmla="*/ 2147483647 h 3"/>
                <a:gd name="T4" fmla="*/ 2147483647 w 7"/>
                <a:gd name="T5" fmla="*/ 2147483647 h 3"/>
                <a:gd name="T6" fmla="*/ 2147483647 w 7"/>
                <a:gd name="T7" fmla="*/ 2147483647 h 3"/>
                <a:gd name="T8" fmla="*/ 2147483647 w 7"/>
                <a:gd name="T9" fmla="*/ 2147483647 h 3"/>
                <a:gd name="T10" fmla="*/ 0 w 7"/>
                <a:gd name="T11" fmla="*/ 0 h 3"/>
                <a:gd name="T12" fmla="*/ 0 w 7"/>
                <a:gd name="T13" fmla="*/ 0 h 3"/>
                <a:gd name="T14" fmla="*/ 0 w 7"/>
                <a:gd name="T15" fmla="*/ 2147483647 h 3"/>
                <a:gd name="T16" fmla="*/ 0 w 7"/>
                <a:gd name="T17" fmla="*/ 2147483647 h 3"/>
                <a:gd name="T18" fmla="*/ 0 w 7"/>
                <a:gd name="T19" fmla="*/ 2147483647 h 3"/>
                <a:gd name="T20" fmla="*/ 2147483647 w 7"/>
                <a:gd name="T21" fmla="*/ 2147483647 h 3"/>
                <a:gd name="T22" fmla="*/ 2147483647 w 7"/>
                <a:gd name="T23" fmla="*/ 2147483647 h 3"/>
                <a:gd name="T24" fmla="*/ 2147483647 w 7"/>
                <a:gd name="T25" fmla="*/ 2147483647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3"/>
                <a:gd name="T41" fmla="*/ 7 w 7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3">
                  <a:moveTo>
                    <a:pt x="7" y="3"/>
                  </a:moveTo>
                  <a:lnTo>
                    <a:pt x="7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5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00" name="Freeform 414"/>
            <p:cNvSpPr>
              <a:spLocks/>
            </p:cNvSpPr>
            <p:nvPr/>
          </p:nvSpPr>
          <p:spPr bwMode="auto">
            <a:xfrm>
              <a:off x="2750" y="1442"/>
              <a:ext cx="8" cy="4"/>
            </a:xfrm>
            <a:custGeom>
              <a:avLst/>
              <a:gdLst>
                <a:gd name="T0" fmla="*/ 2147483647 w 7"/>
                <a:gd name="T1" fmla="*/ 2147483647 h 3"/>
                <a:gd name="T2" fmla="*/ 2147483647 w 7"/>
                <a:gd name="T3" fmla="*/ 2147483647 h 3"/>
                <a:gd name="T4" fmla="*/ 2147483647 w 7"/>
                <a:gd name="T5" fmla="*/ 2147483647 h 3"/>
                <a:gd name="T6" fmla="*/ 2147483647 w 7"/>
                <a:gd name="T7" fmla="*/ 2147483647 h 3"/>
                <a:gd name="T8" fmla="*/ 2147483647 w 7"/>
                <a:gd name="T9" fmla="*/ 2147483647 h 3"/>
                <a:gd name="T10" fmla="*/ 0 w 7"/>
                <a:gd name="T11" fmla="*/ 0 h 3"/>
                <a:gd name="T12" fmla="*/ 0 w 7"/>
                <a:gd name="T13" fmla="*/ 0 h 3"/>
                <a:gd name="T14" fmla="*/ 0 w 7"/>
                <a:gd name="T15" fmla="*/ 2147483647 h 3"/>
                <a:gd name="T16" fmla="*/ 0 w 7"/>
                <a:gd name="T17" fmla="*/ 2147483647 h 3"/>
                <a:gd name="T18" fmla="*/ 0 w 7"/>
                <a:gd name="T19" fmla="*/ 2147483647 h 3"/>
                <a:gd name="T20" fmla="*/ 2147483647 w 7"/>
                <a:gd name="T21" fmla="*/ 2147483647 h 3"/>
                <a:gd name="T22" fmla="*/ 2147483647 w 7"/>
                <a:gd name="T23" fmla="*/ 2147483647 h 3"/>
                <a:gd name="T24" fmla="*/ 2147483647 w 7"/>
                <a:gd name="T25" fmla="*/ 2147483647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3"/>
                <a:gd name="T41" fmla="*/ 7 w 7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3">
                  <a:moveTo>
                    <a:pt x="7" y="3"/>
                  </a:moveTo>
                  <a:lnTo>
                    <a:pt x="7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5" y="3"/>
                  </a:lnTo>
                  <a:lnTo>
                    <a:pt x="7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01" name="Freeform 415"/>
            <p:cNvSpPr>
              <a:spLocks/>
            </p:cNvSpPr>
            <p:nvPr/>
          </p:nvSpPr>
          <p:spPr bwMode="auto">
            <a:xfrm>
              <a:off x="2747" y="1446"/>
              <a:ext cx="6" cy="2"/>
            </a:xfrm>
            <a:custGeom>
              <a:avLst/>
              <a:gdLst>
                <a:gd name="T0" fmla="*/ 2147483647 w 5"/>
                <a:gd name="T1" fmla="*/ 2147482112 h 2"/>
                <a:gd name="T2" fmla="*/ 2147483647 w 5"/>
                <a:gd name="T3" fmla="*/ 2147482112 h 2"/>
                <a:gd name="T4" fmla="*/ 2147483647 w 5"/>
                <a:gd name="T5" fmla="*/ 2147482112 h 2"/>
                <a:gd name="T6" fmla="*/ 2147483647 w 5"/>
                <a:gd name="T7" fmla="*/ 0 h 2"/>
                <a:gd name="T8" fmla="*/ 0 w 5"/>
                <a:gd name="T9" fmla="*/ 2147482112 h 2"/>
                <a:gd name="T10" fmla="*/ 0 w 5"/>
                <a:gd name="T11" fmla="*/ 2147482112 h 2"/>
                <a:gd name="T12" fmla="*/ 2147483647 w 5"/>
                <a:gd name="T13" fmla="*/ 2147482112 h 2"/>
                <a:gd name="T14" fmla="*/ 2147483647 w 5"/>
                <a:gd name="T15" fmla="*/ 2147482112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2" y="2"/>
                  </a:moveTo>
                  <a:lnTo>
                    <a:pt x="5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02" name="Freeform 416"/>
            <p:cNvSpPr>
              <a:spLocks/>
            </p:cNvSpPr>
            <p:nvPr/>
          </p:nvSpPr>
          <p:spPr bwMode="auto">
            <a:xfrm>
              <a:off x="2747" y="1446"/>
              <a:ext cx="6" cy="2"/>
            </a:xfrm>
            <a:custGeom>
              <a:avLst/>
              <a:gdLst>
                <a:gd name="T0" fmla="*/ 2147483647 w 5"/>
                <a:gd name="T1" fmla="*/ 2147482112 h 2"/>
                <a:gd name="T2" fmla="*/ 2147483647 w 5"/>
                <a:gd name="T3" fmla="*/ 2147482112 h 2"/>
                <a:gd name="T4" fmla="*/ 2147483647 w 5"/>
                <a:gd name="T5" fmla="*/ 2147482112 h 2"/>
                <a:gd name="T6" fmla="*/ 2147483647 w 5"/>
                <a:gd name="T7" fmla="*/ 0 h 2"/>
                <a:gd name="T8" fmla="*/ 0 w 5"/>
                <a:gd name="T9" fmla="*/ 2147482112 h 2"/>
                <a:gd name="T10" fmla="*/ 0 w 5"/>
                <a:gd name="T11" fmla="*/ 2147482112 h 2"/>
                <a:gd name="T12" fmla="*/ 2147483647 w 5"/>
                <a:gd name="T13" fmla="*/ 2147482112 h 2"/>
                <a:gd name="T14" fmla="*/ 2147483647 w 5"/>
                <a:gd name="T15" fmla="*/ 2147482112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2" y="2"/>
                  </a:moveTo>
                  <a:lnTo>
                    <a:pt x="5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03" name="Freeform 417"/>
            <p:cNvSpPr>
              <a:spLocks/>
            </p:cNvSpPr>
            <p:nvPr/>
          </p:nvSpPr>
          <p:spPr bwMode="auto">
            <a:xfrm>
              <a:off x="2706" y="1450"/>
              <a:ext cx="121" cy="127"/>
            </a:xfrm>
            <a:custGeom>
              <a:avLst/>
              <a:gdLst>
                <a:gd name="T0" fmla="*/ 2147483647 w 103"/>
                <a:gd name="T1" fmla="*/ 2147483647 h 116"/>
                <a:gd name="T2" fmla="*/ 2147483647 w 103"/>
                <a:gd name="T3" fmla="*/ 2147483647 h 116"/>
                <a:gd name="T4" fmla="*/ 2147483647 w 103"/>
                <a:gd name="T5" fmla="*/ 2147483647 h 116"/>
                <a:gd name="T6" fmla="*/ 2147483647 w 103"/>
                <a:gd name="T7" fmla="*/ 2147483647 h 116"/>
                <a:gd name="T8" fmla="*/ 2147483647 w 103"/>
                <a:gd name="T9" fmla="*/ 2147483647 h 116"/>
                <a:gd name="T10" fmla="*/ 2147483647 w 103"/>
                <a:gd name="T11" fmla="*/ 2147483647 h 116"/>
                <a:gd name="T12" fmla="*/ 2147483647 w 103"/>
                <a:gd name="T13" fmla="*/ 2147483647 h 116"/>
                <a:gd name="T14" fmla="*/ 2147483647 w 103"/>
                <a:gd name="T15" fmla="*/ 2147483647 h 116"/>
                <a:gd name="T16" fmla="*/ 2147483647 w 103"/>
                <a:gd name="T17" fmla="*/ 2147483647 h 116"/>
                <a:gd name="T18" fmla="*/ 2147483647 w 103"/>
                <a:gd name="T19" fmla="*/ 2147483647 h 116"/>
                <a:gd name="T20" fmla="*/ 2147483647 w 103"/>
                <a:gd name="T21" fmla="*/ 2147483647 h 116"/>
                <a:gd name="T22" fmla="*/ 2147483647 w 103"/>
                <a:gd name="T23" fmla="*/ 2147483647 h 116"/>
                <a:gd name="T24" fmla="*/ 2147483647 w 103"/>
                <a:gd name="T25" fmla="*/ 2147483647 h 116"/>
                <a:gd name="T26" fmla="*/ 2147483647 w 103"/>
                <a:gd name="T27" fmla="*/ 2147483647 h 116"/>
                <a:gd name="T28" fmla="*/ 2147483647 w 103"/>
                <a:gd name="T29" fmla="*/ 2147483647 h 116"/>
                <a:gd name="T30" fmla="*/ 2147483647 w 103"/>
                <a:gd name="T31" fmla="*/ 2147483647 h 116"/>
                <a:gd name="T32" fmla="*/ 2147483647 w 103"/>
                <a:gd name="T33" fmla="*/ 2147483647 h 116"/>
                <a:gd name="T34" fmla="*/ 2147483647 w 103"/>
                <a:gd name="T35" fmla="*/ 2147483647 h 116"/>
                <a:gd name="T36" fmla="*/ 2147483647 w 103"/>
                <a:gd name="T37" fmla="*/ 2147483647 h 116"/>
                <a:gd name="T38" fmla="*/ 2147483647 w 103"/>
                <a:gd name="T39" fmla="*/ 2147483647 h 116"/>
                <a:gd name="T40" fmla="*/ 2147483647 w 103"/>
                <a:gd name="T41" fmla="*/ 2147483647 h 116"/>
                <a:gd name="T42" fmla="*/ 2147483647 w 103"/>
                <a:gd name="T43" fmla="*/ 0 h 116"/>
                <a:gd name="T44" fmla="*/ 2147483647 w 103"/>
                <a:gd name="T45" fmla="*/ 0 h 116"/>
                <a:gd name="T46" fmla="*/ 2147483647 w 103"/>
                <a:gd name="T47" fmla="*/ 2147483647 h 116"/>
                <a:gd name="T48" fmla="*/ 2147483647 w 103"/>
                <a:gd name="T49" fmla="*/ 2147483647 h 116"/>
                <a:gd name="T50" fmla="*/ 2147483647 w 103"/>
                <a:gd name="T51" fmla="*/ 2147483647 h 116"/>
                <a:gd name="T52" fmla="*/ 2147483647 w 103"/>
                <a:gd name="T53" fmla="*/ 2147483647 h 116"/>
                <a:gd name="T54" fmla="*/ 0 w 103"/>
                <a:gd name="T55" fmla="*/ 2147483647 h 116"/>
                <a:gd name="T56" fmla="*/ 2147483647 w 103"/>
                <a:gd name="T57" fmla="*/ 2147483647 h 116"/>
                <a:gd name="T58" fmla="*/ 2147483647 w 103"/>
                <a:gd name="T59" fmla="*/ 2147483647 h 116"/>
                <a:gd name="T60" fmla="*/ 2147483647 w 103"/>
                <a:gd name="T61" fmla="*/ 2147483647 h 116"/>
                <a:gd name="T62" fmla="*/ 2147483647 w 103"/>
                <a:gd name="T63" fmla="*/ 2147483647 h 116"/>
                <a:gd name="T64" fmla="*/ 2147483647 w 103"/>
                <a:gd name="T65" fmla="*/ 2147483647 h 116"/>
                <a:gd name="T66" fmla="*/ 2147483647 w 103"/>
                <a:gd name="T67" fmla="*/ 2147483647 h 116"/>
                <a:gd name="T68" fmla="*/ 2147483647 w 103"/>
                <a:gd name="T69" fmla="*/ 2147483647 h 116"/>
                <a:gd name="T70" fmla="*/ 2147483647 w 103"/>
                <a:gd name="T71" fmla="*/ 2147483647 h 116"/>
                <a:gd name="T72" fmla="*/ 2147483647 w 103"/>
                <a:gd name="T73" fmla="*/ 2147483647 h 116"/>
                <a:gd name="T74" fmla="*/ 2147483647 w 103"/>
                <a:gd name="T75" fmla="*/ 2147483647 h 116"/>
                <a:gd name="T76" fmla="*/ 2147483647 w 103"/>
                <a:gd name="T77" fmla="*/ 2147483647 h 116"/>
                <a:gd name="T78" fmla="*/ 2147483647 w 103"/>
                <a:gd name="T79" fmla="*/ 2147483647 h 116"/>
                <a:gd name="T80" fmla="*/ 2147483647 w 103"/>
                <a:gd name="T81" fmla="*/ 2147483647 h 116"/>
                <a:gd name="T82" fmla="*/ 2147483647 w 103"/>
                <a:gd name="T83" fmla="*/ 2147483647 h 116"/>
                <a:gd name="T84" fmla="*/ 2147483647 w 103"/>
                <a:gd name="T85" fmla="*/ 2147483647 h 116"/>
                <a:gd name="T86" fmla="*/ 2147483647 w 103"/>
                <a:gd name="T87" fmla="*/ 2147483647 h 116"/>
                <a:gd name="T88" fmla="*/ 2147483647 w 103"/>
                <a:gd name="T89" fmla="*/ 2147483647 h 116"/>
                <a:gd name="T90" fmla="*/ 2147483647 w 103"/>
                <a:gd name="T91" fmla="*/ 2147483647 h 116"/>
                <a:gd name="T92" fmla="*/ 2147483647 w 103"/>
                <a:gd name="T93" fmla="*/ 2147483647 h 116"/>
                <a:gd name="T94" fmla="*/ 2147483647 w 103"/>
                <a:gd name="T95" fmla="*/ 2147483647 h 116"/>
                <a:gd name="T96" fmla="*/ 2147483647 w 103"/>
                <a:gd name="T97" fmla="*/ 2147483647 h 116"/>
                <a:gd name="T98" fmla="*/ 2147483647 w 103"/>
                <a:gd name="T99" fmla="*/ 2147483647 h 116"/>
                <a:gd name="T100" fmla="*/ 2147483647 w 103"/>
                <a:gd name="T101" fmla="*/ 2147483647 h 116"/>
                <a:gd name="T102" fmla="*/ 2147483647 w 103"/>
                <a:gd name="T103" fmla="*/ 2147483647 h 116"/>
                <a:gd name="T104" fmla="*/ 2147483647 w 103"/>
                <a:gd name="T105" fmla="*/ 2147483647 h 116"/>
                <a:gd name="T106" fmla="*/ 2147483647 w 103"/>
                <a:gd name="T107" fmla="*/ 2147483647 h 116"/>
                <a:gd name="T108" fmla="*/ 2147483647 w 103"/>
                <a:gd name="T109" fmla="*/ 2147483647 h 11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3"/>
                <a:gd name="T166" fmla="*/ 0 h 116"/>
                <a:gd name="T167" fmla="*/ 103 w 103"/>
                <a:gd name="T168" fmla="*/ 116 h 11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3" h="116">
                  <a:moveTo>
                    <a:pt x="47" y="109"/>
                  </a:moveTo>
                  <a:lnTo>
                    <a:pt x="49" y="109"/>
                  </a:lnTo>
                  <a:lnTo>
                    <a:pt x="51" y="109"/>
                  </a:lnTo>
                  <a:lnTo>
                    <a:pt x="54" y="109"/>
                  </a:lnTo>
                  <a:lnTo>
                    <a:pt x="54" y="107"/>
                  </a:lnTo>
                  <a:lnTo>
                    <a:pt x="61" y="107"/>
                  </a:lnTo>
                  <a:lnTo>
                    <a:pt x="63" y="107"/>
                  </a:lnTo>
                  <a:lnTo>
                    <a:pt x="63" y="104"/>
                  </a:lnTo>
                  <a:lnTo>
                    <a:pt x="66" y="104"/>
                  </a:lnTo>
                  <a:lnTo>
                    <a:pt x="68" y="104"/>
                  </a:lnTo>
                  <a:lnTo>
                    <a:pt x="68" y="107"/>
                  </a:lnTo>
                  <a:lnTo>
                    <a:pt x="70" y="107"/>
                  </a:lnTo>
                  <a:lnTo>
                    <a:pt x="80" y="104"/>
                  </a:lnTo>
                  <a:lnTo>
                    <a:pt x="82" y="107"/>
                  </a:lnTo>
                  <a:lnTo>
                    <a:pt x="94" y="104"/>
                  </a:lnTo>
                  <a:lnTo>
                    <a:pt x="99" y="99"/>
                  </a:lnTo>
                  <a:lnTo>
                    <a:pt x="101" y="99"/>
                  </a:lnTo>
                  <a:lnTo>
                    <a:pt x="99" y="99"/>
                  </a:lnTo>
                  <a:lnTo>
                    <a:pt x="94" y="99"/>
                  </a:lnTo>
                  <a:lnTo>
                    <a:pt x="92" y="97"/>
                  </a:lnTo>
                  <a:lnTo>
                    <a:pt x="89" y="97"/>
                  </a:lnTo>
                  <a:lnTo>
                    <a:pt x="89" y="95"/>
                  </a:lnTo>
                  <a:lnTo>
                    <a:pt x="92" y="95"/>
                  </a:lnTo>
                  <a:lnTo>
                    <a:pt x="94" y="95"/>
                  </a:lnTo>
                  <a:lnTo>
                    <a:pt x="92" y="92"/>
                  </a:lnTo>
                  <a:lnTo>
                    <a:pt x="94" y="92"/>
                  </a:lnTo>
                  <a:lnTo>
                    <a:pt x="96" y="92"/>
                  </a:lnTo>
                  <a:lnTo>
                    <a:pt x="99" y="92"/>
                  </a:lnTo>
                  <a:lnTo>
                    <a:pt x="99" y="90"/>
                  </a:lnTo>
                  <a:lnTo>
                    <a:pt x="101" y="90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3"/>
                  </a:lnTo>
                  <a:lnTo>
                    <a:pt x="103" y="81"/>
                  </a:lnTo>
                  <a:lnTo>
                    <a:pt x="101" y="78"/>
                  </a:lnTo>
                  <a:lnTo>
                    <a:pt x="99" y="78"/>
                  </a:lnTo>
                  <a:lnTo>
                    <a:pt x="96" y="76"/>
                  </a:lnTo>
                  <a:lnTo>
                    <a:pt x="94" y="76"/>
                  </a:lnTo>
                  <a:lnTo>
                    <a:pt x="89" y="78"/>
                  </a:lnTo>
                  <a:lnTo>
                    <a:pt x="87" y="78"/>
                  </a:lnTo>
                  <a:lnTo>
                    <a:pt x="85" y="78"/>
                  </a:lnTo>
                  <a:lnTo>
                    <a:pt x="82" y="78"/>
                  </a:lnTo>
                  <a:lnTo>
                    <a:pt x="82" y="76"/>
                  </a:lnTo>
                  <a:lnTo>
                    <a:pt x="85" y="76"/>
                  </a:lnTo>
                  <a:lnTo>
                    <a:pt x="87" y="73"/>
                  </a:lnTo>
                  <a:lnTo>
                    <a:pt x="85" y="71"/>
                  </a:lnTo>
                  <a:lnTo>
                    <a:pt x="82" y="69"/>
                  </a:lnTo>
                  <a:lnTo>
                    <a:pt x="80" y="69"/>
                  </a:lnTo>
                  <a:lnTo>
                    <a:pt x="77" y="66"/>
                  </a:lnTo>
                  <a:lnTo>
                    <a:pt x="80" y="69"/>
                  </a:lnTo>
                  <a:lnTo>
                    <a:pt x="85" y="69"/>
                  </a:lnTo>
                  <a:lnTo>
                    <a:pt x="82" y="66"/>
                  </a:lnTo>
                  <a:lnTo>
                    <a:pt x="82" y="64"/>
                  </a:lnTo>
                  <a:lnTo>
                    <a:pt x="80" y="62"/>
                  </a:lnTo>
                  <a:lnTo>
                    <a:pt x="77" y="62"/>
                  </a:lnTo>
                  <a:lnTo>
                    <a:pt x="77" y="59"/>
                  </a:lnTo>
                  <a:lnTo>
                    <a:pt x="75" y="57"/>
                  </a:lnTo>
                  <a:lnTo>
                    <a:pt x="73" y="57"/>
                  </a:lnTo>
                  <a:lnTo>
                    <a:pt x="70" y="55"/>
                  </a:lnTo>
                  <a:lnTo>
                    <a:pt x="66" y="55"/>
                  </a:lnTo>
                  <a:lnTo>
                    <a:pt x="66" y="52"/>
                  </a:lnTo>
                  <a:lnTo>
                    <a:pt x="63" y="50"/>
                  </a:lnTo>
                  <a:lnTo>
                    <a:pt x="61" y="50"/>
                  </a:lnTo>
                  <a:lnTo>
                    <a:pt x="61" y="48"/>
                  </a:lnTo>
                  <a:lnTo>
                    <a:pt x="61" y="43"/>
                  </a:lnTo>
                  <a:lnTo>
                    <a:pt x="59" y="40"/>
                  </a:lnTo>
                  <a:lnTo>
                    <a:pt x="56" y="40"/>
                  </a:lnTo>
                  <a:lnTo>
                    <a:pt x="54" y="38"/>
                  </a:lnTo>
                  <a:lnTo>
                    <a:pt x="47" y="36"/>
                  </a:lnTo>
                  <a:lnTo>
                    <a:pt x="44" y="36"/>
                  </a:lnTo>
                  <a:lnTo>
                    <a:pt x="42" y="36"/>
                  </a:lnTo>
                  <a:lnTo>
                    <a:pt x="37" y="36"/>
                  </a:lnTo>
                  <a:lnTo>
                    <a:pt x="40" y="33"/>
                  </a:lnTo>
                  <a:lnTo>
                    <a:pt x="42" y="33"/>
                  </a:lnTo>
                  <a:lnTo>
                    <a:pt x="44" y="33"/>
                  </a:lnTo>
                  <a:lnTo>
                    <a:pt x="47" y="33"/>
                  </a:lnTo>
                  <a:lnTo>
                    <a:pt x="44" y="31"/>
                  </a:lnTo>
                  <a:lnTo>
                    <a:pt x="42" y="31"/>
                  </a:lnTo>
                  <a:lnTo>
                    <a:pt x="44" y="31"/>
                  </a:lnTo>
                  <a:lnTo>
                    <a:pt x="47" y="29"/>
                  </a:lnTo>
                  <a:lnTo>
                    <a:pt x="47" y="26"/>
                  </a:lnTo>
                  <a:lnTo>
                    <a:pt x="51" y="24"/>
                  </a:lnTo>
                  <a:lnTo>
                    <a:pt x="51" y="22"/>
                  </a:lnTo>
                  <a:lnTo>
                    <a:pt x="54" y="19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1" y="14"/>
                  </a:lnTo>
                  <a:lnTo>
                    <a:pt x="49" y="14"/>
                  </a:lnTo>
                  <a:lnTo>
                    <a:pt x="42" y="14"/>
                  </a:lnTo>
                  <a:lnTo>
                    <a:pt x="40" y="14"/>
                  </a:lnTo>
                  <a:lnTo>
                    <a:pt x="37" y="12"/>
                  </a:lnTo>
                  <a:lnTo>
                    <a:pt x="28" y="14"/>
                  </a:lnTo>
                  <a:lnTo>
                    <a:pt x="25" y="17"/>
                  </a:lnTo>
                  <a:lnTo>
                    <a:pt x="25" y="14"/>
                  </a:lnTo>
                  <a:lnTo>
                    <a:pt x="23" y="14"/>
                  </a:lnTo>
                  <a:lnTo>
                    <a:pt x="28" y="12"/>
                  </a:lnTo>
                  <a:lnTo>
                    <a:pt x="30" y="12"/>
                  </a:lnTo>
                  <a:lnTo>
                    <a:pt x="25" y="12"/>
                  </a:lnTo>
                  <a:lnTo>
                    <a:pt x="25" y="10"/>
                  </a:lnTo>
                  <a:lnTo>
                    <a:pt x="28" y="10"/>
                  </a:lnTo>
                  <a:lnTo>
                    <a:pt x="33" y="7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0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0" y="3"/>
                  </a:lnTo>
                  <a:lnTo>
                    <a:pt x="28" y="3"/>
                  </a:lnTo>
                  <a:lnTo>
                    <a:pt x="23" y="3"/>
                  </a:lnTo>
                  <a:lnTo>
                    <a:pt x="18" y="0"/>
                  </a:lnTo>
                  <a:lnTo>
                    <a:pt x="16" y="3"/>
                  </a:lnTo>
                  <a:lnTo>
                    <a:pt x="14" y="5"/>
                  </a:lnTo>
                  <a:lnTo>
                    <a:pt x="11" y="5"/>
                  </a:lnTo>
                  <a:lnTo>
                    <a:pt x="9" y="5"/>
                  </a:lnTo>
                  <a:lnTo>
                    <a:pt x="9" y="7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7" y="14"/>
                  </a:lnTo>
                  <a:lnTo>
                    <a:pt x="4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9"/>
                  </a:lnTo>
                  <a:lnTo>
                    <a:pt x="7" y="22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9"/>
                  </a:lnTo>
                  <a:lnTo>
                    <a:pt x="4" y="29"/>
                  </a:lnTo>
                  <a:lnTo>
                    <a:pt x="7" y="29"/>
                  </a:lnTo>
                  <a:lnTo>
                    <a:pt x="9" y="29"/>
                  </a:lnTo>
                  <a:lnTo>
                    <a:pt x="11" y="26"/>
                  </a:lnTo>
                  <a:lnTo>
                    <a:pt x="11" y="29"/>
                  </a:lnTo>
                  <a:lnTo>
                    <a:pt x="7" y="33"/>
                  </a:lnTo>
                  <a:lnTo>
                    <a:pt x="7" y="36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4" y="45"/>
                  </a:lnTo>
                  <a:lnTo>
                    <a:pt x="7" y="45"/>
                  </a:lnTo>
                  <a:lnTo>
                    <a:pt x="7" y="43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14" y="33"/>
                  </a:lnTo>
                  <a:lnTo>
                    <a:pt x="11" y="3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11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18" y="43"/>
                  </a:lnTo>
                  <a:lnTo>
                    <a:pt x="18" y="45"/>
                  </a:lnTo>
                  <a:lnTo>
                    <a:pt x="16" y="45"/>
                  </a:lnTo>
                  <a:lnTo>
                    <a:pt x="14" y="48"/>
                  </a:lnTo>
                  <a:lnTo>
                    <a:pt x="14" y="50"/>
                  </a:lnTo>
                  <a:lnTo>
                    <a:pt x="11" y="50"/>
                  </a:lnTo>
                  <a:lnTo>
                    <a:pt x="14" y="55"/>
                  </a:lnTo>
                  <a:lnTo>
                    <a:pt x="16" y="55"/>
                  </a:lnTo>
                  <a:lnTo>
                    <a:pt x="16" y="52"/>
                  </a:lnTo>
                  <a:lnTo>
                    <a:pt x="21" y="52"/>
                  </a:lnTo>
                  <a:lnTo>
                    <a:pt x="21" y="55"/>
                  </a:lnTo>
                  <a:lnTo>
                    <a:pt x="23" y="52"/>
                  </a:lnTo>
                  <a:lnTo>
                    <a:pt x="28" y="52"/>
                  </a:lnTo>
                  <a:lnTo>
                    <a:pt x="33" y="50"/>
                  </a:lnTo>
                  <a:lnTo>
                    <a:pt x="35" y="50"/>
                  </a:lnTo>
                  <a:lnTo>
                    <a:pt x="40" y="50"/>
                  </a:lnTo>
                  <a:lnTo>
                    <a:pt x="37" y="50"/>
                  </a:lnTo>
                  <a:lnTo>
                    <a:pt x="35" y="52"/>
                  </a:lnTo>
                  <a:lnTo>
                    <a:pt x="33" y="55"/>
                  </a:lnTo>
                  <a:lnTo>
                    <a:pt x="33" y="57"/>
                  </a:lnTo>
                  <a:lnTo>
                    <a:pt x="35" y="59"/>
                  </a:lnTo>
                  <a:lnTo>
                    <a:pt x="37" y="59"/>
                  </a:lnTo>
                  <a:lnTo>
                    <a:pt x="37" y="62"/>
                  </a:lnTo>
                  <a:lnTo>
                    <a:pt x="42" y="62"/>
                  </a:lnTo>
                  <a:lnTo>
                    <a:pt x="44" y="59"/>
                  </a:lnTo>
                  <a:lnTo>
                    <a:pt x="44" y="62"/>
                  </a:lnTo>
                  <a:lnTo>
                    <a:pt x="42" y="64"/>
                  </a:lnTo>
                  <a:lnTo>
                    <a:pt x="42" y="66"/>
                  </a:lnTo>
                  <a:lnTo>
                    <a:pt x="44" y="66"/>
                  </a:lnTo>
                  <a:lnTo>
                    <a:pt x="42" y="66"/>
                  </a:lnTo>
                  <a:lnTo>
                    <a:pt x="40" y="69"/>
                  </a:lnTo>
                  <a:lnTo>
                    <a:pt x="42" y="71"/>
                  </a:lnTo>
                  <a:lnTo>
                    <a:pt x="40" y="71"/>
                  </a:lnTo>
                  <a:lnTo>
                    <a:pt x="30" y="71"/>
                  </a:lnTo>
                  <a:lnTo>
                    <a:pt x="28" y="73"/>
                  </a:lnTo>
                  <a:lnTo>
                    <a:pt x="23" y="76"/>
                  </a:lnTo>
                  <a:lnTo>
                    <a:pt x="18" y="78"/>
                  </a:lnTo>
                  <a:lnTo>
                    <a:pt x="21" y="78"/>
                  </a:lnTo>
                  <a:lnTo>
                    <a:pt x="23" y="78"/>
                  </a:lnTo>
                  <a:lnTo>
                    <a:pt x="25" y="76"/>
                  </a:lnTo>
                  <a:lnTo>
                    <a:pt x="25" y="78"/>
                  </a:lnTo>
                  <a:lnTo>
                    <a:pt x="25" y="81"/>
                  </a:lnTo>
                  <a:lnTo>
                    <a:pt x="28" y="83"/>
                  </a:lnTo>
                  <a:lnTo>
                    <a:pt x="25" y="85"/>
                  </a:lnTo>
                  <a:lnTo>
                    <a:pt x="18" y="88"/>
                  </a:lnTo>
                  <a:lnTo>
                    <a:pt x="11" y="92"/>
                  </a:lnTo>
                  <a:lnTo>
                    <a:pt x="14" y="95"/>
                  </a:lnTo>
                  <a:lnTo>
                    <a:pt x="16" y="95"/>
                  </a:lnTo>
                  <a:lnTo>
                    <a:pt x="18" y="92"/>
                  </a:lnTo>
                  <a:lnTo>
                    <a:pt x="21" y="92"/>
                  </a:lnTo>
                  <a:lnTo>
                    <a:pt x="23" y="92"/>
                  </a:lnTo>
                  <a:lnTo>
                    <a:pt x="23" y="95"/>
                  </a:lnTo>
                  <a:lnTo>
                    <a:pt x="28" y="95"/>
                  </a:lnTo>
                  <a:lnTo>
                    <a:pt x="30" y="95"/>
                  </a:lnTo>
                  <a:lnTo>
                    <a:pt x="35" y="97"/>
                  </a:lnTo>
                  <a:lnTo>
                    <a:pt x="37" y="97"/>
                  </a:lnTo>
                  <a:lnTo>
                    <a:pt x="40" y="97"/>
                  </a:lnTo>
                  <a:lnTo>
                    <a:pt x="40" y="95"/>
                  </a:lnTo>
                  <a:lnTo>
                    <a:pt x="42" y="95"/>
                  </a:lnTo>
                  <a:lnTo>
                    <a:pt x="47" y="92"/>
                  </a:lnTo>
                  <a:lnTo>
                    <a:pt x="47" y="95"/>
                  </a:lnTo>
                  <a:lnTo>
                    <a:pt x="42" y="97"/>
                  </a:lnTo>
                  <a:lnTo>
                    <a:pt x="42" y="99"/>
                  </a:lnTo>
                  <a:lnTo>
                    <a:pt x="40" y="99"/>
                  </a:lnTo>
                  <a:lnTo>
                    <a:pt x="37" y="99"/>
                  </a:lnTo>
                  <a:lnTo>
                    <a:pt x="30" y="99"/>
                  </a:lnTo>
                  <a:lnTo>
                    <a:pt x="25" y="102"/>
                  </a:lnTo>
                  <a:lnTo>
                    <a:pt x="23" y="104"/>
                  </a:lnTo>
                  <a:lnTo>
                    <a:pt x="21" y="107"/>
                  </a:lnTo>
                  <a:lnTo>
                    <a:pt x="11" y="114"/>
                  </a:lnTo>
                  <a:lnTo>
                    <a:pt x="7" y="114"/>
                  </a:lnTo>
                  <a:lnTo>
                    <a:pt x="7" y="116"/>
                  </a:lnTo>
                  <a:lnTo>
                    <a:pt x="9" y="114"/>
                  </a:lnTo>
                  <a:lnTo>
                    <a:pt x="11" y="116"/>
                  </a:lnTo>
                  <a:lnTo>
                    <a:pt x="14" y="116"/>
                  </a:lnTo>
                  <a:lnTo>
                    <a:pt x="14" y="114"/>
                  </a:lnTo>
                  <a:lnTo>
                    <a:pt x="16" y="114"/>
                  </a:lnTo>
                  <a:lnTo>
                    <a:pt x="18" y="111"/>
                  </a:lnTo>
                  <a:lnTo>
                    <a:pt x="25" y="111"/>
                  </a:lnTo>
                  <a:lnTo>
                    <a:pt x="30" y="114"/>
                  </a:lnTo>
                  <a:lnTo>
                    <a:pt x="33" y="114"/>
                  </a:lnTo>
                  <a:lnTo>
                    <a:pt x="35" y="111"/>
                  </a:lnTo>
                  <a:lnTo>
                    <a:pt x="35" y="109"/>
                  </a:lnTo>
                  <a:lnTo>
                    <a:pt x="35" y="107"/>
                  </a:lnTo>
                  <a:lnTo>
                    <a:pt x="37" y="107"/>
                  </a:lnTo>
                  <a:lnTo>
                    <a:pt x="40" y="107"/>
                  </a:lnTo>
                  <a:lnTo>
                    <a:pt x="44" y="107"/>
                  </a:lnTo>
                  <a:lnTo>
                    <a:pt x="47" y="10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04" name="Freeform 418"/>
            <p:cNvSpPr>
              <a:spLocks/>
            </p:cNvSpPr>
            <p:nvPr/>
          </p:nvSpPr>
          <p:spPr bwMode="auto">
            <a:xfrm>
              <a:off x="2706" y="1450"/>
              <a:ext cx="121" cy="127"/>
            </a:xfrm>
            <a:custGeom>
              <a:avLst/>
              <a:gdLst>
                <a:gd name="T0" fmla="*/ 2147483647 w 103"/>
                <a:gd name="T1" fmla="*/ 2147483647 h 116"/>
                <a:gd name="T2" fmla="*/ 2147483647 w 103"/>
                <a:gd name="T3" fmla="*/ 2147483647 h 116"/>
                <a:gd name="T4" fmla="*/ 2147483647 w 103"/>
                <a:gd name="T5" fmla="*/ 2147483647 h 116"/>
                <a:gd name="T6" fmla="*/ 2147483647 w 103"/>
                <a:gd name="T7" fmla="*/ 2147483647 h 116"/>
                <a:gd name="T8" fmla="*/ 2147483647 w 103"/>
                <a:gd name="T9" fmla="*/ 2147483647 h 116"/>
                <a:gd name="T10" fmla="*/ 2147483647 w 103"/>
                <a:gd name="T11" fmla="*/ 2147483647 h 116"/>
                <a:gd name="T12" fmla="*/ 2147483647 w 103"/>
                <a:gd name="T13" fmla="*/ 2147483647 h 116"/>
                <a:gd name="T14" fmla="*/ 2147483647 w 103"/>
                <a:gd name="T15" fmla="*/ 2147483647 h 116"/>
                <a:gd name="T16" fmla="*/ 2147483647 w 103"/>
                <a:gd name="T17" fmla="*/ 2147483647 h 116"/>
                <a:gd name="T18" fmla="*/ 2147483647 w 103"/>
                <a:gd name="T19" fmla="*/ 2147483647 h 116"/>
                <a:gd name="T20" fmla="*/ 2147483647 w 103"/>
                <a:gd name="T21" fmla="*/ 2147483647 h 116"/>
                <a:gd name="T22" fmla="*/ 2147483647 w 103"/>
                <a:gd name="T23" fmla="*/ 2147483647 h 116"/>
                <a:gd name="T24" fmla="*/ 2147483647 w 103"/>
                <a:gd name="T25" fmla="*/ 2147483647 h 116"/>
                <a:gd name="T26" fmla="*/ 2147483647 w 103"/>
                <a:gd name="T27" fmla="*/ 2147483647 h 116"/>
                <a:gd name="T28" fmla="*/ 2147483647 w 103"/>
                <a:gd name="T29" fmla="*/ 2147483647 h 116"/>
                <a:gd name="T30" fmla="*/ 2147483647 w 103"/>
                <a:gd name="T31" fmla="*/ 2147483647 h 116"/>
                <a:gd name="T32" fmla="*/ 2147483647 w 103"/>
                <a:gd name="T33" fmla="*/ 2147483647 h 116"/>
                <a:gd name="T34" fmla="*/ 2147483647 w 103"/>
                <a:gd name="T35" fmla="*/ 2147483647 h 116"/>
                <a:gd name="T36" fmla="*/ 2147483647 w 103"/>
                <a:gd name="T37" fmla="*/ 2147483647 h 116"/>
                <a:gd name="T38" fmla="*/ 2147483647 w 103"/>
                <a:gd name="T39" fmla="*/ 2147483647 h 116"/>
                <a:gd name="T40" fmla="*/ 2147483647 w 103"/>
                <a:gd name="T41" fmla="*/ 2147483647 h 116"/>
                <a:gd name="T42" fmla="*/ 2147483647 w 103"/>
                <a:gd name="T43" fmla="*/ 0 h 116"/>
                <a:gd name="T44" fmla="*/ 2147483647 w 103"/>
                <a:gd name="T45" fmla="*/ 0 h 116"/>
                <a:gd name="T46" fmla="*/ 2147483647 w 103"/>
                <a:gd name="T47" fmla="*/ 2147483647 h 116"/>
                <a:gd name="T48" fmla="*/ 2147483647 w 103"/>
                <a:gd name="T49" fmla="*/ 2147483647 h 116"/>
                <a:gd name="T50" fmla="*/ 2147483647 w 103"/>
                <a:gd name="T51" fmla="*/ 2147483647 h 116"/>
                <a:gd name="T52" fmla="*/ 2147483647 w 103"/>
                <a:gd name="T53" fmla="*/ 2147483647 h 116"/>
                <a:gd name="T54" fmla="*/ 0 w 103"/>
                <a:gd name="T55" fmla="*/ 2147483647 h 116"/>
                <a:gd name="T56" fmla="*/ 2147483647 w 103"/>
                <a:gd name="T57" fmla="*/ 2147483647 h 116"/>
                <a:gd name="T58" fmla="*/ 2147483647 w 103"/>
                <a:gd name="T59" fmla="*/ 2147483647 h 116"/>
                <a:gd name="T60" fmla="*/ 2147483647 w 103"/>
                <a:gd name="T61" fmla="*/ 2147483647 h 116"/>
                <a:gd name="T62" fmla="*/ 2147483647 w 103"/>
                <a:gd name="T63" fmla="*/ 2147483647 h 116"/>
                <a:gd name="T64" fmla="*/ 2147483647 w 103"/>
                <a:gd name="T65" fmla="*/ 2147483647 h 116"/>
                <a:gd name="T66" fmla="*/ 2147483647 w 103"/>
                <a:gd name="T67" fmla="*/ 2147483647 h 116"/>
                <a:gd name="T68" fmla="*/ 2147483647 w 103"/>
                <a:gd name="T69" fmla="*/ 2147483647 h 116"/>
                <a:gd name="T70" fmla="*/ 2147483647 w 103"/>
                <a:gd name="T71" fmla="*/ 2147483647 h 116"/>
                <a:gd name="T72" fmla="*/ 2147483647 w 103"/>
                <a:gd name="T73" fmla="*/ 2147483647 h 116"/>
                <a:gd name="T74" fmla="*/ 2147483647 w 103"/>
                <a:gd name="T75" fmla="*/ 2147483647 h 116"/>
                <a:gd name="T76" fmla="*/ 2147483647 w 103"/>
                <a:gd name="T77" fmla="*/ 2147483647 h 116"/>
                <a:gd name="T78" fmla="*/ 2147483647 w 103"/>
                <a:gd name="T79" fmla="*/ 2147483647 h 116"/>
                <a:gd name="T80" fmla="*/ 2147483647 w 103"/>
                <a:gd name="T81" fmla="*/ 2147483647 h 116"/>
                <a:gd name="T82" fmla="*/ 2147483647 w 103"/>
                <a:gd name="T83" fmla="*/ 2147483647 h 116"/>
                <a:gd name="T84" fmla="*/ 2147483647 w 103"/>
                <a:gd name="T85" fmla="*/ 2147483647 h 116"/>
                <a:gd name="T86" fmla="*/ 2147483647 w 103"/>
                <a:gd name="T87" fmla="*/ 2147483647 h 116"/>
                <a:gd name="T88" fmla="*/ 2147483647 w 103"/>
                <a:gd name="T89" fmla="*/ 2147483647 h 116"/>
                <a:gd name="T90" fmla="*/ 2147483647 w 103"/>
                <a:gd name="T91" fmla="*/ 2147483647 h 116"/>
                <a:gd name="T92" fmla="*/ 2147483647 w 103"/>
                <a:gd name="T93" fmla="*/ 2147483647 h 116"/>
                <a:gd name="T94" fmla="*/ 2147483647 w 103"/>
                <a:gd name="T95" fmla="*/ 2147483647 h 116"/>
                <a:gd name="T96" fmla="*/ 2147483647 w 103"/>
                <a:gd name="T97" fmla="*/ 2147483647 h 116"/>
                <a:gd name="T98" fmla="*/ 2147483647 w 103"/>
                <a:gd name="T99" fmla="*/ 2147483647 h 116"/>
                <a:gd name="T100" fmla="*/ 2147483647 w 103"/>
                <a:gd name="T101" fmla="*/ 2147483647 h 116"/>
                <a:gd name="T102" fmla="*/ 2147483647 w 103"/>
                <a:gd name="T103" fmla="*/ 2147483647 h 116"/>
                <a:gd name="T104" fmla="*/ 2147483647 w 103"/>
                <a:gd name="T105" fmla="*/ 2147483647 h 116"/>
                <a:gd name="T106" fmla="*/ 2147483647 w 103"/>
                <a:gd name="T107" fmla="*/ 2147483647 h 116"/>
                <a:gd name="T108" fmla="*/ 2147483647 w 103"/>
                <a:gd name="T109" fmla="*/ 2147483647 h 11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3"/>
                <a:gd name="T166" fmla="*/ 0 h 116"/>
                <a:gd name="T167" fmla="*/ 103 w 103"/>
                <a:gd name="T168" fmla="*/ 116 h 11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3" h="116">
                  <a:moveTo>
                    <a:pt x="47" y="109"/>
                  </a:moveTo>
                  <a:lnTo>
                    <a:pt x="49" y="109"/>
                  </a:lnTo>
                  <a:lnTo>
                    <a:pt x="51" y="109"/>
                  </a:lnTo>
                  <a:lnTo>
                    <a:pt x="54" y="109"/>
                  </a:lnTo>
                  <a:lnTo>
                    <a:pt x="54" y="107"/>
                  </a:lnTo>
                  <a:lnTo>
                    <a:pt x="61" y="107"/>
                  </a:lnTo>
                  <a:lnTo>
                    <a:pt x="63" y="107"/>
                  </a:lnTo>
                  <a:lnTo>
                    <a:pt x="63" y="104"/>
                  </a:lnTo>
                  <a:lnTo>
                    <a:pt x="66" y="104"/>
                  </a:lnTo>
                  <a:lnTo>
                    <a:pt x="68" y="104"/>
                  </a:lnTo>
                  <a:lnTo>
                    <a:pt x="68" y="107"/>
                  </a:lnTo>
                  <a:lnTo>
                    <a:pt x="70" y="107"/>
                  </a:lnTo>
                  <a:lnTo>
                    <a:pt x="80" y="104"/>
                  </a:lnTo>
                  <a:lnTo>
                    <a:pt x="82" y="107"/>
                  </a:lnTo>
                  <a:lnTo>
                    <a:pt x="94" y="104"/>
                  </a:lnTo>
                  <a:lnTo>
                    <a:pt x="99" y="99"/>
                  </a:lnTo>
                  <a:lnTo>
                    <a:pt x="101" y="99"/>
                  </a:lnTo>
                  <a:lnTo>
                    <a:pt x="99" y="99"/>
                  </a:lnTo>
                  <a:lnTo>
                    <a:pt x="94" y="99"/>
                  </a:lnTo>
                  <a:lnTo>
                    <a:pt x="92" y="97"/>
                  </a:lnTo>
                  <a:lnTo>
                    <a:pt x="89" y="97"/>
                  </a:lnTo>
                  <a:lnTo>
                    <a:pt x="89" y="95"/>
                  </a:lnTo>
                  <a:lnTo>
                    <a:pt x="92" y="95"/>
                  </a:lnTo>
                  <a:lnTo>
                    <a:pt x="94" y="95"/>
                  </a:lnTo>
                  <a:lnTo>
                    <a:pt x="92" y="92"/>
                  </a:lnTo>
                  <a:lnTo>
                    <a:pt x="94" y="92"/>
                  </a:lnTo>
                  <a:lnTo>
                    <a:pt x="96" y="92"/>
                  </a:lnTo>
                  <a:lnTo>
                    <a:pt x="99" y="92"/>
                  </a:lnTo>
                  <a:lnTo>
                    <a:pt x="99" y="90"/>
                  </a:lnTo>
                  <a:lnTo>
                    <a:pt x="101" y="90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3"/>
                  </a:lnTo>
                  <a:lnTo>
                    <a:pt x="103" y="81"/>
                  </a:lnTo>
                  <a:lnTo>
                    <a:pt x="101" y="78"/>
                  </a:lnTo>
                  <a:lnTo>
                    <a:pt x="99" y="78"/>
                  </a:lnTo>
                  <a:lnTo>
                    <a:pt x="96" y="76"/>
                  </a:lnTo>
                  <a:lnTo>
                    <a:pt x="94" y="76"/>
                  </a:lnTo>
                  <a:lnTo>
                    <a:pt x="89" y="78"/>
                  </a:lnTo>
                  <a:lnTo>
                    <a:pt x="87" y="78"/>
                  </a:lnTo>
                  <a:lnTo>
                    <a:pt x="85" y="78"/>
                  </a:lnTo>
                  <a:lnTo>
                    <a:pt x="82" y="78"/>
                  </a:lnTo>
                  <a:lnTo>
                    <a:pt x="82" y="76"/>
                  </a:lnTo>
                  <a:lnTo>
                    <a:pt x="85" y="76"/>
                  </a:lnTo>
                  <a:lnTo>
                    <a:pt x="87" y="73"/>
                  </a:lnTo>
                  <a:lnTo>
                    <a:pt x="85" y="71"/>
                  </a:lnTo>
                  <a:lnTo>
                    <a:pt x="82" y="69"/>
                  </a:lnTo>
                  <a:lnTo>
                    <a:pt x="80" y="69"/>
                  </a:lnTo>
                  <a:lnTo>
                    <a:pt x="77" y="66"/>
                  </a:lnTo>
                  <a:lnTo>
                    <a:pt x="80" y="69"/>
                  </a:lnTo>
                  <a:lnTo>
                    <a:pt x="85" y="69"/>
                  </a:lnTo>
                  <a:lnTo>
                    <a:pt x="82" y="66"/>
                  </a:lnTo>
                  <a:lnTo>
                    <a:pt x="82" y="64"/>
                  </a:lnTo>
                  <a:lnTo>
                    <a:pt x="80" y="62"/>
                  </a:lnTo>
                  <a:lnTo>
                    <a:pt x="77" y="62"/>
                  </a:lnTo>
                  <a:lnTo>
                    <a:pt x="77" y="59"/>
                  </a:lnTo>
                  <a:lnTo>
                    <a:pt x="75" y="57"/>
                  </a:lnTo>
                  <a:lnTo>
                    <a:pt x="73" y="57"/>
                  </a:lnTo>
                  <a:lnTo>
                    <a:pt x="70" y="55"/>
                  </a:lnTo>
                  <a:lnTo>
                    <a:pt x="66" y="55"/>
                  </a:lnTo>
                  <a:lnTo>
                    <a:pt x="66" y="52"/>
                  </a:lnTo>
                  <a:lnTo>
                    <a:pt x="63" y="50"/>
                  </a:lnTo>
                  <a:lnTo>
                    <a:pt x="61" y="50"/>
                  </a:lnTo>
                  <a:lnTo>
                    <a:pt x="61" y="48"/>
                  </a:lnTo>
                  <a:lnTo>
                    <a:pt x="61" y="43"/>
                  </a:lnTo>
                  <a:lnTo>
                    <a:pt x="59" y="40"/>
                  </a:lnTo>
                  <a:lnTo>
                    <a:pt x="56" y="40"/>
                  </a:lnTo>
                  <a:lnTo>
                    <a:pt x="54" y="38"/>
                  </a:lnTo>
                  <a:lnTo>
                    <a:pt x="47" y="36"/>
                  </a:lnTo>
                  <a:lnTo>
                    <a:pt x="44" y="36"/>
                  </a:lnTo>
                  <a:lnTo>
                    <a:pt x="42" y="36"/>
                  </a:lnTo>
                  <a:lnTo>
                    <a:pt x="37" y="36"/>
                  </a:lnTo>
                  <a:lnTo>
                    <a:pt x="40" y="33"/>
                  </a:lnTo>
                  <a:lnTo>
                    <a:pt x="42" y="33"/>
                  </a:lnTo>
                  <a:lnTo>
                    <a:pt x="44" y="33"/>
                  </a:lnTo>
                  <a:lnTo>
                    <a:pt x="47" y="33"/>
                  </a:lnTo>
                  <a:lnTo>
                    <a:pt x="44" y="31"/>
                  </a:lnTo>
                  <a:lnTo>
                    <a:pt x="42" y="31"/>
                  </a:lnTo>
                  <a:lnTo>
                    <a:pt x="44" y="31"/>
                  </a:lnTo>
                  <a:lnTo>
                    <a:pt x="47" y="29"/>
                  </a:lnTo>
                  <a:lnTo>
                    <a:pt x="47" y="26"/>
                  </a:lnTo>
                  <a:lnTo>
                    <a:pt x="51" y="24"/>
                  </a:lnTo>
                  <a:lnTo>
                    <a:pt x="51" y="22"/>
                  </a:lnTo>
                  <a:lnTo>
                    <a:pt x="54" y="19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1" y="14"/>
                  </a:lnTo>
                  <a:lnTo>
                    <a:pt x="49" y="14"/>
                  </a:lnTo>
                  <a:lnTo>
                    <a:pt x="42" y="14"/>
                  </a:lnTo>
                  <a:lnTo>
                    <a:pt x="40" y="14"/>
                  </a:lnTo>
                  <a:lnTo>
                    <a:pt x="37" y="12"/>
                  </a:lnTo>
                  <a:lnTo>
                    <a:pt x="28" y="14"/>
                  </a:lnTo>
                  <a:lnTo>
                    <a:pt x="25" y="17"/>
                  </a:lnTo>
                  <a:lnTo>
                    <a:pt x="25" y="14"/>
                  </a:lnTo>
                  <a:lnTo>
                    <a:pt x="23" y="14"/>
                  </a:lnTo>
                  <a:lnTo>
                    <a:pt x="28" y="12"/>
                  </a:lnTo>
                  <a:lnTo>
                    <a:pt x="30" y="12"/>
                  </a:lnTo>
                  <a:lnTo>
                    <a:pt x="25" y="12"/>
                  </a:lnTo>
                  <a:lnTo>
                    <a:pt x="25" y="10"/>
                  </a:lnTo>
                  <a:lnTo>
                    <a:pt x="28" y="10"/>
                  </a:lnTo>
                  <a:lnTo>
                    <a:pt x="33" y="7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0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0" y="3"/>
                  </a:lnTo>
                  <a:lnTo>
                    <a:pt x="28" y="3"/>
                  </a:lnTo>
                  <a:lnTo>
                    <a:pt x="23" y="3"/>
                  </a:lnTo>
                  <a:lnTo>
                    <a:pt x="18" y="0"/>
                  </a:lnTo>
                  <a:lnTo>
                    <a:pt x="16" y="3"/>
                  </a:lnTo>
                  <a:lnTo>
                    <a:pt x="14" y="5"/>
                  </a:lnTo>
                  <a:lnTo>
                    <a:pt x="11" y="5"/>
                  </a:lnTo>
                  <a:lnTo>
                    <a:pt x="9" y="5"/>
                  </a:lnTo>
                  <a:lnTo>
                    <a:pt x="9" y="7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7" y="14"/>
                  </a:lnTo>
                  <a:lnTo>
                    <a:pt x="4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9"/>
                  </a:lnTo>
                  <a:lnTo>
                    <a:pt x="7" y="22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9"/>
                  </a:lnTo>
                  <a:lnTo>
                    <a:pt x="4" y="29"/>
                  </a:lnTo>
                  <a:lnTo>
                    <a:pt x="7" y="29"/>
                  </a:lnTo>
                  <a:lnTo>
                    <a:pt x="9" y="29"/>
                  </a:lnTo>
                  <a:lnTo>
                    <a:pt x="11" y="26"/>
                  </a:lnTo>
                  <a:lnTo>
                    <a:pt x="11" y="29"/>
                  </a:lnTo>
                  <a:lnTo>
                    <a:pt x="7" y="33"/>
                  </a:lnTo>
                  <a:lnTo>
                    <a:pt x="7" y="36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4" y="45"/>
                  </a:lnTo>
                  <a:lnTo>
                    <a:pt x="7" y="45"/>
                  </a:lnTo>
                  <a:lnTo>
                    <a:pt x="7" y="43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14" y="33"/>
                  </a:lnTo>
                  <a:lnTo>
                    <a:pt x="11" y="3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11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18" y="43"/>
                  </a:lnTo>
                  <a:lnTo>
                    <a:pt x="18" y="45"/>
                  </a:lnTo>
                  <a:lnTo>
                    <a:pt x="16" y="45"/>
                  </a:lnTo>
                  <a:lnTo>
                    <a:pt x="14" y="48"/>
                  </a:lnTo>
                  <a:lnTo>
                    <a:pt x="14" y="50"/>
                  </a:lnTo>
                  <a:lnTo>
                    <a:pt x="11" y="50"/>
                  </a:lnTo>
                  <a:lnTo>
                    <a:pt x="14" y="55"/>
                  </a:lnTo>
                  <a:lnTo>
                    <a:pt x="16" y="55"/>
                  </a:lnTo>
                  <a:lnTo>
                    <a:pt x="16" y="52"/>
                  </a:lnTo>
                  <a:lnTo>
                    <a:pt x="21" y="52"/>
                  </a:lnTo>
                  <a:lnTo>
                    <a:pt x="21" y="55"/>
                  </a:lnTo>
                  <a:lnTo>
                    <a:pt x="23" y="52"/>
                  </a:lnTo>
                  <a:lnTo>
                    <a:pt x="28" y="52"/>
                  </a:lnTo>
                  <a:lnTo>
                    <a:pt x="33" y="50"/>
                  </a:lnTo>
                  <a:lnTo>
                    <a:pt x="35" y="50"/>
                  </a:lnTo>
                  <a:lnTo>
                    <a:pt x="40" y="50"/>
                  </a:lnTo>
                  <a:lnTo>
                    <a:pt x="37" y="50"/>
                  </a:lnTo>
                  <a:lnTo>
                    <a:pt x="35" y="52"/>
                  </a:lnTo>
                  <a:lnTo>
                    <a:pt x="33" y="55"/>
                  </a:lnTo>
                  <a:lnTo>
                    <a:pt x="33" y="57"/>
                  </a:lnTo>
                  <a:lnTo>
                    <a:pt x="35" y="59"/>
                  </a:lnTo>
                  <a:lnTo>
                    <a:pt x="37" y="59"/>
                  </a:lnTo>
                  <a:lnTo>
                    <a:pt x="37" y="62"/>
                  </a:lnTo>
                  <a:lnTo>
                    <a:pt x="42" y="62"/>
                  </a:lnTo>
                  <a:lnTo>
                    <a:pt x="44" y="59"/>
                  </a:lnTo>
                  <a:lnTo>
                    <a:pt x="44" y="62"/>
                  </a:lnTo>
                  <a:lnTo>
                    <a:pt x="42" y="64"/>
                  </a:lnTo>
                  <a:lnTo>
                    <a:pt x="42" y="66"/>
                  </a:lnTo>
                  <a:lnTo>
                    <a:pt x="44" y="66"/>
                  </a:lnTo>
                  <a:lnTo>
                    <a:pt x="42" y="66"/>
                  </a:lnTo>
                  <a:lnTo>
                    <a:pt x="40" y="69"/>
                  </a:lnTo>
                  <a:lnTo>
                    <a:pt x="42" y="71"/>
                  </a:lnTo>
                  <a:lnTo>
                    <a:pt x="40" y="71"/>
                  </a:lnTo>
                  <a:lnTo>
                    <a:pt x="30" y="71"/>
                  </a:lnTo>
                  <a:lnTo>
                    <a:pt x="28" y="73"/>
                  </a:lnTo>
                  <a:lnTo>
                    <a:pt x="23" y="76"/>
                  </a:lnTo>
                  <a:lnTo>
                    <a:pt x="18" y="78"/>
                  </a:lnTo>
                  <a:lnTo>
                    <a:pt x="21" y="78"/>
                  </a:lnTo>
                  <a:lnTo>
                    <a:pt x="23" y="78"/>
                  </a:lnTo>
                  <a:lnTo>
                    <a:pt x="25" y="76"/>
                  </a:lnTo>
                  <a:lnTo>
                    <a:pt x="25" y="78"/>
                  </a:lnTo>
                  <a:lnTo>
                    <a:pt x="25" y="81"/>
                  </a:lnTo>
                  <a:lnTo>
                    <a:pt x="28" y="83"/>
                  </a:lnTo>
                  <a:lnTo>
                    <a:pt x="25" y="85"/>
                  </a:lnTo>
                  <a:lnTo>
                    <a:pt x="18" y="88"/>
                  </a:lnTo>
                  <a:lnTo>
                    <a:pt x="11" y="92"/>
                  </a:lnTo>
                  <a:lnTo>
                    <a:pt x="14" y="95"/>
                  </a:lnTo>
                  <a:lnTo>
                    <a:pt x="16" y="95"/>
                  </a:lnTo>
                  <a:lnTo>
                    <a:pt x="18" y="92"/>
                  </a:lnTo>
                  <a:lnTo>
                    <a:pt x="21" y="92"/>
                  </a:lnTo>
                  <a:lnTo>
                    <a:pt x="23" y="92"/>
                  </a:lnTo>
                  <a:lnTo>
                    <a:pt x="23" y="95"/>
                  </a:lnTo>
                  <a:lnTo>
                    <a:pt x="28" y="95"/>
                  </a:lnTo>
                  <a:lnTo>
                    <a:pt x="30" y="95"/>
                  </a:lnTo>
                  <a:lnTo>
                    <a:pt x="35" y="97"/>
                  </a:lnTo>
                  <a:lnTo>
                    <a:pt x="37" y="97"/>
                  </a:lnTo>
                  <a:lnTo>
                    <a:pt x="40" y="97"/>
                  </a:lnTo>
                  <a:lnTo>
                    <a:pt x="40" y="95"/>
                  </a:lnTo>
                  <a:lnTo>
                    <a:pt x="42" y="95"/>
                  </a:lnTo>
                  <a:lnTo>
                    <a:pt x="47" y="92"/>
                  </a:lnTo>
                  <a:lnTo>
                    <a:pt x="47" y="95"/>
                  </a:lnTo>
                  <a:lnTo>
                    <a:pt x="42" y="97"/>
                  </a:lnTo>
                  <a:lnTo>
                    <a:pt x="42" y="99"/>
                  </a:lnTo>
                  <a:lnTo>
                    <a:pt x="40" y="99"/>
                  </a:lnTo>
                  <a:lnTo>
                    <a:pt x="37" y="99"/>
                  </a:lnTo>
                  <a:lnTo>
                    <a:pt x="30" y="99"/>
                  </a:lnTo>
                  <a:lnTo>
                    <a:pt x="25" y="102"/>
                  </a:lnTo>
                  <a:lnTo>
                    <a:pt x="23" y="104"/>
                  </a:lnTo>
                  <a:lnTo>
                    <a:pt x="21" y="107"/>
                  </a:lnTo>
                  <a:lnTo>
                    <a:pt x="11" y="114"/>
                  </a:lnTo>
                  <a:lnTo>
                    <a:pt x="7" y="114"/>
                  </a:lnTo>
                  <a:lnTo>
                    <a:pt x="7" y="116"/>
                  </a:lnTo>
                  <a:lnTo>
                    <a:pt x="9" y="114"/>
                  </a:lnTo>
                  <a:lnTo>
                    <a:pt x="11" y="116"/>
                  </a:lnTo>
                  <a:lnTo>
                    <a:pt x="14" y="116"/>
                  </a:lnTo>
                  <a:lnTo>
                    <a:pt x="14" y="114"/>
                  </a:lnTo>
                  <a:lnTo>
                    <a:pt x="16" y="114"/>
                  </a:lnTo>
                  <a:lnTo>
                    <a:pt x="18" y="111"/>
                  </a:lnTo>
                  <a:lnTo>
                    <a:pt x="25" y="111"/>
                  </a:lnTo>
                  <a:lnTo>
                    <a:pt x="30" y="114"/>
                  </a:lnTo>
                  <a:lnTo>
                    <a:pt x="33" y="114"/>
                  </a:lnTo>
                  <a:lnTo>
                    <a:pt x="35" y="111"/>
                  </a:lnTo>
                  <a:lnTo>
                    <a:pt x="35" y="109"/>
                  </a:lnTo>
                  <a:lnTo>
                    <a:pt x="35" y="107"/>
                  </a:lnTo>
                  <a:lnTo>
                    <a:pt x="37" y="107"/>
                  </a:lnTo>
                  <a:lnTo>
                    <a:pt x="40" y="107"/>
                  </a:lnTo>
                  <a:lnTo>
                    <a:pt x="44" y="107"/>
                  </a:lnTo>
                  <a:lnTo>
                    <a:pt x="47" y="10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05" name="Freeform 419"/>
            <p:cNvSpPr>
              <a:spLocks/>
            </p:cNvSpPr>
            <p:nvPr/>
          </p:nvSpPr>
          <p:spPr bwMode="auto">
            <a:xfrm>
              <a:off x="2777" y="1567"/>
              <a:ext cx="9" cy="3"/>
            </a:xfrm>
            <a:custGeom>
              <a:avLst/>
              <a:gdLst>
                <a:gd name="T0" fmla="*/ 2147483647 w 7"/>
                <a:gd name="T1" fmla="*/ 0 h 2"/>
                <a:gd name="T2" fmla="*/ 2147483647 w 7"/>
                <a:gd name="T3" fmla="*/ 0 h 2"/>
                <a:gd name="T4" fmla="*/ 2147483647 w 7"/>
                <a:gd name="T5" fmla="*/ 0 h 2"/>
                <a:gd name="T6" fmla="*/ 2147483647 w 7"/>
                <a:gd name="T7" fmla="*/ 0 h 2"/>
                <a:gd name="T8" fmla="*/ 0 w 7"/>
                <a:gd name="T9" fmla="*/ 0 h 2"/>
                <a:gd name="T10" fmla="*/ 2147483647 w 7"/>
                <a:gd name="T11" fmla="*/ 2147483647 h 2"/>
                <a:gd name="T12" fmla="*/ 2147483647 w 7"/>
                <a:gd name="T13" fmla="*/ 2147483647 h 2"/>
                <a:gd name="T14" fmla="*/ 2147483647 w 7"/>
                <a:gd name="T15" fmla="*/ 2147483647 h 2"/>
                <a:gd name="T16" fmla="*/ 2147483647 w 7"/>
                <a:gd name="T17" fmla="*/ 0 h 2"/>
                <a:gd name="T18" fmla="*/ 2147483647 w 7"/>
                <a:gd name="T19" fmla="*/ 0 h 2"/>
                <a:gd name="T20" fmla="*/ 2147483647 w 7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2"/>
                <a:gd name="T35" fmla="*/ 7 w 7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2">
                  <a:moveTo>
                    <a:pt x="5" y="0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06" name="Freeform 420"/>
            <p:cNvSpPr>
              <a:spLocks/>
            </p:cNvSpPr>
            <p:nvPr/>
          </p:nvSpPr>
          <p:spPr bwMode="auto">
            <a:xfrm>
              <a:off x="2777" y="1567"/>
              <a:ext cx="9" cy="3"/>
            </a:xfrm>
            <a:custGeom>
              <a:avLst/>
              <a:gdLst>
                <a:gd name="T0" fmla="*/ 2147483647 w 7"/>
                <a:gd name="T1" fmla="*/ 0 h 2"/>
                <a:gd name="T2" fmla="*/ 2147483647 w 7"/>
                <a:gd name="T3" fmla="*/ 0 h 2"/>
                <a:gd name="T4" fmla="*/ 2147483647 w 7"/>
                <a:gd name="T5" fmla="*/ 0 h 2"/>
                <a:gd name="T6" fmla="*/ 2147483647 w 7"/>
                <a:gd name="T7" fmla="*/ 0 h 2"/>
                <a:gd name="T8" fmla="*/ 0 w 7"/>
                <a:gd name="T9" fmla="*/ 0 h 2"/>
                <a:gd name="T10" fmla="*/ 2147483647 w 7"/>
                <a:gd name="T11" fmla="*/ 2147483647 h 2"/>
                <a:gd name="T12" fmla="*/ 2147483647 w 7"/>
                <a:gd name="T13" fmla="*/ 2147483647 h 2"/>
                <a:gd name="T14" fmla="*/ 2147483647 w 7"/>
                <a:gd name="T15" fmla="*/ 2147483647 h 2"/>
                <a:gd name="T16" fmla="*/ 2147483647 w 7"/>
                <a:gd name="T17" fmla="*/ 0 h 2"/>
                <a:gd name="T18" fmla="*/ 2147483647 w 7"/>
                <a:gd name="T19" fmla="*/ 0 h 2"/>
                <a:gd name="T20" fmla="*/ 2147483647 w 7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2"/>
                <a:gd name="T35" fmla="*/ 7 w 7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2">
                  <a:moveTo>
                    <a:pt x="5" y="0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07" name="Freeform 421"/>
            <p:cNvSpPr>
              <a:spLocks/>
            </p:cNvSpPr>
            <p:nvPr/>
          </p:nvSpPr>
          <p:spPr bwMode="auto">
            <a:xfrm>
              <a:off x="2733" y="1527"/>
              <a:ext cx="2" cy="3"/>
            </a:xfrm>
            <a:custGeom>
              <a:avLst/>
              <a:gdLst>
                <a:gd name="T0" fmla="*/ 2147482112 w 2"/>
                <a:gd name="T1" fmla="*/ 2147483647 h 2"/>
                <a:gd name="T2" fmla="*/ 2147482112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2147482112 w 2"/>
                <a:gd name="T9" fmla="*/ 2147483647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2"/>
                <a:gd name="T17" fmla="*/ 2 w 2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2">
                  <a:moveTo>
                    <a:pt x="2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08" name="Freeform 422"/>
            <p:cNvSpPr>
              <a:spLocks/>
            </p:cNvSpPr>
            <p:nvPr/>
          </p:nvSpPr>
          <p:spPr bwMode="auto">
            <a:xfrm>
              <a:off x="2733" y="1527"/>
              <a:ext cx="2" cy="3"/>
            </a:xfrm>
            <a:custGeom>
              <a:avLst/>
              <a:gdLst>
                <a:gd name="T0" fmla="*/ 2147482112 w 2"/>
                <a:gd name="T1" fmla="*/ 2147483647 h 2"/>
                <a:gd name="T2" fmla="*/ 2147482112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2147482112 w 2"/>
                <a:gd name="T9" fmla="*/ 2147483647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2"/>
                <a:gd name="T17" fmla="*/ 2 w 2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2">
                  <a:moveTo>
                    <a:pt x="2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09" name="Freeform 423"/>
            <p:cNvSpPr>
              <a:spLocks/>
            </p:cNvSpPr>
            <p:nvPr/>
          </p:nvSpPr>
          <p:spPr bwMode="auto">
            <a:xfrm>
              <a:off x="2728" y="1513"/>
              <a:ext cx="5" cy="6"/>
            </a:xfrm>
            <a:custGeom>
              <a:avLst/>
              <a:gdLst>
                <a:gd name="T0" fmla="*/ 2147482317 w 5"/>
                <a:gd name="T1" fmla="*/ 0 h 5"/>
                <a:gd name="T2" fmla="*/ 0 w 5"/>
                <a:gd name="T3" fmla="*/ 2147483647 h 5"/>
                <a:gd name="T4" fmla="*/ 0 w 5"/>
                <a:gd name="T5" fmla="*/ 2147483647 h 5"/>
                <a:gd name="T6" fmla="*/ 0 w 5"/>
                <a:gd name="T7" fmla="*/ 2147483647 h 5"/>
                <a:gd name="T8" fmla="*/ 2147482317 w 5"/>
                <a:gd name="T9" fmla="*/ 2147483647 h 5"/>
                <a:gd name="T10" fmla="*/ 2147482317 w 5"/>
                <a:gd name="T11" fmla="*/ 2147483647 h 5"/>
                <a:gd name="T12" fmla="*/ 2147482317 w 5"/>
                <a:gd name="T13" fmla="*/ 2147483647 h 5"/>
                <a:gd name="T14" fmla="*/ 2147482317 w 5"/>
                <a:gd name="T15" fmla="*/ 0 h 5"/>
                <a:gd name="T16" fmla="*/ 2147482317 w 5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5" y="0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10" name="Freeform 424"/>
            <p:cNvSpPr>
              <a:spLocks/>
            </p:cNvSpPr>
            <p:nvPr/>
          </p:nvSpPr>
          <p:spPr bwMode="auto">
            <a:xfrm>
              <a:off x="2728" y="1513"/>
              <a:ext cx="5" cy="6"/>
            </a:xfrm>
            <a:custGeom>
              <a:avLst/>
              <a:gdLst>
                <a:gd name="T0" fmla="*/ 2147482317 w 5"/>
                <a:gd name="T1" fmla="*/ 0 h 5"/>
                <a:gd name="T2" fmla="*/ 0 w 5"/>
                <a:gd name="T3" fmla="*/ 2147483647 h 5"/>
                <a:gd name="T4" fmla="*/ 0 w 5"/>
                <a:gd name="T5" fmla="*/ 2147483647 h 5"/>
                <a:gd name="T6" fmla="*/ 0 w 5"/>
                <a:gd name="T7" fmla="*/ 2147483647 h 5"/>
                <a:gd name="T8" fmla="*/ 2147482317 w 5"/>
                <a:gd name="T9" fmla="*/ 2147483647 h 5"/>
                <a:gd name="T10" fmla="*/ 2147482317 w 5"/>
                <a:gd name="T11" fmla="*/ 2147483647 h 5"/>
                <a:gd name="T12" fmla="*/ 2147482317 w 5"/>
                <a:gd name="T13" fmla="*/ 2147483647 h 5"/>
                <a:gd name="T14" fmla="*/ 2147482317 w 5"/>
                <a:gd name="T15" fmla="*/ 0 h 5"/>
                <a:gd name="T16" fmla="*/ 2147482317 w 5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5" y="0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2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11" name="Freeform 425"/>
            <p:cNvSpPr>
              <a:spLocks/>
            </p:cNvSpPr>
            <p:nvPr/>
          </p:nvSpPr>
          <p:spPr bwMode="auto">
            <a:xfrm>
              <a:off x="2717" y="1493"/>
              <a:ext cx="6" cy="4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0 h 3"/>
                <a:gd name="T4" fmla="*/ 0 w 5"/>
                <a:gd name="T5" fmla="*/ 0 h 3"/>
                <a:gd name="T6" fmla="*/ 0 w 5"/>
                <a:gd name="T7" fmla="*/ 2147483647 h 3"/>
                <a:gd name="T8" fmla="*/ 2147483647 w 5"/>
                <a:gd name="T9" fmla="*/ 2147483647 h 3"/>
                <a:gd name="T10" fmla="*/ 2147483647 w 5"/>
                <a:gd name="T11" fmla="*/ 2147483647 h 3"/>
                <a:gd name="T12" fmla="*/ 2147483647 w 5"/>
                <a:gd name="T13" fmla="*/ 0 h 3"/>
                <a:gd name="T14" fmla="*/ 2147483647 w 5"/>
                <a:gd name="T15" fmla="*/ 0 h 3"/>
                <a:gd name="T16" fmla="*/ 0 w 5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3"/>
                <a:gd name="T29" fmla="*/ 5 w 5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12" name="Freeform 426"/>
            <p:cNvSpPr>
              <a:spLocks/>
            </p:cNvSpPr>
            <p:nvPr/>
          </p:nvSpPr>
          <p:spPr bwMode="auto">
            <a:xfrm>
              <a:off x="2717" y="1493"/>
              <a:ext cx="6" cy="4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0 h 3"/>
                <a:gd name="T4" fmla="*/ 0 w 5"/>
                <a:gd name="T5" fmla="*/ 0 h 3"/>
                <a:gd name="T6" fmla="*/ 0 w 5"/>
                <a:gd name="T7" fmla="*/ 2147483647 h 3"/>
                <a:gd name="T8" fmla="*/ 2147483647 w 5"/>
                <a:gd name="T9" fmla="*/ 2147483647 h 3"/>
                <a:gd name="T10" fmla="*/ 2147483647 w 5"/>
                <a:gd name="T11" fmla="*/ 2147483647 h 3"/>
                <a:gd name="T12" fmla="*/ 2147483647 w 5"/>
                <a:gd name="T13" fmla="*/ 0 h 3"/>
                <a:gd name="T14" fmla="*/ 2147483647 w 5"/>
                <a:gd name="T15" fmla="*/ 0 h 3"/>
                <a:gd name="T16" fmla="*/ 0 w 5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3"/>
                <a:gd name="T29" fmla="*/ 5 w 5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13" name="Freeform 427"/>
            <p:cNvSpPr>
              <a:spLocks/>
            </p:cNvSpPr>
            <p:nvPr/>
          </p:nvSpPr>
          <p:spPr bwMode="auto">
            <a:xfrm>
              <a:off x="2700" y="1492"/>
              <a:ext cx="6" cy="1"/>
            </a:xfrm>
            <a:custGeom>
              <a:avLst/>
              <a:gdLst>
                <a:gd name="T0" fmla="*/ 2147483647 w 5"/>
                <a:gd name="T1" fmla="*/ 0 h 2"/>
                <a:gd name="T2" fmla="*/ 2147483647 w 5"/>
                <a:gd name="T3" fmla="*/ 0 h 2"/>
                <a:gd name="T4" fmla="*/ 2147483647 w 5"/>
                <a:gd name="T5" fmla="*/ 0 h 2"/>
                <a:gd name="T6" fmla="*/ 0 w 5"/>
                <a:gd name="T7" fmla="*/ 0 h 2"/>
                <a:gd name="T8" fmla="*/ 0 w 5"/>
                <a:gd name="T9" fmla="*/ 1073741056 h 2"/>
                <a:gd name="T10" fmla="*/ 0 w 5"/>
                <a:gd name="T11" fmla="*/ 1073741056 h 2"/>
                <a:gd name="T12" fmla="*/ 2147483647 w 5"/>
                <a:gd name="T13" fmla="*/ 0 h 2"/>
                <a:gd name="T14" fmla="*/ 2147483647 w 5"/>
                <a:gd name="T15" fmla="*/ 1073741056 h 2"/>
                <a:gd name="T16" fmla="*/ 2147483647 w 5"/>
                <a:gd name="T17" fmla="*/ 1073741056 h 2"/>
                <a:gd name="T18" fmla="*/ 2147483647 w 5"/>
                <a:gd name="T19" fmla="*/ 1073741056 h 2"/>
                <a:gd name="T20" fmla="*/ 2147483647 w 5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2"/>
                <a:gd name="T35" fmla="*/ 5 w 5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2">
                  <a:moveTo>
                    <a:pt x="5" y="0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14" name="Freeform 428"/>
            <p:cNvSpPr>
              <a:spLocks/>
            </p:cNvSpPr>
            <p:nvPr/>
          </p:nvSpPr>
          <p:spPr bwMode="auto">
            <a:xfrm>
              <a:off x="2700" y="1492"/>
              <a:ext cx="6" cy="1"/>
            </a:xfrm>
            <a:custGeom>
              <a:avLst/>
              <a:gdLst>
                <a:gd name="T0" fmla="*/ 2147483647 w 5"/>
                <a:gd name="T1" fmla="*/ 0 h 2"/>
                <a:gd name="T2" fmla="*/ 2147483647 w 5"/>
                <a:gd name="T3" fmla="*/ 0 h 2"/>
                <a:gd name="T4" fmla="*/ 2147483647 w 5"/>
                <a:gd name="T5" fmla="*/ 0 h 2"/>
                <a:gd name="T6" fmla="*/ 0 w 5"/>
                <a:gd name="T7" fmla="*/ 0 h 2"/>
                <a:gd name="T8" fmla="*/ 0 w 5"/>
                <a:gd name="T9" fmla="*/ 1073741056 h 2"/>
                <a:gd name="T10" fmla="*/ 0 w 5"/>
                <a:gd name="T11" fmla="*/ 1073741056 h 2"/>
                <a:gd name="T12" fmla="*/ 2147483647 w 5"/>
                <a:gd name="T13" fmla="*/ 0 h 2"/>
                <a:gd name="T14" fmla="*/ 2147483647 w 5"/>
                <a:gd name="T15" fmla="*/ 1073741056 h 2"/>
                <a:gd name="T16" fmla="*/ 2147483647 w 5"/>
                <a:gd name="T17" fmla="*/ 1073741056 h 2"/>
                <a:gd name="T18" fmla="*/ 2147483647 w 5"/>
                <a:gd name="T19" fmla="*/ 1073741056 h 2"/>
                <a:gd name="T20" fmla="*/ 2147483647 w 5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2"/>
                <a:gd name="T35" fmla="*/ 5 w 5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2">
                  <a:moveTo>
                    <a:pt x="5" y="0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15" name="Freeform 429"/>
            <p:cNvSpPr>
              <a:spLocks/>
            </p:cNvSpPr>
            <p:nvPr/>
          </p:nvSpPr>
          <p:spPr bwMode="auto">
            <a:xfrm>
              <a:off x="2706" y="1490"/>
              <a:ext cx="5" cy="2"/>
            </a:xfrm>
            <a:custGeom>
              <a:avLst/>
              <a:gdLst>
                <a:gd name="T0" fmla="*/ 2147483647 w 4"/>
                <a:gd name="T1" fmla="*/ 0 h 2"/>
                <a:gd name="T2" fmla="*/ 2147483647 w 4"/>
                <a:gd name="T3" fmla="*/ 0 h 2"/>
                <a:gd name="T4" fmla="*/ 2147483647 w 4"/>
                <a:gd name="T5" fmla="*/ 0 h 2"/>
                <a:gd name="T6" fmla="*/ 2147483647 w 4"/>
                <a:gd name="T7" fmla="*/ 2147482112 h 2"/>
                <a:gd name="T8" fmla="*/ 0 w 4"/>
                <a:gd name="T9" fmla="*/ 2147482112 h 2"/>
                <a:gd name="T10" fmla="*/ 0 w 4"/>
                <a:gd name="T11" fmla="*/ 2147482112 h 2"/>
                <a:gd name="T12" fmla="*/ 2147483647 w 4"/>
                <a:gd name="T13" fmla="*/ 2147482112 h 2"/>
                <a:gd name="T14" fmla="*/ 2147483647 w 4"/>
                <a:gd name="T15" fmla="*/ 2147482112 h 2"/>
                <a:gd name="T16" fmla="*/ 2147483647 w 4"/>
                <a:gd name="T17" fmla="*/ 0 h 2"/>
                <a:gd name="T18" fmla="*/ 2147483647 w 4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2"/>
                <a:gd name="T32" fmla="*/ 4 w 4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2">
                  <a:moveTo>
                    <a:pt x="4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16" name="Freeform 430"/>
            <p:cNvSpPr>
              <a:spLocks/>
            </p:cNvSpPr>
            <p:nvPr/>
          </p:nvSpPr>
          <p:spPr bwMode="auto">
            <a:xfrm>
              <a:off x="2706" y="1490"/>
              <a:ext cx="5" cy="2"/>
            </a:xfrm>
            <a:custGeom>
              <a:avLst/>
              <a:gdLst>
                <a:gd name="T0" fmla="*/ 2147483647 w 4"/>
                <a:gd name="T1" fmla="*/ 0 h 2"/>
                <a:gd name="T2" fmla="*/ 2147483647 w 4"/>
                <a:gd name="T3" fmla="*/ 0 h 2"/>
                <a:gd name="T4" fmla="*/ 2147483647 w 4"/>
                <a:gd name="T5" fmla="*/ 0 h 2"/>
                <a:gd name="T6" fmla="*/ 2147483647 w 4"/>
                <a:gd name="T7" fmla="*/ 2147482112 h 2"/>
                <a:gd name="T8" fmla="*/ 0 w 4"/>
                <a:gd name="T9" fmla="*/ 2147482112 h 2"/>
                <a:gd name="T10" fmla="*/ 0 w 4"/>
                <a:gd name="T11" fmla="*/ 2147482112 h 2"/>
                <a:gd name="T12" fmla="*/ 2147483647 w 4"/>
                <a:gd name="T13" fmla="*/ 2147482112 h 2"/>
                <a:gd name="T14" fmla="*/ 2147483647 w 4"/>
                <a:gd name="T15" fmla="*/ 2147482112 h 2"/>
                <a:gd name="T16" fmla="*/ 2147483647 w 4"/>
                <a:gd name="T17" fmla="*/ 0 h 2"/>
                <a:gd name="T18" fmla="*/ 2147483647 w 4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2"/>
                <a:gd name="T32" fmla="*/ 4 w 4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2">
                  <a:moveTo>
                    <a:pt x="4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17" name="Freeform 431"/>
            <p:cNvSpPr>
              <a:spLocks/>
            </p:cNvSpPr>
            <p:nvPr/>
          </p:nvSpPr>
          <p:spPr bwMode="auto">
            <a:xfrm>
              <a:off x="2703" y="1482"/>
              <a:ext cx="8" cy="4"/>
            </a:xfrm>
            <a:custGeom>
              <a:avLst/>
              <a:gdLst>
                <a:gd name="T0" fmla="*/ 0 w 7"/>
                <a:gd name="T1" fmla="*/ 2147482112 h 4"/>
                <a:gd name="T2" fmla="*/ 0 w 7"/>
                <a:gd name="T3" fmla="*/ 2147482112 h 4"/>
                <a:gd name="T4" fmla="*/ 0 w 7"/>
                <a:gd name="T5" fmla="*/ 2147482112 h 4"/>
                <a:gd name="T6" fmla="*/ 0 w 7"/>
                <a:gd name="T7" fmla="*/ 2147482112 h 4"/>
                <a:gd name="T8" fmla="*/ 2147483647 w 7"/>
                <a:gd name="T9" fmla="*/ 2147482112 h 4"/>
                <a:gd name="T10" fmla="*/ 2147483647 w 7"/>
                <a:gd name="T11" fmla="*/ 2147482112 h 4"/>
                <a:gd name="T12" fmla="*/ 2147483647 w 7"/>
                <a:gd name="T13" fmla="*/ 2147482112 h 4"/>
                <a:gd name="T14" fmla="*/ 2147483647 w 7"/>
                <a:gd name="T15" fmla="*/ 2147482112 h 4"/>
                <a:gd name="T16" fmla="*/ 2147483647 w 7"/>
                <a:gd name="T17" fmla="*/ 0 h 4"/>
                <a:gd name="T18" fmla="*/ 2147483647 w 7"/>
                <a:gd name="T19" fmla="*/ 0 h 4"/>
                <a:gd name="T20" fmla="*/ 0 w 7"/>
                <a:gd name="T21" fmla="*/ 0 h 4"/>
                <a:gd name="T22" fmla="*/ 0 w 7"/>
                <a:gd name="T23" fmla="*/ 0 h 4"/>
                <a:gd name="T24" fmla="*/ 0 w 7"/>
                <a:gd name="T25" fmla="*/ 0 h 4"/>
                <a:gd name="T26" fmla="*/ 2147483647 w 7"/>
                <a:gd name="T27" fmla="*/ 2147482112 h 4"/>
                <a:gd name="T28" fmla="*/ 2147483647 w 7"/>
                <a:gd name="T29" fmla="*/ 2147482112 h 4"/>
                <a:gd name="T30" fmla="*/ 2147483647 w 7"/>
                <a:gd name="T31" fmla="*/ 2147482112 h 4"/>
                <a:gd name="T32" fmla="*/ 2147483647 w 7"/>
                <a:gd name="T33" fmla="*/ 2147482112 h 4"/>
                <a:gd name="T34" fmla="*/ 0 w 7"/>
                <a:gd name="T35" fmla="*/ 2147482112 h 4"/>
                <a:gd name="T36" fmla="*/ 0 w 7"/>
                <a:gd name="T37" fmla="*/ 2147482112 h 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"/>
                <a:gd name="T58" fmla="*/ 0 h 4"/>
                <a:gd name="T59" fmla="*/ 7 w 7"/>
                <a:gd name="T60" fmla="*/ 4 h 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" h="4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3" y="4"/>
                  </a:lnTo>
                  <a:lnTo>
                    <a:pt x="5" y="2"/>
                  </a:lnTo>
                  <a:lnTo>
                    <a:pt x="7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18" name="Freeform 432"/>
            <p:cNvSpPr>
              <a:spLocks/>
            </p:cNvSpPr>
            <p:nvPr/>
          </p:nvSpPr>
          <p:spPr bwMode="auto">
            <a:xfrm>
              <a:off x="2703" y="1482"/>
              <a:ext cx="8" cy="4"/>
            </a:xfrm>
            <a:custGeom>
              <a:avLst/>
              <a:gdLst>
                <a:gd name="T0" fmla="*/ 0 w 7"/>
                <a:gd name="T1" fmla="*/ 2147482112 h 4"/>
                <a:gd name="T2" fmla="*/ 0 w 7"/>
                <a:gd name="T3" fmla="*/ 2147482112 h 4"/>
                <a:gd name="T4" fmla="*/ 0 w 7"/>
                <a:gd name="T5" fmla="*/ 2147482112 h 4"/>
                <a:gd name="T6" fmla="*/ 0 w 7"/>
                <a:gd name="T7" fmla="*/ 2147482112 h 4"/>
                <a:gd name="T8" fmla="*/ 2147483647 w 7"/>
                <a:gd name="T9" fmla="*/ 2147482112 h 4"/>
                <a:gd name="T10" fmla="*/ 2147483647 w 7"/>
                <a:gd name="T11" fmla="*/ 2147482112 h 4"/>
                <a:gd name="T12" fmla="*/ 2147483647 w 7"/>
                <a:gd name="T13" fmla="*/ 2147482112 h 4"/>
                <a:gd name="T14" fmla="*/ 2147483647 w 7"/>
                <a:gd name="T15" fmla="*/ 2147482112 h 4"/>
                <a:gd name="T16" fmla="*/ 2147483647 w 7"/>
                <a:gd name="T17" fmla="*/ 0 h 4"/>
                <a:gd name="T18" fmla="*/ 2147483647 w 7"/>
                <a:gd name="T19" fmla="*/ 0 h 4"/>
                <a:gd name="T20" fmla="*/ 0 w 7"/>
                <a:gd name="T21" fmla="*/ 0 h 4"/>
                <a:gd name="T22" fmla="*/ 0 w 7"/>
                <a:gd name="T23" fmla="*/ 0 h 4"/>
                <a:gd name="T24" fmla="*/ 0 w 7"/>
                <a:gd name="T25" fmla="*/ 0 h 4"/>
                <a:gd name="T26" fmla="*/ 2147483647 w 7"/>
                <a:gd name="T27" fmla="*/ 2147482112 h 4"/>
                <a:gd name="T28" fmla="*/ 2147483647 w 7"/>
                <a:gd name="T29" fmla="*/ 2147482112 h 4"/>
                <a:gd name="T30" fmla="*/ 2147483647 w 7"/>
                <a:gd name="T31" fmla="*/ 2147482112 h 4"/>
                <a:gd name="T32" fmla="*/ 2147483647 w 7"/>
                <a:gd name="T33" fmla="*/ 2147482112 h 4"/>
                <a:gd name="T34" fmla="*/ 0 w 7"/>
                <a:gd name="T35" fmla="*/ 2147482112 h 4"/>
                <a:gd name="T36" fmla="*/ 0 w 7"/>
                <a:gd name="T37" fmla="*/ 2147482112 h 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"/>
                <a:gd name="T58" fmla="*/ 0 h 4"/>
                <a:gd name="T59" fmla="*/ 7 w 7"/>
                <a:gd name="T60" fmla="*/ 4 h 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" h="4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3" y="4"/>
                  </a:lnTo>
                  <a:lnTo>
                    <a:pt x="5" y="2"/>
                  </a:lnTo>
                  <a:lnTo>
                    <a:pt x="7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19" name="Freeform 433"/>
            <p:cNvSpPr>
              <a:spLocks/>
            </p:cNvSpPr>
            <p:nvPr/>
          </p:nvSpPr>
          <p:spPr bwMode="auto">
            <a:xfrm>
              <a:off x="2697" y="1465"/>
              <a:ext cx="14" cy="9"/>
            </a:xfrm>
            <a:custGeom>
              <a:avLst/>
              <a:gdLst>
                <a:gd name="T0" fmla="*/ 2147483647 w 12"/>
                <a:gd name="T1" fmla="*/ 0 h 8"/>
                <a:gd name="T2" fmla="*/ 2147483647 w 12"/>
                <a:gd name="T3" fmla="*/ 0 h 8"/>
                <a:gd name="T4" fmla="*/ 2147483647 w 12"/>
                <a:gd name="T5" fmla="*/ 2147483647 h 8"/>
                <a:gd name="T6" fmla="*/ 0 w 12"/>
                <a:gd name="T7" fmla="*/ 0 h 8"/>
                <a:gd name="T8" fmla="*/ 0 w 12"/>
                <a:gd name="T9" fmla="*/ 2147483647 h 8"/>
                <a:gd name="T10" fmla="*/ 0 w 12"/>
                <a:gd name="T11" fmla="*/ 2147483647 h 8"/>
                <a:gd name="T12" fmla="*/ 0 w 12"/>
                <a:gd name="T13" fmla="*/ 2147483647 h 8"/>
                <a:gd name="T14" fmla="*/ 2147483647 w 12"/>
                <a:gd name="T15" fmla="*/ 2147483647 h 8"/>
                <a:gd name="T16" fmla="*/ 2147483647 w 12"/>
                <a:gd name="T17" fmla="*/ 2147483647 h 8"/>
                <a:gd name="T18" fmla="*/ 2147483647 w 12"/>
                <a:gd name="T19" fmla="*/ 2147483647 h 8"/>
                <a:gd name="T20" fmla="*/ 2147483647 w 12"/>
                <a:gd name="T21" fmla="*/ 2147483647 h 8"/>
                <a:gd name="T22" fmla="*/ 2147483647 w 12"/>
                <a:gd name="T23" fmla="*/ 2147483647 h 8"/>
                <a:gd name="T24" fmla="*/ 2147483647 w 12"/>
                <a:gd name="T25" fmla="*/ 2147483647 h 8"/>
                <a:gd name="T26" fmla="*/ 2147483647 w 12"/>
                <a:gd name="T27" fmla="*/ 2147483647 h 8"/>
                <a:gd name="T28" fmla="*/ 2147483647 w 12"/>
                <a:gd name="T29" fmla="*/ 2147483647 h 8"/>
                <a:gd name="T30" fmla="*/ 2147483647 w 12"/>
                <a:gd name="T31" fmla="*/ 2147483647 h 8"/>
                <a:gd name="T32" fmla="*/ 2147483647 w 12"/>
                <a:gd name="T33" fmla="*/ 2147483647 h 8"/>
                <a:gd name="T34" fmla="*/ 2147483647 w 12"/>
                <a:gd name="T35" fmla="*/ 2147483647 h 8"/>
                <a:gd name="T36" fmla="*/ 2147483647 w 12"/>
                <a:gd name="T37" fmla="*/ 2147483647 h 8"/>
                <a:gd name="T38" fmla="*/ 2147483647 w 12"/>
                <a:gd name="T39" fmla="*/ 0 h 8"/>
                <a:gd name="T40" fmla="*/ 2147483647 w 12"/>
                <a:gd name="T41" fmla="*/ 0 h 8"/>
                <a:gd name="T42" fmla="*/ 2147483647 w 12"/>
                <a:gd name="T43" fmla="*/ 0 h 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"/>
                <a:gd name="T67" fmla="*/ 0 h 8"/>
                <a:gd name="T68" fmla="*/ 12 w 12"/>
                <a:gd name="T69" fmla="*/ 8 h 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" h="8">
                  <a:moveTo>
                    <a:pt x="5" y="0"/>
                  </a:moveTo>
                  <a:lnTo>
                    <a:pt x="5" y="0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5"/>
                  </a:lnTo>
                  <a:lnTo>
                    <a:pt x="5" y="5"/>
                  </a:lnTo>
                  <a:lnTo>
                    <a:pt x="5" y="8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8" y="5"/>
                  </a:lnTo>
                  <a:lnTo>
                    <a:pt x="8" y="3"/>
                  </a:lnTo>
                  <a:lnTo>
                    <a:pt x="8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20" name="Freeform 434"/>
            <p:cNvSpPr>
              <a:spLocks/>
            </p:cNvSpPr>
            <p:nvPr/>
          </p:nvSpPr>
          <p:spPr bwMode="auto">
            <a:xfrm>
              <a:off x="2697" y="1465"/>
              <a:ext cx="14" cy="9"/>
            </a:xfrm>
            <a:custGeom>
              <a:avLst/>
              <a:gdLst>
                <a:gd name="T0" fmla="*/ 2147483647 w 12"/>
                <a:gd name="T1" fmla="*/ 0 h 8"/>
                <a:gd name="T2" fmla="*/ 2147483647 w 12"/>
                <a:gd name="T3" fmla="*/ 0 h 8"/>
                <a:gd name="T4" fmla="*/ 2147483647 w 12"/>
                <a:gd name="T5" fmla="*/ 2147483647 h 8"/>
                <a:gd name="T6" fmla="*/ 0 w 12"/>
                <a:gd name="T7" fmla="*/ 0 h 8"/>
                <a:gd name="T8" fmla="*/ 0 w 12"/>
                <a:gd name="T9" fmla="*/ 2147483647 h 8"/>
                <a:gd name="T10" fmla="*/ 0 w 12"/>
                <a:gd name="T11" fmla="*/ 2147483647 h 8"/>
                <a:gd name="T12" fmla="*/ 0 w 12"/>
                <a:gd name="T13" fmla="*/ 2147483647 h 8"/>
                <a:gd name="T14" fmla="*/ 2147483647 w 12"/>
                <a:gd name="T15" fmla="*/ 2147483647 h 8"/>
                <a:gd name="T16" fmla="*/ 2147483647 w 12"/>
                <a:gd name="T17" fmla="*/ 2147483647 h 8"/>
                <a:gd name="T18" fmla="*/ 2147483647 w 12"/>
                <a:gd name="T19" fmla="*/ 2147483647 h 8"/>
                <a:gd name="T20" fmla="*/ 2147483647 w 12"/>
                <a:gd name="T21" fmla="*/ 2147483647 h 8"/>
                <a:gd name="T22" fmla="*/ 2147483647 w 12"/>
                <a:gd name="T23" fmla="*/ 2147483647 h 8"/>
                <a:gd name="T24" fmla="*/ 2147483647 w 12"/>
                <a:gd name="T25" fmla="*/ 2147483647 h 8"/>
                <a:gd name="T26" fmla="*/ 2147483647 w 12"/>
                <a:gd name="T27" fmla="*/ 2147483647 h 8"/>
                <a:gd name="T28" fmla="*/ 2147483647 w 12"/>
                <a:gd name="T29" fmla="*/ 2147483647 h 8"/>
                <a:gd name="T30" fmla="*/ 2147483647 w 12"/>
                <a:gd name="T31" fmla="*/ 2147483647 h 8"/>
                <a:gd name="T32" fmla="*/ 2147483647 w 12"/>
                <a:gd name="T33" fmla="*/ 2147483647 h 8"/>
                <a:gd name="T34" fmla="*/ 2147483647 w 12"/>
                <a:gd name="T35" fmla="*/ 2147483647 h 8"/>
                <a:gd name="T36" fmla="*/ 2147483647 w 12"/>
                <a:gd name="T37" fmla="*/ 2147483647 h 8"/>
                <a:gd name="T38" fmla="*/ 2147483647 w 12"/>
                <a:gd name="T39" fmla="*/ 0 h 8"/>
                <a:gd name="T40" fmla="*/ 2147483647 w 12"/>
                <a:gd name="T41" fmla="*/ 0 h 8"/>
                <a:gd name="T42" fmla="*/ 2147483647 w 12"/>
                <a:gd name="T43" fmla="*/ 0 h 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"/>
                <a:gd name="T67" fmla="*/ 0 h 8"/>
                <a:gd name="T68" fmla="*/ 12 w 12"/>
                <a:gd name="T69" fmla="*/ 8 h 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" h="8">
                  <a:moveTo>
                    <a:pt x="5" y="0"/>
                  </a:moveTo>
                  <a:lnTo>
                    <a:pt x="5" y="0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5"/>
                  </a:lnTo>
                  <a:lnTo>
                    <a:pt x="5" y="5"/>
                  </a:lnTo>
                  <a:lnTo>
                    <a:pt x="5" y="8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8" y="5"/>
                  </a:lnTo>
                  <a:lnTo>
                    <a:pt x="8" y="3"/>
                  </a:lnTo>
                  <a:lnTo>
                    <a:pt x="8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21" name="Freeform 435"/>
            <p:cNvSpPr>
              <a:spLocks/>
            </p:cNvSpPr>
            <p:nvPr/>
          </p:nvSpPr>
          <p:spPr bwMode="auto">
            <a:xfrm>
              <a:off x="3022" y="1299"/>
              <a:ext cx="36" cy="12"/>
            </a:xfrm>
            <a:custGeom>
              <a:avLst/>
              <a:gdLst>
                <a:gd name="T0" fmla="*/ 2147483647 w 31"/>
                <a:gd name="T1" fmla="*/ 0 h 10"/>
                <a:gd name="T2" fmla="*/ 2147483647 w 31"/>
                <a:gd name="T3" fmla="*/ 0 h 10"/>
                <a:gd name="T4" fmla="*/ 2147483647 w 31"/>
                <a:gd name="T5" fmla="*/ 0 h 10"/>
                <a:gd name="T6" fmla="*/ 2147483647 w 31"/>
                <a:gd name="T7" fmla="*/ 0 h 10"/>
                <a:gd name="T8" fmla="*/ 2147483647 w 31"/>
                <a:gd name="T9" fmla="*/ 2147483647 h 10"/>
                <a:gd name="T10" fmla="*/ 2147483647 w 31"/>
                <a:gd name="T11" fmla="*/ 2147483647 h 10"/>
                <a:gd name="T12" fmla="*/ 2147483647 w 31"/>
                <a:gd name="T13" fmla="*/ 2147483647 h 10"/>
                <a:gd name="T14" fmla="*/ 2147483647 w 31"/>
                <a:gd name="T15" fmla="*/ 2147483647 h 10"/>
                <a:gd name="T16" fmla="*/ 2147483647 w 31"/>
                <a:gd name="T17" fmla="*/ 2147483647 h 10"/>
                <a:gd name="T18" fmla="*/ 2147483647 w 31"/>
                <a:gd name="T19" fmla="*/ 2147483647 h 10"/>
                <a:gd name="T20" fmla="*/ 2147483647 w 31"/>
                <a:gd name="T21" fmla="*/ 2147483647 h 10"/>
                <a:gd name="T22" fmla="*/ 2147483647 w 31"/>
                <a:gd name="T23" fmla="*/ 2147483647 h 10"/>
                <a:gd name="T24" fmla="*/ 2147483647 w 31"/>
                <a:gd name="T25" fmla="*/ 2147483647 h 10"/>
                <a:gd name="T26" fmla="*/ 2147483647 w 31"/>
                <a:gd name="T27" fmla="*/ 2147483647 h 10"/>
                <a:gd name="T28" fmla="*/ 2147483647 w 31"/>
                <a:gd name="T29" fmla="*/ 0 h 10"/>
                <a:gd name="T30" fmla="*/ 2147483647 w 31"/>
                <a:gd name="T31" fmla="*/ 0 h 10"/>
                <a:gd name="T32" fmla="*/ 2147483647 w 31"/>
                <a:gd name="T33" fmla="*/ 2147483647 h 10"/>
                <a:gd name="T34" fmla="*/ 2147483647 w 31"/>
                <a:gd name="T35" fmla="*/ 2147483647 h 10"/>
                <a:gd name="T36" fmla="*/ 2147483647 w 31"/>
                <a:gd name="T37" fmla="*/ 2147483647 h 10"/>
                <a:gd name="T38" fmla="*/ 2147483647 w 31"/>
                <a:gd name="T39" fmla="*/ 2147483647 h 10"/>
                <a:gd name="T40" fmla="*/ 2147483647 w 31"/>
                <a:gd name="T41" fmla="*/ 2147483647 h 10"/>
                <a:gd name="T42" fmla="*/ 2147483647 w 31"/>
                <a:gd name="T43" fmla="*/ 2147483647 h 10"/>
                <a:gd name="T44" fmla="*/ 2147483647 w 31"/>
                <a:gd name="T45" fmla="*/ 2147483647 h 10"/>
                <a:gd name="T46" fmla="*/ 2147483647 w 31"/>
                <a:gd name="T47" fmla="*/ 2147483647 h 10"/>
                <a:gd name="T48" fmla="*/ 2147483647 w 31"/>
                <a:gd name="T49" fmla="*/ 2147483647 h 10"/>
                <a:gd name="T50" fmla="*/ 2147483647 w 31"/>
                <a:gd name="T51" fmla="*/ 2147483647 h 10"/>
                <a:gd name="T52" fmla="*/ 2147483647 w 31"/>
                <a:gd name="T53" fmla="*/ 2147483647 h 10"/>
                <a:gd name="T54" fmla="*/ 2147483647 w 31"/>
                <a:gd name="T55" fmla="*/ 2147483647 h 10"/>
                <a:gd name="T56" fmla="*/ 2147483647 w 31"/>
                <a:gd name="T57" fmla="*/ 2147483647 h 10"/>
                <a:gd name="T58" fmla="*/ 2147483647 w 31"/>
                <a:gd name="T59" fmla="*/ 2147483647 h 10"/>
                <a:gd name="T60" fmla="*/ 2147483647 w 31"/>
                <a:gd name="T61" fmla="*/ 2147483647 h 10"/>
                <a:gd name="T62" fmla="*/ 2147483647 w 31"/>
                <a:gd name="T63" fmla="*/ 2147483647 h 10"/>
                <a:gd name="T64" fmla="*/ 2147483647 w 31"/>
                <a:gd name="T65" fmla="*/ 2147483647 h 10"/>
                <a:gd name="T66" fmla="*/ 2147483647 w 31"/>
                <a:gd name="T67" fmla="*/ 2147483647 h 10"/>
                <a:gd name="T68" fmla="*/ 2147483647 w 31"/>
                <a:gd name="T69" fmla="*/ 2147483647 h 10"/>
                <a:gd name="T70" fmla="*/ 2147483647 w 31"/>
                <a:gd name="T71" fmla="*/ 2147483647 h 10"/>
                <a:gd name="T72" fmla="*/ 0 w 31"/>
                <a:gd name="T73" fmla="*/ 2147483647 h 10"/>
                <a:gd name="T74" fmla="*/ 0 w 31"/>
                <a:gd name="T75" fmla="*/ 2147483647 h 10"/>
                <a:gd name="T76" fmla="*/ 0 w 31"/>
                <a:gd name="T77" fmla="*/ 2147483647 h 10"/>
                <a:gd name="T78" fmla="*/ 0 w 31"/>
                <a:gd name="T79" fmla="*/ 2147483647 h 10"/>
                <a:gd name="T80" fmla="*/ 2147483647 w 31"/>
                <a:gd name="T81" fmla="*/ 2147483647 h 10"/>
                <a:gd name="T82" fmla="*/ 2147483647 w 31"/>
                <a:gd name="T83" fmla="*/ 2147483647 h 10"/>
                <a:gd name="T84" fmla="*/ 2147483647 w 31"/>
                <a:gd name="T85" fmla="*/ 2147483647 h 10"/>
                <a:gd name="T86" fmla="*/ 2147483647 w 31"/>
                <a:gd name="T87" fmla="*/ 2147483647 h 10"/>
                <a:gd name="T88" fmla="*/ 2147483647 w 31"/>
                <a:gd name="T89" fmla="*/ 2147483647 h 10"/>
                <a:gd name="T90" fmla="*/ 2147483647 w 31"/>
                <a:gd name="T91" fmla="*/ 2147483647 h 10"/>
                <a:gd name="T92" fmla="*/ 2147483647 w 31"/>
                <a:gd name="T93" fmla="*/ 2147483647 h 10"/>
                <a:gd name="T94" fmla="*/ 2147483647 w 31"/>
                <a:gd name="T95" fmla="*/ 2147483647 h 10"/>
                <a:gd name="T96" fmla="*/ 2147483647 w 31"/>
                <a:gd name="T97" fmla="*/ 2147483647 h 10"/>
                <a:gd name="T98" fmla="*/ 2147483647 w 31"/>
                <a:gd name="T99" fmla="*/ 2147483647 h 10"/>
                <a:gd name="T100" fmla="*/ 2147483647 w 31"/>
                <a:gd name="T101" fmla="*/ 2147483647 h 10"/>
                <a:gd name="T102" fmla="*/ 2147483647 w 31"/>
                <a:gd name="T103" fmla="*/ 0 h 10"/>
                <a:gd name="T104" fmla="*/ 2147483647 w 31"/>
                <a:gd name="T105" fmla="*/ 0 h 1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1"/>
                <a:gd name="T160" fmla="*/ 0 h 10"/>
                <a:gd name="T161" fmla="*/ 31 w 31"/>
                <a:gd name="T162" fmla="*/ 10 h 1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1" h="10">
                  <a:moveTo>
                    <a:pt x="19" y="0"/>
                  </a:moveTo>
                  <a:lnTo>
                    <a:pt x="19" y="0"/>
                  </a:lnTo>
                  <a:lnTo>
                    <a:pt x="21" y="0"/>
                  </a:lnTo>
                  <a:lnTo>
                    <a:pt x="21" y="3"/>
                  </a:lnTo>
                  <a:lnTo>
                    <a:pt x="19" y="5"/>
                  </a:lnTo>
                  <a:lnTo>
                    <a:pt x="21" y="3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3"/>
                  </a:lnTo>
                  <a:lnTo>
                    <a:pt x="29" y="5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21" y="5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17" y="5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3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7" y="3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22" name="Freeform 436"/>
            <p:cNvSpPr>
              <a:spLocks/>
            </p:cNvSpPr>
            <p:nvPr/>
          </p:nvSpPr>
          <p:spPr bwMode="auto">
            <a:xfrm>
              <a:off x="3022" y="1299"/>
              <a:ext cx="36" cy="12"/>
            </a:xfrm>
            <a:custGeom>
              <a:avLst/>
              <a:gdLst>
                <a:gd name="T0" fmla="*/ 2147483647 w 31"/>
                <a:gd name="T1" fmla="*/ 0 h 10"/>
                <a:gd name="T2" fmla="*/ 2147483647 w 31"/>
                <a:gd name="T3" fmla="*/ 0 h 10"/>
                <a:gd name="T4" fmla="*/ 2147483647 w 31"/>
                <a:gd name="T5" fmla="*/ 0 h 10"/>
                <a:gd name="T6" fmla="*/ 2147483647 w 31"/>
                <a:gd name="T7" fmla="*/ 0 h 10"/>
                <a:gd name="T8" fmla="*/ 2147483647 w 31"/>
                <a:gd name="T9" fmla="*/ 2147483647 h 10"/>
                <a:gd name="T10" fmla="*/ 2147483647 w 31"/>
                <a:gd name="T11" fmla="*/ 2147483647 h 10"/>
                <a:gd name="T12" fmla="*/ 2147483647 w 31"/>
                <a:gd name="T13" fmla="*/ 2147483647 h 10"/>
                <a:gd name="T14" fmla="*/ 2147483647 w 31"/>
                <a:gd name="T15" fmla="*/ 2147483647 h 10"/>
                <a:gd name="T16" fmla="*/ 2147483647 w 31"/>
                <a:gd name="T17" fmla="*/ 2147483647 h 10"/>
                <a:gd name="T18" fmla="*/ 2147483647 w 31"/>
                <a:gd name="T19" fmla="*/ 2147483647 h 10"/>
                <a:gd name="T20" fmla="*/ 2147483647 w 31"/>
                <a:gd name="T21" fmla="*/ 2147483647 h 10"/>
                <a:gd name="T22" fmla="*/ 2147483647 w 31"/>
                <a:gd name="T23" fmla="*/ 2147483647 h 10"/>
                <a:gd name="T24" fmla="*/ 2147483647 w 31"/>
                <a:gd name="T25" fmla="*/ 2147483647 h 10"/>
                <a:gd name="T26" fmla="*/ 2147483647 w 31"/>
                <a:gd name="T27" fmla="*/ 2147483647 h 10"/>
                <a:gd name="T28" fmla="*/ 2147483647 w 31"/>
                <a:gd name="T29" fmla="*/ 0 h 10"/>
                <a:gd name="T30" fmla="*/ 2147483647 w 31"/>
                <a:gd name="T31" fmla="*/ 0 h 10"/>
                <a:gd name="T32" fmla="*/ 2147483647 w 31"/>
                <a:gd name="T33" fmla="*/ 2147483647 h 10"/>
                <a:gd name="T34" fmla="*/ 2147483647 w 31"/>
                <a:gd name="T35" fmla="*/ 2147483647 h 10"/>
                <a:gd name="T36" fmla="*/ 2147483647 w 31"/>
                <a:gd name="T37" fmla="*/ 2147483647 h 10"/>
                <a:gd name="T38" fmla="*/ 2147483647 w 31"/>
                <a:gd name="T39" fmla="*/ 2147483647 h 10"/>
                <a:gd name="T40" fmla="*/ 2147483647 w 31"/>
                <a:gd name="T41" fmla="*/ 2147483647 h 10"/>
                <a:gd name="T42" fmla="*/ 2147483647 w 31"/>
                <a:gd name="T43" fmla="*/ 2147483647 h 10"/>
                <a:gd name="T44" fmla="*/ 2147483647 w 31"/>
                <a:gd name="T45" fmla="*/ 2147483647 h 10"/>
                <a:gd name="T46" fmla="*/ 2147483647 w 31"/>
                <a:gd name="T47" fmla="*/ 2147483647 h 10"/>
                <a:gd name="T48" fmla="*/ 2147483647 w 31"/>
                <a:gd name="T49" fmla="*/ 2147483647 h 10"/>
                <a:gd name="T50" fmla="*/ 2147483647 w 31"/>
                <a:gd name="T51" fmla="*/ 2147483647 h 10"/>
                <a:gd name="T52" fmla="*/ 2147483647 w 31"/>
                <a:gd name="T53" fmla="*/ 2147483647 h 10"/>
                <a:gd name="T54" fmla="*/ 2147483647 w 31"/>
                <a:gd name="T55" fmla="*/ 2147483647 h 10"/>
                <a:gd name="T56" fmla="*/ 2147483647 w 31"/>
                <a:gd name="T57" fmla="*/ 2147483647 h 10"/>
                <a:gd name="T58" fmla="*/ 2147483647 w 31"/>
                <a:gd name="T59" fmla="*/ 2147483647 h 10"/>
                <a:gd name="T60" fmla="*/ 2147483647 w 31"/>
                <a:gd name="T61" fmla="*/ 2147483647 h 10"/>
                <a:gd name="T62" fmla="*/ 2147483647 w 31"/>
                <a:gd name="T63" fmla="*/ 2147483647 h 10"/>
                <a:gd name="T64" fmla="*/ 2147483647 w 31"/>
                <a:gd name="T65" fmla="*/ 2147483647 h 10"/>
                <a:gd name="T66" fmla="*/ 2147483647 w 31"/>
                <a:gd name="T67" fmla="*/ 2147483647 h 10"/>
                <a:gd name="T68" fmla="*/ 2147483647 w 31"/>
                <a:gd name="T69" fmla="*/ 2147483647 h 10"/>
                <a:gd name="T70" fmla="*/ 2147483647 w 31"/>
                <a:gd name="T71" fmla="*/ 2147483647 h 10"/>
                <a:gd name="T72" fmla="*/ 0 w 31"/>
                <a:gd name="T73" fmla="*/ 2147483647 h 10"/>
                <a:gd name="T74" fmla="*/ 0 w 31"/>
                <a:gd name="T75" fmla="*/ 2147483647 h 10"/>
                <a:gd name="T76" fmla="*/ 0 w 31"/>
                <a:gd name="T77" fmla="*/ 2147483647 h 10"/>
                <a:gd name="T78" fmla="*/ 0 w 31"/>
                <a:gd name="T79" fmla="*/ 2147483647 h 10"/>
                <a:gd name="T80" fmla="*/ 2147483647 w 31"/>
                <a:gd name="T81" fmla="*/ 2147483647 h 10"/>
                <a:gd name="T82" fmla="*/ 2147483647 w 31"/>
                <a:gd name="T83" fmla="*/ 2147483647 h 10"/>
                <a:gd name="T84" fmla="*/ 2147483647 w 31"/>
                <a:gd name="T85" fmla="*/ 2147483647 h 10"/>
                <a:gd name="T86" fmla="*/ 2147483647 w 31"/>
                <a:gd name="T87" fmla="*/ 2147483647 h 10"/>
                <a:gd name="T88" fmla="*/ 2147483647 w 31"/>
                <a:gd name="T89" fmla="*/ 2147483647 h 10"/>
                <a:gd name="T90" fmla="*/ 2147483647 w 31"/>
                <a:gd name="T91" fmla="*/ 2147483647 h 10"/>
                <a:gd name="T92" fmla="*/ 2147483647 w 31"/>
                <a:gd name="T93" fmla="*/ 2147483647 h 10"/>
                <a:gd name="T94" fmla="*/ 2147483647 w 31"/>
                <a:gd name="T95" fmla="*/ 2147483647 h 10"/>
                <a:gd name="T96" fmla="*/ 2147483647 w 31"/>
                <a:gd name="T97" fmla="*/ 2147483647 h 10"/>
                <a:gd name="T98" fmla="*/ 2147483647 w 31"/>
                <a:gd name="T99" fmla="*/ 2147483647 h 10"/>
                <a:gd name="T100" fmla="*/ 2147483647 w 31"/>
                <a:gd name="T101" fmla="*/ 2147483647 h 10"/>
                <a:gd name="T102" fmla="*/ 2147483647 w 31"/>
                <a:gd name="T103" fmla="*/ 0 h 10"/>
                <a:gd name="T104" fmla="*/ 2147483647 w 31"/>
                <a:gd name="T105" fmla="*/ 0 h 1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1"/>
                <a:gd name="T160" fmla="*/ 0 h 10"/>
                <a:gd name="T161" fmla="*/ 31 w 31"/>
                <a:gd name="T162" fmla="*/ 10 h 1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1" h="10">
                  <a:moveTo>
                    <a:pt x="19" y="0"/>
                  </a:moveTo>
                  <a:lnTo>
                    <a:pt x="19" y="0"/>
                  </a:lnTo>
                  <a:lnTo>
                    <a:pt x="21" y="0"/>
                  </a:lnTo>
                  <a:lnTo>
                    <a:pt x="21" y="3"/>
                  </a:lnTo>
                  <a:lnTo>
                    <a:pt x="19" y="5"/>
                  </a:lnTo>
                  <a:lnTo>
                    <a:pt x="21" y="3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3"/>
                  </a:lnTo>
                  <a:lnTo>
                    <a:pt x="29" y="5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21" y="5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17" y="5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3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7" y="3"/>
                  </a:lnTo>
                  <a:lnTo>
                    <a:pt x="17" y="0"/>
                  </a:lnTo>
                  <a:lnTo>
                    <a:pt x="1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23" name="Freeform 437"/>
            <p:cNvSpPr>
              <a:spLocks/>
            </p:cNvSpPr>
            <p:nvPr/>
          </p:nvSpPr>
          <p:spPr bwMode="auto">
            <a:xfrm>
              <a:off x="3025" y="1299"/>
              <a:ext cx="13" cy="6"/>
            </a:xfrm>
            <a:custGeom>
              <a:avLst/>
              <a:gdLst>
                <a:gd name="T0" fmla="*/ 0 w 11"/>
                <a:gd name="T1" fmla="*/ 2147483647 h 5"/>
                <a:gd name="T2" fmla="*/ 0 w 11"/>
                <a:gd name="T3" fmla="*/ 2147483647 h 5"/>
                <a:gd name="T4" fmla="*/ 0 w 11"/>
                <a:gd name="T5" fmla="*/ 2147483647 h 5"/>
                <a:gd name="T6" fmla="*/ 0 w 11"/>
                <a:gd name="T7" fmla="*/ 2147483647 h 5"/>
                <a:gd name="T8" fmla="*/ 2147483647 w 11"/>
                <a:gd name="T9" fmla="*/ 2147483647 h 5"/>
                <a:gd name="T10" fmla="*/ 2147483647 w 11"/>
                <a:gd name="T11" fmla="*/ 2147483647 h 5"/>
                <a:gd name="T12" fmla="*/ 2147483647 w 11"/>
                <a:gd name="T13" fmla="*/ 2147483647 h 5"/>
                <a:gd name="T14" fmla="*/ 2147483647 w 11"/>
                <a:gd name="T15" fmla="*/ 2147483647 h 5"/>
                <a:gd name="T16" fmla="*/ 2147483647 w 11"/>
                <a:gd name="T17" fmla="*/ 0 h 5"/>
                <a:gd name="T18" fmla="*/ 2147483647 w 11"/>
                <a:gd name="T19" fmla="*/ 0 h 5"/>
                <a:gd name="T20" fmla="*/ 2147483647 w 11"/>
                <a:gd name="T21" fmla="*/ 0 h 5"/>
                <a:gd name="T22" fmla="*/ 2147483647 w 11"/>
                <a:gd name="T23" fmla="*/ 0 h 5"/>
                <a:gd name="T24" fmla="*/ 2147483647 w 11"/>
                <a:gd name="T25" fmla="*/ 0 h 5"/>
                <a:gd name="T26" fmla="*/ 2147483647 w 11"/>
                <a:gd name="T27" fmla="*/ 2147483647 h 5"/>
                <a:gd name="T28" fmla="*/ 2147483647 w 11"/>
                <a:gd name="T29" fmla="*/ 2147483647 h 5"/>
                <a:gd name="T30" fmla="*/ 2147483647 w 11"/>
                <a:gd name="T31" fmla="*/ 2147483647 h 5"/>
                <a:gd name="T32" fmla="*/ 2147483647 w 11"/>
                <a:gd name="T33" fmla="*/ 2147483647 h 5"/>
                <a:gd name="T34" fmla="*/ 2147483647 w 11"/>
                <a:gd name="T35" fmla="*/ 2147483647 h 5"/>
                <a:gd name="T36" fmla="*/ 2147483647 w 11"/>
                <a:gd name="T37" fmla="*/ 2147483647 h 5"/>
                <a:gd name="T38" fmla="*/ 2147483647 w 11"/>
                <a:gd name="T39" fmla="*/ 2147483647 h 5"/>
                <a:gd name="T40" fmla="*/ 2147483647 w 11"/>
                <a:gd name="T41" fmla="*/ 2147483647 h 5"/>
                <a:gd name="T42" fmla="*/ 2147483647 w 11"/>
                <a:gd name="T43" fmla="*/ 2147483647 h 5"/>
                <a:gd name="T44" fmla="*/ 2147483647 w 11"/>
                <a:gd name="T45" fmla="*/ 2147483647 h 5"/>
                <a:gd name="T46" fmla="*/ 0 w 11"/>
                <a:gd name="T47" fmla="*/ 2147483647 h 5"/>
                <a:gd name="T48" fmla="*/ 0 w 11"/>
                <a:gd name="T49" fmla="*/ 2147483647 h 5"/>
                <a:gd name="T50" fmla="*/ 0 w 11"/>
                <a:gd name="T51" fmla="*/ 2147483647 h 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"/>
                <a:gd name="T79" fmla="*/ 0 h 5"/>
                <a:gd name="T80" fmla="*/ 11 w 11"/>
                <a:gd name="T81" fmla="*/ 5 h 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" h="5">
                  <a:moveTo>
                    <a:pt x="0" y="3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9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7" y="3"/>
                  </a:lnTo>
                  <a:lnTo>
                    <a:pt x="4" y="3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24" name="Freeform 438"/>
            <p:cNvSpPr>
              <a:spLocks/>
            </p:cNvSpPr>
            <p:nvPr/>
          </p:nvSpPr>
          <p:spPr bwMode="auto">
            <a:xfrm>
              <a:off x="3025" y="1299"/>
              <a:ext cx="13" cy="6"/>
            </a:xfrm>
            <a:custGeom>
              <a:avLst/>
              <a:gdLst>
                <a:gd name="T0" fmla="*/ 0 w 11"/>
                <a:gd name="T1" fmla="*/ 2147483647 h 5"/>
                <a:gd name="T2" fmla="*/ 0 w 11"/>
                <a:gd name="T3" fmla="*/ 2147483647 h 5"/>
                <a:gd name="T4" fmla="*/ 0 w 11"/>
                <a:gd name="T5" fmla="*/ 2147483647 h 5"/>
                <a:gd name="T6" fmla="*/ 0 w 11"/>
                <a:gd name="T7" fmla="*/ 2147483647 h 5"/>
                <a:gd name="T8" fmla="*/ 2147483647 w 11"/>
                <a:gd name="T9" fmla="*/ 2147483647 h 5"/>
                <a:gd name="T10" fmla="*/ 2147483647 w 11"/>
                <a:gd name="T11" fmla="*/ 2147483647 h 5"/>
                <a:gd name="T12" fmla="*/ 2147483647 w 11"/>
                <a:gd name="T13" fmla="*/ 2147483647 h 5"/>
                <a:gd name="T14" fmla="*/ 2147483647 w 11"/>
                <a:gd name="T15" fmla="*/ 2147483647 h 5"/>
                <a:gd name="T16" fmla="*/ 2147483647 w 11"/>
                <a:gd name="T17" fmla="*/ 0 h 5"/>
                <a:gd name="T18" fmla="*/ 2147483647 w 11"/>
                <a:gd name="T19" fmla="*/ 0 h 5"/>
                <a:gd name="T20" fmla="*/ 2147483647 w 11"/>
                <a:gd name="T21" fmla="*/ 0 h 5"/>
                <a:gd name="T22" fmla="*/ 2147483647 w 11"/>
                <a:gd name="T23" fmla="*/ 0 h 5"/>
                <a:gd name="T24" fmla="*/ 2147483647 w 11"/>
                <a:gd name="T25" fmla="*/ 0 h 5"/>
                <a:gd name="T26" fmla="*/ 2147483647 w 11"/>
                <a:gd name="T27" fmla="*/ 2147483647 h 5"/>
                <a:gd name="T28" fmla="*/ 2147483647 w 11"/>
                <a:gd name="T29" fmla="*/ 2147483647 h 5"/>
                <a:gd name="T30" fmla="*/ 2147483647 w 11"/>
                <a:gd name="T31" fmla="*/ 2147483647 h 5"/>
                <a:gd name="T32" fmla="*/ 2147483647 w 11"/>
                <a:gd name="T33" fmla="*/ 2147483647 h 5"/>
                <a:gd name="T34" fmla="*/ 2147483647 w 11"/>
                <a:gd name="T35" fmla="*/ 2147483647 h 5"/>
                <a:gd name="T36" fmla="*/ 2147483647 w 11"/>
                <a:gd name="T37" fmla="*/ 2147483647 h 5"/>
                <a:gd name="T38" fmla="*/ 2147483647 w 11"/>
                <a:gd name="T39" fmla="*/ 2147483647 h 5"/>
                <a:gd name="T40" fmla="*/ 2147483647 w 11"/>
                <a:gd name="T41" fmla="*/ 2147483647 h 5"/>
                <a:gd name="T42" fmla="*/ 2147483647 w 11"/>
                <a:gd name="T43" fmla="*/ 2147483647 h 5"/>
                <a:gd name="T44" fmla="*/ 2147483647 w 11"/>
                <a:gd name="T45" fmla="*/ 2147483647 h 5"/>
                <a:gd name="T46" fmla="*/ 0 w 11"/>
                <a:gd name="T47" fmla="*/ 2147483647 h 5"/>
                <a:gd name="T48" fmla="*/ 0 w 11"/>
                <a:gd name="T49" fmla="*/ 2147483647 h 5"/>
                <a:gd name="T50" fmla="*/ 0 w 11"/>
                <a:gd name="T51" fmla="*/ 2147483647 h 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"/>
                <a:gd name="T79" fmla="*/ 0 h 5"/>
                <a:gd name="T80" fmla="*/ 11 w 11"/>
                <a:gd name="T81" fmla="*/ 5 h 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" h="5">
                  <a:moveTo>
                    <a:pt x="0" y="3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9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7" y="3"/>
                  </a:lnTo>
                  <a:lnTo>
                    <a:pt x="4" y="3"/>
                  </a:lnTo>
                  <a:lnTo>
                    <a:pt x="0" y="5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25" name="Freeform 439"/>
            <p:cNvSpPr>
              <a:spLocks/>
            </p:cNvSpPr>
            <p:nvPr/>
          </p:nvSpPr>
          <p:spPr bwMode="auto">
            <a:xfrm>
              <a:off x="3042" y="1295"/>
              <a:ext cx="10" cy="4"/>
            </a:xfrm>
            <a:custGeom>
              <a:avLst/>
              <a:gdLst>
                <a:gd name="T0" fmla="*/ 2147483647 w 9"/>
                <a:gd name="T1" fmla="*/ 0 h 5"/>
                <a:gd name="T2" fmla="*/ 2147483647 w 9"/>
                <a:gd name="T3" fmla="*/ 0 h 5"/>
                <a:gd name="T4" fmla="*/ 2147483647 w 9"/>
                <a:gd name="T5" fmla="*/ 0 h 5"/>
                <a:gd name="T6" fmla="*/ 2147483647 w 9"/>
                <a:gd name="T7" fmla="*/ 0 h 5"/>
                <a:gd name="T8" fmla="*/ 2147483647 w 9"/>
                <a:gd name="T9" fmla="*/ 0 h 5"/>
                <a:gd name="T10" fmla="*/ 2147483647 w 9"/>
                <a:gd name="T11" fmla="*/ 0 h 5"/>
                <a:gd name="T12" fmla="*/ 2147483647 w 9"/>
                <a:gd name="T13" fmla="*/ 1717985853 h 5"/>
                <a:gd name="T14" fmla="*/ 2147483647 w 9"/>
                <a:gd name="T15" fmla="*/ 1717985853 h 5"/>
                <a:gd name="T16" fmla="*/ 2147483647 w 9"/>
                <a:gd name="T17" fmla="*/ 1717985853 h 5"/>
                <a:gd name="T18" fmla="*/ 2147483647 w 9"/>
                <a:gd name="T19" fmla="*/ 1717985853 h 5"/>
                <a:gd name="T20" fmla="*/ 0 w 9"/>
                <a:gd name="T21" fmla="*/ 1717985853 h 5"/>
                <a:gd name="T22" fmla="*/ 0 w 9"/>
                <a:gd name="T23" fmla="*/ 1717985853 h 5"/>
                <a:gd name="T24" fmla="*/ 0 w 9"/>
                <a:gd name="T25" fmla="*/ 1717985853 h 5"/>
                <a:gd name="T26" fmla="*/ 2147483647 w 9"/>
                <a:gd name="T27" fmla="*/ 1717985853 h 5"/>
                <a:gd name="T28" fmla="*/ 2147483647 w 9"/>
                <a:gd name="T29" fmla="*/ 0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5"/>
                <a:gd name="T47" fmla="*/ 9 w 9"/>
                <a:gd name="T48" fmla="*/ 5 h 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5">
                  <a:moveTo>
                    <a:pt x="2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26" name="Freeform 440"/>
            <p:cNvSpPr>
              <a:spLocks/>
            </p:cNvSpPr>
            <p:nvPr/>
          </p:nvSpPr>
          <p:spPr bwMode="auto">
            <a:xfrm>
              <a:off x="3042" y="1295"/>
              <a:ext cx="10" cy="4"/>
            </a:xfrm>
            <a:custGeom>
              <a:avLst/>
              <a:gdLst>
                <a:gd name="T0" fmla="*/ 2147483647 w 9"/>
                <a:gd name="T1" fmla="*/ 0 h 5"/>
                <a:gd name="T2" fmla="*/ 2147483647 w 9"/>
                <a:gd name="T3" fmla="*/ 0 h 5"/>
                <a:gd name="T4" fmla="*/ 2147483647 w 9"/>
                <a:gd name="T5" fmla="*/ 0 h 5"/>
                <a:gd name="T6" fmla="*/ 2147483647 w 9"/>
                <a:gd name="T7" fmla="*/ 0 h 5"/>
                <a:gd name="T8" fmla="*/ 2147483647 w 9"/>
                <a:gd name="T9" fmla="*/ 0 h 5"/>
                <a:gd name="T10" fmla="*/ 2147483647 w 9"/>
                <a:gd name="T11" fmla="*/ 0 h 5"/>
                <a:gd name="T12" fmla="*/ 2147483647 w 9"/>
                <a:gd name="T13" fmla="*/ 1717985853 h 5"/>
                <a:gd name="T14" fmla="*/ 2147483647 w 9"/>
                <a:gd name="T15" fmla="*/ 1717985853 h 5"/>
                <a:gd name="T16" fmla="*/ 2147483647 w 9"/>
                <a:gd name="T17" fmla="*/ 1717985853 h 5"/>
                <a:gd name="T18" fmla="*/ 2147483647 w 9"/>
                <a:gd name="T19" fmla="*/ 1717985853 h 5"/>
                <a:gd name="T20" fmla="*/ 0 w 9"/>
                <a:gd name="T21" fmla="*/ 1717985853 h 5"/>
                <a:gd name="T22" fmla="*/ 0 w 9"/>
                <a:gd name="T23" fmla="*/ 1717985853 h 5"/>
                <a:gd name="T24" fmla="*/ 0 w 9"/>
                <a:gd name="T25" fmla="*/ 1717985853 h 5"/>
                <a:gd name="T26" fmla="*/ 2147483647 w 9"/>
                <a:gd name="T27" fmla="*/ 1717985853 h 5"/>
                <a:gd name="T28" fmla="*/ 2147483647 w 9"/>
                <a:gd name="T29" fmla="*/ 0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5"/>
                <a:gd name="T47" fmla="*/ 9 w 9"/>
                <a:gd name="T48" fmla="*/ 5 h 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5">
                  <a:moveTo>
                    <a:pt x="2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27" name="Freeform 441"/>
            <p:cNvSpPr>
              <a:spLocks/>
            </p:cNvSpPr>
            <p:nvPr/>
          </p:nvSpPr>
          <p:spPr bwMode="auto">
            <a:xfrm>
              <a:off x="3028" y="1315"/>
              <a:ext cx="10" cy="3"/>
            </a:xfrm>
            <a:custGeom>
              <a:avLst/>
              <a:gdLst>
                <a:gd name="T0" fmla="*/ 2147483647 w 9"/>
                <a:gd name="T1" fmla="*/ 0 h 3"/>
                <a:gd name="T2" fmla="*/ 2147483647 w 9"/>
                <a:gd name="T3" fmla="*/ 0 h 3"/>
                <a:gd name="T4" fmla="*/ 2147483647 w 9"/>
                <a:gd name="T5" fmla="*/ 0 h 3"/>
                <a:gd name="T6" fmla="*/ 2147483647 w 9"/>
                <a:gd name="T7" fmla="*/ 0 h 3"/>
                <a:gd name="T8" fmla="*/ 2147483647 w 9"/>
                <a:gd name="T9" fmla="*/ 0 h 3"/>
                <a:gd name="T10" fmla="*/ 2147483647 w 9"/>
                <a:gd name="T11" fmla="*/ 0 h 3"/>
                <a:gd name="T12" fmla="*/ 2147483647 w 9"/>
                <a:gd name="T13" fmla="*/ 0 h 3"/>
                <a:gd name="T14" fmla="*/ 2147483647 w 9"/>
                <a:gd name="T15" fmla="*/ 0 h 3"/>
                <a:gd name="T16" fmla="*/ 2147483647 w 9"/>
                <a:gd name="T17" fmla="*/ 0 h 3"/>
                <a:gd name="T18" fmla="*/ 2147483647 w 9"/>
                <a:gd name="T19" fmla="*/ 2147482453 h 3"/>
                <a:gd name="T20" fmla="*/ 2147483647 w 9"/>
                <a:gd name="T21" fmla="*/ 2147482453 h 3"/>
                <a:gd name="T22" fmla="*/ 2147483647 w 9"/>
                <a:gd name="T23" fmla="*/ 2147482453 h 3"/>
                <a:gd name="T24" fmla="*/ 0 w 9"/>
                <a:gd name="T25" fmla="*/ 2147482453 h 3"/>
                <a:gd name="T26" fmla="*/ 2147483647 w 9"/>
                <a:gd name="T27" fmla="*/ 0 h 3"/>
                <a:gd name="T28" fmla="*/ 2147483647 w 9"/>
                <a:gd name="T29" fmla="*/ 0 h 3"/>
                <a:gd name="T30" fmla="*/ 2147483647 w 9"/>
                <a:gd name="T31" fmla="*/ 0 h 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3"/>
                <a:gd name="T50" fmla="*/ 9 w 9"/>
                <a:gd name="T51" fmla="*/ 3 h 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3">
                  <a:moveTo>
                    <a:pt x="5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28" name="Freeform 442"/>
            <p:cNvSpPr>
              <a:spLocks/>
            </p:cNvSpPr>
            <p:nvPr/>
          </p:nvSpPr>
          <p:spPr bwMode="auto">
            <a:xfrm>
              <a:off x="3028" y="1315"/>
              <a:ext cx="10" cy="3"/>
            </a:xfrm>
            <a:custGeom>
              <a:avLst/>
              <a:gdLst>
                <a:gd name="T0" fmla="*/ 2147483647 w 9"/>
                <a:gd name="T1" fmla="*/ 0 h 3"/>
                <a:gd name="T2" fmla="*/ 2147483647 w 9"/>
                <a:gd name="T3" fmla="*/ 0 h 3"/>
                <a:gd name="T4" fmla="*/ 2147483647 w 9"/>
                <a:gd name="T5" fmla="*/ 0 h 3"/>
                <a:gd name="T6" fmla="*/ 2147483647 w 9"/>
                <a:gd name="T7" fmla="*/ 0 h 3"/>
                <a:gd name="T8" fmla="*/ 2147483647 w 9"/>
                <a:gd name="T9" fmla="*/ 0 h 3"/>
                <a:gd name="T10" fmla="*/ 2147483647 w 9"/>
                <a:gd name="T11" fmla="*/ 0 h 3"/>
                <a:gd name="T12" fmla="*/ 2147483647 w 9"/>
                <a:gd name="T13" fmla="*/ 0 h 3"/>
                <a:gd name="T14" fmla="*/ 2147483647 w 9"/>
                <a:gd name="T15" fmla="*/ 0 h 3"/>
                <a:gd name="T16" fmla="*/ 2147483647 w 9"/>
                <a:gd name="T17" fmla="*/ 0 h 3"/>
                <a:gd name="T18" fmla="*/ 2147483647 w 9"/>
                <a:gd name="T19" fmla="*/ 2147482453 h 3"/>
                <a:gd name="T20" fmla="*/ 2147483647 w 9"/>
                <a:gd name="T21" fmla="*/ 2147482453 h 3"/>
                <a:gd name="T22" fmla="*/ 2147483647 w 9"/>
                <a:gd name="T23" fmla="*/ 2147482453 h 3"/>
                <a:gd name="T24" fmla="*/ 0 w 9"/>
                <a:gd name="T25" fmla="*/ 2147482453 h 3"/>
                <a:gd name="T26" fmla="*/ 2147483647 w 9"/>
                <a:gd name="T27" fmla="*/ 0 h 3"/>
                <a:gd name="T28" fmla="*/ 2147483647 w 9"/>
                <a:gd name="T29" fmla="*/ 0 h 3"/>
                <a:gd name="T30" fmla="*/ 2147483647 w 9"/>
                <a:gd name="T31" fmla="*/ 0 h 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3"/>
                <a:gd name="T50" fmla="*/ 9 w 9"/>
                <a:gd name="T51" fmla="*/ 3 h 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3">
                  <a:moveTo>
                    <a:pt x="5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29" name="Freeform 443"/>
            <p:cNvSpPr>
              <a:spLocks/>
            </p:cNvSpPr>
            <p:nvPr/>
          </p:nvSpPr>
          <p:spPr bwMode="auto">
            <a:xfrm>
              <a:off x="3060" y="1290"/>
              <a:ext cx="19" cy="7"/>
            </a:xfrm>
            <a:custGeom>
              <a:avLst/>
              <a:gdLst>
                <a:gd name="T0" fmla="*/ 2147483647 w 17"/>
                <a:gd name="T1" fmla="*/ 2147482551 h 7"/>
                <a:gd name="T2" fmla="*/ 0 w 17"/>
                <a:gd name="T3" fmla="*/ 2147482551 h 7"/>
                <a:gd name="T4" fmla="*/ 2147483647 w 17"/>
                <a:gd name="T5" fmla="*/ 2147482551 h 7"/>
                <a:gd name="T6" fmla="*/ 2147483647 w 17"/>
                <a:gd name="T7" fmla="*/ 2147482551 h 7"/>
                <a:gd name="T8" fmla="*/ 2147483647 w 17"/>
                <a:gd name="T9" fmla="*/ 2147482551 h 7"/>
                <a:gd name="T10" fmla="*/ 2147483647 w 17"/>
                <a:gd name="T11" fmla="*/ 2147482551 h 7"/>
                <a:gd name="T12" fmla="*/ 2147483647 w 17"/>
                <a:gd name="T13" fmla="*/ 2147482551 h 7"/>
                <a:gd name="T14" fmla="*/ 2147483647 w 17"/>
                <a:gd name="T15" fmla="*/ 2147482551 h 7"/>
                <a:gd name="T16" fmla="*/ 2147483647 w 17"/>
                <a:gd name="T17" fmla="*/ 2147482551 h 7"/>
                <a:gd name="T18" fmla="*/ 2147483647 w 17"/>
                <a:gd name="T19" fmla="*/ 2147482551 h 7"/>
                <a:gd name="T20" fmla="*/ 2147483647 w 17"/>
                <a:gd name="T21" fmla="*/ 2147482551 h 7"/>
                <a:gd name="T22" fmla="*/ 2147483647 w 17"/>
                <a:gd name="T23" fmla="*/ 2147482551 h 7"/>
                <a:gd name="T24" fmla="*/ 2147483647 w 17"/>
                <a:gd name="T25" fmla="*/ 2147482551 h 7"/>
                <a:gd name="T26" fmla="*/ 2147483647 w 17"/>
                <a:gd name="T27" fmla="*/ 2147482551 h 7"/>
                <a:gd name="T28" fmla="*/ 2147483647 w 17"/>
                <a:gd name="T29" fmla="*/ 2147482551 h 7"/>
                <a:gd name="T30" fmla="*/ 2147483647 w 17"/>
                <a:gd name="T31" fmla="*/ 0 h 7"/>
                <a:gd name="T32" fmla="*/ 2147483647 w 17"/>
                <a:gd name="T33" fmla="*/ 2147482551 h 7"/>
                <a:gd name="T34" fmla="*/ 2147483647 w 17"/>
                <a:gd name="T35" fmla="*/ 0 h 7"/>
                <a:gd name="T36" fmla="*/ 2147483647 w 17"/>
                <a:gd name="T37" fmla="*/ 0 h 7"/>
                <a:gd name="T38" fmla="*/ 2147483647 w 17"/>
                <a:gd name="T39" fmla="*/ 2147482551 h 7"/>
                <a:gd name="T40" fmla="*/ 2147483647 w 17"/>
                <a:gd name="T41" fmla="*/ 2147482551 h 7"/>
                <a:gd name="T42" fmla="*/ 2147483647 w 17"/>
                <a:gd name="T43" fmla="*/ 2147482551 h 7"/>
                <a:gd name="T44" fmla="*/ 2147483647 w 17"/>
                <a:gd name="T45" fmla="*/ 2147482551 h 7"/>
                <a:gd name="T46" fmla="*/ 2147483647 w 17"/>
                <a:gd name="T47" fmla="*/ 2147482551 h 7"/>
                <a:gd name="T48" fmla="*/ 2147483647 w 17"/>
                <a:gd name="T49" fmla="*/ 2147482551 h 7"/>
                <a:gd name="T50" fmla="*/ 2147483647 w 17"/>
                <a:gd name="T51" fmla="*/ 2147482551 h 7"/>
                <a:gd name="T52" fmla="*/ 2147483647 w 17"/>
                <a:gd name="T53" fmla="*/ 2147482551 h 7"/>
                <a:gd name="T54" fmla="*/ 2147483647 w 17"/>
                <a:gd name="T55" fmla="*/ 2147482551 h 7"/>
                <a:gd name="T56" fmla="*/ 2147483647 w 17"/>
                <a:gd name="T57" fmla="*/ 2147482551 h 7"/>
                <a:gd name="T58" fmla="*/ 0 w 17"/>
                <a:gd name="T59" fmla="*/ 2147482551 h 7"/>
                <a:gd name="T60" fmla="*/ 0 w 17"/>
                <a:gd name="T61" fmla="*/ 2147482551 h 7"/>
                <a:gd name="T62" fmla="*/ 2147483647 w 17"/>
                <a:gd name="T63" fmla="*/ 2147482551 h 7"/>
                <a:gd name="T64" fmla="*/ 2147483647 w 17"/>
                <a:gd name="T65" fmla="*/ 2147482551 h 7"/>
                <a:gd name="T66" fmla="*/ 2147483647 w 17"/>
                <a:gd name="T67" fmla="*/ 2147482551 h 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"/>
                <a:gd name="T103" fmla="*/ 0 h 7"/>
                <a:gd name="T104" fmla="*/ 17 w 17"/>
                <a:gd name="T105" fmla="*/ 7 h 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" h="7">
                  <a:moveTo>
                    <a:pt x="3" y="4"/>
                  </a:moveTo>
                  <a:lnTo>
                    <a:pt x="0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4" y="4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7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30" name="Freeform 444"/>
            <p:cNvSpPr>
              <a:spLocks/>
            </p:cNvSpPr>
            <p:nvPr/>
          </p:nvSpPr>
          <p:spPr bwMode="auto">
            <a:xfrm>
              <a:off x="3060" y="1290"/>
              <a:ext cx="19" cy="7"/>
            </a:xfrm>
            <a:custGeom>
              <a:avLst/>
              <a:gdLst>
                <a:gd name="T0" fmla="*/ 2147483647 w 17"/>
                <a:gd name="T1" fmla="*/ 2147482551 h 7"/>
                <a:gd name="T2" fmla="*/ 0 w 17"/>
                <a:gd name="T3" fmla="*/ 2147482551 h 7"/>
                <a:gd name="T4" fmla="*/ 2147483647 w 17"/>
                <a:gd name="T5" fmla="*/ 2147482551 h 7"/>
                <a:gd name="T6" fmla="*/ 2147483647 w 17"/>
                <a:gd name="T7" fmla="*/ 2147482551 h 7"/>
                <a:gd name="T8" fmla="*/ 2147483647 w 17"/>
                <a:gd name="T9" fmla="*/ 2147482551 h 7"/>
                <a:gd name="T10" fmla="*/ 2147483647 w 17"/>
                <a:gd name="T11" fmla="*/ 2147482551 h 7"/>
                <a:gd name="T12" fmla="*/ 2147483647 w 17"/>
                <a:gd name="T13" fmla="*/ 2147482551 h 7"/>
                <a:gd name="T14" fmla="*/ 2147483647 w 17"/>
                <a:gd name="T15" fmla="*/ 2147482551 h 7"/>
                <a:gd name="T16" fmla="*/ 2147483647 w 17"/>
                <a:gd name="T17" fmla="*/ 2147482551 h 7"/>
                <a:gd name="T18" fmla="*/ 2147483647 w 17"/>
                <a:gd name="T19" fmla="*/ 2147482551 h 7"/>
                <a:gd name="T20" fmla="*/ 2147483647 w 17"/>
                <a:gd name="T21" fmla="*/ 2147482551 h 7"/>
                <a:gd name="T22" fmla="*/ 2147483647 w 17"/>
                <a:gd name="T23" fmla="*/ 2147482551 h 7"/>
                <a:gd name="T24" fmla="*/ 2147483647 w 17"/>
                <a:gd name="T25" fmla="*/ 2147482551 h 7"/>
                <a:gd name="T26" fmla="*/ 2147483647 w 17"/>
                <a:gd name="T27" fmla="*/ 2147482551 h 7"/>
                <a:gd name="T28" fmla="*/ 2147483647 w 17"/>
                <a:gd name="T29" fmla="*/ 2147482551 h 7"/>
                <a:gd name="T30" fmla="*/ 2147483647 w 17"/>
                <a:gd name="T31" fmla="*/ 0 h 7"/>
                <a:gd name="T32" fmla="*/ 2147483647 w 17"/>
                <a:gd name="T33" fmla="*/ 2147482551 h 7"/>
                <a:gd name="T34" fmla="*/ 2147483647 w 17"/>
                <a:gd name="T35" fmla="*/ 0 h 7"/>
                <a:gd name="T36" fmla="*/ 2147483647 w 17"/>
                <a:gd name="T37" fmla="*/ 0 h 7"/>
                <a:gd name="T38" fmla="*/ 2147483647 w 17"/>
                <a:gd name="T39" fmla="*/ 2147482551 h 7"/>
                <a:gd name="T40" fmla="*/ 2147483647 w 17"/>
                <a:gd name="T41" fmla="*/ 2147482551 h 7"/>
                <a:gd name="T42" fmla="*/ 2147483647 w 17"/>
                <a:gd name="T43" fmla="*/ 2147482551 h 7"/>
                <a:gd name="T44" fmla="*/ 2147483647 w 17"/>
                <a:gd name="T45" fmla="*/ 2147482551 h 7"/>
                <a:gd name="T46" fmla="*/ 2147483647 w 17"/>
                <a:gd name="T47" fmla="*/ 2147482551 h 7"/>
                <a:gd name="T48" fmla="*/ 2147483647 w 17"/>
                <a:gd name="T49" fmla="*/ 2147482551 h 7"/>
                <a:gd name="T50" fmla="*/ 2147483647 w 17"/>
                <a:gd name="T51" fmla="*/ 2147482551 h 7"/>
                <a:gd name="T52" fmla="*/ 2147483647 w 17"/>
                <a:gd name="T53" fmla="*/ 2147482551 h 7"/>
                <a:gd name="T54" fmla="*/ 2147483647 w 17"/>
                <a:gd name="T55" fmla="*/ 2147482551 h 7"/>
                <a:gd name="T56" fmla="*/ 2147483647 w 17"/>
                <a:gd name="T57" fmla="*/ 2147482551 h 7"/>
                <a:gd name="T58" fmla="*/ 0 w 17"/>
                <a:gd name="T59" fmla="*/ 2147482551 h 7"/>
                <a:gd name="T60" fmla="*/ 0 w 17"/>
                <a:gd name="T61" fmla="*/ 2147482551 h 7"/>
                <a:gd name="T62" fmla="*/ 2147483647 w 17"/>
                <a:gd name="T63" fmla="*/ 2147482551 h 7"/>
                <a:gd name="T64" fmla="*/ 2147483647 w 17"/>
                <a:gd name="T65" fmla="*/ 2147482551 h 7"/>
                <a:gd name="T66" fmla="*/ 2147483647 w 17"/>
                <a:gd name="T67" fmla="*/ 2147482551 h 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"/>
                <a:gd name="T103" fmla="*/ 0 h 7"/>
                <a:gd name="T104" fmla="*/ 17 w 17"/>
                <a:gd name="T105" fmla="*/ 7 h 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" h="7">
                  <a:moveTo>
                    <a:pt x="3" y="4"/>
                  </a:moveTo>
                  <a:lnTo>
                    <a:pt x="0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4" y="4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7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31" name="Freeform 445"/>
            <p:cNvSpPr>
              <a:spLocks/>
            </p:cNvSpPr>
            <p:nvPr/>
          </p:nvSpPr>
          <p:spPr bwMode="auto">
            <a:xfrm>
              <a:off x="3079" y="1286"/>
              <a:ext cx="15" cy="4"/>
            </a:xfrm>
            <a:custGeom>
              <a:avLst/>
              <a:gdLst>
                <a:gd name="T0" fmla="*/ 2147483647 w 12"/>
                <a:gd name="T1" fmla="*/ 0 h 3"/>
                <a:gd name="T2" fmla="*/ 2147483647 w 12"/>
                <a:gd name="T3" fmla="*/ 0 h 3"/>
                <a:gd name="T4" fmla="*/ 2147483647 w 12"/>
                <a:gd name="T5" fmla="*/ 0 h 3"/>
                <a:gd name="T6" fmla="*/ 2147483647 w 12"/>
                <a:gd name="T7" fmla="*/ 0 h 3"/>
                <a:gd name="T8" fmla="*/ 2147483647 w 12"/>
                <a:gd name="T9" fmla="*/ 0 h 3"/>
                <a:gd name="T10" fmla="*/ 2147483647 w 12"/>
                <a:gd name="T11" fmla="*/ 0 h 3"/>
                <a:gd name="T12" fmla="*/ 2147483647 w 12"/>
                <a:gd name="T13" fmla="*/ 0 h 3"/>
                <a:gd name="T14" fmla="*/ 2147483647 w 12"/>
                <a:gd name="T15" fmla="*/ 0 h 3"/>
                <a:gd name="T16" fmla="*/ 2147483647 w 12"/>
                <a:gd name="T17" fmla="*/ 0 h 3"/>
                <a:gd name="T18" fmla="*/ 2147483647 w 12"/>
                <a:gd name="T19" fmla="*/ 0 h 3"/>
                <a:gd name="T20" fmla="*/ 2147483647 w 12"/>
                <a:gd name="T21" fmla="*/ 2147483647 h 3"/>
                <a:gd name="T22" fmla="*/ 2147483647 w 12"/>
                <a:gd name="T23" fmla="*/ 2147483647 h 3"/>
                <a:gd name="T24" fmla="*/ 2147483647 w 12"/>
                <a:gd name="T25" fmla="*/ 2147483647 h 3"/>
                <a:gd name="T26" fmla="*/ 0 w 12"/>
                <a:gd name="T27" fmla="*/ 2147483647 h 3"/>
                <a:gd name="T28" fmla="*/ 0 w 12"/>
                <a:gd name="T29" fmla="*/ 2147483647 h 3"/>
                <a:gd name="T30" fmla="*/ 2147483647 w 12"/>
                <a:gd name="T31" fmla="*/ 2147483647 h 3"/>
                <a:gd name="T32" fmla="*/ 2147483647 w 12"/>
                <a:gd name="T33" fmla="*/ 2147483647 h 3"/>
                <a:gd name="T34" fmla="*/ 2147483647 w 12"/>
                <a:gd name="T35" fmla="*/ 0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"/>
                <a:gd name="T55" fmla="*/ 0 h 3"/>
                <a:gd name="T56" fmla="*/ 12 w 12"/>
                <a:gd name="T57" fmla="*/ 3 h 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" h="3">
                  <a:moveTo>
                    <a:pt x="2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4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32" name="Freeform 446"/>
            <p:cNvSpPr>
              <a:spLocks/>
            </p:cNvSpPr>
            <p:nvPr/>
          </p:nvSpPr>
          <p:spPr bwMode="auto">
            <a:xfrm>
              <a:off x="3079" y="1286"/>
              <a:ext cx="15" cy="4"/>
            </a:xfrm>
            <a:custGeom>
              <a:avLst/>
              <a:gdLst>
                <a:gd name="T0" fmla="*/ 2147483647 w 12"/>
                <a:gd name="T1" fmla="*/ 0 h 3"/>
                <a:gd name="T2" fmla="*/ 2147483647 w 12"/>
                <a:gd name="T3" fmla="*/ 0 h 3"/>
                <a:gd name="T4" fmla="*/ 2147483647 w 12"/>
                <a:gd name="T5" fmla="*/ 0 h 3"/>
                <a:gd name="T6" fmla="*/ 2147483647 w 12"/>
                <a:gd name="T7" fmla="*/ 0 h 3"/>
                <a:gd name="T8" fmla="*/ 2147483647 w 12"/>
                <a:gd name="T9" fmla="*/ 0 h 3"/>
                <a:gd name="T10" fmla="*/ 2147483647 w 12"/>
                <a:gd name="T11" fmla="*/ 0 h 3"/>
                <a:gd name="T12" fmla="*/ 2147483647 w 12"/>
                <a:gd name="T13" fmla="*/ 0 h 3"/>
                <a:gd name="T14" fmla="*/ 2147483647 w 12"/>
                <a:gd name="T15" fmla="*/ 0 h 3"/>
                <a:gd name="T16" fmla="*/ 2147483647 w 12"/>
                <a:gd name="T17" fmla="*/ 0 h 3"/>
                <a:gd name="T18" fmla="*/ 2147483647 w 12"/>
                <a:gd name="T19" fmla="*/ 0 h 3"/>
                <a:gd name="T20" fmla="*/ 2147483647 w 12"/>
                <a:gd name="T21" fmla="*/ 2147483647 h 3"/>
                <a:gd name="T22" fmla="*/ 2147483647 w 12"/>
                <a:gd name="T23" fmla="*/ 2147483647 h 3"/>
                <a:gd name="T24" fmla="*/ 2147483647 w 12"/>
                <a:gd name="T25" fmla="*/ 2147483647 h 3"/>
                <a:gd name="T26" fmla="*/ 0 w 12"/>
                <a:gd name="T27" fmla="*/ 2147483647 h 3"/>
                <a:gd name="T28" fmla="*/ 0 w 12"/>
                <a:gd name="T29" fmla="*/ 2147483647 h 3"/>
                <a:gd name="T30" fmla="*/ 2147483647 w 12"/>
                <a:gd name="T31" fmla="*/ 2147483647 h 3"/>
                <a:gd name="T32" fmla="*/ 2147483647 w 12"/>
                <a:gd name="T33" fmla="*/ 2147483647 h 3"/>
                <a:gd name="T34" fmla="*/ 2147483647 w 12"/>
                <a:gd name="T35" fmla="*/ 0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"/>
                <a:gd name="T55" fmla="*/ 0 h 3"/>
                <a:gd name="T56" fmla="*/ 12 w 12"/>
                <a:gd name="T57" fmla="*/ 3 h 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" h="3">
                  <a:moveTo>
                    <a:pt x="2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4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33" name="Freeform 447"/>
            <p:cNvSpPr>
              <a:spLocks/>
            </p:cNvSpPr>
            <p:nvPr/>
          </p:nvSpPr>
          <p:spPr bwMode="auto">
            <a:xfrm>
              <a:off x="3090" y="1281"/>
              <a:ext cx="15" cy="5"/>
            </a:xfrm>
            <a:custGeom>
              <a:avLst/>
              <a:gdLst>
                <a:gd name="T0" fmla="*/ 2147483647 w 12"/>
                <a:gd name="T1" fmla="*/ 2147483647 h 4"/>
                <a:gd name="T2" fmla="*/ 0 w 12"/>
                <a:gd name="T3" fmla="*/ 2147483647 h 4"/>
                <a:gd name="T4" fmla="*/ 0 w 12"/>
                <a:gd name="T5" fmla="*/ 2147483647 h 4"/>
                <a:gd name="T6" fmla="*/ 0 w 12"/>
                <a:gd name="T7" fmla="*/ 0 h 4"/>
                <a:gd name="T8" fmla="*/ 0 w 12"/>
                <a:gd name="T9" fmla="*/ 0 h 4"/>
                <a:gd name="T10" fmla="*/ 2147483647 w 12"/>
                <a:gd name="T11" fmla="*/ 0 h 4"/>
                <a:gd name="T12" fmla="*/ 2147483647 w 12"/>
                <a:gd name="T13" fmla="*/ 0 h 4"/>
                <a:gd name="T14" fmla="*/ 2147483647 w 12"/>
                <a:gd name="T15" fmla="*/ 0 h 4"/>
                <a:gd name="T16" fmla="*/ 2147483647 w 12"/>
                <a:gd name="T17" fmla="*/ 2147483647 h 4"/>
                <a:gd name="T18" fmla="*/ 2147483647 w 12"/>
                <a:gd name="T19" fmla="*/ 2147483647 h 4"/>
                <a:gd name="T20" fmla="*/ 2147483647 w 12"/>
                <a:gd name="T21" fmla="*/ 2147483647 h 4"/>
                <a:gd name="T22" fmla="*/ 2147483647 w 12"/>
                <a:gd name="T23" fmla="*/ 2147483647 h 4"/>
                <a:gd name="T24" fmla="*/ 2147483647 w 12"/>
                <a:gd name="T25" fmla="*/ 2147483647 h 4"/>
                <a:gd name="T26" fmla="*/ 2147483647 w 12"/>
                <a:gd name="T27" fmla="*/ 2147483647 h 4"/>
                <a:gd name="T28" fmla="*/ 2147483647 w 12"/>
                <a:gd name="T29" fmla="*/ 2147483647 h 4"/>
                <a:gd name="T30" fmla="*/ 2147483647 w 12"/>
                <a:gd name="T31" fmla="*/ 2147483647 h 4"/>
                <a:gd name="T32" fmla="*/ 2147483647 w 12"/>
                <a:gd name="T33" fmla="*/ 2147483647 h 4"/>
                <a:gd name="T34" fmla="*/ 0 w 12"/>
                <a:gd name="T35" fmla="*/ 2147483647 h 4"/>
                <a:gd name="T36" fmla="*/ 2147483647 w 12"/>
                <a:gd name="T37" fmla="*/ 2147483647 h 4"/>
                <a:gd name="T38" fmla="*/ 2147483647 w 12"/>
                <a:gd name="T39" fmla="*/ 2147483647 h 4"/>
                <a:gd name="T40" fmla="*/ 2147483647 w 12"/>
                <a:gd name="T41" fmla="*/ 2147483647 h 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"/>
                <a:gd name="T64" fmla="*/ 0 h 4"/>
                <a:gd name="T65" fmla="*/ 12 w 12"/>
                <a:gd name="T66" fmla="*/ 4 h 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" h="4">
                  <a:moveTo>
                    <a:pt x="3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7" y="4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34" name="Freeform 448"/>
            <p:cNvSpPr>
              <a:spLocks/>
            </p:cNvSpPr>
            <p:nvPr/>
          </p:nvSpPr>
          <p:spPr bwMode="auto">
            <a:xfrm>
              <a:off x="3090" y="1281"/>
              <a:ext cx="15" cy="5"/>
            </a:xfrm>
            <a:custGeom>
              <a:avLst/>
              <a:gdLst>
                <a:gd name="T0" fmla="*/ 2147483647 w 12"/>
                <a:gd name="T1" fmla="*/ 2147483647 h 4"/>
                <a:gd name="T2" fmla="*/ 0 w 12"/>
                <a:gd name="T3" fmla="*/ 2147483647 h 4"/>
                <a:gd name="T4" fmla="*/ 0 w 12"/>
                <a:gd name="T5" fmla="*/ 2147483647 h 4"/>
                <a:gd name="T6" fmla="*/ 0 w 12"/>
                <a:gd name="T7" fmla="*/ 0 h 4"/>
                <a:gd name="T8" fmla="*/ 0 w 12"/>
                <a:gd name="T9" fmla="*/ 0 h 4"/>
                <a:gd name="T10" fmla="*/ 2147483647 w 12"/>
                <a:gd name="T11" fmla="*/ 0 h 4"/>
                <a:gd name="T12" fmla="*/ 2147483647 w 12"/>
                <a:gd name="T13" fmla="*/ 0 h 4"/>
                <a:gd name="T14" fmla="*/ 2147483647 w 12"/>
                <a:gd name="T15" fmla="*/ 0 h 4"/>
                <a:gd name="T16" fmla="*/ 2147483647 w 12"/>
                <a:gd name="T17" fmla="*/ 2147483647 h 4"/>
                <a:gd name="T18" fmla="*/ 2147483647 w 12"/>
                <a:gd name="T19" fmla="*/ 2147483647 h 4"/>
                <a:gd name="T20" fmla="*/ 2147483647 w 12"/>
                <a:gd name="T21" fmla="*/ 2147483647 h 4"/>
                <a:gd name="T22" fmla="*/ 2147483647 w 12"/>
                <a:gd name="T23" fmla="*/ 2147483647 h 4"/>
                <a:gd name="T24" fmla="*/ 2147483647 w 12"/>
                <a:gd name="T25" fmla="*/ 2147483647 h 4"/>
                <a:gd name="T26" fmla="*/ 2147483647 w 12"/>
                <a:gd name="T27" fmla="*/ 2147483647 h 4"/>
                <a:gd name="T28" fmla="*/ 2147483647 w 12"/>
                <a:gd name="T29" fmla="*/ 2147483647 h 4"/>
                <a:gd name="T30" fmla="*/ 2147483647 w 12"/>
                <a:gd name="T31" fmla="*/ 2147483647 h 4"/>
                <a:gd name="T32" fmla="*/ 2147483647 w 12"/>
                <a:gd name="T33" fmla="*/ 2147483647 h 4"/>
                <a:gd name="T34" fmla="*/ 0 w 12"/>
                <a:gd name="T35" fmla="*/ 2147483647 h 4"/>
                <a:gd name="T36" fmla="*/ 2147483647 w 12"/>
                <a:gd name="T37" fmla="*/ 2147483647 h 4"/>
                <a:gd name="T38" fmla="*/ 2147483647 w 12"/>
                <a:gd name="T39" fmla="*/ 2147483647 h 4"/>
                <a:gd name="T40" fmla="*/ 2147483647 w 12"/>
                <a:gd name="T41" fmla="*/ 2147483647 h 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"/>
                <a:gd name="T64" fmla="*/ 0 h 4"/>
                <a:gd name="T65" fmla="*/ 12 w 12"/>
                <a:gd name="T66" fmla="*/ 4 h 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" h="4">
                  <a:moveTo>
                    <a:pt x="3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7" y="4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35" name="Freeform 449"/>
            <p:cNvSpPr>
              <a:spLocks/>
            </p:cNvSpPr>
            <p:nvPr/>
          </p:nvSpPr>
          <p:spPr bwMode="auto">
            <a:xfrm>
              <a:off x="3105" y="1279"/>
              <a:ext cx="7" cy="5"/>
            </a:xfrm>
            <a:custGeom>
              <a:avLst/>
              <a:gdLst>
                <a:gd name="T0" fmla="*/ 2147482551 w 7"/>
                <a:gd name="T1" fmla="*/ 2147482317 h 5"/>
                <a:gd name="T2" fmla="*/ 2147482551 w 7"/>
                <a:gd name="T3" fmla="*/ 2147482317 h 5"/>
                <a:gd name="T4" fmla="*/ 2147482551 w 7"/>
                <a:gd name="T5" fmla="*/ 2147482317 h 5"/>
                <a:gd name="T6" fmla="*/ 2147482551 w 7"/>
                <a:gd name="T7" fmla="*/ 2147482317 h 5"/>
                <a:gd name="T8" fmla="*/ 2147482551 w 7"/>
                <a:gd name="T9" fmla="*/ 2147482317 h 5"/>
                <a:gd name="T10" fmla="*/ 2147482551 w 7"/>
                <a:gd name="T11" fmla="*/ 2147482317 h 5"/>
                <a:gd name="T12" fmla="*/ 2147482551 w 7"/>
                <a:gd name="T13" fmla="*/ 2147482317 h 5"/>
                <a:gd name="T14" fmla="*/ 0 w 7"/>
                <a:gd name="T15" fmla="*/ 2147482317 h 5"/>
                <a:gd name="T16" fmla="*/ 0 w 7"/>
                <a:gd name="T17" fmla="*/ 0 h 5"/>
                <a:gd name="T18" fmla="*/ 0 w 7"/>
                <a:gd name="T19" fmla="*/ 0 h 5"/>
                <a:gd name="T20" fmla="*/ 0 w 7"/>
                <a:gd name="T21" fmla="*/ 2147482317 h 5"/>
                <a:gd name="T22" fmla="*/ 2147482551 w 7"/>
                <a:gd name="T23" fmla="*/ 2147482317 h 5"/>
                <a:gd name="T24" fmla="*/ 2147482551 w 7"/>
                <a:gd name="T25" fmla="*/ 2147482317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5"/>
                <a:gd name="T41" fmla="*/ 7 w 7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5">
                  <a:moveTo>
                    <a:pt x="2" y="3"/>
                  </a:moveTo>
                  <a:lnTo>
                    <a:pt x="2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36" name="Freeform 450"/>
            <p:cNvSpPr>
              <a:spLocks/>
            </p:cNvSpPr>
            <p:nvPr/>
          </p:nvSpPr>
          <p:spPr bwMode="auto">
            <a:xfrm>
              <a:off x="3105" y="1279"/>
              <a:ext cx="7" cy="5"/>
            </a:xfrm>
            <a:custGeom>
              <a:avLst/>
              <a:gdLst>
                <a:gd name="T0" fmla="*/ 2147482551 w 7"/>
                <a:gd name="T1" fmla="*/ 2147482317 h 5"/>
                <a:gd name="T2" fmla="*/ 2147482551 w 7"/>
                <a:gd name="T3" fmla="*/ 2147482317 h 5"/>
                <a:gd name="T4" fmla="*/ 2147482551 w 7"/>
                <a:gd name="T5" fmla="*/ 2147482317 h 5"/>
                <a:gd name="T6" fmla="*/ 2147482551 w 7"/>
                <a:gd name="T7" fmla="*/ 2147482317 h 5"/>
                <a:gd name="T8" fmla="*/ 2147482551 w 7"/>
                <a:gd name="T9" fmla="*/ 2147482317 h 5"/>
                <a:gd name="T10" fmla="*/ 2147482551 w 7"/>
                <a:gd name="T11" fmla="*/ 2147482317 h 5"/>
                <a:gd name="T12" fmla="*/ 2147482551 w 7"/>
                <a:gd name="T13" fmla="*/ 2147482317 h 5"/>
                <a:gd name="T14" fmla="*/ 0 w 7"/>
                <a:gd name="T15" fmla="*/ 2147482317 h 5"/>
                <a:gd name="T16" fmla="*/ 0 w 7"/>
                <a:gd name="T17" fmla="*/ 0 h 5"/>
                <a:gd name="T18" fmla="*/ 0 w 7"/>
                <a:gd name="T19" fmla="*/ 0 h 5"/>
                <a:gd name="T20" fmla="*/ 0 w 7"/>
                <a:gd name="T21" fmla="*/ 2147482317 h 5"/>
                <a:gd name="T22" fmla="*/ 2147482551 w 7"/>
                <a:gd name="T23" fmla="*/ 2147482317 h 5"/>
                <a:gd name="T24" fmla="*/ 2147482551 w 7"/>
                <a:gd name="T25" fmla="*/ 2147482317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5"/>
                <a:gd name="T41" fmla="*/ 7 w 7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5">
                  <a:moveTo>
                    <a:pt x="2" y="3"/>
                  </a:moveTo>
                  <a:lnTo>
                    <a:pt x="2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37" name="Freeform 451"/>
            <p:cNvSpPr>
              <a:spLocks/>
            </p:cNvSpPr>
            <p:nvPr/>
          </p:nvSpPr>
          <p:spPr bwMode="auto">
            <a:xfrm>
              <a:off x="3118" y="1281"/>
              <a:ext cx="6" cy="3"/>
            </a:xfrm>
            <a:custGeom>
              <a:avLst/>
              <a:gdLst>
                <a:gd name="T0" fmla="*/ 2147483647 w 5"/>
                <a:gd name="T1" fmla="*/ 0 h 2"/>
                <a:gd name="T2" fmla="*/ 2147483647 w 5"/>
                <a:gd name="T3" fmla="*/ 0 h 2"/>
                <a:gd name="T4" fmla="*/ 2147483647 w 5"/>
                <a:gd name="T5" fmla="*/ 0 h 2"/>
                <a:gd name="T6" fmla="*/ 2147483647 w 5"/>
                <a:gd name="T7" fmla="*/ 0 h 2"/>
                <a:gd name="T8" fmla="*/ 2147483647 w 5"/>
                <a:gd name="T9" fmla="*/ 2147483647 h 2"/>
                <a:gd name="T10" fmla="*/ 2147483647 w 5"/>
                <a:gd name="T11" fmla="*/ 2147483647 h 2"/>
                <a:gd name="T12" fmla="*/ 2147483647 w 5"/>
                <a:gd name="T13" fmla="*/ 2147483647 h 2"/>
                <a:gd name="T14" fmla="*/ 2147483647 w 5"/>
                <a:gd name="T15" fmla="*/ 0 h 2"/>
                <a:gd name="T16" fmla="*/ 0 w 5"/>
                <a:gd name="T17" fmla="*/ 0 h 2"/>
                <a:gd name="T18" fmla="*/ 0 w 5"/>
                <a:gd name="T19" fmla="*/ 0 h 2"/>
                <a:gd name="T20" fmla="*/ 0 w 5"/>
                <a:gd name="T21" fmla="*/ 0 h 2"/>
                <a:gd name="T22" fmla="*/ 0 w 5"/>
                <a:gd name="T23" fmla="*/ 0 h 2"/>
                <a:gd name="T24" fmla="*/ 2147483647 w 5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2"/>
                <a:gd name="T41" fmla="*/ 5 w 5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2">
                  <a:moveTo>
                    <a:pt x="2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38" name="Freeform 452"/>
            <p:cNvSpPr>
              <a:spLocks/>
            </p:cNvSpPr>
            <p:nvPr/>
          </p:nvSpPr>
          <p:spPr bwMode="auto">
            <a:xfrm>
              <a:off x="3118" y="1281"/>
              <a:ext cx="6" cy="3"/>
            </a:xfrm>
            <a:custGeom>
              <a:avLst/>
              <a:gdLst>
                <a:gd name="T0" fmla="*/ 2147483647 w 5"/>
                <a:gd name="T1" fmla="*/ 0 h 2"/>
                <a:gd name="T2" fmla="*/ 2147483647 w 5"/>
                <a:gd name="T3" fmla="*/ 0 h 2"/>
                <a:gd name="T4" fmla="*/ 2147483647 w 5"/>
                <a:gd name="T5" fmla="*/ 0 h 2"/>
                <a:gd name="T6" fmla="*/ 2147483647 w 5"/>
                <a:gd name="T7" fmla="*/ 0 h 2"/>
                <a:gd name="T8" fmla="*/ 2147483647 w 5"/>
                <a:gd name="T9" fmla="*/ 2147483647 h 2"/>
                <a:gd name="T10" fmla="*/ 2147483647 w 5"/>
                <a:gd name="T11" fmla="*/ 2147483647 h 2"/>
                <a:gd name="T12" fmla="*/ 2147483647 w 5"/>
                <a:gd name="T13" fmla="*/ 2147483647 h 2"/>
                <a:gd name="T14" fmla="*/ 2147483647 w 5"/>
                <a:gd name="T15" fmla="*/ 0 h 2"/>
                <a:gd name="T16" fmla="*/ 0 w 5"/>
                <a:gd name="T17" fmla="*/ 0 h 2"/>
                <a:gd name="T18" fmla="*/ 0 w 5"/>
                <a:gd name="T19" fmla="*/ 0 h 2"/>
                <a:gd name="T20" fmla="*/ 0 w 5"/>
                <a:gd name="T21" fmla="*/ 0 h 2"/>
                <a:gd name="T22" fmla="*/ 0 w 5"/>
                <a:gd name="T23" fmla="*/ 0 h 2"/>
                <a:gd name="T24" fmla="*/ 2147483647 w 5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2"/>
                <a:gd name="T41" fmla="*/ 5 w 5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2">
                  <a:moveTo>
                    <a:pt x="2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39" name="Freeform 453"/>
            <p:cNvSpPr>
              <a:spLocks/>
            </p:cNvSpPr>
            <p:nvPr/>
          </p:nvSpPr>
          <p:spPr bwMode="auto">
            <a:xfrm>
              <a:off x="3148" y="1279"/>
              <a:ext cx="8" cy="1"/>
            </a:xfrm>
            <a:custGeom>
              <a:avLst/>
              <a:gdLst>
                <a:gd name="T0" fmla="*/ 2147483647 w 7"/>
                <a:gd name="T1" fmla="*/ 0 h 1587"/>
                <a:gd name="T2" fmla="*/ 0 w 7"/>
                <a:gd name="T3" fmla="*/ 0 h 1587"/>
                <a:gd name="T4" fmla="*/ 0 w 7"/>
                <a:gd name="T5" fmla="*/ 0 h 1587"/>
                <a:gd name="T6" fmla="*/ 0 w 7"/>
                <a:gd name="T7" fmla="*/ 0 h 1587"/>
                <a:gd name="T8" fmla="*/ 2147483647 w 7"/>
                <a:gd name="T9" fmla="*/ 0 h 1587"/>
                <a:gd name="T10" fmla="*/ 2147483647 w 7"/>
                <a:gd name="T11" fmla="*/ 0 h 1587"/>
                <a:gd name="T12" fmla="*/ 2147483647 w 7"/>
                <a:gd name="T13" fmla="*/ 0 h 1587"/>
                <a:gd name="T14" fmla="*/ 2147483647 w 7"/>
                <a:gd name="T15" fmla="*/ 0 h 158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"/>
                <a:gd name="T25" fmla="*/ 0 h 1587"/>
                <a:gd name="T26" fmla="*/ 7 w 7"/>
                <a:gd name="T27" fmla="*/ 1587 h 158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" h="1587">
                  <a:moveTo>
                    <a:pt x="5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40" name="Freeform 454"/>
            <p:cNvSpPr>
              <a:spLocks/>
            </p:cNvSpPr>
            <p:nvPr/>
          </p:nvSpPr>
          <p:spPr bwMode="auto">
            <a:xfrm>
              <a:off x="3148" y="1279"/>
              <a:ext cx="8" cy="1"/>
            </a:xfrm>
            <a:custGeom>
              <a:avLst/>
              <a:gdLst>
                <a:gd name="T0" fmla="*/ 2147483647 w 7"/>
                <a:gd name="T1" fmla="*/ 0 h 1587"/>
                <a:gd name="T2" fmla="*/ 0 w 7"/>
                <a:gd name="T3" fmla="*/ 0 h 1587"/>
                <a:gd name="T4" fmla="*/ 0 w 7"/>
                <a:gd name="T5" fmla="*/ 0 h 1587"/>
                <a:gd name="T6" fmla="*/ 0 w 7"/>
                <a:gd name="T7" fmla="*/ 0 h 1587"/>
                <a:gd name="T8" fmla="*/ 2147483647 w 7"/>
                <a:gd name="T9" fmla="*/ 0 h 1587"/>
                <a:gd name="T10" fmla="*/ 2147483647 w 7"/>
                <a:gd name="T11" fmla="*/ 0 h 1587"/>
                <a:gd name="T12" fmla="*/ 2147483647 w 7"/>
                <a:gd name="T13" fmla="*/ 0 h 1587"/>
                <a:gd name="T14" fmla="*/ 2147483647 w 7"/>
                <a:gd name="T15" fmla="*/ 0 h 158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"/>
                <a:gd name="T25" fmla="*/ 0 h 1587"/>
                <a:gd name="T26" fmla="*/ 7 w 7"/>
                <a:gd name="T27" fmla="*/ 1587 h 158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" h="1587">
                  <a:moveTo>
                    <a:pt x="5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41" name="Freeform 455"/>
            <p:cNvSpPr>
              <a:spLocks/>
            </p:cNvSpPr>
            <p:nvPr/>
          </p:nvSpPr>
          <p:spPr bwMode="auto">
            <a:xfrm>
              <a:off x="3143" y="1274"/>
              <a:ext cx="16" cy="2"/>
            </a:xfrm>
            <a:custGeom>
              <a:avLst/>
              <a:gdLst>
                <a:gd name="T0" fmla="*/ 2147483647 w 14"/>
                <a:gd name="T1" fmla="*/ 0 h 2"/>
                <a:gd name="T2" fmla="*/ 2147483647 w 14"/>
                <a:gd name="T3" fmla="*/ 0 h 2"/>
                <a:gd name="T4" fmla="*/ 2147483647 w 14"/>
                <a:gd name="T5" fmla="*/ 0 h 2"/>
                <a:gd name="T6" fmla="*/ 2147483647 w 14"/>
                <a:gd name="T7" fmla="*/ 0 h 2"/>
                <a:gd name="T8" fmla="*/ 2147483647 w 14"/>
                <a:gd name="T9" fmla="*/ 0 h 2"/>
                <a:gd name="T10" fmla="*/ 2147483647 w 14"/>
                <a:gd name="T11" fmla="*/ 0 h 2"/>
                <a:gd name="T12" fmla="*/ 2147483647 w 14"/>
                <a:gd name="T13" fmla="*/ 0 h 2"/>
                <a:gd name="T14" fmla="*/ 2147483647 w 14"/>
                <a:gd name="T15" fmla="*/ 0 h 2"/>
                <a:gd name="T16" fmla="*/ 2147483647 w 14"/>
                <a:gd name="T17" fmla="*/ 0 h 2"/>
                <a:gd name="T18" fmla="*/ 2147483647 w 14"/>
                <a:gd name="T19" fmla="*/ 0 h 2"/>
                <a:gd name="T20" fmla="*/ 2147483647 w 14"/>
                <a:gd name="T21" fmla="*/ 0 h 2"/>
                <a:gd name="T22" fmla="*/ 2147483647 w 14"/>
                <a:gd name="T23" fmla="*/ 0 h 2"/>
                <a:gd name="T24" fmla="*/ 2147483647 w 14"/>
                <a:gd name="T25" fmla="*/ 0 h 2"/>
                <a:gd name="T26" fmla="*/ 2147483647 w 14"/>
                <a:gd name="T27" fmla="*/ 0 h 2"/>
                <a:gd name="T28" fmla="*/ 2147483647 w 14"/>
                <a:gd name="T29" fmla="*/ 0 h 2"/>
                <a:gd name="T30" fmla="*/ 2147483647 w 14"/>
                <a:gd name="T31" fmla="*/ 2147482112 h 2"/>
                <a:gd name="T32" fmla="*/ 2147483647 w 14"/>
                <a:gd name="T33" fmla="*/ 2147482112 h 2"/>
                <a:gd name="T34" fmla="*/ 2147483647 w 14"/>
                <a:gd name="T35" fmla="*/ 2147482112 h 2"/>
                <a:gd name="T36" fmla="*/ 2147483647 w 14"/>
                <a:gd name="T37" fmla="*/ 2147482112 h 2"/>
                <a:gd name="T38" fmla="*/ 2147483647 w 14"/>
                <a:gd name="T39" fmla="*/ 2147482112 h 2"/>
                <a:gd name="T40" fmla="*/ 2147483647 w 14"/>
                <a:gd name="T41" fmla="*/ 2147482112 h 2"/>
                <a:gd name="T42" fmla="*/ 2147483647 w 14"/>
                <a:gd name="T43" fmla="*/ 2147482112 h 2"/>
                <a:gd name="T44" fmla="*/ 2147483647 w 14"/>
                <a:gd name="T45" fmla="*/ 2147482112 h 2"/>
                <a:gd name="T46" fmla="*/ 2147483647 w 14"/>
                <a:gd name="T47" fmla="*/ 2147482112 h 2"/>
                <a:gd name="T48" fmla="*/ 2147483647 w 14"/>
                <a:gd name="T49" fmla="*/ 0 h 2"/>
                <a:gd name="T50" fmla="*/ 0 w 14"/>
                <a:gd name="T51" fmla="*/ 0 h 2"/>
                <a:gd name="T52" fmla="*/ 2147483647 w 14"/>
                <a:gd name="T53" fmla="*/ 0 h 2"/>
                <a:gd name="T54" fmla="*/ 2147483647 w 14"/>
                <a:gd name="T55" fmla="*/ 0 h 2"/>
                <a:gd name="T56" fmla="*/ 2147483647 w 14"/>
                <a:gd name="T57" fmla="*/ 0 h 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"/>
                <a:gd name="T88" fmla="*/ 0 h 2"/>
                <a:gd name="T89" fmla="*/ 14 w 14"/>
                <a:gd name="T90" fmla="*/ 2 h 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" h="2">
                  <a:moveTo>
                    <a:pt x="5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42" name="Freeform 456"/>
            <p:cNvSpPr>
              <a:spLocks/>
            </p:cNvSpPr>
            <p:nvPr/>
          </p:nvSpPr>
          <p:spPr bwMode="auto">
            <a:xfrm>
              <a:off x="3143" y="1274"/>
              <a:ext cx="16" cy="2"/>
            </a:xfrm>
            <a:custGeom>
              <a:avLst/>
              <a:gdLst>
                <a:gd name="T0" fmla="*/ 2147483647 w 14"/>
                <a:gd name="T1" fmla="*/ 0 h 2"/>
                <a:gd name="T2" fmla="*/ 2147483647 w 14"/>
                <a:gd name="T3" fmla="*/ 0 h 2"/>
                <a:gd name="T4" fmla="*/ 2147483647 w 14"/>
                <a:gd name="T5" fmla="*/ 0 h 2"/>
                <a:gd name="T6" fmla="*/ 2147483647 w 14"/>
                <a:gd name="T7" fmla="*/ 0 h 2"/>
                <a:gd name="T8" fmla="*/ 2147483647 w 14"/>
                <a:gd name="T9" fmla="*/ 0 h 2"/>
                <a:gd name="T10" fmla="*/ 2147483647 w 14"/>
                <a:gd name="T11" fmla="*/ 0 h 2"/>
                <a:gd name="T12" fmla="*/ 2147483647 w 14"/>
                <a:gd name="T13" fmla="*/ 0 h 2"/>
                <a:gd name="T14" fmla="*/ 2147483647 w 14"/>
                <a:gd name="T15" fmla="*/ 0 h 2"/>
                <a:gd name="T16" fmla="*/ 2147483647 w 14"/>
                <a:gd name="T17" fmla="*/ 0 h 2"/>
                <a:gd name="T18" fmla="*/ 2147483647 w 14"/>
                <a:gd name="T19" fmla="*/ 0 h 2"/>
                <a:gd name="T20" fmla="*/ 2147483647 w 14"/>
                <a:gd name="T21" fmla="*/ 0 h 2"/>
                <a:gd name="T22" fmla="*/ 2147483647 w 14"/>
                <a:gd name="T23" fmla="*/ 0 h 2"/>
                <a:gd name="T24" fmla="*/ 2147483647 w 14"/>
                <a:gd name="T25" fmla="*/ 0 h 2"/>
                <a:gd name="T26" fmla="*/ 2147483647 w 14"/>
                <a:gd name="T27" fmla="*/ 0 h 2"/>
                <a:gd name="T28" fmla="*/ 2147483647 w 14"/>
                <a:gd name="T29" fmla="*/ 0 h 2"/>
                <a:gd name="T30" fmla="*/ 2147483647 w 14"/>
                <a:gd name="T31" fmla="*/ 2147482112 h 2"/>
                <a:gd name="T32" fmla="*/ 2147483647 w 14"/>
                <a:gd name="T33" fmla="*/ 2147482112 h 2"/>
                <a:gd name="T34" fmla="*/ 2147483647 w 14"/>
                <a:gd name="T35" fmla="*/ 2147482112 h 2"/>
                <a:gd name="T36" fmla="*/ 2147483647 w 14"/>
                <a:gd name="T37" fmla="*/ 2147482112 h 2"/>
                <a:gd name="T38" fmla="*/ 2147483647 w 14"/>
                <a:gd name="T39" fmla="*/ 2147482112 h 2"/>
                <a:gd name="T40" fmla="*/ 2147483647 w 14"/>
                <a:gd name="T41" fmla="*/ 2147482112 h 2"/>
                <a:gd name="T42" fmla="*/ 2147483647 w 14"/>
                <a:gd name="T43" fmla="*/ 2147482112 h 2"/>
                <a:gd name="T44" fmla="*/ 2147483647 w 14"/>
                <a:gd name="T45" fmla="*/ 2147482112 h 2"/>
                <a:gd name="T46" fmla="*/ 2147483647 w 14"/>
                <a:gd name="T47" fmla="*/ 2147482112 h 2"/>
                <a:gd name="T48" fmla="*/ 2147483647 w 14"/>
                <a:gd name="T49" fmla="*/ 0 h 2"/>
                <a:gd name="T50" fmla="*/ 0 w 14"/>
                <a:gd name="T51" fmla="*/ 0 h 2"/>
                <a:gd name="T52" fmla="*/ 2147483647 w 14"/>
                <a:gd name="T53" fmla="*/ 0 h 2"/>
                <a:gd name="T54" fmla="*/ 2147483647 w 14"/>
                <a:gd name="T55" fmla="*/ 0 h 2"/>
                <a:gd name="T56" fmla="*/ 2147483647 w 14"/>
                <a:gd name="T57" fmla="*/ 0 h 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"/>
                <a:gd name="T88" fmla="*/ 0 h 2"/>
                <a:gd name="T89" fmla="*/ 14 w 14"/>
                <a:gd name="T90" fmla="*/ 2 h 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" h="2">
                  <a:moveTo>
                    <a:pt x="5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43" name="Freeform 457"/>
            <p:cNvSpPr>
              <a:spLocks/>
            </p:cNvSpPr>
            <p:nvPr/>
          </p:nvSpPr>
          <p:spPr bwMode="auto">
            <a:xfrm>
              <a:off x="3156" y="1276"/>
              <a:ext cx="11" cy="3"/>
            </a:xfrm>
            <a:custGeom>
              <a:avLst/>
              <a:gdLst>
                <a:gd name="T0" fmla="*/ 2147483647 w 9"/>
                <a:gd name="T1" fmla="*/ 2147483647 h 2"/>
                <a:gd name="T2" fmla="*/ 2147483647 w 9"/>
                <a:gd name="T3" fmla="*/ 2147483647 h 2"/>
                <a:gd name="T4" fmla="*/ 2147483647 w 9"/>
                <a:gd name="T5" fmla="*/ 2147483647 h 2"/>
                <a:gd name="T6" fmla="*/ 2147483647 w 9"/>
                <a:gd name="T7" fmla="*/ 2147483647 h 2"/>
                <a:gd name="T8" fmla="*/ 2147483647 w 9"/>
                <a:gd name="T9" fmla="*/ 2147483647 h 2"/>
                <a:gd name="T10" fmla="*/ 0 w 9"/>
                <a:gd name="T11" fmla="*/ 2147483647 h 2"/>
                <a:gd name="T12" fmla="*/ 0 w 9"/>
                <a:gd name="T13" fmla="*/ 2147483647 h 2"/>
                <a:gd name="T14" fmla="*/ 0 w 9"/>
                <a:gd name="T15" fmla="*/ 0 h 2"/>
                <a:gd name="T16" fmla="*/ 0 w 9"/>
                <a:gd name="T17" fmla="*/ 0 h 2"/>
                <a:gd name="T18" fmla="*/ 0 w 9"/>
                <a:gd name="T19" fmla="*/ 0 h 2"/>
                <a:gd name="T20" fmla="*/ 2147483647 w 9"/>
                <a:gd name="T21" fmla="*/ 0 h 2"/>
                <a:gd name="T22" fmla="*/ 2147483647 w 9"/>
                <a:gd name="T23" fmla="*/ 0 h 2"/>
                <a:gd name="T24" fmla="*/ 2147483647 w 9"/>
                <a:gd name="T25" fmla="*/ 0 h 2"/>
                <a:gd name="T26" fmla="*/ 2147483647 w 9"/>
                <a:gd name="T27" fmla="*/ 0 h 2"/>
                <a:gd name="T28" fmla="*/ 2147483647 w 9"/>
                <a:gd name="T29" fmla="*/ 0 h 2"/>
                <a:gd name="T30" fmla="*/ 2147483647 w 9"/>
                <a:gd name="T31" fmla="*/ 0 h 2"/>
                <a:gd name="T32" fmla="*/ 2147483647 w 9"/>
                <a:gd name="T33" fmla="*/ 2147483647 h 2"/>
                <a:gd name="T34" fmla="*/ 2147483647 w 9"/>
                <a:gd name="T35" fmla="*/ 2147483647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"/>
                <a:gd name="T55" fmla="*/ 0 h 2"/>
                <a:gd name="T56" fmla="*/ 9 w 9"/>
                <a:gd name="T57" fmla="*/ 2 h 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" h="2">
                  <a:moveTo>
                    <a:pt x="5" y="2"/>
                  </a:move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44" name="Freeform 458"/>
            <p:cNvSpPr>
              <a:spLocks/>
            </p:cNvSpPr>
            <p:nvPr/>
          </p:nvSpPr>
          <p:spPr bwMode="auto">
            <a:xfrm>
              <a:off x="3156" y="1276"/>
              <a:ext cx="11" cy="3"/>
            </a:xfrm>
            <a:custGeom>
              <a:avLst/>
              <a:gdLst>
                <a:gd name="T0" fmla="*/ 2147483647 w 9"/>
                <a:gd name="T1" fmla="*/ 2147483647 h 2"/>
                <a:gd name="T2" fmla="*/ 2147483647 w 9"/>
                <a:gd name="T3" fmla="*/ 2147483647 h 2"/>
                <a:gd name="T4" fmla="*/ 2147483647 w 9"/>
                <a:gd name="T5" fmla="*/ 2147483647 h 2"/>
                <a:gd name="T6" fmla="*/ 2147483647 w 9"/>
                <a:gd name="T7" fmla="*/ 2147483647 h 2"/>
                <a:gd name="T8" fmla="*/ 2147483647 w 9"/>
                <a:gd name="T9" fmla="*/ 2147483647 h 2"/>
                <a:gd name="T10" fmla="*/ 0 w 9"/>
                <a:gd name="T11" fmla="*/ 2147483647 h 2"/>
                <a:gd name="T12" fmla="*/ 0 w 9"/>
                <a:gd name="T13" fmla="*/ 2147483647 h 2"/>
                <a:gd name="T14" fmla="*/ 0 w 9"/>
                <a:gd name="T15" fmla="*/ 0 h 2"/>
                <a:gd name="T16" fmla="*/ 0 w 9"/>
                <a:gd name="T17" fmla="*/ 0 h 2"/>
                <a:gd name="T18" fmla="*/ 0 w 9"/>
                <a:gd name="T19" fmla="*/ 0 h 2"/>
                <a:gd name="T20" fmla="*/ 2147483647 w 9"/>
                <a:gd name="T21" fmla="*/ 0 h 2"/>
                <a:gd name="T22" fmla="*/ 2147483647 w 9"/>
                <a:gd name="T23" fmla="*/ 0 h 2"/>
                <a:gd name="T24" fmla="*/ 2147483647 w 9"/>
                <a:gd name="T25" fmla="*/ 0 h 2"/>
                <a:gd name="T26" fmla="*/ 2147483647 w 9"/>
                <a:gd name="T27" fmla="*/ 0 h 2"/>
                <a:gd name="T28" fmla="*/ 2147483647 w 9"/>
                <a:gd name="T29" fmla="*/ 0 h 2"/>
                <a:gd name="T30" fmla="*/ 2147483647 w 9"/>
                <a:gd name="T31" fmla="*/ 0 h 2"/>
                <a:gd name="T32" fmla="*/ 2147483647 w 9"/>
                <a:gd name="T33" fmla="*/ 2147483647 h 2"/>
                <a:gd name="T34" fmla="*/ 2147483647 w 9"/>
                <a:gd name="T35" fmla="*/ 2147483647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"/>
                <a:gd name="T55" fmla="*/ 0 h 2"/>
                <a:gd name="T56" fmla="*/ 9 w 9"/>
                <a:gd name="T57" fmla="*/ 2 h 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" h="2">
                  <a:moveTo>
                    <a:pt x="5" y="2"/>
                  </a:move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2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45" name="Freeform 459"/>
            <p:cNvSpPr>
              <a:spLocks/>
            </p:cNvSpPr>
            <p:nvPr/>
          </p:nvSpPr>
          <p:spPr bwMode="auto">
            <a:xfrm>
              <a:off x="3167" y="1274"/>
              <a:ext cx="6" cy="2"/>
            </a:xfrm>
            <a:custGeom>
              <a:avLst/>
              <a:gdLst>
                <a:gd name="T0" fmla="*/ 2147483647 w 5"/>
                <a:gd name="T1" fmla="*/ 2147482112 h 2"/>
                <a:gd name="T2" fmla="*/ 2147483647 w 5"/>
                <a:gd name="T3" fmla="*/ 2147482112 h 2"/>
                <a:gd name="T4" fmla="*/ 0 w 5"/>
                <a:gd name="T5" fmla="*/ 0 h 2"/>
                <a:gd name="T6" fmla="*/ 0 w 5"/>
                <a:gd name="T7" fmla="*/ 0 h 2"/>
                <a:gd name="T8" fmla="*/ 0 w 5"/>
                <a:gd name="T9" fmla="*/ 0 h 2"/>
                <a:gd name="T10" fmla="*/ 2147483647 w 5"/>
                <a:gd name="T11" fmla="*/ 0 h 2"/>
                <a:gd name="T12" fmla="*/ 2147483647 w 5"/>
                <a:gd name="T13" fmla="*/ 0 h 2"/>
                <a:gd name="T14" fmla="*/ 2147483647 w 5"/>
                <a:gd name="T15" fmla="*/ 0 h 2"/>
                <a:gd name="T16" fmla="*/ 2147483647 w 5"/>
                <a:gd name="T17" fmla="*/ 0 h 2"/>
                <a:gd name="T18" fmla="*/ 2147483647 w 5"/>
                <a:gd name="T19" fmla="*/ 2147482112 h 2"/>
                <a:gd name="T20" fmla="*/ 2147483647 w 5"/>
                <a:gd name="T21" fmla="*/ 2147482112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2"/>
                <a:gd name="T35" fmla="*/ 5 w 5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2">
                  <a:moveTo>
                    <a:pt x="5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46" name="Freeform 460"/>
            <p:cNvSpPr>
              <a:spLocks/>
            </p:cNvSpPr>
            <p:nvPr/>
          </p:nvSpPr>
          <p:spPr bwMode="auto">
            <a:xfrm>
              <a:off x="3167" y="1274"/>
              <a:ext cx="6" cy="2"/>
            </a:xfrm>
            <a:custGeom>
              <a:avLst/>
              <a:gdLst>
                <a:gd name="T0" fmla="*/ 2147483647 w 5"/>
                <a:gd name="T1" fmla="*/ 2147482112 h 2"/>
                <a:gd name="T2" fmla="*/ 2147483647 w 5"/>
                <a:gd name="T3" fmla="*/ 2147482112 h 2"/>
                <a:gd name="T4" fmla="*/ 0 w 5"/>
                <a:gd name="T5" fmla="*/ 0 h 2"/>
                <a:gd name="T6" fmla="*/ 0 w 5"/>
                <a:gd name="T7" fmla="*/ 0 h 2"/>
                <a:gd name="T8" fmla="*/ 0 w 5"/>
                <a:gd name="T9" fmla="*/ 0 h 2"/>
                <a:gd name="T10" fmla="*/ 2147483647 w 5"/>
                <a:gd name="T11" fmla="*/ 0 h 2"/>
                <a:gd name="T12" fmla="*/ 2147483647 w 5"/>
                <a:gd name="T13" fmla="*/ 0 h 2"/>
                <a:gd name="T14" fmla="*/ 2147483647 w 5"/>
                <a:gd name="T15" fmla="*/ 0 h 2"/>
                <a:gd name="T16" fmla="*/ 2147483647 w 5"/>
                <a:gd name="T17" fmla="*/ 0 h 2"/>
                <a:gd name="T18" fmla="*/ 2147483647 w 5"/>
                <a:gd name="T19" fmla="*/ 2147482112 h 2"/>
                <a:gd name="T20" fmla="*/ 2147483647 w 5"/>
                <a:gd name="T21" fmla="*/ 2147482112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2"/>
                <a:gd name="T35" fmla="*/ 5 w 5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2">
                  <a:moveTo>
                    <a:pt x="5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47" name="Freeform 461"/>
            <p:cNvSpPr>
              <a:spLocks/>
            </p:cNvSpPr>
            <p:nvPr/>
          </p:nvSpPr>
          <p:spPr bwMode="auto">
            <a:xfrm>
              <a:off x="3192" y="1266"/>
              <a:ext cx="11" cy="5"/>
            </a:xfrm>
            <a:custGeom>
              <a:avLst/>
              <a:gdLst>
                <a:gd name="T0" fmla="*/ 2147483647 w 9"/>
                <a:gd name="T1" fmla="*/ 2147483647 h 4"/>
                <a:gd name="T2" fmla="*/ 2147483647 w 9"/>
                <a:gd name="T3" fmla="*/ 2147483647 h 4"/>
                <a:gd name="T4" fmla="*/ 2147483647 w 9"/>
                <a:gd name="T5" fmla="*/ 2147483647 h 4"/>
                <a:gd name="T6" fmla="*/ 2147483647 w 9"/>
                <a:gd name="T7" fmla="*/ 2147483647 h 4"/>
                <a:gd name="T8" fmla="*/ 2147483647 w 9"/>
                <a:gd name="T9" fmla="*/ 2147483647 h 4"/>
                <a:gd name="T10" fmla="*/ 2147483647 w 9"/>
                <a:gd name="T11" fmla="*/ 2147483647 h 4"/>
                <a:gd name="T12" fmla="*/ 2147483647 w 9"/>
                <a:gd name="T13" fmla="*/ 2147483647 h 4"/>
                <a:gd name="T14" fmla="*/ 2147483647 w 9"/>
                <a:gd name="T15" fmla="*/ 2147483647 h 4"/>
                <a:gd name="T16" fmla="*/ 2147483647 w 9"/>
                <a:gd name="T17" fmla="*/ 2147483647 h 4"/>
                <a:gd name="T18" fmla="*/ 2147483647 w 9"/>
                <a:gd name="T19" fmla="*/ 2147483647 h 4"/>
                <a:gd name="T20" fmla="*/ 0 w 9"/>
                <a:gd name="T21" fmla="*/ 2147483647 h 4"/>
                <a:gd name="T22" fmla="*/ 0 w 9"/>
                <a:gd name="T23" fmla="*/ 2147483647 h 4"/>
                <a:gd name="T24" fmla="*/ 2147483647 w 9"/>
                <a:gd name="T25" fmla="*/ 2147483647 h 4"/>
                <a:gd name="T26" fmla="*/ 2147483647 w 9"/>
                <a:gd name="T27" fmla="*/ 2147483647 h 4"/>
                <a:gd name="T28" fmla="*/ 2147483647 w 9"/>
                <a:gd name="T29" fmla="*/ 2147483647 h 4"/>
                <a:gd name="T30" fmla="*/ 2147483647 w 9"/>
                <a:gd name="T31" fmla="*/ 0 h 4"/>
                <a:gd name="T32" fmla="*/ 2147483647 w 9"/>
                <a:gd name="T33" fmla="*/ 2147483647 h 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"/>
                <a:gd name="T52" fmla="*/ 0 h 4"/>
                <a:gd name="T53" fmla="*/ 9 w 9"/>
                <a:gd name="T54" fmla="*/ 4 h 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" h="4">
                  <a:moveTo>
                    <a:pt x="7" y="2"/>
                  </a:moveTo>
                  <a:lnTo>
                    <a:pt x="9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48" name="Freeform 462"/>
            <p:cNvSpPr>
              <a:spLocks/>
            </p:cNvSpPr>
            <p:nvPr/>
          </p:nvSpPr>
          <p:spPr bwMode="auto">
            <a:xfrm>
              <a:off x="3192" y="1266"/>
              <a:ext cx="11" cy="5"/>
            </a:xfrm>
            <a:custGeom>
              <a:avLst/>
              <a:gdLst>
                <a:gd name="T0" fmla="*/ 2147483647 w 9"/>
                <a:gd name="T1" fmla="*/ 2147483647 h 4"/>
                <a:gd name="T2" fmla="*/ 2147483647 w 9"/>
                <a:gd name="T3" fmla="*/ 2147483647 h 4"/>
                <a:gd name="T4" fmla="*/ 2147483647 w 9"/>
                <a:gd name="T5" fmla="*/ 2147483647 h 4"/>
                <a:gd name="T6" fmla="*/ 2147483647 w 9"/>
                <a:gd name="T7" fmla="*/ 2147483647 h 4"/>
                <a:gd name="T8" fmla="*/ 2147483647 w 9"/>
                <a:gd name="T9" fmla="*/ 2147483647 h 4"/>
                <a:gd name="T10" fmla="*/ 2147483647 w 9"/>
                <a:gd name="T11" fmla="*/ 2147483647 h 4"/>
                <a:gd name="T12" fmla="*/ 2147483647 w 9"/>
                <a:gd name="T13" fmla="*/ 2147483647 h 4"/>
                <a:gd name="T14" fmla="*/ 2147483647 w 9"/>
                <a:gd name="T15" fmla="*/ 2147483647 h 4"/>
                <a:gd name="T16" fmla="*/ 2147483647 w 9"/>
                <a:gd name="T17" fmla="*/ 2147483647 h 4"/>
                <a:gd name="T18" fmla="*/ 2147483647 w 9"/>
                <a:gd name="T19" fmla="*/ 2147483647 h 4"/>
                <a:gd name="T20" fmla="*/ 0 w 9"/>
                <a:gd name="T21" fmla="*/ 2147483647 h 4"/>
                <a:gd name="T22" fmla="*/ 0 w 9"/>
                <a:gd name="T23" fmla="*/ 2147483647 h 4"/>
                <a:gd name="T24" fmla="*/ 2147483647 w 9"/>
                <a:gd name="T25" fmla="*/ 2147483647 h 4"/>
                <a:gd name="T26" fmla="*/ 2147483647 w 9"/>
                <a:gd name="T27" fmla="*/ 2147483647 h 4"/>
                <a:gd name="T28" fmla="*/ 2147483647 w 9"/>
                <a:gd name="T29" fmla="*/ 2147483647 h 4"/>
                <a:gd name="T30" fmla="*/ 2147483647 w 9"/>
                <a:gd name="T31" fmla="*/ 0 h 4"/>
                <a:gd name="T32" fmla="*/ 2147483647 w 9"/>
                <a:gd name="T33" fmla="*/ 2147483647 h 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"/>
                <a:gd name="T52" fmla="*/ 0 h 4"/>
                <a:gd name="T53" fmla="*/ 9 w 9"/>
                <a:gd name="T54" fmla="*/ 4 h 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" h="4">
                  <a:moveTo>
                    <a:pt x="7" y="2"/>
                  </a:moveTo>
                  <a:lnTo>
                    <a:pt x="9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49" name="Freeform 463"/>
            <p:cNvSpPr>
              <a:spLocks/>
            </p:cNvSpPr>
            <p:nvPr/>
          </p:nvSpPr>
          <p:spPr bwMode="auto">
            <a:xfrm>
              <a:off x="2931" y="1375"/>
              <a:ext cx="11" cy="5"/>
            </a:xfrm>
            <a:custGeom>
              <a:avLst/>
              <a:gdLst>
                <a:gd name="T0" fmla="*/ 0 w 10"/>
                <a:gd name="T1" fmla="*/ 2147483647 h 4"/>
                <a:gd name="T2" fmla="*/ 0 w 10"/>
                <a:gd name="T3" fmla="*/ 2147483647 h 4"/>
                <a:gd name="T4" fmla="*/ 0 w 10"/>
                <a:gd name="T5" fmla="*/ 2147483647 h 4"/>
                <a:gd name="T6" fmla="*/ 2147483647 w 10"/>
                <a:gd name="T7" fmla="*/ 2147483647 h 4"/>
                <a:gd name="T8" fmla="*/ 2147483647 w 10"/>
                <a:gd name="T9" fmla="*/ 2147483647 h 4"/>
                <a:gd name="T10" fmla="*/ 2147483647 w 10"/>
                <a:gd name="T11" fmla="*/ 2147483647 h 4"/>
                <a:gd name="T12" fmla="*/ 2147483647 w 10"/>
                <a:gd name="T13" fmla="*/ 0 h 4"/>
                <a:gd name="T14" fmla="*/ 2147483647 w 10"/>
                <a:gd name="T15" fmla="*/ 0 h 4"/>
                <a:gd name="T16" fmla="*/ 2147483647 w 10"/>
                <a:gd name="T17" fmla="*/ 2147483647 h 4"/>
                <a:gd name="T18" fmla="*/ 2147483647 w 10"/>
                <a:gd name="T19" fmla="*/ 2147483647 h 4"/>
                <a:gd name="T20" fmla="*/ 2147483647 w 10"/>
                <a:gd name="T21" fmla="*/ 2147483647 h 4"/>
                <a:gd name="T22" fmla="*/ 2147483647 w 10"/>
                <a:gd name="T23" fmla="*/ 2147483647 h 4"/>
                <a:gd name="T24" fmla="*/ 2147483647 w 10"/>
                <a:gd name="T25" fmla="*/ 2147483647 h 4"/>
                <a:gd name="T26" fmla="*/ 0 w 10"/>
                <a:gd name="T27" fmla="*/ 2147483647 h 4"/>
                <a:gd name="T28" fmla="*/ 0 w 10"/>
                <a:gd name="T29" fmla="*/ 2147483647 h 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"/>
                <a:gd name="T46" fmla="*/ 0 h 4"/>
                <a:gd name="T47" fmla="*/ 10 w 10"/>
                <a:gd name="T48" fmla="*/ 4 h 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" h="4">
                  <a:moveTo>
                    <a:pt x="0" y="2"/>
                  </a:moveTo>
                  <a:lnTo>
                    <a:pt x="0" y="2"/>
                  </a:lnTo>
                  <a:lnTo>
                    <a:pt x="3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5" y="2"/>
                  </a:lnTo>
                  <a:lnTo>
                    <a:pt x="3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50" name="Freeform 464"/>
            <p:cNvSpPr>
              <a:spLocks/>
            </p:cNvSpPr>
            <p:nvPr/>
          </p:nvSpPr>
          <p:spPr bwMode="auto">
            <a:xfrm>
              <a:off x="2931" y="1375"/>
              <a:ext cx="11" cy="5"/>
            </a:xfrm>
            <a:custGeom>
              <a:avLst/>
              <a:gdLst>
                <a:gd name="T0" fmla="*/ 0 w 10"/>
                <a:gd name="T1" fmla="*/ 2147483647 h 4"/>
                <a:gd name="T2" fmla="*/ 0 w 10"/>
                <a:gd name="T3" fmla="*/ 2147483647 h 4"/>
                <a:gd name="T4" fmla="*/ 0 w 10"/>
                <a:gd name="T5" fmla="*/ 2147483647 h 4"/>
                <a:gd name="T6" fmla="*/ 2147483647 w 10"/>
                <a:gd name="T7" fmla="*/ 2147483647 h 4"/>
                <a:gd name="T8" fmla="*/ 2147483647 w 10"/>
                <a:gd name="T9" fmla="*/ 2147483647 h 4"/>
                <a:gd name="T10" fmla="*/ 2147483647 w 10"/>
                <a:gd name="T11" fmla="*/ 2147483647 h 4"/>
                <a:gd name="T12" fmla="*/ 2147483647 w 10"/>
                <a:gd name="T13" fmla="*/ 0 h 4"/>
                <a:gd name="T14" fmla="*/ 2147483647 w 10"/>
                <a:gd name="T15" fmla="*/ 0 h 4"/>
                <a:gd name="T16" fmla="*/ 2147483647 w 10"/>
                <a:gd name="T17" fmla="*/ 2147483647 h 4"/>
                <a:gd name="T18" fmla="*/ 2147483647 w 10"/>
                <a:gd name="T19" fmla="*/ 2147483647 h 4"/>
                <a:gd name="T20" fmla="*/ 2147483647 w 10"/>
                <a:gd name="T21" fmla="*/ 2147483647 h 4"/>
                <a:gd name="T22" fmla="*/ 2147483647 w 10"/>
                <a:gd name="T23" fmla="*/ 2147483647 h 4"/>
                <a:gd name="T24" fmla="*/ 2147483647 w 10"/>
                <a:gd name="T25" fmla="*/ 2147483647 h 4"/>
                <a:gd name="T26" fmla="*/ 0 w 10"/>
                <a:gd name="T27" fmla="*/ 2147483647 h 4"/>
                <a:gd name="T28" fmla="*/ 0 w 10"/>
                <a:gd name="T29" fmla="*/ 2147483647 h 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"/>
                <a:gd name="T46" fmla="*/ 0 h 4"/>
                <a:gd name="T47" fmla="*/ 10 w 10"/>
                <a:gd name="T48" fmla="*/ 4 h 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" h="4">
                  <a:moveTo>
                    <a:pt x="0" y="2"/>
                  </a:moveTo>
                  <a:lnTo>
                    <a:pt x="0" y="2"/>
                  </a:lnTo>
                  <a:lnTo>
                    <a:pt x="3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5" y="2"/>
                  </a:lnTo>
                  <a:lnTo>
                    <a:pt x="3" y="4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51" name="Freeform 465"/>
            <p:cNvSpPr>
              <a:spLocks/>
            </p:cNvSpPr>
            <p:nvPr/>
          </p:nvSpPr>
          <p:spPr bwMode="auto">
            <a:xfrm>
              <a:off x="2874" y="1414"/>
              <a:ext cx="2" cy="4"/>
            </a:xfrm>
            <a:custGeom>
              <a:avLst/>
              <a:gdLst>
                <a:gd name="T0" fmla="*/ 2147482112 w 2"/>
                <a:gd name="T1" fmla="*/ 0 h 3"/>
                <a:gd name="T2" fmla="*/ 2147482112 w 2"/>
                <a:gd name="T3" fmla="*/ 0 h 3"/>
                <a:gd name="T4" fmla="*/ 0 w 2"/>
                <a:gd name="T5" fmla="*/ 0 h 3"/>
                <a:gd name="T6" fmla="*/ 0 w 2"/>
                <a:gd name="T7" fmla="*/ 2147483647 h 3"/>
                <a:gd name="T8" fmla="*/ 0 w 2"/>
                <a:gd name="T9" fmla="*/ 2147483647 h 3"/>
                <a:gd name="T10" fmla="*/ 2147482112 w 2"/>
                <a:gd name="T11" fmla="*/ 2147483647 h 3"/>
                <a:gd name="T12" fmla="*/ 2147482112 w 2"/>
                <a:gd name="T13" fmla="*/ 0 h 3"/>
                <a:gd name="T14" fmla="*/ 2147482112 w 2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52" name="Freeform 466"/>
            <p:cNvSpPr>
              <a:spLocks/>
            </p:cNvSpPr>
            <p:nvPr/>
          </p:nvSpPr>
          <p:spPr bwMode="auto">
            <a:xfrm>
              <a:off x="2874" y="1414"/>
              <a:ext cx="2" cy="4"/>
            </a:xfrm>
            <a:custGeom>
              <a:avLst/>
              <a:gdLst>
                <a:gd name="T0" fmla="*/ 2147482112 w 2"/>
                <a:gd name="T1" fmla="*/ 0 h 3"/>
                <a:gd name="T2" fmla="*/ 2147482112 w 2"/>
                <a:gd name="T3" fmla="*/ 0 h 3"/>
                <a:gd name="T4" fmla="*/ 0 w 2"/>
                <a:gd name="T5" fmla="*/ 0 h 3"/>
                <a:gd name="T6" fmla="*/ 0 w 2"/>
                <a:gd name="T7" fmla="*/ 2147483647 h 3"/>
                <a:gd name="T8" fmla="*/ 0 w 2"/>
                <a:gd name="T9" fmla="*/ 2147483647 h 3"/>
                <a:gd name="T10" fmla="*/ 2147482112 w 2"/>
                <a:gd name="T11" fmla="*/ 2147483647 h 3"/>
                <a:gd name="T12" fmla="*/ 2147482112 w 2"/>
                <a:gd name="T13" fmla="*/ 0 h 3"/>
                <a:gd name="T14" fmla="*/ 2147482112 w 2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53" name="Freeform 467"/>
            <p:cNvSpPr>
              <a:spLocks/>
            </p:cNvSpPr>
            <p:nvPr/>
          </p:nvSpPr>
          <p:spPr bwMode="auto">
            <a:xfrm>
              <a:off x="2890" y="1396"/>
              <a:ext cx="3" cy="2"/>
            </a:xfrm>
            <a:custGeom>
              <a:avLst/>
              <a:gdLst>
                <a:gd name="T0" fmla="*/ 0 w 2"/>
                <a:gd name="T1" fmla="*/ 2147482112 h 2"/>
                <a:gd name="T2" fmla="*/ 2147483647 w 2"/>
                <a:gd name="T3" fmla="*/ 0 h 2"/>
                <a:gd name="T4" fmla="*/ 2147483647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2147482112 h 2"/>
                <a:gd name="T12" fmla="*/ 0 w 2"/>
                <a:gd name="T13" fmla="*/ 2147482112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54" name="Freeform 468"/>
            <p:cNvSpPr>
              <a:spLocks/>
            </p:cNvSpPr>
            <p:nvPr/>
          </p:nvSpPr>
          <p:spPr bwMode="auto">
            <a:xfrm>
              <a:off x="2890" y="1396"/>
              <a:ext cx="3" cy="2"/>
            </a:xfrm>
            <a:custGeom>
              <a:avLst/>
              <a:gdLst>
                <a:gd name="T0" fmla="*/ 0 w 2"/>
                <a:gd name="T1" fmla="*/ 2147482112 h 2"/>
                <a:gd name="T2" fmla="*/ 2147483647 w 2"/>
                <a:gd name="T3" fmla="*/ 0 h 2"/>
                <a:gd name="T4" fmla="*/ 2147483647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2147482112 h 2"/>
                <a:gd name="T12" fmla="*/ 0 w 2"/>
                <a:gd name="T13" fmla="*/ 2147482112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55" name="Freeform 469"/>
            <p:cNvSpPr>
              <a:spLocks/>
            </p:cNvSpPr>
            <p:nvPr/>
          </p:nvSpPr>
          <p:spPr bwMode="auto">
            <a:xfrm>
              <a:off x="2876" y="1403"/>
              <a:ext cx="2" cy="1"/>
            </a:xfrm>
            <a:custGeom>
              <a:avLst/>
              <a:gdLst>
                <a:gd name="T0" fmla="*/ 0 w 2"/>
                <a:gd name="T1" fmla="*/ 0 h 1587"/>
                <a:gd name="T2" fmla="*/ 2147482112 w 2"/>
                <a:gd name="T3" fmla="*/ 0 h 1587"/>
                <a:gd name="T4" fmla="*/ 2147482112 w 2"/>
                <a:gd name="T5" fmla="*/ 0 h 1587"/>
                <a:gd name="T6" fmla="*/ 2147482112 w 2"/>
                <a:gd name="T7" fmla="*/ 0 h 1587"/>
                <a:gd name="T8" fmla="*/ 0 w 2"/>
                <a:gd name="T9" fmla="*/ 0 h 1587"/>
                <a:gd name="T10" fmla="*/ 0 w 2"/>
                <a:gd name="T11" fmla="*/ 0 h 15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1587"/>
                <a:gd name="T20" fmla="*/ 2 w 2"/>
                <a:gd name="T21" fmla="*/ 1587 h 15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1587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56" name="Freeform 470"/>
            <p:cNvSpPr>
              <a:spLocks/>
            </p:cNvSpPr>
            <p:nvPr/>
          </p:nvSpPr>
          <p:spPr bwMode="auto">
            <a:xfrm>
              <a:off x="2876" y="1403"/>
              <a:ext cx="2" cy="1"/>
            </a:xfrm>
            <a:custGeom>
              <a:avLst/>
              <a:gdLst>
                <a:gd name="T0" fmla="*/ 0 w 2"/>
                <a:gd name="T1" fmla="*/ 0 h 1587"/>
                <a:gd name="T2" fmla="*/ 2147482112 w 2"/>
                <a:gd name="T3" fmla="*/ 0 h 1587"/>
                <a:gd name="T4" fmla="*/ 2147482112 w 2"/>
                <a:gd name="T5" fmla="*/ 0 h 1587"/>
                <a:gd name="T6" fmla="*/ 2147482112 w 2"/>
                <a:gd name="T7" fmla="*/ 0 h 1587"/>
                <a:gd name="T8" fmla="*/ 0 w 2"/>
                <a:gd name="T9" fmla="*/ 0 h 1587"/>
                <a:gd name="T10" fmla="*/ 0 w 2"/>
                <a:gd name="T11" fmla="*/ 0 h 15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1587"/>
                <a:gd name="T20" fmla="*/ 2 w 2"/>
                <a:gd name="T21" fmla="*/ 1587 h 15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1587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57" name="Freeform 471"/>
            <p:cNvSpPr>
              <a:spLocks/>
            </p:cNvSpPr>
            <p:nvPr/>
          </p:nvSpPr>
          <p:spPr bwMode="auto">
            <a:xfrm>
              <a:off x="2882" y="1432"/>
              <a:ext cx="2" cy="3"/>
            </a:xfrm>
            <a:custGeom>
              <a:avLst/>
              <a:gdLst>
                <a:gd name="T0" fmla="*/ 2147482112 w 2"/>
                <a:gd name="T1" fmla="*/ 2147483647 h 2"/>
                <a:gd name="T2" fmla="*/ 2147482112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2147483647 h 2"/>
                <a:gd name="T12" fmla="*/ 2147482112 w 2"/>
                <a:gd name="T13" fmla="*/ 2147483647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2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58" name="Freeform 472"/>
            <p:cNvSpPr>
              <a:spLocks/>
            </p:cNvSpPr>
            <p:nvPr/>
          </p:nvSpPr>
          <p:spPr bwMode="auto">
            <a:xfrm>
              <a:off x="2882" y="1432"/>
              <a:ext cx="2" cy="3"/>
            </a:xfrm>
            <a:custGeom>
              <a:avLst/>
              <a:gdLst>
                <a:gd name="T0" fmla="*/ 2147482112 w 2"/>
                <a:gd name="T1" fmla="*/ 2147483647 h 2"/>
                <a:gd name="T2" fmla="*/ 2147482112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2147483647 h 2"/>
                <a:gd name="T12" fmla="*/ 2147482112 w 2"/>
                <a:gd name="T13" fmla="*/ 2147483647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2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59" name="Freeform 473"/>
            <p:cNvSpPr>
              <a:spLocks/>
            </p:cNvSpPr>
            <p:nvPr/>
          </p:nvSpPr>
          <p:spPr bwMode="auto">
            <a:xfrm>
              <a:off x="2878" y="1440"/>
              <a:ext cx="4" cy="2"/>
            </a:xfrm>
            <a:custGeom>
              <a:avLst/>
              <a:gdLst>
                <a:gd name="T0" fmla="*/ 2147483647 w 3"/>
                <a:gd name="T1" fmla="*/ 2147482112 h 2"/>
                <a:gd name="T2" fmla="*/ 2147483647 w 3"/>
                <a:gd name="T3" fmla="*/ 0 h 2"/>
                <a:gd name="T4" fmla="*/ 2147483647 w 3"/>
                <a:gd name="T5" fmla="*/ 0 h 2"/>
                <a:gd name="T6" fmla="*/ 0 w 3"/>
                <a:gd name="T7" fmla="*/ 0 h 2"/>
                <a:gd name="T8" fmla="*/ 0 w 3"/>
                <a:gd name="T9" fmla="*/ 2147482112 h 2"/>
                <a:gd name="T10" fmla="*/ 2147483647 w 3"/>
                <a:gd name="T11" fmla="*/ 2147482112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2"/>
                <a:gd name="T20" fmla="*/ 3 w 3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2">
                  <a:moveTo>
                    <a:pt x="3" y="2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60" name="Freeform 474"/>
            <p:cNvSpPr>
              <a:spLocks/>
            </p:cNvSpPr>
            <p:nvPr/>
          </p:nvSpPr>
          <p:spPr bwMode="auto">
            <a:xfrm>
              <a:off x="2878" y="1440"/>
              <a:ext cx="4" cy="2"/>
            </a:xfrm>
            <a:custGeom>
              <a:avLst/>
              <a:gdLst>
                <a:gd name="T0" fmla="*/ 2147483647 w 3"/>
                <a:gd name="T1" fmla="*/ 2147482112 h 2"/>
                <a:gd name="T2" fmla="*/ 2147483647 w 3"/>
                <a:gd name="T3" fmla="*/ 0 h 2"/>
                <a:gd name="T4" fmla="*/ 2147483647 w 3"/>
                <a:gd name="T5" fmla="*/ 0 h 2"/>
                <a:gd name="T6" fmla="*/ 0 w 3"/>
                <a:gd name="T7" fmla="*/ 0 h 2"/>
                <a:gd name="T8" fmla="*/ 0 w 3"/>
                <a:gd name="T9" fmla="*/ 2147482112 h 2"/>
                <a:gd name="T10" fmla="*/ 2147483647 w 3"/>
                <a:gd name="T11" fmla="*/ 2147482112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2"/>
                <a:gd name="T20" fmla="*/ 3 w 3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2">
                  <a:moveTo>
                    <a:pt x="3" y="2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61" name="Freeform 475"/>
            <p:cNvSpPr>
              <a:spLocks/>
            </p:cNvSpPr>
            <p:nvPr/>
          </p:nvSpPr>
          <p:spPr bwMode="auto">
            <a:xfrm>
              <a:off x="2822" y="1738"/>
              <a:ext cx="5" cy="3"/>
            </a:xfrm>
            <a:custGeom>
              <a:avLst/>
              <a:gdLst>
                <a:gd name="T0" fmla="*/ 2147483647 w 4"/>
                <a:gd name="T1" fmla="*/ 0 h 3"/>
                <a:gd name="T2" fmla="*/ 2147483647 w 4"/>
                <a:gd name="T3" fmla="*/ 0 h 3"/>
                <a:gd name="T4" fmla="*/ 2147483647 w 4"/>
                <a:gd name="T5" fmla="*/ 0 h 3"/>
                <a:gd name="T6" fmla="*/ 2147483647 w 4"/>
                <a:gd name="T7" fmla="*/ 0 h 3"/>
                <a:gd name="T8" fmla="*/ 2147483647 w 4"/>
                <a:gd name="T9" fmla="*/ 2147482453 h 3"/>
                <a:gd name="T10" fmla="*/ 0 w 4"/>
                <a:gd name="T11" fmla="*/ 2147482453 h 3"/>
                <a:gd name="T12" fmla="*/ 0 w 4"/>
                <a:gd name="T13" fmla="*/ 2147482453 h 3"/>
                <a:gd name="T14" fmla="*/ 0 w 4"/>
                <a:gd name="T15" fmla="*/ 0 h 3"/>
                <a:gd name="T16" fmla="*/ 2147483647 w 4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3"/>
                <a:gd name="T29" fmla="*/ 4 w 4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62" name="Freeform 476"/>
            <p:cNvSpPr>
              <a:spLocks/>
            </p:cNvSpPr>
            <p:nvPr/>
          </p:nvSpPr>
          <p:spPr bwMode="auto">
            <a:xfrm>
              <a:off x="2822" y="1738"/>
              <a:ext cx="5" cy="3"/>
            </a:xfrm>
            <a:custGeom>
              <a:avLst/>
              <a:gdLst>
                <a:gd name="T0" fmla="*/ 2147483647 w 4"/>
                <a:gd name="T1" fmla="*/ 0 h 3"/>
                <a:gd name="T2" fmla="*/ 2147483647 w 4"/>
                <a:gd name="T3" fmla="*/ 0 h 3"/>
                <a:gd name="T4" fmla="*/ 2147483647 w 4"/>
                <a:gd name="T5" fmla="*/ 0 h 3"/>
                <a:gd name="T6" fmla="*/ 2147483647 w 4"/>
                <a:gd name="T7" fmla="*/ 0 h 3"/>
                <a:gd name="T8" fmla="*/ 2147483647 w 4"/>
                <a:gd name="T9" fmla="*/ 2147482453 h 3"/>
                <a:gd name="T10" fmla="*/ 0 w 4"/>
                <a:gd name="T11" fmla="*/ 2147482453 h 3"/>
                <a:gd name="T12" fmla="*/ 0 w 4"/>
                <a:gd name="T13" fmla="*/ 2147482453 h 3"/>
                <a:gd name="T14" fmla="*/ 0 w 4"/>
                <a:gd name="T15" fmla="*/ 0 h 3"/>
                <a:gd name="T16" fmla="*/ 2147483647 w 4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3"/>
                <a:gd name="T29" fmla="*/ 4 w 4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63" name="Freeform 477"/>
            <p:cNvSpPr>
              <a:spLocks/>
            </p:cNvSpPr>
            <p:nvPr/>
          </p:nvSpPr>
          <p:spPr bwMode="auto">
            <a:xfrm>
              <a:off x="2837" y="1726"/>
              <a:ext cx="17" cy="10"/>
            </a:xfrm>
            <a:custGeom>
              <a:avLst/>
              <a:gdLst>
                <a:gd name="T0" fmla="*/ 2147483647 w 14"/>
                <a:gd name="T1" fmla="*/ 0 h 9"/>
                <a:gd name="T2" fmla="*/ 2147483647 w 14"/>
                <a:gd name="T3" fmla="*/ 2147483647 h 9"/>
                <a:gd name="T4" fmla="*/ 2147483647 w 14"/>
                <a:gd name="T5" fmla="*/ 2147483647 h 9"/>
                <a:gd name="T6" fmla="*/ 2147483647 w 14"/>
                <a:gd name="T7" fmla="*/ 2147483647 h 9"/>
                <a:gd name="T8" fmla="*/ 2147483647 w 14"/>
                <a:gd name="T9" fmla="*/ 2147483647 h 9"/>
                <a:gd name="T10" fmla="*/ 2147483647 w 14"/>
                <a:gd name="T11" fmla="*/ 2147483647 h 9"/>
                <a:gd name="T12" fmla="*/ 2147483647 w 14"/>
                <a:gd name="T13" fmla="*/ 2147483647 h 9"/>
                <a:gd name="T14" fmla="*/ 2147483647 w 14"/>
                <a:gd name="T15" fmla="*/ 2147483647 h 9"/>
                <a:gd name="T16" fmla="*/ 2147483647 w 14"/>
                <a:gd name="T17" fmla="*/ 2147483647 h 9"/>
                <a:gd name="T18" fmla="*/ 2147483647 w 14"/>
                <a:gd name="T19" fmla="*/ 2147483647 h 9"/>
                <a:gd name="T20" fmla="*/ 2147483647 w 14"/>
                <a:gd name="T21" fmla="*/ 2147483647 h 9"/>
                <a:gd name="T22" fmla="*/ 0 w 14"/>
                <a:gd name="T23" fmla="*/ 2147483647 h 9"/>
                <a:gd name="T24" fmla="*/ 2147483647 w 14"/>
                <a:gd name="T25" fmla="*/ 2147483647 h 9"/>
                <a:gd name="T26" fmla="*/ 2147483647 w 14"/>
                <a:gd name="T27" fmla="*/ 0 h 9"/>
                <a:gd name="T28" fmla="*/ 2147483647 w 14"/>
                <a:gd name="T29" fmla="*/ 0 h 9"/>
                <a:gd name="T30" fmla="*/ 2147483647 w 14"/>
                <a:gd name="T31" fmla="*/ 0 h 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9"/>
                <a:gd name="T50" fmla="*/ 14 w 14"/>
                <a:gd name="T51" fmla="*/ 9 h 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9">
                  <a:moveTo>
                    <a:pt x="12" y="0"/>
                  </a:moveTo>
                  <a:lnTo>
                    <a:pt x="9" y="2"/>
                  </a:lnTo>
                  <a:lnTo>
                    <a:pt x="12" y="2"/>
                  </a:lnTo>
                  <a:lnTo>
                    <a:pt x="14" y="4"/>
                  </a:lnTo>
                  <a:lnTo>
                    <a:pt x="12" y="7"/>
                  </a:lnTo>
                  <a:lnTo>
                    <a:pt x="9" y="9"/>
                  </a:lnTo>
                  <a:lnTo>
                    <a:pt x="7" y="7"/>
                  </a:lnTo>
                  <a:lnTo>
                    <a:pt x="5" y="4"/>
                  </a:lnTo>
                  <a:lnTo>
                    <a:pt x="2" y="4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64" name="Freeform 478"/>
            <p:cNvSpPr>
              <a:spLocks/>
            </p:cNvSpPr>
            <p:nvPr/>
          </p:nvSpPr>
          <p:spPr bwMode="auto">
            <a:xfrm>
              <a:off x="2837" y="1726"/>
              <a:ext cx="17" cy="10"/>
            </a:xfrm>
            <a:custGeom>
              <a:avLst/>
              <a:gdLst>
                <a:gd name="T0" fmla="*/ 2147483647 w 14"/>
                <a:gd name="T1" fmla="*/ 0 h 9"/>
                <a:gd name="T2" fmla="*/ 2147483647 w 14"/>
                <a:gd name="T3" fmla="*/ 2147483647 h 9"/>
                <a:gd name="T4" fmla="*/ 2147483647 w 14"/>
                <a:gd name="T5" fmla="*/ 2147483647 h 9"/>
                <a:gd name="T6" fmla="*/ 2147483647 w 14"/>
                <a:gd name="T7" fmla="*/ 2147483647 h 9"/>
                <a:gd name="T8" fmla="*/ 2147483647 w 14"/>
                <a:gd name="T9" fmla="*/ 2147483647 h 9"/>
                <a:gd name="T10" fmla="*/ 2147483647 w 14"/>
                <a:gd name="T11" fmla="*/ 2147483647 h 9"/>
                <a:gd name="T12" fmla="*/ 2147483647 w 14"/>
                <a:gd name="T13" fmla="*/ 2147483647 h 9"/>
                <a:gd name="T14" fmla="*/ 2147483647 w 14"/>
                <a:gd name="T15" fmla="*/ 2147483647 h 9"/>
                <a:gd name="T16" fmla="*/ 2147483647 w 14"/>
                <a:gd name="T17" fmla="*/ 2147483647 h 9"/>
                <a:gd name="T18" fmla="*/ 2147483647 w 14"/>
                <a:gd name="T19" fmla="*/ 2147483647 h 9"/>
                <a:gd name="T20" fmla="*/ 2147483647 w 14"/>
                <a:gd name="T21" fmla="*/ 2147483647 h 9"/>
                <a:gd name="T22" fmla="*/ 0 w 14"/>
                <a:gd name="T23" fmla="*/ 2147483647 h 9"/>
                <a:gd name="T24" fmla="*/ 2147483647 w 14"/>
                <a:gd name="T25" fmla="*/ 2147483647 h 9"/>
                <a:gd name="T26" fmla="*/ 2147483647 w 14"/>
                <a:gd name="T27" fmla="*/ 0 h 9"/>
                <a:gd name="T28" fmla="*/ 2147483647 w 14"/>
                <a:gd name="T29" fmla="*/ 0 h 9"/>
                <a:gd name="T30" fmla="*/ 2147483647 w 14"/>
                <a:gd name="T31" fmla="*/ 0 h 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9"/>
                <a:gd name="T50" fmla="*/ 14 w 14"/>
                <a:gd name="T51" fmla="*/ 9 h 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9">
                  <a:moveTo>
                    <a:pt x="12" y="0"/>
                  </a:moveTo>
                  <a:lnTo>
                    <a:pt x="9" y="2"/>
                  </a:lnTo>
                  <a:lnTo>
                    <a:pt x="12" y="2"/>
                  </a:lnTo>
                  <a:lnTo>
                    <a:pt x="14" y="4"/>
                  </a:lnTo>
                  <a:lnTo>
                    <a:pt x="12" y="7"/>
                  </a:lnTo>
                  <a:lnTo>
                    <a:pt x="9" y="9"/>
                  </a:lnTo>
                  <a:lnTo>
                    <a:pt x="7" y="7"/>
                  </a:lnTo>
                  <a:lnTo>
                    <a:pt x="5" y="4"/>
                  </a:lnTo>
                  <a:lnTo>
                    <a:pt x="2" y="4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65" name="Freeform 479"/>
            <p:cNvSpPr>
              <a:spLocks/>
            </p:cNvSpPr>
            <p:nvPr/>
          </p:nvSpPr>
          <p:spPr bwMode="auto">
            <a:xfrm>
              <a:off x="2860" y="1722"/>
              <a:ext cx="9" cy="4"/>
            </a:xfrm>
            <a:custGeom>
              <a:avLst/>
              <a:gdLst>
                <a:gd name="T0" fmla="*/ 2147483647 w 7"/>
                <a:gd name="T1" fmla="*/ 0 h 3"/>
                <a:gd name="T2" fmla="*/ 2147483647 w 7"/>
                <a:gd name="T3" fmla="*/ 0 h 3"/>
                <a:gd name="T4" fmla="*/ 2147483647 w 7"/>
                <a:gd name="T5" fmla="*/ 2147483647 h 3"/>
                <a:gd name="T6" fmla="*/ 2147483647 w 7"/>
                <a:gd name="T7" fmla="*/ 2147483647 h 3"/>
                <a:gd name="T8" fmla="*/ 2147483647 w 7"/>
                <a:gd name="T9" fmla="*/ 2147483647 h 3"/>
                <a:gd name="T10" fmla="*/ 2147483647 w 7"/>
                <a:gd name="T11" fmla="*/ 2147483647 h 3"/>
                <a:gd name="T12" fmla="*/ 0 w 7"/>
                <a:gd name="T13" fmla="*/ 2147483647 h 3"/>
                <a:gd name="T14" fmla="*/ 2147483647 w 7"/>
                <a:gd name="T15" fmla="*/ 0 h 3"/>
                <a:gd name="T16" fmla="*/ 2147483647 w 7"/>
                <a:gd name="T17" fmla="*/ 0 h 3"/>
                <a:gd name="T18" fmla="*/ 2147483647 w 7"/>
                <a:gd name="T19" fmla="*/ 0 h 3"/>
                <a:gd name="T20" fmla="*/ 2147483647 w 7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3"/>
                <a:gd name="T35" fmla="*/ 7 w 7"/>
                <a:gd name="T36" fmla="*/ 3 h 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66" name="Freeform 480"/>
            <p:cNvSpPr>
              <a:spLocks/>
            </p:cNvSpPr>
            <p:nvPr/>
          </p:nvSpPr>
          <p:spPr bwMode="auto">
            <a:xfrm>
              <a:off x="2860" y="1722"/>
              <a:ext cx="9" cy="4"/>
            </a:xfrm>
            <a:custGeom>
              <a:avLst/>
              <a:gdLst>
                <a:gd name="T0" fmla="*/ 2147483647 w 7"/>
                <a:gd name="T1" fmla="*/ 0 h 3"/>
                <a:gd name="T2" fmla="*/ 2147483647 w 7"/>
                <a:gd name="T3" fmla="*/ 0 h 3"/>
                <a:gd name="T4" fmla="*/ 2147483647 w 7"/>
                <a:gd name="T5" fmla="*/ 2147483647 h 3"/>
                <a:gd name="T6" fmla="*/ 2147483647 w 7"/>
                <a:gd name="T7" fmla="*/ 2147483647 h 3"/>
                <a:gd name="T8" fmla="*/ 2147483647 w 7"/>
                <a:gd name="T9" fmla="*/ 2147483647 h 3"/>
                <a:gd name="T10" fmla="*/ 2147483647 w 7"/>
                <a:gd name="T11" fmla="*/ 2147483647 h 3"/>
                <a:gd name="T12" fmla="*/ 0 w 7"/>
                <a:gd name="T13" fmla="*/ 2147483647 h 3"/>
                <a:gd name="T14" fmla="*/ 2147483647 w 7"/>
                <a:gd name="T15" fmla="*/ 0 h 3"/>
                <a:gd name="T16" fmla="*/ 2147483647 w 7"/>
                <a:gd name="T17" fmla="*/ 0 h 3"/>
                <a:gd name="T18" fmla="*/ 2147483647 w 7"/>
                <a:gd name="T19" fmla="*/ 0 h 3"/>
                <a:gd name="T20" fmla="*/ 2147483647 w 7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3"/>
                <a:gd name="T35" fmla="*/ 7 w 7"/>
                <a:gd name="T36" fmla="*/ 3 h 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67" name="Freeform 481"/>
            <p:cNvSpPr>
              <a:spLocks/>
            </p:cNvSpPr>
            <p:nvPr/>
          </p:nvSpPr>
          <p:spPr bwMode="auto">
            <a:xfrm>
              <a:off x="4412" y="2288"/>
              <a:ext cx="6" cy="5"/>
            </a:xfrm>
            <a:custGeom>
              <a:avLst/>
              <a:gdLst>
                <a:gd name="T0" fmla="*/ 2147483647 w 5"/>
                <a:gd name="T1" fmla="*/ 2147482317 h 5"/>
                <a:gd name="T2" fmla="*/ 2147483647 w 5"/>
                <a:gd name="T3" fmla="*/ 0 h 5"/>
                <a:gd name="T4" fmla="*/ 2147483647 w 5"/>
                <a:gd name="T5" fmla="*/ 0 h 5"/>
                <a:gd name="T6" fmla="*/ 2147483647 w 5"/>
                <a:gd name="T7" fmla="*/ 2147482317 h 5"/>
                <a:gd name="T8" fmla="*/ 0 w 5"/>
                <a:gd name="T9" fmla="*/ 2147482317 h 5"/>
                <a:gd name="T10" fmla="*/ 0 w 5"/>
                <a:gd name="T11" fmla="*/ 2147482317 h 5"/>
                <a:gd name="T12" fmla="*/ 2147483647 w 5"/>
                <a:gd name="T13" fmla="*/ 2147482317 h 5"/>
                <a:gd name="T14" fmla="*/ 2147483647 w 5"/>
                <a:gd name="T15" fmla="*/ 2147482317 h 5"/>
                <a:gd name="T16" fmla="*/ 2147483647 w 5"/>
                <a:gd name="T17" fmla="*/ 214748231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5" y="3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68" name="Freeform 482"/>
            <p:cNvSpPr>
              <a:spLocks/>
            </p:cNvSpPr>
            <p:nvPr/>
          </p:nvSpPr>
          <p:spPr bwMode="auto">
            <a:xfrm>
              <a:off x="4412" y="2288"/>
              <a:ext cx="6" cy="5"/>
            </a:xfrm>
            <a:custGeom>
              <a:avLst/>
              <a:gdLst>
                <a:gd name="T0" fmla="*/ 2147483647 w 5"/>
                <a:gd name="T1" fmla="*/ 2147482317 h 5"/>
                <a:gd name="T2" fmla="*/ 2147483647 w 5"/>
                <a:gd name="T3" fmla="*/ 0 h 5"/>
                <a:gd name="T4" fmla="*/ 2147483647 w 5"/>
                <a:gd name="T5" fmla="*/ 0 h 5"/>
                <a:gd name="T6" fmla="*/ 2147483647 w 5"/>
                <a:gd name="T7" fmla="*/ 2147482317 h 5"/>
                <a:gd name="T8" fmla="*/ 0 w 5"/>
                <a:gd name="T9" fmla="*/ 2147482317 h 5"/>
                <a:gd name="T10" fmla="*/ 0 w 5"/>
                <a:gd name="T11" fmla="*/ 2147482317 h 5"/>
                <a:gd name="T12" fmla="*/ 2147483647 w 5"/>
                <a:gd name="T13" fmla="*/ 2147482317 h 5"/>
                <a:gd name="T14" fmla="*/ 2147483647 w 5"/>
                <a:gd name="T15" fmla="*/ 2147482317 h 5"/>
                <a:gd name="T16" fmla="*/ 2147483647 w 5"/>
                <a:gd name="T17" fmla="*/ 214748231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5" y="3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5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69" name="Freeform 483"/>
            <p:cNvSpPr>
              <a:spLocks/>
            </p:cNvSpPr>
            <p:nvPr/>
          </p:nvSpPr>
          <p:spPr bwMode="auto">
            <a:xfrm>
              <a:off x="5081" y="2341"/>
              <a:ext cx="8" cy="3"/>
            </a:xfrm>
            <a:custGeom>
              <a:avLst/>
              <a:gdLst>
                <a:gd name="T0" fmla="*/ 0 w 7"/>
                <a:gd name="T1" fmla="*/ 0 h 4"/>
                <a:gd name="T2" fmla="*/ 2147483647 w 7"/>
                <a:gd name="T3" fmla="*/ 0 h 4"/>
                <a:gd name="T4" fmla="*/ 2147483647 w 7"/>
                <a:gd name="T5" fmla="*/ 0 h 4"/>
                <a:gd name="T6" fmla="*/ 2147483647 w 7"/>
                <a:gd name="T7" fmla="*/ 1610611584 h 4"/>
                <a:gd name="T8" fmla="*/ 2147483647 w 7"/>
                <a:gd name="T9" fmla="*/ 1610611584 h 4"/>
                <a:gd name="T10" fmla="*/ 2147483647 w 7"/>
                <a:gd name="T11" fmla="*/ 1610611584 h 4"/>
                <a:gd name="T12" fmla="*/ 2147483647 w 7"/>
                <a:gd name="T13" fmla="*/ 1610611584 h 4"/>
                <a:gd name="T14" fmla="*/ 2147483647 w 7"/>
                <a:gd name="T15" fmla="*/ 1610611584 h 4"/>
                <a:gd name="T16" fmla="*/ 2147483647 w 7"/>
                <a:gd name="T17" fmla="*/ 1610611584 h 4"/>
                <a:gd name="T18" fmla="*/ 2147483647 w 7"/>
                <a:gd name="T19" fmla="*/ 1610611584 h 4"/>
                <a:gd name="T20" fmla="*/ 2147483647 w 7"/>
                <a:gd name="T21" fmla="*/ 1610611584 h 4"/>
                <a:gd name="T22" fmla="*/ 0 w 7"/>
                <a:gd name="T23" fmla="*/ 1610611584 h 4"/>
                <a:gd name="T24" fmla="*/ 2147483647 w 7"/>
                <a:gd name="T25" fmla="*/ 1610611584 h 4"/>
                <a:gd name="T26" fmla="*/ 2147483647 w 7"/>
                <a:gd name="T27" fmla="*/ 1610611584 h 4"/>
                <a:gd name="T28" fmla="*/ 0 w 7"/>
                <a:gd name="T29" fmla="*/ 0 h 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"/>
                <a:gd name="T46" fmla="*/ 0 h 4"/>
                <a:gd name="T47" fmla="*/ 7 w 7"/>
                <a:gd name="T48" fmla="*/ 4 h 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" h="4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70" name="Freeform 484"/>
            <p:cNvSpPr>
              <a:spLocks/>
            </p:cNvSpPr>
            <p:nvPr/>
          </p:nvSpPr>
          <p:spPr bwMode="auto">
            <a:xfrm>
              <a:off x="5081" y="2341"/>
              <a:ext cx="8" cy="3"/>
            </a:xfrm>
            <a:custGeom>
              <a:avLst/>
              <a:gdLst>
                <a:gd name="T0" fmla="*/ 0 w 7"/>
                <a:gd name="T1" fmla="*/ 0 h 4"/>
                <a:gd name="T2" fmla="*/ 2147483647 w 7"/>
                <a:gd name="T3" fmla="*/ 0 h 4"/>
                <a:gd name="T4" fmla="*/ 2147483647 w 7"/>
                <a:gd name="T5" fmla="*/ 0 h 4"/>
                <a:gd name="T6" fmla="*/ 2147483647 w 7"/>
                <a:gd name="T7" fmla="*/ 1610611584 h 4"/>
                <a:gd name="T8" fmla="*/ 2147483647 w 7"/>
                <a:gd name="T9" fmla="*/ 1610611584 h 4"/>
                <a:gd name="T10" fmla="*/ 2147483647 w 7"/>
                <a:gd name="T11" fmla="*/ 1610611584 h 4"/>
                <a:gd name="T12" fmla="*/ 2147483647 w 7"/>
                <a:gd name="T13" fmla="*/ 1610611584 h 4"/>
                <a:gd name="T14" fmla="*/ 2147483647 w 7"/>
                <a:gd name="T15" fmla="*/ 1610611584 h 4"/>
                <a:gd name="T16" fmla="*/ 2147483647 w 7"/>
                <a:gd name="T17" fmla="*/ 1610611584 h 4"/>
                <a:gd name="T18" fmla="*/ 2147483647 w 7"/>
                <a:gd name="T19" fmla="*/ 1610611584 h 4"/>
                <a:gd name="T20" fmla="*/ 2147483647 w 7"/>
                <a:gd name="T21" fmla="*/ 1610611584 h 4"/>
                <a:gd name="T22" fmla="*/ 0 w 7"/>
                <a:gd name="T23" fmla="*/ 1610611584 h 4"/>
                <a:gd name="T24" fmla="*/ 2147483647 w 7"/>
                <a:gd name="T25" fmla="*/ 1610611584 h 4"/>
                <a:gd name="T26" fmla="*/ 2147483647 w 7"/>
                <a:gd name="T27" fmla="*/ 1610611584 h 4"/>
                <a:gd name="T28" fmla="*/ 0 w 7"/>
                <a:gd name="T29" fmla="*/ 0 h 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"/>
                <a:gd name="T46" fmla="*/ 0 h 4"/>
                <a:gd name="T47" fmla="*/ 7 w 7"/>
                <a:gd name="T48" fmla="*/ 4 h 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" h="4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71" name="Freeform 485"/>
            <p:cNvSpPr>
              <a:spLocks/>
            </p:cNvSpPr>
            <p:nvPr/>
          </p:nvSpPr>
          <p:spPr bwMode="auto">
            <a:xfrm>
              <a:off x="5128" y="2333"/>
              <a:ext cx="2" cy="3"/>
            </a:xfrm>
            <a:custGeom>
              <a:avLst/>
              <a:gdLst>
                <a:gd name="T0" fmla="*/ 0 w 2"/>
                <a:gd name="T1" fmla="*/ 0 h 2"/>
                <a:gd name="T2" fmla="*/ 2147482112 w 2"/>
                <a:gd name="T3" fmla="*/ 0 h 2"/>
                <a:gd name="T4" fmla="*/ 2147482112 w 2"/>
                <a:gd name="T5" fmla="*/ 2147483647 h 2"/>
                <a:gd name="T6" fmla="*/ 2147482112 w 2"/>
                <a:gd name="T7" fmla="*/ 2147483647 h 2"/>
                <a:gd name="T8" fmla="*/ 0 w 2"/>
                <a:gd name="T9" fmla="*/ 2147483647 h 2"/>
                <a:gd name="T10" fmla="*/ 0 w 2"/>
                <a:gd name="T11" fmla="*/ 0 h 2"/>
                <a:gd name="T12" fmla="*/ 0 w 2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72" name="Freeform 486"/>
            <p:cNvSpPr>
              <a:spLocks/>
            </p:cNvSpPr>
            <p:nvPr/>
          </p:nvSpPr>
          <p:spPr bwMode="auto">
            <a:xfrm>
              <a:off x="5128" y="2333"/>
              <a:ext cx="2" cy="3"/>
            </a:xfrm>
            <a:custGeom>
              <a:avLst/>
              <a:gdLst>
                <a:gd name="T0" fmla="*/ 0 w 2"/>
                <a:gd name="T1" fmla="*/ 0 h 2"/>
                <a:gd name="T2" fmla="*/ 2147482112 w 2"/>
                <a:gd name="T3" fmla="*/ 0 h 2"/>
                <a:gd name="T4" fmla="*/ 2147482112 w 2"/>
                <a:gd name="T5" fmla="*/ 2147483647 h 2"/>
                <a:gd name="T6" fmla="*/ 2147482112 w 2"/>
                <a:gd name="T7" fmla="*/ 2147483647 h 2"/>
                <a:gd name="T8" fmla="*/ 0 w 2"/>
                <a:gd name="T9" fmla="*/ 2147483647 h 2"/>
                <a:gd name="T10" fmla="*/ 0 w 2"/>
                <a:gd name="T11" fmla="*/ 0 h 2"/>
                <a:gd name="T12" fmla="*/ 0 w 2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73" name="Freeform 487"/>
            <p:cNvSpPr>
              <a:spLocks/>
            </p:cNvSpPr>
            <p:nvPr/>
          </p:nvSpPr>
          <p:spPr bwMode="auto">
            <a:xfrm>
              <a:off x="5135" y="2348"/>
              <a:ext cx="5" cy="2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2147483647 w 4"/>
                <a:gd name="T5" fmla="*/ 0 h 2"/>
                <a:gd name="T6" fmla="*/ 2147483647 w 4"/>
                <a:gd name="T7" fmla="*/ 0 h 2"/>
                <a:gd name="T8" fmla="*/ 2147483647 w 4"/>
                <a:gd name="T9" fmla="*/ 2147482112 h 2"/>
                <a:gd name="T10" fmla="*/ 2147483647 w 4"/>
                <a:gd name="T11" fmla="*/ 2147482112 h 2"/>
                <a:gd name="T12" fmla="*/ 2147483647 w 4"/>
                <a:gd name="T13" fmla="*/ 2147482112 h 2"/>
                <a:gd name="T14" fmla="*/ 0 w 4"/>
                <a:gd name="T15" fmla="*/ 0 h 2"/>
                <a:gd name="T16" fmla="*/ 0 w 4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2"/>
                <a:gd name="T29" fmla="*/ 4 w 4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74" name="Freeform 488"/>
            <p:cNvSpPr>
              <a:spLocks/>
            </p:cNvSpPr>
            <p:nvPr/>
          </p:nvSpPr>
          <p:spPr bwMode="auto">
            <a:xfrm>
              <a:off x="5135" y="2348"/>
              <a:ext cx="5" cy="2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2147483647 w 4"/>
                <a:gd name="T5" fmla="*/ 0 h 2"/>
                <a:gd name="T6" fmla="*/ 2147483647 w 4"/>
                <a:gd name="T7" fmla="*/ 0 h 2"/>
                <a:gd name="T8" fmla="*/ 2147483647 w 4"/>
                <a:gd name="T9" fmla="*/ 2147482112 h 2"/>
                <a:gd name="T10" fmla="*/ 2147483647 w 4"/>
                <a:gd name="T11" fmla="*/ 2147482112 h 2"/>
                <a:gd name="T12" fmla="*/ 2147483647 w 4"/>
                <a:gd name="T13" fmla="*/ 2147482112 h 2"/>
                <a:gd name="T14" fmla="*/ 0 w 4"/>
                <a:gd name="T15" fmla="*/ 0 h 2"/>
                <a:gd name="T16" fmla="*/ 0 w 4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2"/>
                <a:gd name="T29" fmla="*/ 4 w 4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75" name="Freeform 489"/>
            <p:cNvSpPr>
              <a:spLocks/>
            </p:cNvSpPr>
            <p:nvPr/>
          </p:nvSpPr>
          <p:spPr bwMode="auto">
            <a:xfrm>
              <a:off x="5149" y="2350"/>
              <a:ext cx="35" cy="31"/>
            </a:xfrm>
            <a:custGeom>
              <a:avLst/>
              <a:gdLst>
                <a:gd name="T0" fmla="*/ 0 w 30"/>
                <a:gd name="T1" fmla="*/ 0 h 28"/>
                <a:gd name="T2" fmla="*/ 0 w 30"/>
                <a:gd name="T3" fmla="*/ 0 h 28"/>
                <a:gd name="T4" fmla="*/ 2147483647 w 30"/>
                <a:gd name="T5" fmla="*/ 2147483647 h 28"/>
                <a:gd name="T6" fmla="*/ 2147483647 w 30"/>
                <a:gd name="T7" fmla="*/ 2147483647 h 28"/>
                <a:gd name="T8" fmla="*/ 2147483647 w 30"/>
                <a:gd name="T9" fmla="*/ 2147483647 h 28"/>
                <a:gd name="T10" fmla="*/ 2147483647 w 30"/>
                <a:gd name="T11" fmla="*/ 2147483647 h 28"/>
                <a:gd name="T12" fmla="*/ 2147483647 w 30"/>
                <a:gd name="T13" fmla="*/ 2147483647 h 28"/>
                <a:gd name="T14" fmla="*/ 2147483647 w 30"/>
                <a:gd name="T15" fmla="*/ 2147483647 h 28"/>
                <a:gd name="T16" fmla="*/ 2147483647 w 30"/>
                <a:gd name="T17" fmla="*/ 2147483647 h 28"/>
                <a:gd name="T18" fmla="*/ 2147483647 w 30"/>
                <a:gd name="T19" fmla="*/ 2147483647 h 28"/>
                <a:gd name="T20" fmla="*/ 2147483647 w 30"/>
                <a:gd name="T21" fmla="*/ 2147483647 h 28"/>
                <a:gd name="T22" fmla="*/ 2147483647 w 30"/>
                <a:gd name="T23" fmla="*/ 2147483647 h 28"/>
                <a:gd name="T24" fmla="*/ 2147483647 w 30"/>
                <a:gd name="T25" fmla="*/ 2147483647 h 28"/>
                <a:gd name="T26" fmla="*/ 2147483647 w 30"/>
                <a:gd name="T27" fmla="*/ 2147483647 h 28"/>
                <a:gd name="T28" fmla="*/ 2147483647 w 30"/>
                <a:gd name="T29" fmla="*/ 2147483647 h 28"/>
                <a:gd name="T30" fmla="*/ 2147483647 w 30"/>
                <a:gd name="T31" fmla="*/ 2147483647 h 28"/>
                <a:gd name="T32" fmla="*/ 2147483647 w 30"/>
                <a:gd name="T33" fmla="*/ 2147483647 h 28"/>
                <a:gd name="T34" fmla="*/ 2147483647 w 30"/>
                <a:gd name="T35" fmla="*/ 2147483647 h 28"/>
                <a:gd name="T36" fmla="*/ 2147483647 w 30"/>
                <a:gd name="T37" fmla="*/ 2147483647 h 28"/>
                <a:gd name="T38" fmla="*/ 2147483647 w 30"/>
                <a:gd name="T39" fmla="*/ 2147483647 h 28"/>
                <a:gd name="T40" fmla="*/ 2147483647 w 30"/>
                <a:gd name="T41" fmla="*/ 2147483647 h 28"/>
                <a:gd name="T42" fmla="*/ 2147483647 w 30"/>
                <a:gd name="T43" fmla="*/ 2147483647 h 28"/>
                <a:gd name="T44" fmla="*/ 2147483647 w 30"/>
                <a:gd name="T45" fmla="*/ 2147483647 h 28"/>
                <a:gd name="T46" fmla="*/ 2147483647 w 30"/>
                <a:gd name="T47" fmla="*/ 2147483647 h 28"/>
                <a:gd name="T48" fmla="*/ 2147483647 w 30"/>
                <a:gd name="T49" fmla="*/ 2147483647 h 28"/>
                <a:gd name="T50" fmla="*/ 2147483647 w 30"/>
                <a:gd name="T51" fmla="*/ 2147483647 h 28"/>
                <a:gd name="T52" fmla="*/ 2147483647 w 30"/>
                <a:gd name="T53" fmla="*/ 2147483647 h 28"/>
                <a:gd name="T54" fmla="*/ 2147483647 w 30"/>
                <a:gd name="T55" fmla="*/ 2147483647 h 28"/>
                <a:gd name="T56" fmla="*/ 2147483647 w 30"/>
                <a:gd name="T57" fmla="*/ 2147483647 h 28"/>
                <a:gd name="T58" fmla="*/ 2147483647 w 30"/>
                <a:gd name="T59" fmla="*/ 2147483647 h 28"/>
                <a:gd name="T60" fmla="*/ 0 w 30"/>
                <a:gd name="T61" fmla="*/ 2147483647 h 28"/>
                <a:gd name="T62" fmla="*/ 0 w 30"/>
                <a:gd name="T63" fmla="*/ 2147483647 h 28"/>
                <a:gd name="T64" fmla="*/ 0 w 30"/>
                <a:gd name="T65" fmla="*/ 0 h 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"/>
                <a:gd name="T100" fmla="*/ 0 h 28"/>
                <a:gd name="T101" fmla="*/ 30 w 30"/>
                <a:gd name="T102" fmla="*/ 28 h 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" h="28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7" y="5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21" y="14"/>
                  </a:lnTo>
                  <a:lnTo>
                    <a:pt x="23" y="17"/>
                  </a:lnTo>
                  <a:lnTo>
                    <a:pt x="26" y="17"/>
                  </a:lnTo>
                  <a:lnTo>
                    <a:pt x="28" y="17"/>
                  </a:lnTo>
                  <a:lnTo>
                    <a:pt x="28" y="19"/>
                  </a:lnTo>
                  <a:lnTo>
                    <a:pt x="28" y="21"/>
                  </a:lnTo>
                  <a:lnTo>
                    <a:pt x="30" y="24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3" y="24"/>
                  </a:lnTo>
                  <a:lnTo>
                    <a:pt x="23" y="17"/>
                  </a:lnTo>
                  <a:lnTo>
                    <a:pt x="18" y="12"/>
                  </a:lnTo>
                  <a:lnTo>
                    <a:pt x="14" y="12"/>
                  </a:lnTo>
                  <a:lnTo>
                    <a:pt x="11" y="10"/>
                  </a:lnTo>
                  <a:lnTo>
                    <a:pt x="9" y="7"/>
                  </a:lnTo>
                  <a:lnTo>
                    <a:pt x="7" y="5"/>
                  </a:lnTo>
                  <a:lnTo>
                    <a:pt x="4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76" name="Freeform 490"/>
            <p:cNvSpPr>
              <a:spLocks/>
            </p:cNvSpPr>
            <p:nvPr/>
          </p:nvSpPr>
          <p:spPr bwMode="auto">
            <a:xfrm>
              <a:off x="5149" y="2350"/>
              <a:ext cx="35" cy="31"/>
            </a:xfrm>
            <a:custGeom>
              <a:avLst/>
              <a:gdLst>
                <a:gd name="T0" fmla="*/ 0 w 30"/>
                <a:gd name="T1" fmla="*/ 0 h 28"/>
                <a:gd name="T2" fmla="*/ 0 w 30"/>
                <a:gd name="T3" fmla="*/ 0 h 28"/>
                <a:gd name="T4" fmla="*/ 2147483647 w 30"/>
                <a:gd name="T5" fmla="*/ 2147483647 h 28"/>
                <a:gd name="T6" fmla="*/ 2147483647 w 30"/>
                <a:gd name="T7" fmla="*/ 2147483647 h 28"/>
                <a:gd name="T8" fmla="*/ 2147483647 w 30"/>
                <a:gd name="T9" fmla="*/ 2147483647 h 28"/>
                <a:gd name="T10" fmla="*/ 2147483647 w 30"/>
                <a:gd name="T11" fmla="*/ 2147483647 h 28"/>
                <a:gd name="T12" fmla="*/ 2147483647 w 30"/>
                <a:gd name="T13" fmla="*/ 2147483647 h 28"/>
                <a:gd name="T14" fmla="*/ 2147483647 w 30"/>
                <a:gd name="T15" fmla="*/ 2147483647 h 28"/>
                <a:gd name="T16" fmla="*/ 2147483647 w 30"/>
                <a:gd name="T17" fmla="*/ 2147483647 h 28"/>
                <a:gd name="T18" fmla="*/ 2147483647 w 30"/>
                <a:gd name="T19" fmla="*/ 2147483647 h 28"/>
                <a:gd name="T20" fmla="*/ 2147483647 w 30"/>
                <a:gd name="T21" fmla="*/ 2147483647 h 28"/>
                <a:gd name="T22" fmla="*/ 2147483647 w 30"/>
                <a:gd name="T23" fmla="*/ 2147483647 h 28"/>
                <a:gd name="T24" fmla="*/ 2147483647 w 30"/>
                <a:gd name="T25" fmla="*/ 2147483647 h 28"/>
                <a:gd name="T26" fmla="*/ 2147483647 w 30"/>
                <a:gd name="T27" fmla="*/ 2147483647 h 28"/>
                <a:gd name="T28" fmla="*/ 2147483647 w 30"/>
                <a:gd name="T29" fmla="*/ 2147483647 h 28"/>
                <a:gd name="T30" fmla="*/ 2147483647 w 30"/>
                <a:gd name="T31" fmla="*/ 2147483647 h 28"/>
                <a:gd name="T32" fmla="*/ 2147483647 w 30"/>
                <a:gd name="T33" fmla="*/ 2147483647 h 28"/>
                <a:gd name="T34" fmla="*/ 2147483647 w 30"/>
                <a:gd name="T35" fmla="*/ 2147483647 h 28"/>
                <a:gd name="T36" fmla="*/ 2147483647 w 30"/>
                <a:gd name="T37" fmla="*/ 2147483647 h 28"/>
                <a:gd name="T38" fmla="*/ 2147483647 w 30"/>
                <a:gd name="T39" fmla="*/ 2147483647 h 28"/>
                <a:gd name="T40" fmla="*/ 2147483647 w 30"/>
                <a:gd name="T41" fmla="*/ 2147483647 h 28"/>
                <a:gd name="T42" fmla="*/ 2147483647 w 30"/>
                <a:gd name="T43" fmla="*/ 2147483647 h 28"/>
                <a:gd name="T44" fmla="*/ 2147483647 w 30"/>
                <a:gd name="T45" fmla="*/ 2147483647 h 28"/>
                <a:gd name="T46" fmla="*/ 2147483647 w 30"/>
                <a:gd name="T47" fmla="*/ 2147483647 h 28"/>
                <a:gd name="T48" fmla="*/ 2147483647 w 30"/>
                <a:gd name="T49" fmla="*/ 2147483647 h 28"/>
                <a:gd name="T50" fmla="*/ 2147483647 w 30"/>
                <a:gd name="T51" fmla="*/ 2147483647 h 28"/>
                <a:gd name="T52" fmla="*/ 2147483647 w 30"/>
                <a:gd name="T53" fmla="*/ 2147483647 h 28"/>
                <a:gd name="T54" fmla="*/ 2147483647 w 30"/>
                <a:gd name="T55" fmla="*/ 2147483647 h 28"/>
                <a:gd name="T56" fmla="*/ 2147483647 w 30"/>
                <a:gd name="T57" fmla="*/ 2147483647 h 28"/>
                <a:gd name="T58" fmla="*/ 2147483647 w 30"/>
                <a:gd name="T59" fmla="*/ 2147483647 h 28"/>
                <a:gd name="T60" fmla="*/ 0 w 30"/>
                <a:gd name="T61" fmla="*/ 2147483647 h 28"/>
                <a:gd name="T62" fmla="*/ 0 w 30"/>
                <a:gd name="T63" fmla="*/ 2147483647 h 28"/>
                <a:gd name="T64" fmla="*/ 0 w 30"/>
                <a:gd name="T65" fmla="*/ 0 h 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"/>
                <a:gd name="T100" fmla="*/ 0 h 28"/>
                <a:gd name="T101" fmla="*/ 30 w 30"/>
                <a:gd name="T102" fmla="*/ 28 h 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" h="28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7" y="5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21" y="14"/>
                  </a:lnTo>
                  <a:lnTo>
                    <a:pt x="23" y="17"/>
                  </a:lnTo>
                  <a:lnTo>
                    <a:pt x="26" y="17"/>
                  </a:lnTo>
                  <a:lnTo>
                    <a:pt x="28" y="17"/>
                  </a:lnTo>
                  <a:lnTo>
                    <a:pt x="28" y="19"/>
                  </a:lnTo>
                  <a:lnTo>
                    <a:pt x="28" y="21"/>
                  </a:lnTo>
                  <a:lnTo>
                    <a:pt x="30" y="24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3" y="24"/>
                  </a:lnTo>
                  <a:lnTo>
                    <a:pt x="23" y="17"/>
                  </a:lnTo>
                  <a:lnTo>
                    <a:pt x="18" y="12"/>
                  </a:lnTo>
                  <a:lnTo>
                    <a:pt x="14" y="12"/>
                  </a:lnTo>
                  <a:lnTo>
                    <a:pt x="11" y="10"/>
                  </a:lnTo>
                  <a:lnTo>
                    <a:pt x="9" y="7"/>
                  </a:lnTo>
                  <a:lnTo>
                    <a:pt x="7" y="5"/>
                  </a:lnTo>
                  <a:lnTo>
                    <a:pt x="4" y="5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77" name="Freeform 491"/>
            <p:cNvSpPr>
              <a:spLocks/>
            </p:cNvSpPr>
            <p:nvPr/>
          </p:nvSpPr>
          <p:spPr bwMode="auto">
            <a:xfrm>
              <a:off x="5089" y="2390"/>
              <a:ext cx="2" cy="3"/>
            </a:xfrm>
            <a:custGeom>
              <a:avLst/>
              <a:gdLst>
                <a:gd name="T0" fmla="*/ 0 w 2"/>
                <a:gd name="T1" fmla="*/ 0 h 2"/>
                <a:gd name="T2" fmla="*/ 2147482112 w 2"/>
                <a:gd name="T3" fmla="*/ 0 h 2"/>
                <a:gd name="T4" fmla="*/ 2147482112 w 2"/>
                <a:gd name="T5" fmla="*/ 0 h 2"/>
                <a:gd name="T6" fmla="*/ 2147482112 w 2"/>
                <a:gd name="T7" fmla="*/ 2147483647 h 2"/>
                <a:gd name="T8" fmla="*/ 2147482112 w 2"/>
                <a:gd name="T9" fmla="*/ 2147483647 h 2"/>
                <a:gd name="T10" fmla="*/ 0 w 2"/>
                <a:gd name="T11" fmla="*/ 2147483647 h 2"/>
                <a:gd name="T12" fmla="*/ 0 w 2"/>
                <a:gd name="T13" fmla="*/ 0 h 2"/>
                <a:gd name="T14" fmla="*/ 0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78" name="Freeform 492"/>
            <p:cNvSpPr>
              <a:spLocks/>
            </p:cNvSpPr>
            <p:nvPr/>
          </p:nvSpPr>
          <p:spPr bwMode="auto">
            <a:xfrm>
              <a:off x="5089" y="2390"/>
              <a:ext cx="2" cy="3"/>
            </a:xfrm>
            <a:custGeom>
              <a:avLst/>
              <a:gdLst>
                <a:gd name="T0" fmla="*/ 0 w 2"/>
                <a:gd name="T1" fmla="*/ 0 h 2"/>
                <a:gd name="T2" fmla="*/ 2147482112 w 2"/>
                <a:gd name="T3" fmla="*/ 0 h 2"/>
                <a:gd name="T4" fmla="*/ 2147482112 w 2"/>
                <a:gd name="T5" fmla="*/ 0 h 2"/>
                <a:gd name="T6" fmla="*/ 2147482112 w 2"/>
                <a:gd name="T7" fmla="*/ 2147483647 h 2"/>
                <a:gd name="T8" fmla="*/ 2147482112 w 2"/>
                <a:gd name="T9" fmla="*/ 2147483647 h 2"/>
                <a:gd name="T10" fmla="*/ 0 w 2"/>
                <a:gd name="T11" fmla="*/ 2147483647 h 2"/>
                <a:gd name="T12" fmla="*/ 0 w 2"/>
                <a:gd name="T13" fmla="*/ 0 h 2"/>
                <a:gd name="T14" fmla="*/ 0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79" name="Freeform 493"/>
            <p:cNvSpPr>
              <a:spLocks/>
            </p:cNvSpPr>
            <p:nvPr/>
          </p:nvSpPr>
          <p:spPr bwMode="auto">
            <a:xfrm>
              <a:off x="5099" y="2393"/>
              <a:ext cx="6" cy="5"/>
            </a:xfrm>
            <a:custGeom>
              <a:avLst/>
              <a:gdLst>
                <a:gd name="T0" fmla="*/ 0 w 5"/>
                <a:gd name="T1" fmla="*/ 0 h 5"/>
                <a:gd name="T2" fmla="*/ 2147483647 w 5"/>
                <a:gd name="T3" fmla="*/ 0 h 5"/>
                <a:gd name="T4" fmla="*/ 2147483647 w 5"/>
                <a:gd name="T5" fmla="*/ 0 h 5"/>
                <a:gd name="T6" fmla="*/ 2147483647 w 5"/>
                <a:gd name="T7" fmla="*/ 2147482317 h 5"/>
                <a:gd name="T8" fmla="*/ 2147483647 w 5"/>
                <a:gd name="T9" fmla="*/ 2147482317 h 5"/>
                <a:gd name="T10" fmla="*/ 2147483647 w 5"/>
                <a:gd name="T11" fmla="*/ 2147482317 h 5"/>
                <a:gd name="T12" fmla="*/ 2147483647 w 5"/>
                <a:gd name="T13" fmla="*/ 2147482317 h 5"/>
                <a:gd name="T14" fmla="*/ 0 w 5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5"/>
                <a:gd name="T26" fmla="*/ 5 w 5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5">
                  <a:moveTo>
                    <a:pt x="0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80" name="Freeform 494"/>
            <p:cNvSpPr>
              <a:spLocks/>
            </p:cNvSpPr>
            <p:nvPr/>
          </p:nvSpPr>
          <p:spPr bwMode="auto">
            <a:xfrm>
              <a:off x="5099" y="2393"/>
              <a:ext cx="6" cy="5"/>
            </a:xfrm>
            <a:custGeom>
              <a:avLst/>
              <a:gdLst>
                <a:gd name="T0" fmla="*/ 0 w 5"/>
                <a:gd name="T1" fmla="*/ 0 h 5"/>
                <a:gd name="T2" fmla="*/ 2147483647 w 5"/>
                <a:gd name="T3" fmla="*/ 0 h 5"/>
                <a:gd name="T4" fmla="*/ 2147483647 w 5"/>
                <a:gd name="T5" fmla="*/ 0 h 5"/>
                <a:gd name="T6" fmla="*/ 2147483647 w 5"/>
                <a:gd name="T7" fmla="*/ 2147482317 h 5"/>
                <a:gd name="T8" fmla="*/ 2147483647 w 5"/>
                <a:gd name="T9" fmla="*/ 2147482317 h 5"/>
                <a:gd name="T10" fmla="*/ 2147483647 w 5"/>
                <a:gd name="T11" fmla="*/ 2147482317 h 5"/>
                <a:gd name="T12" fmla="*/ 2147483647 w 5"/>
                <a:gd name="T13" fmla="*/ 2147482317 h 5"/>
                <a:gd name="T14" fmla="*/ 0 w 5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5"/>
                <a:gd name="T26" fmla="*/ 5 w 5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5">
                  <a:moveTo>
                    <a:pt x="0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81" name="Freeform 495"/>
            <p:cNvSpPr>
              <a:spLocks/>
            </p:cNvSpPr>
            <p:nvPr/>
          </p:nvSpPr>
          <p:spPr bwMode="auto">
            <a:xfrm>
              <a:off x="5107" y="2374"/>
              <a:ext cx="63" cy="32"/>
            </a:xfrm>
            <a:custGeom>
              <a:avLst/>
              <a:gdLst>
                <a:gd name="T0" fmla="*/ 0 w 54"/>
                <a:gd name="T1" fmla="*/ 2147483647 h 29"/>
                <a:gd name="T2" fmla="*/ 2147483647 w 54"/>
                <a:gd name="T3" fmla="*/ 2147483647 h 29"/>
                <a:gd name="T4" fmla="*/ 2147483647 w 54"/>
                <a:gd name="T5" fmla="*/ 2147483647 h 29"/>
                <a:gd name="T6" fmla="*/ 2147483647 w 54"/>
                <a:gd name="T7" fmla="*/ 2147483647 h 29"/>
                <a:gd name="T8" fmla="*/ 2147483647 w 54"/>
                <a:gd name="T9" fmla="*/ 2147483647 h 29"/>
                <a:gd name="T10" fmla="*/ 2147483647 w 54"/>
                <a:gd name="T11" fmla="*/ 2147483647 h 29"/>
                <a:gd name="T12" fmla="*/ 2147483647 w 54"/>
                <a:gd name="T13" fmla="*/ 2147483647 h 29"/>
                <a:gd name="T14" fmla="*/ 2147483647 w 54"/>
                <a:gd name="T15" fmla="*/ 2147483647 h 29"/>
                <a:gd name="T16" fmla="*/ 2147483647 w 54"/>
                <a:gd name="T17" fmla="*/ 2147483647 h 29"/>
                <a:gd name="T18" fmla="*/ 2147483647 w 54"/>
                <a:gd name="T19" fmla="*/ 2147483647 h 29"/>
                <a:gd name="T20" fmla="*/ 2147483647 w 54"/>
                <a:gd name="T21" fmla="*/ 2147483647 h 29"/>
                <a:gd name="T22" fmla="*/ 2147483647 w 54"/>
                <a:gd name="T23" fmla="*/ 2147483647 h 29"/>
                <a:gd name="T24" fmla="*/ 2147483647 w 54"/>
                <a:gd name="T25" fmla="*/ 2147483647 h 29"/>
                <a:gd name="T26" fmla="*/ 2147483647 w 54"/>
                <a:gd name="T27" fmla="*/ 2147483647 h 29"/>
                <a:gd name="T28" fmla="*/ 2147483647 w 54"/>
                <a:gd name="T29" fmla="*/ 2147483647 h 29"/>
                <a:gd name="T30" fmla="*/ 2147483647 w 54"/>
                <a:gd name="T31" fmla="*/ 2147483647 h 29"/>
                <a:gd name="T32" fmla="*/ 2147483647 w 54"/>
                <a:gd name="T33" fmla="*/ 2147483647 h 29"/>
                <a:gd name="T34" fmla="*/ 2147483647 w 54"/>
                <a:gd name="T35" fmla="*/ 2147483647 h 29"/>
                <a:gd name="T36" fmla="*/ 2147483647 w 54"/>
                <a:gd name="T37" fmla="*/ 2147483647 h 29"/>
                <a:gd name="T38" fmla="*/ 2147483647 w 54"/>
                <a:gd name="T39" fmla="*/ 2147483647 h 29"/>
                <a:gd name="T40" fmla="*/ 2147483647 w 54"/>
                <a:gd name="T41" fmla="*/ 2147483647 h 29"/>
                <a:gd name="T42" fmla="*/ 2147483647 w 54"/>
                <a:gd name="T43" fmla="*/ 2147483647 h 29"/>
                <a:gd name="T44" fmla="*/ 2147483647 w 54"/>
                <a:gd name="T45" fmla="*/ 2147483647 h 29"/>
                <a:gd name="T46" fmla="*/ 2147483647 w 54"/>
                <a:gd name="T47" fmla="*/ 2147483647 h 29"/>
                <a:gd name="T48" fmla="*/ 2147483647 w 54"/>
                <a:gd name="T49" fmla="*/ 2147483647 h 29"/>
                <a:gd name="T50" fmla="*/ 2147483647 w 54"/>
                <a:gd name="T51" fmla="*/ 2147483647 h 29"/>
                <a:gd name="T52" fmla="*/ 2147483647 w 54"/>
                <a:gd name="T53" fmla="*/ 0 h 29"/>
                <a:gd name="T54" fmla="*/ 2147483647 w 54"/>
                <a:gd name="T55" fmla="*/ 0 h 29"/>
                <a:gd name="T56" fmla="*/ 2147483647 w 54"/>
                <a:gd name="T57" fmla="*/ 0 h 29"/>
                <a:gd name="T58" fmla="*/ 2147483647 w 54"/>
                <a:gd name="T59" fmla="*/ 0 h 29"/>
                <a:gd name="T60" fmla="*/ 2147483647 w 54"/>
                <a:gd name="T61" fmla="*/ 0 h 29"/>
                <a:gd name="T62" fmla="*/ 2147483647 w 54"/>
                <a:gd name="T63" fmla="*/ 0 h 29"/>
                <a:gd name="T64" fmla="*/ 2147483647 w 54"/>
                <a:gd name="T65" fmla="*/ 0 h 29"/>
                <a:gd name="T66" fmla="*/ 2147483647 w 54"/>
                <a:gd name="T67" fmla="*/ 2147483647 h 29"/>
                <a:gd name="T68" fmla="*/ 2147483647 w 54"/>
                <a:gd name="T69" fmla="*/ 2147483647 h 29"/>
                <a:gd name="T70" fmla="*/ 2147483647 w 54"/>
                <a:gd name="T71" fmla="*/ 2147483647 h 29"/>
                <a:gd name="T72" fmla="*/ 2147483647 w 54"/>
                <a:gd name="T73" fmla="*/ 2147483647 h 29"/>
                <a:gd name="T74" fmla="*/ 2147483647 w 54"/>
                <a:gd name="T75" fmla="*/ 2147483647 h 29"/>
                <a:gd name="T76" fmla="*/ 2147483647 w 54"/>
                <a:gd name="T77" fmla="*/ 2147483647 h 29"/>
                <a:gd name="T78" fmla="*/ 2147483647 w 54"/>
                <a:gd name="T79" fmla="*/ 2147483647 h 29"/>
                <a:gd name="T80" fmla="*/ 2147483647 w 54"/>
                <a:gd name="T81" fmla="*/ 2147483647 h 29"/>
                <a:gd name="T82" fmla="*/ 2147483647 w 54"/>
                <a:gd name="T83" fmla="*/ 2147483647 h 29"/>
                <a:gd name="T84" fmla="*/ 2147483647 w 54"/>
                <a:gd name="T85" fmla="*/ 2147483647 h 29"/>
                <a:gd name="T86" fmla="*/ 2147483647 w 54"/>
                <a:gd name="T87" fmla="*/ 2147483647 h 29"/>
                <a:gd name="T88" fmla="*/ 2147483647 w 54"/>
                <a:gd name="T89" fmla="*/ 2147483647 h 29"/>
                <a:gd name="T90" fmla="*/ 2147483647 w 54"/>
                <a:gd name="T91" fmla="*/ 2147483647 h 29"/>
                <a:gd name="T92" fmla="*/ 2147483647 w 54"/>
                <a:gd name="T93" fmla="*/ 2147483647 h 29"/>
                <a:gd name="T94" fmla="*/ 2147483647 w 54"/>
                <a:gd name="T95" fmla="*/ 2147483647 h 29"/>
                <a:gd name="T96" fmla="*/ 2147483647 w 54"/>
                <a:gd name="T97" fmla="*/ 2147483647 h 29"/>
                <a:gd name="T98" fmla="*/ 2147483647 w 54"/>
                <a:gd name="T99" fmla="*/ 2147483647 h 29"/>
                <a:gd name="T100" fmla="*/ 2147483647 w 54"/>
                <a:gd name="T101" fmla="*/ 2147483647 h 29"/>
                <a:gd name="T102" fmla="*/ 2147483647 w 54"/>
                <a:gd name="T103" fmla="*/ 2147483647 h 29"/>
                <a:gd name="T104" fmla="*/ 2147483647 w 54"/>
                <a:gd name="T105" fmla="*/ 2147483647 h 29"/>
                <a:gd name="T106" fmla="*/ 2147483647 w 54"/>
                <a:gd name="T107" fmla="*/ 2147483647 h 29"/>
                <a:gd name="T108" fmla="*/ 2147483647 w 54"/>
                <a:gd name="T109" fmla="*/ 2147483647 h 29"/>
                <a:gd name="T110" fmla="*/ 2147483647 w 54"/>
                <a:gd name="T111" fmla="*/ 2147483647 h 29"/>
                <a:gd name="T112" fmla="*/ 2147483647 w 54"/>
                <a:gd name="T113" fmla="*/ 2147483647 h 29"/>
                <a:gd name="T114" fmla="*/ 2147483647 w 54"/>
                <a:gd name="T115" fmla="*/ 2147483647 h 29"/>
                <a:gd name="T116" fmla="*/ 0 w 54"/>
                <a:gd name="T117" fmla="*/ 2147483647 h 2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4"/>
                <a:gd name="T178" fmla="*/ 0 h 29"/>
                <a:gd name="T179" fmla="*/ 54 w 54"/>
                <a:gd name="T180" fmla="*/ 29 h 2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4" h="29">
                  <a:moveTo>
                    <a:pt x="0" y="17"/>
                  </a:moveTo>
                  <a:lnTo>
                    <a:pt x="2" y="17"/>
                  </a:lnTo>
                  <a:lnTo>
                    <a:pt x="5" y="17"/>
                  </a:lnTo>
                  <a:lnTo>
                    <a:pt x="14" y="19"/>
                  </a:lnTo>
                  <a:lnTo>
                    <a:pt x="21" y="17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4" y="15"/>
                  </a:lnTo>
                  <a:lnTo>
                    <a:pt x="24" y="17"/>
                  </a:lnTo>
                  <a:lnTo>
                    <a:pt x="26" y="17"/>
                  </a:lnTo>
                  <a:lnTo>
                    <a:pt x="28" y="17"/>
                  </a:lnTo>
                  <a:lnTo>
                    <a:pt x="31" y="17"/>
                  </a:lnTo>
                  <a:lnTo>
                    <a:pt x="33" y="17"/>
                  </a:lnTo>
                  <a:lnTo>
                    <a:pt x="36" y="17"/>
                  </a:lnTo>
                  <a:lnTo>
                    <a:pt x="40" y="12"/>
                  </a:lnTo>
                  <a:lnTo>
                    <a:pt x="43" y="10"/>
                  </a:lnTo>
                  <a:lnTo>
                    <a:pt x="45" y="10"/>
                  </a:lnTo>
                  <a:lnTo>
                    <a:pt x="45" y="7"/>
                  </a:lnTo>
                  <a:lnTo>
                    <a:pt x="45" y="5"/>
                  </a:lnTo>
                  <a:lnTo>
                    <a:pt x="45" y="3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4" y="3"/>
                  </a:lnTo>
                  <a:lnTo>
                    <a:pt x="54" y="7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2" y="12"/>
                  </a:lnTo>
                  <a:lnTo>
                    <a:pt x="52" y="15"/>
                  </a:lnTo>
                  <a:lnTo>
                    <a:pt x="50" y="19"/>
                  </a:lnTo>
                  <a:lnTo>
                    <a:pt x="45" y="19"/>
                  </a:lnTo>
                  <a:lnTo>
                    <a:pt x="45" y="22"/>
                  </a:lnTo>
                  <a:lnTo>
                    <a:pt x="43" y="24"/>
                  </a:lnTo>
                  <a:lnTo>
                    <a:pt x="36" y="26"/>
                  </a:lnTo>
                  <a:lnTo>
                    <a:pt x="33" y="26"/>
                  </a:lnTo>
                  <a:lnTo>
                    <a:pt x="31" y="29"/>
                  </a:lnTo>
                  <a:lnTo>
                    <a:pt x="26" y="29"/>
                  </a:lnTo>
                  <a:lnTo>
                    <a:pt x="24" y="29"/>
                  </a:lnTo>
                  <a:lnTo>
                    <a:pt x="19" y="29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7" y="24"/>
                  </a:lnTo>
                  <a:lnTo>
                    <a:pt x="5" y="22"/>
                  </a:lnTo>
                  <a:lnTo>
                    <a:pt x="2" y="2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82" name="Freeform 496"/>
            <p:cNvSpPr>
              <a:spLocks/>
            </p:cNvSpPr>
            <p:nvPr/>
          </p:nvSpPr>
          <p:spPr bwMode="auto">
            <a:xfrm>
              <a:off x="5107" y="2374"/>
              <a:ext cx="63" cy="32"/>
            </a:xfrm>
            <a:custGeom>
              <a:avLst/>
              <a:gdLst>
                <a:gd name="T0" fmla="*/ 0 w 54"/>
                <a:gd name="T1" fmla="*/ 2147483647 h 29"/>
                <a:gd name="T2" fmla="*/ 2147483647 w 54"/>
                <a:gd name="T3" fmla="*/ 2147483647 h 29"/>
                <a:gd name="T4" fmla="*/ 2147483647 w 54"/>
                <a:gd name="T5" fmla="*/ 2147483647 h 29"/>
                <a:gd name="T6" fmla="*/ 2147483647 w 54"/>
                <a:gd name="T7" fmla="*/ 2147483647 h 29"/>
                <a:gd name="T8" fmla="*/ 2147483647 w 54"/>
                <a:gd name="T9" fmla="*/ 2147483647 h 29"/>
                <a:gd name="T10" fmla="*/ 2147483647 w 54"/>
                <a:gd name="T11" fmla="*/ 2147483647 h 29"/>
                <a:gd name="T12" fmla="*/ 2147483647 w 54"/>
                <a:gd name="T13" fmla="*/ 2147483647 h 29"/>
                <a:gd name="T14" fmla="*/ 2147483647 w 54"/>
                <a:gd name="T15" fmla="*/ 2147483647 h 29"/>
                <a:gd name="T16" fmla="*/ 2147483647 w 54"/>
                <a:gd name="T17" fmla="*/ 2147483647 h 29"/>
                <a:gd name="T18" fmla="*/ 2147483647 w 54"/>
                <a:gd name="T19" fmla="*/ 2147483647 h 29"/>
                <a:gd name="T20" fmla="*/ 2147483647 w 54"/>
                <a:gd name="T21" fmla="*/ 2147483647 h 29"/>
                <a:gd name="T22" fmla="*/ 2147483647 w 54"/>
                <a:gd name="T23" fmla="*/ 2147483647 h 29"/>
                <a:gd name="T24" fmla="*/ 2147483647 w 54"/>
                <a:gd name="T25" fmla="*/ 2147483647 h 29"/>
                <a:gd name="T26" fmla="*/ 2147483647 w 54"/>
                <a:gd name="T27" fmla="*/ 2147483647 h 29"/>
                <a:gd name="T28" fmla="*/ 2147483647 w 54"/>
                <a:gd name="T29" fmla="*/ 2147483647 h 29"/>
                <a:gd name="T30" fmla="*/ 2147483647 w 54"/>
                <a:gd name="T31" fmla="*/ 2147483647 h 29"/>
                <a:gd name="T32" fmla="*/ 2147483647 w 54"/>
                <a:gd name="T33" fmla="*/ 2147483647 h 29"/>
                <a:gd name="T34" fmla="*/ 2147483647 w 54"/>
                <a:gd name="T35" fmla="*/ 2147483647 h 29"/>
                <a:gd name="T36" fmla="*/ 2147483647 w 54"/>
                <a:gd name="T37" fmla="*/ 2147483647 h 29"/>
                <a:gd name="T38" fmla="*/ 2147483647 w 54"/>
                <a:gd name="T39" fmla="*/ 2147483647 h 29"/>
                <a:gd name="T40" fmla="*/ 2147483647 w 54"/>
                <a:gd name="T41" fmla="*/ 2147483647 h 29"/>
                <a:gd name="T42" fmla="*/ 2147483647 w 54"/>
                <a:gd name="T43" fmla="*/ 2147483647 h 29"/>
                <a:gd name="T44" fmla="*/ 2147483647 w 54"/>
                <a:gd name="T45" fmla="*/ 2147483647 h 29"/>
                <a:gd name="T46" fmla="*/ 2147483647 w 54"/>
                <a:gd name="T47" fmla="*/ 2147483647 h 29"/>
                <a:gd name="T48" fmla="*/ 2147483647 w 54"/>
                <a:gd name="T49" fmla="*/ 2147483647 h 29"/>
                <a:gd name="T50" fmla="*/ 2147483647 w 54"/>
                <a:gd name="T51" fmla="*/ 2147483647 h 29"/>
                <a:gd name="T52" fmla="*/ 2147483647 w 54"/>
                <a:gd name="T53" fmla="*/ 0 h 29"/>
                <a:gd name="T54" fmla="*/ 2147483647 w 54"/>
                <a:gd name="T55" fmla="*/ 0 h 29"/>
                <a:gd name="T56" fmla="*/ 2147483647 w 54"/>
                <a:gd name="T57" fmla="*/ 0 h 29"/>
                <a:gd name="T58" fmla="*/ 2147483647 w 54"/>
                <a:gd name="T59" fmla="*/ 0 h 29"/>
                <a:gd name="T60" fmla="*/ 2147483647 w 54"/>
                <a:gd name="T61" fmla="*/ 0 h 29"/>
                <a:gd name="T62" fmla="*/ 2147483647 w 54"/>
                <a:gd name="T63" fmla="*/ 0 h 29"/>
                <a:gd name="T64" fmla="*/ 2147483647 w 54"/>
                <a:gd name="T65" fmla="*/ 0 h 29"/>
                <a:gd name="T66" fmla="*/ 2147483647 w 54"/>
                <a:gd name="T67" fmla="*/ 2147483647 h 29"/>
                <a:gd name="T68" fmla="*/ 2147483647 w 54"/>
                <a:gd name="T69" fmla="*/ 2147483647 h 29"/>
                <a:gd name="T70" fmla="*/ 2147483647 w 54"/>
                <a:gd name="T71" fmla="*/ 2147483647 h 29"/>
                <a:gd name="T72" fmla="*/ 2147483647 w 54"/>
                <a:gd name="T73" fmla="*/ 2147483647 h 29"/>
                <a:gd name="T74" fmla="*/ 2147483647 w 54"/>
                <a:gd name="T75" fmla="*/ 2147483647 h 29"/>
                <a:gd name="T76" fmla="*/ 2147483647 w 54"/>
                <a:gd name="T77" fmla="*/ 2147483647 h 29"/>
                <a:gd name="T78" fmla="*/ 2147483647 w 54"/>
                <a:gd name="T79" fmla="*/ 2147483647 h 29"/>
                <a:gd name="T80" fmla="*/ 2147483647 w 54"/>
                <a:gd name="T81" fmla="*/ 2147483647 h 29"/>
                <a:gd name="T82" fmla="*/ 2147483647 w 54"/>
                <a:gd name="T83" fmla="*/ 2147483647 h 29"/>
                <a:gd name="T84" fmla="*/ 2147483647 w 54"/>
                <a:gd name="T85" fmla="*/ 2147483647 h 29"/>
                <a:gd name="T86" fmla="*/ 2147483647 w 54"/>
                <a:gd name="T87" fmla="*/ 2147483647 h 29"/>
                <a:gd name="T88" fmla="*/ 2147483647 w 54"/>
                <a:gd name="T89" fmla="*/ 2147483647 h 29"/>
                <a:gd name="T90" fmla="*/ 2147483647 w 54"/>
                <a:gd name="T91" fmla="*/ 2147483647 h 29"/>
                <a:gd name="T92" fmla="*/ 2147483647 w 54"/>
                <a:gd name="T93" fmla="*/ 2147483647 h 29"/>
                <a:gd name="T94" fmla="*/ 2147483647 w 54"/>
                <a:gd name="T95" fmla="*/ 2147483647 h 29"/>
                <a:gd name="T96" fmla="*/ 2147483647 w 54"/>
                <a:gd name="T97" fmla="*/ 2147483647 h 29"/>
                <a:gd name="T98" fmla="*/ 2147483647 w 54"/>
                <a:gd name="T99" fmla="*/ 2147483647 h 29"/>
                <a:gd name="T100" fmla="*/ 2147483647 w 54"/>
                <a:gd name="T101" fmla="*/ 2147483647 h 29"/>
                <a:gd name="T102" fmla="*/ 2147483647 w 54"/>
                <a:gd name="T103" fmla="*/ 2147483647 h 29"/>
                <a:gd name="T104" fmla="*/ 2147483647 w 54"/>
                <a:gd name="T105" fmla="*/ 2147483647 h 29"/>
                <a:gd name="T106" fmla="*/ 2147483647 w 54"/>
                <a:gd name="T107" fmla="*/ 2147483647 h 29"/>
                <a:gd name="T108" fmla="*/ 2147483647 w 54"/>
                <a:gd name="T109" fmla="*/ 2147483647 h 29"/>
                <a:gd name="T110" fmla="*/ 2147483647 w 54"/>
                <a:gd name="T111" fmla="*/ 2147483647 h 29"/>
                <a:gd name="T112" fmla="*/ 2147483647 w 54"/>
                <a:gd name="T113" fmla="*/ 2147483647 h 29"/>
                <a:gd name="T114" fmla="*/ 2147483647 w 54"/>
                <a:gd name="T115" fmla="*/ 2147483647 h 29"/>
                <a:gd name="T116" fmla="*/ 0 w 54"/>
                <a:gd name="T117" fmla="*/ 2147483647 h 2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4"/>
                <a:gd name="T178" fmla="*/ 0 h 29"/>
                <a:gd name="T179" fmla="*/ 54 w 54"/>
                <a:gd name="T180" fmla="*/ 29 h 2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4" h="29">
                  <a:moveTo>
                    <a:pt x="0" y="17"/>
                  </a:moveTo>
                  <a:lnTo>
                    <a:pt x="2" y="17"/>
                  </a:lnTo>
                  <a:lnTo>
                    <a:pt x="5" y="17"/>
                  </a:lnTo>
                  <a:lnTo>
                    <a:pt x="14" y="19"/>
                  </a:lnTo>
                  <a:lnTo>
                    <a:pt x="21" y="17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4" y="15"/>
                  </a:lnTo>
                  <a:lnTo>
                    <a:pt x="24" y="17"/>
                  </a:lnTo>
                  <a:lnTo>
                    <a:pt x="26" y="17"/>
                  </a:lnTo>
                  <a:lnTo>
                    <a:pt x="28" y="17"/>
                  </a:lnTo>
                  <a:lnTo>
                    <a:pt x="31" y="17"/>
                  </a:lnTo>
                  <a:lnTo>
                    <a:pt x="33" y="17"/>
                  </a:lnTo>
                  <a:lnTo>
                    <a:pt x="36" y="17"/>
                  </a:lnTo>
                  <a:lnTo>
                    <a:pt x="40" y="12"/>
                  </a:lnTo>
                  <a:lnTo>
                    <a:pt x="43" y="10"/>
                  </a:lnTo>
                  <a:lnTo>
                    <a:pt x="45" y="10"/>
                  </a:lnTo>
                  <a:lnTo>
                    <a:pt x="45" y="7"/>
                  </a:lnTo>
                  <a:lnTo>
                    <a:pt x="45" y="5"/>
                  </a:lnTo>
                  <a:lnTo>
                    <a:pt x="45" y="3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4" y="3"/>
                  </a:lnTo>
                  <a:lnTo>
                    <a:pt x="54" y="7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2" y="12"/>
                  </a:lnTo>
                  <a:lnTo>
                    <a:pt x="52" y="15"/>
                  </a:lnTo>
                  <a:lnTo>
                    <a:pt x="50" y="19"/>
                  </a:lnTo>
                  <a:lnTo>
                    <a:pt x="45" y="19"/>
                  </a:lnTo>
                  <a:lnTo>
                    <a:pt x="45" y="22"/>
                  </a:lnTo>
                  <a:lnTo>
                    <a:pt x="43" y="24"/>
                  </a:lnTo>
                  <a:lnTo>
                    <a:pt x="36" y="26"/>
                  </a:lnTo>
                  <a:lnTo>
                    <a:pt x="33" y="26"/>
                  </a:lnTo>
                  <a:lnTo>
                    <a:pt x="31" y="29"/>
                  </a:lnTo>
                  <a:lnTo>
                    <a:pt x="26" y="29"/>
                  </a:lnTo>
                  <a:lnTo>
                    <a:pt x="24" y="29"/>
                  </a:lnTo>
                  <a:lnTo>
                    <a:pt x="19" y="29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7" y="24"/>
                  </a:lnTo>
                  <a:lnTo>
                    <a:pt x="5" y="22"/>
                  </a:lnTo>
                  <a:lnTo>
                    <a:pt x="2" y="22"/>
                  </a:lnTo>
                  <a:lnTo>
                    <a:pt x="0" y="1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83" name="Freeform 497"/>
            <p:cNvSpPr>
              <a:spLocks/>
            </p:cNvSpPr>
            <p:nvPr/>
          </p:nvSpPr>
          <p:spPr bwMode="auto">
            <a:xfrm>
              <a:off x="5176" y="2444"/>
              <a:ext cx="6" cy="5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2147483647 w 5"/>
                <a:gd name="T5" fmla="*/ 2147482317 h 5"/>
                <a:gd name="T6" fmla="*/ 2147483647 w 5"/>
                <a:gd name="T7" fmla="*/ 2147482317 h 5"/>
                <a:gd name="T8" fmla="*/ 2147483647 w 5"/>
                <a:gd name="T9" fmla="*/ 2147482317 h 5"/>
                <a:gd name="T10" fmla="*/ 0 w 5"/>
                <a:gd name="T11" fmla="*/ 2147482317 h 5"/>
                <a:gd name="T12" fmla="*/ 0 w 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84" name="Freeform 498"/>
            <p:cNvSpPr>
              <a:spLocks/>
            </p:cNvSpPr>
            <p:nvPr/>
          </p:nvSpPr>
          <p:spPr bwMode="auto">
            <a:xfrm>
              <a:off x="5176" y="2444"/>
              <a:ext cx="6" cy="5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2147483647 w 5"/>
                <a:gd name="T5" fmla="*/ 2147482317 h 5"/>
                <a:gd name="T6" fmla="*/ 2147483647 w 5"/>
                <a:gd name="T7" fmla="*/ 2147482317 h 5"/>
                <a:gd name="T8" fmla="*/ 2147483647 w 5"/>
                <a:gd name="T9" fmla="*/ 2147482317 h 5"/>
                <a:gd name="T10" fmla="*/ 0 w 5"/>
                <a:gd name="T11" fmla="*/ 2147482317 h 5"/>
                <a:gd name="T12" fmla="*/ 0 w 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85" name="Freeform 499"/>
            <p:cNvSpPr>
              <a:spLocks/>
            </p:cNvSpPr>
            <p:nvPr/>
          </p:nvSpPr>
          <p:spPr bwMode="auto">
            <a:xfrm>
              <a:off x="5143" y="2449"/>
              <a:ext cx="6" cy="6"/>
            </a:xfrm>
            <a:custGeom>
              <a:avLst/>
              <a:gdLst>
                <a:gd name="T0" fmla="*/ 0 w 5"/>
                <a:gd name="T1" fmla="*/ 0 h 5"/>
                <a:gd name="T2" fmla="*/ 2147483647 w 5"/>
                <a:gd name="T3" fmla="*/ 0 h 5"/>
                <a:gd name="T4" fmla="*/ 2147483647 w 5"/>
                <a:gd name="T5" fmla="*/ 2147483647 h 5"/>
                <a:gd name="T6" fmla="*/ 2147483647 w 5"/>
                <a:gd name="T7" fmla="*/ 2147483647 h 5"/>
                <a:gd name="T8" fmla="*/ 0 w 5"/>
                <a:gd name="T9" fmla="*/ 2147483647 h 5"/>
                <a:gd name="T10" fmla="*/ 0 w 5"/>
                <a:gd name="T11" fmla="*/ 0 h 5"/>
                <a:gd name="T12" fmla="*/ 0 w 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0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86" name="Freeform 500"/>
            <p:cNvSpPr>
              <a:spLocks/>
            </p:cNvSpPr>
            <p:nvPr/>
          </p:nvSpPr>
          <p:spPr bwMode="auto">
            <a:xfrm>
              <a:off x="5143" y="2449"/>
              <a:ext cx="6" cy="6"/>
            </a:xfrm>
            <a:custGeom>
              <a:avLst/>
              <a:gdLst>
                <a:gd name="T0" fmla="*/ 0 w 5"/>
                <a:gd name="T1" fmla="*/ 0 h 5"/>
                <a:gd name="T2" fmla="*/ 2147483647 w 5"/>
                <a:gd name="T3" fmla="*/ 0 h 5"/>
                <a:gd name="T4" fmla="*/ 2147483647 w 5"/>
                <a:gd name="T5" fmla="*/ 2147483647 h 5"/>
                <a:gd name="T6" fmla="*/ 2147483647 w 5"/>
                <a:gd name="T7" fmla="*/ 2147483647 h 5"/>
                <a:gd name="T8" fmla="*/ 0 w 5"/>
                <a:gd name="T9" fmla="*/ 2147483647 h 5"/>
                <a:gd name="T10" fmla="*/ 0 w 5"/>
                <a:gd name="T11" fmla="*/ 0 h 5"/>
                <a:gd name="T12" fmla="*/ 0 w 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0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87" name="Freeform 501"/>
            <p:cNvSpPr>
              <a:spLocks/>
            </p:cNvSpPr>
            <p:nvPr/>
          </p:nvSpPr>
          <p:spPr bwMode="auto">
            <a:xfrm>
              <a:off x="5149" y="2457"/>
              <a:ext cx="5" cy="3"/>
            </a:xfrm>
            <a:custGeom>
              <a:avLst/>
              <a:gdLst>
                <a:gd name="T0" fmla="*/ 0 w 4"/>
                <a:gd name="T1" fmla="*/ 0 h 2"/>
                <a:gd name="T2" fmla="*/ 2147483647 w 4"/>
                <a:gd name="T3" fmla="*/ 0 h 2"/>
                <a:gd name="T4" fmla="*/ 2147483647 w 4"/>
                <a:gd name="T5" fmla="*/ 2147483647 h 2"/>
                <a:gd name="T6" fmla="*/ 2147483647 w 4"/>
                <a:gd name="T7" fmla="*/ 0 h 2"/>
                <a:gd name="T8" fmla="*/ 2147483647 w 4"/>
                <a:gd name="T9" fmla="*/ 2147483647 h 2"/>
                <a:gd name="T10" fmla="*/ 2147483647 w 4"/>
                <a:gd name="T11" fmla="*/ 2147483647 h 2"/>
                <a:gd name="T12" fmla="*/ 2147483647 w 4"/>
                <a:gd name="T13" fmla="*/ 2147483647 h 2"/>
                <a:gd name="T14" fmla="*/ 0 w 4"/>
                <a:gd name="T15" fmla="*/ 0 h 2"/>
                <a:gd name="T16" fmla="*/ 0 w 4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2"/>
                <a:gd name="T29" fmla="*/ 4 w 4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88" name="Freeform 502"/>
            <p:cNvSpPr>
              <a:spLocks/>
            </p:cNvSpPr>
            <p:nvPr/>
          </p:nvSpPr>
          <p:spPr bwMode="auto">
            <a:xfrm>
              <a:off x="5149" y="2457"/>
              <a:ext cx="5" cy="3"/>
            </a:xfrm>
            <a:custGeom>
              <a:avLst/>
              <a:gdLst>
                <a:gd name="T0" fmla="*/ 0 w 4"/>
                <a:gd name="T1" fmla="*/ 0 h 2"/>
                <a:gd name="T2" fmla="*/ 2147483647 w 4"/>
                <a:gd name="T3" fmla="*/ 0 h 2"/>
                <a:gd name="T4" fmla="*/ 2147483647 w 4"/>
                <a:gd name="T5" fmla="*/ 2147483647 h 2"/>
                <a:gd name="T6" fmla="*/ 2147483647 w 4"/>
                <a:gd name="T7" fmla="*/ 0 h 2"/>
                <a:gd name="T8" fmla="*/ 2147483647 w 4"/>
                <a:gd name="T9" fmla="*/ 2147483647 h 2"/>
                <a:gd name="T10" fmla="*/ 2147483647 w 4"/>
                <a:gd name="T11" fmla="*/ 2147483647 h 2"/>
                <a:gd name="T12" fmla="*/ 2147483647 w 4"/>
                <a:gd name="T13" fmla="*/ 2147483647 h 2"/>
                <a:gd name="T14" fmla="*/ 0 w 4"/>
                <a:gd name="T15" fmla="*/ 0 h 2"/>
                <a:gd name="T16" fmla="*/ 0 w 4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2"/>
                <a:gd name="T29" fmla="*/ 4 w 4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89" name="Freeform 503"/>
            <p:cNvSpPr>
              <a:spLocks/>
            </p:cNvSpPr>
            <p:nvPr/>
          </p:nvSpPr>
          <p:spPr bwMode="auto">
            <a:xfrm>
              <a:off x="5555" y="2566"/>
              <a:ext cx="20" cy="13"/>
            </a:xfrm>
            <a:custGeom>
              <a:avLst/>
              <a:gdLst>
                <a:gd name="T0" fmla="*/ 2147483647 w 17"/>
                <a:gd name="T1" fmla="*/ 2147483647 h 12"/>
                <a:gd name="T2" fmla="*/ 2147483647 w 17"/>
                <a:gd name="T3" fmla="*/ 2147483647 h 12"/>
                <a:gd name="T4" fmla="*/ 2147483647 w 17"/>
                <a:gd name="T5" fmla="*/ 0 h 12"/>
                <a:gd name="T6" fmla="*/ 2147483647 w 17"/>
                <a:gd name="T7" fmla="*/ 2147483647 h 12"/>
                <a:gd name="T8" fmla="*/ 2147483647 w 17"/>
                <a:gd name="T9" fmla="*/ 2147483647 h 12"/>
                <a:gd name="T10" fmla="*/ 2147483647 w 17"/>
                <a:gd name="T11" fmla="*/ 2147483647 h 12"/>
                <a:gd name="T12" fmla="*/ 2147483647 w 17"/>
                <a:gd name="T13" fmla="*/ 2147483647 h 12"/>
                <a:gd name="T14" fmla="*/ 2147483647 w 17"/>
                <a:gd name="T15" fmla="*/ 2147483647 h 12"/>
                <a:gd name="T16" fmla="*/ 2147483647 w 17"/>
                <a:gd name="T17" fmla="*/ 2147483647 h 12"/>
                <a:gd name="T18" fmla="*/ 2147483647 w 17"/>
                <a:gd name="T19" fmla="*/ 2147483647 h 12"/>
                <a:gd name="T20" fmla="*/ 2147483647 w 17"/>
                <a:gd name="T21" fmla="*/ 2147483647 h 12"/>
                <a:gd name="T22" fmla="*/ 2147483647 w 17"/>
                <a:gd name="T23" fmla="*/ 2147483647 h 12"/>
                <a:gd name="T24" fmla="*/ 2147483647 w 17"/>
                <a:gd name="T25" fmla="*/ 2147483647 h 12"/>
                <a:gd name="T26" fmla="*/ 2147483647 w 17"/>
                <a:gd name="T27" fmla="*/ 2147483647 h 12"/>
                <a:gd name="T28" fmla="*/ 2147483647 w 17"/>
                <a:gd name="T29" fmla="*/ 2147483647 h 12"/>
                <a:gd name="T30" fmla="*/ 0 w 17"/>
                <a:gd name="T31" fmla="*/ 2147483647 h 12"/>
                <a:gd name="T32" fmla="*/ 0 w 17"/>
                <a:gd name="T33" fmla="*/ 2147483647 h 12"/>
                <a:gd name="T34" fmla="*/ 0 w 17"/>
                <a:gd name="T35" fmla="*/ 2147483647 h 12"/>
                <a:gd name="T36" fmla="*/ 0 w 17"/>
                <a:gd name="T37" fmla="*/ 2147483647 h 12"/>
                <a:gd name="T38" fmla="*/ 2147483647 w 17"/>
                <a:gd name="T39" fmla="*/ 2147483647 h 12"/>
                <a:gd name="T40" fmla="*/ 2147483647 w 17"/>
                <a:gd name="T41" fmla="*/ 2147483647 h 12"/>
                <a:gd name="T42" fmla="*/ 2147483647 w 17"/>
                <a:gd name="T43" fmla="*/ 2147483647 h 12"/>
                <a:gd name="T44" fmla="*/ 2147483647 w 17"/>
                <a:gd name="T45" fmla="*/ 2147483647 h 1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7"/>
                <a:gd name="T70" fmla="*/ 0 h 12"/>
                <a:gd name="T71" fmla="*/ 17 w 17"/>
                <a:gd name="T72" fmla="*/ 12 h 1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7" h="12">
                  <a:moveTo>
                    <a:pt x="7" y="3"/>
                  </a:moveTo>
                  <a:lnTo>
                    <a:pt x="10" y="3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90" name="Freeform 504"/>
            <p:cNvSpPr>
              <a:spLocks/>
            </p:cNvSpPr>
            <p:nvPr/>
          </p:nvSpPr>
          <p:spPr bwMode="auto">
            <a:xfrm>
              <a:off x="5555" y="2566"/>
              <a:ext cx="20" cy="13"/>
            </a:xfrm>
            <a:custGeom>
              <a:avLst/>
              <a:gdLst>
                <a:gd name="T0" fmla="*/ 2147483647 w 17"/>
                <a:gd name="T1" fmla="*/ 2147483647 h 12"/>
                <a:gd name="T2" fmla="*/ 2147483647 w 17"/>
                <a:gd name="T3" fmla="*/ 2147483647 h 12"/>
                <a:gd name="T4" fmla="*/ 2147483647 w 17"/>
                <a:gd name="T5" fmla="*/ 0 h 12"/>
                <a:gd name="T6" fmla="*/ 2147483647 w 17"/>
                <a:gd name="T7" fmla="*/ 2147483647 h 12"/>
                <a:gd name="T8" fmla="*/ 2147483647 w 17"/>
                <a:gd name="T9" fmla="*/ 2147483647 h 12"/>
                <a:gd name="T10" fmla="*/ 2147483647 w 17"/>
                <a:gd name="T11" fmla="*/ 2147483647 h 12"/>
                <a:gd name="T12" fmla="*/ 2147483647 w 17"/>
                <a:gd name="T13" fmla="*/ 2147483647 h 12"/>
                <a:gd name="T14" fmla="*/ 2147483647 w 17"/>
                <a:gd name="T15" fmla="*/ 2147483647 h 12"/>
                <a:gd name="T16" fmla="*/ 2147483647 w 17"/>
                <a:gd name="T17" fmla="*/ 2147483647 h 12"/>
                <a:gd name="T18" fmla="*/ 2147483647 w 17"/>
                <a:gd name="T19" fmla="*/ 2147483647 h 12"/>
                <a:gd name="T20" fmla="*/ 2147483647 w 17"/>
                <a:gd name="T21" fmla="*/ 2147483647 h 12"/>
                <a:gd name="T22" fmla="*/ 2147483647 w 17"/>
                <a:gd name="T23" fmla="*/ 2147483647 h 12"/>
                <a:gd name="T24" fmla="*/ 2147483647 w 17"/>
                <a:gd name="T25" fmla="*/ 2147483647 h 12"/>
                <a:gd name="T26" fmla="*/ 2147483647 w 17"/>
                <a:gd name="T27" fmla="*/ 2147483647 h 12"/>
                <a:gd name="T28" fmla="*/ 2147483647 w 17"/>
                <a:gd name="T29" fmla="*/ 2147483647 h 12"/>
                <a:gd name="T30" fmla="*/ 0 w 17"/>
                <a:gd name="T31" fmla="*/ 2147483647 h 12"/>
                <a:gd name="T32" fmla="*/ 0 w 17"/>
                <a:gd name="T33" fmla="*/ 2147483647 h 12"/>
                <a:gd name="T34" fmla="*/ 0 w 17"/>
                <a:gd name="T35" fmla="*/ 2147483647 h 12"/>
                <a:gd name="T36" fmla="*/ 0 w 17"/>
                <a:gd name="T37" fmla="*/ 2147483647 h 12"/>
                <a:gd name="T38" fmla="*/ 2147483647 w 17"/>
                <a:gd name="T39" fmla="*/ 2147483647 h 12"/>
                <a:gd name="T40" fmla="*/ 2147483647 w 17"/>
                <a:gd name="T41" fmla="*/ 2147483647 h 12"/>
                <a:gd name="T42" fmla="*/ 2147483647 w 17"/>
                <a:gd name="T43" fmla="*/ 2147483647 h 12"/>
                <a:gd name="T44" fmla="*/ 2147483647 w 17"/>
                <a:gd name="T45" fmla="*/ 2147483647 h 1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7"/>
                <a:gd name="T70" fmla="*/ 0 h 12"/>
                <a:gd name="T71" fmla="*/ 17 w 17"/>
                <a:gd name="T72" fmla="*/ 12 h 1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7" h="12">
                  <a:moveTo>
                    <a:pt x="7" y="3"/>
                  </a:moveTo>
                  <a:lnTo>
                    <a:pt x="10" y="3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7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91" name="Freeform 505"/>
            <p:cNvSpPr>
              <a:spLocks/>
            </p:cNvSpPr>
            <p:nvPr/>
          </p:nvSpPr>
          <p:spPr bwMode="auto">
            <a:xfrm>
              <a:off x="5575" y="2550"/>
              <a:ext cx="22" cy="11"/>
            </a:xfrm>
            <a:custGeom>
              <a:avLst/>
              <a:gdLst>
                <a:gd name="T0" fmla="*/ 2147483647 w 19"/>
                <a:gd name="T1" fmla="*/ 2147483647 h 9"/>
                <a:gd name="T2" fmla="*/ 2147483647 w 19"/>
                <a:gd name="T3" fmla="*/ 2147483647 h 9"/>
                <a:gd name="T4" fmla="*/ 2147483647 w 19"/>
                <a:gd name="T5" fmla="*/ 2147483647 h 9"/>
                <a:gd name="T6" fmla="*/ 2147483647 w 19"/>
                <a:gd name="T7" fmla="*/ 0 h 9"/>
                <a:gd name="T8" fmla="*/ 2147483647 w 19"/>
                <a:gd name="T9" fmla="*/ 0 h 9"/>
                <a:gd name="T10" fmla="*/ 2147483647 w 19"/>
                <a:gd name="T11" fmla="*/ 0 h 9"/>
                <a:gd name="T12" fmla="*/ 2147483647 w 19"/>
                <a:gd name="T13" fmla="*/ 0 h 9"/>
                <a:gd name="T14" fmla="*/ 2147483647 w 19"/>
                <a:gd name="T15" fmla="*/ 2147483647 h 9"/>
                <a:gd name="T16" fmla="*/ 2147483647 w 19"/>
                <a:gd name="T17" fmla="*/ 2147483647 h 9"/>
                <a:gd name="T18" fmla="*/ 2147483647 w 19"/>
                <a:gd name="T19" fmla="*/ 2147483647 h 9"/>
                <a:gd name="T20" fmla="*/ 2147483647 w 19"/>
                <a:gd name="T21" fmla="*/ 2147483647 h 9"/>
                <a:gd name="T22" fmla="*/ 2147483647 w 19"/>
                <a:gd name="T23" fmla="*/ 2147483647 h 9"/>
                <a:gd name="T24" fmla="*/ 2147483647 w 19"/>
                <a:gd name="T25" fmla="*/ 2147483647 h 9"/>
                <a:gd name="T26" fmla="*/ 2147483647 w 19"/>
                <a:gd name="T27" fmla="*/ 2147483647 h 9"/>
                <a:gd name="T28" fmla="*/ 2147483647 w 19"/>
                <a:gd name="T29" fmla="*/ 2147483647 h 9"/>
                <a:gd name="T30" fmla="*/ 2147483647 w 19"/>
                <a:gd name="T31" fmla="*/ 2147483647 h 9"/>
                <a:gd name="T32" fmla="*/ 2147483647 w 19"/>
                <a:gd name="T33" fmla="*/ 2147483647 h 9"/>
                <a:gd name="T34" fmla="*/ 2147483647 w 19"/>
                <a:gd name="T35" fmla="*/ 2147483647 h 9"/>
                <a:gd name="T36" fmla="*/ 2147483647 w 19"/>
                <a:gd name="T37" fmla="*/ 2147483647 h 9"/>
                <a:gd name="T38" fmla="*/ 2147483647 w 19"/>
                <a:gd name="T39" fmla="*/ 2147483647 h 9"/>
                <a:gd name="T40" fmla="*/ 2147483647 w 19"/>
                <a:gd name="T41" fmla="*/ 2147483647 h 9"/>
                <a:gd name="T42" fmla="*/ 2147483647 w 19"/>
                <a:gd name="T43" fmla="*/ 2147483647 h 9"/>
                <a:gd name="T44" fmla="*/ 0 w 19"/>
                <a:gd name="T45" fmla="*/ 2147483647 h 9"/>
                <a:gd name="T46" fmla="*/ 0 w 19"/>
                <a:gd name="T47" fmla="*/ 2147483647 h 9"/>
                <a:gd name="T48" fmla="*/ 0 w 19"/>
                <a:gd name="T49" fmla="*/ 2147483647 h 9"/>
                <a:gd name="T50" fmla="*/ 2147483647 w 19"/>
                <a:gd name="T51" fmla="*/ 2147483647 h 9"/>
                <a:gd name="T52" fmla="*/ 2147483647 w 19"/>
                <a:gd name="T53" fmla="*/ 2147483647 h 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9"/>
                <a:gd name="T82" fmla="*/ 0 h 9"/>
                <a:gd name="T83" fmla="*/ 19 w 19"/>
                <a:gd name="T84" fmla="*/ 9 h 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9" h="9">
                  <a:moveTo>
                    <a:pt x="4" y="2"/>
                  </a:moveTo>
                  <a:lnTo>
                    <a:pt x="4" y="5"/>
                  </a:lnTo>
                  <a:lnTo>
                    <a:pt x="4" y="2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14" y="2"/>
                  </a:lnTo>
                  <a:lnTo>
                    <a:pt x="14" y="5"/>
                  </a:lnTo>
                  <a:lnTo>
                    <a:pt x="16" y="2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4" y="7"/>
                  </a:lnTo>
                  <a:lnTo>
                    <a:pt x="9" y="7"/>
                  </a:lnTo>
                  <a:lnTo>
                    <a:pt x="9" y="5"/>
                  </a:lnTo>
                  <a:lnTo>
                    <a:pt x="7" y="7"/>
                  </a:lnTo>
                  <a:lnTo>
                    <a:pt x="7" y="9"/>
                  </a:lnTo>
                  <a:lnTo>
                    <a:pt x="4" y="9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92" name="Freeform 506"/>
            <p:cNvSpPr>
              <a:spLocks/>
            </p:cNvSpPr>
            <p:nvPr/>
          </p:nvSpPr>
          <p:spPr bwMode="auto">
            <a:xfrm>
              <a:off x="5575" y="2550"/>
              <a:ext cx="22" cy="11"/>
            </a:xfrm>
            <a:custGeom>
              <a:avLst/>
              <a:gdLst>
                <a:gd name="T0" fmla="*/ 2147483647 w 19"/>
                <a:gd name="T1" fmla="*/ 2147483647 h 9"/>
                <a:gd name="T2" fmla="*/ 2147483647 w 19"/>
                <a:gd name="T3" fmla="*/ 2147483647 h 9"/>
                <a:gd name="T4" fmla="*/ 2147483647 w 19"/>
                <a:gd name="T5" fmla="*/ 2147483647 h 9"/>
                <a:gd name="T6" fmla="*/ 2147483647 w 19"/>
                <a:gd name="T7" fmla="*/ 0 h 9"/>
                <a:gd name="T8" fmla="*/ 2147483647 w 19"/>
                <a:gd name="T9" fmla="*/ 0 h 9"/>
                <a:gd name="T10" fmla="*/ 2147483647 w 19"/>
                <a:gd name="T11" fmla="*/ 0 h 9"/>
                <a:gd name="T12" fmla="*/ 2147483647 w 19"/>
                <a:gd name="T13" fmla="*/ 0 h 9"/>
                <a:gd name="T14" fmla="*/ 2147483647 w 19"/>
                <a:gd name="T15" fmla="*/ 2147483647 h 9"/>
                <a:gd name="T16" fmla="*/ 2147483647 w 19"/>
                <a:gd name="T17" fmla="*/ 2147483647 h 9"/>
                <a:gd name="T18" fmla="*/ 2147483647 w 19"/>
                <a:gd name="T19" fmla="*/ 2147483647 h 9"/>
                <a:gd name="T20" fmla="*/ 2147483647 w 19"/>
                <a:gd name="T21" fmla="*/ 2147483647 h 9"/>
                <a:gd name="T22" fmla="*/ 2147483647 w 19"/>
                <a:gd name="T23" fmla="*/ 2147483647 h 9"/>
                <a:gd name="T24" fmla="*/ 2147483647 w 19"/>
                <a:gd name="T25" fmla="*/ 2147483647 h 9"/>
                <a:gd name="T26" fmla="*/ 2147483647 w 19"/>
                <a:gd name="T27" fmla="*/ 2147483647 h 9"/>
                <a:gd name="T28" fmla="*/ 2147483647 w 19"/>
                <a:gd name="T29" fmla="*/ 2147483647 h 9"/>
                <a:gd name="T30" fmla="*/ 2147483647 w 19"/>
                <a:gd name="T31" fmla="*/ 2147483647 h 9"/>
                <a:gd name="T32" fmla="*/ 2147483647 w 19"/>
                <a:gd name="T33" fmla="*/ 2147483647 h 9"/>
                <a:gd name="T34" fmla="*/ 2147483647 w 19"/>
                <a:gd name="T35" fmla="*/ 2147483647 h 9"/>
                <a:gd name="T36" fmla="*/ 2147483647 w 19"/>
                <a:gd name="T37" fmla="*/ 2147483647 h 9"/>
                <a:gd name="T38" fmla="*/ 2147483647 w 19"/>
                <a:gd name="T39" fmla="*/ 2147483647 h 9"/>
                <a:gd name="T40" fmla="*/ 2147483647 w 19"/>
                <a:gd name="T41" fmla="*/ 2147483647 h 9"/>
                <a:gd name="T42" fmla="*/ 2147483647 w 19"/>
                <a:gd name="T43" fmla="*/ 2147483647 h 9"/>
                <a:gd name="T44" fmla="*/ 0 w 19"/>
                <a:gd name="T45" fmla="*/ 2147483647 h 9"/>
                <a:gd name="T46" fmla="*/ 0 w 19"/>
                <a:gd name="T47" fmla="*/ 2147483647 h 9"/>
                <a:gd name="T48" fmla="*/ 0 w 19"/>
                <a:gd name="T49" fmla="*/ 2147483647 h 9"/>
                <a:gd name="T50" fmla="*/ 2147483647 w 19"/>
                <a:gd name="T51" fmla="*/ 2147483647 h 9"/>
                <a:gd name="T52" fmla="*/ 2147483647 w 19"/>
                <a:gd name="T53" fmla="*/ 2147483647 h 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9"/>
                <a:gd name="T82" fmla="*/ 0 h 9"/>
                <a:gd name="T83" fmla="*/ 19 w 19"/>
                <a:gd name="T84" fmla="*/ 9 h 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9" h="9">
                  <a:moveTo>
                    <a:pt x="4" y="2"/>
                  </a:moveTo>
                  <a:lnTo>
                    <a:pt x="4" y="5"/>
                  </a:lnTo>
                  <a:lnTo>
                    <a:pt x="4" y="2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14" y="2"/>
                  </a:lnTo>
                  <a:lnTo>
                    <a:pt x="14" y="5"/>
                  </a:lnTo>
                  <a:lnTo>
                    <a:pt x="16" y="2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4" y="7"/>
                  </a:lnTo>
                  <a:lnTo>
                    <a:pt x="9" y="7"/>
                  </a:lnTo>
                  <a:lnTo>
                    <a:pt x="9" y="5"/>
                  </a:lnTo>
                  <a:lnTo>
                    <a:pt x="7" y="7"/>
                  </a:lnTo>
                  <a:lnTo>
                    <a:pt x="7" y="9"/>
                  </a:lnTo>
                  <a:lnTo>
                    <a:pt x="4" y="9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93" name="Freeform 507"/>
            <p:cNvSpPr>
              <a:spLocks/>
            </p:cNvSpPr>
            <p:nvPr/>
          </p:nvSpPr>
          <p:spPr bwMode="auto">
            <a:xfrm>
              <a:off x="3469" y="2491"/>
              <a:ext cx="113" cy="197"/>
            </a:xfrm>
            <a:custGeom>
              <a:avLst/>
              <a:gdLst>
                <a:gd name="T0" fmla="*/ 2147483647 w 97"/>
                <a:gd name="T1" fmla="*/ 2147483647 h 179"/>
                <a:gd name="T2" fmla="*/ 2147483647 w 97"/>
                <a:gd name="T3" fmla="*/ 2147483647 h 179"/>
                <a:gd name="T4" fmla="*/ 2147483647 w 97"/>
                <a:gd name="T5" fmla="*/ 2147483647 h 179"/>
                <a:gd name="T6" fmla="*/ 2147483647 w 97"/>
                <a:gd name="T7" fmla="*/ 2147483647 h 179"/>
                <a:gd name="T8" fmla="*/ 2147483647 w 97"/>
                <a:gd name="T9" fmla="*/ 2147483647 h 179"/>
                <a:gd name="T10" fmla="*/ 2147483647 w 97"/>
                <a:gd name="T11" fmla="*/ 2147483647 h 179"/>
                <a:gd name="T12" fmla="*/ 2147483647 w 97"/>
                <a:gd name="T13" fmla="*/ 2147483647 h 179"/>
                <a:gd name="T14" fmla="*/ 2147483647 w 97"/>
                <a:gd name="T15" fmla="*/ 2147483647 h 179"/>
                <a:gd name="T16" fmla="*/ 2147483647 w 97"/>
                <a:gd name="T17" fmla="*/ 2147483647 h 179"/>
                <a:gd name="T18" fmla="*/ 2147483647 w 97"/>
                <a:gd name="T19" fmla="*/ 2147483647 h 179"/>
                <a:gd name="T20" fmla="*/ 2147483647 w 97"/>
                <a:gd name="T21" fmla="*/ 2147483647 h 179"/>
                <a:gd name="T22" fmla="*/ 2147483647 w 97"/>
                <a:gd name="T23" fmla="*/ 2147483647 h 179"/>
                <a:gd name="T24" fmla="*/ 2147483647 w 97"/>
                <a:gd name="T25" fmla="*/ 2147483647 h 179"/>
                <a:gd name="T26" fmla="*/ 2147483647 w 97"/>
                <a:gd name="T27" fmla="*/ 2147483647 h 179"/>
                <a:gd name="T28" fmla="*/ 2147483647 w 97"/>
                <a:gd name="T29" fmla="*/ 2147483647 h 179"/>
                <a:gd name="T30" fmla="*/ 2147483647 w 97"/>
                <a:gd name="T31" fmla="*/ 2147483647 h 179"/>
                <a:gd name="T32" fmla="*/ 2147483647 w 97"/>
                <a:gd name="T33" fmla="*/ 2147483647 h 179"/>
                <a:gd name="T34" fmla="*/ 2147483647 w 97"/>
                <a:gd name="T35" fmla="*/ 2147483647 h 179"/>
                <a:gd name="T36" fmla="*/ 2147483647 w 97"/>
                <a:gd name="T37" fmla="*/ 2147483647 h 179"/>
                <a:gd name="T38" fmla="*/ 2147483647 w 97"/>
                <a:gd name="T39" fmla="*/ 2147483647 h 179"/>
                <a:gd name="T40" fmla="*/ 2147483647 w 97"/>
                <a:gd name="T41" fmla="*/ 2147483647 h 179"/>
                <a:gd name="T42" fmla="*/ 2147483647 w 97"/>
                <a:gd name="T43" fmla="*/ 2147483647 h 179"/>
                <a:gd name="T44" fmla="*/ 2147483647 w 97"/>
                <a:gd name="T45" fmla="*/ 2147483647 h 179"/>
                <a:gd name="T46" fmla="*/ 2147483647 w 97"/>
                <a:gd name="T47" fmla="*/ 2147483647 h 179"/>
                <a:gd name="T48" fmla="*/ 2147483647 w 97"/>
                <a:gd name="T49" fmla="*/ 2147483647 h 179"/>
                <a:gd name="T50" fmla="*/ 2147483647 w 97"/>
                <a:gd name="T51" fmla="*/ 2147483647 h 179"/>
                <a:gd name="T52" fmla="*/ 2147483647 w 97"/>
                <a:gd name="T53" fmla="*/ 2147483647 h 179"/>
                <a:gd name="T54" fmla="*/ 2147483647 w 97"/>
                <a:gd name="T55" fmla="*/ 2147483647 h 179"/>
                <a:gd name="T56" fmla="*/ 2147483647 w 97"/>
                <a:gd name="T57" fmla="*/ 2147483647 h 179"/>
                <a:gd name="T58" fmla="*/ 2147483647 w 97"/>
                <a:gd name="T59" fmla="*/ 2147483647 h 179"/>
                <a:gd name="T60" fmla="*/ 2147483647 w 97"/>
                <a:gd name="T61" fmla="*/ 2147483647 h 179"/>
                <a:gd name="T62" fmla="*/ 2147483647 w 97"/>
                <a:gd name="T63" fmla="*/ 2147483647 h 179"/>
                <a:gd name="T64" fmla="*/ 2147483647 w 97"/>
                <a:gd name="T65" fmla="*/ 2147483647 h 179"/>
                <a:gd name="T66" fmla="*/ 2147483647 w 97"/>
                <a:gd name="T67" fmla="*/ 2147483647 h 179"/>
                <a:gd name="T68" fmla="*/ 2147483647 w 97"/>
                <a:gd name="T69" fmla="*/ 2147483647 h 179"/>
                <a:gd name="T70" fmla="*/ 2147483647 w 97"/>
                <a:gd name="T71" fmla="*/ 2147483647 h 179"/>
                <a:gd name="T72" fmla="*/ 2147483647 w 97"/>
                <a:gd name="T73" fmla="*/ 2147483647 h 179"/>
                <a:gd name="T74" fmla="*/ 2147483647 w 97"/>
                <a:gd name="T75" fmla="*/ 2147483647 h 179"/>
                <a:gd name="T76" fmla="*/ 2147483647 w 97"/>
                <a:gd name="T77" fmla="*/ 2147483647 h 179"/>
                <a:gd name="T78" fmla="*/ 2147483647 w 97"/>
                <a:gd name="T79" fmla="*/ 2147483647 h 179"/>
                <a:gd name="T80" fmla="*/ 2147483647 w 97"/>
                <a:gd name="T81" fmla="*/ 2147483647 h 179"/>
                <a:gd name="T82" fmla="*/ 0 w 97"/>
                <a:gd name="T83" fmla="*/ 2147483647 h 179"/>
                <a:gd name="T84" fmla="*/ 2147483647 w 97"/>
                <a:gd name="T85" fmla="*/ 2147483647 h 179"/>
                <a:gd name="T86" fmla="*/ 2147483647 w 97"/>
                <a:gd name="T87" fmla="*/ 2147483647 h 179"/>
                <a:gd name="T88" fmla="*/ 2147483647 w 97"/>
                <a:gd name="T89" fmla="*/ 2147483647 h 179"/>
                <a:gd name="T90" fmla="*/ 2147483647 w 97"/>
                <a:gd name="T91" fmla="*/ 2147483647 h 179"/>
                <a:gd name="T92" fmla="*/ 2147483647 w 97"/>
                <a:gd name="T93" fmla="*/ 2147483647 h 179"/>
                <a:gd name="T94" fmla="*/ 2147483647 w 97"/>
                <a:gd name="T95" fmla="*/ 2147483647 h 17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7"/>
                <a:gd name="T145" fmla="*/ 0 h 179"/>
                <a:gd name="T146" fmla="*/ 97 w 97"/>
                <a:gd name="T147" fmla="*/ 179 h 17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7" h="179">
                  <a:moveTo>
                    <a:pt x="17" y="54"/>
                  </a:moveTo>
                  <a:lnTo>
                    <a:pt x="17" y="54"/>
                  </a:lnTo>
                  <a:lnTo>
                    <a:pt x="19" y="54"/>
                  </a:lnTo>
                  <a:lnTo>
                    <a:pt x="24" y="54"/>
                  </a:lnTo>
                  <a:lnTo>
                    <a:pt x="24" y="52"/>
                  </a:lnTo>
                  <a:lnTo>
                    <a:pt x="26" y="52"/>
                  </a:lnTo>
                  <a:lnTo>
                    <a:pt x="29" y="52"/>
                  </a:lnTo>
                  <a:lnTo>
                    <a:pt x="31" y="52"/>
                  </a:lnTo>
                  <a:lnTo>
                    <a:pt x="33" y="49"/>
                  </a:lnTo>
                  <a:lnTo>
                    <a:pt x="36" y="47"/>
                  </a:lnTo>
                  <a:lnTo>
                    <a:pt x="36" y="49"/>
                  </a:lnTo>
                  <a:lnTo>
                    <a:pt x="38" y="47"/>
                  </a:lnTo>
                  <a:lnTo>
                    <a:pt x="40" y="47"/>
                  </a:lnTo>
                  <a:lnTo>
                    <a:pt x="40" y="49"/>
                  </a:lnTo>
                  <a:lnTo>
                    <a:pt x="43" y="52"/>
                  </a:lnTo>
                  <a:lnTo>
                    <a:pt x="45" y="52"/>
                  </a:lnTo>
                  <a:lnTo>
                    <a:pt x="45" y="49"/>
                  </a:lnTo>
                  <a:lnTo>
                    <a:pt x="43" y="47"/>
                  </a:lnTo>
                  <a:lnTo>
                    <a:pt x="43" y="45"/>
                  </a:lnTo>
                  <a:lnTo>
                    <a:pt x="45" y="42"/>
                  </a:lnTo>
                  <a:lnTo>
                    <a:pt x="47" y="42"/>
                  </a:lnTo>
                  <a:lnTo>
                    <a:pt x="50" y="42"/>
                  </a:lnTo>
                  <a:lnTo>
                    <a:pt x="50" y="45"/>
                  </a:lnTo>
                  <a:lnTo>
                    <a:pt x="52" y="45"/>
                  </a:lnTo>
                  <a:lnTo>
                    <a:pt x="55" y="45"/>
                  </a:lnTo>
                  <a:lnTo>
                    <a:pt x="52" y="40"/>
                  </a:lnTo>
                  <a:lnTo>
                    <a:pt x="52" y="37"/>
                  </a:lnTo>
                  <a:lnTo>
                    <a:pt x="55" y="35"/>
                  </a:lnTo>
                  <a:lnTo>
                    <a:pt x="57" y="33"/>
                  </a:lnTo>
                  <a:lnTo>
                    <a:pt x="57" y="35"/>
                  </a:lnTo>
                  <a:lnTo>
                    <a:pt x="57" y="37"/>
                  </a:lnTo>
                  <a:lnTo>
                    <a:pt x="59" y="33"/>
                  </a:lnTo>
                  <a:lnTo>
                    <a:pt x="62" y="33"/>
                  </a:lnTo>
                  <a:lnTo>
                    <a:pt x="64" y="33"/>
                  </a:lnTo>
                  <a:lnTo>
                    <a:pt x="62" y="33"/>
                  </a:lnTo>
                  <a:lnTo>
                    <a:pt x="59" y="30"/>
                  </a:lnTo>
                  <a:lnTo>
                    <a:pt x="59" y="28"/>
                  </a:lnTo>
                  <a:lnTo>
                    <a:pt x="62" y="26"/>
                  </a:lnTo>
                  <a:lnTo>
                    <a:pt x="64" y="28"/>
                  </a:lnTo>
                  <a:lnTo>
                    <a:pt x="64" y="23"/>
                  </a:lnTo>
                  <a:lnTo>
                    <a:pt x="62" y="19"/>
                  </a:lnTo>
                  <a:lnTo>
                    <a:pt x="64" y="19"/>
                  </a:lnTo>
                  <a:lnTo>
                    <a:pt x="66" y="19"/>
                  </a:lnTo>
                  <a:lnTo>
                    <a:pt x="66" y="21"/>
                  </a:lnTo>
                  <a:lnTo>
                    <a:pt x="69" y="16"/>
                  </a:lnTo>
                  <a:lnTo>
                    <a:pt x="71" y="14"/>
                  </a:lnTo>
                  <a:lnTo>
                    <a:pt x="71" y="16"/>
                  </a:lnTo>
                  <a:lnTo>
                    <a:pt x="73" y="14"/>
                  </a:lnTo>
                  <a:lnTo>
                    <a:pt x="76" y="11"/>
                  </a:lnTo>
                  <a:lnTo>
                    <a:pt x="76" y="7"/>
                  </a:lnTo>
                  <a:lnTo>
                    <a:pt x="73" y="4"/>
                  </a:lnTo>
                  <a:lnTo>
                    <a:pt x="76" y="4"/>
                  </a:lnTo>
                  <a:lnTo>
                    <a:pt x="78" y="2"/>
                  </a:lnTo>
                  <a:lnTo>
                    <a:pt x="81" y="0"/>
                  </a:lnTo>
                  <a:lnTo>
                    <a:pt x="83" y="2"/>
                  </a:lnTo>
                  <a:lnTo>
                    <a:pt x="85" y="4"/>
                  </a:lnTo>
                  <a:lnTo>
                    <a:pt x="88" y="7"/>
                  </a:lnTo>
                  <a:lnTo>
                    <a:pt x="88" y="11"/>
                  </a:lnTo>
                  <a:lnTo>
                    <a:pt x="90" y="14"/>
                  </a:lnTo>
                  <a:lnTo>
                    <a:pt x="90" y="16"/>
                  </a:lnTo>
                  <a:lnTo>
                    <a:pt x="92" y="21"/>
                  </a:lnTo>
                  <a:lnTo>
                    <a:pt x="92" y="26"/>
                  </a:lnTo>
                  <a:lnTo>
                    <a:pt x="92" y="28"/>
                  </a:lnTo>
                  <a:lnTo>
                    <a:pt x="92" y="33"/>
                  </a:lnTo>
                  <a:lnTo>
                    <a:pt x="95" y="35"/>
                  </a:lnTo>
                  <a:lnTo>
                    <a:pt x="95" y="40"/>
                  </a:lnTo>
                  <a:lnTo>
                    <a:pt x="97" y="42"/>
                  </a:lnTo>
                  <a:lnTo>
                    <a:pt x="95" y="47"/>
                  </a:lnTo>
                  <a:lnTo>
                    <a:pt x="95" y="49"/>
                  </a:lnTo>
                  <a:lnTo>
                    <a:pt x="92" y="49"/>
                  </a:lnTo>
                  <a:lnTo>
                    <a:pt x="90" y="47"/>
                  </a:lnTo>
                  <a:lnTo>
                    <a:pt x="90" y="45"/>
                  </a:lnTo>
                  <a:lnTo>
                    <a:pt x="88" y="45"/>
                  </a:lnTo>
                  <a:lnTo>
                    <a:pt x="88" y="49"/>
                  </a:lnTo>
                  <a:lnTo>
                    <a:pt x="88" y="52"/>
                  </a:lnTo>
                  <a:lnTo>
                    <a:pt x="88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5" y="63"/>
                  </a:lnTo>
                  <a:lnTo>
                    <a:pt x="83" y="66"/>
                  </a:lnTo>
                  <a:lnTo>
                    <a:pt x="83" y="71"/>
                  </a:lnTo>
                  <a:lnTo>
                    <a:pt x="83" y="75"/>
                  </a:lnTo>
                  <a:lnTo>
                    <a:pt x="81" y="87"/>
                  </a:lnTo>
                  <a:lnTo>
                    <a:pt x="78" y="94"/>
                  </a:lnTo>
                  <a:lnTo>
                    <a:pt x="78" y="97"/>
                  </a:lnTo>
                  <a:lnTo>
                    <a:pt x="73" y="108"/>
                  </a:lnTo>
                  <a:lnTo>
                    <a:pt x="71" y="115"/>
                  </a:lnTo>
                  <a:lnTo>
                    <a:pt x="69" y="120"/>
                  </a:lnTo>
                  <a:lnTo>
                    <a:pt x="66" y="130"/>
                  </a:lnTo>
                  <a:lnTo>
                    <a:pt x="66" y="132"/>
                  </a:lnTo>
                  <a:lnTo>
                    <a:pt x="62" y="141"/>
                  </a:lnTo>
                  <a:lnTo>
                    <a:pt x="62" y="149"/>
                  </a:lnTo>
                  <a:lnTo>
                    <a:pt x="59" y="151"/>
                  </a:lnTo>
                  <a:lnTo>
                    <a:pt x="59" y="158"/>
                  </a:lnTo>
                  <a:lnTo>
                    <a:pt x="57" y="163"/>
                  </a:lnTo>
                  <a:lnTo>
                    <a:pt x="55" y="165"/>
                  </a:lnTo>
                  <a:lnTo>
                    <a:pt x="52" y="170"/>
                  </a:lnTo>
                  <a:lnTo>
                    <a:pt x="50" y="172"/>
                  </a:lnTo>
                  <a:lnTo>
                    <a:pt x="47" y="174"/>
                  </a:lnTo>
                  <a:lnTo>
                    <a:pt x="45" y="172"/>
                  </a:lnTo>
                  <a:lnTo>
                    <a:pt x="38" y="174"/>
                  </a:lnTo>
                  <a:lnTo>
                    <a:pt x="31" y="179"/>
                  </a:lnTo>
                  <a:lnTo>
                    <a:pt x="26" y="179"/>
                  </a:lnTo>
                  <a:lnTo>
                    <a:pt x="21" y="177"/>
                  </a:lnTo>
                  <a:lnTo>
                    <a:pt x="19" y="174"/>
                  </a:lnTo>
                  <a:lnTo>
                    <a:pt x="14" y="172"/>
                  </a:lnTo>
                  <a:lnTo>
                    <a:pt x="12" y="170"/>
                  </a:lnTo>
                  <a:lnTo>
                    <a:pt x="10" y="165"/>
                  </a:lnTo>
                  <a:lnTo>
                    <a:pt x="7" y="163"/>
                  </a:lnTo>
                  <a:lnTo>
                    <a:pt x="7" y="158"/>
                  </a:lnTo>
                  <a:lnTo>
                    <a:pt x="7" y="156"/>
                  </a:lnTo>
                  <a:lnTo>
                    <a:pt x="7" y="153"/>
                  </a:lnTo>
                  <a:lnTo>
                    <a:pt x="7" y="149"/>
                  </a:lnTo>
                  <a:lnTo>
                    <a:pt x="5" y="146"/>
                  </a:lnTo>
                  <a:lnTo>
                    <a:pt x="3" y="144"/>
                  </a:lnTo>
                  <a:lnTo>
                    <a:pt x="0" y="139"/>
                  </a:lnTo>
                  <a:lnTo>
                    <a:pt x="0" y="137"/>
                  </a:lnTo>
                  <a:lnTo>
                    <a:pt x="0" y="134"/>
                  </a:lnTo>
                  <a:lnTo>
                    <a:pt x="0" y="130"/>
                  </a:lnTo>
                  <a:lnTo>
                    <a:pt x="3" y="127"/>
                  </a:lnTo>
                  <a:lnTo>
                    <a:pt x="5" y="123"/>
                  </a:lnTo>
                  <a:lnTo>
                    <a:pt x="7" y="120"/>
                  </a:lnTo>
                  <a:lnTo>
                    <a:pt x="10" y="115"/>
                  </a:lnTo>
                  <a:lnTo>
                    <a:pt x="14" y="108"/>
                  </a:lnTo>
                  <a:lnTo>
                    <a:pt x="17" y="106"/>
                  </a:lnTo>
                  <a:lnTo>
                    <a:pt x="17" y="101"/>
                  </a:lnTo>
                  <a:lnTo>
                    <a:pt x="17" y="99"/>
                  </a:lnTo>
                  <a:lnTo>
                    <a:pt x="19" y="99"/>
                  </a:lnTo>
                  <a:lnTo>
                    <a:pt x="17" y="97"/>
                  </a:lnTo>
                  <a:lnTo>
                    <a:pt x="14" y="94"/>
                  </a:lnTo>
                  <a:lnTo>
                    <a:pt x="14" y="89"/>
                  </a:lnTo>
                  <a:lnTo>
                    <a:pt x="12" y="82"/>
                  </a:lnTo>
                  <a:lnTo>
                    <a:pt x="12" y="75"/>
                  </a:lnTo>
                  <a:lnTo>
                    <a:pt x="10" y="71"/>
                  </a:lnTo>
                  <a:lnTo>
                    <a:pt x="12" y="66"/>
                  </a:lnTo>
                  <a:lnTo>
                    <a:pt x="17" y="59"/>
                  </a:lnTo>
                  <a:lnTo>
                    <a:pt x="17" y="5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94" name="Freeform 508"/>
            <p:cNvSpPr>
              <a:spLocks/>
            </p:cNvSpPr>
            <p:nvPr/>
          </p:nvSpPr>
          <p:spPr bwMode="auto">
            <a:xfrm>
              <a:off x="3469" y="2491"/>
              <a:ext cx="113" cy="197"/>
            </a:xfrm>
            <a:custGeom>
              <a:avLst/>
              <a:gdLst>
                <a:gd name="T0" fmla="*/ 2147483647 w 97"/>
                <a:gd name="T1" fmla="*/ 2147483647 h 179"/>
                <a:gd name="T2" fmla="*/ 2147483647 w 97"/>
                <a:gd name="T3" fmla="*/ 2147483647 h 179"/>
                <a:gd name="T4" fmla="*/ 2147483647 w 97"/>
                <a:gd name="T5" fmla="*/ 2147483647 h 179"/>
                <a:gd name="T6" fmla="*/ 2147483647 w 97"/>
                <a:gd name="T7" fmla="*/ 2147483647 h 179"/>
                <a:gd name="T8" fmla="*/ 2147483647 w 97"/>
                <a:gd name="T9" fmla="*/ 2147483647 h 179"/>
                <a:gd name="T10" fmla="*/ 2147483647 w 97"/>
                <a:gd name="T11" fmla="*/ 2147483647 h 179"/>
                <a:gd name="T12" fmla="*/ 2147483647 w 97"/>
                <a:gd name="T13" fmla="*/ 2147483647 h 179"/>
                <a:gd name="T14" fmla="*/ 2147483647 w 97"/>
                <a:gd name="T15" fmla="*/ 2147483647 h 179"/>
                <a:gd name="T16" fmla="*/ 2147483647 w 97"/>
                <a:gd name="T17" fmla="*/ 2147483647 h 179"/>
                <a:gd name="T18" fmla="*/ 2147483647 w 97"/>
                <a:gd name="T19" fmla="*/ 2147483647 h 179"/>
                <a:gd name="T20" fmla="*/ 2147483647 w 97"/>
                <a:gd name="T21" fmla="*/ 2147483647 h 179"/>
                <a:gd name="T22" fmla="*/ 2147483647 w 97"/>
                <a:gd name="T23" fmla="*/ 2147483647 h 179"/>
                <a:gd name="T24" fmla="*/ 2147483647 w 97"/>
                <a:gd name="T25" fmla="*/ 2147483647 h 179"/>
                <a:gd name="T26" fmla="*/ 2147483647 w 97"/>
                <a:gd name="T27" fmla="*/ 2147483647 h 179"/>
                <a:gd name="T28" fmla="*/ 2147483647 w 97"/>
                <a:gd name="T29" fmla="*/ 2147483647 h 179"/>
                <a:gd name="T30" fmla="*/ 2147483647 w 97"/>
                <a:gd name="T31" fmla="*/ 2147483647 h 179"/>
                <a:gd name="T32" fmla="*/ 2147483647 w 97"/>
                <a:gd name="T33" fmla="*/ 2147483647 h 179"/>
                <a:gd name="T34" fmla="*/ 2147483647 w 97"/>
                <a:gd name="T35" fmla="*/ 2147483647 h 179"/>
                <a:gd name="T36" fmla="*/ 2147483647 w 97"/>
                <a:gd name="T37" fmla="*/ 2147483647 h 179"/>
                <a:gd name="T38" fmla="*/ 2147483647 w 97"/>
                <a:gd name="T39" fmla="*/ 2147483647 h 179"/>
                <a:gd name="T40" fmla="*/ 2147483647 w 97"/>
                <a:gd name="T41" fmla="*/ 2147483647 h 179"/>
                <a:gd name="T42" fmla="*/ 2147483647 w 97"/>
                <a:gd name="T43" fmla="*/ 2147483647 h 179"/>
                <a:gd name="T44" fmla="*/ 2147483647 w 97"/>
                <a:gd name="T45" fmla="*/ 2147483647 h 179"/>
                <a:gd name="T46" fmla="*/ 2147483647 w 97"/>
                <a:gd name="T47" fmla="*/ 2147483647 h 179"/>
                <a:gd name="T48" fmla="*/ 2147483647 w 97"/>
                <a:gd name="T49" fmla="*/ 2147483647 h 179"/>
                <a:gd name="T50" fmla="*/ 2147483647 w 97"/>
                <a:gd name="T51" fmla="*/ 2147483647 h 179"/>
                <a:gd name="T52" fmla="*/ 2147483647 w 97"/>
                <a:gd name="T53" fmla="*/ 2147483647 h 179"/>
                <a:gd name="T54" fmla="*/ 2147483647 w 97"/>
                <a:gd name="T55" fmla="*/ 2147483647 h 179"/>
                <a:gd name="T56" fmla="*/ 2147483647 w 97"/>
                <a:gd name="T57" fmla="*/ 2147483647 h 179"/>
                <a:gd name="T58" fmla="*/ 2147483647 w 97"/>
                <a:gd name="T59" fmla="*/ 2147483647 h 179"/>
                <a:gd name="T60" fmla="*/ 2147483647 w 97"/>
                <a:gd name="T61" fmla="*/ 2147483647 h 179"/>
                <a:gd name="T62" fmla="*/ 2147483647 w 97"/>
                <a:gd name="T63" fmla="*/ 2147483647 h 179"/>
                <a:gd name="T64" fmla="*/ 2147483647 w 97"/>
                <a:gd name="T65" fmla="*/ 2147483647 h 179"/>
                <a:gd name="T66" fmla="*/ 2147483647 w 97"/>
                <a:gd name="T67" fmla="*/ 2147483647 h 179"/>
                <a:gd name="T68" fmla="*/ 2147483647 w 97"/>
                <a:gd name="T69" fmla="*/ 2147483647 h 179"/>
                <a:gd name="T70" fmla="*/ 2147483647 w 97"/>
                <a:gd name="T71" fmla="*/ 2147483647 h 179"/>
                <a:gd name="T72" fmla="*/ 2147483647 w 97"/>
                <a:gd name="T73" fmla="*/ 2147483647 h 179"/>
                <a:gd name="T74" fmla="*/ 2147483647 w 97"/>
                <a:gd name="T75" fmla="*/ 2147483647 h 179"/>
                <a:gd name="T76" fmla="*/ 2147483647 w 97"/>
                <a:gd name="T77" fmla="*/ 2147483647 h 179"/>
                <a:gd name="T78" fmla="*/ 2147483647 w 97"/>
                <a:gd name="T79" fmla="*/ 2147483647 h 179"/>
                <a:gd name="T80" fmla="*/ 2147483647 w 97"/>
                <a:gd name="T81" fmla="*/ 2147483647 h 179"/>
                <a:gd name="T82" fmla="*/ 0 w 97"/>
                <a:gd name="T83" fmla="*/ 2147483647 h 179"/>
                <a:gd name="T84" fmla="*/ 2147483647 w 97"/>
                <a:gd name="T85" fmla="*/ 2147483647 h 179"/>
                <a:gd name="T86" fmla="*/ 2147483647 w 97"/>
                <a:gd name="T87" fmla="*/ 2147483647 h 179"/>
                <a:gd name="T88" fmla="*/ 2147483647 w 97"/>
                <a:gd name="T89" fmla="*/ 2147483647 h 179"/>
                <a:gd name="T90" fmla="*/ 2147483647 w 97"/>
                <a:gd name="T91" fmla="*/ 2147483647 h 179"/>
                <a:gd name="T92" fmla="*/ 2147483647 w 97"/>
                <a:gd name="T93" fmla="*/ 2147483647 h 179"/>
                <a:gd name="T94" fmla="*/ 2147483647 w 97"/>
                <a:gd name="T95" fmla="*/ 2147483647 h 17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7"/>
                <a:gd name="T145" fmla="*/ 0 h 179"/>
                <a:gd name="T146" fmla="*/ 97 w 97"/>
                <a:gd name="T147" fmla="*/ 179 h 17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7" h="179">
                  <a:moveTo>
                    <a:pt x="17" y="54"/>
                  </a:moveTo>
                  <a:lnTo>
                    <a:pt x="17" y="54"/>
                  </a:lnTo>
                  <a:lnTo>
                    <a:pt x="19" y="54"/>
                  </a:lnTo>
                  <a:lnTo>
                    <a:pt x="24" y="54"/>
                  </a:lnTo>
                  <a:lnTo>
                    <a:pt x="24" y="52"/>
                  </a:lnTo>
                  <a:lnTo>
                    <a:pt x="26" y="52"/>
                  </a:lnTo>
                  <a:lnTo>
                    <a:pt x="29" y="52"/>
                  </a:lnTo>
                  <a:lnTo>
                    <a:pt x="31" y="52"/>
                  </a:lnTo>
                  <a:lnTo>
                    <a:pt x="33" y="49"/>
                  </a:lnTo>
                  <a:lnTo>
                    <a:pt x="36" y="47"/>
                  </a:lnTo>
                  <a:lnTo>
                    <a:pt x="36" y="49"/>
                  </a:lnTo>
                  <a:lnTo>
                    <a:pt x="38" y="47"/>
                  </a:lnTo>
                  <a:lnTo>
                    <a:pt x="40" y="47"/>
                  </a:lnTo>
                  <a:lnTo>
                    <a:pt x="40" y="49"/>
                  </a:lnTo>
                  <a:lnTo>
                    <a:pt x="43" y="52"/>
                  </a:lnTo>
                  <a:lnTo>
                    <a:pt x="45" y="52"/>
                  </a:lnTo>
                  <a:lnTo>
                    <a:pt x="45" y="49"/>
                  </a:lnTo>
                  <a:lnTo>
                    <a:pt x="43" y="47"/>
                  </a:lnTo>
                  <a:lnTo>
                    <a:pt x="43" y="45"/>
                  </a:lnTo>
                  <a:lnTo>
                    <a:pt x="45" y="42"/>
                  </a:lnTo>
                  <a:lnTo>
                    <a:pt x="47" y="42"/>
                  </a:lnTo>
                  <a:lnTo>
                    <a:pt x="50" y="42"/>
                  </a:lnTo>
                  <a:lnTo>
                    <a:pt x="50" y="45"/>
                  </a:lnTo>
                  <a:lnTo>
                    <a:pt x="52" y="45"/>
                  </a:lnTo>
                  <a:lnTo>
                    <a:pt x="55" y="45"/>
                  </a:lnTo>
                  <a:lnTo>
                    <a:pt x="52" y="40"/>
                  </a:lnTo>
                  <a:lnTo>
                    <a:pt x="52" y="37"/>
                  </a:lnTo>
                  <a:lnTo>
                    <a:pt x="55" y="35"/>
                  </a:lnTo>
                  <a:lnTo>
                    <a:pt x="57" y="33"/>
                  </a:lnTo>
                  <a:lnTo>
                    <a:pt x="57" y="35"/>
                  </a:lnTo>
                  <a:lnTo>
                    <a:pt x="57" y="37"/>
                  </a:lnTo>
                  <a:lnTo>
                    <a:pt x="59" y="33"/>
                  </a:lnTo>
                  <a:lnTo>
                    <a:pt x="62" y="33"/>
                  </a:lnTo>
                  <a:lnTo>
                    <a:pt x="64" y="33"/>
                  </a:lnTo>
                  <a:lnTo>
                    <a:pt x="62" y="33"/>
                  </a:lnTo>
                  <a:lnTo>
                    <a:pt x="59" y="30"/>
                  </a:lnTo>
                  <a:lnTo>
                    <a:pt x="59" y="28"/>
                  </a:lnTo>
                  <a:lnTo>
                    <a:pt x="62" y="26"/>
                  </a:lnTo>
                  <a:lnTo>
                    <a:pt x="64" y="28"/>
                  </a:lnTo>
                  <a:lnTo>
                    <a:pt x="64" y="23"/>
                  </a:lnTo>
                  <a:lnTo>
                    <a:pt x="62" y="19"/>
                  </a:lnTo>
                  <a:lnTo>
                    <a:pt x="64" y="19"/>
                  </a:lnTo>
                  <a:lnTo>
                    <a:pt x="66" y="19"/>
                  </a:lnTo>
                  <a:lnTo>
                    <a:pt x="66" y="21"/>
                  </a:lnTo>
                  <a:lnTo>
                    <a:pt x="69" y="16"/>
                  </a:lnTo>
                  <a:lnTo>
                    <a:pt x="71" y="14"/>
                  </a:lnTo>
                  <a:lnTo>
                    <a:pt x="71" y="16"/>
                  </a:lnTo>
                  <a:lnTo>
                    <a:pt x="73" y="14"/>
                  </a:lnTo>
                  <a:lnTo>
                    <a:pt x="76" y="11"/>
                  </a:lnTo>
                  <a:lnTo>
                    <a:pt x="76" y="7"/>
                  </a:lnTo>
                  <a:lnTo>
                    <a:pt x="73" y="4"/>
                  </a:lnTo>
                  <a:lnTo>
                    <a:pt x="76" y="4"/>
                  </a:lnTo>
                  <a:lnTo>
                    <a:pt x="78" y="2"/>
                  </a:lnTo>
                  <a:lnTo>
                    <a:pt x="81" y="0"/>
                  </a:lnTo>
                  <a:lnTo>
                    <a:pt x="83" y="2"/>
                  </a:lnTo>
                  <a:lnTo>
                    <a:pt x="85" y="4"/>
                  </a:lnTo>
                  <a:lnTo>
                    <a:pt x="88" y="7"/>
                  </a:lnTo>
                  <a:lnTo>
                    <a:pt x="88" y="11"/>
                  </a:lnTo>
                  <a:lnTo>
                    <a:pt x="90" y="14"/>
                  </a:lnTo>
                  <a:lnTo>
                    <a:pt x="90" y="16"/>
                  </a:lnTo>
                  <a:lnTo>
                    <a:pt x="92" y="21"/>
                  </a:lnTo>
                  <a:lnTo>
                    <a:pt x="92" y="26"/>
                  </a:lnTo>
                  <a:lnTo>
                    <a:pt x="92" y="28"/>
                  </a:lnTo>
                  <a:lnTo>
                    <a:pt x="92" y="33"/>
                  </a:lnTo>
                  <a:lnTo>
                    <a:pt x="95" y="35"/>
                  </a:lnTo>
                  <a:lnTo>
                    <a:pt x="95" y="40"/>
                  </a:lnTo>
                  <a:lnTo>
                    <a:pt x="97" y="42"/>
                  </a:lnTo>
                  <a:lnTo>
                    <a:pt x="95" y="47"/>
                  </a:lnTo>
                  <a:lnTo>
                    <a:pt x="95" y="49"/>
                  </a:lnTo>
                  <a:lnTo>
                    <a:pt x="92" y="49"/>
                  </a:lnTo>
                  <a:lnTo>
                    <a:pt x="90" y="47"/>
                  </a:lnTo>
                  <a:lnTo>
                    <a:pt x="90" y="45"/>
                  </a:lnTo>
                  <a:lnTo>
                    <a:pt x="88" y="45"/>
                  </a:lnTo>
                  <a:lnTo>
                    <a:pt x="88" y="49"/>
                  </a:lnTo>
                  <a:lnTo>
                    <a:pt x="88" y="52"/>
                  </a:lnTo>
                  <a:lnTo>
                    <a:pt x="88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5" y="63"/>
                  </a:lnTo>
                  <a:lnTo>
                    <a:pt x="83" y="66"/>
                  </a:lnTo>
                  <a:lnTo>
                    <a:pt x="83" y="71"/>
                  </a:lnTo>
                  <a:lnTo>
                    <a:pt x="83" y="75"/>
                  </a:lnTo>
                  <a:lnTo>
                    <a:pt x="81" y="87"/>
                  </a:lnTo>
                  <a:lnTo>
                    <a:pt x="78" y="94"/>
                  </a:lnTo>
                  <a:lnTo>
                    <a:pt x="78" y="97"/>
                  </a:lnTo>
                  <a:lnTo>
                    <a:pt x="73" y="108"/>
                  </a:lnTo>
                  <a:lnTo>
                    <a:pt x="71" y="115"/>
                  </a:lnTo>
                  <a:lnTo>
                    <a:pt x="69" y="120"/>
                  </a:lnTo>
                  <a:lnTo>
                    <a:pt x="66" y="130"/>
                  </a:lnTo>
                  <a:lnTo>
                    <a:pt x="66" y="132"/>
                  </a:lnTo>
                  <a:lnTo>
                    <a:pt x="62" y="141"/>
                  </a:lnTo>
                  <a:lnTo>
                    <a:pt x="62" y="149"/>
                  </a:lnTo>
                  <a:lnTo>
                    <a:pt x="59" y="151"/>
                  </a:lnTo>
                  <a:lnTo>
                    <a:pt x="59" y="158"/>
                  </a:lnTo>
                  <a:lnTo>
                    <a:pt x="57" y="163"/>
                  </a:lnTo>
                  <a:lnTo>
                    <a:pt x="55" y="165"/>
                  </a:lnTo>
                  <a:lnTo>
                    <a:pt x="52" y="170"/>
                  </a:lnTo>
                  <a:lnTo>
                    <a:pt x="50" y="172"/>
                  </a:lnTo>
                  <a:lnTo>
                    <a:pt x="47" y="174"/>
                  </a:lnTo>
                  <a:lnTo>
                    <a:pt x="45" y="172"/>
                  </a:lnTo>
                  <a:lnTo>
                    <a:pt x="38" y="174"/>
                  </a:lnTo>
                  <a:lnTo>
                    <a:pt x="31" y="179"/>
                  </a:lnTo>
                  <a:lnTo>
                    <a:pt x="26" y="179"/>
                  </a:lnTo>
                  <a:lnTo>
                    <a:pt x="21" y="177"/>
                  </a:lnTo>
                  <a:lnTo>
                    <a:pt x="19" y="174"/>
                  </a:lnTo>
                  <a:lnTo>
                    <a:pt x="14" y="172"/>
                  </a:lnTo>
                  <a:lnTo>
                    <a:pt x="12" y="170"/>
                  </a:lnTo>
                  <a:lnTo>
                    <a:pt x="10" y="165"/>
                  </a:lnTo>
                  <a:lnTo>
                    <a:pt x="7" y="163"/>
                  </a:lnTo>
                  <a:lnTo>
                    <a:pt x="7" y="158"/>
                  </a:lnTo>
                  <a:lnTo>
                    <a:pt x="7" y="156"/>
                  </a:lnTo>
                  <a:lnTo>
                    <a:pt x="7" y="153"/>
                  </a:lnTo>
                  <a:lnTo>
                    <a:pt x="7" y="149"/>
                  </a:lnTo>
                  <a:lnTo>
                    <a:pt x="5" y="146"/>
                  </a:lnTo>
                  <a:lnTo>
                    <a:pt x="3" y="144"/>
                  </a:lnTo>
                  <a:lnTo>
                    <a:pt x="0" y="139"/>
                  </a:lnTo>
                  <a:lnTo>
                    <a:pt x="0" y="137"/>
                  </a:lnTo>
                  <a:lnTo>
                    <a:pt x="0" y="134"/>
                  </a:lnTo>
                  <a:lnTo>
                    <a:pt x="0" y="130"/>
                  </a:lnTo>
                  <a:lnTo>
                    <a:pt x="3" y="127"/>
                  </a:lnTo>
                  <a:lnTo>
                    <a:pt x="5" y="123"/>
                  </a:lnTo>
                  <a:lnTo>
                    <a:pt x="7" y="120"/>
                  </a:lnTo>
                  <a:lnTo>
                    <a:pt x="10" y="115"/>
                  </a:lnTo>
                  <a:lnTo>
                    <a:pt x="14" y="108"/>
                  </a:lnTo>
                  <a:lnTo>
                    <a:pt x="17" y="106"/>
                  </a:lnTo>
                  <a:lnTo>
                    <a:pt x="17" y="101"/>
                  </a:lnTo>
                  <a:lnTo>
                    <a:pt x="17" y="99"/>
                  </a:lnTo>
                  <a:lnTo>
                    <a:pt x="19" y="99"/>
                  </a:lnTo>
                  <a:lnTo>
                    <a:pt x="17" y="97"/>
                  </a:lnTo>
                  <a:lnTo>
                    <a:pt x="14" y="94"/>
                  </a:lnTo>
                  <a:lnTo>
                    <a:pt x="14" y="89"/>
                  </a:lnTo>
                  <a:lnTo>
                    <a:pt x="12" y="82"/>
                  </a:lnTo>
                  <a:lnTo>
                    <a:pt x="12" y="75"/>
                  </a:lnTo>
                  <a:lnTo>
                    <a:pt x="10" y="71"/>
                  </a:lnTo>
                  <a:lnTo>
                    <a:pt x="12" y="66"/>
                  </a:lnTo>
                  <a:lnTo>
                    <a:pt x="17" y="59"/>
                  </a:lnTo>
                  <a:lnTo>
                    <a:pt x="17" y="5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95" name="Freeform 509"/>
            <p:cNvSpPr>
              <a:spLocks/>
            </p:cNvSpPr>
            <p:nvPr/>
          </p:nvSpPr>
          <p:spPr bwMode="auto">
            <a:xfrm>
              <a:off x="2965" y="1813"/>
              <a:ext cx="2" cy="3"/>
            </a:xfrm>
            <a:custGeom>
              <a:avLst/>
              <a:gdLst>
                <a:gd name="T0" fmla="*/ 2147482112 w 2"/>
                <a:gd name="T1" fmla="*/ 0 h 2"/>
                <a:gd name="T2" fmla="*/ 2147482112 w 2"/>
                <a:gd name="T3" fmla="*/ 0 h 2"/>
                <a:gd name="T4" fmla="*/ 2147482112 w 2"/>
                <a:gd name="T5" fmla="*/ 2147483647 h 2"/>
                <a:gd name="T6" fmla="*/ 2147482112 w 2"/>
                <a:gd name="T7" fmla="*/ 2147483647 h 2"/>
                <a:gd name="T8" fmla="*/ 0 w 2"/>
                <a:gd name="T9" fmla="*/ 2147483647 h 2"/>
                <a:gd name="T10" fmla="*/ 0 w 2"/>
                <a:gd name="T11" fmla="*/ 2147483647 h 2"/>
                <a:gd name="T12" fmla="*/ 2147482112 w 2"/>
                <a:gd name="T13" fmla="*/ 0 h 2"/>
                <a:gd name="T14" fmla="*/ 2147482112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96" name="Freeform 510"/>
            <p:cNvSpPr>
              <a:spLocks/>
            </p:cNvSpPr>
            <p:nvPr/>
          </p:nvSpPr>
          <p:spPr bwMode="auto">
            <a:xfrm>
              <a:off x="2965" y="1813"/>
              <a:ext cx="2" cy="3"/>
            </a:xfrm>
            <a:custGeom>
              <a:avLst/>
              <a:gdLst>
                <a:gd name="T0" fmla="*/ 2147482112 w 2"/>
                <a:gd name="T1" fmla="*/ 0 h 2"/>
                <a:gd name="T2" fmla="*/ 2147482112 w 2"/>
                <a:gd name="T3" fmla="*/ 0 h 2"/>
                <a:gd name="T4" fmla="*/ 2147482112 w 2"/>
                <a:gd name="T5" fmla="*/ 2147483647 h 2"/>
                <a:gd name="T6" fmla="*/ 2147482112 w 2"/>
                <a:gd name="T7" fmla="*/ 2147483647 h 2"/>
                <a:gd name="T8" fmla="*/ 0 w 2"/>
                <a:gd name="T9" fmla="*/ 2147483647 h 2"/>
                <a:gd name="T10" fmla="*/ 0 w 2"/>
                <a:gd name="T11" fmla="*/ 2147483647 h 2"/>
                <a:gd name="T12" fmla="*/ 2147482112 w 2"/>
                <a:gd name="T13" fmla="*/ 0 h 2"/>
                <a:gd name="T14" fmla="*/ 2147482112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97" name="Freeform 511"/>
            <p:cNvSpPr>
              <a:spLocks/>
            </p:cNvSpPr>
            <p:nvPr/>
          </p:nvSpPr>
          <p:spPr bwMode="auto">
            <a:xfrm>
              <a:off x="5478" y="1533"/>
              <a:ext cx="14" cy="3"/>
            </a:xfrm>
            <a:custGeom>
              <a:avLst/>
              <a:gdLst>
                <a:gd name="T0" fmla="*/ 0 w 12"/>
                <a:gd name="T1" fmla="*/ 0 h 2"/>
                <a:gd name="T2" fmla="*/ 0 w 12"/>
                <a:gd name="T3" fmla="*/ 0 h 2"/>
                <a:gd name="T4" fmla="*/ 2147483647 w 12"/>
                <a:gd name="T5" fmla="*/ 0 h 2"/>
                <a:gd name="T6" fmla="*/ 2147483647 w 12"/>
                <a:gd name="T7" fmla="*/ 0 h 2"/>
                <a:gd name="T8" fmla="*/ 2147483647 w 12"/>
                <a:gd name="T9" fmla="*/ 0 h 2"/>
                <a:gd name="T10" fmla="*/ 2147483647 w 12"/>
                <a:gd name="T11" fmla="*/ 0 h 2"/>
                <a:gd name="T12" fmla="*/ 2147483647 w 12"/>
                <a:gd name="T13" fmla="*/ 0 h 2"/>
                <a:gd name="T14" fmla="*/ 2147483647 w 12"/>
                <a:gd name="T15" fmla="*/ 0 h 2"/>
                <a:gd name="T16" fmla="*/ 2147483647 w 12"/>
                <a:gd name="T17" fmla="*/ 0 h 2"/>
                <a:gd name="T18" fmla="*/ 2147483647 w 12"/>
                <a:gd name="T19" fmla="*/ 2147483647 h 2"/>
                <a:gd name="T20" fmla="*/ 2147483647 w 12"/>
                <a:gd name="T21" fmla="*/ 2147483647 h 2"/>
                <a:gd name="T22" fmla="*/ 2147483647 w 12"/>
                <a:gd name="T23" fmla="*/ 2147483647 h 2"/>
                <a:gd name="T24" fmla="*/ 2147483647 w 12"/>
                <a:gd name="T25" fmla="*/ 2147483647 h 2"/>
                <a:gd name="T26" fmla="*/ 2147483647 w 12"/>
                <a:gd name="T27" fmla="*/ 2147483647 h 2"/>
                <a:gd name="T28" fmla="*/ 2147483647 w 12"/>
                <a:gd name="T29" fmla="*/ 2147483647 h 2"/>
                <a:gd name="T30" fmla="*/ 2147483647 w 12"/>
                <a:gd name="T31" fmla="*/ 2147483647 h 2"/>
                <a:gd name="T32" fmla="*/ 2147483647 w 12"/>
                <a:gd name="T33" fmla="*/ 2147483647 h 2"/>
                <a:gd name="T34" fmla="*/ 2147483647 w 12"/>
                <a:gd name="T35" fmla="*/ 2147483647 h 2"/>
                <a:gd name="T36" fmla="*/ 0 w 12"/>
                <a:gd name="T37" fmla="*/ 0 h 2"/>
                <a:gd name="T38" fmla="*/ 0 w 12"/>
                <a:gd name="T39" fmla="*/ 0 h 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"/>
                <a:gd name="T61" fmla="*/ 0 h 2"/>
                <a:gd name="T62" fmla="*/ 12 w 12"/>
                <a:gd name="T63" fmla="*/ 2 h 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98" name="Freeform 512"/>
            <p:cNvSpPr>
              <a:spLocks/>
            </p:cNvSpPr>
            <p:nvPr/>
          </p:nvSpPr>
          <p:spPr bwMode="auto">
            <a:xfrm>
              <a:off x="5478" y="1533"/>
              <a:ext cx="14" cy="3"/>
            </a:xfrm>
            <a:custGeom>
              <a:avLst/>
              <a:gdLst>
                <a:gd name="T0" fmla="*/ 0 w 12"/>
                <a:gd name="T1" fmla="*/ 0 h 2"/>
                <a:gd name="T2" fmla="*/ 0 w 12"/>
                <a:gd name="T3" fmla="*/ 0 h 2"/>
                <a:gd name="T4" fmla="*/ 2147483647 w 12"/>
                <a:gd name="T5" fmla="*/ 0 h 2"/>
                <a:gd name="T6" fmla="*/ 2147483647 w 12"/>
                <a:gd name="T7" fmla="*/ 0 h 2"/>
                <a:gd name="T8" fmla="*/ 2147483647 w 12"/>
                <a:gd name="T9" fmla="*/ 0 h 2"/>
                <a:gd name="T10" fmla="*/ 2147483647 w 12"/>
                <a:gd name="T11" fmla="*/ 0 h 2"/>
                <a:gd name="T12" fmla="*/ 2147483647 w 12"/>
                <a:gd name="T13" fmla="*/ 0 h 2"/>
                <a:gd name="T14" fmla="*/ 2147483647 w 12"/>
                <a:gd name="T15" fmla="*/ 0 h 2"/>
                <a:gd name="T16" fmla="*/ 2147483647 w 12"/>
                <a:gd name="T17" fmla="*/ 0 h 2"/>
                <a:gd name="T18" fmla="*/ 2147483647 w 12"/>
                <a:gd name="T19" fmla="*/ 2147483647 h 2"/>
                <a:gd name="T20" fmla="*/ 2147483647 w 12"/>
                <a:gd name="T21" fmla="*/ 2147483647 h 2"/>
                <a:gd name="T22" fmla="*/ 2147483647 w 12"/>
                <a:gd name="T23" fmla="*/ 2147483647 h 2"/>
                <a:gd name="T24" fmla="*/ 2147483647 w 12"/>
                <a:gd name="T25" fmla="*/ 2147483647 h 2"/>
                <a:gd name="T26" fmla="*/ 2147483647 w 12"/>
                <a:gd name="T27" fmla="*/ 2147483647 h 2"/>
                <a:gd name="T28" fmla="*/ 2147483647 w 12"/>
                <a:gd name="T29" fmla="*/ 2147483647 h 2"/>
                <a:gd name="T30" fmla="*/ 2147483647 w 12"/>
                <a:gd name="T31" fmla="*/ 2147483647 h 2"/>
                <a:gd name="T32" fmla="*/ 2147483647 w 12"/>
                <a:gd name="T33" fmla="*/ 2147483647 h 2"/>
                <a:gd name="T34" fmla="*/ 2147483647 w 12"/>
                <a:gd name="T35" fmla="*/ 2147483647 h 2"/>
                <a:gd name="T36" fmla="*/ 0 w 12"/>
                <a:gd name="T37" fmla="*/ 0 h 2"/>
                <a:gd name="T38" fmla="*/ 0 w 12"/>
                <a:gd name="T39" fmla="*/ 0 h 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"/>
                <a:gd name="T61" fmla="*/ 0 h 2"/>
                <a:gd name="T62" fmla="*/ 12 w 12"/>
                <a:gd name="T63" fmla="*/ 2 h 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699" name="Freeform 513"/>
            <p:cNvSpPr>
              <a:spLocks/>
            </p:cNvSpPr>
            <p:nvPr/>
          </p:nvSpPr>
          <p:spPr bwMode="auto">
            <a:xfrm>
              <a:off x="5555" y="1547"/>
              <a:ext cx="6" cy="5"/>
            </a:xfrm>
            <a:custGeom>
              <a:avLst/>
              <a:gdLst>
                <a:gd name="T0" fmla="*/ 2147483647 w 5"/>
                <a:gd name="T1" fmla="*/ 0 h 4"/>
                <a:gd name="T2" fmla="*/ 2147483647 w 5"/>
                <a:gd name="T3" fmla="*/ 0 h 4"/>
                <a:gd name="T4" fmla="*/ 2147483647 w 5"/>
                <a:gd name="T5" fmla="*/ 0 h 4"/>
                <a:gd name="T6" fmla="*/ 2147483647 w 5"/>
                <a:gd name="T7" fmla="*/ 2147483647 h 4"/>
                <a:gd name="T8" fmla="*/ 2147483647 w 5"/>
                <a:gd name="T9" fmla="*/ 2147483647 h 4"/>
                <a:gd name="T10" fmla="*/ 2147483647 w 5"/>
                <a:gd name="T11" fmla="*/ 2147483647 h 4"/>
                <a:gd name="T12" fmla="*/ 0 w 5"/>
                <a:gd name="T13" fmla="*/ 2147483647 h 4"/>
                <a:gd name="T14" fmla="*/ 0 w 5"/>
                <a:gd name="T15" fmla="*/ 2147483647 h 4"/>
                <a:gd name="T16" fmla="*/ 2147483647 w 5"/>
                <a:gd name="T17" fmla="*/ 0 h 4"/>
                <a:gd name="T18" fmla="*/ 2147483647 w 5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4"/>
                <a:gd name="T32" fmla="*/ 5 w 5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4">
                  <a:moveTo>
                    <a:pt x="3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00" name="Freeform 514"/>
            <p:cNvSpPr>
              <a:spLocks/>
            </p:cNvSpPr>
            <p:nvPr/>
          </p:nvSpPr>
          <p:spPr bwMode="auto">
            <a:xfrm>
              <a:off x="5555" y="1547"/>
              <a:ext cx="6" cy="5"/>
            </a:xfrm>
            <a:custGeom>
              <a:avLst/>
              <a:gdLst>
                <a:gd name="T0" fmla="*/ 2147483647 w 5"/>
                <a:gd name="T1" fmla="*/ 0 h 4"/>
                <a:gd name="T2" fmla="*/ 2147483647 w 5"/>
                <a:gd name="T3" fmla="*/ 0 h 4"/>
                <a:gd name="T4" fmla="*/ 2147483647 w 5"/>
                <a:gd name="T5" fmla="*/ 0 h 4"/>
                <a:gd name="T6" fmla="*/ 2147483647 w 5"/>
                <a:gd name="T7" fmla="*/ 2147483647 h 4"/>
                <a:gd name="T8" fmla="*/ 2147483647 w 5"/>
                <a:gd name="T9" fmla="*/ 2147483647 h 4"/>
                <a:gd name="T10" fmla="*/ 2147483647 w 5"/>
                <a:gd name="T11" fmla="*/ 2147483647 h 4"/>
                <a:gd name="T12" fmla="*/ 0 w 5"/>
                <a:gd name="T13" fmla="*/ 2147483647 h 4"/>
                <a:gd name="T14" fmla="*/ 0 w 5"/>
                <a:gd name="T15" fmla="*/ 2147483647 h 4"/>
                <a:gd name="T16" fmla="*/ 2147483647 w 5"/>
                <a:gd name="T17" fmla="*/ 0 h 4"/>
                <a:gd name="T18" fmla="*/ 2147483647 w 5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4"/>
                <a:gd name="T32" fmla="*/ 5 w 5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4">
                  <a:moveTo>
                    <a:pt x="3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01" name="Freeform 515"/>
            <p:cNvSpPr>
              <a:spLocks/>
            </p:cNvSpPr>
            <p:nvPr/>
          </p:nvSpPr>
          <p:spPr bwMode="auto">
            <a:xfrm>
              <a:off x="5578" y="1552"/>
              <a:ext cx="11" cy="5"/>
            </a:xfrm>
            <a:custGeom>
              <a:avLst/>
              <a:gdLst>
                <a:gd name="T0" fmla="*/ 0 w 10"/>
                <a:gd name="T1" fmla="*/ 2147482317 h 5"/>
                <a:gd name="T2" fmla="*/ 0 w 10"/>
                <a:gd name="T3" fmla="*/ 0 h 5"/>
                <a:gd name="T4" fmla="*/ 0 w 10"/>
                <a:gd name="T5" fmla="*/ 0 h 5"/>
                <a:gd name="T6" fmla="*/ 2147483647 w 10"/>
                <a:gd name="T7" fmla="*/ 2147482317 h 5"/>
                <a:gd name="T8" fmla="*/ 2147483647 w 10"/>
                <a:gd name="T9" fmla="*/ 2147482317 h 5"/>
                <a:gd name="T10" fmla="*/ 2147483647 w 10"/>
                <a:gd name="T11" fmla="*/ 2147482317 h 5"/>
                <a:gd name="T12" fmla="*/ 2147483647 w 10"/>
                <a:gd name="T13" fmla="*/ 2147482317 h 5"/>
                <a:gd name="T14" fmla="*/ 2147483647 w 10"/>
                <a:gd name="T15" fmla="*/ 2147482317 h 5"/>
                <a:gd name="T16" fmla="*/ 2147483647 w 10"/>
                <a:gd name="T17" fmla="*/ 2147482317 h 5"/>
                <a:gd name="T18" fmla="*/ 2147483647 w 10"/>
                <a:gd name="T19" fmla="*/ 2147482317 h 5"/>
                <a:gd name="T20" fmla="*/ 0 w 10"/>
                <a:gd name="T21" fmla="*/ 2147482317 h 5"/>
                <a:gd name="T22" fmla="*/ 0 w 10"/>
                <a:gd name="T23" fmla="*/ 2147482317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"/>
                <a:gd name="T37" fmla="*/ 0 h 5"/>
                <a:gd name="T38" fmla="*/ 10 w 10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" h="5">
                  <a:moveTo>
                    <a:pt x="0" y="3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7" y="5"/>
                  </a:lnTo>
                  <a:lnTo>
                    <a:pt x="10" y="5"/>
                  </a:lnTo>
                  <a:lnTo>
                    <a:pt x="7" y="5"/>
                  </a:lnTo>
                  <a:lnTo>
                    <a:pt x="2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02" name="Freeform 516"/>
            <p:cNvSpPr>
              <a:spLocks/>
            </p:cNvSpPr>
            <p:nvPr/>
          </p:nvSpPr>
          <p:spPr bwMode="auto">
            <a:xfrm>
              <a:off x="5578" y="1552"/>
              <a:ext cx="11" cy="5"/>
            </a:xfrm>
            <a:custGeom>
              <a:avLst/>
              <a:gdLst>
                <a:gd name="T0" fmla="*/ 0 w 10"/>
                <a:gd name="T1" fmla="*/ 2147482317 h 5"/>
                <a:gd name="T2" fmla="*/ 0 w 10"/>
                <a:gd name="T3" fmla="*/ 0 h 5"/>
                <a:gd name="T4" fmla="*/ 0 w 10"/>
                <a:gd name="T5" fmla="*/ 0 h 5"/>
                <a:gd name="T6" fmla="*/ 2147483647 w 10"/>
                <a:gd name="T7" fmla="*/ 2147482317 h 5"/>
                <a:gd name="T8" fmla="*/ 2147483647 w 10"/>
                <a:gd name="T9" fmla="*/ 2147482317 h 5"/>
                <a:gd name="T10" fmla="*/ 2147483647 w 10"/>
                <a:gd name="T11" fmla="*/ 2147482317 h 5"/>
                <a:gd name="T12" fmla="*/ 2147483647 w 10"/>
                <a:gd name="T13" fmla="*/ 2147482317 h 5"/>
                <a:gd name="T14" fmla="*/ 2147483647 w 10"/>
                <a:gd name="T15" fmla="*/ 2147482317 h 5"/>
                <a:gd name="T16" fmla="*/ 2147483647 w 10"/>
                <a:gd name="T17" fmla="*/ 2147482317 h 5"/>
                <a:gd name="T18" fmla="*/ 2147483647 w 10"/>
                <a:gd name="T19" fmla="*/ 2147482317 h 5"/>
                <a:gd name="T20" fmla="*/ 0 w 10"/>
                <a:gd name="T21" fmla="*/ 2147482317 h 5"/>
                <a:gd name="T22" fmla="*/ 0 w 10"/>
                <a:gd name="T23" fmla="*/ 2147482317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"/>
                <a:gd name="T37" fmla="*/ 0 h 5"/>
                <a:gd name="T38" fmla="*/ 10 w 10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" h="5">
                  <a:moveTo>
                    <a:pt x="0" y="3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7" y="5"/>
                  </a:lnTo>
                  <a:lnTo>
                    <a:pt x="10" y="5"/>
                  </a:lnTo>
                  <a:lnTo>
                    <a:pt x="7" y="5"/>
                  </a:lnTo>
                  <a:lnTo>
                    <a:pt x="2" y="3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03" name="Freeform 517"/>
            <p:cNvSpPr>
              <a:spLocks/>
            </p:cNvSpPr>
            <p:nvPr/>
          </p:nvSpPr>
          <p:spPr bwMode="auto">
            <a:xfrm>
              <a:off x="5589" y="1547"/>
              <a:ext cx="2" cy="2"/>
            </a:xfrm>
            <a:custGeom>
              <a:avLst/>
              <a:gdLst>
                <a:gd name="T0" fmla="*/ 2147482112 w 2"/>
                <a:gd name="T1" fmla="*/ 0 h 2"/>
                <a:gd name="T2" fmla="*/ 2147482112 w 2"/>
                <a:gd name="T3" fmla="*/ 2147482112 h 2"/>
                <a:gd name="T4" fmla="*/ 2147482112 w 2"/>
                <a:gd name="T5" fmla="*/ 2147482112 h 2"/>
                <a:gd name="T6" fmla="*/ 2147482112 w 2"/>
                <a:gd name="T7" fmla="*/ 2147482112 h 2"/>
                <a:gd name="T8" fmla="*/ 2147482112 w 2"/>
                <a:gd name="T9" fmla="*/ 2147482112 h 2"/>
                <a:gd name="T10" fmla="*/ 0 w 2"/>
                <a:gd name="T11" fmla="*/ 2147482112 h 2"/>
                <a:gd name="T12" fmla="*/ 2147482112 w 2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2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04" name="Freeform 518"/>
            <p:cNvSpPr>
              <a:spLocks/>
            </p:cNvSpPr>
            <p:nvPr/>
          </p:nvSpPr>
          <p:spPr bwMode="auto">
            <a:xfrm>
              <a:off x="5589" y="1547"/>
              <a:ext cx="2" cy="2"/>
            </a:xfrm>
            <a:custGeom>
              <a:avLst/>
              <a:gdLst>
                <a:gd name="T0" fmla="*/ 2147482112 w 2"/>
                <a:gd name="T1" fmla="*/ 0 h 2"/>
                <a:gd name="T2" fmla="*/ 2147482112 w 2"/>
                <a:gd name="T3" fmla="*/ 2147482112 h 2"/>
                <a:gd name="T4" fmla="*/ 2147482112 w 2"/>
                <a:gd name="T5" fmla="*/ 2147482112 h 2"/>
                <a:gd name="T6" fmla="*/ 2147482112 w 2"/>
                <a:gd name="T7" fmla="*/ 2147482112 h 2"/>
                <a:gd name="T8" fmla="*/ 2147482112 w 2"/>
                <a:gd name="T9" fmla="*/ 2147482112 h 2"/>
                <a:gd name="T10" fmla="*/ 0 w 2"/>
                <a:gd name="T11" fmla="*/ 2147482112 h 2"/>
                <a:gd name="T12" fmla="*/ 2147482112 w 2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2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05" name="Freeform 519"/>
            <p:cNvSpPr>
              <a:spLocks/>
            </p:cNvSpPr>
            <p:nvPr/>
          </p:nvSpPr>
          <p:spPr bwMode="auto">
            <a:xfrm>
              <a:off x="2965" y="1135"/>
              <a:ext cx="167" cy="54"/>
            </a:xfrm>
            <a:custGeom>
              <a:avLst/>
              <a:gdLst>
                <a:gd name="T0" fmla="*/ 2147483647 w 144"/>
                <a:gd name="T1" fmla="*/ 2147483647 h 48"/>
                <a:gd name="T2" fmla="*/ 2147483647 w 144"/>
                <a:gd name="T3" fmla="*/ 2147483647 h 48"/>
                <a:gd name="T4" fmla="*/ 2147483647 w 144"/>
                <a:gd name="T5" fmla="*/ 2147483647 h 48"/>
                <a:gd name="T6" fmla="*/ 2147483647 w 144"/>
                <a:gd name="T7" fmla="*/ 2147483647 h 48"/>
                <a:gd name="T8" fmla="*/ 2147483647 w 144"/>
                <a:gd name="T9" fmla="*/ 0 h 48"/>
                <a:gd name="T10" fmla="*/ 2147483647 w 144"/>
                <a:gd name="T11" fmla="*/ 2147483647 h 48"/>
                <a:gd name="T12" fmla="*/ 2147483647 w 144"/>
                <a:gd name="T13" fmla="*/ 2147483647 h 48"/>
                <a:gd name="T14" fmla="*/ 2147483647 w 144"/>
                <a:gd name="T15" fmla="*/ 2147483647 h 48"/>
                <a:gd name="T16" fmla="*/ 2147483647 w 144"/>
                <a:gd name="T17" fmla="*/ 2147483647 h 48"/>
                <a:gd name="T18" fmla="*/ 2147483647 w 144"/>
                <a:gd name="T19" fmla="*/ 2147483647 h 48"/>
                <a:gd name="T20" fmla="*/ 2147483647 w 144"/>
                <a:gd name="T21" fmla="*/ 2147483647 h 48"/>
                <a:gd name="T22" fmla="*/ 2147483647 w 144"/>
                <a:gd name="T23" fmla="*/ 2147483647 h 48"/>
                <a:gd name="T24" fmla="*/ 2147483647 w 144"/>
                <a:gd name="T25" fmla="*/ 2147483647 h 48"/>
                <a:gd name="T26" fmla="*/ 2147483647 w 144"/>
                <a:gd name="T27" fmla="*/ 2147483647 h 48"/>
                <a:gd name="T28" fmla="*/ 2147483647 w 144"/>
                <a:gd name="T29" fmla="*/ 2147483647 h 48"/>
                <a:gd name="T30" fmla="*/ 2147483647 w 144"/>
                <a:gd name="T31" fmla="*/ 2147483647 h 48"/>
                <a:gd name="T32" fmla="*/ 2147483647 w 144"/>
                <a:gd name="T33" fmla="*/ 2147483647 h 48"/>
                <a:gd name="T34" fmla="*/ 2147483647 w 144"/>
                <a:gd name="T35" fmla="*/ 2147483647 h 48"/>
                <a:gd name="T36" fmla="*/ 2147483647 w 144"/>
                <a:gd name="T37" fmla="*/ 2147483647 h 48"/>
                <a:gd name="T38" fmla="*/ 2147483647 w 144"/>
                <a:gd name="T39" fmla="*/ 2147483647 h 48"/>
                <a:gd name="T40" fmla="*/ 2147483647 w 144"/>
                <a:gd name="T41" fmla="*/ 2147483647 h 48"/>
                <a:gd name="T42" fmla="*/ 2147483647 w 144"/>
                <a:gd name="T43" fmla="*/ 2147483647 h 48"/>
                <a:gd name="T44" fmla="*/ 2147483647 w 144"/>
                <a:gd name="T45" fmla="*/ 2147483647 h 48"/>
                <a:gd name="T46" fmla="*/ 2147483647 w 144"/>
                <a:gd name="T47" fmla="*/ 2147483647 h 48"/>
                <a:gd name="T48" fmla="*/ 2147483647 w 144"/>
                <a:gd name="T49" fmla="*/ 2147483647 h 48"/>
                <a:gd name="T50" fmla="*/ 2147483647 w 144"/>
                <a:gd name="T51" fmla="*/ 2147483647 h 48"/>
                <a:gd name="T52" fmla="*/ 2147483647 w 144"/>
                <a:gd name="T53" fmla="*/ 2147483647 h 48"/>
                <a:gd name="T54" fmla="*/ 2147483647 w 144"/>
                <a:gd name="T55" fmla="*/ 2147483647 h 48"/>
                <a:gd name="T56" fmla="*/ 2147483647 w 144"/>
                <a:gd name="T57" fmla="*/ 2147483647 h 48"/>
                <a:gd name="T58" fmla="*/ 2147483647 w 144"/>
                <a:gd name="T59" fmla="*/ 2147483647 h 48"/>
                <a:gd name="T60" fmla="*/ 2147483647 w 144"/>
                <a:gd name="T61" fmla="*/ 2147483647 h 48"/>
                <a:gd name="T62" fmla="*/ 2147483647 w 144"/>
                <a:gd name="T63" fmla="*/ 2147483647 h 48"/>
                <a:gd name="T64" fmla="*/ 2147483647 w 144"/>
                <a:gd name="T65" fmla="*/ 2147483647 h 48"/>
                <a:gd name="T66" fmla="*/ 2147483647 w 144"/>
                <a:gd name="T67" fmla="*/ 2147483647 h 48"/>
                <a:gd name="T68" fmla="*/ 2147483647 w 144"/>
                <a:gd name="T69" fmla="*/ 2147483647 h 48"/>
                <a:gd name="T70" fmla="*/ 2147483647 w 144"/>
                <a:gd name="T71" fmla="*/ 2147483647 h 48"/>
                <a:gd name="T72" fmla="*/ 2147483647 w 144"/>
                <a:gd name="T73" fmla="*/ 2147483647 h 48"/>
                <a:gd name="T74" fmla="*/ 2147483647 w 144"/>
                <a:gd name="T75" fmla="*/ 2147483647 h 48"/>
                <a:gd name="T76" fmla="*/ 2147483647 w 144"/>
                <a:gd name="T77" fmla="*/ 2147483647 h 48"/>
                <a:gd name="T78" fmla="*/ 2147483647 w 144"/>
                <a:gd name="T79" fmla="*/ 2147483647 h 48"/>
                <a:gd name="T80" fmla="*/ 2147483647 w 144"/>
                <a:gd name="T81" fmla="*/ 2147483647 h 48"/>
                <a:gd name="T82" fmla="*/ 2147483647 w 144"/>
                <a:gd name="T83" fmla="*/ 2147483647 h 48"/>
                <a:gd name="T84" fmla="*/ 2147483647 w 144"/>
                <a:gd name="T85" fmla="*/ 2147483647 h 48"/>
                <a:gd name="T86" fmla="*/ 2147483647 w 144"/>
                <a:gd name="T87" fmla="*/ 2147483647 h 48"/>
                <a:gd name="T88" fmla="*/ 2147483647 w 144"/>
                <a:gd name="T89" fmla="*/ 2147483647 h 48"/>
                <a:gd name="T90" fmla="*/ 2147483647 w 144"/>
                <a:gd name="T91" fmla="*/ 2147483647 h 48"/>
                <a:gd name="T92" fmla="*/ 2147483647 w 144"/>
                <a:gd name="T93" fmla="*/ 2147483647 h 48"/>
                <a:gd name="T94" fmla="*/ 2147483647 w 144"/>
                <a:gd name="T95" fmla="*/ 2147483647 h 48"/>
                <a:gd name="T96" fmla="*/ 2147483647 w 144"/>
                <a:gd name="T97" fmla="*/ 2147483647 h 48"/>
                <a:gd name="T98" fmla="*/ 2147483647 w 144"/>
                <a:gd name="T99" fmla="*/ 2147483647 h 48"/>
                <a:gd name="T100" fmla="*/ 2147483647 w 144"/>
                <a:gd name="T101" fmla="*/ 2147483647 h 48"/>
                <a:gd name="T102" fmla="*/ 2147483647 w 144"/>
                <a:gd name="T103" fmla="*/ 2147483647 h 48"/>
                <a:gd name="T104" fmla="*/ 2147483647 w 144"/>
                <a:gd name="T105" fmla="*/ 2147483647 h 48"/>
                <a:gd name="T106" fmla="*/ 2147483647 w 144"/>
                <a:gd name="T107" fmla="*/ 2147483647 h 48"/>
                <a:gd name="T108" fmla="*/ 2147483647 w 144"/>
                <a:gd name="T109" fmla="*/ 2147483647 h 48"/>
                <a:gd name="T110" fmla="*/ 2147483647 w 144"/>
                <a:gd name="T111" fmla="*/ 2147483647 h 48"/>
                <a:gd name="T112" fmla="*/ 2147483647 w 144"/>
                <a:gd name="T113" fmla="*/ 2147483647 h 48"/>
                <a:gd name="T114" fmla="*/ 2147483647 w 144"/>
                <a:gd name="T115" fmla="*/ 2147483647 h 4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4"/>
                <a:gd name="T175" fmla="*/ 0 h 48"/>
                <a:gd name="T176" fmla="*/ 144 w 144"/>
                <a:gd name="T177" fmla="*/ 48 h 4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4" h="48">
                  <a:moveTo>
                    <a:pt x="56" y="5"/>
                  </a:moveTo>
                  <a:lnTo>
                    <a:pt x="59" y="5"/>
                  </a:lnTo>
                  <a:lnTo>
                    <a:pt x="61" y="5"/>
                  </a:lnTo>
                  <a:lnTo>
                    <a:pt x="63" y="7"/>
                  </a:lnTo>
                  <a:lnTo>
                    <a:pt x="63" y="10"/>
                  </a:lnTo>
                  <a:lnTo>
                    <a:pt x="66" y="10"/>
                  </a:lnTo>
                  <a:lnTo>
                    <a:pt x="66" y="12"/>
                  </a:lnTo>
                  <a:lnTo>
                    <a:pt x="63" y="12"/>
                  </a:lnTo>
                  <a:lnTo>
                    <a:pt x="66" y="12"/>
                  </a:lnTo>
                  <a:lnTo>
                    <a:pt x="68" y="12"/>
                  </a:lnTo>
                  <a:lnTo>
                    <a:pt x="70" y="12"/>
                  </a:lnTo>
                  <a:lnTo>
                    <a:pt x="73" y="15"/>
                  </a:lnTo>
                  <a:lnTo>
                    <a:pt x="75" y="15"/>
                  </a:lnTo>
                  <a:lnTo>
                    <a:pt x="78" y="15"/>
                  </a:lnTo>
                  <a:lnTo>
                    <a:pt x="73" y="12"/>
                  </a:lnTo>
                  <a:lnTo>
                    <a:pt x="70" y="10"/>
                  </a:lnTo>
                  <a:lnTo>
                    <a:pt x="70" y="7"/>
                  </a:lnTo>
                  <a:lnTo>
                    <a:pt x="68" y="7"/>
                  </a:lnTo>
                  <a:lnTo>
                    <a:pt x="68" y="5"/>
                  </a:lnTo>
                  <a:lnTo>
                    <a:pt x="68" y="3"/>
                  </a:lnTo>
                  <a:lnTo>
                    <a:pt x="73" y="3"/>
                  </a:lnTo>
                  <a:lnTo>
                    <a:pt x="70" y="3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80" y="0"/>
                  </a:lnTo>
                  <a:lnTo>
                    <a:pt x="80" y="3"/>
                  </a:lnTo>
                  <a:lnTo>
                    <a:pt x="82" y="3"/>
                  </a:lnTo>
                  <a:lnTo>
                    <a:pt x="87" y="3"/>
                  </a:lnTo>
                  <a:lnTo>
                    <a:pt x="94" y="3"/>
                  </a:lnTo>
                  <a:lnTo>
                    <a:pt x="96" y="5"/>
                  </a:lnTo>
                  <a:lnTo>
                    <a:pt x="94" y="7"/>
                  </a:lnTo>
                  <a:lnTo>
                    <a:pt x="92" y="7"/>
                  </a:lnTo>
                  <a:lnTo>
                    <a:pt x="94" y="7"/>
                  </a:lnTo>
                  <a:lnTo>
                    <a:pt x="94" y="10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96" y="7"/>
                  </a:lnTo>
                  <a:lnTo>
                    <a:pt x="99" y="7"/>
                  </a:lnTo>
                  <a:lnTo>
                    <a:pt x="101" y="5"/>
                  </a:lnTo>
                  <a:lnTo>
                    <a:pt x="101" y="7"/>
                  </a:lnTo>
                  <a:lnTo>
                    <a:pt x="103" y="7"/>
                  </a:lnTo>
                  <a:lnTo>
                    <a:pt x="106" y="7"/>
                  </a:lnTo>
                  <a:lnTo>
                    <a:pt x="108" y="7"/>
                  </a:lnTo>
                  <a:lnTo>
                    <a:pt x="111" y="10"/>
                  </a:lnTo>
                  <a:lnTo>
                    <a:pt x="108" y="10"/>
                  </a:lnTo>
                  <a:lnTo>
                    <a:pt x="108" y="12"/>
                  </a:lnTo>
                  <a:lnTo>
                    <a:pt x="118" y="12"/>
                  </a:lnTo>
                  <a:lnTo>
                    <a:pt x="120" y="12"/>
                  </a:lnTo>
                  <a:lnTo>
                    <a:pt x="122" y="12"/>
                  </a:lnTo>
                  <a:lnTo>
                    <a:pt x="122" y="15"/>
                  </a:lnTo>
                  <a:lnTo>
                    <a:pt x="129" y="15"/>
                  </a:lnTo>
                  <a:lnTo>
                    <a:pt x="139" y="17"/>
                  </a:lnTo>
                  <a:lnTo>
                    <a:pt x="144" y="17"/>
                  </a:lnTo>
                  <a:lnTo>
                    <a:pt x="144" y="19"/>
                  </a:lnTo>
                  <a:lnTo>
                    <a:pt x="141" y="19"/>
                  </a:lnTo>
                  <a:lnTo>
                    <a:pt x="139" y="19"/>
                  </a:lnTo>
                  <a:lnTo>
                    <a:pt x="134" y="19"/>
                  </a:lnTo>
                  <a:lnTo>
                    <a:pt x="132" y="19"/>
                  </a:lnTo>
                  <a:lnTo>
                    <a:pt x="127" y="19"/>
                  </a:lnTo>
                  <a:lnTo>
                    <a:pt x="125" y="19"/>
                  </a:lnTo>
                  <a:lnTo>
                    <a:pt x="122" y="19"/>
                  </a:lnTo>
                  <a:lnTo>
                    <a:pt x="118" y="19"/>
                  </a:lnTo>
                  <a:lnTo>
                    <a:pt x="120" y="19"/>
                  </a:lnTo>
                  <a:lnTo>
                    <a:pt x="120" y="22"/>
                  </a:lnTo>
                  <a:lnTo>
                    <a:pt x="118" y="22"/>
                  </a:lnTo>
                  <a:lnTo>
                    <a:pt x="115" y="22"/>
                  </a:lnTo>
                  <a:lnTo>
                    <a:pt x="113" y="22"/>
                  </a:lnTo>
                  <a:lnTo>
                    <a:pt x="113" y="24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3" y="26"/>
                  </a:lnTo>
                  <a:lnTo>
                    <a:pt x="111" y="26"/>
                  </a:lnTo>
                  <a:lnTo>
                    <a:pt x="108" y="26"/>
                  </a:lnTo>
                  <a:lnTo>
                    <a:pt x="103" y="26"/>
                  </a:lnTo>
                  <a:lnTo>
                    <a:pt x="103" y="29"/>
                  </a:lnTo>
                  <a:lnTo>
                    <a:pt x="106" y="31"/>
                  </a:lnTo>
                  <a:lnTo>
                    <a:pt x="103" y="31"/>
                  </a:lnTo>
                  <a:lnTo>
                    <a:pt x="103" y="33"/>
                  </a:lnTo>
                  <a:lnTo>
                    <a:pt x="101" y="33"/>
                  </a:lnTo>
                  <a:lnTo>
                    <a:pt x="101" y="36"/>
                  </a:lnTo>
                  <a:lnTo>
                    <a:pt x="99" y="33"/>
                  </a:lnTo>
                  <a:lnTo>
                    <a:pt x="94" y="36"/>
                  </a:lnTo>
                  <a:lnTo>
                    <a:pt x="96" y="36"/>
                  </a:lnTo>
                  <a:lnTo>
                    <a:pt x="94" y="36"/>
                  </a:lnTo>
                  <a:lnTo>
                    <a:pt x="92" y="38"/>
                  </a:lnTo>
                  <a:lnTo>
                    <a:pt x="89" y="38"/>
                  </a:lnTo>
                  <a:lnTo>
                    <a:pt x="92" y="38"/>
                  </a:lnTo>
                  <a:lnTo>
                    <a:pt x="89" y="41"/>
                  </a:lnTo>
                  <a:lnTo>
                    <a:pt x="89" y="43"/>
                  </a:lnTo>
                  <a:lnTo>
                    <a:pt x="87" y="43"/>
                  </a:lnTo>
                  <a:lnTo>
                    <a:pt x="85" y="43"/>
                  </a:lnTo>
                  <a:lnTo>
                    <a:pt x="87" y="45"/>
                  </a:lnTo>
                  <a:lnTo>
                    <a:pt x="82" y="48"/>
                  </a:lnTo>
                  <a:lnTo>
                    <a:pt x="80" y="48"/>
                  </a:lnTo>
                  <a:lnTo>
                    <a:pt x="80" y="45"/>
                  </a:lnTo>
                  <a:lnTo>
                    <a:pt x="78" y="48"/>
                  </a:lnTo>
                  <a:lnTo>
                    <a:pt x="78" y="45"/>
                  </a:lnTo>
                  <a:lnTo>
                    <a:pt x="75" y="45"/>
                  </a:lnTo>
                  <a:lnTo>
                    <a:pt x="66" y="43"/>
                  </a:lnTo>
                  <a:lnTo>
                    <a:pt x="70" y="43"/>
                  </a:lnTo>
                  <a:lnTo>
                    <a:pt x="75" y="43"/>
                  </a:lnTo>
                  <a:lnTo>
                    <a:pt x="78" y="41"/>
                  </a:lnTo>
                  <a:lnTo>
                    <a:pt x="75" y="41"/>
                  </a:lnTo>
                  <a:lnTo>
                    <a:pt x="73" y="41"/>
                  </a:lnTo>
                  <a:lnTo>
                    <a:pt x="70" y="41"/>
                  </a:lnTo>
                  <a:lnTo>
                    <a:pt x="68" y="41"/>
                  </a:lnTo>
                  <a:lnTo>
                    <a:pt x="66" y="41"/>
                  </a:lnTo>
                  <a:lnTo>
                    <a:pt x="63" y="41"/>
                  </a:lnTo>
                  <a:lnTo>
                    <a:pt x="61" y="41"/>
                  </a:lnTo>
                  <a:lnTo>
                    <a:pt x="59" y="41"/>
                  </a:lnTo>
                  <a:lnTo>
                    <a:pt x="52" y="38"/>
                  </a:lnTo>
                  <a:lnTo>
                    <a:pt x="49" y="38"/>
                  </a:lnTo>
                  <a:lnTo>
                    <a:pt x="47" y="36"/>
                  </a:lnTo>
                  <a:lnTo>
                    <a:pt x="44" y="36"/>
                  </a:lnTo>
                  <a:lnTo>
                    <a:pt x="47" y="36"/>
                  </a:lnTo>
                  <a:lnTo>
                    <a:pt x="44" y="33"/>
                  </a:lnTo>
                  <a:lnTo>
                    <a:pt x="49" y="33"/>
                  </a:lnTo>
                  <a:lnTo>
                    <a:pt x="52" y="33"/>
                  </a:lnTo>
                  <a:lnTo>
                    <a:pt x="54" y="36"/>
                  </a:lnTo>
                  <a:lnTo>
                    <a:pt x="54" y="33"/>
                  </a:lnTo>
                  <a:lnTo>
                    <a:pt x="56" y="33"/>
                  </a:lnTo>
                  <a:lnTo>
                    <a:pt x="59" y="33"/>
                  </a:lnTo>
                  <a:lnTo>
                    <a:pt x="61" y="33"/>
                  </a:lnTo>
                  <a:lnTo>
                    <a:pt x="63" y="33"/>
                  </a:lnTo>
                  <a:lnTo>
                    <a:pt x="70" y="33"/>
                  </a:lnTo>
                  <a:lnTo>
                    <a:pt x="73" y="33"/>
                  </a:lnTo>
                  <a:lnTo>
                    <a:pt x="70" y="33"/>
                  </a:lnTo>
                  <a:lnTo>
                    <a:pt x="59" y="33"/>
                  </a:lnTo>
                  <a:lnTo>
                    <a:pt x="56" y="33"/>
                  </a:lnTo>
                  <a:lnTo>
                    <a:pt x="56" y="31"/>
                  </a:lnTo>
                  <a:lnTo>
                    <a:pt x="59" y="31"/>
                  </a:lnTo>
                  <a:lnTo>
                    <a:pt x="66" y="31"/>
                  </a:lnTo>
                  <a:lnTo>
                    <a:pt x="68" y="31"/>
                  </a:lnTo>
                  <a:lnTo>
                    <a:pt x="70" y="31"/>
                  </a:lnTo>
                  <a:lnTo>
                    <a:pt x="73" y="31"/>
                  </a:lnTo>
                  <a:lnTo>
                    <a:pt x="75" y="31"/>
                  </a:lnTo>
                  <a:lnTo>
                    <a:pt x="78" y="31"/>
                  </a:lnTo>
                  <a:lnTo>
                    <a:pt x="80" y="31"/>
                  </a:lnTo>
                  <a:lnTo>
                    <a:pt x="82" y="31"/>
                  </a:lnTo>
                  <a:lnTo>
                    <a:pt x="85" y="31"/>
                  </a:lnTo>
                  <a:lnTo>
                    <a:pt x="85" y="29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8" y="29"/>
                  </a:lnTo>
                  <a:lnTo>
                    <a:pt x="75" y="29"/>
                  </a:lnTo>
                  <a:lnTo>
                    <a:pt x="68" y="31"/>
                  </a:lnTo>
                  <a:lnTo>
                    <a:pt x="68" y="29"/>
                  </a:lnTo>
                  <a:lnTo>
                    <a:pt x="66" y="29"/>
                  </a:lnTo>
                  <a:lnTo>
                    <a:pt x="63" y="29"/>
                  </a:lnTo>
                  <a:lnTo>
                    <a:pt x="61" y="31"/>
                  </a:lnTo>
                  <a:lnTo>
                    <a:pt x="59" y="31"/>
                  </a:lnTo>
                  <a:lnTo>
                    <a:pt x="56" y="31"/>
                  </a:lnTo>
                  <a:lnTo>
                    <a:pt x="54" y="31"/>
                  </a:lnTo>
                  <a:lnTo>
                    <a:pt x="52" y="31"/>
                  </a:lnTo>
                  <a:lnTo>
                    <a:pt x="49" y="31"/>
                  </a:lnTo>
                  <a:lnTo>
                    <a:pt x="47" y="31"/>
                  </a:lnTo>
                  <a:lnTo>
                    <a:pt x="44" y="31"/>
                  </a:lnTo>
                  <a:lnTo>
                    <a:pt x="42" y="31"/>
                  </a:lnTo>
                  <a:lnTo>
                    <a:pt x="40" y="29"/>
                  </a:lnTo>
                  <a:lnTo>
                    <a:pt x="40" y="26"/>
                  </a:lnTo>
                  <a:lnTo>
                    <a:pt x="42" y="26"/>
                  </a:lnTo>
                  <a:lnTo>
                    <a:pt x="44" y="26"/>
                  </a:lnTo>
                  <a:lnTo>
                    <a:pt x="47" y="29"/>
                  </a:lnTo>
                  <a:lnTo>
                    <a:pt x="49" y="29"/>
                  </a:lnTo>
                  <a:lnTo>
                    <a:pt x="47" y="26"/>
                  </a:lnTo>
                  <a:lnTo>
                    <a:pt x="56" y="26"/>
                  </a:lnTo>
                  <a:lnTo>
                    <a:pt x="59" y="26"/>
                  </a:lnTo>
                  <a:lnTo>
                    <a:pt x="61" y="26"/>
                  </a:lnTo>
                  <a:lnTo>
                    <a:pt x="61" y="24"/>
                  </a:lnTo>
                  <a:lnTo>
                    <a:pt x="63" y="24"/>
                  </a:lnTo>
                  <a:lnTo>
                    <a:pt x="66" y="24"/>
                  </a:lnTo>
                  <a:lnTo>
                    <a:pt x="68" y="24"/>
                  </a:lnTo>
                  <a:lnTo>
                    <a:pt x="66" y="24"/>
                  </a:lnTo>
                  <a:lnTo>
                    <a:pt x="70" y="24"/>
                  </a:lnTo>
                  <a:lnTo>
                    <a:pt x="75" y="22"/>
                  </a:lnTo>
                  <a:lnTo>
                    <a:pt x="78" y="24"/>
                  </a:lnTo>
                  <a:lnTo>
                    <a:pt x="82" y="24"/>
                  </a:lnTo>
                  <a:lnTo>
                    <a:pt x="85" y="22"/>
                  </a:lnTo>
                  <a:lnTo>
                    <a:pt x="87" y="22"/>
                  </a:lnTo>
                  <a:lnTo>
                    <a:pt x="89" y="22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80" y="22"/>
                  </a:lnTo>
                  <a:lnTo>
                    <a:pt x="78" y="22"/>
                  </a:lnTo>
                  <a:lnTo>
                    <a:pt x="78" y="19"/>
                  </a:lnTo>
                  <a:lnTo>
                    <a:pt x="80" y="19"/>
                  </a:lnTo>
                  <a:lnTo>
                    <a:pt x="82" y="19"/>
                  </a:lnTo>
                  <a:lnTo>
                    <a:pt x="80" y="17"/>
                  </a:lnTo>
                  <a:lnTo>
                    <a:pt x="80" y="19"/>
                  </a:lnTo>
                  <a:lnTo>
                    <a:pt x="78" y="19"/>
                  </a:lnTo>
                  <a:lnTo>
                    <a:pt x="75" y="19"/>
                  </a:lnTo>
                  <a:lnTo>
                    <a:pt x="73" y="22"/>
                  </a:lnTo>
                  <a:lnTo>
                    <a:pt x="66" y="22"/>
                  </a:lnTo>
                  <a:lnTo>
                    <a:pt x="63" y="22"/>
                  </a:lnTo>
                  <a:lnTo>
                    <a:pt x="63" y="19"/>
                  </a:lnTo>
                  <a:lnTo>
                    <a:pt x="66" y="17"/>
                  </a:lnTo>
                  <a:lnTo>
                    <a:pt x="63" y="17"/>
                  </a:lnTo>
                  <a:lnTo>
                    <a:pt x="61" y="17"/>
                  </a:lnTo>
                  <a:lnTo>
                    <a:pt x="61" y="19"/>
                  </a:lnTo>
                  <a:lnTo>
                    <a:pt x="59" y="19"/>
                  </a:lnTo>
                  <a:lnTo>
                    <a:pt x="56" y="19"/>
                  </a:lnTo>
                  <a:lnTo>
                    <a:pt x="56" y="17"/>
                  </a:lnTo>
                  <a:lnTo>
                    <a:pt x="54" y="17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52" y="22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49" y="22"/>
                  </a:lnTo>
                  <a:lnTo>
                    <a:pt x="47" y="24"/>
                  </a:lnTo>
                  <a:lnTo>
                    <a:pt x="44" y="24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37" y="24"/>
                  </a:lnTo>
                  <a:lnTo>
                    <a:pt x="33" y="24"/>
                  </a:lnTo>
                  <a:lnTo>
                    <a:pt x="30" y="24"/>
                  </a:lnTo>
                  <a:lnTo>
                    <a:pt x="33" y="24"/>
                  </a:lnTo>
                  <a:lnTo>
                    <a:pt x="33" y="22"/>
                  </a:lnTo>
                  <a:lnTo>
                    <a:pt x="30" y="24"/>
                  </a:lnTo>
                  <a:lnTo>
                    <a:pt x="28" y="22"/>
                  </a:lnTo>
                  <a:lnTo>
                    <a:pt x="26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5" y="22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28" y="19"/>
                  </a:lnTo>
                  <a:lnTo>
                    <a:pt x="18" y="19"/>
                  </a:lnTo>
                  <a:lnTo>
                    <a:pt x="16" y="19"/>
                  </a:lnTo>
                  <a:lnTo>
                    <a:pt x="14" y="17"/>
                  </a:lnTo>
                  <a:lnTo>
                    <a:pt x="16" y="17"/>
                  </a:lnTo>
                  <a:lnTo>
                    <a:pt x="18" y="17"/>
                  </a:lnTo>
                  <a:lnTo>
                    <a:pt x="16" y="17"/>
                  </a:lnTo>
                  <a:lnTo>
                    <a:pt x="11" y="15"/>
                  </a:lnTo>
                  <a:lnTo>
                    <a:pt x="9" y="15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23" y="15"/>
                  </a:lnTo>
                  <a:lnTo>
                    <a:pt x="21" y="15"/>
                  </a:lnTo>
                  <a:lnTo>
                    <a:pt x="18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9" y="10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2" y="7"/>
                  </a:lnTo>
                  <a:lnTo>
                    <a:pt x="0" y="7"/>
                  </a:lnTo>
                  <a:lnTo>
                    <a:pt x="2" y="7"/>
                  </a:lnTo>
                  <a:lnTo>
                    <a:pt x="4" y="7"/>
                  </a:lnTo>
                  <a:lnTo>
                    <a:pt x="2" y="5"/>
                  </a:lnTo>
                  <a:lnTo>
                    <a:pt x="4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7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8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3" y="3"/>
                  </a:lnTo>
                  <a:lnTo>
                    <a:pt x="26" y="5"/>
                  </a:lnTo>
                  <a:lnTo>
                    <a:pt x="30" y="3"/>
                  </a:lnTo>
                  <a:lnTo>
                    <a:pt x="35" y="3"/>
                  </a:lnTo>
                  <a:lnTo>
                    <a:pt x="40" y="3"/>
                  </a:lnTo>
                  <a:lnTo>
                    <a:pt x="42" y="3"/>
                  </a:lnTo>
                  <a:lnTo>
                    <a:pt x="44" y="5"/>
                  </a:lnTo>
                  <a:lnTo>
                    <a:pt x="42" y="5"/>
                  </a:lnTo>
                  <a:lnTo>
                    <a:pt x="37" y="5"/>
                  </a:lnTo>
                  <a:lnTo>
                    <a:pt x="35" y="5"/>
                  </a:lnTo>
                  <a:lnTo>
                    <a:pt x="33" y="5"/>
                  </a:lnTo>
                  <a:lnTo>
                    <a:pt x="30" y="5"/>
                  </a:lnTo>
                  <a:lnTo>
                    <a:pt x="28" y="5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5" y="7"/>
                  </a:lnTo>
                  <a:lnTo>
                    <a:pt x="35" y="10"/>
                  </a:lnTo>
                  <a:lnTo>
                    <a:pt x="37" y="7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7" y="12"/>
                  </a:lnTo>
                  <a:lnTo>
                    <a:pt x="49" y="12"/>
                  </a:lnTo>
                  <a:lnTo>
                    <a:pt x="47" y="10"/>
                  </a:lnTo>
                  <a:lnTo>
                    <a:pt x="44" y="10"/>
                  </a:lnTo>
                  <a:lnTo>
                    <a:pt x="44" y="7"/>
                  </a:lnTo>
                  <a:lnTo>
                    <a:pt x="42" y="7"/>
                  </a:lnTo>
                  <a:lnTo>
                    <a:pt x="44" y="7"/>
                  </a:lnTo>
                  <a:lnTo>
                    <a:pt x="47" y="5"/>
                  </a:lnTo>
                  <a:lnTo>
                    <a:pt x="49" y="5"/>
                  </a:lnTo>
                  <a:lnTo>
                    <a:pt x="52" y="3"/>
                  </a:lnTo>
                  <a:lnTo>
                    <a:pt x="56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06" name="Freeform 520"/>
            <p:cNvSpPr>
              <a:spLocks/>
            </p:cNvSpPr>
            <p:nvPr/>
          </p:nvSpPr>
          <p:spPr bwMode="auto">
            <a:xfrm>
              <a:off x="2965" y="1135"/>
              <a:ext cx="167" cy="54"/>
            </a:xfrm>
            <a:custGeom>
              <a:avLst/>
              <a:gdLst>
                <a:gd name="T0" fmla="*/ 2147483647 w 144"/>
                <a:gd name="T1" fmla="*/ 2147483647 h 48"/>
                <a:gd name="T2" fmla="*/ 2147483647 w 144"/>
                <a:gd name="T3" fmla="*/ 2147483647 h 48"/>
                <a:gd name="T4" fmla="*/ 2147483647 w 144"/>
                <a:gd name="T5" fmla="*/ 2147483647 h 48"/>
                <a:gd name="T6" fmla="*/ 2147483647 w 144"/>
                <a:gd name="T7" fmla="*/ 2147483647 h 48"/>
                <a:gd name="T8" fmla="*/ 2147483647 w 144"/>
                <a:gd name="T9" fmla="*/ 0 h 48"/>
                <a:gd name="T10" fmla="*/ 2147483647 w 144"/>
                <a:gd name="T11" fmla="*/ 2147483647 h 48"/>
                <a:gd name="T12" fmla="*/ 2147483647 w 144"/>
                <a:gd name="T13" fmla="*/ 2147483647 h 48"/>
                <a:gd name="T14" fmla="*/ 2147483647 w 144"/>
                <a:gd name="T15" fmla="*/ 2147483647 h 48"/>
                <a:gd name="T16" fmla="*/ 2147483647 w 144"/>
                <a:gd name="T17" fmla="*/ 2147483647 h 48"/>
                <a:gd name="T18" fmla="*/ 2147483647 w 144"/>
                <a:gd name="T19" fmla="*/ 2147483647 h 48"/>
                <a:gd name="T20" fmla="*/ 2147483647 w 144"/>
                <a:gd name="T21" fmla="*/ 2147483647 h 48"/>
                <a:gd name="T22" fmla="*/ 2147483647 w 144"/>
                <a:gd name="T23" fmla="*/ 2147483647 h 48"/>
                <a:gd name="T24" fmla="*/ 2147483647 w 144"/>
                <a:gd name="T25" fmla="*/ 2147483647 h 48"/>
                <a:gd name="T26" fmla="*/ 2147483647 w 144"/>
                <a:gd name="T27" fmla="*/ 2147483647 h 48"/>
                <a:gd name="T28" fmla="*/ 2147483647 w 144"/>
                <a:gd name="T29" fmla="*/ 2147483647 h 48"/>
                <a:gd name="T30" fmla="*/ 2147483647 w 144"/>
                <a:gd name="T31" fmla="*/ 2147483647 h 48"/>
                <a:gd name="T32" fmla="*/ 2147483647 w 144"/>
                <a:gd name="T33" fmla="*/ 2147483647 h 48"/>
                <a:gd name="T34" fmla="*/ 2147483647 w 144"/>
                <a:gd name="T35" fmla="*/ 2147483647 h 48"/>
                <a:gd name="T36" fmla="*/ 2147483647 w 144"/>
                <a:gd name="T37" fmla="*/ 2147483647 h 48"/>
                <a:gd name="T38" fmla="*/ 2147483647 w 144"/>
                <a:gd name="T39" fmla="*/ 2147483647 h 48"/>
                <a:gd name="T40" fmla="*/ 2147483647 w 144"/>
                <a:gd name="T41" fmla="*/ 2147483647 h 48"/>
                <a:gd name="T42" fmla="*/ 2147483647 w 144"/>
                <a:gd name="T43" fmla="*/ 2147483647 h 48"/>
                <a:gd name="T44" fmla="*/ 2147483647 w 144"/>
                <a:gd name="T45" fmla="*/ 2147483647 h 48"/>
                <a:gd name="T46" fmla="*/ 2147483647 w 144"/>
                <a:gd name="T47" fmla="*/ 2147483647 h 48"/>
                <a:gd name="T48" fmla="*/ 2147483647 w 144"/>
                <a:gd name="T49" fmla="*/ 2147483647 h 48"/>
                <a:gd name="T50" fmla="*/ 2147483647 w 144"/>
                <a:gd name="T51" fmla="*/ 2147483647 h 48"/>
                <a:gd name="T52" fmla="*/ 2147483647 w 144"/>
                <a:gd name="T53" fmla="*/ 2147483647 h 48"/>
                <a:gd name="T54" fmla="*/ 2147483647 w 144"/>
                <a:gd name="T55" fmla="*/ 2147483647 h 48"/>
                <a:gd name="T56" fmla="*/ 2147483647 w 144"/>
                <a:gd name="T57" fmla="*/ 2147483647 h 48"/>
                <a:gd name="T58" fmla="*/ 2147483647 w 144"/>
                <a:gd name="T59" fmla="*/ 2147483647 h 48"/>
                <a:gd name="T60" fmla="*/ 2147483647 w 144"/>
                <a:gd name="T61" fmla="*/ 2147483647 h 48"/>
                <a:gd name="T62" fmla="*/ 2147483647 w 144"/>
                <a:gd name="T63" fmla="*/ 2147483647 h 48"/>
                <a:gd name="T64" fmla="*/ 2147483647 w 144"/>
                <a:gd name="T65" fmla="*/ 2147483647 h 48"/>
                <a:gd name="T66" fmla="*/ 2147483647 w 144"/>
                <a:gd name="T67" fmla="*/ 2147483647 h 48"/>
                <a:gd name="T68" fmla="*/ 2147483647 w 144"/>
                <a:gd name="T69" fmla="*/ 2147483647 h 48"/>
                <a:gd name="T70" fmla="*/ 2147483647 w 144"/>
                <a:gd name="T71" fmla="*/ 2147483647 h 48"/>
                <a:gd name="T72" fmla="*/ 2147483647 w 144"/>
                <a:gd name="T73" fmla="*/ 2147483647 h 48"/>
                <a:gd name="T74" fmla="*/ 2147483647 w 144"/>
                <a:gd name="T75" fmla="*/ 2147483647 h 48"/>
                <a:gd name="T76" fmla="*/ 2147483647 w 144"/>
                <a:gd name="T77" fmla="*/ 2147483647 h 48"/>
                <a:gd name="T78" fmla="*/ 2147483647 w 144"/>
                <a:gd name="T79" fmla="*/ 2147483647 h 48"/>
                <a:gd name="T80" fmla="*/ 2147483647 w 144"/>
                <a:gd name="T81" fmla="*/ 2147483647 h 48"/>
                <a:gd name="T82" fmla="*/ 2147483647 w 144"/>
                <a:gd name="T83" fmla="*/ 2147483647 h 48"/>
                <a:gd name="T84" fmla="*/ 2147483647 w 144"/>
                <a:gd name="T85" fmla="*/ 2147483647 h 48"/>
                <a:gd name="T86" fmla="*/ 2147483647 w 144"/>
                <a:gd name="T87" fmla="*/ 2147483647 h 48"/>
                <a:gd name="T88" fmla="*/ 2147483647 w 144"/>
                <a:gd name="T89" fmla="*/ 2147483647 h 48"/>
                <a:gd name="T90" fmla="*/ 2147483647 w 144"/>
                <a:gd name="T91" fmla="*/ 2147483647 h 48"/>
                <a:gd name="T92" fmla="*/ 2147483647 w 144"/>
                <a:gd name="T93" fmla="*/ 2147483647 h 48"/>
                <a:gd name="T94" fmla="*/ 2147483647 w 144"/>
                <a:gd name="T95" fmla="*/ 2147483647 h 48"/>
                <a:gd name="T96" fmla="*/ 2147483647 w 144"/>
                <a:gd name="T97" fmla="*/ 2147483647 h 48"/>
                <a:gd name="T98" fmla="*/ 2147483647 w 144"/>
                <a:gd name="T99" fmla="*/ 2147483647 h 48"/>
                <a:gd name="T100" fmla="*/ 2147483647 w 144"/>
                <a:gd name="T101" fmla="*/ 2147483647 h 48"/>
                <a:gd name="T102" fmla="*/ 2147483647 w 144"/>
                <a:gd name="T103" fmla="*/ 2147483647 h 48"/>
                <a:gd name="T104" fmla="*/ 2147483647 w 144"/>
                <a:gd name="T105" fmla="*/ 2147483647 h 48"/>
                <a:gd name="T106" fmla="*/ 2147483647 w 144"/>
                <a:gd name="T107" fmla="*/ 2147483647 h 48"/>
                <a:gd name="T108" fmla="*/ 2147483647 w 144"/>
                <a:gd name="T109" fmla="*/ 2147483647 h 48"/>
                <a:gd name="T110" fmla="*/ 2147483647 w 144"/>
                <a:gd name="T111" fmla="*/ 2147483647 h 48"/>
                <a:gd name="T112" fmla="*/ 2147483647 w 144"/>
                <a:gd name="T113" fmla="*/ 2147483647 h 48"/>
                <a:gd name="T114" fmla="*/ 2147483647 w 144"/>
                <a:gd name="T115" fmla="*/ 2147483647 h 4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4"/>
                <a:gd name="T175" fmla="*/ 0 h 48"/>
                <a:gd name="T176" fmla="*/ 144 w 144"/>
                <a:gd name="T177" fmla="*/ 48 h 4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4" h="48">
                  <a:moveTo>
                    <a:pt x="56" y="5"/>
                  </a:moveTo>
                  <a:lnTo>
                    <a:pt x="59" y="5"/>
                  </a:lnTo>
                  <a:lnTo>
                    <a:pt x="61" y="5"/>
                  </a:lnTo>
                  <a:lnTo>
                    <a:pt x="63" y="7"/>
                  </a:lnTo>
                  <a:lnTo>
                    <a:pt x="63" y="10"/>
                  </a:lnTo>
                  <a:lnTo>
                    <a:pt x="66" y="10"/>
                  </a:lnTo>
                  <a:lnTo>
                    <a:pt x="66" y="12"/>
                  </a:lnTo>
                  <a:lnTo>
                    <a:pt x="63" y="12"/>
                  </a:lnTo>
                  <a:lnTo>
                    <a:pt x="66" y="12"/>
                  </a:lnTo>
                  <a:lnTo>
                    <a:pt x="68" y="12"/>
                  </a:lnTo>
                  <a:lnTo>
                    <a:pt x="70" y="12"/>
                  </a:lnTo>
                  <a:lnTo>
                    <a:pt x="73" y="15"/>
                  </a:lnTo>
                  <a:lnTo>
                    <a:pt x="75" y="15"/>
                  </a:lnTo>
                  <a:lnTo>
                    <a:pt x="78" y="15"/>
                  </a:lnTo>
                  <a:lnTo>
                    <a:pt x="73" y="12"/>
                  </a:lnTo>
                  <a:lnTo>
                    <a:pt x="70" y="10"/>
                  </a:lnTo>
                  <a:lnTo>
                    <a:pt x="70" y="7"/>
                  </a:lnTo>
                  <a:lnTo>
                    <a:pt x="68" y="7"/>
                  </a:lnTo>
                  <a:lnTo>
                    <a:pt x="68" y="5"/>
                  </a:lnTo>
                  <a:lnTo>
                    <a:pt x="68" y="3"/>
                  </a:lnTo>
                  <a:lnTo>
                    <a:pt x="73" y="3"/>
                  </a:lnTo>
                  <a:lnTo>
                    <a:pt x="70" y="3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80" y="0"/>
                  </a:lnTo>
                  <a:lnTo>
                    <a:pt x="80" y="3"/>
                  </a:lnTo>
                  <a:lnTo>
                    <a:pt x="82" y="3"/>
                  </a:lnTo>
                  <a:lnTo>
                    <a:pt x="87" y="3"/>
                  </a:lnTo>
                  <a:lnTo>
                    <a:pt x="94" y="3"/>
                  </a:lnTo>
                  <a:lnTo>
                    <a:pt x="96" y="5"/>
                  </a:lnTo>
                  <a:lnTo>
                    <a:pt x="94" y="7"/>
                  </a:lnTo>
                  <a:lnTo>
                    <a:pt x="92" y="7"/>
                  </a:lnTo>
                  <a:lnTo>
                    <a:pt x="94" y="7"/>
                  </a:lnTo>
                  <a:lnTo>
                    <a:pt x="94" y="10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96" y="7"/>
                  </a:lnTo>
                  <a:lnTo>
                    <a:pt x="99" y="7"/>
                  </a:lnTo>
                  <a:lnTo>
                    <a:pt x="101" y="5"/>
                  </a:lnTo>
                  <a:lnTo>
                    <a:pt x="101" y="7"/>
                  </a:lnTo>
                  <a:lnTo>
                    <a:pt x="103" y="7"/>
                  </a:lnTo>
                  <a:lnTo>
                    <a:pt x="106" y="7"/>
                  </a:lnTo>
                  <a:lnTo>
                    <a:pt x="108" y="7"/>
                  </a:lnTo>
                  <a:lnTo>
                    <a:pt x="111" y="10"/>
                  </a:lnTo>
                  <a:lnTo>
                    <a:pt x="108" y="10"/>
                  </a:lnTo>
                  <a:lnTo>
                    <a:pt x="108" y="12"/>
                  </a:lnTo>
                  <a:lnTo>
                    <a:pt x="118" y="12"/>
                  </a:lnTo>
                  <a:lnTo>
                    <a:pt x="120" y="12"/>
                  </a:lnTo>
                  <a:lnTo>
                    <a:pt x="122" y="12"/>
                  </a:lnTo>
                  <a:lnTo>
                    <a:pt x="122" y="15"/>
                  </a:lnTo>
                  <a:lnTo>
                    <a:pt x="129" y="15"/>
                  </a:lnTo>
                  <a:lnTo>
                    <a:pt x="139" y="17"/>
                  </a:lnTo>
                  <a:lnTo>
                    <a:pt x="144" y="17"/>
                  </a:lnTo>
                  <a:lnTo>
                    <a:pt x="144" y="19"/>
                  </a:lnTo>
                  <a:lnTo>
                    <a:pt x="141" y="19"/>
                  </a:lnTo>
                  <a:lnTo>
                    <a:pt x="139" y="19"/>
                  </a:lnTo>
                  <a:lnTo>
                    <a:pt x="134" y="19"/>
                  </a:lnTo>
                  <a:lnTo>
                    <a:pt x="132" y="19"/>
                  </a:lnTo>
                  <a:lnTo>
                    <a:pt x="127" y="19"/>
                  </a:lnTo>
                  <a:lnTo>
                    <a:pt x="125" y="19"/>
                  </a:lnTo>
                  <a:lnTo>
                    <a:pt x="122" y="19"/>
                  </a:lnTo>
                  <a:lnTo>
                    <a:pt x="118" y="19"/>
                  </a:lnTo>
                  <a:lnTo>
                    <a:pt x="120" y="19"/>
                  </a:lnTo>
                  <a:lnTo>
                    <a:pt x="120" y="22"/>
                  </a:lnTo>
                  <a:lnTo>
                    <a:pt x="118" y="22"/>
                  </a:lnTo>
                  <a:lnTo>
                    <a:pt x="115" y="22"/>
                  </a:lnTo>
                  <a:lnTo>
                    <a:pt x="113" y="22"/>
                  </a:lnTo>
                  <a:lnTo>
                    <a:pt x="113" y="24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3" y="26"/>
                  </a:lnTo>
                  <a:lnTo>
                    <a:pt x="111" y="26"/>
                  </a:lnTo>
                  <a:lnTo>
                    <a:pt x="108" y="26"/>
                  </a:lnTo>
                  <a:lnTo>
                    <a:pt x="103" y="26"/>
                  </a:lnTo>
                  <a:lnTo>
                    <a:pt x="103" y="29"/>
                  </a:lnTo>
                  <a:lnTo>
                    <a:pt x="106" y="31"/>
                  </a:lnTo>
                  <a:lnTo>
                    <a:pt x="103" y="31"/>
                  </a:lnTo>
                  <a:lnTo>
                    <a:pt x="103" y="33"/>
                  </a:lnTo>
                  <a:lnTo>
                    <a:pt x="101" y="33"/>
                  </a:lnTo>
                  <a:lnTo>
                    <a:pt x="101" y="36"/>
                  </a:lnTo>
                  <a:lnTo>
                    <a:pt x="99" y="33"/>
                  </a:lnTo>
                  <a:lnTo>
                    <a:pt x="94" y="36"/>
                  </a:lnTo>
                  <a:lnTo>
                    <a:pt x="96" y="36"/>
                  </a:lnTo>
                  <a:lnTo>
                    <a:pt x="94" y="36"/>
                  </a:lnTo>
                  <a:lnTo>
                    <a:pt x="92" y="38"/>
                  </a:lnTo>
                  <a:lnTo>
                    <a:pt x="89" y="38"/>
                  </a:lnTo>
                  <a:lnTo>
                    <a:pt x="92" y="38"/>
                  </a:lnTo>
                  <a:lnTo>
                    <a:pt x="89" y="41"/>
                  </a:lnTo>
                  <a:lnTo>
                    <a:pt x="89" y="43"/>
                  </a:lnTo>
                  <a:lnTo>
                    <a:pt x="87" y="43"/>
                  </a:lnTo>
                  <a:lnTo>
                    <a:pt x="85" y="43"/>
                  </a:lnTo>
                  <a:lnTo>
                    <a:pt x="87" y="45"/>
                  </a:lnTo>
                  <a:lnTo>
                    <a:pt x="82" y="48"/>
                  </a:lnTo>
                  <a:lnTo>
                    <a:pt x="80" y="48"/>
                  </a:lnTo>
                  <a:lnTo>
                    <a:pt x="80" y="45"/>
                  </a:lnTo>
                  <a:lnTo>
                    <a:pt x="78" y="48"/>
                  </a:lnTo>
                  <a:lnTo>
                    <a:pt x="78" y="45"/>
                  </a:lnTo>
                  <a:lnTo>
                    <a:pt x="75" y="45"/>
                  </a:lnTo>
                  <a:lnTo>
                    <a:pt x="66" y="43"/>
                  </a:lnTo>
                  <a:lnTo>
                    <a:pt x="70" y="43"/>
                  </a:lnTo>
                  <a:lnTo>
                    <a:pt x="75" y="43"/>
                  </a:lnTo>
                  <a:lnTo>
                    <a:pt x="78" y="41"/>
                  </a:lnTo>
                  <a:lnTo>
                    <a:pt x="75" y="41"/>
                  </a:lnTo>
                  <a:lnTo>
                    <a:pt x="73" y="41"/>
                  </a:lnTo>
                  <a:lnTo>
                    <a:pt x="70" y="41"/>
                  </a:lnTo>
                  <a:lnTo>
                    <a:pt x="68" y="41"/>
                  </a:lnTo>
                  <a:lnTo>
                    <a:pt x="66" y="41"/>
                  </a:lnTo>
                  <a:lnTo>
                    <a:pt x="63" y="41"/>
                  </a:lnTo>
                  <a:lnTo>
                    <a:pt x="61" y="41"/>
                  </a:lnTo>
                  <a:lnTo>
                    <a:pt x="59" y="41"/>
                  </a:lnTo>
                  <a:lnTo>
                    <a:pt x="52" y="38"/>
                  </a:lnTo>
                  <a:lnTo>
                    <a:pt x="49" y="38"/>
                  </a:lnTo>
                  <a:lnTo>
                    <a:pt x="47" y="36"/>
                  </a:lnTo>
                  <a:lnTo>
                    <a:pt x="44" y="36"/>
                  </a:lnTo>
                  <a:lnTo>
                    <a:pt x="47" y="36"/>
                  </a:lnTo>
                  <a:lnTo>
                    <a:pt x="44" y="33"/>
                  </a:lnTo>
                  <a:lnTo>
                    <a:pt x="49" y="33"/>
                  </a:lnTo>
                  <a:lnTo>
                    <a:pt x="52" y="33"/>
                  </a:lnTo>
                  <a:lnTo>
                    <a:pt x="54" y="36"/>
                  </a:lnTo>
                  <a:lnTo>
                    <a:pt x="54" y="33"/>
                  </a:lnTo>
                  <a:lnTo>
                    <a:pt x="56" y="33"/>
                  </a:lnTo>
                  <a:lnTo>
                    <a:pt x="59" y="33"/>
                  </a:lnTo>
                  <a:lnTo>
                    <a:pt x="61" y="33"/>
                  </a:lnTo>
                  <a:lnTo>
                    <a:pt x="63" y="33"/>
                  </a:lnTo>
                  <a:lnTo>
                    <a:pt x="70" y="33"/>
                  </a:lnTo>
                  <a:lnTo>
                    <a:pt x="73" y="33"/>
                  </a:lnTo>
                  <a:lnTo>
                    <a:pt x="70" y="33"/>
                  </a:lnTo>
                  <a:lnTo>
                    <a:pt x="59" y="33"/>
                  </a:lnTo>
                  <a:lnTo>
                    <a:pt x="56" y="33"/>
                  </a:lnTo>
                  <a:lnTo>
                    <a:pt x="56" y="31"/>
                  </a:lnTo>
                  <a:lnTo>
                    <a:pt x="59" y="31"/>
                  </a:lnTo>
                  <a:lnTo>
                    <a:pt x="66" y="31"/>
                  </a:lnTo>
                  <a:lnTo>
                    <a:pt x="68" y="31"/>
                  </a:lnTo>
                  <a:lnTo>
                    <a:pt x="70" y="31"/>
                  </a:lnTo>
                  <a:lnTo>
                    <a:pt x="73" y="31"/>
                  </a:lnTo>
                  <a:lnTo>
                    <a:pt x="75" y="31"/>
                  </a:lnTo>
                  <a:lnTo>
                    <a:pt x="78" y="31"/>
                  </a:lnTo>
                  <a:lnTo>
                    <a:pt x="80" y="31"/>
                  </a:lnTo>
                  <a:lnTo>
                    <a:pt x="82" y="31"/>
                  </a:lnTo>
                  <a:lnTo>
                    <a:pt x="85" y="31"/>
                  </a:lnTo>
                  <a:lnTo>
                    <a:pt x="85" y="29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8" y="29"/>
                  </a:lnTo>
                  <a:lnTo>
                    <a:pt x="75" y="29"/>
                  </a:lnTo>
                  <a:lnTo>
                    <a:pt x="68" y="31"/>
                  </a:lnTo>
                  <a:lnTo>
                    <a:pt x="68" y="29"/>
                  </a:lnTo>
                  <a:lnTo>
                    <a:pt x="66" y="29"/>
                  </a:lnTo>
                  <a:lnTo>
                    <a:pt x="63" y="29"/>
                  </a:lnTo>
                  <a:lnTo>
                    <a:pt x="61" y="31"/>
                  </a:lnTo>
                  <a:lnTo>
                    <a:pt x="59" y="31"/>
                  </a:lnTo>
                  <a:lnTo>
                    <a:pt x="56" y="31"/>
                  </a:lnTo>
                  <a:lnTo>
                    <a:pt x="54" y="31"/>
                  </a:lnTo>
                  <a:lnTo>
                    <a:pt x="52" y="31"/>
                  </a:lnTo>
                  <a:lnTo>
                    <a:pt x="49" y="31"/>
                  </a:lnTo>
                  <a:lnTo>
                    <a:pt x="47" y="31"/>
                  </a:lnTo>
                  <a:lnTo>
                    <a:pt x="44" y="31"/>
                  </a:lnTo>
                  <a:lnTo>
                    <a:pt x="42" y="31"/>
                  </a:lnTo>
                  <a:lnTo>
                    <a:pt x="40" y="29"/>
                  </a:lnTo>
                  <a:lnTo>
                    <a:pt x="40" y="26"/>
                  </a:lnTo>
                  <a:lnTo>
                    <a:pt x="42" y="26"/>
                  </a:lnTo>
                  <a:lnTo>
                    <a:pt x="44" y="26"/>
                  </a:lnTo>
                  <a:lnTo>
                    <a:pt x="47" y="29"/>
                  </a:lnTo>
                  <a:lnTo>
                    <a:pt x="49" y="29"/>
                  </a:lnTo>
                  <a:lnTo>
                    <a:pt x="47" y="26"/>
                  </a:lnTo>
                  <a:lnTo>
                    <a:pt x="56" y="26"/>
                  </a:lnTo>
                  <a:lnTo>
                    <a:pt x="59" y="26"/>
                  </a:lnTo>
                  <a:lnTo>
                    <a:pt x="61" y="26"/>
                  </a:lnTo>
                  <a:lnTo>
                    <a:pt x="61" y="24"/>
                  </a:lnTo>
                  <a:lnTo>
                    <a:pt x="63" y="24"/>
                  </a:lnTo>
                  <a:lnTo>
                    <a:pt x="66" y="24"/>
                  </a:lnTo>
                  <a:lnTo>
                    <a:pt x="68" y="24"/>
                  </a:lnTo>
                  <a:lnTo>
                    <a:pt x="66" y="24"/>
                  </a:lnTo>
                  <a:lnTo>
                    <a:pt x="70" y="24"/>
                  </a:lnTo>
                  <a:lnTo>
                    <a:pt x="75" y="22"/>
                  </a:lnTo>
                  <a:lnTo>
                    <a:pt x="78" y="24"/>
                  </a:lnTo>
                  <a:lnTo>
                    <a:pt x="82" y="24"/>
                  </a:lnTo>
                  <a:lnTo>
                    <a:pt x="85" y="22"/>
                  </a:lnTo>
                  <a:lnTo>
                    <a:pt x="87" y="22"/>
                  </a:lnTo>
                  <a:lnTo>
                    <a:pt x="89" y="22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80" y="22"/>
                  </a:lnTo>
                  <a:lnTo>
                    <a:pt x="78" y="22"/>
                  </a:lnTo>
                  <a:lnTo>
                    <a:pt x="78" y="19"/>
                  </a:lnTo>
                  <a:lnTo>
                    <a:pt x="80" y="19"/>
                  </a:lnTo>
                  <a:lnTo>
                    <a:pt x="82" y="19"/>
                  </a:lnTo>
                  <a:lnTo>
                    <a:pt x="80" y="17"/>
                  </a:lnTo>
                  <a:lnTo>
                    <a:pt x="80" y="19"/>
                  </a:lnTo>
                  <a:lnTo>
                    <a:pt x="78" y="19"/>
                  </a:lnTo>
                  <a:lnTo>
                    <a:pt x="75" y="19"/>
                  </a:lnTo>
                  <a:lnTo>
                    <a:pt x="73" y="22"/>
                  </a:lnTo>
                  <a:lnTo>
                    <a:pt x="66" y="22"/>
                  </a:lnTo>
                  <a:lnTo>
                    <a:pt x="63" y="22"/>
                  </a:lnTo>
                  <a:lnTo>
                    <a:pt x="63" y="19"/>
                  </a:lnTo>
                  <a:lnTo>
                    <a:pt x="66" y="17"/>
                  </a:lnTo>
                  <a:lnTo>
                    <a:pt x="63" y="17"/>
                  </a:lnTo>
                  <a:lnTo>
                    <a:pt x="61" y="17"/>
                  </a:lnTo>
                  <a:lnTo>
                    <a:pt x="61" y="19"/>
                  </a:lnTo>
                  <a:lnTo>
                    <a:pt x="59" y="19"/>
                  </a:lnTo>
                  <a:lnTo>
                    <a:pt x="56" y="19"/>
                  </a:lnTo>
                  <a:lnTo>
                    <a:pt x="56" y="17"/>
                  </a:lnTo>
                  <a:lnTo>
                    <a:pt x="54" y="17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52" y="22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49" y="22"/>
                  </a:lnTo>
                  <a:lnTo>
                    <a:pt x="47" y="24"/>
                  </a:lnTo>
                  <a:lnTo>
                    <a:pt x="44" y="24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37" y="24"/>
                  </a:lnTo>
                  <a:lnTo>
                    <a:pt x="33" y="24"/>
                  </a:lnTo>
                  <a:lnTo>
                    <a:pt x="30" y="24"/>
                  </a:lnTo>
                  <a:lnTo>
                    <a:pt x="33" y="24"/>
                  </a:lnTo>
                  <a:lnTo>
                    <a:pt x="33" y="22"/>
                  </a:lnTo>
                  <a:lnTo>
                    <a:pt x="30" y="24"/>
                  </a:lnTo>
                  <a:lnTo>
                    <a:pt x="28" y="22"/>
                  </a:lnTo>
                  <a:lnTo>
                    <a:pt x="26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5" y="22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28" y="19"/>
                  </a:lnTo>
                  <a:lnTo>
                    <a:pt x="18" y="19"/>
                  </a:lnTo>
                  <a:lnTo>
                    <a:pt x="16" y="19"/>
                  </a:lnTo>
                  <a:lnTo>
                    <a:pt x="14" y="17"/>
                  </a:lnTo>
                  <a:lnTo>
                    <a:pt x="16" y="17"/>
                  </a:lnTo>
                  <a:lnTo>
                    <a:pt x="18" y="17"/>
                  </a:lnTo>
                  <a:lnTo>
                    <a:pt x="16" y="17"/>
                  </a:lnTo>
                  <a:lnTo>
                    <a:pt x="11" y="15"/>
                  </a:lnTo>
                  <a:lnTo>
                    <a:pt x="9" y="15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23" y="15"/>
                  </a:lnTo>
                  <a:lnTo>
                    <a:pt x="21" y="15"/>
                  </a:lnTo>
                  <a:lnTo>
                    <a:pt x="18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9" y="10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2" y="7"/>
                  </a:lnTo>
                  <a:lnTo>
                    <a:pt x="0" y="7"/>
                  </a:lnTo>
                  <a:lnTo>
                    <a:pt x="2" y="7"/>
                  </a:lnTo>
                  <a:lnTo>
                    <a:pt x="4" y="7"/>
                  </a:lnTo>
                  <a:lnTo>
                    <a:pt x="2" y="5"/>
                  </a:lnTo>
                  <a:lnTo>
                    <a:pt x="4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7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8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3" y="3"/>
                  </a:lnTo>
                  <a:lnTo>
                    <a:pt x="26" y="5"/>
                  </a:lnTo>
                  <a:lnTo>
                    <a:pt x="30" y="3"/>
                  </a:lnTo>
                  <a:lnTo>
                    <a:pt x="35" y="3"/>
                  </a:lnTo>
                  <a:lnTo>
                    <a:pt x="40" y="3"/>
                  </a:lnTo>
                  <a:lnTo>
                    <a:pt x="42" y="3"/>
                  </a:lnTo>
                  <a:lnTo>
                    <a:pt x="44" y="5"/>
                  </a:lnTo>
                  <a:lnTo>
                    <a:pt x="42" y="5"/>
                  </a:lnTo>
                  <a:lnTo>
                    <a:pt x="37" y="5"/>
                  </a:lnTo>
                  <a:lnTo>
                    <a:pt x="35" y="5"/>
                  </a:lnTo>
                  <a:lnTo>
                    <a:pt x="33" y="5"/>
                  </a:lnTo>
                  <a:lnTo>
                    <a:pt x="30" y="5"/>
                  </a:lnTo>
                  <a:lnTo>
                    <a:pt x="28" y="5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5" y="7"/>
                  </a:lnTo>
                  <a:lnTo>
                    <a:pt x="35" y="10"/>
                  </a:lnTo>
                  <a:lnTo>
                    <a:pt x="37" y="7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7" y="12"/>
                  </a:lnTo>
                  <a:lnTo>
                    <a:pt x="49" y="12"/>
                  </a:lnTo>
                  <a:lnTo>
                    <a:pt x="47" y="10"/>
                  </a:lnTo>
                  <a:lnTo>
                    <a:pt x="44" y="10"/>
                  </a:lnTo>
                  <a:lnTo>
                    <a:pt x="44" y="7"/>
                  </a:lnTo>
                  <a:lnTo>
                    <a:pt x="42" y="7"/>
                  </a:lnTo>
                  <a:lnTo>
                    <a:pt x="44" y="7"/>
                  </a:lnTo>
                  <a:lnTo>
                    <a:pt x="47" y="5"/>
                  </a:lnTo>
                  <a:lnTo>
                    <a:pt x="49" y="5"/>
                  </a:lnTo>
                  <a:lnTo>
                    <a:pt x="52" y="3"/>
                  </a:lnTo>
                  <a:lnTo>
                    <a:pt x="56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07" name="Freeform 521"/>
            <p:cNvSpPr>
              <a:spLocks/>
            </p:cNvSpPr>
            <p:nvPr/>
          </p:nvSpPr>
          <p:spPr bwMode="auto">
            <a:xfrm>
              <a:off x="2961" y="1152"/>
              <a:ext cx="28" cy="10"/>
            </a:xfrm>
            <a:custGeom>
              <a:avLst/>
              <a:gdLst>
                <a:gd name="T0" fmla="*/ 2147483647 w 24"/>
                <a:gd name="T1" fmla="*/ 0 h 9"/>
                <a:gd name="T2" fmla="*/ 2147483647 w 24"/>
                <a:gd name="T3" fmla="*/ 2147483647 h 9"/>
                <a:gd name="T4" fmla="*/ 2147483647 w 24"/>
                <a:gd name="T5" fmla="*/ 2147483647 h 9"/>
                <a:gd name="T6" fmla="*/ 2147483647 w 24"/>
                <a:gd name="T7" fmla="*/ 2147483647 h 9"/>
                <a:gd name="T8" fmla="*/ 2147483647 w 24"/>
                <a:gd name="T9" fmla="*/ 2147483647 h 9"/>
                <a:gd name="T10" fmla="*/ 2147483647 w 24"/>
                <a:gd name="T11" fmla="*/ 2147483647 h 9"/>
                <a:gd name="T12" fmla="*/ 2147483647 w 24"/>
                <a:gd name="T13" fmla="*/ 2147483647 h 9"/>
                <a:gd name="T14" fmla="*/ 2147483647 w 24"/>
                <a:gd name="T15" fmla="*/ 2147483647 h 9"/>
                <a:gd name="T16" fmla="*/ 2147483647 w 24"/>
                <a:gd name="T17" fmla="*/ 2147483647 h 9"/>
                <a:gd name="T18" fmla="*/ 2147483647 w 24"/>
                <a:gd name="T19" fmla="*/ 2147483647 h 9"/>
                <a:gd name="T20" fmla="*/ 2147483647 w 24"/>
                <a:gd name="T21" fmla="*/ 2147483647 h 9"/>
                <a:gd name="T22" fmla="*/ 2147483647 w 24"/>
                <a:gd name="T23" fmla="*/ 2147483647 h 9"/>
                <a:gd name="T24" fmla="*/ 2147483647 w 24"/>
                <a:gd name="T25" fmla="*/ 2147483647 h 9"/>
                <a:gd name="T26" fmla="*/ 2147483647 w 24"/>
                <a:gd name="T27" fmla="*/ 2147483647 h 9"/>
                <a:gd name="T28" fmla="*/ 2147483647 w 24"/>
                <a:gd name="T29" fmla="*/ 2147483647 h 9"/>
                <a:gd name="T30" fmla="*/ 2147483647 w 24"/>
                <a:gd name="T31" fmla="*/ 2147483647 h 9"/>
                <a:gd name="T32" fmla="*/ 2147483647 w 24"/>
                <a:gd name="T33" fmla="*/ 2147483647 h 9"/>
                <a:gd name="T34" fmla="*/ 2147483647 w 24"/>
                <a:gd name="T35" fmla="*/ 2147483647 h 9"/>
                <a:gd name="T36" fmla="*/ 2147483647 w 24"/>
                <a:gd name="T37" fmla="*/ 2147483647 h 9"/>
                <a:gd name="T38" fmla="*/ 2147483647 w 24"/>
                <a:gd name="T39" fmla="*/ 2147483647 h 9"/>
                <a:gd name="T40" fmla="*/ 2147483647 w 24"/>
                <a:gd name="T41" fmla="*/ 2147483647 h 9"/>
                <a:gd name="T42" fmla="*/ 2147483647 w 24"/>
                <a:gd name="T43" fmla="*/ 2147483647 h 9"/>
                <a:gd name="T44" fmla="*/ 2147483647 w 24"/>
                <a:gd name="T45" fmla="*/ 2147483647 h 9"/>
                <a:gd name="T46" fmla="*/ 2147483647 w 24"/>
                <a:gd name="T47" fmla="*/ 2147483647 h 9"/>
                <a:gd name="T48" fmla="*/ 2147483647 w 24"/>
                <a:gd name="T49" fmla="*/ 2147483647 h 9"/>
                <a:gd name="T50" fmla="*/ 2147483647 w 24"/>
                <a:gd name="T51" fmla="*/ 2147483647 h 9"/>
                <a:gd name="T52" fmla="*/ 2147483647 w 24"/>
                <a:gd name="T53" fmla="*/ 2147483647 h 9"/>
                <a:gd name="T54" fmla="*/ 2147483647 w 24"/>
                <a:gd name="T55" fmla="*/ 2147483647 h 9"/>
                <a:gd name="T56" fmla="*/ 2147483647 w 24"/>
                <a:gd name="T57" fmla="*/ 2147483647 h 9"/>
                <a:gd name="T58" fmla="*/ 2147483647 w 24"/>
                <a:gd name="T59" fmla="*/ 2147483647 h 9"/>
                <a:gd name="T60" fmla="*/ 0 w 24"/>
                <a:gd name="T61" fmla="*/ 2147483647 h 9"/>
                <a:gd name="T62" fmla="*/ 2147483647 w 24"/>
                <a:gd name="T63" fmla="*/ 0 h 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"/>
                <a:gd name="T97" fmla="*/ 0 h 9"/>
                <a:gd name="T98" fmla="*/ 24 w 24"/>
                <a:gd name="T99" fmla="*/ 9 h 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" h="9">
                  <a:moveTo>
                    <a:pt x="3" y="0"/>
                  </a:move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7" y="7"/>
                  </a:lnTo>
                  <a:lnTo>
                    <a:pt x="12" y="7"/>
                  </a:lnTo>
                  <a:lnTo>
                    <a:pt x="7" y="7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08" name="Freeform 522"/>
            <p:cNvSpPr>
              <a:spLocks/>
            </p:cNvSpPr>
            <p:nvPr/>
          </p:nvSpPr>
          <p:spPr bwMode="auto">
            <a:xfrm>
              <a:off x="2961" y="1152"/>
              <a:ext cx="28" cy="10"/>
            </a:xfrm>
            <a:custGeom>
              <a:avLst/>
              <a:gdLst>
                <a:gd name="T0" fmla="*/ 2147483647 w 24"/>
                <a:gd name="T1" fmla="*/ 0 h 9"/>
                <a:gd name="T2" fmla="*/ 2147483647 w 24"/>
                <a:gd name="T3" fmla="*/ 2147483647 h 9"/>
                <a:gd name="T4" fmla="*/ 2147483647 w 24"/>
                <a:gd name="T5" fmla="*/ 2147483647 h 9"/>
                <a:gd name="T6" fmla="*/ 2147483647 w 24"/>
                <a:gd name="T7" fmla="*/ 2147483647 h 9"/>
                <a:gd name="T8" fmla="*/ 2147483647 w 24"/>
                <a:gd name="T9" fmla="*/ 2147483647 h 9"/>
                <a:gd name="T10" fmla="*/ 2147483647 w 24"/>
                <a:gd name="T11" fmla="*/ 2147483647 h 9"/>
                <a:gd name="T12" fmla="*/ 2147483647 w 24"/>
                <a:gd name="T13" fmla="*/ 2147483647 h 9"/>
                <a:gd name="T14" fmla="*/ 2147483647 w 24"/>
                <a:gd name="T15" fmla="*/ 2147483647 h 9"/>
                <a:gd name="T16" fmla="*/ 2147483647 w 24"/>
                <a:gd name="T17" fmla="*/ 2147483647 h 9"/>
                <a:gd name="T18" fmla="*/ 2147483647 w 24"/>
                <a:gd name="T19" fmla="*/ 2147483647 h 9"/>
                <a:gd name="T20" fmla="*/ 2147483647 w 24"/>
                <a:gd name="T21" fmla="*/ 2147483647 h 9"/>
                <a:gd name="T22" fmla="*/ 2147483647 w 24"/>
                <a:gd name="T23" fmla="*/ 2147483647 h 9"/>
                <a:gd name="T24" fmla="*/ 2147483647 w 24"/>
                <a:gd name="T25" fmla="*/ 2147483647 h 9"/>
                <a:gd name="T26" fmla="*/ 2147483647 w 24"/>
                <a:gd name="T27" fmla="*/ 2147483647 h 9"/>
                <a:gd name="T28" fmla="*/ 2147483647 w 24"/>
                <a:gd name="T29" fmla="*/ 2147483647 h 9"/>
                <a:gd name="T30" fmla="*/ 2147483647 w 24"/>
                <a:gd name="T31" fmla="*/ 2147483647 h 9"/>
                <a:gd name="T32" fmla="*/ 2147483647 w 24"/>
                <a:gd name="T33" fmla="*/ 2147483647 h 9"/>
                <a:gd name="T34" fmla="*/ 2147483647 w 24"/>
                <a:gd name="T35" fmla="*/ 2147483647 h 9"/>
                <a:gd name="T36" fmla="*/ 2147483647 w 24"/>
                <a:gd name="T37" fmla="*/ 2147483647 h 9"/>
                <a:gd name="T38" fmla="*/ 2147483647 w 24"/>
                <a:gd name="T39" fmla="*/ 2147483647 h 9"/>
                <a:gd name="T40" fmla="*/ 2147483647 w 24"/>
                <a:gd name="T41" fmla="*/ 2147483647 h 9"/>
                <a:gd name="T42" fmla="*/ 2147483647 w 24"/>
                <a:gd name="T43" fmla="*/ 2147483647 h 9"/>
                <a:gd name="T44" fmla="*/ 2147483647 w 24"/>
                <a:gd name="T45" fmla="*/ 2147483647 h 9"/>
                <a:gd name="T46" fmla="*/ 2147483647 w 24"/>
                <a:gd name="T47" fmla="*/ 2147483647 h 9"/>
                <a:gd name="T48" fmla="*/ 2147483647 w 24"/>
                <a:gd name="T49" fmla="*/ 2147483647 h 9"/>
                <a:gd name="T50" fmla="*/ 2147483647 w 24"/>
                <a:gd name="T51" fmla="*/ 2147483647 h 9"/>
                <a:gd name="T52" fmla="*/ 2147483647 w 24"/>
                <a:gd name="T53" fmla="*/ 2147483647 h 9"/>
                <a:gd name="T54" fmla="*/ 2147483647 w 24"/>
                <a:gd name="T55" fmla="*/ 2147483647 h 9"/>
                <a:gd name="T56" fmla="*/ 2147483647 w 24"/>
                <a:gd name="T57" fmla="*/ 2147483647 h 9"/>
                <a:gd name="T58" fmla="*/ 2147483647 w 24"/>
                <a:gd name="T59" fmla="*/ 2147483647 h 9"/>
                <a:gd name="T60" fmla="*/ 0 w 24"/>
                <a:gd name="T61" fmla="*/ 2147483647 h 9"/>
                <a:gd name="T62" fmla="*/ 2147483647 w 24"/>
                <a:gd name="T63" fmla="*/ 0 h 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"/>
                <a:gd name="T97" fmla="*/ 0 h 9"/>
                <a:gd name="T98" fmla="*/ 24 w 24"/>
                <a:gd name="T99" fmla="*/ 9 h 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" h="9">
                  <a:moveTo>
                    <a:pt x="3" y="0"/>
                  </a:move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7" y="7"/>
                  </a:lnTo>
                  <a:lnTo>
                    <a:pt x="12" y="7"/>
                  </a:lnTo>
                  <a:lnTo>
                    <a:pt x="7" y="7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09" name="Freeform 523"/>
            <p:cNvSpPr>
              <a:spLocks/>
            </p:cNvSpPr>
            <p:nvPr/>
          </p:nvSpPr>
          <p:spPr bwMode="auto">
            <a:xfrm>
              <a:off x="3112" y="1157"/>
              <a:ext cx="36" cy="5"/>
            </a:xfrm>
            <a:custGeom>
              <a:avLst/>
              <a:gdLst>
                <a:gd name="T0" fmla="*/ 2147483647 w 31"/>
                <a:gd name="T1" fmla="*/ 0 h 5"/>
                <a:gd name="T2" fmla="*/ 2147483647 w 31"/>
                <a:gd name="T3" fmla="*/ 0 h 5"/>
                <a:gd name="T4" fmla="*/ 2147483647 w 31"/>
                <a:gd name="T5" fmla="*/ 0 h 5"/>
                <a:gd name="T6" fmla="*/ 2147483647 w 31"/>
                <a:gd name="T7" fmla="*/ 0 h 5"/>
                <a:gd name="T8" fmla="*/ 2147483647 w 31"/>
                <a:gd name="T9" fmla="*/ 0 h 5"/>
                <a:gd name="T10" fmla="*/ 2147483647 w 31"/>
                <a:gd name="T11" fmla="*/ 0 h 5"/>
                <a:gd name="T12" fmla="*/ 2147483647 w 31"/>
                <a:gd name="T13" fmla="*/ 0 h 5"/>
                <a:gd name="T14" fmla="*/ 2147483647 w 31"/>
                <a:gd name="T15" fmla="*/ 0 h 5"/>
                <a:gd name="T16" fmla="*/ 2147483647 w 31"/>
                <a:gd name="T17" fmla="*/ 2147482317 h 5"/>
                <a:gd name="T18" fmla="*/ 2147483647 w 31"/>
                <a:gd name="T19" fmla="*/ 2147482317 h 5"/>
                <a:gd name="T20" fmla="*/ 2147483647 w 31"/>
                <a:gd name="T21" fmla="*/ 2147482317 h 5"/>
                <a:gd name="T22" fmla="*/ 2147483647 w 31"/>
                <a:gd name="T23" fmla="*/ 2147482317 h 5"/>
                <a:gd name="T24" fmla="*/ 2147483647 w 31"/>
                <a:gd name="T25" fmla="*/ 2147482317 h 5"/>
                <a:gd name="T26" fmla="*/ 2147483647 w 31"/>
                <a:gd name="T27" fmla="*/ 2147482317 h 5"/>
                <a:gd name="T28" fmla="*/ 2147483647 w 31"/>
                <a:gd name="T29" fmla="*/ 2147482317 h 5"/>
                <a:gd name="T30" fmla="*/ 2147483647 w 31"/>
                <a:gd name="T31" fmla="*/ 2147482317 h 5"/>
                <a:gd name="T32" fmla="*/ 2147483647 w 31"/>
                <a:gd name="T33" fmla="*/ 2147482317 h 5"/>
                <a:gd name="T34" fmla="*/ 2147483647 w 31"/>
                <a:gd name="T35" fmla="*/ 2147482317 h 5"/>
                <a:gd name="T36" fmla="*/ 2147483647 w 31"/>
                <a:gd name="T37" fmla="*/ 2147482317 h 5"/>
                <a:gd name="T38" fmla="*/ 2147483647 w 31"/>
                <a:gd name="T39" fmla="*/ 2147482317 h 5"/>
                <a:gd name="T40" fmla="*/ 2147483647 w 31"/>
                <a:gd name="T41" fmla="*/ 2147482317 h 5"/>
                <a:gd name="T42" fmla="*/ 2147483647 w 31"/>
                <a:gd name="T43" fmla="*/ 2147482317 h 5"/>
                <a:gd name="T44" fmla="*/ 2147483647 w 31"/>
                <a:gd name="T45" fmla="*/ 2147482317 h 5"/>
                <a:gd name="T46" fmla="*/ 2147483647 w 31"/>
                <a:gd name="T47" fmla="*/ 2147482317 h 5"/>
                <a:gd name="T48" fmla="*/ 2147483647 w 31"/>
                <a:gd name="T49" fmla="*/ 2147482317 h 5"/>
                <a:gd name="T50" fmla="*/ 0 w 31"/>
                <a:gd name="T51" fmla="*/ 2147482317 h 5"/>
                <a:gd name="T52" fmla="*/ 2147483647 w 31"/>
                <a:gd name="T53" fmla="*/ 2147482317 h 5"/>
                <a:gd name="T54" fmla="*/ 2147483647 w 31"/>
                <a:gd name="T55" fmla="*/ 0 h 5"/>
                <a:gd name="T56" fmla="*/ 2147483647 w 31"/>
                <a:gd name="T57" fmla="*/ 2147482317 h 5"/>
                <a:gd name="T58" fmla="*/ 2147483647 w 31"/>
                <a:gd name="T59" fmla="*/ 0 h 5"/>
                <a:gd name="T60" fmla="*/ 2147483647 w 31"/>
                <a:gd name="T61" fmla="*/ 0 h 5"/>
                <a:gd name="T62" fmla="*/ 2147483647 w 31"/>
                <a:gd name="T63" fmla="*/ 0 h 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1"/>
                <a:gd name="T97" fmla="*/ 0 h 5"/>
                <a:gd name="T98" fmla="*/ 31 w 31"/>
                <a:gd name="T99" fmla="*/ 5 h 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1" h="5">
                  <a:moveTo>
                    <a:pt x="17" y="0"/>
                  </a:moveTo>
                  <a:lnTo>
                    <a:pt x="17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3"/>
                  </a:lnTo>
                  <a:lnTo>
                    <a:pt x="28" y="3"/>
                  </a:lnTo>
                  <a:lnTo>
                    <a:pt x="26" y="5"/>
                  </a:lnTo>
                  <a:lnTo>
                    <a:pt x="21" y="5"/>
                  </a:lnTo>
                  <a:lnTo>
                    <a:pt x="17" y="5"/>
                  </a:lnTo>
                  <a:lnTo>
                    <a:pt x="14" y="5"/>
                  </a:lnTo>
                  <a:lnTo>
                    <a:pt x="10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5" y="3"/>
                  </a:lnTo>
                  <a:lnTo>
                    <a:pt x="0" y="3"/>
                  </a:lnTo>
                  <a:lnTo>
                    <a:pt x="7" y="3"/>
                  </a:lnTo>
                  <a:lnTo>
                    <a:pt x="10" y="0"/>
                  </a:lnTo>
                  <a:lnTo>
                    <a:pt x="10" y="3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10" name="Freeform 524"/>
            <p:cNvSpPr>
              <a:spLocks/>
            </p:cNvSpPr>
            <p:nvPr/>
          </p:nvSpPr>
          <p:spPr bwMode="auto">
            <a:xfrm>
              <a:off x="3112" y="1157"/>
              <a:ext cx="36" cy="5"/>
            </a:xfrm>
            <a:custGeom>
              <a:avLst/>
              <a:gdLst>
                <a:gd name="T0" fmla="*/ 2147483647 w 31"/>
                <a:gd name="T1" fmla="*/ 0 h 5"/>
                <a:gd name="T2" fmla="*/ 2147483647 w 31"/>
                <a:gd name="T3" fmla="*/ 0 h 5"/>
                <a:gd name="T4" fmla="*/ 2147483647 w 31"/>
                <a:gd name="T5" fmla="*/ 0 h 5"/>
                <a:gd name="T6" fmla="*/ 2147483647 w 31"/>
                <a:gd name="T7" fmla="*/ 0 h 5"/>
                <a:gd name="T8" fmla="*/ 2147483647 w 31"/>
                <a:gd name="T9" fmla="*/ 0 h 5"/>
                <a:gd name="T10" fmla="*/ 2147483647 w 31"/>
                <a:gd name="T11" fmla="*/ 0 h 5"/>
                <a:gd name="T12" fmla="*/ 2147483647 w 31"/>
                <a:gd name="T13" fmla="*/ 0 h 5"/>
                <a:gd name="T14" fmla="*/ 2147483647 w 31"/>
                <a:gd name="T15" fmla="*/ 0 h 5"/>
                <a:gd name="T16" fmla="*/ 2147483647 w 31"/>
                <a:gd name="T17" fmla="*/ 2147482317 h 5"/>
                <a:gd name="T18" fmla="*/ 2147483647 w 31"/>
                <a:gd name="T19" fmla="*/ 2147482317 h 5"/>
                <a:gd name="T20" fmla="*/ 2147483647 w 31"/>
                <a:gd name="T21" fmla="*/ 2147482317 h 5"/>
                <a:gd name="T22" fmla="*/ 2147483647 w 31"/>
                <a:gd name="T23" fmla="*/ 2147482317 h 5"/>
                <a:gd name="T24" fmla="*/ 2147483647 w 31"/>
                <a:gd name="T25" fmla="*/ 2147482317 h 5"/>
                <a:gd name="T26" fmla="*/ 2147483647 w 31"/>
                <a:gd name="T27" fmla="*/ 2147482317 h 5"/>
                <a:gd name="T28" fmla="*/ 2147483647 w 31"/>
                <a:gd name="T29" fmla="*/ 2147482317 h 5"/>
                <a:gd name="T30" fmla="*/ 2147483647 w 31"/>
                <a:gd name="T31" fmla="*/ 2147482317 h 5"/>
                <a:gd name="T32" fmla="*/ 2147483647 w 31"/>
                <a:gd name="T33" fmla="*/ 2147482317 h 5"/>
                <a:gd name="T34" fmla="*/ 2147483647 w 31"/>
                <a:gd name="T35" fmla="*/ 2147482317 h 5"/>
                <a:gd name="T36" fmla="*/ 2147483647 w 31"/>
                <a:gd name="T37" fmla="*/ 2147482317 h 5"/>
                <a:gd name="T38" fmla="*/ 2147483647 w 31"/>
                <a:gd name="T39" fmla="*/ 2147482317 h 5"/>
                <a:gd name="T40" fmla="*/ 2147483647 w 31"/>
                <a:gd name="T41" fmla="*/ 2147482317 h 5"/>
                <a:gd name="T42" fmla="*/ 2147483647 w 31"/>
                <a:gd name="T43" fmla="*/ 2147482317 h 5"/>
                <a:gd name="T44" fmla="*/ 2147483647 w 31"/>
                <a:gd name="T45" fmla="*/ 2147482317 h 5"/>
                <a:gd name="T46" fmla="*/ 2147483647 w 31"/>
                <a:gd name="T47" fmla="*/ 2147482317 h 5"/>
                <a:gd name="T48" fmla="*/ 2147483647 w 31"/>
                <a:gd name="T49" fmla="*/ 2147482317 h 5"/>
                <a:gd name="T50" fmla="*/ 0 w 31"/>
                <a:gd name="T51" fmla="*/ 2147482317 h 5"/>
                <a:gd name="T52" fmla="*/ 2147483647 w 31"/>
                <a:gd name="T53" fmla="*/ 2147482317 h 5"/>
                <a:gd name="T54" fmla="*/ 2147483647 w 31"/>
                <a:gd name="T55" fmla="*/ 0 h 5"/>
                <a:gd name="T56" fmla="*/ 2147483647 w 31"/>
                <a:gd name="T57" fmla="*/ 2147482317 h 5"/>
                <a:gd name="T58" fmla="*/ 2147483647 w 31"/>
                <a:gd name="T59" fmla="*/ 0 h 5"/>
                <a:gd name="T60" fmla="*/ 2147483647 w 31"/>
                <a:gd name="T61" fmla="*/ 0 h 5"/>
                <a:gd name="T62" fmla="*/ 2147483647 w 31"/>
                <a:gd name="T63" fmla="*/ 0 h 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1"/>
                <a:gd name="T97" fmla="*/ 0 h 5"/>
                <a:gd name="T98" fmla="*/ 31 w 31"/>
                <a:gd name="T99" fmla="*/ 5 h 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1" h="5">
                  <a:moveTo>
                    <a:pt x="17" y="0"/>
                  </a:moveTo>
                  <a:lnTo>
                    <a:pt x="17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3"/>
                  </a:lnTo>
                  <a:lnTo>
                    <a:pt x="28" y="3"/>
                  </a:lnTo>
                  <a:lnTo>
                    <a:pt x="26" y="5"/>
                  </a:lnTo>
                  <a:lnTo>
                    <a:pt x="21" y="5"/>
                  </a:lnTo>
                  <a:lnTo>
                    <a:pt x="17" y="5"/>
                  </a:lnTo>
                  <a:lnTo>
                    <a:pt x="14" y="5"/>
                  </a:lnTo>
                  <a:lnTo>
                    <a:pt x="10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5" y="3"/>
                  </a:lnTo>
                  <a:lnTo>
                    <a:pt x="0" y="3"/>
                  </a:lnTo>
                  <a:lnTo>
                    <a:pt x="7" y="3"/>
                  </a:lnTo>
                  <a:lnTo>
                    <a:pt x="10" y="0"/>
                  </a:lnTo>
                  <a:lnTo>
                    <a:pt x="10" y="3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11" name="Freeform 525"/>
            <p:cNvSpPr>
              <a:spLocks/>
            </p:cNvSpPr>
            <p:nvPr/>
          </p:nvSpPr>
          <p:spPr bwMode="auto">
            <a:xfrm>
              <a:off x="3124" y="1162"/>
              <a:ext cx="62" cy="16"/>
            </a:xfrm>
            <a:custGeom>
              <a:avLst/>
              <a:gdLst>
                <a:gd name="T0" fmla="*/ 2147483647 w 54"/>
                <a:gd name="T1" fmla="*/ 0 h 14"/>
                <a:gd name="T2" fmla="*/ 2147483647 w 54"/>
                <a:gd name="T3" fmla="*/ 0 h 14"/>
                <a:gd name="T4" fmla="*/ 2147483647 w 54"/>
                <a:gd name="T5" fmla="*/ 2147483647 h 14"/>
                <a:gd name="T6" fmla="*/ 2147483647 w 54"/>
                <a:gd name="T7" fmla="*/ 2147483647 h 14"/>
                <a:gd name="T8" fmla="*/ 2147483647 w 54"/>
                <a:gd name="T9" fmla="*/ 2147483647 h 14"/>
                <a:gd name="T10" fmla="*/ 2147483647 w 54"/>
                <a:gd name="T11" fmla="*/ 2147483647 h 14"/>
                <a:gd name="T12" fmla="*/ 2147483647 w 54"/>
                <a:gd name="T13" fmla="*/ 2147483647 h 14"/>
                <a:gd name="T14" fmla="*/ 2147483647 w 54"/>
                <a:gd name="T15" fmla="*/ 2147483647 h 14"/>
                <a:gd name="T16" fmla="*/ 2147483647 w 54"/>
                <a:gd name="T17" fmla="*/ 2147483647 h 14"/>
                <a:gd name="T18" fmla="*/ 2147483647 w 54"/>
                <a:gd name="T19" fmla="*/ 2147483647 h 14"/>
                <a:gd name="T20" fmla="*/ 2147483647 w 54"/>
                <a:gd name="T21" fmla="*/ 2147483647 h 14"/>
                <a:gd name="T22" fmla="*/ 2147483647 w 54"/>
                <a:gd name="T23" fmla="*/ 2147483647 h 14"/>
                <a:gd name="T24" fmla="*/ 2147483647 w 54"/>
                <a:gd name="T25" fmla="*/ 2147483647 h 14"/>
                <a:gd name="T26" fmla="*/ 2147483647 w 54"/>
                <a:gd name="T27" fmla="*/ 2147483647 h 14"/>
                <a:gd name="T28" fmla="*/ 2147483647 w 54"/>
                <a:gd name="T29" fmla="*/ 2147483647 h 14"/>
                <a:gd name="T30" fmla="*/ 2147483647 w 54"/>
                <a:gd name="T31" fmla="*/ 2147483647 h 14"/>
                <a:gd name="T32" fmla="*/ 2147483647 w 54"/>
                <a:gd name="T33" fmla="*/ 2147483647 h 14"/>
                <a:gd name="T34" fmla="*/ 2147483647 w 54"/>
                <a:gd name="T35" fmla="*/ 2147483647 h 14"/>
                <a:gd name="T36" fmla="*/ 2147483647 w 54"/>
                <a:gd name="T37" fmla="*/ 2147483647 h 14"/>
                <a:gd name="T38" fmla="*/ 2147483647 w 54"/>
                <a:gd name="T39" fmla="*/ 2147483647 h 14"/>
                <a:gd name="T40" fmla="*/ 2147483647 w 54"/>
                <a:gd name="T41" fmla="*/ 2147483647 h 14"/>
                <a:gd name="T42" fmla="*/ 2147483647 w 54"/>
                <a:gd name="T43" fmla="*/ 2147483647 h 14"/>
                <a:gd name="T44" fmla="*/ 2147483647 w 54"/>
                <a:gd name="T45" fmla="*/ 2147483647 h 14"/>
                <a:gd name="T46" fmla="*/ 2147483647 w 54"/>
                <a:gd name="T47" fmla="*/ 2147483647 h 14"/>
                <a:gd name="T48" fmla="*/ 2147483647 w 54"/>
                <a:gd name="T49" fmla="*/ 2147483647 h 14"/>
                <a:gd name="T50" fmla="*/ 2147483647 w 54"/>
                <a:gd name="T51" fmla="*/ 2147483647 h 14"/>
                <a:gd name="T52" fmla="*/ 2147483647 w 54"/>
                <a:gd name="T53" fmla="*/ 2147483647 h 14"/>
                <a:gd name="T54" fmla="*/ 2147483647 w 54"/>
                <a:gd name="T55" fmla="*/ 2147483647 h 14"/>
                <a:gd name="T56" fmla="*/ 2147483647 w 54"/>
                <a:gd name="T57" fmla="*/ 2147483647 h 14"/>
                <a:gd name="T58" fmla="*/ 2147483647 w 54"/>
                <a:gd name="T59" fmla="*/ 2147483647 h 14"/>
                <a:gd name="T60" fmla="*/ 2147483647 w 54"/>
                <a:gd name="T61" fmla="*/ 2147483647 h 14"/>
                <a:gd name="T62" fmla="*/ 2147483647 w 54"/>
                <a:gd name="T63" fmla="*/ 2147483647 h 14"/>
                <a:gd name="T64" fmla="*/ 2147483647 w 54"/>
                <a:gd name="T65" fmla="*/ 2147483647 h 14"/>
                <a:gd name="T66" fmla="*/ 2147483647 w 54"/>
                <a:gd name="T67" fmla="*/ 2147483647 h 14"/>
                <a:gd name="T68" fmla="*/ 2147483647 w 54"/>
                <a:gd name="T69" fmla="*/ 2147483647 h 14"/>
                <a:gd name="T70" fmla="*/ 2147483647 w 54"/>
                <a:gd name="T71" fmla="*/ 2147483647 h 14"/>
                <a:gd name="T72" fmla="*/ 2147483647 w 54"/>
                <a:gd name="T73" fmla="*/ 2147483647 h 14"/>
                <a:gd name="T74" fmla="*/ 2147483647 w 54"/>
                <a:gd name="T75" fmla="*/ 2147483647 h 14"/>
                <a:gd name="T76" fmla="*/ 0 w 54"/>
                <a:gd name="T77" fmla="*/ 2147483647 h 14"/>
                <a:gd name="T78" fmla="*/ 0 w 54"/>
                <a:gd name="T79" fmla="*/ 2147483647 h 14"/>
                <a:gd name="T80" fmla="*/ 2147483647 w 54"/>
                <a:gd name="T81" fmla="*/ 2147483647 h 14"/>
                <a:gd name="T82" fmla="*/ 2147483647 w 54"/>
                <a:gd name="T83" fmla="*/ 2147483647 h 14"/>
                <a:gd name="T84" fmla="*/ 2147483647 w 54"/>
                <a:gd name="T85" fmla="*/ 2147483647 h 14"/>
                <a:gd name="T86" fmla="*/ 2147483647 w 54"/>
                <a:gd name="T87" fmla="*/ 2147483647 h 14"/>
                <a:gd name="T88" fmla="*/ 2147483647 w 54"/>
                <a:gd name="T89" fmla="*/ 2147483647 h 14"/>
                <a:gd name="T90" fmla="*/ 2147483647 w 54"/>
                <a:gd name="T91" fmla="*/ 2147483647 h 14"/>
                <a:gd name="T92" fmla="*/ 2147483647 w 54"/>
                <a:gd name="T93" fmla="*/ 2147483647 h 14"/>
                <a:gd name="T94" fmla="*/ 2147483647 w 54"/>
                <a:gd name="T95" fmla="*/ 2147483647 h 14"/>
                <a:gd name="T96" fmla="*/ 2147483647 w 54"/>
                <a:gd name="T97" fmla="*/ 2147483647 h 14"/>
                <a:gd name="T98" fmla="*/ 0 w 54"/>
                <a:gd name="T99" fmla="*/ 2147483647 h 14"/>
                <a:gd name="T100" fmla="*/ 2147483647 w 54"/>
                <a:gd name="T101" fmla="*/ 2147483647 h 14"/>
                <a:gd name="T102" fmla="*/ 2147483647 w 54"/>
                <a:gd name="T103" fmla="*/ 0 h 14"/>
                <a:gd name="T104" fmla="*/ 2147483647 w 54"/>
                <a:gd name="T105" fmla="*/ 0 h 14"/>
                <a:gd name="T106" fmla="*/ 2147483647 w 54"/>
                <a:gd name="T107" fmla="*/ 0 h 1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4"/>
                <a:gd name="T163" fmla="*/ 0 h 14"/>
                <a:gd name="T164" fmla="*/ 54 w 54"/>
                <a:gd name="T165" fmla="*/ 14 h 1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4" h="14">
                  <a:moveTo>
                    <a:pt x="28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3" y="2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30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40" y="7"/>
                  </a:lnTo>
                  <a:lnTo>
                    <a:pt x="42" y="5"/>
                  </a:lnTo>
                  <a:lnTo>
                    <a:pt x="44" y="5"/>
                  </a:lnTo>
                  <a:lnTo>
                    <a:pt x="47" y="5"/>
                  </a:lnTo>
                  <a:lnTo>
                    <a:pt x="49" y="7"/>
                  </a:lnTo>
                  <a:lnTo>
                    <a:pt x="52" y="7"/>
                  </a:lnTo>
                  <a:lnTo>
                    <a:pt x="54" y="7"/>
                  </a:lnTo>
                  <a:lnTo>
                    <a:pt x="49" y="7"/>
                  </a:lnTo>
                  <a:lnTo>
                    <a:pt x="44" y="7"/>
                  </a:lnTo>
                  <a:lnTo>
                    <a:pt x="44" y="9"/>
                  </a:lnTo>
                  <a:lnTo>
                    <a:pt x="42" y="9"/>
                  </a:lnTo>
                  <a:lnTo>
                    <a:pt x="40" y="9"/>
                  </a:lnTo>
                  <a:lnTo>
                    <a:pt x="37" y="9"/>
                  </a:lnTo>
                  <a:lnTo>
                    <a:pt x="37" y="12"/>
                  </a:lnTo>
                  <a:lnTo>
                    <a:pt x="35" y="12"/>
                  </a:lnTo>
                  <a:lnTo>
                    <a:pt x="33" y="12"/>
                  </a:lnTo>
                  <a:lnTo>
                    <a:pt x="30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21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6" y="9"/>
                  </a:lnTo>
                  <a:lnTo>
                    <a:pt x="23" y="9"/>
                  </a:lnTo>
                  <a:lnTo>
                    <a:pt x="21" y="9"/>
                  </a:lnTo>
                  <a:lnTo>
                    <a:pt x="18" y="9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9"/>
                  </a:lnTo>
                  <a:lnTo>
                    <a:pt x="2" y="9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7" y="2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12" name="Freeform 526"/>
            <p:cNvSpPr>
              <a:spLocks/>
            </p:cNvSpPr>
            <p:nvPr/>
          </p:nvSpPr>
          <p:spPr bwMode="auto">
            <a:xfrm>
              <a:off x="3124" y="1162"/>
              <a:ext cx="62" cy="16"/>
            </a:xfrm>
            <a:custGeom>
              <a:avLst/>
              <a:gdLst>
                <a:gd name="T0" fmla="*/ 2147483647 w 54"/>
                <a:gd name="T1" fmla="*/ 0 h 14"/>
                <a:gd name="T2" fmla="*/ 2147483647 w 54"/>
                <a:gd name="T3" fmla="*/ 0 h 14"/>
                <a:gd name="T4" fmla="*/ 2147483647 w 54"/>
                <a:gd name="T5" fmla="*/ 2147483647 h 14"/>
                <a:gd name="T6" fmla="*/ 2147483647 w 54"/>
                <a:gd name="T7" fmla="*/ 2147483647 h 14"/>
                <a:gd name="T8" fmla="*/ 2147483647 w 54"/>
                <a:gd name="T9" fmla="*/ 2147483647 h 14"/>
                <a:gd name="T10" fmla="*/ 2147483647 w 54"/>
                <a:gd name="T11" fmla="*/ 2147483647 h 14"/>
                <a:gd name="T12" fmla="*/ 2147483647 w 54"/>
                <a:gd name="T13" fmla="*/ 2147483647 h 14"/>
                <a:gd name="T14" fmla="*/ 2147483647 w 54"/>
                <a:gd name="T15" fmla="*/ 2147483647 h 14"/>
                <a:gd name="T16" fmla="*/ 2147483647 w 54"/>
                <a:gd name="T17" fmla="*/ 2147483647 h 14"/>
                <a:gd name="T18" fmla="*/ 2147483647 w 54"/>
                <a:gd name="T19" fmla="*/ 2147483647 h 14"/>
                <a:gd name="T20" fmla="*/ 2147483647 w 54"/>
                <a:gd name="T21" fmla="*/ 2147483647 h 14"/>
                <a:gd name="T22" fmla="*/ 2147483647 w 54"/>
                <a:gd name="T23" fmla="*/ 2147483647 h 14"/>
                <a:gd name="T24" fmla="*/ 2147483647 w 54"/>
                <a:gd name="T25" fmla="*/ 2147483647 h 14"/>
                <a:gd name="T26" fmla="*/ 2147483647 w 54"/>
                <a:gd name="T27" fmla="*/ 2147483647 h 14"/>
                <a:gd name="T28" fmla="*/ 2147483647 w 54"/>
                <a:gd name="T29" fmla="*/ 2147483647 h 14"/>
                <a:gd name="T30" fmla="*/ 2147483647 w 54"/>
                <a:gd name="T31" fmla="*/ 2147483647 h 14"/>
                <a:gd name="T32" fmla="*/ 2147483647 w 54"/>
                <a:gd name="T33" fmla="*/ 2147483647 h 14"/>
                <a:gd name="T34" fmla="*/ 2147483647 w 54"/>
                <a:gd name="T35" fmla="*/ 2147483647 h 14"/>
                <a:gd name="T36" fmla="*/ 2147483647 w 54"/>
                <a:gd name="T37" fmla="*/ 2147483647 h 14"/>
                <a:gd name="T38" fmla="*/ 2147483647 w 54"/>
                <a:gd name="T39" fmla="*/ 2147483647 h 14"/>
                <a:gd name="T40" fmla="*/ 2147483647 w 54"/>
                <a:gd name="T41" fmla="*/ 2147483647 h 14"/>
                <a:gd name="T42" fmla="*/ 2147483647 w 54"/>
                <a:gd name="T43" fmla="*/ 2147483647 h 14"/>
                <a:gd name="T44" fmla="*/ 2147483647 w 54"/>
                <a:gd name="T45" fmla="*/ 2147483647 h 14"/>
                <a:gd name="T46" fmla="*/ 2147483647 w 54"/>
                <a:gd name="T47" fmla="*/ 2147483647 h 14"/>
                <a:gd name="T48" fmla="*/ 2147483647 w 54"/>
                <a:gd name="T49" fmla="*/ 2147483647 h 14"/>
                <a:gd name="T50" fmla="*/ 2147483647 w 54"/>
                <a:gd name="T51" fmla="*/ 2147483647 h 14"/>
                <a:gd name="T52" fmla="*/ 2147483647 w 54"/>
                <a:gd name="T53" fmla="*/ 2147483647 h 14"/>
                <a:gd name="T54" fmla="*/ 2147483647 w 54"/>
                <a:gd name="T55" fmla="*/ 2147483647 h 14"/>
                <a:gd name="T56" fmla="*/ 2147483647 w 54"/>
                <a:gd name="T57" fmla="*/ 2147483647 h 14"/>
                <a:gd name="T58" fmla="*/ 2147483647 w 54"/>
                <a:gd name="T59" fmla="*/ 2147483647 h 14"/>
                <a:gd name="T60" fmla="*/ 2147483647 w 54"/>
                <a:gd name="T61" fmla="*/ 2147483647 h 14"/>
                <a:gd name="T62" fmla="*/ 2147483647 w 54"/>
                <a:gd name="T63" fmla="*/ 2147483647 h 14"/>
                <a:gd name="T64" fmla="*/ 2147483647 w 54"/>
                <a:gd name="T65" fmla="*/ 2147483647 h 14"/>
                <a:gd name="T66" fmla="*/ 2147483647 w 54"/>
                <a:gd name="T67" fmla="*/ 2147483647 h 14"/>
                <a:gd name="T68" fmla="*/ 2147483647 w 54"/>
                <a:gd name="T69" fmla="*/ 2147483647 h 14"/>
                <a:gd name="T70" fmla="*/ 2147483647 w 54"/>
                <a:gd name="T71" fmla="*/ 2147483647 h 14"/>
                <a:gd name="T72" fmla="*/ 2147483647 w 54"/>
                <a:gd name="T73" fmla="*/ 2147483647 h 14"/>
                <a:gd name="T74" fmla="*/ 2147483647 w 54"/>
                <a:gd name="T75" fmla="*/ 2147483647 h 14"/>
                <a:gd name="T76" fmla="*/ 0 w 54"/>
                <a:gd name="T77" fmla="*/ 2147483647 h 14"/>
                <a:gd name="T78" fmla="*/ 0 w 54"/>
                <a:gd name="T79" fmla="*/ 2147483647 h 14"/>
                <a:gd name="T80" fmla="*/ 2147483647 w 54"/>
                <a:gd name="T81" fmla="*/ 2147483647 h 14"/>
                <a:gd name="T82" fmla="*/ 2147483647 w 54"/>
                <a:gd name="T83" fmla="*/ 2147483647 h 14"/>
                <a:gd name="T84" fmla="*/ 2147483647 w 54"/>
                <a:gd name="T85" fmla="*/ 2147483647 h 14"/>
                <a:gd name="T86" fmla="*/ 2147483647 w 54"/>
                <a:gd name="T87" fmla="*/ 2147483647 h 14"/>
                <a:gd name="T88" fmla="*/ 2147483647 w 54"/>
                <a:gd name="T89" fmla="*/ 2147483647 h 14"/>
                <a:gd name="T90" fmla="*/ 2147483647 w 54"/>
                <a:gd name="T91" fmla="*/ 2147483647 h 14"/>
                <a:gd name="T92" fmla="*/ 2147483647 w 54"/>
                <a:gd name="T93" fmla="*/ 2147483647 h 14"/>
                <a:gd name="T94" fmla="*/ 2147483647 w 54"/>
                <a:gd name="T95" fmla="*/ 2147483647 h 14"/>
                <a:gd name="T96" fmla="*/ 2147483647 w 54"/>
                <a:gd name="T97" fmla="*/ 2147483647 h 14"/>
                <a:gd name="T98" fmla="*/ 0 w 54"/>
                <a:gd name="T99" fmla="*/ 2147483647 h 14"/>
                <a:gd name="T100" fmla="*/ 2147483647 w 54"/>
                <a:gd name="T101" fmla="*/ 2147483647 h 14"/>
                <a:gd name="T102" fmla="*/ 2147483647 w 54"/>
                <a:gd name="T103" fmla="*/ 0 h 14"/>
                <a:gd name="T104" fmla="*/ 2147483647 w 54"/>
                <a:gd name="T105" fmla="*/ 0 h 14"/>
                <a:gd name="T106" fmla="*/ 2147483647 w 54"/>
                <a:gd name="T107" fmla="*/ 0 h 1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4"/>
                <a:gd name="T163" fmla="*/ 0 h 14"/>
                <a:gd name="T164" fmla="*/ 54 w 54"/>
                <a:gd name="T165" fmla="*/ 14 h 1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4" h="14">
                  <a:moveTo>
                    <a:pt x="28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3" y="2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30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40" y="7"/>
                  </a:lnTo>
                  <a:lnTo>
                    <a:pt x="42" y="5"/>
                  </a:lnTo>
                  <a:lnTo>
                    <a:pt x="44" y="5"/>
                  </a:lnTo>
                  <a:lnTo>
                    <a:pt x="47" y="5"/>
                  </a:lnTo>
                  <a:lnTo>
                    <a:pt x="49" y="7"/>
                  </a:lnTo>
                  <a:lnTo>
                    <a:pt x="52" y="7"/>
                  </a:lnTo>
                  <a:lnTo>
                    <a:pt x="54" y="7"/>
                  </a:lnTo>
                  <a:lnTo>
                    <a:pt x="49" y="7"/>
                  </a:lnTo>
                  <a:lnTo>
                    <a:pt x="44" y="7"/>
                  </a:lnTo>
                  <a:lnTo>
                    <a:pt x="44" y="9"/>
                  </a:lnTo>
                  <a:lnTo>
                    <a:pt x="42" y="9"/>
                  </a:lnTo>
                  <a:lnTo>
                    <a:pt x="40" y="9"/>
                  </a:lnTo>
                  <a:lnTo>
                    <a:pt x="37" y="9"/>
                  </a:lnTo>
                  <a:lnTo>
                    <a:pt x="37" y="12"/>
                  </a:lnTo>
                  <a:lnTo>
                    <a:pt x="35" y="12"/>
                  </a:lnTo>
                  <a:lnTo>
                    <a:pt x="33" y="12"/>
                  </a:lnTo>
                  <a:lnTo>
                    <a:pt x="30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21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6" y="9"/>
                  </a:lnTo>
                  <a:lnTo>
                    <a:pt x="23" y="9"/>
                  </a:lnTo>
                  <a:lnTo>
                    <a:pt x="21" y="9"/>
                  </a:lnTo>
                  <a:lnTo>
                    <a:pt x="18" y="9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7" y="12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9"/>
                  </a:lnTo>
                  <a:lnTo>
                    <a:pt x="2" y="9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7" y="2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13" name="Freeform 527"/>
            <p:cNvSpPr>
              <a:spLocks/>
            </p:cNvSpPr>
            <p:nvPr/>
          </p:nvSpPr>
          <p:spPr bwMode="auto">
            <a:xfrm>
              <a:off x="3286" y="1133"/>
              <a:ext cx="35" cy="2"/>
            </a:xfrm>
            <a:custGeom>
              <a:avLst/>
              <a:gdLst>
                <a:gd name="T0" fmla="*/ 2147483647 w 31"/>
                <a:gd name="T1" fmla="*/ 0 h 2"/>
                <a:gd name="T2" fmla="*/ 2147483647 w 31"/>
                <a:gd name="T3" fmla="*/ 0 h 2"/>
                <a:gd name="T4" fmla="*/ 2147483647 w 31"/>
                <a:gd name="T5" fmla="*/ 0 h 2"/>
                <a:gd name="T6" fmla="*/ 2147483647 w 31"/>
                <a:gd name="T7" fmla="*/ 0 h 2"/>
                <a:gd name="T8" fmla="*/ 2147483647 w 31"/>
                <a:gd name="T9" fmla="*/ 0 h 2"/>
                <a:gd name="T10" fmla="*/ 2147483647 w 31"/>
                <a:gd name="T11" fmla="*/ 0 h 2"/>
                <a:gd name="T12" fmla="*/ 2147483647 w 31"/>
                <a:gd name="T13" fmla="*/ 0 h 2"/>
                <a:gd name="T14" fmla="*/ 2147483647 w 31"/>
                <a:gd name="T15" fmla="*/ 2147482112 h 2"/>
                <a:gd name="T16" fmla="*/ 2147483647 w 31"/>
                <a:gd name="T17" fmla="*/ 2147482112 h 2"/>
                <a:gd name="T18" fmla="*/ 2147483647 w 31"/>
                <a:gd name="T19" fmla="*/ 2147482112 h 2"/>
                <a:gd name="T20" fmla="*/ 2147483647 w 31"/>
                <a:gd name="T21" fmla="*/ 2147482112 h 2"/>
                <a:gd name="T22" fmla="*/ 2147483647 w 31"/>
                <a:gd name="T23" fmla="*/ 2147482112 h 2"/>
                <a:gd name="T24" fmla="*/ 2147483647 w 31"/>
                <a:gd name="T25" fmla="*/ 2147482112 h 2"/>
                <a:gd name="T26" fmla="*/ 2147483647 w 31"/>
                <a:gd name="T27" fmla="*/ 2147482112 h 2"/>
                <a:gd name="T28" fmla="*/ 2147483647 w 31"/>
                <a:gd name="T29" fmla="*/ 2147482112 h 2"/>
                <a:gd name="T30" fmla="*/ 2147483647 w 31"/>
                <a:gd name="T31" fmla="*/ 2147482112 h 2"/>
                <a:gd name="T32" fmla="*/ 2147483647 w 31"/>
                <a:gd name="T33" fmla="*/ 2147482112 h 2"/>
                <a:gd name="T34" fmla="*/ 2147483647 w 31"/>
                <a:gd name="T35" fmla="*/ 2147482112 h 2"/>
                <a:gd name="T36" fmla="*/ 2147483647 w 31"/>
                <a:gd name="T37" fmla="*/ 2147482112 h 2"/>
                <a:gd name="T38" fmla="*/ 0 w 31"/>
                <a:gd name="T39" fmla="*/ 2147482112 h 2"/>
                <a:gd name="T40" fmla="*/ 2147483647 w 31"/>
                <a:gd name="T41" fmla="*/ 2147482112 h 2"/>
                <a:gd name="T42" fmla="*/ 2147483647 w 31"/>
                <a:gd name="T43" fmla="*/ 0 h 2"/>
                <a:gd name="T44" fmla="*/ 2147483647 w 31"/>
                <a:gd name="T45" fmla="*/ 0 h 2"/>
                <a:gd name="T46" fmla="*/ 2147483647 w 31"/>
                <a:gd name="T47" fmla="*/ 0 h 2"/>
                <a:gd name="T48" fmla="*/ 2147483647 w 31"/>
                <a:gd name="T49" fmla="*/ 0 h 2"/>
                <a:gd name="T50" fmla="*/ 2147483647 w 31"/>
                <a:gd name="T51" fmla="*/ 0 h 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1"/>
                <a:gd name="T79" fmla="*/ 0 h 2"/>
                <a:gd name="T80" fmla="*/ 31 w 31"/>
                <a:gd name="T81" fmla="*/ 2 h 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1" h="2">
                  <a:moveTo>
                    <a:pt x="28" y="0"/>
                  </a:moveTo>
                  <a:lnTo>
                    <a:pt x="31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14" name="Freeform 528"/>
            <p:cNvSpPr>
              <a:spLocks/>
            </p:cNvSpPr>
            <p:nvPr/>
          </p:nvSpPr>
          <p:spPr bwMode="auto">
            <a:xfrm>
              <a:off x="3286" y="1133"/>
              <a:ext cx="35" cy="2"/>
            </a:xfrm>
            <a:custGeom>
              <a:avLst/>
              <a:gdLst>
                <a:gd name="T0" fmla="*/ 2147483647 w 31"/>
                <a:gd name="T1" fmla="*/ 0 h 2"/>
                <a:gd name="T2" fmla="*/ 2147483647 w 31"/>
                <a:gd name="T3" fmla="*/ 0 h 2"/>
                <a:gd name="T4" fmla="*/ 2147483647 w 31"/>
                <a:gd name="T5" fmla="*/ 0 h 2"/>
                <a:gd name="T6" fmla="*/ 2147483647 w 31"/>
                <a:gd name="T7" fmla="*/ 0 h 2"/>
                <a:gd name="T8" fmla="*/ 2147483647 w 31"/>
                <a:gd name="T9" fmla="*/ 0 h 2"/>
                <a:gd name="T10" fmla="*/ 2147483647 w 31"/>
                <a:gd name="T11" fmla="*/ 0 h 2"/>
                <a:gd name="T12" fmla="*/ 2147483647 w 31"/>
                <a:gd name="T13" fmla="*/ 0 h 2"/>
                <a:gd name="T14" fmla="*/ 2147483647 w 31"/>
                <a:gd name="T15" fmla="*/ 2147482112 h 2"/>
                <a:gd name="T16" fmla="*/ 2147483647 w 31"/>
                <a:gd name="T17" fmla="*/ 2147482112 h 2"/>
                <a:gd name="T18" fmla="*/ 2147483647 w 31"/>
                <a:gd name="T19" fmla="*/ 2147482112 h 2"/>
                <a:gd name="T20" fmla="*/ 2147483647 w 31"/>
                <a:gd name="T21" fmla="*/ 2147482112 h 2"/>
                <a:gd name="T22" fmla="*/ 2147483647 w 31"/>
                <a:gd name="T23" fmla="*/ 2147482112 h 2"/>
                <a:gd name="T24" fmla="*/ 2147483647 w 31"/>
                <a:gd name="T25" fmla="*/ 2147482112 h 2"/>
                <a:gd name="T26" fmla="*/ 2147483647 w 31"/>
                <a:gd name="T27" fmla="*/ 2147482112 h 2"/>
                <a:gd name="T28" fmla="*/ 2147483647 w 31"/>
                <a:gd name="T29" fmla="*/ 2147482112 h 2"/>
                <a:gd name="T30" fmla="*/ 2147483647 w 31"/>
                <a:gd name="T31" fmla="*/ 2147482112 h 2"/>
                <a:gd name="T32" fmla="*/ 2147483647 w 31"/>
                <a:gd name="T33" fmla="*/ 2147482112 h 2"/>
                <a:gd name="T34" fmla="*/ 2147483647 w 31"/>
                <a:gd name="T35" fmla="*/ 2147482112 h 2"/>
                <a:gd name="T36" fmla="*/ 2147483647 w 31"/>
                <a:gd name="T37" fmla="*/ 2147482112 h 2"/>
                <a:gd name="T38" fmla="*/ 0 w 31"/>
                <a:gd name="T39" fmla="*/ 2147482112 h 2"/>
                <a:gd name="T40" fmla="*/ 2147483647 w 31"/>
                <a:gd name="T41" fmla="*/ 2147482112 h 2"/>
                <a:gd name="T42" fmla="*/ 2147483647 w 31"/>
                <a:gd name="T43" fmla="*/ 0 h 2"/>
                <a:gd name="T44" fmla="*/ 2147483647 w 31"/>
                <a:gd name="T45" fmla="*/ 0 h 2"/>
                <a:gd name="T46" fmla="*/ 2147483647 w 31"/>
                <a:gd name="T47" fmla="*/ 0 h 2"/>
                <a:gd name="T48" fmla="*/ 2147483647 w 31"/>
                <a:gd name="T49" fmla="*/ 0 h 2"/>
                <a:gd name="T50" fmla="*/ 2147483647 w 31"/>
                <a:gd name="T51" fmla="*/ 0 h 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1"/>
                <a:gd name="T79" fmla="*/ 0 h 2"/>
                <a:gd name="T80" fmla="*/ 31 w 31"/>
                <a:gd name="T81" fmla="*/ 2 h 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1" h="2">
                  <a:moveTo>
                    <a:pt x="28" y="0"/>
                  </a:moveTo>
                  <a:lnTo>
                    <a:pt x="31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8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15" name="Freeform 529"/>
            <p:cNvSpPr>
              <a:spLocks/>
            </p:cNvSpPr>
            <p:nvPr/>
          </p:nvSpPr>
          <p:spPr bwMode="auto">
            <a:xfrm>
              <a:off x="3209" y="1155"/>
              <a:ext cx="10" cy="2"/>
            </a:xfrm>
            <a:custGeom>
              <a:avLst/>
              <a:gdLst>
                <a:gd name="T0" fmla="*/ 2147483647 w 9"/>
                <a:gd name="T1" fmla="*/ 0 h 2"/>
                <a:gd name="T2" fmla="*/ 2147483647 w 9"/>
                <a:gd name="T3" fmla="*/ 2147482112 h 2"/>
                <a:gd name="T4" fmla="*/ 2147483647 w 9"/>
                <a:gd name="T5" fmla="*/ 2147482112 h 2"/>
                <a:gd name="T6" fmla="*/ 2147483647 w 9"/>
                <a:gd name="T7" fmla="*/ 2147482112 h 2"/>
                <a:gd name="T8" fmla="*/ 2147483647 w 9"/>
                <a:gd name="T9" fmla="*/ 2147482112 h 2"/>
                <a:gd name="T10" fmla="*/ 2147483647 w 9"/>
                <a:gd name="T11" fmla="*/ 2147482112 h 2"/>
                <a:gd name="T12" fmla="*/ 2147483647 w 9"/>
                <a:gd name="T13" fmla="*/ 2147482112 h 2"/>
                <a:gd name="T14" fmla="*/ 2147483647 w 9"/>
                <a:gd name="T15" fmla="*/ 0 h 2"/>
                <a:gd name="T16" fmla="*/ 2147483647 w 9"/>
                <a:gd name="T17" fmla="*/ 0 h 2"/>
                <a:gd name="T18" fmla="*/ 2147483647 w 9"/>
                <a:gd name="T19" fmla="*/ 0 h 2"/>
                <a:gd name="T20" fmla="*/ 2147483647 w 9"/>
                <a:gd name="T21" fmla="*/ 0 h 2"/>
                <a:gd name="T22" fmla="*/ 2147483647 w 9"/>
                <a:gd name="T23" fmla="*/ 0 h 2"/>
                <a:gd name="T24" fmla="*/ 2147483647 w 9"/>
                <a:gd name="T25" fmla="*/ 0 h 2"/>
                <a:gd name="T26" fmla="*/ 0 w 9"/>
                <a:gd name="T27" fmla="*/ 0 h 2"/>
                <a:gd name="T28" fmla="*/ 2147483647 w 9"/>
                <a:gd name="T29" fmla="*/ 0 h 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2"/>
                <a:gd name="T47" fmla="*/ 9 w 9"/>
                <a:gd name="T48" fmla="*/ 2 h 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2">
                  <a:moveTo>
                    <a:pt x="2" y="0"/>
                  </a:moveTo>
                  <a:lnTo>
                    <a:pt x="2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16" name="Freeform 530"/>
            <p:cNvSpPr>
              <a:spLocks/>
            </p:cNvSpPr>
            <p:nvPr/>
          </p:nvSpPr>
          <p:spPr bwMode="auto">
            <a:xfrm>
              <a:off x="3209" y="1155"/>
              <a:ext cx="10" cy="2"/>
            </a:xfrm>
            <a:custGeom>
              <a:avLst/>
              <a:gdLst>
                <a:gd name="T0" fmla="*/ 2147483647 w 9"/>
                <a:gd name="T1" fmla="*/ 0 h 2"/>
                <a:gd name="T2" fmla="*/ 2147483647 w 9"/>
                <a:gd name="T3" fmla="*/ 2147482112 h 2"/>
                <a:gd name="T4" fmla="*/ 2147483647 w 9"/>
                <a:gd name="T5" fmla="*/ 2147482112 h 2"/>
                <a:gd name="T6" fmla="*/ 2147483647 w 9"/>
                <a:gd name="T7" fmla="*/ 2147482112 h 2"/>
                <a:gd name="T8" fmla="*/ 2147483647 w 9"/>
                <a:gd name="T9" fmla="*/ 2147482112 h 2"/>
                <a:gd name="T10" fmla="*/ 2147483647 w 9"/>
                <a:gd name="T11" fmla="*/ 2147482112 h 2"/>
                <a:gd name="T12" fmla="*/ 2147483647 w 9"/>
                <a:gd name="T13" fmla="*/ 2147482112 h 2"/>
                <a:gd name="T14" fmla="*/ 2147483647 w 9"/>
                <a:gd name="T15" fmla="*/ 0 h 2"/>
                <a:gd name="T16" fmla="*/ 2147483647 w 9"/>
                <a:gd name="T17" fmla="*/ 0 h 2"/>
                <a:gd name="T18" fmla="*/ 2147483647 w 9"/>
                <a:gd name="T19" fmla="*/ 0 h 2"/>
                <a:gd name="T20" fmla="*/ 2147483647 w 9"/>
                <a:gd name="T21" fmla="*/ 0 h 2"/>
                <a:gd name="T22" fmla="*/ 2147483647 w 9"/>
                <a:gd name="T23" fmla="*/ 0 h 2"/>
                <a:gd name="T24" fmla="*/ 2147483647 w 9"/>
                <a:gd name="T25" fmla="*/ 0 h 2"/>
                <a:gd name="T26" fmla="*/ 0 w 9"/>
                <a:gd name="T27" fmla="*/ 0 h 2"/>
                <a:gd name="T28" fmla="*/ 2147483647 w 9"/>
                <a:gd name="T29" fmla="*/ 0 h 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2"/>
                <a:gd name="T47" fmla="*/ 9 w 9"/>
                <a:gd name="T48" fmla="*/ 2 h 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2">
                  <a:moveTo>
                    <a:pt x="2" y="0"/>
                  </a:moveTo>
                  <a:lnTo>
                    <a:pt x="2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17" name="Freeform 531"/>
            <p:cNvSpPr>
              <a:spLocks/>
            </p:cNvSpPr>
            <p:nvPr/>
          </p:nvSpPr>
          <p:spPr bwMode="auto">
            <a:xfrm>
              <a:off x="3231" y="1152"/>
              <a:ext cx="26" cy="3"/>
            </a:xfrm>
            <a:custGeom>
              <a:avLst/>
              <a:gdLst>
                <a:gd name="T0" fmla="*/ 2147483647 w 23"/>
                <a:gd name="T1" fmla="*/ 2147483647 h 2"/>
                <a:gd name="T2" fmla="*/ 2147483647 w 23"/>
                <a:gd name="T3" fmla="*/ 2147483647 h 2"/>
                <a:gd name="T4" fmla="*/ 2147483647 w 23"/>
                <a:gd name="T5" fmla="*/ 2147483647 h 2"/>
                <a:gd name="T6" fmla="*/ 2147483647 w 23"/>
                <a:gd name="T7" fmla="*/ 2147483647 h 2"/>
                <a:gd name="T8" fmla="*/ 2147483647 w 23"/>
                <a:gd name="T9" fmla="*/ 0 h 2"/>
                <a:gd name="T10" fmla="*/ 2147483647 w 23"/>
                <a:gd name="T11" fmla="*/ 0 h 2"/>
                <a:gd name="T12" fmla="*/ 2147483647 w 23"/>
                <a:gd name="T13" fmla="*/ 0 h 2"/>
                <a:gd name="T14" fmla="*/ 2147483647 w 23"/>
                <a:gd name="T15" fmla="*/ 0 h 2"/>
                <a:gd name="T16" fmla="*/ 2147483647 w 23"/>
                <a:gd name="T17" fmla="*/ 0 h 2"/>
                <a:gd name="T18" fmla="*/ 2147483647 w 23"/>
                <a:gd name="T19" fmla="*/ 0 h 2"/>
                <a:gd name="T20" fmla="*/ 2147483647 w 23"/>
                <a:gd name="T21" fmla="*/ 0 h 2"/>
                <a:gd name="T22" fmla="*/ 2147483647 w 23"/>
                <a:gd name="T23" fmla="*/ 0 h 2"/>
                <a:gd name="T24" fmla="*/ 2147483647 w 23"/>
                <a:gd name="T25" fmla="*/ 0 h 2"/>
                <a:gd name="T26" fmla="*/ 2147483647 w 23"/>
                <a:gd name="T27" fmla="*/ 0 h 2"/>
                <a:gd name="T28" fmla="*/ 2147483647 w 23"/>
                <a:gd name="T29" fmla="*/ 0 h 2"/>
                <a:gd name="T30" fmla="*/ 2147483647 w 23"/>
                <a:gd name="T31" fmla="*/ 0 h 2"/>
                <a:gd name="T32" fmla="*/ 2147483647 w 23"/>
                <a:gd name="T33" fmla="*/ 0 h 2"/>
                <a:gd name="T34" fmla="*/ 2147483647 w 23"/>
                <a:gd name="T35" fmla="*/ 2147483647 h 2"/>
                <a:gd name="T36" fmla="*/ 0 w 23"/>
                <a:gd name="T37" fmla="*/ 2147483647 h 2"/>
                <a:gd name="T38" fmla="*/ 0 w 23"/>
                <a:gd name="T39" fmla="*/ 2147483647 h 2"/>
                <a:gd name="T40" fmla="*/ 2147483647 w 23"/>
                <a:gd name="T41" fmla="*/ 2147483647 h 2"/>
                <a:gd name="T42" fmla="*/ 2147483647 w 23"/>
                <a:gd name="T43" fmla="*/ 2147483647 h 2"/>
                <a:gd name="T44" fmla="*/ 2147483647 w 23"/>
                <a:gd name="T45" fmla="*/ 2147483647 h 2"/>
                <a:gd name="T46" fmla="*/ 2147483647 w 23"/>
                <a:gd name="T47" fmla="*/ 2147483647 h 2"/>
                <a:gd name="T48" fmla="*/ 2147483647 w 23"/>
                <a:gd name="T49" fmla="*/ 2147483647 h 2"/>
                <a:gd name="T50" fmla="*/ 2147483647 w 23"/>
                <a:gd name="T51" fmla="*/ 0 h 2"/>
                <a:gd name="T52" fmla="*/ 2147483647 w 23"/>
                <a:gd name="T53" fmla="*/ 0 h 2"/>
                <a:gd name="T54" fmla="*/ 2147483647 w 23"/>
                <a:gd name="T55" fmla="*/ 0 h 2"/>
                <a:gd name="T56" fmla="*/ 2147483647 w 23"/>
                <a:gd name="T57" fmla="*/ 2147483647 h 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"/>
                <a:gd name="T88" fmla="*/ 0 h 2"/>
                <a:gd name="T89" fmla="*/ 23 w 23"/>
                <a:gd name="T90" fmla="*/ 2 h 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" h="2">
                  <a:moveTo>
                    <a:pt x="16" y="2"/>
                  </a:moveTo>
                  <a:lnTo>
                    <a:pt x="21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18" name="Freeform 532"/>
            <p:cNvSpPr>
              <a:spLocks/>
            </p:cNvSpPr>
            <p:nvPr/>
          </p:nvSpPr>
          <p:spPr bwMode="auto">
            <a:xfrm>
              <a:off x="3231" y="1152"/>
              <a:ext cx="26" cy="3"/>
            </a:xfrm>
            <a:custGeom>
              <a:avLst/>
              <a:gdLst>
                <a:gd name="T0" fmla="*/ 2147483647 w 23"/>
                <a:gd name="T1" fmla="*/ 2147483647 h 2"/>
                <a:gd name="T2" fmla="*/ 2147483647 w 23"/>
                <a:gd name="T3" fmla="*/ 2147483647 h 2"/>
                <a:gd name="T4" fmla="*/ 2147483647 w 23"/>
                <a:gd name="T5" fmla="*/ 2147483647 h 2"/>
                <a:gd name="T6" fmla="*/ 2147483647 w 23"/>
                <a:gd name="T7" fmla="*/ 2147483647 h 2"/>
                <a:gd name="T8" fmla="*/ 2147483647 w 23"/>
                <a:gd name="T9" fmla="*/ 0 h 2"/>
                <a:gd name="T10" fmla="*/ 2147483647 w 23"/>
                <a:gd name="T11" fmla="*/ 0 h 2"/>
                <a:gd name="T12" fmla="*/ 2147483647 w 23"/>
                <a:gd name="T13" fmla="*/ 0 h 2"/>
                <a:gd name="T14" fmla="*/ 2147483647 w 23"/>
                <a:gd name="T15" fmla="*/ 0 h 2"/>
                <a:gd name="T16" fmla="*/ 2147483647 w 23"/>
                <a:gd name="T17" fmla="*/ 0 h 2"/>
                <a:gd name="T18" fmla="*/ 2147483647 w 23"/>
                <a:gd name="T19" fmla="*/ 0 h 2"/>
                <a:gd name="T20" fmla="*/ 2147483647 w 23"/>
                <a:gd name="T21" fmla="*/ 0 h 2"/>
                <a:gd name="T22" fmla="*/ 2147483647 w 23"/>
                <a:gd name="T23" fmla="*/ 0 h 2"/>
                <a:gd name="T24" fmla="*/ 2147483647 w 23"/>
                <a:gd name="T25" fmla="*/ 0 h 2"/>
                <a:gd name="T26" fmla="*/ 2147483647 w 23"/>
                <a:gd name="T27" fmla="*/ 0 h 2"/>
                <a:gd name="T28" fmla="*/ 2147483647 w 23"/>
                <a:gd name="T29" fmla="*/ 0 h 2"/>
                <a:gd name="T30" fmla="*/ 2147483647 w 23"/>
                <a:gd name="T31" fmla="*/ 0 h 2"/>
                <a:gd name="T32" fmla="*/ 2147483647 w 23"/>
                <a:gd name="T33" fmla="*/ 0 h 2"/>
                <a:gd name="T34" fmla="*/ 2147483647 w 23"/>
                <a:gd name="T35" fmla="*/ 2147483647 h 2"/>
                <a:gd name="T36" fmla="*/ 0 w 23"/>
                <a:gd name="T37" fmla="*/ 2147483647 h 2"/>
                <a:gd name="T38" fmla="*/ 0 w 23"/>
                <a:gd name="T39" fmla="*/ 2147483647 h 2"/>
                <a:gd name="T40" fmla="*/ 2147483647 w 23"/>
                <a:gd name="T41" fmla="*/ 2147483647 h 2"/>
                <a:gd name="T42" fmla="*/ 2147483647 w 23"/>
                <a:gd name="T43" fmla="*/ 2147483647 h 2"/>
                <a:gd name="T44" fmla="*/ 2147483647 w 23"/>
                <a:gd name="T45" fmla="*/ 2147483647 h 2"/>
                <a:gd name="T46" fmla="*/ 2147483647 w 23"/>
                <a:gd name="T47" fmla="*/ 2147483647 h 2"/>
                <a:gd name="T48" fmla="*/ 2147483647 w 23"/>
                <a:gd name="T49" fmla="*/ 2147483647 h 2"/>
                <a:gd name="T50" fmla="*/ 2147483647 w 23"/>
                <a:gd name="T51" fmla="*/ 0 h 2"/>
                <a:gd name="T52" fmla="*/ 2147483647 w 23"/>
                <a:gd name="T53" fmla="*/ 0 h 2"/>
                <a:gd name="T54" fmla="*/ 2147483647 w 23"/>
                <a:gd name="T55" fmla="*/ 0 h 2"/>
                <a:gd name="T56" fmla="*/ 2147483647 w 23"/>
                <a:gd name="T57" fmla="*/ 2147483647 h 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"/>
                <a:gd name="T88" fmla="*/ 0 h 2"/>
                <a:gd name="T89" fmla="*/ 23 w 23"/>
                <a:gd name="T90" fmla="*/ 2 h 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" h="2">
                  <a:moveTo>
                    <a:pt x="16" y="2"/>
                  </a:moveTo>
                  <a:lnTo>
                    <a:pt x="21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19" name="Freeform 533"/>
            <p:cNvSpPr>
              <a:spLocks/>
            </p:cNvSpPr>
            <p:nvPr/>
          </p:nvSpPr>
          <p:spPr bwMode="auto">
            <a:xfrm>
              <a:off x="3094" y="1217"/>
              <a:ext cx="5" cy="2"/>
            </a:xfrm>
            <a:custGeom>
              <a:avLst/>
              <a:gdLst>
                <a:gd name="T0" fmla="*/ 0 w 4"/>
                <a:gd name="T1" fmla="*/ 2147482112 h 2"/>
                <a:gd name="T2" fmla="*/ 0 w 4"/>
                <a:gd name="T3" fmla="*/ 2147482112 h 2"/>
                <a:gd name="T4" fmla="*/ 2147483647 w 4"/>
                <a:gd name="T5" fmla="*/ 2147482112 h 2"/>
                <a:gd name="T6" fmla="*/ 0 w 4"/>
                <a:gd name="T7" fmla="*/ 2147482112 h 2"/>
                <a:gd name="T8" fmla="*/ 2147483647 w 4"/>
                <a:gd name="T9" fmla="*/ 2147482112 h 2"/>
                <a:gd name="T10" fmla="*/ 2147483647 w 4"/>
                <a:gd name="T11" fmla="*/ 2147482112 h 2"/>
                <a:gd name="T12" fmla="*/ 2147483647 w 4"/>
                <a:gd name="T13" fmla="*/ 2147482112 h 2"/>
                <a:gd name="T14" fmla="*/ 2147483647 w 4"/>
                <a:gd name="T15" fmla="*/ 0 h 2"/>
                <a:gd name="T16" fmla="*/ 2147483647 w 4"/>
                <a:gd name="T17" fmla="*/ 0 h 2"/>
                <a:gd name="T18" fmla="*/ 2147483647 w 4"/>
                <a:gd name="T19" fmla="*/ 0 h 2"/>
                <a:gd name="T20" fmla="*/ 0 w 4"/>
                <a:gd name="T21" fmla="*/ 0 h 2"/>
                <a:gd name="T22" fmla="*/ 0 w 4"/>
                <a:gd name="T23" fmla="*/ 2147482112 h 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"/>
                <a:gd name="T37" fmla="*/ 0 h 2"/>
                <a:gd name="T38" fmla="*/ 4 w 4"/>
                <a:gd name="T39" fmla="*/ 2 h 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20" name="Freeform 534"/>
            <p:cNvSpPr>
              <a:spLocks/>
            </p:cNvSpPr>
            <p:nvPr/>
          </p:nvSpPr>
          <p:spPr bwMode="auto">
            <a:xfrm>
              <a:off x="3094" y="1217"/>
              <a:ext cx="5" cy="2"/>
            </a:xfrm>
            <a:custGeom>
              <a:avLst/>
              <a:gdLst>
                <a:gd name="T0" fmla="*/ 0 w 4"/>
                <a:gd name="T1" fmla="*/ 2147482112 h 2"/>
                <a:gd name="T2" fmla="*/ 0 w 4"/>
                <a:gd name="T3" fmla="*/ 2147482112 h 2"/>
                <a:gd name="T4" fmla="*/ 2147483647 w 4"/>
                <a:gd name="T5" fmla="*/ 2147482112 h 2"/>
                <a:gd name="T6" fmla="*/ 0 w 4"/>
                <a:gd name="T7" fmla="*/ 2147482112 h 2"/>
                <a:gd name="T8" fmla="*/ 2147483647 w 4"/>
                <a:gd name="T9" fmla="*/ 2147482112 h 2"/>
                <a:gd name="T10" fmla="*/ 2147483647 w 4"/>
                <a:gd name="T11" fmla="*/ 2147482112 h 2"/>
                <a:gd name="T12" fmla="*/ 2147483647 w 4"/>
                <a:gd name="T13" fmla="*/ 2147482112 h 2"/>
                <a:gd name="T14" fmla="*/ 2147483647 w 4"/>
                <a:gd name="T15" fmla="*/ 0 h 2"/>
                <a:gd name="T16" fmla="*/ 2147483647 w 4"/>
                <a:gd name="T17" fmla="*/ 0 h 2"/>
                <a:gd name="T18" fmla="*/ 2147483647 w 4"/>
                <a:gd name="T19" fmla="*/ 0 h 2"/>
                <a:gd name="T20" fmla="*/ 0 w 4"/>
                <a:gd name="T21" fmla="*/ 0 h 2"/>
                <a:gd name="T22" fmla="*/ 0 w 4"/>
                <a:gd name="T23" fmla="*/ 2147482112 h 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"/>
                <a:gd name="T37" fmla="*/ 0 h 2"/>
                <a:gd name="T38" fmla="*/ 4 w 4"/>
                <a:gd name="T39" fmla="*/ 2 h 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21" name="Freeform 535"/>
            <p:cNvSpPr>
              <a:spLocks/>
            </p:cNvSpPr>
            <p:nvPr/>
          </p:nvSpPr>
          <p:spPr bwMode="auto">
            <a:xfrm>
              <a:off x="3072" y="1128"/>
              <a:ext cx="151" cy="21"/>
            </a:xfrm>
            <a:custGeom>
              <a:avLst/>
              <a:gdLst>
                <a:gd name="T0" fmla="*/ 2147483647 w 130"/>
                <a:gd name="T1" fmla="*/ 2147483647 h 19"/>
                <a:gd name="T2" fmla="*/ 2147483647 w 130"/>
                <a:gd name="T3" fmla="*/ 2147483647 h 19"/>
                <a:gd name="T4" fmla="*/ 2147483647 w 130"/>
                <a:gd name="T5" fmla="*/ 2147483647 h 19"/>
                <a:gd name="T6" fmla="*/ 2147483647 w 130"/>
                <a:gd name="T7" fmla="*/ 2147483647 h 19"/>
                <a:gd name="T8" fmla="*/ 2147483647 w 130"/>
                <a:gd name="T9" fmla="*/ 2147483647 h 19"/>
                <a:gd name="T10" fmla="*/ 2147483647 w 130"/>
                <a:gd name="T11" fmla="*/ 2147483647 h 19"/>
                <a:gd name="T12" fmla="*/ 2147483647 w 130"/>
                <a:gd name="T13" fmla="*/ 2147483647 h 19"/>
                <a:gd name="T14" fmla="*/ 2147483647 w 130"/>
                <a:gd name="T15" fmla="*/ 2147483647 h 19"/>
                <a:gd name="T16" fmla="*/ 2147483647 w 130"/>
                <a:gd name="T17" fmla="*/ 2147483647 h 19"/>
                <a:gd name="T18" fmla="*/ 2147483647 w 130"/>
                <a:gd name="T19" fmla="*/ 2147483647 h 19"/>
                <a:gd name="T20" fmla="*/ 2147483647 w 130"/>
                <a:gd name="T21" fmla="*/ 2147483647 h 19"/>
                <a:gd name="T22" fmla="*/ 2147483647 w 130"/>
                <a:gd name="T23" fmla="*/ 2147483647 h 19"/>
                <a:gd name="T24" fmla="*/ 2147483647 w 130"/>
                <a:gd name="T25" fmla="*/ 2147483647 h 19"/>
                <a:gd name="T26" fmla="*/ 2147483647 w 130"/>
                <a:gd name="T27" fmla="*/ 2147483647 h 19"/>
                <a:gd name="T28" fmla="*/ 2147483647 w 130"/>
                <a:gd name="T29" fmla="*/ 2147483647 h 19"/>
                <a:gd name="T30" fmla="*/ 2147483647 w 130"/>
                <a:gd name="T31" fmla="*/ 2147483647 h 19"/>
                <a:gd name="T32" fmla="*/ 2147483647 w 130"/>
                <a:gd name="T33" fmla="*/ 2147483647 h 19"/>
                <a:gd name="T34" fmla="*/ 2147483647 w 130"/>
                <a:gd name="T35" fmla="*/ 2147483647 h 19"/>
                <a:gd name="T36" fmla="*/ 2147483647 w 130"/>
                <a:gd name="T37" fmla="*/ 2147483647 h 19"/>
                <a:gd name="T38" fmla="*/ 2147483647 w 130"/>
                <a:gd name="T39" fmla="*/ 2147483647 h 19"/>
                <a:gd name="T40" fmla="*/ 2147483647 w 130"/>
                <a:gd name="T41" fmla="*/ 2147483647 h 19"/>
                <a:gd name="T42" fmla="*/ 2147483647 w 130"/>
                <a:gd name="T43" fmla="*/ 2147483647 h 19"/>
                <a:gd name="T44" fmla="*/ 2147483647 w 130"/>
                <a:gd name="T45" fmla="*/ 2147483647 h 19"/>
                <a:gd name="T46" fmla="*/ 2147483647 w 130"/>
                <a:gd name="T47" fmla="*/ 2147483647 h 19"/>
                <a:gd name="T48" fmla="*/ 2147483647 w 130"/>
                <a:gd name="T49" fmla="*/ 2147483647 h 19"/>
                <a:gd name="T50" fmla="*/ 2147483647 w 130"/>
                <a:gd name="T51" fmla="*/ 2147483647 h 19"/>
                <a:gd name="T52" fmla="*/ 2147483647 w 130"/>
                <a:gd name="T53" fmla="*/ 2147483647 h 19"/>
                <a:gd name="T54" fmla="*/ 2147483647 w 130"/>
                <a:gd name="T55" fmla="*/ 2147483647 h 19"/>
                <a:gd name="T56" fmla="*/ 2147483647 w 130"/>
                <a:gd name="T57" fmla="*/ 2147483647 h 19"/>
                <a:gd name="T58" fmla="*/ 2147483647 w 130"/>
                <a:gd name="T59" fmla="*/ 2147483647 h 19"/>
                <a:gd name="T60" fmla="*/ 2147483647 w 130"/>
                <a:gd name="T61" fmla="*/ 2147483647 h 19"/>
                <a:gd name="T62" fmla="*/ 2147483647 w 130"/>
                <a:gd name="T63" fmla="*/ 2147483647 h 19"/>
                <a:gd name="T64" fmla="*/ 2147483647 w 130"/>
                <a:gd name="T65" fmla="*/ 2147483647 h 19"/>
                <a:gd name="T66" fmla="*/ 2147483647 w 130"/>
                <a:gd name="T67" fmla="*/ 2147483647 h 19"/>
                <a:gd name="T68" fmla="*/ 2147483647 w 130"/>
                <a:gd name="T69" fmla="*/ 2147483647 h 19"/>
                <a:gd name="T70" fmla="*/ 2147483647 w 130"/>
                <a:gd name="T71" fmla="*/ 2147483647 h 19"/>
                <a:gd name="T72" fmla="*/ 2147483647 w 130"/>
                <a:gd name="T73" fmla="*/ 2147483647 h 19"/>
                <a:gd name="T74" fmla="*/ 2147483647 w 130"/>
                <a:gd name="T75" fmla="*/ 2147483647 h 19"/>
                <a:gd name="T76" fmla="*/ 2147483647 w 130"/>
                <a:gd name="T77" fmla="*/ 2147483647 h 19"/>
                <a:gd name="T78" fmla="*/ 2147483647 w 130"/>
                <a:gd name="T79" fmla="*/ 2147483647 h 19"/>
                <a:gd name="T80" fmla="*/ 0 w 130"/>
                <a:gd name="T81" fmla="*/ 2147483647 h 19"/>
                <a:gd name="T82" fmla="*/ 2147483647 w 130"/>
                <a:gd name="T83" fmla="*/ 2147483647 h 19"/>
                <a:gd name="T84" fmla="*/ 2147483647 w 130"/>
                <a:gd name="T85" fmla="*/ 2147483647 h 19"/>
                <a:gd name="T86" fmla="*/ 2147483647 w 130"/>
                <a:gd name="T87" fmla="*/ 2147483647 h 19"/>
                <a:gd name="T88" fmla="*/ 2147483647 w 130"/>
                <a:gd name="T89" fmla="*/ 2147483647 h 19"/>
                <a:gd name="T90" fmla="*/ 2147483647 w 130"/>
                <a:gd name="T91" fmla="*/ 2147483647 h 19"/>
                <a:gd name="T92" fmla="*/ 2147483647 w 130"/>
                <a:gd name="T93" fmla="*/ 2147483647 h 19"/>
                <a:gd name="T94" fmla="*/ 2147483647 w 130"/>
                <a:gd name="T95" fmla="*/ 2147483647 h 19"/>
                <a:gd name="T96" fmla="*/ 2147483647 w 130"/>
                <a:gd name="T97" fmla="*/ 2147483647 h 19"/>
                <a:gd name="T98" fmla="*/ 2147483647 w 130"/>
                <a:gd name="T99" fmla="*/ 2147483647 h 19"/>
                <a:gd name="T100" fmla="*/ 2147483647 w 130"/>
                <a:gd name="T101" fmla="*/ 0 h 19"/>
                <a:gd name="T102" fmla="*/ 2147483647 w 130"/>
                <a:gd name="T103" fmla="*/ 2147483647 h 19"/>
                <a:gd name="T104" fmla="*/ 2147483647 w 130"/>
                <a:gd name="T105" fmla="*/ 2147483647 h 19"/>
                <a:gd name="T106" fmla="*/ 2147483647 w 130"/>
                <a:gd name="T107" fmla="*/ 2147483647 h 19"/>
                <a:gd name="T108" fmla="*/ 2147483647 w 130"/>
                <a:gd name="T109" fmla="*/ 2147483647 h 19"/>
                <a:gd name="T110" fmla="*/ 2147483647 w 130"/>
                <a:gd name="T111" fmla="*/ 2147483647 h 19"/>
                <a:gd name="T112" fmla="*/ 2147483647 w 130"/>
                <a:gd name="T113" fmla="*/ 2147483647 h 19"/>
                <a:gd name="T114" fmla="*/ 2147483647 w 130"/>
                <a:gd name="T115" fmla="*/ 2147483647 h 19"/>
                <a:gd name="T116" fmla="*/ 2147483647 w 130"/>
                <a:gd name="T117" fmla="*/ 2147483647 h 19"/>
                <a:gd name="T118" fmla="*/ 2147483647 w 130"/>
                <a:gd name="T119" fmla="*/ 2147483647 h 1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30"/>
                <a:gd name="T181" fmla="*/ 0 h 19"/>
                <a:gd name="T182" fmla="*/ 130 w 130"/>
                <a:gd name="T183" fmla="*/ 19 h 1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30" h="19">
                  <a:moveTo>
                    <a:pt x="71" y="0"/>
                  </a:moveTo>
                  <a:lnTo>
                    <a:pt x="71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8" y="3"/>
                  </a:lnTo>
                  <a:lnTo>
                    <a:pt x="75" y="3"/>
                  </a:lnTo>
                  <a:lnTo>
                    <a:pt x="78" y="3"/>
                  </a:lnTo>
                  <a:lnTo>
                    <a:pt x="75" y="5"/>
                  </a:lnTo>
                  <a:lnTo>
                    <a:pt x="73" y="5"/>
                  </a:lnTo>
                  <a:lnTo>
                    <a:pt x="73" y="7"/>
                  </a:lnTo>
                  <a:lnTo>
                    <a:pt x="75" y="7"/>
                  </a:lnTo>
                  <a:lnTo>
                    <a:pt x="75" y="5"/>
                  </a:lnTo>
                  <a:lnTo>
                    <a:pt x="78" y="5"/>
                  </a:lnTo>
                  <a:lnTo>
                    <a:pt x="80" y="5"/>
                  </a:lnTo>
                  <a:lnTo>
                    <a:pt x="80" y="7"/>
                  </a:lnTo>
                  <a:lnTo>
                    <a:pt x="82" y="5"/>
                  </a:lnTo>
                  <a:lnTo>
                    <a:pt x="85" y="5"/>
                  </a:lnTo>
                  <a:lnTo>
                    <a:pt x="82" y="5"/>
                  </a:lnTo>
                  <a:lnTo>
                    <a:pt x="85" y="5"/>
                  </a:lnTo>
                  <a:lnTo>
                    <a:pt x="82" y="5"/>
                  </a:lnTo>
                  <a:lnTo>
                    <a:pt x="87" y="5"/>
                  </a:lnTo>
                  <a:lnTo>
                    <a:pt x="89" y="5"/>
                  </a:lnTo>
                  <a:lnTo>
                    <a:pt x="89" y="3"/>
                  </a:lnTo>
                  <a:lnTo>
                    <a:pt x="92" y="5"/>
                  </a:lnTo>
                  <a:lnTo>
                    <a:pt x="94" y="5"/>
                  </a:lnTo>
                  <a:lnTo>
                    <a:pt x="97" y="5"/>
                  </a:lnTo>
                  <a:lnTo>
                    <a:pt x="99" y="3"/>
                  </a:lnTo>
                  <a:lnTo>
                    <a:pt x="99" y="5"/>
                  </a:lnTo>
                  <a:lnTo>
                    <a:pt x="94" y="5"/>
                  </a:lnTo>
                  <a:lnTo>
                    <a:pt x="97" y="5"/>
                  </a:lnTo>
                  <a:lnTo>
                    <a:pt x="101" y="5"/>
                  </a:lnTo>
                  <a:lnTo>
                    <a:pt x="106" y="5"/>
                  </a:lnTo>
                  <a:lnTo>
                    <a:pt x="104" y="5"/>
                  </a:lnTo>
                  <a:lnTo>
                    <a:pt x="106" y="5"/>
                  </a:lnTo>
                  <a:lnTo>
                    <a:pt x="108" y="5"/>
                  </a:lnTo>
                  <a:lnTo>
                    <a:pt x="111" y="5"/>
                  </a:lnTo>
                  <a:lnTo>
                    <a:pt x="113" y="5"/>
                  </a:lnTo>
                  <a:lnTo>
                    <a:pt x="120" y="5"/>
                  </a:lnTo>
                  <a:lnTo>
                    <a:pt x="125" y="5"/>
                  </a:lnTo>
                  <a:lnTo>
                    <a:pt x="125" y="7"/>
                  </a:lnTo>
                  <a:lnTo>
                    <a:pt x="127" y="7"/>
                  </a:lnTo>
                  <a:lnTo>
                    <a:pt x="130" y="7"/>
                  </a:lnTo>
                  <a:lnTo>
                    <a:pt x="127" y="7"/>
                  </a:lnTo>
                  <a:lnTo>
                    <a:pt x="130" y="7"/>
                  </a:lnTo>
                  <a:lnTo>
                    <a:pt x="127" y="7"/>
                  </a:lnTo>
                  <a:lnTo>
                    <a:pt x="127" y="10"/>
                  </a:lnTo>
                  <a:lnTo>
                    <a:pt x="130" y="10"/>
                  </a:lnTo>
                  <a:lnTo>
                    <a:pt x="127" y="10"/>
                  </a:lnTo>
                  <a:lnTo>
                    <a:pt x="125" y="10"/>
                  </a:lnTo>
                  <a:lnTo>
                    <a:pt x="123" y="10"/>
                  </a:lnTo>
                  <a:lnTo>
                    <a:pt x="123" y="12"/>
                  </a:lnTo>
                  <a:lnTo>
                    <a:pt x="120" y="12"/>
                  </a:lnTo>
                  <a:lnTo>
                    <a:pt x="118" y="12"/>
                  </a:lnTo>
                  <a:lnTo>
                    <a:pt x="115" y="12"/>
                  </a:lnTo>
                  <a:lnTo>
                    <a:pt x="113" y="12"/>
                  </a:lnTo>
                  <a:lnTo>
                    <a:pt x="111" y="12"/>
                  </a:lnTo>
                  <a:lnTo>
                    <a:pt x="111" y="14"/>
                  </a:lnTo>
                  <a:lnTo>
                    <a:pt x="113" y="14"/>
                  </a:lnTo>
                  <a:lnTo>
                    <a:pt x="111" y="14"/>
                  </a:lnTo>
                  <a:lnTo>
                    <a:pt x="108" y="14"/>
                  </a:lnTo>
                  <a:lnTo>
                    <a:pt x="111" y="17"/>
                  </a:lnTo>
                  <a:lnTo>
                    <a:pt x="108" y="17"/>
                  </a:lnTo>
                  <a:lnTo>
                    <a:pt x="104" y="17"/>
                  </a:lnTo>
                  <a:lnTo>
                    <a:pt x="101" y="17"/>
                  </a:lnTo>
                  <a:lnTo>
                    <a:pt x="99" y="17"/>
                  </a:lnTo>
                  <a:lnTo>
                    <a:pt x="94" y="17"/>
                  </a:lnTo>
                  <a:lnTo>
                    <a:pt x="92" y="17"/>
                  </a:lnTo>
                  <a:lnTo>
                    <a:pt x="89" y="17"/>
                  </a:lnTo>
                  <a:lnTo>
                    <a:pt x="89" y="19"/>
                  </a:lnTo>
                  <a:lnTo>
                    <a:pt x="85" y="19"/>
                  </a:lnTo>
                  <a:lnTo>
                    <a:pt x="78" y="19"/>
                  </a:lnTo>
                  <a:lnTo>
                    <a:pt x="75" y="19"/>
                  </a:lnTo>
                  <a:lnTo>
                    <a:pt x="73" y="19"/>
                  </a:lnTo>
                  <a:lnTo>
                    <a:pt x="71" y="19"/>
                  </a:lnTo>
                  <a:lnTo>
                    <a:pt x="71" y="17"/>
                  </a:lnTo>
                  <a:lnTo>
                    <a:pt x="68" y="17"/>
                  </a:lnTo>
                  <a:lnTo>
                    <a:pt x="71" y="17"/>
                  </a:lnTo>
                  <a:lnTo>
                    <a:pt x="68" y="17"/>
                  </a:lnTo>
                  <a:lnTo>
                    <a:pt x="61" y="17"/>
                  </a:lnTo>
                  <a:lnTo>
                    <a:pt x="59" y="17"/>
                  </a:lnTo>
                  <a:lnTo>
                    <a:pt x="54" y="17"/>
                  </a:lnTo>
                  <a:lnTo>
                    <a:pt x="52" y="17"/>
                  </a:lnTo>
                  <a:lnTo>
                    <a:pt x="47" y="17"/>
                  </a:lnTo>
                  <a:lnTo>
                    <a:pt x="45" y="17"/>
                  </a:lnTo>
                  <a:lnTo>
                    <a:pt x="42" y="17"/>
                  </a:lnTo>
                  <a:lnTo>
                    <a:pt x="42" y="14"/>
                  </a:lnTo>
                  <a:lnTo>
                    <a:pt x="37" y="14"/>
                  </a:lnTo>
                  <a:lnTo>
                    <a:pt x="35" y="14"/>
                  </a:lnTo>
                  <a:lnTo>
                    <a:pt x="33" y="14"/>
                  </a:lnTo>
                  <a:lnTo>
                    <a:pt x="30" y="14"/>
                  </a:lnTo>
                  <a:lnTo>
                    <a:pt x="28" y="14"/>
                  </a:lnTo>
                  <a:lnTo>
                    <a:pt x="30" y="12"/>
                  </a:lnTo>
                  <a:lnTo>
                    <a:pt x="33" y="12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7" y="14"/>
                  </a:lnTo>
                  <a:lnTo>
                    <a:pt x="45" y="14"/>
                  </a:lnTo>
                  <a:lnTo>
                    <a:pt x="47" y="14"/>
                  </a:lnTo>
                  <a:lnTo>
                    <a:pt x="47" y="12"/>
                  </a:lnTo>
                  <a:lnTo>
                    <a:pt x="45" y="12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5" y="12"/>
                  </a:lnTo>
                  <a:lnTo>
                    <a:pt x="47" y="12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1" y="12"/>
                  </a:lnTo>
                  <a:lnTo>
                    <a:pt x="56" y="12"/>
                  </a:lnTo>
                  <a:lnTo>
                    <a:pt x="59" y="10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45" y="10"/>
                  </a:lnTo>
                  <a:lnTo>
                    <a:pt x="42" y="12"/>
                  </a:lnTo>
                  <a:lnTo>
                    <a:pt x="37" y="10"/>
                  </a:lnTo>
                  <a:lnTo>
                    <a:pt x="37" y="12"/>
                  </a:lnTo>
                  <a:lnTo>
                    <a:pt x="35" y="12"/>
                  </a:lnTo>
                  <a:lnTo>
                    <a:pt x="33" y="12"/>
                  </a:lnTo>
                  <a:lnTo>
                    <a:pt x="30" y="12"/>
                  </a:lnTo>
                  <a:lnTo>
                    <a:pt x="26" y="12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1" y="10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9" y="7"/>
                  </a:lnTo>
                  <a:lnTo>
                    <a:pt x="16" y="7"/>
                  </a:lnTo>
                  <a:lnTo>
                    <a:pt x="14" y="7"/>
                  </a:lnTo>
                  <a:lnTo>
                    <a:pt x="11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7" y="5"/>
                  </a:lnTo>
                  <a:lnTo>
                    <a:pt x="4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30" y="5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0" y="3"/>
                  </a:lnTo>
                  <a:lnTo>
                    <a:pt x="28" y="3"/>
                  </a:lnTo>
                  <a:lnTo>
                    <a:pt x="26" y="3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8" y="3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7" y="3"/>
                  </a:lnTo>
                  <a:lnTo>
                    <a:pt x="40" y="3"/>
                  </a:lnTo>
                  <a:lnTo>
                    <a:pt x="40" y="5"/>
                  </a:lnTo>
                  <a:lnTo>
                    <a:pt x="42" y="3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9" y="5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5"/>
                  </a:lnTo>
                  <a:lnTo>
                    <a:pt x="59" y="5"/>
                  </a:lnTo>
                  <a:lnTo>
                    <a:pt x="54" y="7"/>
                  </a:lnTo>
                  <a:lnTo>
                    <a:pt x="59" y="5"/>
                  </a:lnTo>
                  <a:lnTo>
                    <a:pt x="61" y="7"/>
                  </a:lnTo>
                  <a:lnTo>
                    <a:pt x="63" y="7"/>
                  </a:lnTo>
                  <a:lnTo>
                    <a:pt x="66" y="7"/>
                  </a:lnTo>
                  <a:lnTo>
                    <a:pt x="63" y="7"/>
                  </a:lnTo>
                  <a:lnTo>
                    <a:pt x="66" y="7"/>
                  </a:lnTo>
                  <a:lnTo>
                    <a:pt x="66" y="5"/>
                  </a:lnTo>
                  <a:lnTo>
                    <a:pt x="66" y="3"/>
                  </a:lnTo>
                  <a:lnTo>
                    <a:pt x="63" y="3"/>
                  </a:lnTo>
                  <a:lnTo>
                    <a:pt x="66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22" name="Freeform 536"/>
            <p:cNvSpPr>
              <a:spLocks/>
            </p:cNvSpPr>
            <p:nvPr/>
          </p:nvSpPr>
          <p:spPr bwMode="auto">
            <a:xfrm>
              <a:off x="3072" y="1128"/>
              <a:ext cx="151" cy="21"/>
            </a:xfrm>
            <a:custGeom>
              <a:avLst/>
              <a:gdLst>
                <a:gd name="T0" fmla="*/ 2147483647 w 130"/>
                <a:gd name="T1" fmla="*/ 2147483647 h 19"/>
                <a:gd name="T2" fmla="*/ 2147483647 w 130"/>
                <a:gd name="T3" fmla="*/ 2147483647 h 19"/>
                <a:gd name="T4" fmla="*/ 2147483647 w 130"/>
                <a:gd name="T5" fmla="*/ 2147483647 h 19"/>
                <a:gd name="T6" fmla="*/ 2147483647 w 130"/>
                <a:gd name="T7" fmla="*/ 2147483647 h 19"/>
                <a:gd name="T8" fmla="*/ 2147483647 w 130"/>
                <a:gd name="T9" fmla="*/ 2147483647 h 19"/>
                <a:gd name="T10" fmla="*/ 2147483647 w 130"/>
                <a:gd name="T11" fmla="*/ 2147483647 h 19"/>
                <a:gd name="T12" fmla="*/ 2147483647 w 130"/>
                <a:gd name="T13" fmla="*/ 2147483647 h 19"/>
                <a:gd name="T14" fmla="*/ 2147483647 w 130"/>
                <a:gd name="T15" fmla="*/ 2147483647 h 19"/>
                <a:gd name="T16" fmla="*/ 2147483647 w 130"/>
                <a:gd name="T17" fmla="*/ 2147483647 h 19"/>
                <a:gd name="T18" fmla="*/ 2147483647 w 130"/>
                <a:gd name="T19" fmla="*/ 2147483647 h 19"/>
                <a:gd name="T20" fmla="*/ 2147483647 w 130"/>
                <a:gd name="T21" fmla="*/ 2147483647 h 19"/>
                <a:gd name="T22" fmla="*/ 2147483647 w 130"/>
                <a:gd name="T23" fmla="*/ 2147483647 h 19"/>
                <a:gd name="T24" fmla="*/ 2147483647 w 130"/>
                <a:gd name="T25" fmla="*/ 2147483647 h 19"/>
                <a:gd name="T26" fmla="*/ 2147483647 w 130"/>
                <a:gd name="T27" fmla="*/ 2147483647 h 19"/>
                <a:gd name="T28" fmla="*/ 2147483647 w 130"/>
                <a:gd name="T29" fmla="*/ 2147483647 h 19"/>
                <a:gd name="T30" fmla="*/ 2147483647 w 130"/>
                <a:gd name="T31" fmla="*/ 2147483647 h 19"/>
                <a:gd name="T32" fmla="*/ 2147483647 w 130"/>
                <a:gd name="T33" fmla="*/ 2147483647 h 19"/>
                <a:gd name="T34" fmla="*/ 2147483647 w 130"/>
                <a:gd name="T35" fmla="*/ 2147483647 h 19"/>
                <a:gd name="T36" fmla="*/ 2147483647 w 130"/>
                <a:gd name="T37" fmla="*/ 2147483647 h 19"/>
                <a:gd name="T38" fmla="*/ 2147483647 w 130"/>
                <a:gd name="T39" fmla="*/ 2147483647 h 19"/>
                <a:gd name="T40" fmla="*/ 2147483647 w 130"/>
                <a:gd name="T41" fmla="*/ 2147483647 h 19"/>
                <a:gd name="T42" fmla="*/ 2147483647 w 130"/>
                <a:gd name="T43" fmla="*/ 2147483647 h 19"/>
                <a:gd name="T44" fmla="*/ 2147483647 w 130"/>
                <a:gd name="T45" fmla="*/ 2147483647 h 19"/>
                <a:gd name="T46" fmla="*/ 2147483647 w 130"/>
                <a:gd name="T47" fmla="*/ 2147483647 h 19"/>
                <a:gd name="T48" fmla="*/ 2147483647 w 130"/>
                <a:gd name="T49" fmla="*/ 2147483647 h 19"/>
                <a:gd name="T50" fmla="*/ 2147483647 w 130"/>
                <a:gd name="T51" fmla="*/ 2147483647 h 19"/>
                <a:gd name="T52" fmla="*/ 2147483647 w 130"/>
                <a:gd name="T53" fmla="*/ 2147483647 h 19"/>
                <a:gd name="T54" fmla="*/ 2147483647 w 130"/>
                <a:gd name="T55" fmla="*/ 2147483647 h 19"/>
                <a:gd name="T56" fmla="*/ 2147483647 w 130"/>
                <a:gd name="T57" fmla="*/ 2147483647 h 19"/>
                <a:gd name="T58" fmla="*/ 2147483647 w 130"/>
                <a:gd name="T59" fmla="*/ 2147483647 h 19"/>
                <a:gd name="T60" fmla="*/ 2147483647 w 130"/>
                <a:gd name="T61" fmla="*/ 2147483647 h 19"/>
                <a:gd name="T62" fmla="*/ 2147483647 w 130"/>
                <a:gd name="T63" fmla="*/ 2147483647 h 19"/>
                <a:gd name="T64" fmla="*/ 2147483647 w 130"/>
                <a:gd name="T65" fmla="*/ 2147483647 h 19"/>
                <a:gd name="T66" fmla="*/ 2147483647 w 130"/>
                <a:gd name="T67" fmla="*/ 2147483647 h 19"/>
                <a:gd name="T68" fmla="*/ 2147483647 w 130"/>
                <a:gd name="T69" fmla="*/ 2147483647 h 19"/>
                <a:gd name="T70" fmla="*/ 2147483647 w 130"/>
                <a:gd name="T71" fmla="*/ 2147483647 h 19"/>
                <a:gd name="T72" fmla="*/ 2147483647 w 130"/>
                <a:gd name="T73" fmla="*/ 2147483647 h 19"/>
                <a:gd name="T74" fmla="*/ 2147483647 w 130"/>
                <a:gd name="T75" fmla="*/ 2147483647 h 19"/>
                <a:gd name="T76" fmla="*/ 2147483647 w 130"/>
                <a:gd name="T77" fmla="*/ 2147483647 h 19"/>
                <a:gd name="T78" fmla="*/ 2147483647 w 130"/>
                <a:gd name="T79" fmla="*/ 2147483647 h 19"/>
                <a:gd name="T80" fmla="*/ 0 w 130"/>
                <a:gd name="T81" fmla="*/ 2147483647 h 19"/>
                <a:gd name="T82" fmla="*/ 2147483647 w 130"/>
                <a:gd name="T83" fmla="*/ 2147483647 h 19"/>
                <a:gd name="T84" fmla="*/ 2147483647 w 130"/>
                <a:gd name="T85" fmla="*/ 2147483647 h 19"/>
                <a:gd name="T86" fmla="*/ 2147483647 w 130"/>
                <a:gd name="T87" fmla="*/ 2147483647 h 19"/>
                <a:gd name="T88" fmla="*/ 2147483647 w 130"/>
                <a:gd name="T89" fmla="*/ 2147483647 h 19"/>
                <a:gd name="T90" fmla="*/ 2147483647 w 130"/>
                <a:gd name="T91" fmla="*/ 2147483647 h 19"/>
                <a:gd name="T92" fmla="*/ 2147483647 w 130"/>
                <a:gd name="T93" fmla="*/ 2147483647 h 19"/>
                <a:gd name="T94" fmla="*/ 2147483647 w 130"/>
                <a:gd name="T95" fmla="*/ 2147483647 h 19"/>
                <a:gd name="T96" fmla="*/ 2147483647 w 130"/>
                <a:gd name="T97" fmla="*/ 2147483647 h 19"/>
                <a:gd name="T98" fmla="*/ 2147483647 w 130"/>
                <a:gd name="T99" fmla="*/ 2147483647 h 19"/>
                <a:gd name="T100" fmla="*/ 2147483647 w 130"/>
                <a:gd name="T101" fmla="*/ 0 h 19"/>
                <a:gd name="T102" fmla="*/ 2147483647 w 130"/>
                <a:gd name="T103" fmla="*/ 2147483647 h 19"/>
                <a:gd name="T104" fmla="*/ 2147483647 w 130"/>
                <a:gd name="T105" fmla="*/ 2147483647 h 19"/>
                <a:gd name="T106" fmla="*/ 2147483647 w 130"/>
                <a:gd name="T107" fmla="*/ 2147483647 h 19"/>
                <a:gd name="T108" fmla="*/ 2147483647 w 130"/>
                <a:gd name="T109" fmla="*/ 2147483647 h 19"/>
                <a:gd name="T110" fmla="*/ 2147483647 w 130"/>
                <a:gd name="T111" fmla="*/ 2147483647 h 19"/>
                <a:gd name="T112" fmla="*/ 2147483647 w 130"/>
                <a:gd name="T113" fmla="*/ 2147483647 h 19"/>
                <a:gd name="T114" fmla="*/ 2147483647 w 130"/>
                <a:gd name="T115" fmla="*/ 2147483647 h 19"/>
                <a:gd name="T116" fmla="*/ 2147483647 w 130"/>
                <a:gd name="T117" fmla="*/ 2147483647 h 19"/>
                <a:gd name="T118" fmla="*/ 2147483647 w 130"/>
                <a:gd name="T119" fmla="*/ 2147483647 h 1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30"/>
                <a:gd name="T181" fmla="*/ 0 h 19"/>
                <a:gd name="T182" fmla="*/ 130 w 130"/>
                <a:gd name="T183" fmla="*/ 19 h 1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30" h="19">
                  <a:moveTo>
                    <a:pt x="71" y="0"/>
                  </a:moveTo>
                  <a:lnTo>
                    <a:pt x="71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8" y="3"/>
                  </a:lnTo>
                  <a:lnTo>
                    <a:pt x="75" y="3"/>
                  </a:lnTo>
                  <a:lnTo>
                    <a:pt x="78" y="3"/>
                  </a:lnTo>
                  <a:lnTo>
                    <a:pt x="75" y="5"/>
                  </a:lnTo>
                  <a:lnTo>
                    <a:pt x="73" y="5"/>
                  </a:lnTo>
                  <a:lnTo>
                    <a:pt x="73" y="7"/>
                  </a:lnTo>
                  <a:lnTo>
                    <a:pt x="75" y="7"/>
                  </a:lnTo>
                  <a:lnTo>
                    <a:pt x="75" y="5"/>
                  </a:lnTo>
                  <a:lnTo>
                    <a:pt x="78" y="5"/>
                  </a:lnTo>
                  <a:lnTo>
                    <a:pt x="80" y="5"/>
                  </a:lnTo>
                  <a:lnTo>
                    <a:pt x="80" y="7"/>
                  </a:lnTo>
                  <a:lnTo>
                    <a:pt x="82" y="5"/>
                  </a:lnTo>
                  <a:lnTo>
                    <a:pt x="85" y="5"/>
                  </a:lnTo>
                  <a:lnTo>
                    <a:pt x="82" y="5"/>
                  </a:lnTo>
                  <a:lnTo>
                    <a:pt x="85" y="5"/>
                  </a:lnTo>
                  <a:lnTo>
                    <a:pt x="82" y="5"/>
                  </a:lnTo>
                  <a:lnTo>
                    <a:pt x="87" y="5"/>
                  </a:lnTo>
                  <a:lnTo>
                    <a:pt x="89" y="5"/>
                  </a:lnTo>
                  <a:lnTo>
                    <a:pt x="89" y="3"/>
                  </a:lnTo>
                  <a:lnTo>
                    <a:pt x="92" y="5"/>
                  </a:lnTo>
                  <a:lnTo>
                    <a:pt x="94" y="5"/>
                  </a:lnTo>
                  <a:lnTo>
                    <a:pt x="97" y="5"/>
                  </a:lnTo>
                  <a:lnTo>
                    <a:pt x="99" y="3"/>
                  </a:lnTo>
                  <a:lnTo>
                    <a:pt x="99" y="5"/>
                  </a:lnTo>
                  <a:lnTo>
                    <a:pt x="94" y="5"/>
                  </a:lnTo>
                  <a:lnTo>
                    <a:pt x="97" y="5"/>
                  </a:lnTo>
                  <a:lnTo>
                    <a:pt x="101" y="5"/>
                  </a:lnTo>
                  <a:lnTo>
                    <a:pt x="106" y="5"/>
                  </a:lnTo>
                  <a:lnTo>
                    <a:pt x="104" y="5"/>
                  </a:lnTo>
                  <a:lnTo>
                    <a:pt x="106" y="5"/>
                  </a:lnTo>
                  <a:lnTo>
                    <a:pt x="108" y="5"/>
                  </a:lnTo>
                  <a:lnTo>
                    <a:pt x="111" y="5"/>
                  </a:lnTo>
                  <a:lnTo>
                    <a:pt x="113" y="5"/>
                  </a:lnTo>
                  <a:lnTo>
                    <a:pt x="120" y="5"/>
                  </a:lnTo>
                  <a:lnTo>
                    <a:pt x="125" y="5"/>
                  </a:lnTo>
                  <a:lnTo>
                    <a:pt x="125" y="7"/>
                  </a:lnTo>
                  <a:lnTo>
                    <a:pt x="127" y="7"/>
                  </a:lnTo>
                  <a:lnTo>
                    <a:pt x="130" y="7"/>
                  </a:lnTo>
                  <a:lnTo>
                    <a:pt x="127" y="7"/>
                  </a:lnTo>
                  <a:lnTo>
                    <a:pt x="130" y="7"/>
                  </a:lnTo>
                  <a:lnTo>
                    <a:pt x="127" y="7"/>
                  </a:lnTo>
                  <a:lnTo>
                    <a:pt x="127" y="10"/>
                  </a:lnTo>
                  <a:lnTo>
                    <a:pt x="130" y="10"/>
                  </a:lnTo>
                  <a:lnTo>
                    <a:pt x="127" y="10"/>
                  </a:lnTo>
                  <a:lnTo>
                    <a:pt x="125" y="10"/>
                  </a:lnTo>
                  <a:lnTo>
                    <a:pt x="123" y="10"/>
                  </a:lnTo>
                  <a:lnTo>
                    <a:pt x="123" y="12"/>
                  </a:lnTo>
                  <a:lnTo>
                    <a:pt x="120" y="12"/>
                  </a:lnTo>
                  <a:lnTo>
                    <a:pt x="118" y="12"/>
                  </a:lnTo>
                  <a:lnTo>
                    <a:pt x="115" y="12"/>
                  </a:lnTo>
                  <a:lnTo>
                    <a:pt x="113" y="12"/>
                  </a:lnTo>
                  <a:lnTo>
                    <a:pt x="111" y="12"/>
                  </a:lnTo>
                  <a:lnTo>
                    <a:pt x="111" y="14"/>
                  </a:lnTo>
                  <a:lnTo>
                    <a:pt x="113" y="14"/>
                  </a:lnTo>
                  <a:lnTo>
                    <a:pt x="111" y="14"/>
                  </a:lnTo>
                  <a:lnTo>
                    <a:pt x="108" y="14"/>
                  </a:lnTo>
                  <a:lnTo>
                    <a:pt x="111" y="17"/>
                  </a:lnTo>
                  <a:lnTo>
                    <a:pt x="108" y="17"/>
                  </a:lnTo>
                  <a:lnTo>
                    <a:pt x="104" y="17"/>
                  </a:lnTo>
                  <a:lnTo>
                    <a:pt x="101" y="17"/>
                  </a:lnTo>
                  <a:lnTo>
                    <a:pt x="99" y="17"/>
                  </a:lnTo>
                  <a:lnTo>
                    <a:pt x="94" y="17"/>
                  </a:lnTo>
                  <a:lnTo>
                    <a:pt x="92" y="17"/>
                  </a:lnTo>
                  <a:lnTo>
                    <a:pt x="89" y="17"/>
                  </a:lnTo>
                  <a:lnTo>
                    <a:pt x="89" y="19"/>
                  </a:lnTo>
                  <a:lnTo>
                    <a:pt x="85" y="19"/>
                  </a:lnTo>
                  <a:lnTo>
                    <a:pt x="78" y="19"/>
                  </a:lnTo>
                  <a:lnTo>
                    <a:pt x="75" y="19"/>
                  </a:lnTo>
                  <a:lnTo>
                    <a:pt x="73" y="19"/>
                  </a:lnTo>
                  <a:lnTo>
                    <a:pt x="71" y="19"/>
                  </a:lnTo>
                  <a:lnTo>
                    <a:pt x="71" y="17"/>
                  </a:lnTo>
                  <a:lnTo>
                    <a:pt x="68" y="17"/>
                  </a:lnTo>
                  <a:lnTo>
                    <a:pt x="71" y="17"/>
                  </a:lnTo>
                  <a:lnTo>
                    <a:pt x="68" y="17"/>
                  </a:lnTo>
                  <a:lnTo>
                    <a:pt x="61" y="17"/>
                  </a:lnTo>
                  <a:lnTo>
                    <a:pt x="59" y="17"/>
                  </a:lnTo>
                  <a:lnTo>
                    <a:pt x="54" y="17"/>
                  </a:lnTo>
                  <a:lnTo>
                    <a:pt x="52" y="17"/>
                  </a:lnTo>
                  <a:lnTo>
                    <a:pt x="47" y="17"/>
                  </a:lnTo>
                  <a:lnTo>
                    <a:pt x="45" y="17"/>
                  </a:lnTo>
                  <a:lnTo>
                    <a:pt x="42" y="17"/>
                  </a:lnTo>
                  <a:lnTo>
                    <a:pt x="42" y="14"/>
                  </a:lnTo>
                  <a:lnTo>
                    <a:pt x="37" y="14"/>
                  </a:lnTo>
                  <a:lnTo>
                    <a:pt x="35" y="14"/>
                  </a:lnTo>
                  <a:lnTo>
                    <a:pt x="33" y="14"/>
                  </a:lnTo>
                  <a:lnTo>
                    <a:pt x="30" y="14"/>
                  </a:lnTo>
                  <a:lnTo>
                    <a:pt x="28" y="14"/>
                  </a:lnTo>
                  <a:lnTo>
                    <a:pt x="30" y="12"/>
                  </a:lnTo>
                  <a:lnTo>
                    <a:pt x="33" y="12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7" y="14"/>
                  </a:lnTo>
                  <a:lnTo>
                    <a:pt x="45" y="14"/>
                  </a:lnTo>
                  <a:lnTo>
                    <a:pt x="47" y="14"/>
                  </a:lnTo>
                  <a:lnTo>
                    <a:pt x="47" y="12"/>
                  </a:lnTo>
                  <a:lnTo>
                    <a:pt x="45" y="12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5" y="12"/>
                  </a:lnTo>
                  <a:lnTo>
                    <a:pt x="47" y="12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1" y="12"/>
                  </a:lnTo>
                  <a:lnTo>
                    <a:pt x="56" y="12"/>
                  </a:lnTo>
                  <a:lnTo>
                    <a:pt x="59" y="10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45" y="10"/>
                  </a:lnTo>
                  <a:lnTo>
                    <a:pt x="42" y="12"/>
                  </a:lnTo>
                  <a:lnTo>
                    <a:pt x="37" y="10"/>
                  </a:lnTo>
                  <a:lnTo>
                    <a:pt x="37" y="12"/>
                  </a:lnTo>
                  <a:lnTo>
                    <a:pt x="35" y="12"/>
                  </a:lnTo>
                  <a:lnTo>
                    <a:pt x="33" y="12"/>
                  </a:lnTo>
                  <a:lnTo>
                    <a:pt x="30" y="12"/>
                  </a:lnTo>
                  <a:lnTo>
                    <a:pt x="26" y="12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1" y="10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9" y="7"/>
                  </a:lnTo>
                  <a:lnTo>
                    <a:pt x="16" y="7"/>
                  </a:lnTo>
                  <a:lnTo>
                    <a:pt x="14" y="7"/>
                  </a:lnTo>
                  <a:lnTo>
                    <a:pt x="11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7" y="5"/>
                  </a:lnTo>
                  <a:lnTo>
                    <a:pt x="4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30" y="5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0" y="3"/>
                  </a:lnTo>
                  <a:lnTo>
                    <a:pt x="28" y="3"/>
                  </a:lnTo>
                  <a:lnTo>
                    <a:pt x="26" y="3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8" y="3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7" y="3"/>
                  </a:lnTo>
                  <a:lnTo>
                    <a:pt x="40" y="3"/>
                  </a:lnTo>
                  <a:lnTo>
                    <a:pt x="40" y="5"/>
                  </a:lnTo>
                  <a:lnTo>
                    <a:pt x="42" y="3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9" y="5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5"/>
                  </a:lnTo>
                  <a:lnTo>
                    <a:pt x="59" y="5"/>
                  </a:lnTo>
                  <a:lnTo>
                    <a:pt x="54" y="7"/>
                  </a:lnTo>
                  <a:lnTo>
                    <a:pt x="59" y="5"/>
                  </a:lnTo>
                  <a:lnTo>
                    <a:pt x="61" y="7"/>
                  </a:lnTo>
                  <a:lnTo>
                    <a:pt x="63" y="7"/>
                  </a:lnTo>
                  <a:lnTo>
                    <a:pt x="66" y="7"/>
                  </a:lnTo>
                  <a:lnTo>
                    <a:pt x="63" y="7"/>
                  </a:lnTo>
                  <a:lnTo>
                    <a:pt x="66" y="7"/>
                  </a:lnTo>
                  <a:lnTo>
                    <a:pt x="66" y="5"/>
                  </a:lnTo>
                  <a:lnTo>
                    <a:pt x="66" y="3"/>
                  </a:lnTo>
                  <a:lnTo>
                    <a:pt x="63" y="3"/>
                  </a:lnTo>
                  <a:lnTo>
                    <a:pt x="66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1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23" name="Freeform 537"/>
            <p:cNvSpPr>
              <a:spLocks/>
            </p:cNvSpPr>
            <p:nvPr/>
          </p:nvSpPr>
          <p:spPr bwMode="auto">
            <a:xfrm>
              <a:off x="1411" y="2042"/>
              <a:ext cx="17" cy="37"/>
            </a:xfrm>
            <a:custGeom>
              <a:avLst/>
              <a:gdLst>
                <a:gd name="T0" fmla="*/ 2147483647 w 14"/>
                <a:gd name="T1" fmla="*/ 0 h 33"/>
                <a:gd name="T2" fmla="*/ 2147483647 w 14"/>
                <a:gd name="T3" fmla="*/ 0 h 33"/>
                <a:gd name="T4" fmla="*/ 2147483647 w 14"/>
                <a:gd name="T5" fmla="*/ 0 h 33"/>
                <a:gd name="T6" fmla="*/ 2147483647 w 14"/>
                <a:gd name="T7" fmla="*/ 2147483647 h 33"/>
                <a:gd name="T8" fmla="*/ 2147483647 w 14"/>
                <a:gd name="T9" fmla="*/ 2147483647 h 33"/>
                <a:gd name="T10" fmla="*/ 0 w 14"/>
                <a:gd name="T11" fmla="*/ 2147483647 h 33"/>
                <a:gd name="T12" fmla="*/ 0 w 14"/>
                <a:gd name="T13" fmla="*/ 2147483647 h 33"/>
                <a:gd name="T14" fmla="*/ 0 w 14"/>
                <a:gd name="T15" fmla="*/ 2147483647 h 33"/>
                <a:gd name="T16" fmla="*/ 0 w 14"/>
                <a:gd name="T17" fmla="*/ 2147483647 h 33"/>
                <a:gd name="T18" fmla="*/ 2147483647 w 14"/>
                <a:gd name="T19" fmla="*/ 2147483647 h 33"/>
                <a:gd name="T20" fmla="*/ 2147483647 w 14"/>
                <a:gd name="T21" fmla="*/ 2147483647 h 33"/>
                <a:gd name="T22" fmla="*/ 2147483647 w 14"/>
                <a:gd name="T23" fmla="*/ 2147483647 h 33"/>
                <a:gd name="T24" fmla="*/ 2147483647 w 14"/>
                <a:gd name="T25" fmla="*/ 2147483647 h 33"/>
                <a:gd name="T26" fmla="*/ 2147483647 w 14"/>
                <a:gd name="T27" fmla="*/ 2147483647 h 33"/>
                <a:gd name="T28" fmla="*/ 2147483647 w 14"/>
                <a:gd name="T29" fmla="*/ 2147483647 h 33"/>
                <a:gd name="T30" fmla="*/ 2147483647 w 14"/>
                <a:gd name="T31" fmla="*/ 2147483647 h 33"/>
                <a:gd name="T32" fmla="*/ 2147483647 w 14"/>
                <a:gd name="T33" fmla="*/ 2147483647 h 33"/>
                <a:gd name="T34" fmla="*/ 2147483647 w 14"/>
                <a:gd name="T35" fmla="*/ 2147483647 h 33"/>
                <a:gd name="T36" fmla="*/ 2147483647 w 14"/>
                <a:gd name="T37" fmla="*/ 2147483647 h 33"/>
                <a:gd name="T38" fmla="*/ 2147483647 w 14"/>
                <a:gd name="T39" fmla="*/ 2147483647 h 33"/>
                <a:gd name="T40" fmla="*/ 2147483647 w 14"/>
                <a:gd name="T41" fmla="*/ 2147483647 h 33"/>
                <a:gd name="T42" fmla="*/ 2147483647 w 14"/>
                <a:gd name="T43" fmla="*/ 2147483647 h 33"/>
                <a:gd name="T44" fmla="*/ 2147483647 w 14"/>
                <a:gd name="T45" fmla="*/ 2147483647 h 33"/>
                <a:gd name="T46" fmla="*/ 2147483647 w 14"/>
                <a:gd name="T47" fmla="*/ 2147483647 h 33"/>
                <a:gd name="T48" fmla="*/ 2147483647 w 14"/>
                <a:gd name="T49" fmla="*/ 2147483647 h 33"/>
                <a:gd name="T50" fmla="*/ 2147483647 w 14"/>
                <a:gd name="T51" fmla="*/ 2147483647 h 33"/>
                <a:gd name="T52" fmla="*/ 2147483647 w 14"/>
                <a:gd name="T53" fmla="*/ 0 h 33"/>
                <a:gd name="T54" fmla="*/ 2147483647 w 14"/>
                <a:gd name="T55" fmla="*/ 0 h 33"/>
                <a:gd name="T56" fmla="*/ 2147483647 w 14"/>
                <a:gd name="T57" fmla="*/ 0 h 3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"/>
                <a:gd name="T88" fmla="*/ 0 h 33"/>
                <a:gd name="T89" fmla="*/ 14 w 14"/>
                <a:gd name="T90" fmla="*/ 33 h 3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" h="33">
                  <a:moveTo>
                    <a:pt x="12" y="0"/>
                  </a:moveTo>
                  <a:lnTo>
                    <a:pt x="9" y="0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2" y="33"/>
                  </a:lnTo>
                  <a:lnTo>
                    <a:pt x="5" y="33"/>
                  </a:lnTo>
                  <a:lnTo>
                    <a:pt x="5" y="31"/>
                  </a:lnTo>
                  <a:lnTo>
                    <a:pt x="7" y="28"/>
                  </a:lnTo>
                  <a:lnTo>
                    <a:pt x="9" y="26"/>
                  </a:lnTo>
                  <a:lnTo>
                    <a:pt x="9" y="24"/>
                  </a:lnTo>
                  <a:lnTo>
                    <a:pt x="12" y="24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2" y="9"/>
                  </a:lnTo>
                  <a:lnTo>
                    <a:pt x="14" y="5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24" name="Freeform 538"/>
            <p:cNvSpPr>
              <a:spLocks/>
            </p:cNvSpPr>
            <p:nvPr/>
          </p:nvSpPr>
          <p:spPr bwMode="auto">
            <a:xfrm>
              <a:off x="1411" y="2042"/>
              <a:ext cx="17" cy="37"/>
            </a:xfrm>
            <a:custGeom>
              <a:avLst/>
              <a:gdLst>
                <a:gd name="T0" fmla="*/ 2147483647 w 14"/>
                <a:gd name="T1" fmla="*/ 0 h 33"/>
                <a:gd name="T2" fmla="*/ 2147483647 w 14"/>
                <a:gd name="T3" fmla="*/ 0 h 33"/>
                <a:gd name="T4" fmla="*/ 2147483647 w 14"/>
                <a:gd name="T5" fmla="*/ 0 h 33"/>
                <a:gd name="T6" fmla="*/ 2147483647 w 14"/>
                <a:gd name="T7" fmla="*/ 2147483647 h 33"/>
                <a:gd name="T8" fmla="*/ 2147483647 w 14"/>
                <a:gd name="T9" fmla="*/ 2147483647 h 33"/>
                <a:gd name="T10" fmla="*/ 0 w 14"/>
                <a:gd name="T11" fmla="*/ 2147483647 h 33"/>
                <a:gd name="T12" fmla="*/ 0 w 14"/>
                <a:gd name="T13" fmla="*/ 2147483647 h 33"/>
                <a:gd name="T14" fmla="*/ 0 w 14"/>
                <a:gd name="T15" fmla="*/ 2147483647 h 33"/>
                <a:gd name="T16" fmla="*/ 0 w 14"/>
                <a:gd name="T17" fmla="*/ 2147483647 h 33"/>
                <a:gd name="T18" fmla="*/ 2147483647 w 14"/>
                <a:gd name="T19" fmla="*/ 2147483647 h 33"/>
                <a:gd name="T20" fmla="*/ 2147483647 w 14"/>
                <a:gd name="T21" fmla="*/ 2147483647 h 33"/>
                <a:gd name="T22" fmla="*/ 2147483647 w 14"/>
                <a:gd name="T23" fmla="*/ 2147483647 h 33"/>
                <a:gd name="T24" fmla="*/ 2147483647 w 14"/>
                <a:gd name="T25" fmla="*/ 2147483647 h 33"/>
                <a:gd name="T26" fmla="*/ 2147483647 w 14"/>
                <a:gd name="T27" fmla="*/ 2147483647 h 33"/>
                <a:gd name="T28" fmla="*/ 2147483647 w 14"/>
                <a:gd name="T29" fmla="*/ 2147483647 h 33"/>
                <a:gd name="T30" fmla="*/ 2147483647 w 14"/>
                <a:gd name="T31" fmla="*/ 2147483647 h 33"/>
                <a:gd name="T32" fmla="*/ 2147483647 w 14"/>
                <a:gd name="T33" fmla="*/ 2147483647 h 33"/>
                <a:gd name="T34" fmla="*/ 2147483647 w 14"/>
                <a:gd name="T35" fmla="*/ 2147483647 h 33"/>
                <a:gd name="T36" fmla="*/ 2147483647 w 14"/>
                <a:gd name="T37" fmla="*/ 2147483647 h 33"/>
                <a:gd name="T38" fmla="*/ 2147483647 w 14"/>
                <a:gd name="T39" fmla="*/ 2147483647 h 33"/>
                <a:gd name="T40" fmla="*/ 2147483647 w 14"/>
                <a:gd name="T41" fmla="*/ 2147483647 h 33"/>
                <a:gd name="T42" fmla="*/ 2147483647 w 14"/>
                <a:gd name="T43" fmla="*/ 2147483647 h 33"/>
                <a:gd name="T44" fmla="*/ 2147483647 w 14"/>
                <a:gd name="T45" fmla="*/ 2147483647 h 33"/>
                <a:gd name="T46" fmla="*/ 2147483647 w 14"/>
                <a:gd name="T47" fmla="*/ 2147483647 h 33"/>
                <a:gd name="T48" fmla="*/ 2147483647 w 14"/>
                <a:gd name="T49" fmla="*/ 2147483647 h 33"/>
                <a:gd name="T50" fmla="*/ 2147483647 w 14"/>
                <a:gd name="T51" fmla="*/ 2147483647 h 33"/>
                <a:gd name="T52" fmla="*/ 2147483647 w 14"/>
                <a:gd name="T53" fmla="*/ 0 h 33"/>
                <a:gd name="T54" fmla="*/ 2147483647 w 14"/>
                <a:gd name="T55" fmla="*/ 0 h 33"/>
                <a:gd name="T56" fmla="*/ 2147483647 w 14"/>
                <a:gd name="T57" fmla="*/ 0 h 3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"/>
                <a:gd name="T88" fmla="*/ 0 h 33"/>
                <a:gd name="T89" fmla="*/ 14 w 14"/>
                <a:gd name="T90" fmla="*/ 33 h 3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" h="33">
                  <a:moveTo>
                    <a:pt x="12" y="0"/>
                  </a:moveTo>
                  <a:lnTo>
                    <a:pt x="9" y="0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2" y="33"/>
                  </a:lnTo>
                  <a:lnTo>
                    <a:pt x="5" y="33"/>
                  </a:lnTo>
                  <a:lnTo>
                    <a:pt x="5" y="31"/>
                  </a:lnTo>
                  <a:lnTo>
                    <a:pt x="7" y="28"/>
                  </a:lnTo>
                  <a:lnTo>
                    <a:pt x="9" y="26"/>
                  </a:lnTo>
                  <a:lnTo>
                    <a:pt x="9" y="24"/>
                  </a:lnTo>
                  <a:lnTo>
                    <a:pt x="12" y="24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2" y="9"/>
                  </a:lnTo>
                  <a:lnTo>
                    <a:pt x="14" y="5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25" name="Freeform 539"/>
            <p:cNvSpPr>
              <a:spLocks/>
            </p:cNvSpPr>
            <p:nvPr/>
          </p:nvSpPr>
          <p:spPr bwMode="auto">
            <a:xfrm>
              <a:off x="1398" y="2099"/>
              <a:ext cx="36" cy="18"/>
            </a:xfrm>
            <a:custGeom>
              <a:avLst/>
              <a:gdLst>
                <a:gd name="T0" fmla="*/ 2147483647 w 31"/>
                <a:gd name="T1" fmla="*/ 0 h 16"/>
                <a:gd name="T2" fmla="*/ 2147483647 w 31"/>
                <a:gd name="T3" fmla="*/ 2147483647 h 16"/>
                <a:gd name="T4" fmla="*/ 2147483647 w 31"/>
                <a:gd name="T5" fmla="*/ 2147483647 h 16"/>
                <a:gd name="T6" fmla="*/ 2147483647 w 31"/>
                <a:gd name="T7" fmla="*/ 2147483647 h 16"/>
                <a:gd name="T8" fmla="*/ 2147483647 w 31"/>
                <a:gd name="T9" fmla="*/ 2147483647 h 16"/>
                <a:gd name="T10" fmla="*/ 2147483647 w 31"/>
                <a:gd name="T11" fmla="*/ 2147483647 h 16"/>
                <a:gd name="T12" fmla="*/ 2147483647 w 31"/>
                <a:gd name="T13" fmla="*/ 2147483647 h 16"/>
                <a:gd name="T14" fmla="*/ 0 w 31"/>
                <a:gd name="T15" fmla="*/ 2147483647 h 16"/>
                <a:gd name="T16" fmla="*/ 0 w 31"/>
                <a:gd name="T17" fmla="*/ 2147483647 h 16"/>
                <a:gd name="T18" fmla="*/ 2147483647 w 31"/>
                <a:gd name="T19" fmla="*/ 2147483647 h 16"/>
                <a:gd name="T20" fmla="*/ 2147483647 w 31"/>
                <a:gd name="T21" fmla="*/ 2147483647 h 16"/>
                <a:gd name="T22" fmla="*/ 2147483647 w 31"/>
                <a:gd name="T23" fmla="*/ 2147483647 h 16"/>
                <a:gd name="T24" fmla="*/ 2147483647 w 31"/>
                <a:gd name="T25" fmla="*/ 2147483647 h 16"/>
                <a:gd name="T26" fmla="*/ 2147483647 w 31"/>
                <a:gd name="T27" fmla="*/ 2147483647 h 16"/>
                <a:gd name="T28" fmla="*/ 2147483647 w 31"/>
                <a:gd name="T29" fmla="*/ 2147483647 h 16"/>
                <a:gd name="T30" fmla="*/ 2147483647 w 31"/>
                <a:gd name="T31" fmla="*/ 2147483647 h 16"/>
                <a:gd name="T32" fmla="*/ 2147483647 w 31"/>
                <a:gd name="T33" fmla="*/ 2147483647 h 16"/>
                <a:gd name="T34" fmla="*/ 2147483647 w 31"/>
                <a:gd name="T35" fmla="*/ 2147483647 h 16"/>
                <a:gd name="T36" fmla="*/ 2147483647 w 31"/>
                <a:gd name="T37" fmla="*/ 2147483647 h 16"/>
                <a:gd name="T38" fmla="*/ 2147483647 w 31"/>
                <a:gd name="T39" fmla="*/ 2147483647 h 16"/>
                <a:gd name="T40" fmla="*/ 2147483647 w 31"/>
                <a:gd name="T41" fmla="*/ 2147483647 h 16"/>
                <a:gd name="T42" fmla="*/ 2147483647 w 31"/>
                <a:gd name="T43" fmla="*/ 2147483647 h 16"/>
                <a:gd name="T44" fmla="*/ 2147483647 w 31"/>
                <a:gd name="T45" fmla="*/ 2147483647 h 16"/>
                <a:gd name="T46" fmla="*/ 2147483647 w 31"/>
                <a:gd name="T47" fmla="*/ 2147483647 h 16"/>
                <a:gd name="T48" fmla="*/ 2147483647 w 31"/>
                <a:gd name="T49" fmla="*/ 2147483647 h 16"/>
                <a:gd name="T50" fmla="*/ 2147483647 w 31"/>
                <a:gd name="T51" fmla="*/ 2147483647 h 16"/>
                <a:gd name="T52" fmla="*/ 2147483647 w 31"/>
                <a:gd name="T53" fmla="*/ 2147483647 h 16"/>
                <a:gd name="T54" fmla="*/ 2147483647 w 31"/>
                <a:gd name="T55" fmla="*/ 2147483647 h 16"/>
                <a:gd name="T56" fmla="*/ 2147483647 w 31"/>
                <a:gd name="T57" fmla="*/ 2147483647 h 16"/>
                <a:gd name="T58" fmla="*/ 2147483647 w 31"/>
                <a:gd name="T59" fmla="*/ 2147483647 h 16"/>
                <a:gd name="T60" fmla="*/ 2147483647 w 31"/>
                <a:gd name="T61" fmla="*/ 2147483647 h 16"/>
                <a:gd name="T62" fmla="*/ 2147483647 w 31"/>
                <a:gd name="T63" fmla="*/ 2147483647 h 16"/>
                <a:gd name="T64" fmla="*/ 2147483647 w 31"/>
                <a:gd name="T65" fmla="*/ 2147483647 h 16"/>
                <a:gd name="T66" fmla="*/ 2147483647 w 31"/>
                <a:gd name="T67" fmla="*/ 2147483647 h 16"/>
                <a:gd name="T68" fmla="*/ 2147483647 w 31"/>
                <a:gd name="T69" fmla="*/ 2147483647 h 16"/>
                <a:gd name="T70" fmla="*/ 2147483647 w 31"/>
                <a:gd name="T71" fmla="*/ 2147483647 h 16"/>
                <a:gd name="T72" fmla="*/ 2147483647 w 31"/>
                <a:gd name="T73" fmla="*/ 2147483647 h 16"/>
                <a:gd name="T74" fmla="*/ 2147483647 w 31"/>
                <a:gd name="T75" fmla="*/ 2147483647 h 16"/>
                <a:gd name="T76" fmla="*/ 2147483647 w 31"/>
                <a:gd name="T77" fmla="*/ 0 h 1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1"/>
                <a:gd name="T118" fmla="*/ 0 h 16"/>
                <a:gd name="T119" fmla="*/ 31 w 31"/>
                <a:gd name="T120" fmla="*/ 16 h 1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1" h="16">
                  <a:moveTo>
                    <a:pt x="10" y="0"/>
                  </a:moveTo>
                  <a:lnTo>
                    <a:pt x="7" y="2"/>
                  </a:lnTo>
                  <a:lnTo>
                    <a:pt x="7" y="5"/>
                  </a:lnTo>
                  <a:lnTo>
                    <a:pt x="5" y="5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2"/>
                  </a:lnTo>
                  <a:lnTo>
                    <a:pt x="5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9" y="16"/>
                  </a:lnTo>
                  <a:lnTo>
                    <a:pt x="26" y="16"/>
                  </a:lnTo>
                  <a:lnTo>
                    <a:pt x="31" y="16"/>
                  </a:lnTo>
                  <a:lnTo>
                    <a:pt x="31" y="14"/>
                  </a:lnTo>
                  <a:lnTo>
                    <a:pt x="31" y="9"/>
                  </a:lnTo>
                  <a:lnTo>
                    <a:pt x="28" y="9"/>
                  </a:lnTo>
                  <a:lnTo>
                    <a:pt x="28" y="7"/>
                  </a:lnTo>
                  <a:lnTo>
                    <a:pt x="26" y="7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4" y="5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26" name="Freeform 540"/>
            <p:cNvSpPr>
              <a:spLocks/>
            </p:cNvSpPr>
            <p:nvPr/>
          </p:nvSpPr>
          <p:spPr bwMode="auto">
            <a:xfrm>
              <a:off x="1398" y="2099"/>
              <a:ext cx="36" cy="18"/>
            </a:xfrm>
            <a:custGeom>
              <a:avLst/>
              <a:gdLst>
                <a:gd name="T0" fmla="*/ 2147483647 w 31"/>
                <a:gd name="T1" fmla="*/ 0 h 16"/>
                <a:gd name="T2" fmla="*/ 2147483647 w 31"/>
                <a:gd name="T3" fmla="*/ 2147483647 h 16"/>
                <a:gd name="T4" fmla="*/ 2147483647 w 31"/>
                <a:gd name="T5" fmla="*/ 2147483647 h 16"/>
                <a:gd name="T6" fmla="*/ 2147483647 w 31"/>
                <a:gd name="T7" fmla="*/ 2147483647 h 16"/>
                <a:gd name="T8" fmla="*/ 2147483647 w 31"/>
                <a:gd name="T9" fmla="*/ 2147483647 h 16"/>
                <a:gd name="T10" fmla="*/ 2147483647 w 31"/>
                <a:gd name="T11" fmla="*/ 2147483647 h 16"/>
                <a:gd name="T12" fmla="*/ 2147483647 w 31"/>
                <a:gd name="T13" fmla="*/ 2147483647 h 16"/>
                <a:gd name="T14" fmla="*/ 0 w 31"/>
                <a:gd name="T15" fmla="*/ 2147483647 h 16"/>
                <a:gd name="T16" fmla="*/ 0 w 31"/>
                <a:gd name="T17" fmla="*/ 2147483647 h 16"/>
                <a:gd name="T18" fmla="*/ 2147483647 w 31"/>
                <a:gd name="T19" fmla="*/ 2147483647 h 16"/>
                <a:gd name="T20" fmla="*/ 2147483647 w 31"/>
                <a:gd name="T21" fmla="*/ 2147483647 h 16"/>
                <a:gd name="T22" fmla="*/ 2147483647 w 31"/>
                <a:gd name="T23" fmla="*/ 2147483647 h 16"/>
                <a:gd name="T24" fmla="*/ 2147483647 w 31"/>
                <a:gd name="T25" fmla="*/ 2147483647 h 16"/>
                <a:gd name="T26" fmla="*/ 2147483647 w 31"/>
                <a:gd name="T27" fmla="*/ 2147483647 h 16"/>
                <a:gd name="T28" fmla="*/ 2147483647 w 31"/>
                <a:gd name="T29" fmla="*/ 2147483647 h 16"/>
                <a:gd name="T30" fmla="*/ 2147483647 w 31"/>
                <a:gd name="T31" fmla="*/ 2147483647 h 16"/>
                <a:gd name="T32" fmla="*/ 2147483647 w 31"/>
                <a:gd name="T33" fmla="*/ 2147483647 h 16"/>
                <a:gd name="T34" fmla="*/ 2147483647 w 31"/>
                <a:gd name="T35" fmla="*/ 2147483647 h 16"/>
                <a:gd name="T36" fmla="*/ 2147483647 w 31"/>
                <a:gd name="T37" fmla="*/ 2147483647 h 16"/>
                <a:gd name="T38" fmla="*/ 2147483647 w 31"/>
                <a:gd name="T39" fmla="*/ 2147483647 h 16"/>
                <a:gd name="T40" fmla="*/ 2147483647 w 31"/>
                <a:gd name="T41" fmla="*/ 2147483647 h 16"/>
                <a:gd name="T42" fmla="*/ 2147483647 w 31"/>
                <a:gd name="T43" fmla="*/ 2147483647 h 16"/>
                <a:gd name="T44" fmla="*/ 2147483647 w 31"/>
                <a:gd name="T45" fmla="*/ 2147483647 h 16"/>
                <a:gd name="T46" fmla="*/ 2147483647 w 31"/>
                <a:gd name="T47" fmla="*/ 2147483647 h 16"/>
                <a:gd name="T48" fmla="*/ 2147483647 w 31"/>
                <a:gd name="T49" fmla="*/ 2147483647 h 16"/>
                <a:gd name="T50" fmla="*/ 2147483647 w 31"/>
                <a:gd name="T51" fmla="*/ 2147483647 h 16"/>
                <a:gd name="T52" fmla="*/ 2147483647 w 31"/>
                <a:gd name="T53" fmla="*/ 2147483647 h 16"/>
                <a:gd name="T54" fmla="*/ 2147483647 w 31"/>
                <a:gd name="T55" fmla="*/ 2147483647 h 16"/>
                <a:gd name="T56" fmla="*/ 2147483647 w 31"/>
                <a:gd name="T57" fmla="*/ 2147483647 h 16"/>
                <a:gd name="T58" fmla="*/ 2147483647 w 31"/>
                <a:gd name="T59" fmla="*/ 2147483647 h 16"/>
                <a:gd name="T60" fmla="*/ 2147483647 w 31"/>
                <a:gd name="T61" fmla="*/ 2147483647 h 16"/>
                <a:gd name="T62" fmla="*/ 2147483647 w 31"/>
                <a:gd name="T63" fmla="*/ 2147483647 h 16"/>
                <a:gd name="T64" fmla="*/ 2147483647 w 31"/>
                <a:gd name="T65" fmla="*/ 2147483647 h 16"/>
                <a:gd name="T66" fmla="*/ 2147483647 w 31"/>
                <a:gd name="T67" fmla="*/ 2147483647 h 16"/>
                <a:gd name="T68" fmla="*/ 2147483647 w 31"/>
                <a:gd name="T69" fmla="*/ 2147483647 h 16"/>
                <a:gd name="T70" fmla="*/ 2147483647 w 31"/>
                <a:gd name="T71" fmla="*/ 2147483647 h 16"/>
                <a:gd name="T72" fmla="*/ 2147483647 w 31"/>
                <a:gd name="T73" fmla="*/ 2147483647 h 16"/>
                <a:gd name="T74" fmla="*/ 2147483647 w 31"/>
                <a:gd name="T75" fmla="*/ 2147483647 h 16"/>
                <a:gd name="T76" fmla="*/ 2147483647 w 31"/>
                <a:gd name="T77" fmla="*/ 0 h 1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1"/>
                <a:gd name="T118" fmla="*/ 0 h 16"/>
                <a:gd name="T119" fmla="*/ 31 w 31"/>
                <a:gd name="T120" fmla="*/ 16 h 1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1" h="16">
                  <a:moveTo>
                    <a:pt x="10" y="0"/>
                  </a:moveTo>
                  <a:lnTo>
                    <a:pt x="7" y="2"/>
                  </a:lnTo>
                  <a:lnTo>
                    <a:pt x="7" y="5"/>
                  </a:lnTo>
                  <a:lnTo>
                    <a:pt x="5" y="5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2"/>
                  </a:lnTo>
                  <a:lnTo>
                    <a:pt x="5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9" y="16"/>
                  </a:lnTo>
                  <a:lnTo>
                    <a:pt x="26" y="16"/>
                  </a:lnTo>
                  <a:lnTo>
                    <a:pt x="31" y="16"/>
                  </a:lnTo>
                  <a:lnTo>
                    <a:pt x="31" y="14"/>
                  </a:lnTo>
                  <a:lnTo>
                    <a:pt x="31" y="9"/>
                  </a:lnTo>
                  <a:lnTo>
                    <a:pt x="28" y="9"/>
                  </a:lnTo>
                  <a:lnTo>
                    <a:pt x="28" y="7"/>
                  </a:lnTo>
                  <a:lnTo>
                    <a:pt x="26" y="7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4" y="5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1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27" name="Freeform 541"/>
            <p:cNvSpPr>
              <a:spLocks/>
            </p:cNvSpPr>
            <p:nvPr/>
          </p:nvSpPr>
          <p:spPr bwMode="auto">
            <a:xfrm>
              <a:off x="1464" y="2148"/>
              <a:ext cx="49" cy="42"/>
            </a:xfrm>
            <a:custGeom>
              <a:avLst/>
              <a:gdLst>
                <a:gd name="T0" fmla="*/ 2147483647 w 42"/>
                <a:gd name="T1" fmla="*/ 2147483647 h 38"/>
                <a:gd name="T2" fmla="*/ 2147483647 w 42"/>
                <a:gd name="T3" fmla="*/ 2147483647 h 38"/>
                <a:gd name="T4" fmla="*/ 2147483647 w 42"/>
                <a:gd name="T5" fmla="*/ 2147483647 h 38"/>
                <a:gd name="T6" fmla="*/ 2147483647 w 42"/>
                <a:gd name="T7" fmla="*/ 2147483647 h 38"/>
                <a:gd name="T8" fmla="*/ 2147483647 w 42"/>
                <a:gd name="T9" fmla="*/ 2147483647 h 38"/>
                <a:gd name="T10" fmla="*/ 2147483647 w 42"/>
                <a:gd name="T11" fmla="*/ 0 h 38"/>
                <a:gd name="T12" fmla="*/ 0 w 42"/>
                <a:gd name="T13" fmla="*/ 0 h 38"/>
                <a:gd name="T14" fmla="*/ 0 w 42"/>
                <a:gd name="T15" fmla="*/ 2147483647 h 38"/>
                <a:gd name="T16" fmla="*/ 0 w 42"/>
                <a:gd name="T17" fmla="*/ 2147483647 h 38"/>
                <a:gd name="T18" fmla="*/ 0 w 42"/>
                <a:gd name="T19" fmla="*/ 2147483647 h 38"/>
                <a:gd name="T20" fmla="*/ 0 w 42"/>
                <a:gd name="T21" fmla="*/ 2147483647 h 38"/>
                <a:gd name="T22" fmla="*/ 2147483647 w 42"/>
                <a:gd name="T23" fmla="*/ 2147483647 h 38"/>
                <a:gd name="T24" fmla="*/ 2147483647 w 42"/>
                <a:gd name="T25" fmla="*/ 2147483647 h 38"/>
                <a:gd name="T26" fmla="*/ 2147483647 w 42"/>
                <a:gd name="T27" fmla="*/ 2147483647 h 38"/>
                <a:gd name="T28" fmla="*/ 2147483647 w 42"/>
                <a:gd name="T29" fmla="*/ 2147483647 h 38"/>
                <a:gd name="T30" fmla="*/ 2147483647 w 42"/>
                <a:gd name="T31" fmla="*/ 2147483647 h 38"/>
                <a:gd name="T32" fmla="*/ 2147483647 w 42"/>
                <a:gd name="T33" fmla="*/ 2147483647 h 38"/>
                <a:gd name="T34" fmla="*/ 2147483647 w 42"/>
                <a:gd name="T35" fmla="*/ 2147483647 h 38"/>
                <a:gd name="T36" fmla="*/ 2147483647 w 42"/>
                <a:gd name="T37" fmla="*/ 2147483647 h 38"/>
                <a:gd name="T38" fmla="*/ 2147483647 w 42"/>
                <a:gd name="T39" fmla="*/ 2147483647 h 38"/>
                <a:gd name="T40" fmla="*/ 2147483647 w 42"/>
                <a:gd name="T41" fmla="*/ 2147483647 h 38"/>
                <a:gd name="T42" fmla="*/ 2147483647 w 42"/>
                <a:gd name="T43" fmla="*/ 2147483647 h 38"/>
                <a:gd name="T44" fmla="*/ 2147483647 w 42"/>
                <a:gd name="T45" fmla="*/ 2147483647 h 38"/>
                <a:gd name="T46" fmla="*/ 2147483647 w 42"/>
                <a:gd name="T47" fmla="*/ 2147483647 h 38"/>
                <a:gd name="T48" fmla="*/ 2147483647 w 42"/>
                <a:gd name="T49" fmla="*/ 2147483647 h 38"/>
                <a:gd name="T50" fmla="*/ 2147483647 w 42"/>
                <a:gd name="T51" fmla="*/ 2147483647 h 38"/>
                <a:gd name="T52" fmla="*/ 2147483647 w 42"/>
                <a:gd name="T53" fmla="*/ 2147483647 h 38"/>
                <a:gd name="T54" fmla="*/ 2147483647 w 42"/>
                <a:gd name="T55" fmla="*/ 2147483647 h 38"/>
                <a:gd name="T56" fmla="*/ 2147483647 w 42"/>
                <a:gd name="T57" fmla="*/ 2147483647 h 38"/>
                <a:gd name="T58" fmla="*/ 2147483647 w 42"/>
                <a:gd name="T59" fmla="*/ 2147483647 h 38"/>
                <a:gd name="T60" fmla="*/ 2147483647 w 42"/>
                <a:gd name="T61" fmla="*/ 2147483647 h 38"/>
                <a:gd name="T62" fmla="*/ 2147483647 w 42"/>
                <a:gd name="T63" fmla="*/ 2147483647 h 38"/>
                <a:gd name="T64" fmla="*/ 2147483647 w 42"/>
                <a:gd name="T65" fmla="*/ 2147483647 h 38"/>
                <a:gd name="T66" fmla="*/ 2147483647 w 42"/>
                <a:gd name="T67" fmla="*/ 2147483647 h 38"/>
                <a:gd name="T68" fmla="*/ 2147483647 w 42"/>
                <a:gd name="T69" fmla="*/ 2147483647 h 38"/>
                <a:gd name="T70" fmla="*/ 2147483647 w 42"/>
                <a:gd name="T71" fmla="*/ 2147483647 h 38"/>
                <a:gd name="T72" fmla="*/ 2147483647 w 42"/>
                <a:gd name="T73" fmla="*/ 2147483647 h 38"/>
                <a:gd name="T74" fmla="*/ 2147483647 w 42"/>
                <a:gd name="T75" fmla="*/ 2147483647 h 38"/>
                <a:gd name="T76" fmla="*/ 2147483647 w 42"/>
                <a:gd name="T77" fmla="*/ 2147483647 h 3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"/>
                <a:gd name="T118" fmla="*/ 0 h 38"/>
                <a:gd name="T119" fmla="*/ 42 w 42"/>
                <a:gd name="T120" fmla="*/ 38 h 3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" h="38">
                  <a:moveTo>
                    <a:pt x="28" y="5"/>
                  </a:moveTo>
                  <a:lnTo>
                    <a:pt x="28" y="5"/>
                  </a:lnTo>
                  <a:lnTo>
                    <a:pt x="26" y="5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7" y="19"/>
                  </a:lnTo>
                  <a:lnTo>
                    <a:pt x="9" y="19"/>
                  </a:lnTo>
                  <a:lnTo>
                    <a:pt x="9" y="21"/>
                  </a:lnTo>
                  <a:lnTo>
                    <a:pt x="12" y="21"/>
                  </a:lnTo>
                  <a:lnTo>
                    <a:pt x="12" y="16"/>
                  </a:lnTo>
                  <a:lnTo>
                    <a:pt x="9" y="16"/>
                  </a:lnTo>
                  <a:lnTo>
                    <a:pt x="9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6" y="19"/>
                  </a:lnTo>
                  <a:lnTo>
                    <a:pt x="19" y="21"/>
                  </a:lnTo>
                  <a:lnTo>
                    <a:pt x="26" y="26"/>
                  </a:lnTo>
                  <a:lnTo>
                    <a:pt x="28" y="28"/>
                  </a:lnTo>
                  <a:lnTo>
                    <a:pt x="28" y="33"/>
                  </a:lnTo>
                  <a:lnTo>
                    <a:pt x="28" y="35"/>
                  </a:lnTo>
                  <a:lnTo>
                    <a:pt x="30" y="35"/>
                  </a:lnTo>
                  <a:lnTo>
                    <a:pt x="33" y="35"/>
                  </a:lnTo>
                  <a:lnTo>
                    <a:pt x="33" y="33"/>
                  </a:lnTo>
                  <a:lnTo>
                    <a:pt x="35" y="33"/>
                  </a:lnTo>
                  <a:lnTo>
                    <a:pt x="35" y="35"/>
                  </a:lnTo>
                  <a:lnTo>
                    <a:pt x="38" y="38"/>
                  </a:lnTo>
                  <a:lnTo>
                    <a:pt x="40" y="35"/>
                  </a:lnTo>
                  <a:lnTo>
                    <a:pt x="40" y="33"/>
                  </a:lnTo>
                  <a:lnTo>
                    <a:pt x="40" y="31"/>
                  </a:lnTo>
                  <a:lnTo>
                    <a:pt x="42" y="28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0" y="23"/>
                  </a:lnTo>
                  <a:lnTo>
                    <a:pt x="40" y="21"/>
                  </a:lnTo>
                  <a:lnTo>
                    <a:pt x="42" y="21"/>
                  </a:lnTo>
                  <a:lnTo>
                    <a:pt x="42" y="19"/>
                  </a:lnTo>
                  <a:lnTo>
                    <a:pt x="38" y="16"/>
                  </a:lnTo>
                  <a:lnTo>
                    <a:pt x="33" y="12"/>
                  </a:lnTo>
                  <a:lnTo>
                    <a:pt x="33" y="9"/>
                  </a:lnTo>
                  <a:lnTo>
                    <a:pt x="30" y="7"/>
                  </a:lnTo>
                  <a:lnTo>
                    <a:pt x="30" y="5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28" name="Freeform 543"/>
            <p:cNvSpPr>
              <a:spLocks/>
            </p:cNvSpPr>
            <p:nvPr/>
          </p:nvSpPr>
          <p:spPr bwMode="auto">
            <a:xfrm>
              <a:off x="1664" y="2016"/>
              <a:ext cx="6" cy="2"/>
            </a:xfrm>
            <a:custGeom>
              <a:avLst/>
              <a:gdLst>
                <a:gd name="T0" fmla="*/ 2147483647 w 5"/>
                <a:gd name="T1" fmla="*/ 0 h 3"/>
                <a:gd name="T2" fmla="*/ 2147483647 w 5"/>
                <a:gd name="T3" fmla="*/ 0 h 3"/>
                <a:gd name="T4" fmla="*/ 2147483647 w 5"/>
                <a:gd name="T5" fmla="*/ 1431654969 h 3"/>
                <a:gd name="T6" fmla="*/ 2147483647 w 5"/>
                <a:gd name="T7" fmla="*/ 1431654969 h 3"/>
                <a:gd name="T8" fmla="*/ 2147483647 w 5"/>
                <a:gd name="T9" fmla="*/ 1431654969 h 3"/>
                <a:gd name="T10" fmla="*/ 0 w 5"/>
                <a:gd name="T11" fmla="*/ 1431654969 h 3"/>
                <a:gd name="T12" fmla="*/ 0 w 5"/>
                <a:gd name="T13" fmla="*/ 1431654969 h 3"/>
                <a:gd name="T14" fmla="*/ 0 w 5"/>
                <a:gd name="T15" fmla="*/ 0 h 3"/>
                <a:gd name="T16" fmla="*/ 2147483647 w 5"/>
                <a:gd name="T17" fmla="*/ 0 h 3"/>
                <a:gd name="T18" fmla="*/ 2147483647 w 5"/>
                <a:gd name="T19" fmla="*/ 0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3"/>
                <a:gd name="T32" fmla="*/ 5 w 5"/>
                <a:gd name="T33" fmla="*/ 3 h 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3">
                  <a:moveTo>
                    <a:pt x="3" y="0"/>
                  </a:moveTo>
                  <a:lnTo>
                    <a:pt x="3" y="0"/>
                  </a:lnTo>
                  <a:lnTo>
                    <a:pt x="5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29" name="Freeform 544"/>
            <p:cNvSpPr>
              <a:spLocks/>
            </p:cNvSpPr>
            <p:nvPr/>
          </p:nvSpPr>
          <p:spPr bwMode="auto">
            <a:xfrm>
              <a:off x="1664" y="2016"/>
              <a:ext cx="6" cy="2"/>
            </a:xfrm>
            <a:custGeom>
              <a:avLst/>
              <a:gdLst>
                <a:gd name="T0" fmla="*/ 2147483647 w 5"/>
                <a:gd name="T1" fmla="*/ 0 h 3"/>
                <a:gd name="T2" fmla="*/ 2147483647 w 5"/>
                <a:gd name="T3" fmla="*/ 0 h 3"/>
                <a:gd name="T4" fmla="*/ 2147483647 w 5"/>
                <a:gd name="T5" fmla="*/ 1431654969 h 3"/>
                <a:gd name="T6" fmla="*/ 2147483647 w 5"/>
                <a:gd name="T7" fmla="*/ 1431654969 h 3"/>
                <a:gd name="T8" fmla="*/ 2147483647 w 5"/>
                <a:gd name="T9" fmla="*/ 1431654969 h 3"/>
                <a:gd name="T10" fmla="*/ 0 w 5"/>
                <a:gd name="T11" fmla="*/ 1431654969 h 3"/>
                <a:gd name="T12" fmla="*/ 0 w 5"/>
                <a:gd name="T13" fmla="*/ 1431654969 h 3"/>
                <a:gd name="T14" fmla="*/ 0 w 5"/>
                <a:gd name="T15" fmla="*/ 0 h 3"/>
                <a:gd name="T16" fmla="*/ 2147483647 w 5"/>
                <a:gd name="T17" fmla="*/ 0 h 3"/>
                <a:gd name="T18" fmla="*/ 2147483647 w 5"/>
                <a:gd name="T19" fmla="*/ 0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3"/>
                <a:gd name="T32" fmla="*/ 5 w 5"/>
                <a:gd name="T33" fmla="*/ 3 h 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3">
                  <a:moveTo>
                    <a:pt x="3" y="0"/>
                  </a:moveTo>
                  <a:lnTo>
                    <a:pt x="3" y="0"/>
                  </a:lnTo>
                  <a:lnTo>
                    <a:pt x="5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30" name="Freeform 545"/>
            <p:cNvSpPr>
              <a:spLocks/>
            </p:cNvSpPr>
            <p:nvPr/>
          </p:nvSpPr>
          <p:spPr bwMode="auto">
            <a:xfrm>
              <a:off x="1658" y="2034"/>
              <a:ext cx="10" cy="2"/>
            </a:xfrm>
            <a:custGeom>
              <a:avLst/>
              <a:gdLst>
                <a:gd name="T0" fmla="*/ 2147483647 w 8"/>
                <a:gd name="T1" fmla="*/ 0 h 2"/>
                <a:gd name="T2" fmla="*/ 2147483647 w 8"/>
                <a:gd name="T3" fmla="*/ 0 h 2"/>
                <a:gd name="T4" fmla="*/ 2147483647 w 8"/>
                <a:gd name="T5" fmla="*/ 2147482112 h 2"/>
                <a:gd name="T6" fmla="*/ 2147483647 w 8"/>
                <a:gd name="T7" fmla="*/ 2147482112 h 2"/>
                <a:gd name="T8" fmla="*/ 0 w 8"/>
                <a:gd name="T9" fmla="*/ 2147482112 h 2"/>
                <a:gd name="T10" fmla="*/ 0 w 8"/>
                <a:gd name="T11" fmla="*/ 0 h 2"/>
                <a:gd name="T12" fmla="*/ 2147483647 w 8"/>
                <a:gd name="T13" fmla="*/ 0 h 2"/>
                <a:gd name="T14" fmla="*/ 2147483647 w 8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"/>
                <a:gd name="T25" fmla="*/ 0 h 2"/>
                <a:gd name="T26" fmla="*/ 8 w 8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" h="2">
                  <a:moveTo>
                    <a:pt x="5" y="0"/>
                  </a:moveTo>
                  <a:lnTo>
                    <a:pt x="5" y="0"/>
                  </a:lnTo>
                  <a:lnTo>
                    <a:pt x="8" y="2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31" name="Freeform 546"/>
            <p:cNvSpPr>
              <a:spLocks/>
            </p:cNvSpPr>
            <p:nvPr/>
          </p:nvSpPr>
          <p:spPr bwMode="auto">
            <a:xfrm>
              <a:off x="1658" y="2034"/>
              <a:ext cx="10" cy="2"/>
            </a:xfrm>
            <a:custGeom>
              <a:avLst/>
              <a:gdLst>
                <a:gd name="T0" fmla="*/ 2147483647 w 8"/>
                <a:gd name="T1" fmla="*/ 0 h 2"/>
                <a:gd name="T2" fmla="*/ 2147483647 w 8"/>
                <a:gd name="T3" fmla="*/ 0 h 2"/>
                <a:gd name="T4" fmla="*/ 2147483647 w 8"/>
                <a:gd name="T5" fmla="*/ 2147482112 h 2"/>
                <a:gd name="T6" fmla="*/ 2147483647 w 8"/>
                <a:gd name="T7" fmla="*/ 2147482112 h 2"/>
                <a:gd name="T8" fmla="*/ 0 w 8"/>
                <a:gd name="T9" fmla="*/ 2147482112 h 2"/>
                <a:gd name="T10" fmla="*/ 0 w 8"/>
                <a:gd name="T11" fmla="*/ 0 h 2"/>
                <a:gd name="T12" fmla="*/ 2147483647 w 8"/>
                <a:gd name="T13" fmla="*/ 0 h 2"/>
                <a:gd name="T14" fmla="*/ 2147483647 w 8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"/>
                <a:gd name="T25" fmla="*/ 0 h 2"/>
                <a:gd name="T26" fmla="*/ 8 w 8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" h="2">
                  <a:moveTo>
                    <a:pt x="5" y="0"/>
                  </a:moveTo>
                  <a:lnTo>
                    <a:pt x="5" y="0"/>
                  </a:lnTo>
                  <a:lnTo>
                    <a:pt x="8" y="2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32" name="Freeform 547"/>
            <p:cNvSpPr>
              <a:spLocks/>
            </p:cNvSpPr>
            <p:nvPr/>
          </p:nvSpPr>
          <p:spPr bwMode="auto">
            <a:xfrm>
              <a:off x="1642" y="2018"/>
              <a:ext cx="45" cy="30"/>
            </a:xfrm>
            <a:custGeom>
              <a:avLst/>
              <a:gdLst>
                <a:gd name="T0" fmla="*/ 2147483647 w 38"/>
                <a:gd name="T1" fmla="*/ 2147483647 h 26"/>
                <a:gd name="T2" fmla="*/ 2147483647 w 38"/>
                <a:gd name="T3" fmla="*/ 2147483647 h 26"/>
                <a:gd name="T4" fmla="*/ 2147483647 w 38"/>
                <a:gd name="T5" fmla="*/ 2147483647 h 26"/>
                <a:gd name="T6" fmla="*/ 2147483647 w 38"/>
                <a:gd name="T7" fmla="*/ 2147483647 h 26"/>
                <a:gd name="T8" fmla="*/ 2147483647 w 38"/>
                <a:gd name="T9" fmla="*/ 2147483647 h 26"/>
                <a:gd name="T10" fmla="*/ 2147483647 w 38"/>
                <a:gd name="T11" fmla="*/ 2147483647 h 26"/>
                <a:gd name="T12" fmla="*/ 2147483647 w 38"/>
                <a:gd name="T13" fmla="*/ 2147483647 h 26"/>
                <a:gd name="T14" fmla="*/ 2147483647 w 38"/>
                <a:gd name="T15" fmla="*/ 2147483647 h 26"/>
                <a:gd name="T16" fmla="*/ 2147483647 w 38"/>
                <a:gd name="T17" fmla="*/ 2147483647 h 26"/>
                <a:gd name="T18" fmla="*/ 2147483647 w 38"/>
                <a:gd name="T19" fmla="*/ 2147483647 h 26"/>
                <a:gd name="T20" fmla="*/ 2147483647 w 38"/>
                <a:gd name="T21" fmla="*/ 2147483647 h 26"/>
                <a:gd name="T22" fmla="*/ 2147483647 w 38"/>
                <a:gd name="T23" fmla="*/ 2147483647 h 26"/>
                <a:gd name="T24" fmla="*/ 2147483647 w 38"/>
                <a:gd name="T25" fmla="*/ 2147483647 h 26"/>
                <a:gd name="T26" fmla="*/ 2147483647 w 38"/>
                <a:gd name="T27" fmla="*/ 2147483647 h 26"/>
                <a:gd name="T28" fmla="*/ 2147483647 w 38"/>
                <a:gd name="T29" fmla="*/ 2147483647 h 26"/>
                <a:gd name="T30" fmla="*/ 2147483647 w 38"/>
                <a:gd name="T31" fmla="*/ 2147483647 h 26"/>
                <a:gd name="T32" fmla="*/ 2147483647 w 38"/>
                <a:gd name="T33" fmla="*/ 2147483647 h 26"/>
                <a:gd name="T34" fmla="*/ 2147483647 w 38"/>
                <a:gd name="T35" fmla="*/ 2147483647 h 26"/>
                <a:gd name="T36" fmla="*/ 2147483647 w 38"/>
                <a:gd name="T37" fmla="*/ 2147483647 h 26"/>
                <a:gd name="T38" fmla="*/ 2147483647 w 38"/>
                <a:gd name="T39" fmla="*/ 2147483647 h 26"/>
                <a:gd name="T40" fmla="*/ 2147483647 w 38"/>
                <a:gd name="T41" fmla="*/ 2147483647 h 26"/>
                <a:gd name="T42" fmla="*/ 2147483647 w 38"/>
                <a:gd name="T43" fmla="*/ 0 h 26"/>
                <a:gd name="T44" fmla="*/ 2147483647 w 38"/>
                <a:gd name="T45" fmla="*/ 0 h 26"/>
                <a:gd name="T46" fmla="*/ 2147483647 w 38"/>
                <a:gd name="T47" fmla="*/ 0 h 26"/>
                <a:gd name="T48" fmla="*/ 2147483647 w 38"/>
                <a:gd name="T49" fmla="*/ 2147483647 h 26"/>
                <a:gd name="T50" fmla="*/ 2147483647 w 38"/>
                <a:gd name="T51" fmla="*/ 2147483647 h 26"/>
                <a:gd name="T52" fmla="*/ 2147483647 w 38"/>
                <a:gd name="T53" fmla="*/ 2147483647 h 26"/>
                <a:gd name="T54" fmla="*/ 2147483647 w 38"/>
                <a:gd name="T55" fmla="*/ 2147483647 h 26"/>
                <a:gd name="T56" fmla="*/ 2147483647 w 38"/>
                <a:gd name="T57" fmla="*/ 2147483647 h 26"/>
                <a:gd name="T58" fmla="*/ 2147483647 w 38"/>
                <a:gd name="T59" fmla="*/ 2147483647 h 26"/>
                <a:gd name="T60" fmla="*/ 2147483647 w 38"/>
                <a:gd name="T61" fmla="*/ 2147483647 h 26"/>
                <a:gd name="T62" fmla="*/ 2147483647 w 38"/>
                <a:gd name="T63" fmla="*/ 2147483647 h 26"/>
                <a:gd name="T64" fmla="*/ 2147483647 w 38"/>
                <a:gd name="T65" fmla="*/ 2147483647 h 26"/>
                <a:gd name="T66" fmla="*/ 2147483647 w 38"/>
                <a:gd name="T67" fmla="*/ 2147483647 h 26"/>
                <a:gd name="T68" fmla="*/ 2147483647 w 38"/>
                <a:gd name="T69" fmla="*/ 2147483647 h 26"/>
                <a:gd name="T70" fmla="*/ 2147483647 w 38"/>
                <a:gd name="T71" fmla="*/ 2147483647 h 26"/>
                <a:gd name="T72" fmla="*/ 2147483647 w 38"/>
                <a:gd name="T73" fmla="*/ 2147483647 h 26"/>
                <a:gd name="T74" fmla="*/ 2147483647 w 38"/>
                <a:gd name="T75" fmla="*/ 2147483647 h 26"/>
                <a:gd name="T76" fmla="*/ 2147483647 w 38"/>
                <a:gd name="T77" fmla="*/ 2147483647 h 26"/>
                <a:gd name="T78" fmla="*/ 2147483647 w 38"/>
                <a:gd name="T79" fmla="*/ 2147483647 h 26"/>
                <a:gd name="T80" fmla="*/ 2147483647 w 38"/>
                <a:gd name="T81" fmla="*/ 2147483647 h 26"/>
                <a:gd name="T82" fmla="*/ 2147483647 w 38"/>
                <a:gd name="T83" fmla="*/ 2147483647 h 26"/>
                <a:gd name="T84" fmla="*/ 0 w 38"/>
                <a:gd name="T85" fmla="*/ 2147483647 h 26"/>
                <a:gd name="T86" fmla="*/ 0 w 38"/>
                <a:gd name="T87" fmla="*/ 2147483647 h 26"/>
                <a:gd name="T88" fmla="*/ 0 w 38"/>
                <a:gd name="T89" fmla="*/ 2147483647 h 26"/>
                <a:gd name="T90" fmla="*/ 2147483647 w 38"/>
                <a:gd name="T91" fmla="*/ 2147483647 h 26"/>
                <a:gd name="T92" fmla="*/ 2147483647 w 38"/>
                <a:gd name="T93" fmla="*/ 2147483647 h 26"/>
                <a:gd name="T94" fmla="*/ 2147483647 w 38"/>
                <a:gd name="T95" fmla="*/ 2147483647 h 26"/>
                <a:gd name="T96" fmla="*/ 2147483647 w 38"/>
                <a:gd name="T97" fmla="*/ 2147483647 h 26"/>
                <a:gd name="T98" fmla="*/ 2147483647 w 38"/>
                <a:gd name="T99" fmla="*/ 2147483647 h 26"/>
                <a:gd name="T100" fmla="*/ 2147483647 w 38"/>
                <a:gd name="T101" fmla="*/ 2147483647 h 26"/>
                <a:gd name="T102" fmla="*/ 2147483647 w 38"/>
                <a:gd name="T103" fmla="*/ 2147483647 h 26"/>
                <a:gd name="T104" fmla="*/ 2147483647 w 38"/>
                <a:gd name="T105" fmla="*/ 2147483647 h 26"/>
                <a:gd name="T106" fmla="*/ 2147483647 w 38"/>
                <a:gd name="T107" fmla="*/ 2147483647 h 26"/>
                <a:gd name="T108" fmla="*/ 2147483647 w 38"/>
                <a:gd name="T109" fmla="*/ 2147483647 h 26"/>
                <a:gd name="T110" fmla="*/ 2147483647 w 38"/>
                <a:gd name="T111" fmla="*/ 2147483647 h 26"/>
                <a:gd name="T112" fmla="*/ 2147483647 w 38"/>
                <a:gd name="T113" fmla="*/ 2147483647 h 26"/>
                <a:gd name="T114" fmla="*/ 2147483647 w 38"/>
                <a:gd name="T115" fmla="*/ 2147483647 h 26"/>
                <a:gd name="T116" fmla="*/ 2147483647 w 38"/>
                <a:gd name="T117" fmla="*/ 2147483647 h 26"/>
                <a:gd name="T118" fmla="*/ 2147483647 w 38"/>
                <a:gd name="T119" fmla="*/ 2147483647 h 26"/>
                <a:gd name="T120" fmla="*/ 2147483647 w 38"/>
                <a:gd name="T121" fmla="*/ 2147483647 h 26"/>
                <a:gd name="T122" fmla="*/ 2147483647 w 38"/>
                <a:gd name="T123" fmla="*/ 2147483647 h 26"/>
                <a:gd name="T124" fmla="*/ 2147483647 w 38"/>
                <a:gd name="T125" fmla="*/ 2147483647 h 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8"/>
                <a:gd name="T190" fmla="*/ 0 h 26"/>
                <a:gd name="T191" fmla="*/ 38 w 38"/>
                <a:gd name="T192" fmla="*/ 26 h 2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8" h="26">
                  <a:moveTo>
                    <a:pt x="36" y="26"/>
                  </a:moveTo>
                  <a:lnTo>
                    <a:pt x="36" y="26"/>
                  </a:lnTo>
                  <a:lnTo>
                    <a:pt x="36" y="21"/>
                  </a:lnTo>
                  <a:lnTo>
                    <a:pt x="33" y="19"/>
                  </a:lnTo>
                  <a:lnTo>
                    <a:pt x="33" y="16"/>
                  </a:lnTo>
                  <a:lnTo>
                    <a:pt x="36" y="16"/>
                  </a:lnTo>
                  <a:lnTo>
                    <a:pt x="36" y="11"/>
                  </a:lnTo>
                  <a:lnTo>
                    <a:pt x="38" y="11"/>
                  </a:lnTo>
                  <a:lnTo>
                    <a:pt x="38" y="9"/>
                  </a:lnTo>
                  <a:lnTo>
                    <a:pt x="36" y="9"/>
                  </a:lnTo>
                  <a:lnTo>
                    <a:pt x="36" y="7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3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9" y="4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22" y="14"/>
                  </a:lnTo>
                  <a:lnTo>
                    <a:pt x="24" y="16"/>
                  </a:lnTo>
                  <a:lnTo>
                    <a:pt x="26" y="16"/>
                  </a:lnTo>
                  <a:lnTo>
                    <a:pt x="26" y="19"/>
                  </a:lnTo>
                  <a:lnTo>
                    <a:pt x="24" y="19"/>
                  </a:lnTo>
                  <a:lnTo>
                    <a:pt x="22" y="19"/>
                  </a:lnTo>
                  <a:lnTo>
                    <a:pt x="17" y="19"/>
                  </a:lnTo>
                  <a:lnTo>
                    <a:pt x="12" y="19"/>
                  </a:lnTo>
                  <a:lnTo>
                    <a:pt x="7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3" y="23"/>
                  </a:lnTo>
                  <a:lnTo>
                    <a:pt x="5" y="23"/>
                  </a:lnTo>
                  <a:lnTo>
                    <a:pt x="7" y="26"/>
                  </a:lnTo>
                  <a:lnTo>
                    <a:pt x="7" y="23"/>
                  </a:lnTo>
                  <a:lnTo>
                    <a:pt x="10" y="23"/>
                  </a:lnTo>
                  <a:lnTo>
                    <a:pt x="14" y="23"/>
                  </a:lnTo>
                  <a:lnTo>
                    <a:pt x="22" y="26"/>
                  </a:lnTo>
                  <a:lnTo>
                    <a:pt x="24" y="23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3" y="23"/>
                  </a:lnTo>
                  <a:lnTo>
                    <a:pt x="33" y="26"/>
                  </a:lnTo>
                  <a:lnTo>
                    <a:pt x="36" y="26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33" name="Freeform 548"/>
            <p:cNvSpPr>
              <a:spLocks/>
            </p:cNvSpPr>
            <p:nvPr/>
          </p:nvSpPr>
          <p:spPr bwMode="auto">
            <a:xfrm>
              <a:off x="1642" y="2018"/>
              <a:ext cx="45" cy="30"/>
            </a:xfrm>
            <a:custGeom>
              <a:avLst/>
              <a:gdLst>
                <a:gd name="T0" fmla="*/ 2147483647 w 38"/>
                <a:gd name="T1" fmla="*/ 2147483647 h 26"/>
                <a:gd name="T2" fmla="*/ 2147483647 w 38"/>
                <a:gd name="T3" fmla="*/ 2147483647 h 26"/>
                <a:gd name="T4" fmla="*/ 2147483647 w 38"/>
                <a:gd name="T5" fmla="*/ 2147483647 h 26"/>
                <a:gd name="T6" fmla="*/ 2147483647 w 38"/>
                <a:gd name="T7" fmla="*/ 2147483647 h 26"/>
                <a:gd name="T8" fmla="*/ 2147483647 w 38"/>
                <a:gd name="T9" fmla="*/ 2147483647 h 26"/>
                <a:gd name="T10" fmla="*/ 2147483647 w 38"/>
                <a:gd name="T11" fmla="*/ 2147483647 h 26"/>
                <a:gd name="T12" fmla="*/ 2147483647 w 38"/>
                <a:gd name="T13" fmla="*/ 2147483647 h 26"/>
                <a:gd name="T14" fmla="*/ 2147483647 w 38"/>
                <a:gd name="T15" fmla="*/ 2147483647 h 26"/>
                <a:gd name="T16" fmla="*/ 2147483647 w 38"/>
                <a:gd name="T17" fmla="*/ 2147483647 h 26"/>
                <a:gd name="T18" fmla="*/ 2147483647 w 38"/>
                <a:gd name="T19" fmla="*/ 2147483647 h 26"/>
                <a:gd name="T20" fmla="*/ 2147483647 w 38"/>
                <a:gd name="T21" fmla="*/ 2147483647 h 26"/>
                <a:gd name="T22" fmla="*/ 2147483647 w 38"/>
                <a:gd name="T23" fmla="*/ 2147483647 h 26"/>
                <a:gd name="T24" fmla="*/ 2147483647 w 38"/>
                <a:gd name="T25" fmla="*/ 2147483647 h 26"/>
                <a:gd name="T26" fmla="*/ 2147483647 w 38"/>
                <a:gd name="T27" fmla="*/ 2147483647 h 26"/>
                <a:gd name="T28" fmla="*/ 2147483647 w 38"/>
                <a:gd name="T29" fmla="*/ 2147483647 h 26"/>
                <a:gd name="T30" fmla="*/ 2147483647 w 38"/>
                <a:gd name="T31" fmla="*/ 2147483647 h 26"/>
                <a:gd name="T32" fmla="*/ 2147483647 w 38"/>
                <a:gd name="T33" fmla="*/ 2147483647 h 26"/>
                <a:gd name="T34" fmla="*/ 2147483647 w 38"/>
                <a:gd name="T35" fmla="*/ 2147483647 h 26"/>
                <a:gd name="T36" fmla="*/ 2147483647 w 38"/>
                <a:gd name="T37" fmla="*/ 2147483647 h 26"/>
                <a:gd name="T38" fmla="*/ 2147483647 w 38"/>
                <a:gd name="T39" fmla="*/ 2147483647 h 26"/>
                <a:gd name="T40" fmla="*/ 2147483647 w 38"/>
                <a:gd name="T41" fmla="*/ 2147483647 h 26"/>
                <a:gd name="T42" fmla="*/ 2147483647 w 38"/>
                <a:gd name="T43" fmla="*/ 0 h 26"/>
                <a:gd name="T44" fmla="*/ 2147483647 w 38"/>
                <a:gd name="T45" fmla="*/ 0 h 26"/>
                <a:gd name="T46" fmla="*/ 2147483647 w 38"/>
                <a:gd name="T47" fmla="*/ 0 h 26"/>
                <a:gd name="T48" fmla="*/ 2147483647 w 38"/>
                <a:gd name="T49" fmla="*/ 2147483647 h 26"/>
                <a:gd name="T50" fmla="*/ 2147483647 w 38"/>
                <a:gd name="T51" fmla="*/ 2147483647 h 26"/>
                <a:gd name="T52" fmla="*/ 2147483647 w 38"/>
                <a:gd name="T53" fmla="*/ 2147483647 h 26"/>
                <a:gd name="T54" fmla="*/ 2147483647 w 38"/>
                <a:gd name="T55" fmla="*/ 2147483647 h 26"/>
                <a:gd name="T56" fmla="*/ 2147483647 w 38"/>
                <a:gd name="T57" fmla="*/ 2147483647 h 26"/>
                <a:gd name="T58" fmla="*/ 2147483647 w 38"/>
                <a:gd name="T59" fmla="*/ 2147483647 h 26"/>
                <a:gd name="T60" fmla="*/ 2147483647 w 38"/>
                <a:gd name="T61" fmla="*/ 2147483647 h 26"/>
                <a:gd name="T62" fmla="*/ 2147483647 w 38"/>
                <a:gd name="T63" fmla="*/ 2147483647 h 26"/>
                <a:gd name="T64" fmla="*/ 2147483647 w 38"/>
                <a:gd name="T65" fmla="*/ 2147483647 h 26"/>
                <a:gd name="T66" fmla="*/ 2147483647 w 38"/>
                <a:gd name="T67" fmla="*/ 2147483647 h 26"/>
                <a:gd name="T68" fmla="*/ 2147483647 w 38"/>
                <a:gd name="T69" fmla="*/ 2147483647 h 26"/>
                <a:gd name="T70" fmla="*/ 2147483647 w 38"/>
                <a:gd name="T71" fmla="*/ 2147483647 h 26"/>
                <a:gd name="T72" fmla="*/ 2147483647 w 38"/>
                <a:gd name="T73" fmla="*/ 2147483647 h 26"/>
                <a:gd name="T74" fmla="*/ 2147483647 w 38"/>
                <a:gd name="T75" fmla="*/ 2147483647 h 26"/>
                <a:gd name="T76" fmla="*/ 2147483647 w 38"/>
                <a:gd name="T77" fmla="*/ 2147483647 h 26"/>
                <a:gd name="T78" fmla="*/ 2147483647 w 38"/>
                <a:gd name="T79" fmla="*/ 2147483647 h 26"/>
                <a:gd name="T80" fmla="*/ 2147483647 w 38"/>
                <a:gd name="T81" fmla="*/ 2147483647 h 26"/>
                <a:gd name="T82" fmla="*/ 2147483647 w 38"/>
                <a:gd name="T83" fmla="*/ 2147483647 h 26"/>
                <a:gd name="T84" fmla="*/ 0 w 38"/>
                <a:gd name="T85" fmla="*/ 2147483647 h 26"/>
                <a:gd name="T86" fmla="*/ 0 w 38"/>
                <a:gd name="T87" fmla="*/ 2147483647 h 26"/>
                <a:gd name="T88" fmla="*/ 0 w 38"/>
                <a:gd name="T89" fmla="*/ 2147483647 h 26"/>
                <a:gd name="T90" fmla="*/ 2147483647 w 38"/>
                <a:gd name="T91" fmla="*/ 2147483647 h 26"/>
                <a:gd name="T92" fmla="*/ 2147483647 w 38"/>
                <a:gd name="T93" fmla="*/ 2147483647 h 26"/>
                <a:gd name="T94" fmla="*/ 2147483647 w 38"/>
                <a:gd name="T95" fmla="*/ 2147483647 h 26"/>
                <a:gd name="T96" fmla="*/ 2147483647 w 38"/>
                <a:gd name="T97" fmla="*/ 2147483647 h 26"/>
                <a:gd name="T98" fmla="*/ 2147483647 w 38"/>
                <a:gd name="T99" fmla="*/ 2147483647 h 26"/>
                <a:gd name="T100" fmla="*/ 2147483647 w 38"/>
                <a:gd name="T101" fmla="*/ 2147483647 h 26"/>
                <a:gd name="T102" fmla="*/ 2147483647 w 38"/>
                <a:gd name="T103" fmla="*/ 2147483647 h 26"/>
                <a:gd name="T104" fmla="*/ 2147483647 w 38"/>
                <a:gd name="T105" fmla="*/ 2147483647 h 26"/>
                <a:gd name="T106" fmla="*/ 2147483647 w 38"/>
                <a:gd name="T107" fmla="*/ 2147483647 h 26"/>
                <a:gd name="T108" fmla="*/ 2147483647 w 38"/>
                <a:gd name="T109" fmla="*/ 2147483647 h 26"/>
                <a:gd name="T110" fmla="*/ 2147483647 w 38"/>
                <a:gd name="T111" fmla="*/ 2147483647 h 26"/>
                <a:gd name="T112" fmla="*/ 2147483647 w 38"/>
                <a:gd name="T113" fmla="*/ 2147483647 h 26"/>
                <a:gd name="T114" fmla="*/ 2147483647 w 38"/>
                <a:gd name="T115" fmla="*/ 2147483647 h 26"/>
                <a:gd name="T116" fmla="*/ 2147483647 w 38"/>
                <a:gd name="T117" fmla="*/ 2147483647 h 26"/>
                <a:gd name="T118" fmla="*/ 2147483647 w 38"/>
                <a:gd name="T119" fmla="*/ 2147483647 h 26"/>
                <a:gd name="T120" fmla="*/ 2147483647 w 38"/>
                <a:gd name="T121" fmla="*/ 2147483647 h 26"/>
                <a:gd name="T122" fmla="*/ 2147483647 w 38"/>
                <a:gd name="T123" fmla="*/ 2147483647 h 26"/>
                <a:gd name="T124" fmla="*/ 2147483647 w 38"/>
                <a:gd name="T125" fmla="*/ 2147483647 h 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8"/>
                <a:gd name="T190" fmla="*/ 0 h 26"/>
                <a:gd name="T191" fmla="*/ 38 w 38"/>
                <a:gd name="T192" fmla="*/ 26 h 2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8" h="26">
                  <a:moveTo>
                    <a:pt x="36" y="26"/>
                  </a:moveTo>
                  <a:lnTo>
                    <a:pt x="36" y="26"/>
                  </a:lnTo>
                  <a:lnTo>
                    <a:pt x="36" y="21"/>
                  </a:lnTo>
                  <a:lnTo>
                    <a:pt x="33" y="19"/>
                  </a:lnTo>
                  <a:lnTo>
                    <a:pt x="33" y="16"/>
                  </a:lnTo>
                  <a:lnTo>
                    <a:pt x="36" y="16"/>
                  </a:lnTo>
                  <a:lnTo>
                    <a:pt x="36" y="11"/>
                  </a:lnTo>
                  <a:lnTo>
                    <a:pt x="38" y="11"/>
                  </a:lnTo>
                  <a:lnTo>
                    <a:pt x="38" y="9"/>
                  </a:lnTo>
                  <a:lnTo>
                    <a:pt x="36" y="9"/>
                  </a:lnTo>
                  <a:lnTo>
                    <a:pt x="36" y="7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3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9" y="4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22" y="14"/>
                  </a:lnTo>
                  <a:lnTo>
                    <a:pt x="24" y="16"/>
                  </a:lnTo>
                  <a:lnTo>
                    <a:pt x="26" y="16"/>
                  </a:lnTo>
                  <a:lnTo>
                    <a:pt x="26" y="19"/>
                  </a:lnTo>
                  <a:lnTo>
                    <a:pt x="24" y="19"/>
                  </a:lnTo>
                  <a:lnTo>
                    <a:pt x="22" y="19"/>
                  </a:lnTo>
                  <a:lnTo>
                    <a:pt x="17" y="19"/>
                  </a:lnTo>
                  <a:lnTo>
                    <a:pt x="12" y="19"/>
                  </a:lnTo>
                  <a:lnTo>
                    <a:pt x="7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3" y="23"/>
                  </a:lnTo>
                  <a:lnTo>
                    <a:pt x="5" y="23"/>
                  </a:lnTo>
                  <a:lnTo>
                    <a:pt x="7" y="26"/>
                  </a:lnTo>
                  <a:lnTo>
                    <a:pt x="7" y="23"/>
                  </a:lnTo>
                  <a:lnTo>
                    <a:pt x="10" y="23"/>
                  </a:lnTo>
                  <a:lnTo>
                    <a:pt x="14" y="23"/>
                  </a:lnTo>
                  <a:lnTo>
                    <a:pt x="22" y="26"/>
                  </a:lnTo>
                  <a:lnTo>
                    <a:pt x="24" y="23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3" y="23"/>
                  </a:lnTo>
                  <a:lnTo>
                    <a:pt x="33" y="26"/>
                  </a:lnTo>
                  <a:lnTo>
                    <a:pt x="36" y="26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34" name="Freeform 551"/>
            <p:cNvSpPr>
              <a:spLocks/>
            </p:cNvSpPr>
            <p:nvPr/>
          </p:nvSpPr>
          <p:spPr bwMode="auto">
            <a:xfrm>
              <a:off x="2676" y="1499"/>
              <a:ext cx="39" cy="20"/>
            </a:xfrm>
            <a:custGeom>
              <a:avLst/>
              <a:gdLst>
                <a:gd name="T0" fmla="*/ 2147483647 w 33"/>
                <a:gd name="T1" fmla="*/ 2147483647 h 17"/>
                <a:gd name="T2" fmla="*/ 2147483647 w 33"/>
                <a:gd name="T3" fmla="*/ 2147483647 h 17"/>
                <a:gd name="T4" fmla="*/ 2147483647 w 33"/>
                <a:gd name="T5" fmla="*/ 2147483647 h 17"/>
                <a:gd name="T6" fmla="*/ 2147483647 w 33"/>
                <a:gd name="T7" fmla="*/ 2147483647 h 17"/>
                <a:gd name="T8" fmla="*/ 2147483647 w 33"/>
                <a:gd name="T9" fmla="*/ 2147483647 h 17"/>
                <a:gd name="T10" fmla="*/ 0 w 33"/>
                <a:gd name="T11" fmla="*/ 2147483647 h 17"/>
                <a:gd name="T12" fmla="*/ 2147483647 w 33"/>
                <a:gd name="T13" fmla="*/ 2147483647 h 17"/>
                <a:gd name="T14" fmla="*/ 2147483647 w 33"/>
                <a:gd name="T15" fmla="*/ 2147483647 h 17"/>
                <a:gd name="T16" fmla="*/ 2147483647 w 33"/>
                <a:gd name="T17" fmla="*/ 2147483647 h 17"/>
                <a:gd name="T18" fmla="*/ 2147483647 w 33"/>
                <a:gd name="T19" fmla="*/ 2147483647 h 17"/>
                <a:gd name="T20" fmla="*/ 2147483647 w 33"/>
                <a:gd name="T21" fmla="*/ 2147483647 h 17"/>
                <a:gd name="T22" fmla="*/ 2147483647 w 33"/>
                <a:gd name="T23" fmla="*/ 2147483647 h 17"/>
                <a:gd name="T24" fmla="*/ 2147483647 w 33"/>
                <a:gd name="T25" fmla="*/ 2147483647 h 17"/>
                <a:gd name="T26" fmla="*/ 2147483647 w 33"/>
                <a:gd name="T27" fmla="*/ 2147483647 h 17"/>
                <a:gd name="T28" fmla="*/ 2147483647 w 33"/>
                <a:gd name="T29" fmla="*/ 2147483647 h 17"/>
                <a:gd name="T30" fmla="*/ 2147483647 w 33"/>
                <a:gd name="T31" fmla="*/ 2147483647 h 17"/>
                <a:gd name="T32" fmla="*/ 2147483647 w 33"/>
                <a:gd name="T33" fmla="*/ 2147483647 h 17"/>
                <a:gd name="T34" fmla="*/ 2147483647 w 33"/>
                <a:gd name="T35" fmla="*/ 2147483647 h 17"/>
                <a:gd name="T36" fmla="*/ 2147483647 w 33"/>
                <a:gd name="T37" fmla="*/ 2147483647 h 17"/>
                <a:gd name="T38" fmla="*/ 2147483647 w 33"/>
                <a:gd name="T39" fmla="*/ 2147483647 h 17"/>
                <a:gd name="T40" fmla="*/ 2147483647 w 33"/>
                <a:gd name="T41" fmla="*/ 2147483647 h 17"/>
                <a:gd name="T42" fmla="*/ 2147483647 w 33"/>
                <a:gd name="T43" fmla="*/ 2147483647 h 17"/>
                <a:gd name="T44" fmla="*/ 2147483647 w 33"/>
                <a:gd name="T45" fmla="*/ 2147483647 h 17"/>
                <a:gd name="T46" fmla="*/ 2147483647 w 33"/>
                <a:gd name="T47" fmla="*/ 2147483647 h 17"/>
                <a:gd name="T48" fmla="*/ 2147483647 w 33"/>
                <a:gd name="T49" fmla="*/ 2147483647 h 17"/>
                <a:gd name="T50" fmla="*/ 2147483647 w 33"/>
                <a:gd name="T51" fmla="*/ 2147483647 h 17"/>
                <a:gd name="T52" fmla="*/ 2147483647 w 33"/>
                <a:gd name="T53" fmla="*/ 2147483647 h 17"/>
                <a:gd name="T54" fmla="*/ 2147483647 w 33"/>
                <a:gd name="T55" fmla="*/ 2147483647 h 17"/>
                <a:gd name="T56" fmla="*/ 2147483647 w 33"/>
                <a:gd name="T57" fmla="*/ 2147483647 h 17"/>
                <a:gd name="T58" fmla="*/ 2147483647 w 33"/>
                <a:gd name="T59" fmla="*/ 2147483647 h 17"/>
                <a:gd name="T60" fmla="*/ 2147483647 w 33"/>
                <a:gd name="T61" fmla="*/ 2147483647 h 17"/>
                <a:gd name="T62" fmla="*/ 2147483647 w 33"/>
                <a:gd name="T63" fmla="*/ 2147483647 h 17"/>
                <a:gd name="T64" fmla="*/ 2147483647 w 33"/>
                <a:gd name="T65" fmla="*/ 0 h 17"/>
                <a:gd name="T66" fmla="*/ 2147483647 w 33"/>
                <a:gd name="T67" fmla="*/ 2147483647 h 17"/>
                <a:gd name="T68" fmla="*/ 2147483647 w 33"/>
                <a:gd name="T69" fmla="*/ 2147483647 h 17"/>
                <a:gd name="T70" fmla="*/ 2147483647 w 33"/>
                <a:gd name="T71" fmla="*/ 2147483647 h 17"/>
                <a:gd name="T72" fmla="*/ 2147483647 w 33"/>
                <a:gd name="T73" fmla="*/ 2147483647 h 17"/>
                <a:gd name="T74" fmla="*/ 2147483647 w 33"/>
                <a:gd name="T75" fmla="*/ 2147483647 h 17"/>
                <a:gd name="T76" fmla="*/ 2147483647 w 33"/>
                <a:gd name="T77" fmla="*/ 0 h 17"/>
                <a:gd name="T78" fmla="*/ 2147483647 w 33"/>
                <a:gd name="T79" fmla="*/ 0 h 17"/>
                <a:gd name="T80" fmla="*/ 2147483647 w 33"/>
                <a:gd name="T81" fmla="*/ 0 h 17"/>
                <a:gd name="T82" fmla="*/ 2147483647 w 33"/>
                <a:gd name="T83" fmla="*/ 0 h 17"/>
                <a:gd name="T84" fmla="*/ 2147483647 w 33"/>
                <a:gd name="T85" fmla="*/ 0 h 17"/>
                <a:gd name="T86" fmla="*/ 2147483647 w 33"/>
                <a:gd name="T87" fmla="*/ 2147483647 h 17"/>
                <a:gd name="T88" fmla="*/ 2147483647 w 33"/>
                <a:gd name="T89" fmla="*/ 2147483647 h 17"/>
                <a:gd name="T90" fmla="*/ 2147483647 w 33"/>
                <a:gd name="T91" fmla="*/ 2147483647 h 17"/>
                <a:gd name="T92" fmla="*/ 2147483647 w 33"/>
                <a:gd name="T93" fmla="*/ 2147483647 h 17"/>
                <a:gd name="T94" fmla="*/ 2147483647 w 33"/>
                <a:gd name="T95" fmla="*/ 2147483647 h 1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3"/>
                <a:gd name="T145" fmla="*/ 0 h 17"/>
                <a:gd name="T146" fmla="*/ 33 w 33"/>
                <a:gd name="T147" fmla="*/ 17 h 1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3" h="17">
                  <a:moveTo>
                    <a:pt x="7" y="5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9" y="17"/>
                  </a:lnTo>
                  <a:lnTo>
                    <a:pt x="11" y="14"/>
                  </a:lnTo>
                  <a:lnTo>
                    <a:pt x="11" y="12"/>
                  </a:lnTo>
                  <a:lnTo>
                    <a:pt x="18" y="12"/>
                  </a:lnTo>
                  <a:lnTo>
                    <a:pt x="23" y="14"/>
                  </a:lnTo>
                  <a:lnTo>
                    <a:pt x="23" y="17"/>
                  </a:lnTo>
                  <a:lnTo>
                    <a:pt x="26" y="17"/>
                  </a:lnTo>
                  <a:lnTo>
                    <a:pt x="28" y="17"/>
                  </a:lnTo>
                  <a:lnTo>
                    <a:pt x="28" y="14"/>
                  </a:lnTo>
                  <a:lnTo>
                    <a:pt x="33" y="14"/>
                  </a:lnTo>
                  <a:lnTo>
                    <a:pt x="33" y="12"/>
                  </a:lnTo>
                  <a:lnTo>
                    <a:pt x="30" y="12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0" y="10"/>
                  </a:lnTo>
                  <a:lnTo>
                    <a:pt x="28" y="10"/>
                  </a:lnTo>
                  <a:lnTo>
                    <a:pt x="30" y="7"/>
                  </a:lnTo>
                  <a:lnTo>
                    <a:pt x="28" y="5"/>
                  </a:lnTo>
                  <a:lnTo>
                    <a:pt x="26" y="3"/>
                  </a:lnTo>
                  <a:lnTo>
                    <a:pt x="21" y="0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3"/>
                  </a:lnTo>
                  <a:lnTo>
                    <a:pt x="9" y="3"/>
                  </a:lnTo>
                  <a:lnTo>
                    <a:pt x="9" y="5"/>
                  </a:lnTo>
                  <a:lnTo>
                    <a:pt x="7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35" name="Freeform 552"/>
            <p:cNvSpPr>
              <a:spLocks/>
            </p:cNvSpPr>
            <p:nvPr/>
          </p:nvSpPr>
          <p:spPr bwMode="auto">
            <a:xfrm>
              <a:off x="2676" y="1499"/>
              <a:ext cx="39" cy="20"/>
            </a:xfrm>
            <a:custGeom>
              <a:avLst/>
              <a:gdLst>
                <a:gd name="T0" fmla="*/ 2147483647 w 33"/>
                <a:gd name="T1" fmla="*/ 2147483647 h 17"/>
                <a:gd name="T2" fmla="*/ 2147483647 w 33"/>
                <a:gd name="T3" fmla="*/ 2147483647 h 17"/>
                <a:gd name="T4" fmla="*/ 2147483647 w 33"/>
                <a:gd name="T5" fmla="*/ 2147483647 h 17"/>
                <a:gd name="T6" fmla="*/ 2147483647 w 33"/>
                <a:gd name="T7" fmla="*/ 2147483647 h 17"/>
                <a:gd name="T8" fmla="*/ 2147483647 w 33"/>
                <a:gd name="T9" fmla="*/ 2147483647 h 17"/>
                <a:gd name="T10" fmla="*/ 0 w 33"/>
                <a:gd name="T11" fmla="*/ 2147483647 h 17"/>
                <a:gd name="T12" fmla="*/ 2147483647 w 33"/>
                <a:gd name="T13" fmla="*/ 2147483647 h 17"/>
                <a:gd name="T14" fmla="*/ 2147483647 w 33"/>
                <a:gd name="T15" fmla="*/ 2147483647 h 17"/>
                <a:gd name="T16" fmla="*/ 2147483647 w 33"/>
                <a:gd name="T17" fmla="*/ 2147483647 h 17"/>
                <a:gd name="T18" fmla="*/ 2147483647 w 33"/>
                <a:gd name="T19" fmla="*/ 2147483647 h 17"/>
                <a:gd name="T20" fmla="*/ 2147483647 w 33"/>
                <a:gd name="T21" fmla="*/ 2147483647 h 17"/>
                <a:gd name="T22" fmla="*/ 2147483647 w 33"/>
                <a:gd name="T23" fmla="*/ 2147483647 h 17"/>
                <a:gd name="T24" fmla="*/ 2147483647 w 33"/>
                <a:gd name="T25" fmla="*/ 2147483647 h 17"/>
                <a:gd name="T26" fmla="*/ 2147483647 w 33"/>
                <a:gd name="T27" fmla="*/ 2147483647 h 17"/>
                <a:gd name="T28" fmla="*/ 2147483647 w 33"/>
                <a:gd name="T29" fmla="*/ 2147483647 h 17"/>
                <a:gd name="T30" fmla="*/ 2147483647 w 33"/>
                <a:gd name="T31" fmla="*/ 2147483647 h 17"/>
                <a:gd name="T32" fmla="*/ 2147483647 w 33"/>
                <a:gd name="T33" fmla="*/ 2147483647 h 17"/>
                <a:gd name="T34" fmla="*/ 2147483647 w 33"/>
                <a:gd name="T35" fmla="*/ 2147483647 h 17"/>
                <a:gd name="T36" fmla="*/ 2147483647 w 33"/>
                <a:gd name="T37" fmla="*/ 2147483647 h 17"/>
                <a:gd name="T38" fmla="*/ 2147483647 w 33"/>
                <a:gd name="T39" fmla="*/ 2147483647 h 17"/>
                <a:gd name="T40" fmla="*/ 2147483647 w 33"/>
                <a:gd name="T41" fmla="*/ 2147483647 h 17"/>
                <a:gd name="T42" fmla="*/ 2147483647 w 33"/>
                <a:gd name="T43" fmla="*/ 2147483647 h 17"/>
                <a:gd name="T44" fmla="*/ 2147483647 w 33"/>
                <a:gd name="T45" fmla="*/ 2147483647 h 17"/>
                <a:gd name="T46" fmla="*/ 2147483647 w 33"/>
                <a:gd name="T47" fmla="*/ 2147483647 h 17"/>
                <a:gd name="T48" fmla="*/ 2147483647 w 33"/>
                <a:gd name="T49" fmla="*/ 2147483647 h 17"/>
                <a:gd name="T50" fmla="*/ 2147483647 w 33"/>
                <a:gd name="T51" fmla="*/ 2147483647 h 17"/>
                <a:gd name="T52" fmla="*/ 2147483647 w 33"/>
                <a:gd name="T53" fmla="*/ 2147483647 h 17"/>
                <a:gd name="T54" fmla="*/ 2147483647 w 33"/>
                <a:gd name="T55" fmla="*/ 2147483647 h 17"/>
                <a:gd name="T56" fmla="*/ 2147483647 w 33"/>
                <a:gd name="T57" fmla="*/ 2147483647 h 17"/>
                <a:gd name="T58" fmla="*/ 2147483647 w 33"/>
                <a:gd name="T59" fmla="*/ 2147483647 h 17"/>
                <a:gd name="T60" fmla="*/ 2147483647 w 33"/>
                <a:gd name="T61" fmla="*/ 2147483647 h 17"/>
                <a:gd name="T62" fmla="*/ 2147483647 w 33"/>
                <a:gd name="T63" fmla="*/ 2147483647 h 17"/>
                <a:gd name="T64" fmla="*/ 2147483647 w 33"/>
                <a:gd name="T65" fmla="*/ 0 h 17"/>
                <a:gd name="T66" fmla="*/ 2147483647 w 33"/>
                <a:gd name="T67" fmla="*/ 2147483647 h 17"/>
                <a:gd name="T68" fmla="*/ 2147483647 w 33"/>
                <a:gd name="T69" fmla="*/ 2147483647 h 17"/>
                <a:gd name="T70" fmla="*/ 2147483647 w 33"/>
                <a:gd name="T71" fmla="*/ 2147483647 h 17"/>
                <a:gd name="T72" fmla="*/ 2147483647 w 33"/>
                <a:gd name="T73" fmla="*/ 2147483647 h 17"/>
                <a:gd name="T74" fmla="*/ 2147483647 w 33"/>
                <a:gd name="T75" fmla="*/ 2147483647 h 17"/>
                <a:gd name="T76" fmla="*/ 2147483647 w 33"/>
                <a:gd name="T77" fmla="*/ 0 h 17"/>
                <a:gd name="T78" fmla="*/ 2147483647 w 33"/>
                <a:gd name="T79" fmla="*/ 0 h 17"/>
                <a:gd name="T80" fmla="*/ 2147483647 w 33"/>
                <a:gd name="T81" fmla="*/ 0 h 17"/>
                <a:gd name="T82" fmla="*/ 2147483647 w 33"/>
                <a:gd name="T83" fmla="*/ 0 h 17"/>
                <a:gd name="T84" fmla="*/ 2147483647 w 33"/>
                <a:gd name="T85" fmla="*/ 0 h 17"/>
                <a:gd name="T86" fmla="*/ 2147483647 w 33"/>
                <a:gd name="T87" fmla="*/ 2147483647 h 17"/>
                <a:gd name="T88" fmla="*/ 2147483647 w 33"/>
                <a:gd name="T89" fmla="*/ 2147483647 h 17"/>
                <a:gd name="T90" fmla="*/ 2147483647 w 33"/>
                <a:gd name="T91" fmla="*/ 2147483647 h 17"/>
                <a:gd name="T92" fmla="*/ 2147483647 w 33"/>
                <a:gd name="T93" fmla="*/ 2147483647 h 17"/>
                <a:gd name="T94" fmla="*/ 2147483647 w 33"/>
                <a:gd name="T95" fmla="*/ 2147483647 h 1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3"/>
                <a:gd name="T145" fmla="*/ 0 h 17"/>
                <a:gd name="T146" fmla="*/ 33 w 33"/>
                <a:gd name="T147" fmla="*/ 17 h 1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3" h="17">
                  <a:moveTo>
                    <a:pt x="7" y="5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9" y="17"/>
                  </a:lnTo>
                  <a:lnTo>
                    <a:pt x="11" y="14"/>
                  </a:lnTo>
                  <a:lnTo>
                    <a:pt x="11" y="12"/>
                  </a:lnTo>
                  <a:lnTo>
                    <a:pt x="18" y="12"/>
                  </a:lnTo>
                  <a:lnTo>
                    <a:pt x="23" y="14"/>
                  </a:lnTo>
                  <a:lnTo>
                    <a:pt x="23" y="17"/>
                  </a:lnTo>
                  <a:lnTo>
                    <a:pt x="26" y="17"/>
                  </a:lnTo>
                  <a:lnTo>
                    <a:pt x="28" y="17"/>
                  </a:lnTo>
                  <a:lnTo>
                    <a:pt x="28" y="14"/>
                  </a:lnTo>
                  <a:lnTo>
                    <a:pt x="33" y="14"/>
                  </a:lnTo>
                  <a:lnTo>
                    <a:pt x="33" y="12"/>
                  </a:lnTo>
                  <a:lnTo>
                    <a:pt x="30" y="12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0" y="10"/>
                  </a:lnTo>
                  <a:lnTo>
                    <a:pt x="28" y="10"/>
                  </a:lnTo>
                  <a:lnTo>
                    <a:pt x="30" y="7"/>
                  </a:lnTo>
                  <a:lnTo>
                    <a:pt x="28" y="5"/>
                  </a:lnTo>
                  <a:lnTo>
                    <a:pt x="26" y="3"/>
                  </a:lnTo>
                  <a:lnTo>
                    <a:pt x="21" y="0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3"/>
                  </a:lnTo>
                  <a:lnTo>
                    <a:pt x="9" y="3"/>
                  </a:lnTo>
                  <a:lnTo>
                    <a:pt x="9" y="5"/>
                  </a:lnTo>
                  <a:lnTo>
                    <a:pt x="7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36" name="Freeform 553"/>
            <p:cNvSpPr>
              <a:spLocks/>
            </p:cNvSpPr>
            <p:nvPr/>
          </p:nvSpPr>
          <p:spPr bwMode="auto">
            <a:xfrm>
              <a:off x="2876" y="1268"/>
              <a:ext cx="408" cy="192"/>
            </a:xfrm>
            <a:custGeom>
              <a:avLst/>
              <a:gdLst>
                <a:gd name="T0" fmla="*/ 2147483647 w 350"/>
                <a:gd name="T1" fmla="*/ 2147483647 h 175"/>
                <a:gd name="T2" fmla="*/ 2147483647 w 350"/>
                <a:gd name="T3" fmla="*/ 2147483647 h 175"/>
                <a:gd name="T4" fmla="*/ 2147483647 w 350"/>
                <a:gd name="T5" fmla="*/ 2147483647 h 175"/>
                <a:gd name="T6" fmla="*/ 2147483647 w 350"/>
                <a:gd name="T7" fmla="*/ 2147483647 h 175"/>
                <a:gd name="T8" fmla="*/ 2147483647 w 350"/>
                <a:gd name="T9" fmla="*/ 2147483647 h 175"/>
                <a:gd name="T10" fmla="*/ 2147483647 w 350"/>
                <a:gd name="T11" fmla="*/ 2147483647 h 175"/>
                <a:gd name="T12" fmla="*/ 2147483647 w 350"/>
                <a:gd name="T13" fmla="*/ 2147483647 h 175"/>
                <a:gd name="T14" fmla="*/ 2147483647 w 350"/>
                <a:gd name="T15" fmla="*/ 2147483647 h 175"/>
                <a:gd name="T16" fmla="*/ 2147483647 w 350"/>
                <a:gd name="T17" fmla="*/ 2147483647 h 175"/>
                <a:gd name="T18" fmla="*/ 2147483647 w 350"/>
                <a:gd name="T19" fmla="*/ 2147483647 h 175"/>
                <a:gd name="T20" fmla="*/ 2147483647 w 350"/>
                <a:gd name="T21" fmla="*/ 2147483647 h 175"/>
                <a:gd name="T22" fmla="*/ 2147483647 w 350"/>
                <a:gd name="T23" fmla="*/ 2147483647 h 175"/>
                <a:gd name="T24" fmla="*/ 2147483647 w 350"/>
                <a:gd name="T25" fmla="*/ 2147483647 h 175"/>
                <a:gd name="T26" fmla="*/ 2147483647 w 350"/>
                <a:gd name="T27" fmla="*/ 2147483647 h 175"/>
                <a:gd name="T28" fmla="*/ 2147483647 w 350"/>
                <a:gd name="T29" fmla="*/ 2147483647 h 175"/>
                <a:gd name="T30" fmla="*/ 2147483647 w 350"/>
                <a:gd name="T31" fmla="*/ 2147483647 h 175"/>
                <a:gd name="T32" fmla="*/ 2147483647 w 350"/>
                <a:gd name="T33" fmla="*/ 2147483647 h 175"/>
                <a:gd name="T34" fmla="*/ 2147483647 w 350"/>
                <a:gd name="T35" fmla="*/ 2147483647 h 175"/>
                <a:gd name="T36" fmla="*/ 2147483647 w 350"/>
                <a:gd name="T37" fmla="*/ 2147483647 h 175"/>
                <a:gd name="T38" fmla="*/ 2147483647 w 350"/>
                <a:gd name="T39" fmla="*/ 2147483647 h 175"/>
                <a:gd name="T40" fmla="*/ 2147483647 w 350"/>
                <a:gd name="T41" fmla="*/ 2147483647 h 175"/>
                <a:gd name="T42" fmla="*/ 2147483647 w 350"/>
                <a:gd name="T43" fmla="*/ 2147483647 h 175"/>
                <a:gd name="T44" fmla="*/ 2147483647 w 350"/>
                <a:gd name="T45" fmla="*/ 2147483647 h 175"/>
                <a:gd name="T46" fmla="*/ 2147483647 w 350"/>
                <a:gd name="T47" fmla="*/ 2147483647 h 175"/>
                <a:gd name="T48" fmla="*/ 2147483647 w 350"/>
                <a:gd name="T49" fmla="*/ 2147483647 h 175"/>
                <a:gd name="T50" fmla="*/ 2147483647 w 350"/>
                <a:gd name="T51" fmla="*/ 2147483647 h 175"/>
                <a:gd name="T52" fmla="*/ 2147483647 w 350"/>
                <a:gd name="T53" fmla="*/ 2147483647 h 175"/>
                <a:gd name="T54" fmla="*/ 2147483647 w 350"/>
                <a:gd name="T55" fmla="*/ 2147483647 h 175"/>
                <a:gd name="T56" fmla="*/ 2147483647 w 350"/>
                <a:gd name="T57" fmla="*/ 2147483647 h 175"/>
                <a:gd name="T58" fmla="*/ 2147483647 w 350"/>
                <a:gd name="T59" fmla="*/ 2147483647 h 175"/>
                <a:gd name="T60" fmla="*/ 2147483647 w 350"/>
                <a:gd name="T61" fmla="*/ 2147483647 h 175"/>
                <a:gd name="T62" fmla="*/ 2147483647 w 350"/>
                <a:gd name="T63" fmla="*/ 2147483647 h 175"/>
                <a:gd name="T64" fmla="*/ 2147483647 w 350"/>
                <a:gd name="T65" fmla="*/ 2147483647 h 175"/>
                <a:gd name="T66" fmla="*/ 2147483647 w 350"/>
                <a:gd name="T67" fmla="*/ 2147483647 h 175"/>
                <a:gd name="T68" fmla="*/ 2147483647 w 350"/>
                <a:gd name="T69" fmla="*/ 2147483647 h 175"/>
                <a:gd name="T70" fmla="*/ 2147483647 w 350"/>
                <a:gd name="T71" fmla="*/ 2147483647 h 175"/>
                <a:gd name="T72" fmla="*/ 2147483647 w 350"/>
                <a:gd name="T73" fmla="*/ 2147483647 h 175"/>
                <a:gd name="T74" fmla="*/ 2147483647 w 350"/>
                <a:gd name="T75" fmla="*/ 2147483647 h 175"/>
                <a:gd name="T76" fmla="*/ 2147483647 w 350"/>
                <a:gd name="T77" fmla="*/ 2147483647 h 175"/>
                <a:gd name="T78" fmla="*/ 2147483647 w 350"/>
                <a:gd name="T79" fmla="*/ 2147483647 h 175"/>
                <a:gd name="T80" fmla="*/ 0 w 350"/>
                <a:gd name="T81" fmla="*/ 2147483647 h 175"/>
                <a:gd name="T82" fmla="*/ 2147483647 w 350"/>
                <a:gd name="T83" fmla="*/ 2147483647 h 175"/>
                <a:gd name="T84" fmla="*/ 2147483647 w 350"/>
                <a:gd name="T85" fmla="*/ 2147483647 h 175"/>
                <a:gd name="T86" fmla="*/ 2147483647 w 350"/>
                <a:gd name="T87" fmla="*/ 2147483647 h 175"/>
                <a:gd name="T88" fmla="*/ 2147483647 w 350"/>
                <a:gd name="T89" fmla="*/ 2147483647 h 175"/>
                <a:gd name="T90" fmla="*/ 2147483647 w 350"/>
                <a:gd name="T91" fmla="*/ 2147483647 h 175"/>
                <a:gd name="T92" fmla="*/ 2147483647 w 350"/>
                <a:gd name="T93" fmla="*/ 2147483647 h 175"/>
                <a:gd name="T94" fmla="*/ 2147483647 w 350"/>
                <a:gd name="T95" fmla="*/ 2147483647 h 175"/>
                <a:gd name="T96" fmla="*/ 2147483647 w 350"/>
                <a:gd name="T97" fmla="*/ 2147483647 h 175"/>
                <a:gd name="T98" fmla="*/ 2147483647 w 350"/>
                <a:gd name="T99" fmla="*/ 2147483647 h 175"/>
                <a:gd name="T100" fmla="*/ 2147483647 w 350"/>
                <a:gd name="T101" fmla="*/ 2147483647 h 175"/>
                <a:gd name="T102" fmla="*/ 2147483647 w 350"/>
                <a:gd name="T103" fmla="*/ 2147483647 h 175"/>
                <a:gd name="T104" fmla="*/ 2147483647 w 350"/>
                <a:gd name="T105" fmla="*/ 2147483647 h 175"/>
                <a:gd name="T106" fmla="*/ 2147483647 w 350"/>
                <a:gd name="T107" fmla="*/ 2147483647 h 175"/>
                <a:gd name="T108" fmla="*/ 2147483647 w 350"/>
                <a:gd name="T109" fmla="*/ 2147483647 h 175"/>
                <a:gd name="T110" fmla="*/ 2147483647 w 350"/>
                <a:gd name="T111" fmla="*/ 2147483647 h 175"/>
                <a:gd name="T112" fmla="*/ 2147483647 w 350"/>
                <a:gd name="T113" fmla="*/ 2147483647 h 175"/>
                <a:gd name="T114" fmla="*/ 2147483647 w 350"/>
                <a:gd name="T115" fmla="*/ 2147483647 h 175"/>
                <a:gd name="T116" fmla="*/ 2147483647 w 350"/>
                <a:gd name="T117" fmla="*/ 2147483647 h 175"/>
                <a:gd name="T118" fmla="*/ 2147483647 w 350"/>
                <a:gd name="T119" fmla="*/ 2147483647 h 175"/>
                <a:gd name="T120" fmla="*/ 2147483647 w 350"/>
                <a:gd name="T121" fmla="*/ 2147483647 h 175"/>
                <a:gd name="T122" fmla="*/ 2147483647 w 350"/>
                <a:gd name="T123" fmla="*/ 2147483647 h 1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0"/>
                <a:gd name="T187" fmla="*/ 0 h 175"/>
                <a:gd name="T188" fmla="*/ 350 w 350"/>
                <a:gd name="T189" fmla="*/ 175 h 1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0" h="175">
                  <a:moveTo>
                    <a:pt x="347" y="16"/>
                  </a:moveTo>
                  <a:lnTo>
                    <a:pt x="342" y="16"/>
                  </a:lnTo>
                  <a:lnTo>
                    <a:pt x="340" y="19"/>
                  </a:lnTo>
                  <a:lnTo>
                    <a:pt x="338" y="16"/>
                  </a:lnTo>
                  <a:lnTo>
                    <a:pt x="335" y="16"/>
                  </a:lnTo>
                  <a:lnTo>
                    <a:pt x="335" y="19"/>
                  </a:lnTo>
                  <a:lnTo>
                    <a:pt x="335" y="16"/>
                  </a:lnTo>
                  <a:lnTo>
                    <a:pt x="331" y="16"/>
                  </a:lnTo>
                  <a:lnTo>
                    <a:pt x="328" y="19"/>
                  </a:lnTo>
                  <a:lnTo>
                    <a:pt x="331" y="16"/>
                  </a:lnTo>
                  <a:lnTo>
                    <a:pt x="333" y="16"/>
                  </a:lnTo>
                  <a:lnTo>
                    <a:pt x="335" y="16"/>
                  </a:lnTo>
                  <a:lnTo>
                    <a:pt x="333" y="16"/>
                  </a:lnTo>
                  <a:lnTo>
                    <a:pt x="333" y="14"/>
                  </a:lnTo>
                  <a:lnTo>
                    <a:pt x="328" y="14"/>
                  </a:lnTo>
                  <a:lnTo>
                    <a:pt x="326" y="14"/>
                  </a:lnTo>
                  <a:lnTo>
                    <a:pt x="324" y="14"/>
                  </a:lnTo>
                  <a:lnTo>
                    <a:pt x="321" y="12"/>
                  </a:lnTo>
                  <a:lnTo>
                    <a:pt x="319" y="12"/>
                  </a:lnTo>
                  <a:lnTo>
                    <a:pt x="317" y="12"/>
                  </a:lnTo>
                  <a:lnTo>
                    <a:pt x="324" y="12"/>
                  </a:lnTo>
                  <a:lnTo>
                    <a:pt x="335" y="12"/>
                  </a:lnTo>
                  <a:lnTo>
                    <a:pt x="345" y="9"/>
                  </a:lnTo>
                  <a:lnTo>
                    <a:pt x="347" y="9"/>
                  </a:lnTo>
                  <a:lnTo>
                    <a:pt x="350" y="9"/>
                  </a:lnTo>
                  <a:lnTo>
                    <a:pt x="347" y="7"/>
                  </a:lnTo>
                  <a:lnTo>
                    <a:pt x="345" y="7"/>
                  </a:lnTo>
                  <a:lnTo>
                    <a:pt x="342" y="7"/>
                  </a:lnTo>
                  <a:lnTo>
                    <a:pt x="340" y="7"/>
                  </a:lnTo>
                  <a:lnTo>
                    <a:pt x="338" y="7"/>
                  </a:lnTo>
                  <a:lnTo>
                    <a:pt x="340" y="5"/>
                  </a:lnTo>
                  <a:lnTo>
                    <a:pt x="335" y="5"/>
                  </a:lnTo>
                  <a:lnTo>
                    <a:pt x="333" y="5"/>
                  </a:lnTo>
                  <a:lnTo>
                    <a:pt x="331" y="5"/>
                  </a:lnTo>
                  <a:lnTo>
                    <a:pt x="326" y="5"/>
                  </a:lnTo>
                  <a:lnTo>
                    <a:pt x="326" y="2"/>
                  </a:lnTo>
                  <a:lnTo>
                    <a:pt x="324" y="2"/>
                  </a:lnTo>
                  <a:lnTo>
                    <a:pt x="321" y="2"/>
                  </a:lnTo>
                  <a:lnTo>
                    <a:pt x="319" y="2"/>
                  </a:lnTo>
                  <a:lnTo>
                    <a:pt x="317" y="5"/>
                  </a:lnTo>
                  <a:lnTo>
                    <a:pt x="317" y="7"/>
                  </a:lnTo>
                  <a:lnTo>
                    <a:pt x="312" y="7"/>
                  </a:lnTo>
                  <a:lnTo>
                    <a:pt x="307" y="7"/>
                  </a:lnTo>
                  <a:lnTo>
                    <a:pt x="309" y="7"/>
                  </a:lnTo>
                  <a:lnTo>
                    <a:pt x="312" y="5"/>
                  </a:lnTo>
                  <a:lnTo>
                    <a:pt x="307" y="5"/>
                  </a:lnTo>
                  <a:lnTo>
                    <a:pt x="305" y="5"/>
                  </a:lnTo>
                  <a:lnTo>
                    <a:pt x="309" y="5"/>
                  </a:lnTo>
                  <a:lnTo>
                    <a:pt x="307" y="5"/>
                  </a:lnTo>
                  <a:lnTo>
                    <a:pt x="307" y="2"/>
                  </a:lnTo>
                  <a:lnTo>
                    <a:pt x="312" y="2"/>
                  </a:lnTo>
                  <a:lnTo>
                    <a:pt x="314" y="2"/>
                  </a:lnTo>
                  <a:lnTo>
                    <a:pt x="314" y="0"/>
                  </a:lnTo>
                  <a:lnTo>
                    <a:pt x="312" y="0"/>
                  </a:lnTo>
                  <a:lnTo>
                    <a:pt x="309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2"/>
                  </a:lnTo>
                  <a:lnTo>
                    <a:pt x="298" y="5"/>
                  </a:lnTo>
                  <a:lnTo>
                    <a:pt x="295" y="5"/>
                  </a:lnTo>
                  <a:lnTo>
                    <a:pt x="295" y="7"/>
                  </a:lnTo>
                  <a:lnTo>
                    <a:pt x="293" y="7"/>
                  </a:lnTo>
                  <a:lnTo>
                    <a:pt x="288" y="9"/>
                  </a:lnTo>
                  <a:lnTo>
                    <a:pt x="291" y="7"/>
                  </a:lnTo>
                  <a:lnTo>
                    <a:pt x="288" y="5"/>
                  </a:lnTo>
                  <a:lnTo>
                    <a:pt x="291" y="5"/>
                  </a:lnTo>
                  <a:lnTo>
                    <a:pt x="291" y="2"/>
                  </a:lnTo>
                  <a:lnTo>
                    <a:pt x="288" y="2"/>
                  </a:lnTo>
                  <a:lnTo>
                    <a:pt x="279" y="7"/>
                  </a:lnTo>
                  <a:lnTo>
                    <a:pt x="276" y="7"/>
                  </a:lnTo>
                  <a:lnTo>
                    <a:pt x="274" y="9"/>
                  </a:lnTo>
                  <a:lnTo>
                    <a:pt x="272" y="9"/>
                  </a:lnTo>
                  <a:lnTo>
                    <a:pt x="274" y="9"/>
                  </a:lnTo>
                  <a:lnTo>
                    <a:pt x="269" y="12"/>
                  </a:lnTo>
                  <a:lnTo>
                    <a:pt x="267" y="14"/>
                  </a:lnTo>
                  <a:lnTo>
                    <a:pt x="267" y="12"/>
                  </a:lnTo>
                  <a:lnTo>
                    <a:pt x="269" y="9"/>
                  </a:lnTo>
                  <a:lnTo>
                    <a:pt x="272" y="7"/>
                  </a:lnTo>
                  <a:lnTo>
                    <a:pt x="269" y="7"/>
                  </a:lnTo>
                  <a:lnTo>
                    <a:pt x="272" y="7"/>
                  </a:lnTo>
                  <a:lnTo>
                    <a:pt x="276" y="5"/>
                  </a:lnTo>
                  <a:lnTo>
                    <a:pt x="279" y="2"/>
                  </a:lnTo>
                  <a:lnTo>
                    <a:pt x="276" y="2"/>
                  </a:lnTo>
                  <a:lnTo>
                    <a:pt x="274" y="2"/>
                  </a:lnTo>
                  <a:lnTo>
                    <a:pt x="272" y="2"/>
                  </a:lnTo>
                  <a:lnTo>
                    <a:pt x="269" y="2"/>
                  </a:lnTo>
                  <a:lnTo>
                    <a:pt x="267" y="2"/>
                  </a:lnTo>
                  <a:lnTo>
                    <a:pt x="267" y="0"/>
                  </a:lnTo>
                  <a:lnTo>
                    <a:pt x="265" y="2"/>
                  </a:lnTo>
                  <a:lnTo>
                    <a:pt x="262" y="2"/>
                  </a:lnTo>
                  <a:lnTo>
                    <a:pt x="260" y="2"/>
                  </a:lnTo>
                  <a:lnTo>
                    <a:pt x="260" y="5"/>
                  </a:lnTo>
                  <a:lnTo>
                    <a:pt x="262" y="5"/>
                  </a:lnTo>
                  <a:lnTo>
                    <a:pt x="260" y="5"/>
                  </a:lnTo>
                  <a:lnTo>
                    <a:pt x="257" y="7"/>
                  </a:lnTo>
                  <a:lnTo>
                    <a:pt x="253" y="7"/>
                  </a:lnTo>
                  <a:lnTo>
                    <a:pt x="250" y="9"/>
                  </a:lnTo>
                  <a:lnTo>
                    <a:pt x="248" y="9"/>
                  </a:lnTo>
                  <a:lnTo>
                    <a:pt x="246" y="12"/>
                  </a:lnTo>
                  <a:lnTo>
                    <a:pt x="246" y="14"/>
                  </a:lnTo>
                  <a:lnTo>
                    <a:pt x="243" y="14"/>
                  </a:lnTo>
                  <a:lnTo>
                    <a:pt x="241" y="14"/>
                  </a:lnTo>
                  <a:lnTo>
                    <a:pt x="241" y="12"/>
                  </a:lnTo>
                  <a:lnTo>
                    <a:pt x="243" y="12"/>
                  </a:lnTo>
                  <a:lnTo>
                    <a:pt x="239" y="12"/>
                  </a:lnTo>
                  <a:lnTo>
                    <a:pt x="241" y="12"/>
                  </a:lnTo>
                  <a:lnTo>
                    <a:pt x="234" y="12"/>
                  </a:lnTo>
                  <a:lnTo>
                    <a:pt x="231" y="12"/>
                  </a:lnTo>
                  <a:lnTo>
                    <a:pt x="229" y="9"/>
                  </a:lnTo>
                  <a:lnTo>
                    <a:pt x="229" y="12"/>
                  </a:lnTo>
                  <a:lnTo>
                    <a:pt x="229" y="9"/>
                  </a:lnTo>
                  <a:lnTo>
                    <a:pt x="227" y="9"/>
                  </a:lnTo>
                  <a:lnTo>
                    <a:pt x="224" y="9"/>
                  </a:lnTo>
                  <a:lnTo>
                    <a:pt x="224" y="12"/>
                  </a:lnTo>
                  <a:lnTo>
                    <a:pt x="222" y="9"/>
                  </a:lnTo>
                  <a:lnTo>
                    <a:pt x="222" y="12"/>
                  </a:lnTo>
                  <a:lnTo>
                    <a:pt x="227" y="12"/>
                  </a:lnTo>
                  <a:lnTo>
                    <a:pt x="227" y="14"/>
                  </a:lnTo>
                  <a:lnTo>
                    <a:pt x="227" y="16"/>
                  </a:lnTo>
                  <a:lnTo>
                    <a:pt x="229" y="16"/>
                  </a:lnTo>
                  <a:lnTo>
                    <a:pt x="227" y="16"/>
                  </a:lnTo>
                  <a:lnTo>
                    <a:pt x="222" y="14"/>
                  </a:lnTo>
                  <a:lnTo>
                    <a:pt x="217" y="14"/>
                  </a:lnTo>
                  <a:lnTo>
                    <a:pt x="220" y="14"/>
                  </a:lnTo>
                  <a:lnTo>
                    <a:pt x="217" y="14"/>
                  </a:lnTo>
                  <a:lnTo>
                    <a:pt x="217" y="16"/>
                  </a:lnTo>
                  <a:lnTo>
                    <a:pt x="215" y="16"/>
                  </a:lnTo>
                  <a:lnTo>
                    <a:pt x="213" y="16"/>
                  </a:lnTo>
                  <a:lnTo>
                    <a:pt x="215" y="14"/>
                  </a:lnTo>
                  <a:lnTo>
                    <a:pt x="213" y="14"/>
                  </a:lnTo>
                  <a:lnTo>
                    <a:pt x="210" y="16"/>
                  </a:lnTo>
                  <a:lnTo>
                    <a:pt x="208" y="16"/>
                  </a:lnTo>
                  <a:lnTo>
                    <a:pt x="210" y="19"/>
                  </a:lnTo>
                  <a:lnTo>
                    <a:pt x="205" y="21"/>
                  </a:lnTo>
                  <a:lnTo>
                    <a:pt x="203" y="21"/>
                  </a:lnTo>
                  <a:lnTo>
                    <a:pt x="203" y="23"/>
                  </a:lnTo>
                  <a:lnTo>
                    <a:pt x="205" y="21"/>
                  </a:lnTo>
                  <a:lnTo>
                    <a:pt x="205" y="19"/>
                  </a:lnTo>
                  <a:lnTo>
                    <a:pt x="205" y="16"/>
                  </a:lnTo>
                  <a:lnTo>
                    <a:pt x="205" y="14"/>
                  </a:lnTo>
                  <a:lnTo>
                    <a:pt x="203" y="14"/>
                  </a:lnTo>
                  <a:lnTo>
                    <a:pt x="201" y="16"/>
                  </a:lnTo>
                  <a:lnTo>
                    <a:pt x="198" y="16"/>
                  </a:lnTo>
                  <a:lnTo>
                    <a:pt x="198" y="19"/>
                  </a:lnTo>
                  <a:lnTo>
                    <a:pt x="196" y="21"/>
                  </a:lnTo>
                  <a:lnTo>
                    <a:pt x="196" y="16"/>
                  </a:lnTo>
                  <a:lnTo>
                    <a:pt x="191" y="16"/>
                  </a:lnTo>
                  <a:lnTo>
                    <a:pt x="189" y="19"/>
                  </a:lnTo>
                  <a:lnTo>
                    <a:pt x="189" y="21"/>
                  </a:lnTo>
                  <a:lnTo>
                    <a:pt x="191" y="21"/>
                  </a:lnTo>
                  <a:lnTo>
                    <a:pt x="194" y="21"/>
                  </a:lnTo>
                  <a:lnTo>
                    <a:pt x="194" y="23"/>
                  </a:lnTo>
                  <a:lnTo>
                    <a:pt x="191" y="23"/>
                  </a:lnTo>
                  <a:lnTo>
                    <a:pt x="189" y="21"/>
                  </a:lnTo>
                  <a:lnTo>
                    <a:pt x="187" y="21"/>
                  </a:lnTo>
                  <a:lnTo>
                    <a:pt x="184" y="19"/>
                  </a:lnTo>
                  <a:lnTo>
                    <a:pt x="182" y="21"/>
                  </a:lnTo>
                  <a:lnTo>
                    <a:pt x="187" y="23"/>
                  </a:lnTo>
                  <a:lnTo>
                    <a:pt x="184" y="23"/>
                  </a:lnTo>
                  <a:lnTo>
                    <a:pt x="182" y="23"/>
                  </a:lnTo>
                  <a:lnTo>
                    <a:pt x="179" y="23"/>
                  </a:lnTo>
                  <a:lnTo>
                    <a:pt x="179" y="21"/>
                  </a:lnTo>
                  <a:lnTo>
                    <a:pt x="177" y="23"/>
                  </a:lnTo>
                  <a:lnTo>
                    <a:pt x="177" y="21"/>
                  </a:lnTo>
                  <a:lnTo>
                    <a:pt x="179" y="21"/>
                  </a:lnTo>
                  <a:lnTo>
                    <a:pt x="177" y="21"/>
                  </a:lnTo>
                  <a:lnTo>
                    <a:pt x="175" y="23"/>
                  </a:lnTo>
                  <a:lnTo>
                    <a:pt x="177" y="23"/>
                  </a:lnTo>
                  <a:lnTo>
                    <a:pt x="170" y="26"/>
                  </a:lnTo>
                  <a:lnTo>
                    <a:pt x="168" y="26"/>
                  </a:lnTo>
                  <a:lnTo>
                    <a:pt x="168" y="28"/>
                  </a:lnTo>
                  <a:lnTo>
                    <a:pt x="170" y="28"/>
                  </a:lnTo>
                  <a:lnTo>
                    <a:pt x="172" y="28"/>
                  </a:lnTo>
                  <a:lnTo>
                    <a:pt x="170" y="28"/>
                  </a:lnTo>
                  <a:lnTo>
                    <a:pt x="170" y="31"/>
                  </a:lnTo>
                  <a:lnTo>
                    <a:pt x="168" y="31"/>
                  </a:lnTo>
                  <a:lnTo>
                    <a:pt x="165" y="31"/>
                  </a:lnTo>
                  <a:lnTo>
                    <a:pt x="168" y="31"/>
                  </a:lnTo>
                  <a:lnTo>
                    <a:pt x="163" y="31"/>
                  </a:lnTo>
                  <a:lnTo>
                    <a:pt x="161" y="31"/>
                  </a:lnTo>
                  <a:lnTo>
                    <a:pt x="158" y="33"/>
                  </a:lnTo>
                  <a:lnTo>
                    <a:pt x="156" y="33"/>
                  </a:lnTo>
                  <a:lnTo>
                    <a:pt x="158" y="33"/>
                  </a:lnTo>
                  <a:lnTo>
                    <a:pt x="161" y="33"/>
                  </a:lnTo>
                  <a:lnTo>
                    <a:pt x="165" y="33"/>
                  </a:lnTo>
                  <a:lnTo>
                    <a:pt x="168" y="33"/>
                  </a:lnTo>
                  <a:lnTo>
                    <a:pt x="170" y="35"/>
                  </a:lnTo>
                  <a:lnTo>
                    <a:pt x="168" y="35"/>
                  </a:lnTo>
                  <a:lnTo>
                    <a:pt x="165" y="35"/>
                  </a:lnTo>
                  <a:lnTo>
                    <a:pt x="161" y="35"/>
                  </a:lnTo>
                  <a:lnTo>
                    <a:pt x="158" y="35"/>
                  </a:lnTo>
                  <a:lnTo>
                    <a:pt x="156" y="35"/>
                  </a:lnTo>
                  <a:lnTo>
                    <a:pt x="151" y="35"/>
                  </a:lnTo>
                  <a:lnTo>
                    <a:pt x="154" y="38"/>
                  </a:lnTo>
                  <a:lnTo>
                    <a:pt x="151" y="38"/>
                  </a:lnTo>
                  <a:lnTo>
                    <a:pt x="154" y="40"/>
                  </a:lnTo>
                  <a:lnTo>
                    <a:pt x="151" y="40"/>
                  </a:lnTo>
                  <a:lnTo>
                    <a:pt x="149" y="42"/>
                  </a:lnTo>
                  <a:lnTo>
                    <a:pt x="149" y="38"/>
                  </a:lnTo>
                  <a:lnTo>
                    <a:pt x="146" y="38"/>
                  </a:lnTo>
                  <a:lnTo>
                    <a:pt x="146" y="40"/>
                  </a:lnTo>
                  <a:lnTo>
                    <a:pt x="144" y="40"/>
                  </a:lnTo>
                  <a:lnTo>
                    <a:pt x="146" y="40"/>
                  </a:lnTo>
                  <a:lnTo>
                    <a:pt x="144" y="40"/>
                  </a:lnTo>
                  <a:lnTo>
                    <a:pt x="142" y="40"/>
                  </a:lnTo>
                  <a:lnTo>
                    <a:pt x="139" y="42"/>
                  </a:lnTo>
                  <a:lnTo>
                    <a:pt x="142" y="42"/>
                  </a:lnTo>
                  <a:lnTo>
                    <a:pt x="142" y="45"/>
                  </a:lnTo>
                  <a:lnTo>
                    <a:pt x="139" y="45"/>
                  </a:lnTo>
                  <a:lnTo>
                    <a:pt x="137" y="45"/>
                  </a:lnTo>
                  <a:lnTo>
                    <a:pt x="137" y="47"/>
                  </a:lnTo>
                  <a:lnTo>
                    <a:pt x="139" y="47"/>
                  </a:lnTo>
                  <a:lnTo>
                    <a:pt x="144" y="45"/>
                  </a:lnTo>
                  <a:lnTo>
                    <a:pt x="142" y="47"/>
                  </a:lnTo>
                  <a:lnTo>
                    <a:pt x="139" y="47"/>
                  </a:lnTo>
                  <a:lnTo>
                    <a:pt x="135" y="47"/>
                  </a:lnTo>
                  <a:lnTo>
                    <a:pt x="132" y="47"/>
                  </a:lnTo>
                  <a:lnTo>
                    <a:pt x="130" y="47"/>
                  </a:lnTo>
                  <a:lnTo>
                    <a:pt x="128" y="49"/>
                  </a:lnTo>
                  <a:lnTo>
                    <a:pt x="125" y="49"/>
                  </a:lnTo>
                  <a:lnTo>
                    <a:pt x="128" y="49"/>
                  </a:lnTo>
                  <a:lnTo>
                    <a:pt x="128" y="52"/>
                  </a:lnTo>
                  <a:lnTo>
                    <a:pt x="125" y="52"/>
                  </a:lnTo>
                  <a:lnTo>
                    <a:pt x="123" y="54"/>
                  </a:lnTo>
                  <a:lnTo>
                    <a:pt x="120" y="54"/>
                  </a:lnTo>
                  <a:lnTo>
                    <a:pt x="118" y="54"/>
                  </a:lnTo>
                  <a:lnTo>
                    <a:pt x="116" y="54"/>
                  </a:lnTo>
                  <a:lnTo>
                    <a:pt x="118" y="57"/>
                  </a:lnTo>
                  <a:lnTo>
                    <a:pt x="116" y="57"/>
                  </a:lnTo>
                  <a:lnTo>
                    <a:pt x="111" y="57"/>
                  </a:lnTo>
                  <a:lnTo>
                    <a:pt x="113" y="59"/>
                  </a:lnTo>
                  <a:lnTo>
                    <a:pt x="111" y="59"/>
                  </a:lnTo>
                  <a:lnTo>
                    <a:pt x="113" y="59"/>
                  </a:lnTo>
                  <a:lnTo>
                    <a:pt x="113" y="61"/>
                  </a:lnTo>
                  <a:lnTo>
                    <a:pt x="111" y="61"/>
                  </a:lnTo>
                  <a:lnTo>
                    <a:pt x="109" y="61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3" y="61"/>
                  </a:lnTo>
                  <a:lnTo>
                    <a:pt x="113" y="64"/>
                  </a:lnTo>
                  <a:lnTo>
                    <a:pt x="109" y="6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4" y="66"/>
                  </a:lnTo>
                  <a:lnTo>
                    <a:pt x="102" y="66"/>
                  </a:lnTo>
                  <a:lnTo>
                    <a:pt x="102" y="68"/>
                  </a:lnTo>
                  <a:lnTo>
                    <a:pt x="104" y="68"/>
                  </a:lnTo>
                  <a:lnTo>
                    <a:pt x="106" y="66"/>
                  </a:lnTo>
                  <a:lnTo>
                    <a:pt x="109" y="66"/>
                  </a:lnTo>
                  <a:lnTo>
                    <a:pt x="109" y="68"/>
                  </a:lnTo>
                  <a:lnTo>
                    <a:pt x="104" y="68"/>
                  </a:lnTo>
                  <a:lnTo>
                    <a:pt x="106" y="68"/>
                  </a:lnTo>
                  <a:lnTo>
                    <a:pt x="104" y="71"/>
                  </a:lnTo>
                  <a:lnTo>
                    <a:pt x="102" y="71"/>
                  </a:lnTo>
                  <a:lnTo>
                    <a:pt x="102" y="73"/>
                  </a:lnTo>
                  <a:lnTo>
                    <a:pt x="104" y="75"/>
                  </a:lnTo>
                  <a:lnTo>
                    <a:pt x="102" y="73"/>
                  </a:lnTo>
                  <a:lnTo>
                    <a:pt x="99" y="73"/>
                  </a:lnTo>
                  <a:lnTo>
                    <a:pt x="99" y="75"/>
                  </a:lnTo>
                  <a:lnTo>
                    <a:pt x="97" y="75"/>
                  </a:lnTo>
                  <a:lnTo>
                    <a:pt x="94" y="75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97" y="78"/>
                  </a:lnTo>
                  <a:lnTo>
                    <a:pt x="94" y="78"/>
                  </a:lnTo>
                  <a:lnTo>
                    <a:pt x="92" y="78"/>
                  </a:lnTo>
                  <a:lnTo>
                    <a:pt x="90" y="80"/>
                  </a:lnTo>
                  <a:lnTo>
                    <a:pt x="87" y="80"/>
                  </a:lnTo>
                  <a:lnTo>
                    <a:pt x="85" y="83"/>
                  </a:lnTo>
                  <a:lnTo>
                    <a:pt x="87" y="83"/>
                  </a:lnTo>
                  <a:lnTo>
                    <a:pt x="90" y="83"/>
                  </a:lnTo>
                  <a:lnTo>
                    <a:pt x="87" y="83"/>
                  </a:lnTo>
                  <a:lnTo>
                    <a:pt x="87" y="85"/>
                  </a:lnTo>
                  <a:lnTo>
                    <a:pt x="87" y="87"/>
                  </a:lnTo>
                  <a:lnTo>
                    <a:pt x="83" y="87"/>
                  </a:lnTo>
                  <a:lnTo>
                    <a:pt x="80" y="85"/>
                  </a:lnTo>
                  <a:lnTo>
                    <a:pt x="78" y="87"/>
                  </a:lnTo>
                  <a:lnTo>
                    <a:pt x="76" y="87"/>
                  </a:lnTo>
                  <a:lnTo>
                    <a:pt x="76" y="90"/>
                  </a:lnTo>
                  <a:lnTo>
                    <a:pt x="73" y="90"/>
                  </a:lnTo>
                  <a:lnTo>
                    <a:pt x="68" y="92"/>
                  </a:lnTo>
                  <a:lnTo>
                    <a:pt x="68" y="94"/>
                  </a:lnTo>
                  <a:lnTo>
                    <a:pt x="64" y="94"/>
                  </a:lnTo>
                  <a:lnTo>
                    <a:pt x="64" y="97"/>
                  </a:lnTo>
                  <a:lnTo>
                    <a:pt x="68" y="97"/>
                  </a:lnTo>
                  <a:lnTo>
                    <a:pt x="66" y="99"/>
                  </a:lnTo>
                  <a:lnTo>
                    <a:pt x="68" y="99"/>
                  </a:lnTo>
                  <a:lnTo>
                    <a:pt x="71" y="99"/>
                  </a:lnTo>
                  <a:lnTo>
                    <a:pt x="78" y="97"/>
                  </a:lnTo>
                  <a:lnTo>
                    <a:pt x="85" y="97"/>
                  </a:lnTo>
                  <a:lnTo>
                    <a:pt x="85" y="94"/>
                  </a:lnTo>
                  <a:lnTo>
                    <a:pt x="87" y="94"/>
                  </a:lnTo>
                  <a:lnTo>
                    <a:pt x="85" y="97"/>
                  </a:lnTo>
                  <a:lnTo>
                    <a:pt x="83" y="97"/>
                  </a:lnTo>
                  <a:lnTo>
                    <a:pt x="80" y="97"/>
                  </a:lnTo>
                  <a:lnTo>
                    <a:pt x="78" y="97"/>
                  </a:lnTo>
                  <a:lnTo>
                    <a:pt x="76" y="99"/>
                  </a:lnTo>
                  <a:lnTo>
                    <a:pt x="78" y="99"/>
                  </a:lnTo>
                  <a:lnTo>
                    <a:pt x="73" y="101"/>
                  </a:lnTo>
                  <a:lnTo>
                    <a:pt x="71" y="101"/>
                  </a:lnTo>
                  <a:lnTo>
                    <a:pt x="68" y="101"/>
                  </a:lnTo>
                  <a:lnTo>
                    <a:pt x="71" y="101"/>
                  </a:lnTo>
                  <a:lnTo>
                    <a:pt x="68" y="101"/>
                  </a:lnTo>
                  <a:lnTo>
                    <a:pt x="66" y="101"/>
                  </a:lnTo>
                  <a:lnTo>
                    <a:pt x="64" y="99"/>
                  </a:lnTo>
                  <a:lnTo>
                    <a:pt x="61" y="99"/>
                  </a:lnTo>
                  <a:lnTo>
                    <a:pt x="59" y="99"/>
                  </a:lnTo>
                  <a:lnTo>
                    <a:pt x="59" y="101"/>
                  </a:lnTo>
                  <a:lnTo>
                    <a:pt x="57" y="101"/>
                  </a:lnTo>
                  <a:lnTo>
                    <a:pt x="57" y="99"/>
                  </a:lnTo>
                  <a:lnTo>
                    <a:pt x="50" y="101"/>
                  </a:lnTo>
                  <a:lnTo>
                    <a:pt x="47" y="101"/>
                  </a:lnTo>
                  <a:lnTo>
                    <a:pt x="47" y="104"/>
                  </a:lnTo>
                  <a:lnTo>
                    <a:pt x="45" y="104"/>
                  </a:lnTo>
                  <a:lnTo>
                    <a:pt x="42" y="104"/>
                  </a:lnTo>
                  <a:lnTo>
                    <a:pt x="40" y="104"/>
                  </a:lnTo>
                  <a:lnTo>
                    <a:pt x="35" y="106"/>
                  </a:lnTo>
                  <a:lnTo>
                    <a:pt x="33" y="109"/>
                  </a:lnTo>
                  <a:lnTo>
                    <a:pt x="31" y="109"/>
                  </a:lnTo>
                  <a:lnTo>
                    <a:pt x="28" y="109"/>
                  </a:lnTo>
                  <a:lnTo>
                    <a:pt x="26" y="109"/>
                  </a:lnTo>
                  <a:lnTo>
                    <a:pt x="28" y="111"/>
                  </a:lnTo>
                  <a:lnTo>
                    <a:pt x="31" y="111"/>
                  </a:lnTo>
                  <a:lnTo>
                    <a:pt x="33" y="111"/>
                  </a:lnTo>
                  <a:lnTo>
                    <a:pt x="35" y="111"/>
                  </a:lnTo>
                  <a:lnTo>
                    <a:pt x="33" y="113"/>
                  </a:lnTo>
                  <a:lnTo>
                    <a:pt x="35" y="113"/>
                  </a:lnTo>
                  <a:lnTo>
                    <a:pt x="33" y="113"/>
                  </a:lnTo>
                  <a:lnTo>
                    <a:pt x="31" y="113"/>
                  </a:lnTo>
                  <a:lnTo>
                    <a:pt x="24" y="113"/>
                  </a:lnTo>
                  <a:lnTo>
                    <a:pt x="21" y="113"/>
                  </a:lnTo>
                  <a:lnTo>
                    <a:pt x="19" y="113"/>
                  </a:lnTo>
                  <a:lnTo>
                    <a:pt x="21" y="113"/>
                  </a:lnTo>
                  <a:lnTo>
                    <a:pt x="19" y="113"/>
                  </a:lnTo>
                  <a:lnTo>
                    <a:pt x="19" y="116"/>
                  </a:lnTo>
                  <a:lnTo>
                    <a:pt x="21" y="116"/>
                  </a:lnTo>
                  <a:lnTo>
                    <a:pt x="21" y="113"/>
                  </a:lnTo>
                  <a:lnTo>
                    <a:pt x="21" y="116"/>
                  </a:lnTo>
                  <a:lnTo>
                    <a:pt x="21" y="118"/>
                  </a:lnTo>
                  <a:lnTo>
                    <a:pt x="19" y="116"/>
                  </a:lnTo>
                  <a:lnTo>
                    <a:pt x="16" y="116"/>
                  </a:lnTo>
                  <a:lnTo>
                    <a:pt x="14" y="118"/>
                  </a:lnTo>
                  <a:lnTo>
                    <a:pt x="16" y="118"/>
                  </a:lnTo>
                  <a:lnTo>
                    <a:pt x="16" y="120"/>
                  </a:lnTo>
                  <a:lnTo>
                    <a:pt x="14" y="120"/>
                  </a:lnTo>
                  <a:lnTo>
                    <a:pt x="12" y="118"/>
                  </a:lnTo>
                  <a:lnTo>
                    <a:pt x="7" y="118"/>
                  </a:lnTo>
                  <a:lnTo>
                    <a:pt x="7" y="120"/>
                  </a:lnTo>
                  <a:lnTo>
                    <a:pt x="5" y="118"/>
                  </a:lnTo>
                  <a:lnTo>
                    <a:pt x="2" y="118"/>
                  </a:lnTo>
                  <a:lnTo>
                    <a:pt x="5" y="120"/>
                  </a:lnTo>
                  <a:lnTo>
                    <a:pt x="2" y="120"/>
                  </a:lnTo>
                  <a:lnTo>
                    <a:pt x="5" y="123"/>
                  </a:lnTo>
                  <a:lnTo>
                    <a:pt x="12" y="123"/>
                  </a:lnTo>
                  <a:lnTo>
                    <a:pt x="16" y="120"/>
                  </a:lnTo>
                  <a:lnTo>
                    <a:pt x="14" y="123"/>
                  </a:lnTo>
                  <a:lnTo>
                    <a:pt x="16" y="123"/>
                  </a:lnTo>
                  <a:lnTo>
                    <a:pt x="19" y="123"/>
                  </a:lnTo>
                  <a:lnTo>
                    <a:pt x="16" y="123"/>
                  </a:lnTo>
                  <a:lnTo>
                    <a:pt x="14" y="123"/>
                  </a:lnTo>
                  <a:lnTo>
                    <a:pt x="9" y="123"/>
                  </a:lnTo>
                  <a:lnTo>
                    <a:pt x="7" y="123"/>
                  </a:lnTo>
                  <a:lnTo>
                    <a:pt x="5" y="123"/>
                  </a:lnTo>
                  <a:lnTo>
                    <a:pt x="5" y="125"/>
                  </a:lnTo>
                  <a:lnTo>
                    <a:pt x="2" y="125"/>
                  </a:lnTo>
                  <a:lnTo>
                    <a:pt x="0" y="125"/>
                  </a:lnTo>
                  <a:lnTo>
                    <a:pt x="5" y="125"/>
                  </a:lnTo>
                  <a:lnTo>
                    <a:pt x="5" y="127"/>
                  </a:lnTo>
                  <a:lnTo>
                    <a:pt x="2" y="127"/>
                  </a:lnTo>
                  <a:lnTo>
                    <a:pt x="2" y="130"/>
                  </a:lnTo>
                  <a:lnTo>
                    <a:pt x="2" y="132"/>
                  </a:lnTo>
                  <a:lnTo>
                    <a:pt x="7" y="132"/>
                  </a:lnTo>
                  <a:lnTo>
                    <a:pt x="14" y="132"/>
                  </a:lnTo>
                  <a:lnTo>
                    <a:pt x="19" y="132"/>
                  </a:lnTo>
                  <a:lnTo>
                    <a:pt x="19" y="130"/>
                  </a:lnTo>
                  <a:lnTo>
                    <a:pt x="21" y="127"/>
                  </a:lnTo>
                  <a:lnTo>
                    <a:pt x="21" y="130"/>
                  </a:lnTo>
                  <a:lnTo>
                    <a:pt x="21" y="132"/>
                  </a:lnTo>
                  <a:lnTo>
                    <a:pt x="26" y="132"/>
                  </a:lnTo>
                  <a:lnTo>
                    <a:pt x="28" y="132"/>
                  </a:lnTo>
                  <a:lnTo>
                    <a:pt x="31" y="130"/>
                  </a:lnTo>
                  <a:lnTo>
                    <a:pt x="31" y="127"/>
                  </a:lnTo>
                  <a:lnTo>
                    <a:pt x="35" y="127"/>
                  </a:lnTo>
                  <a:lnTo>
                    <a:pt x="33" y="130"/>
                  </a:lnTo>
                  <a:lnTo>
                    <a:pt x="31" y="130"/>
                  </a:lnTo>
                  <a:lnTo>
                    <a:pt x="33" y="130"/>
                  </a:lnTo>
                  <a:lnTo>
                    <a:pt x="35" y="130"/>
                  </a:lnTo>
                  <a:lnTo>
                    <a:pt x="33" y="132"/>
                  </a:lnTo>
                  <a:lnTo>
                    <a:pt x="28" y="132"/>
                  </a:lnTo>
                  <a:lnTo>
                    <a:pt x="28" y="135"/>
                  </a:lnTo>
                  <a:lnTo>
                    <a:pt x="31" y="135"/>
                  </a:lnTo>
                  <a:lnTo>
                    <a:pt x="26" y="135"/>
                  </a:lnTo>
                  <a:lnTo>
                    <a:pt x="24" y="132"/>
                  </a:lnTo>
                  <a:lnTo>
                    <a:pt x="21" y="132"/>
                  </a:lnTo>
                  <a:lnTo>
                    <a:pt x="16" y="132"/>
                  </a:lnTo>
                  <a:lnTo>
                    <a:pt x="14" y="132"/>
                  </a:lnTo>
                  <a:lnTo>
                    <a:pt x="12" y="132"/>
                  </a:lnTo>
                  <a:lnTo>
                    <a:pt x="9" y="132"/>
                  </a:lnTo>
                  <a:lnTo>
                    <a:pt x="7" y="135"/>
                  </a:lnTo>
                  <a:lnTo>
                    <a:pt x="2" y="132"/>
                  </a:lnTo>
                  <a:lnTo>
                    <a:pt x="2" y="135"/>
                  </a:lnTo>
                  <a:lnTo>
                    <a:pt x="2" y="137"/>
                  </a:lnTo>
                  <a:lnTo>
                    <a:pt x="5" y="137"/>
                  </a:lnTo>
                  <a:lnTo>
                    <a:pt x="2" y="137"/>
                  </a:lnTo>
                  <a:lnTo>
                    <a:pt x="0" y="137"/>
                  </a:lnTo>
                  <a:lnTo>
                    <a:pt x="2" y="139"/>
                  </a:lnTo>
                  <a:lnTo>
                    <a:pt x="5" y="139"/>
                  </a:lnTo>
                  <a:lnTo>
                    <a:pt x="7" y="139"/>
                  </a:lnTo>
                  <a:lnTo>
                    <a:pt x="9" y="139"/>
                  </a:lnTo>
                  <a:lnTo>
                    <a:pt x="7" y="139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5" y="142"/>
                  </a:lnTo>
                  <a:lnTo>
                    <a:pt x="2" y="142"/>
                  </a:lnTo>
                  <a:lnTo>
                    <a:pt x="2" y="144"/>
                  </a:lnTo>
                  <a:lnTo>
                    <a:pt x="5" y="144"/>
                  </a:lnTo>
                  <a:lnTo>
                    <a:pt x="7" y="144"/>
                  </a:lnTo>
                  <a:lnTo>
                    <a:pt x="9" y="146"/>
                  </a:lnTo>
                  <a:lnTo>
                    <a:pt x="7" y="146"/>
                  </a:lnTo>
                  <a:lnTo>
                    <a:pt x="7" y="149"/>
                  </a:lnTo>
                  <a:lnTo>
                    <a:pt x="9" y="146"/>
                  </a:lnTo>
                  <a:lnTo>
                    <a:pt x="12" y="146"/>
                  </a:lnTo>
                  <a:lnTo>
                    <a:pt x="12" y="144"/>
                  </a:lnTo>
                  <a:lnTo>
                    <a:pt x="14" y="144"/>
                  </a:lnTo>
                  <a:lnTo>
                    <a:pt x="16" y="142"/>
                  </a:lnTo>
                  <a:lnTo>
                    <a:pt x="19" y="139"/>
                  </a:lnTo>
                  <a:lnTo>
                    <a:pt x="21" y="139"/>
                  </a:lnTo>
                  <a:lnTo>
                    <a:pt x="26" y="139"/>
                  </a:lnTo>
                  <a:lnTo>
                    <a:pt x="28" y="139"/>
                  </a:lnTo>
                  <a:lnTo>
                    <a:pt x="24" y="142"/>
                  </a:lnTo>
                  <a:lnTo>
                    <a:pt x="24" y="144"/>
                  </a:lnTo>
                  <a:lnTo>
                    <a:pt x="21" y="142"/>
                  </a:lnTo>
                  <a:lnTo>
                    <a:pt x="19" y="144"/>
                  </a:lnTo>
                  <a:lnTo>
                    <a:pt x="16" y="144"/>
                  </a:lnTo>
                  <a:lnTo>
                    <a:pt x="19" y="144"/>
                  </a:lnTo>
                  <a:lnTo>
                    <a:pt x="19" y="146"/>
                  </a:lnTo>
                  <a:lnTo>
                    <a:pt x="14" y="146"/>
                  </a:lnTo>
                  <a:lnTo>
                    <a:pt x="9" y="149"/>
                  </a:lnTo>
                  <a:lnTo>
                    <a:pt x="12" y="149"/>
                  </a:lnTo>
                  <a:lnTo>
                    <a:pt x="16" y="149"/>
                  </a:lnTo>
                  <a:lnTo>
                    <a:pt x="19" y="149"/>
                  </a:lnTo>
                  <a:lnTo>
                    <a:pt x="14" y="151"/>
                  </a:lnTo>
                  <a:lnTo>
                    <a:pt x="12" y="151"/>
                  </a:lnTo>
                  <a:lnTo>
                    <a:pt x="9" y="151"/>
                  </a:lnTo>
                  <a:lnTo>
                    <a:pt x="7" y="151"/>
                  </a:lnTo>
                  <a:lnTo>
                    <a:pt x="5" y="153"/>
                  </a:lnTo>
                  <a:lnTo>
                    <a:pt x="5" y="156"/>
                  </a:lnTo>
                  <a:lnTo>
                    <a:pt x="7" y="156"/>
                  </a:lnTo>
                  <a:lnTo>
                    <a:pt x="9" y="156"/>
                  </a:lnTo>
                  <a:lnTo>
                    <a:pt x="12" y="156"/>
                  </a:lnTo>
                  <a:lnTo>
                    <a:pt x="16" y="153"/>
                  </a:lnTo>
                  <a:lnTo>
                    <a:pt x="19" y="153"/>
                  </a:lnTo>
                  <a:lnTo>
                    <a:pt x="14" y="156"/>
                  </a:lnTo>
                  <a:lnTo>
                    <a:pt x="16" y="156"/>
                  </a:lnTo>
                  <a:lnTo>
                    <a:pt x="16" y="158"/>
                  </a:lnTo>
                  <a:lnTo>
                    <a:pt x="14" y="158"/>
                  </a:lnTo>
                  <a:lnTo>
                    <a:pt x="12" y="161"/>
                  </a:lnTo>
                  <a:lnTo>
                    <a:pt x="14" y="161"/>
                  </a:lnTo>
                  <a:lnTo>
                    <a:pt x="12" y="161"/>
                  </a:lnTo>
                  <a:lnTo>
                    <a:pt x="9" y="161"/>
                  </a:lnTo>
                  <a:lnTo>
                    <a:pt x="7" y="165"/>
                  </a:lnTo>
                  <a:lnTo>
                    <a:pt x="9" y="168"/>
                  </a:lnTo>
                  <a:lnTo>
                    <a:pt x="14" y="170"/>
                  </a:lnTo>
                  <a:lnTo>
                    <a:pt x="19" y="170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2"/>
                  </a:lnTo>
                  <a:lnTo>
                    <a:pt x="26" y="172"/>
                  </a:lnTo>
                  <a:lnTo>
                    <a:pt x="28" y="172"/>
                  </a:lnTo>
                  <a:lnTo>
                    <a:pt x="31" y="172"/>
                  </a:lnTo>
                  <a:lnTo>
                    <a:pt x="28" y="172"/>
                  </a:lnTo>
                  <a:lnTo>
                    <a:pt x="33" y="175"/>
                  </a:lnTo>
                  <a:lnTo>
                    <a:pt x="35" y="172"/>
                  </a:lnTo>
                  <a:lnTo>
                    <a:pt x="40" y="172"/>
                  </a:lnTo>
                  <a:lnTo>
                    <a:pt x="40" y="170"/>
                  </a:lnTo>
                  <a:lnTo>
                    <a:pt x="42" y="172"/>
                  </a:lnTo>
                  <a:lnTo>
                    <a:pt x="47" y="170"/>
                  </a:lnTo>
                  <a:lnTo>
                    <a:pt x="52" y="165"/>
                  </a:lnTo>
                  <a:lnTo>
                    <a:pt x="54" y="165"/>
                  </a:lnTo>
                  <a:lnTo>
                    <a:pt x="57" y="165"/>
                  </a:lnTo>
                  <a:lnTo>
                    <a:pt x="57" y="163"/>
                  </a:lnTo>
                  <a:lnTo>
                    <a:pt x="61" y="161"/>
                  </a:lnTo>
                  <a:lnTo>
                    <a:pt x="64" y="161"/>
                  </a:lnTo>
                  <a:lnTo>
                    <a:pt x="68" y="161"/>
                  </a:lnTo>
                  <a:lnTo>
                    <a:pt x="71" y="158"/>
                  </a:lnTo>
                  <a:lnTo>
                    <a:pt x="73" y="156"/>
                  </a:lnTo>
                  <a:lnTo>
                    <a:pt x="71" y="153"/>
                  </a:lnTo>
                  <a:lnTo>
                    <a:pt x="68" y="153"/>
                  </a:lnTo>
                  <a:lnTo>
                    <a:pt x="71" y="153"/>
                  </a:lnTo>
                  <a:lnTo>
                    <a:pt x="71" y="151"/>
                  </a:lnTo>
                  <a:lnTo>
                    <a:pt x="73" y="153"/>
                  </a:lnTo>
                  <a:lnTo>
                    <a:pt x="73" y="151"/>
                  </a:lnTo>
                  <a:lnTo>
                    <a:pt x="73" y="149"/>
                  </a:lnTo>
                  <a:lnTo>
                    <a:pt x="76" y="149"/>
                  </a:lnTo>
                  <a:lnTo>
                    <a:pt x="76" y="151"/>
                  </a:lnTo>
                  <a:lnTo>
                    <a:pt x="76" y="153"/>
                  </a:lnTo>
                  <a:lnTo>
                    <a:pt x="76" y="156"/>
                  </a:lnTo>
                  <a:lnTo>
                    <a:pt x="76" y="158"/>
                  </a:lnTo>
                  <a:lnTo>
                    <a:pt x="78" y="158"/>
                  </a:lnTo>
                  <a:lnTo>
                    <a:pt x="80" y="158"/>
                  </a:lnTo>
                  <a:lnTo>
                    <a:pt x="83" y="158"/>
                  </a:lnTo>
                  <a:lnTo>
                    <a:pt x="83" y="161"/>
                  </a:lnTo>
                  <a:lnTo>
                    <a:pt x="83" y="163"/>
                  </a:lnTo>
                  <a:lnTo>
                    <a:pt x="85" y="161"/>
                  </a:lnTo>
                  <a:lnTo>
                    <a:pt x="85" y="163"/>
                  </a:lnTo>
                  <a:lnTo>
                    <a:pt x="87" y="161"/>
                  </a:lnTo>
                  <a:lnTo>
                    <a:pt x="90" y="156"/>
                  </a:lnTo>
                  <a:lnTo>
                    <a:pt x="87" y="156"/>
                  </a:lnTo>
                  <a:lnTo>
                    <a:pt x="87" y="153"/>
                  </a:lnTo>
                  <a:lnTo>
                    <a:pt x="92" y="151"/>
                  </a:lnTo>
                  <a:lnTo>
                    <a:pt x="92" y="149"/>
                  </a:lnTo>
                  <a:lnTo>
                    <a:pt x="97" y="146"/>
                  </a:lnTo>
                  <a:lnTo>
                    <a:pt x="99" y="146"/>
                  </a:lnTo>
                  <a:lnTo>
                    <a:pt x="99" y="144"/>
                  </a:lnTo>
                  <a:lnTo>
                    <a:pt x="99" y="139"/>
                  </a:lnTo>
                  <a:lnTo>
                    <a:pt x="99" y="135"/>
                  </a:lnTo>
                  <a:lnTo>
                    <a:pt x="97" y="135"/>
                  </a:lnTo>
                  <a:lnTo>
                    <a:pt x="99" y="132"/>
                  </a:lnTo>
                  <a:lnTo>
                    <a:pt x="102" y="132"/>
                  </a:lnTo>
                  <a:lnTo>
                    <a:pt x="104" y="130"/>
                  </a:lnTo>
                  <a:lnTo>
                    <a:pt x="104" y="127"/>
                  </a:lnTo>
                  <a:lnTo>
                    <a:pt x="99" y="125"/>
                  </a:lnTo>
                  <a:lnTo>
                    <a:pt x="97" y="123"/>
                  </a:lnTo>
                  <a:lnTo>
                    <a:pt x="97" y="120"/>
                  </a:lnTo>
                  <a:lnTo>
                    <a:pt x="97" y="116"/>
                  </a:lnTo>
                  <a:lnTo>
                    <a:pt x="94" y="113"/>
                  </a:lnTo>
                  <a:lnTo>
                    <a:pt x="94" y="111"/>
                  </a:lnTo>
                  <a:lnTo>
                    <a:pt x="94" y="109"/>
                  </a:lnTo>
                  <a:lnTo>
                    <a:pt x="97" y="109"/>
                  </a:lnTo>
                  <a:lnTo>
                    <a:pt x="97" y="106"/>
                  </a:lnTo>
                  <a:lnTo>
                    <a:pt x="94" y="104"/>
                  </a:lnTo>
                  <a:lnTo>
                    <a:pt x="94" y="101"/>
                  </a:lnTo>
                  <a:lnTo>
                    <a:pt x="94" y="99"/>
                  </a:lnTo>
                  <a:lnTo>
                    <a:pt x="97" y="99"/>
                  </a:lnTo>
                  <a:lnTo>
                    <a:pt x="102" y="94"/>
                  </a:lnTo>
                  <a:lnTo>
                    <a:pt x="106" y="94"/>
                  </a:lnTo>
                  <a:lnTo>
                    <a:pt x="111" y="92"/>
                  </a:lnTo>
                  <a:lnTo>
                    <a:pt x="116" y="94"/>
                  </a:lnTo>
                  <a:lnTo>
                    <a:pt x="120" y="94"/>
                  </a:lnTo>
                  <a:lnTo>
                    <a:pt x="123" y="92"/>
                  </a:lnTo>
                  <a:lnTo>
                    <a:pt x="123" y="90"/>
                  </a:lnTo>
                  <a:lnTo>
                    <a:pt x="120" y="87"/>
                  </a:lnTo>
                  <a:lnTo>
                    <a:pt x="118" y="85"/>
                  </a:lnTo>
                  <a:lnTo>
                    <a:pt x="123" y="83"/>
                  </a:lnTo>
                  <a:lnTo>
                    <a:pt x="125" y="78"/>
                  </a:lnTo>
                  <a:lnTo>
                    <a:pt x="128" y="73"/>
                  </a:lnTo>
                  <a:lnTo>
                    <a:pt x="130" y="71"/>
                  </a:lnTo>
                  <a:lnTo>
                    <a:pt x="130" y="68"/>
                  </a:lnTo>
                  <a:lnTo>
                    <a:pt x="128" y="66"/>
                  </a:lnTo>
                  <a:lnTo>
                    <a:pt x="130" y="66"/>
                  </a:lnTo>
                  <a:lnTo>
                    <a:pt x="132" y="66"/>
                  </a:lnTo>
                  <a:lnTo>
                    <a:pt x="137" y="64"/>
                  </a:lnTo>
                  <a:lnTo>
                    <a:pt x="139" y="64"/>
                  </a:lnTo>
                  <a:lnTo>
                    <a:pt x="139" y="61"/>
                  </a:lnTo>
                  <a:lnTo>
                    <a:pt x="139" y="59"/>
                  </a:lnTo>
                  <a:lnTo>
                    <a:pt x="146" y="57"/>
                  </a:lnTo>
                  <a:lnTo>
                    <a:pt x="149" y="54"/>
                  </a:lnTo>
                  <a:lnTo>
                    <a:pt x="151" y="54"/>
                  </a:lnTo>
                  <a:lnTo>
                    <a:pt x="154" y="52"/>
                  </a:lnTo>
                  <a:lnTo>
                    <a:pt x="149" y="49"/>
                  </a:lnTo>
                  <a:lnTo>
                    <a:pt x="151" y="47"/>
                  </a:lnTo>
                  <a:lnTo>
                    <a:pt x="154" y="45"/>
                  </a:lnTo>
                  <a:lnTo>
                    <a:pt x="156" y="45"/>
                  </a:lnTo>
                  <a:lnTo>
                    <a:pt x="156" y="42"/>
                  </a:lnTo>
                  <a:lnTo>
                    <a:pt x="158" y="40"/>
                  </a:lnTo>
                  <a:lnTo>
                    <a:pt x="163" y="40"/>
                  </a:lnTo>
                  <a:lnTo>
                    <a:pt x="165" y="40"/>
                  </a:lnTo>
                  <a:lnTo>
                    <a:pt x="170" y="40"/>
                  </a:lnTo>
                  <a:lnTo>
                    <a:pt x="172" y="40"/>
                  </a:lnTo>
                  <a:lnTo>
                    <a:pt x="175" y="40"/>
                  </a:lnTo>
                  <a:lnTo>
                    <a:pt x="177" y="38"/>
                  </a:lnTo>
                  <a:lnTo>
                    <a:pt x="177" y="35"/>
                  </a:lnTo>
                  <a:lnTo>
                    <a:pt x="177" y="33"/>
                  </a:lnTo>
                  <a:lnTo>
                    <a:pt x="179" y="33"/>
                  </a:lnTo>
                  <a:lnTo>
                    <a:pt x="182" y="33"/>
                  </a:lnTo>
                  <a:lnTo>
                    <a:pt x="189" y="33"/>
                  </a:lnTo>
                  <a:lnTo>
                    <a:pt x="198" y="35"/>
                  </a:lnTo>
                  <a:lnTo>
                    <a:pt x="201" y="35"/>
                  </a:lnTo>
                  <a:lnTo>
                    <a:pt x="203" y="33"/>
                  </a:lnTo>
                  <a:lnTo>
                    <a:pt x="201" y="33"/>
                  </a:lnTo>
                  <a:lnTo>
                    <a:pt x="201" y="31"/>
                  </a:lnTo>
                  <a:lnTo>
                    <a:pt x="203" y="31"/>
                  </a:lnTo>
                  <a:lnTo>
                    <a:pt x="203" y="28"/>
                  </a:lnTo>
                  <a:lnTo>
                    <a:pt x="203" y="26"/>
                  </a:lnTo>
                  <a:lnTo>
                    <a:pt x="208" y="26"/>
                  </a:lnTo>
                  <a:lnTo>
                    <a:pt x="210" y="26"/>
                  </a:lnTo>
                  <a:lnTo>
                    <a:pt x="213" y="26"/>
                  </a:lnTo>
                  <a:lnTo>
                    <a:pt x="215" y="26"/>
                  </a:lnTo>
                  <a:lnTo>
                    <a:pt x="215" y="23"/>
                  </a:lnTo>
                  <a:lnTo>
                    <a:pt x="217" y="23"/>
                  </a:lnTo>
                  <a:lnTo>
                    <a:pt x="222" y="23"/>
                  </a:lnTo>
                  <a:lnTo>
                    <a:pt x="224" y="23"/>
                  </a:lnTo>
                  <a:lnTo>
                    <a:pt x="231" y="28"/>
                  </a:lnTo>
                  <a:lnTo>
                    <a:pt x="234" y="31"/>
                  </a:lnTo>
                  <a:lnTo>
                    <a:pt x="241" y="31"/>
                  </a:lnTo>
                  <a:lnTo>
                    <a:pt x="243" y="31"/>
                  </a:lnTo>
                  <a:lnTo>
                    <a:pt x="248" y="31"/>
                  </a:lnTo>
                  <a:lnTo>
                    <a:pt x="250" y="31"/>
                  </a:lnTo>
                  <a:lnTo>
                    <a:pt x="255" y="28"/>
                  </a:lnTo>
                  <a:lnTo>
                    <a:pt x="257" y="28"/>
                  </a:lnTo>
                  <a:lnTo>
                    <a:pt x="260" y="31"/>
                  </a:lnTo>
                  <a:lnTo>
                    <a:pt x="262" y="31"/>
                  </a:lnTo>
                  <a:lnTo>
                    <a:pt x="267" y="31"/>
                  </a:lnTo>
                  <a:lnTo>
                    <a:pt x="269" y="31"/>
                  </a:lnTo>
                  <a:lnTo>
                    <a:pt x="272" y="28"/>
                  </a:lnTo>
                  <a:lnTo>
                    <a:pt x="279" y="26"/>
                  </a:lnTo>
                  <a:lnTo>
                    <a:pt x="279" y="23"/>
                  </a:lnTo>
                  <a:lnTo>
                    <a:pt x="279" y="19"/>
                  </a:lnTo>
                  <a:lnTo>
                    <a:pt x="281" y="16"/>
                  </a:lnTo>
                  <a:lnTo>
                    <a:pt x="286" y="16"/>
                  </a:lnTo>
                  <a:lnTo>
                    <a:pt x="288" y="14"/>
                  </a:lnTo>
                  <a:lnTo>
                    <a:pt x="293" y="14"/>
                  </a:lnTo>
                  <a:lnTo>
                    <a:pt x="302" y="14"/>
                  </a:lnTo>
                  <a:lnTo>
                    <a:pt x="309" y="12"/>
                  </a:lnTo>
                  <a:lnTo>
                    <a:pt x="309" y="14"/>
                  </a:lnTo>
                  <a:lnTo>
                    <a:pt x="312" y="14"/>
                  </a:lnTo>
                  <a:lnTo>
                    <a:pt x="314" y="16"/>
                  </a:lnTo>
                  <a:lnTo>
                    <a:pt x="319" y="16"/>
                  </a:lnTo>
                  <a:lnTo>
                    <a:pt x="324" y="16"/>
                  </a:lnTo>
                  <a:lnTo>
                    <a:pt x="326" y="19"/>
                  </a:lnTo>
                  <a:lnTo>
                    <a:pt x="326" y="21"/>
                  </a:lnTo>
                  <a:lnTo>
                    <a:pt x="321" y="23"/>
                  </a:lnTo>
                  <a:lnTo>
                    <a:pt x="321" y="26"/>
                  </a:lnTo>
                  <a:lnTo>
                    <a:pt x="324" y="26"/>
                  </a:lnTo>
                  <a:lnTo>
                    <a:pt x="326" y="26"/>
                  </a:lnTo>
                  <a:lnTo>
                    <a:pt x="326" y="23"/>
                  </a:lnTo>
                  <a:lnTo>
                    <a:pt x="335" y="21"/>
                  </a:lnTo>
                  <a:lnTo>
                    <a:pt x="338" y="19"/>
                  </a:lnTo>
                  <a:lnTo>
                    <a:pt x="342" y="19"/>
                  </a:lnTo>
                  <a:lnTo>
                    <a:pt x="345" y="19"/>
                  </a:lnTo>
                  <a:lnTo>
                    <a:pt x="347" y="19"/>
                  </a:lnTo>
                  <a:lnTo>
                    <a:pt x="347" y="16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37" name="Freeform 554"/>
            <p:cNvSpPr>
              <a:spLocks/>
            </p:cNvSpPr>
            <p:nvPr/>
          </p:nvSpPr>
          <p:spPr bwMode="auto">
            <a:xfrm>
              <a:off x="2876" y="1268"/>
              <a:ext cx="408" cy="192"/>
            </a:xfrm>
            <a:custGeom>
              <a:avLst/>
              <a:gdLst>
                <a:gd name="T0" fmla="*/ 2147483647 w 350"/>
                <a:gd name="T1" fmla="*/ 2147483647 h 175"/>
                <a:gd name="T2" fmla="*/ 2147483647 w 350"/>
                <a:gd name="T3" fmla="*/ 2147483647 h 175"/>
                <a:gd name="T4" fmla="*/ 2147483647 w 350"/>
                <a:gd name="T5" fmla="*/ 2147483647 h 175"/>
                <a:gd name="T6" fmla="*/ 2147483647 w 350"/>
                <a:gd name="T7" fmla="*/ 2147483647 h 175"/>
                <a:gd name="T8" fmla="*/ 2147483647 w 350"/>
                <a:gd name="T9" fmla="*/ 2147483647 h 175"/>
                <a:gd name="T10" fmla="*/ 2147483647 w 350"/>
                <a:gd name="T11" fmla="*/ 2147483647 h 175"/>
                <a:gd name="T12" fmla="*/ 2147483647 w 350"/>
                <a:gd name="T13" fmla="*/ 2147483647 h 175"/>
                <a:gd name="T14" fmla="*/ 2147483647 w 350"/>
                <a:gd name="T15" fmla="*/ 2147483647 h 175"/>
                <a:gd name="T16" fmla="*/ 2147483647 w 350"/>
                <a:gd name="T17" fmla="*/ 2147483647 h 175"/>
                <a:gd name="T18" fmla="*/ 2147483647 w 350"/>
                <a:gd name="T19" fmla="*/ 2147483647 h 175"/>
                <a:gd name="T20" fmla="*/ 2147483647 w 350"/>
                <a:gd name="T21" fmla="*/ 2147483647 h 175"/>
                <a:gd name="T22" fmla="*/ 2147483647 w 350"/>
                <a:gd name="T23" fmla="*/ 2147483647 h 175"/>
                <a:gd name="T24" fmla="*/ 2147483647 w 350"/>
                <a:gd name="T25" fmla="*/ 2147483647 h 175"/>
                <a:gd name="T26" fmla="*/ 2147483647 w 350"/>
                <a:gd name="T27" fmla="*/ 2147483647 h 175"/>
                <a:gd name="T28" fmla="*/ 2147483647 w 350"/>
                <a:gd name="T29" fmla="*/ 2147483647 h 175"/>
                <a:gd name="T30" fmla="*/ 2147483647 w 350"/>
                <a:gd name="T31" fmla="*/ 2147483647 h 175"/>
                <a:gd name="T32" fmla="*/ 2147483647 w 350"/>
                <a:gd name="T33" fmla="*/ 2147483647 h 175"/>
                <a:gd name="T34" fmla="*/ 2147483647 w 350"/>
                <a:gd name="T35" fmla="*/ 2147483647 h 175"/>
                <a:gd name="T36" fmla="*/ 2147483647 w 350"/>
                <a:gd name="T37" fmla="*/ 2147483647 h 175"/>
                <a:gd name="T38" fmla="*/ 2147483647 w 350"/>
                <a:gd name="T39" fmla="*/ 2147483647 h 175"/>
                <a:gd name="T40" fmla="*/ 2147483647 w 350"/>
                <a:gd name="T41" fmla="*/ 2147483647 h 175"/>
                <a:gd name="T42" fmla="*/ 2147483647 w 350"/>
                <a:gd name="T43" fmla="*/ 2147483647 h 175"/>
                <a:gd name="T44" fmla="*/ 2147483647 w 350"/>
                <a:gd name="T45" fmla="*/ 2147483647 h 175"/>
                <a:gd name="T46" fmla="*/ 2147483647 w 350"/>
                <a:gd name="T47" fmla="*/ 2147483647 h 175"/>
                <a:gd name="T48" fmla="*/ 2147483647 w 350"/>
                <a:gd name="T49" fmla="*/ 2147483647 h 175"/>
                <a:gd name="T50" fmla="*/ 2147483647 w 350"/>
                <a:gd name="T51" fmla="*/ 2147483647 h 175"/>
                <a:gd name="T52" fmla="*/ 2147483647 w 350"/>
                <a:gd name="T53" fmla="*/ 2147483647 h 175"/>
                <a:gd name="T54" fmla="*/ 2147483647 w 350"/>
                <a:gd name="T55" fmla="*/ 2147483647 h 175"/>
                <a:gd name="T56" fmla="*/ 2147483647 w 350"/>
                <a:gd name="T57" fmla="*/ 2147483647 h 175"/>
                <a:gd name="T58" fmla="*/ 2147483647 w 350"/>
                <a:gd name="T59" fmla="*/ 2147483647 h 175"/>
                <a:gd name="T60" fmla="*/ 2147483647 w 350"/>
                <a:gd name="T61" fmla="*/ 2147483647 h 175"/>
                <a:gd name="T62" fmla="*/ 2147483647 w 350"/>
                <a:gd name="T63" fmla="*/ 2147483647 h 175"/>
                <a:gd name="T64" fmla="*/ 2147483647 w 350"/>
                <a:gd name="T65" fmla="*/ 2147483647 h 175"/>
                <a:gd name="T66" fmla="*/ 2147483647 w 350"/>
                <a:gd name="T67" fmla="*/ 2147483647 h 175"/>
                <a:gd name="T68" fmla="*/ 2147483647 w 350"/>
                <a:gd name="T69" fmla="*/ 2147483647 h 175"/>
                <a:gd name="T70" fmla="*/ 2147483647 w 350"/>
                <a:gd name="T71" fmla="*/ 2147483647 h 175"/>
                <a:gd name="T72" fmla="*/ 2147483647 w 350"/>
                <a:gd name="T73" fmla="*/ 2147483647 h 175"/>
                <a:gd name="T74" fmla="*/ 2147483647 w 350"/>
                <a:gd name="T75" fmla="*/ 2147483647 h 175"/>
                <a:gd name="T76" fmla="*/ 2147483647 w 350"/>
                <a:gd name="T77" fmla="*/ 2147483647 h 175"/>
                <a:gd name="T78" fmla="*/ 2147483647 w 350"/>
                <a:gd name="T79" fmla="*/ 2147483647 h 175"/>
                <a:gd name="T80" fmla="*/ 0 w 350"/>
                <a:gd name="T81" fmla="*/ 2147483647 h 175"/>
                <a:gd name="T82" fmla="*/ 2147483647 w 350"/>
                <a:gd name="T83" fmla="*/ 2147483647 h 175"/>
                <a:gd name="T84" fmla="*/ 2147483647 w 350"/>
                <a:gd name="T85" fmla="*/ 2147483647 h 175"/>
                <a:gd name="T86" fmla="*/ 2147483647 w 350"/>
                <a:gd name="T87" fmla="*/ 2147483647 h 175"/>
                <a:gd name="T88" fmla="*/ 2147483647 w 350"/>
                <a:gd name="T89" fmla="*/ 2147483647 h 175"/>
                <a:gd name="T90" fmla="*/ 2147483647 w 350"/>
                <a:gd name="T91" fmla="*/ 2147483647 h 175"/>
                <a:gd name="T92" fmla="*/ 2147483647 w 350"/>
                <a:gd name="T93" fmla="*/ 2147483647 h 175"/>
                <a:gd name="T94" fmla="*/ 2147483647 w 350"/>
                <a:gd name="T95" fmla="*/ 2147483647 h 175"/>
                <a:gd name="T96" fmla="*/ 2147483647 w 350"/>
                <a:gd name="T97" fmla="*/ 2147483647 h 175"/>
                <a:gd name="T98" fmla="*/ 2147483647 w 350"/>
                <a:gd name="T99" fmla="*/ 2147483647 h 175"/>
                <a:gd name="T100" fmla="*/ 2147483647 w 350"/>
                <a:gd name="T101" fmla="*/ 2147483647 h 175"/>
                <a:gd name="T102" fmla="*/ 2147483647 w 350"/>
                <a:gd name="T103" fmla="*/ 2147483647 h 175"/>
                <a:gd name="T104" fmla="*/ 2147483647 w 350"/>
                <a:gd name="T105" fmla="*/ 2147483647 h 175"/>
                <a:gd name="T106" fmla="*/ 2147483647 w 350"/>
                <a:gd name="T107" fmla="*/ 2147483647 h 175"/>
                <a:gd name="T108" fmla="*/ 2147483647 w 350"/>
                <a:gd name="T109" fmla="*/ 2147483647 h 175"/>
                <a:gd name="T110" fmla="*/ 2147483647 w 350"/>
                <a:gd name="T111" fmla="*/ 2147483647 h 175"/>
                <a:gd name="T112" fmla="*/ 2147483647 w 350"/>
                <a:gd name="T113" fmla="*/ 2147483647 h 175"/>
                <a:gd name="T114" fmla="*/ 2147483647 w 350"/>
                <a:gd name="T115" fmla="*/ 2147483647 h 175"/>
                <a:gd name="T116" fmla="*/ 2147483647 w 350"/>
                <a:gd name="T117" fmla="*/ 2147483647 h 175"/>
                <a:gd name="T118" fmla="*/ 2147483647 w 350"/>
                <a:gd name="T119" fmla="*/ 2147483647 h 175"/>
                <a:gd name="T120" fmla="*/ 2147483647 w 350"/>
                <a:gd name="T121" fmla="*/ 2147483647 h 175"/>
                <a:gd name="T122" fmla="*/ 2147483647 w 350"/>
                <a:gd name="T123" fmla="*/ 2147483647 h 1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0"/>
                <a:gd name="T187" fmla="*/ 0 h 175"/>
                <a:gd name="T188" fmla="*/ 350 w 350"/>
                <a:gd name="T189" fmla="*/ 175 h 1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0" h="175">
                  <a:moveTo>
                    <a:pt x="347" y="16"/>
                  </a:moveTo>
                  <a:lnTo>
                    <a:pt x="342" y="16"/>
                  </a:lnTo>
                  <a:lnTo>
                    <a:pt x="340" y="19"/>
                  </a:lnTo>
                  <a:lnTo>
                    <a:pt x="338" y="16"/>
                  </a:lnTo>
                  <a:lnTo>
                    <a:pt x="335" y="16"/>
                  </a:lnTo>
                  <a:lnTo>
                    <a:pt x="335" y="19"/>
                  </a:lnTo>
                  <a:lnTo>
                    <a:pt x="335" y="16"/>
                  </a:lnTo>
                  <a:lnTo>
                    <a:pt x="331" y="16"/>
                  </a:lnTo>
                  <a:lnTo>
                    <a:pt x="328" y="19"/>
                  </a:lnTo>
                  <a:lnTo>
                    <a:pt x="331" y="16"/>
                  </a:lnTo>
                  <a:lnTo>
                    <a:pt x="333" y="16"/>
                  </a:lnTo>
                  <a:lnTo>
                    <a:pt x="335" y="16"/>
                  </a:lnTo>
                  <a:lnTo>
                    <a:pt x="333" y="16"/>
                  </a:lnTo>
                  <a:lnTo>
                    <a:pt x="333" y="14"/>
                  </a:lnTo>
                  <a:lnTo>
                    <a:pt x="328" y="14"/>
                  </a:lnTo>
                  <a:lnTo>
                    <a:pt x="326" y="14"/>
                  </a:lnTo>
                  <a:lnTo>
                    <a:pt x="324" y="14"/>
                  </a:lnTo>
                  <a:lnTo>
                    <a:pt x="321" y="12"/>
                  </a:lnTo>
                  <a:lnTo>
                    <a:pt x="319" y="12"/>
                  </a:lnTo>
                  <a:lnTo>
                    <a:pt x="317" y="12"/>
                  </a:lnTo>
                  <a:lnTo>
                    <a:pt x="324" y="12"/>
                  </a:lnTo>
                  <a:lnTo>
                    <a:pt x="335" y="12"/>
                  </a:lnTo>
                  <a:lnTo>
                    <a:pt x="345" y="9"/>
                  </a:lnTo>
                  <a:lnTo>
                    <a:pt x="347" y="9"/>
                  </a:lnTo>
                  <a:lnTo>
                    <a:pt x="350" y="9"/>
                  </a:lnTo>
                  <a:lnTo>
                    <a:pt x="347" y="7"/>
                  </a:lnTo>
                  <a:lnTo>
                    <a:pt x="345" y="7"/>
                  </a:lnTo>
                  <a:lnTo>
                    <a:pt x="342" y="7"/>
                  </a:lnTo>
                  <a:lnTo>
                    <a:pt x="340" y="7"/>
                  </a:lnTo>
                  <a:lnTo>
                    <a:pt x="338" y="7"/>
                  </a:lnTo>
                  <a:lnTo>
                    <a:pt x="340" y="5"/>
                  </a:lnTo>
                  <a:lnTo>
                    <a:pt x="335" y="5"/>
                  </a:lnTo>
                  <a:lnTo>
                    <a:pt x="333" y="5"/>
                  </a:lnTo>
                  <a:lnTo>
                    <a:pt x="331" y="5"/>
                  </a:lnTo>
                  <a:lnTo>
                    <a:pt x="326" y="5"/>
                  </a:lnTo>
                  <a:lnTo>
                    <a:pt x="326" y="2"/>
                  </a:lnTo>
                  <a:lnTo>
                    <a:pt x="324" y="2"/>
                  </a:lnTo>
                  <a:lnTo>
                    <a:pt x="321" y="2"/>
                  </a:lnTo>
                  <a:lnTo>
                    <a:pt x="319" y="2"/>
                  </a:lnTo>
                  <a:lnTo>
                    <a:pt x="317" y="5"/>
                  </a:lnTo>
                  <a:lnTo>
                    <a:pt x="317" y="7"/>
                  </a:lnTo>
                  <a:lnTo>
                    <a:pt x="312" y="7"/>
                  </a:lnTo>
                  <a:lnTo>
                    <a:pt x="307" y="7"/>
                  </a:lnTo>
                  <a:lnTo>
                    <a:pt x="309" y="7"/>
                  </a:lnTo>
                  <a:lnTo>
                    <a:pt x="312" y="5"/>
                  </a:lnTo>
                  <a:lnTo>
                    <a:pt x="307" y="5"/>
                  </a:lnTo>
                  <a:lnTo>
                    <a:pt x="305" y="5"/>
                  </a:lnTo>
                  <a:lnTo>
                    <a:pt x="309" y="5"/>
                  </a:lnTo>
                  <a:lnTo>
                    <a:pt x="307" y="5"/>
                  </a:lnTo>
                  <a:lnTo>
                    <a:pt x="307" y="2"/>
                  </a:lnTo>
                  <a:lnTo>
                    <a:pt x="312" y="2"/>
                  </a:lnTo>
                  <a:lnTo>
                    <a:pt x="314" y="2"/>
                  </a:lnTo>
                  <a:lnTo>
                    <a:pt x="314" y="0"/>
                  </a:lnTo>
                  <a:lnTo>
                    <a:pt x="312" y="0"/>
                  </a:lnTo>
                  <a:lnTo>
                    <a:pt x="309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2"/>
                  </a:lnTo>
                  <a:lnTo>
                    <a:pt x="298" y="5"/>
                  </a:lnTo>
                  <a:lnTo>
                    <a:pt x="295" y="5"/>
                  </a:lnTo>
                  <a:lnTo>
                    <a:pt x="295" y="7"/>
                  </a:lnTo>
                  <a:lnTo>
                    <a:pt x="293" y="7"/>
                  </a:lnTo>
                  <a:lnTo>
                    <a:pt x="288" y="9"/>
                  </a:lnTo>
                  <a:lnTo>
                    <a:pt x="291" y="7"/>
                  </a:lnTo>
                  <a:lnTo>
                    <a:pt x="288" y="5"/>
                  </a:lnTo>
                  <a:lnTo>
                    <a:pt x="291" y="5"/>
                  </a:lnTo>
                  <a:lnTo>
                    <a:pt x="291" y="2"/>
                  </a:lnTo>
                  <a:lnTo>
                    <a:pt x="288" y="2"/>
                  </a:lnTo>
                  <a:lnTo>
                    <a:pt x="279" y="7"/>
                  </a:lnTo>
                  <a:lnTo>
                    <a:pt x="276" y="7"/>
                  </a:lnTo>
                  <a:lnTo>
                    <a:pt x="274" y="9"/>
                  </a:lnTo>
                  <a:lnTo>
                    <a:pt x="272" y="9"/>
                  </a:lnTo>
                  <a:lnTo>
                    <a:pt x="274" y="9"/>
                  </a:lnTo>
                  <a:lnTo>
                    <a:pt x="269" y="12"/>
                  </a:lnTo>
                  <a:lnTo>
                    <a:pt x="267" y="14"/>
                  </a:lnTo>
                  <a:lnTo>
                    <a:pt x="267" y="12"/>
                  </a:lnTo>
                  <a:lnTo>
                    <a:pt x="269" y="9"/>
                  </a:lnTo>
                  <a:lnTo>
                    <a:pt x="272" y="7"/>
                  </a:lnTo>
                  <a:lnTo>
                    <a:pt x="269" y="7"/>
                  </a:lnTo>
                  <a:lnTo>
                    <a:pt x="272" y="7"/>
                  </a:lnTo>
                  <a:lnTo>
                    <a:pt x="276" y="5"/>
                  </a:lnTo>
                  <a:lnTo>
                    <a:pt x="279" y="2"/>
                  </a:lnTo>
                  <a:lnTo>
                    <a:pt x="276" y="2"/>
                  </a:lnTo>
                  <a:lnTo>
                    <a:pt x="274" y="2"/>
                  </a:lnTo>
                  <a:lnTo>
                    <a:pt x="272" y="2"/>
                  </a:lnTo>
                  <a:lnTo>
                    <a:pt x="269" y="2"/>
                  </a:lnTo>
                  <a:lnTo>
                    <a:pt x="267" y="2"/>
                  </a:lnTo>
                  <a:lnTo>
                    <a:pt x="267" y="0"/>
                  </a:lnTo>
                  <a:lnTo>
                    <a:pt x="265" y="2"/>
                  </a:lnTo>
                  <a:lnTo>
                    <a:pt x="262" y="2"/>
                  </a:lnTo>
                  <a:lnTo>
                    <a:pt x="260" y="2"/>
                  </a:lnTo>
                  <a:lnTo>
                    <a:pt x="260" y="5"/>
                  </a:lnTo>
                  <a:lnTo>
                    <a:pt x="262" y="5"/>
                  </a:lnTo>
                  <a:lnTo>
                    <a:pt x="260" y="5"/>
                  </a:lnTo>
                  <a:lnTo>
                    <a:pt x="257" y="7"/>
                  </a:lnTo>
                  <a:lnTo>
                    <a:pt x="253" y="7"/>
                  </a:lnTo>
                  <a:lnTo>
                    <a:pt x="250" y="9"/>
                  </a:lnTo>
                  <a:lnTo>
                    <a:pt x="248" y="9"/>
                  </a:lnTo>
                  <a:lnTo>
                    <a:pt x="246" y="12"/>
                  </a:lnTo>
                  <a:lnTo>
                    <a:pt x="246" y="14"/>
                  </a:lnTo>
                  <a:lnTo>
                    <a:pt x="243" y="14"/>
                  </a:lnTo>
                  <a:lnTo>
                    <a:pt x="241" y="14"/>
                  </a:lnTo>
                  <a:lnTo>
                    <a:pt x="241" y="12"/>
                  </a:lnTo>
                  <a:lnTo>
                    <a:pt x="243" y="12"/>
                  </a:lnTo>
                  <a:lnTo>
                    <a:pt x="239" y="12"/>
                  </a:lnTo>
                  <a:lnTo>
                    <a:pt x="241" y="12"/>
                  </a:lnTo>
                  <a:lnTo>
                    <a:pt x="234" y="12"/>
                  </a:lnTo>
                  <a:lnTo>
                    <a:pt x="231" y="12"/>
                  </a:lnTo>
                  <a:lnTo>
                    <a:pt x="229" y="9"/>
                  </a:lnTo>
                  <a:lnTo>
                    <a:pt x="229" y="12"/>
                  </a:lnTo>
                  <a:lnTo>
                    <a:pt x="229" y="9"/>
                  </a:lnTo>
                  <a:lnTo>
                    <a:pt x="227" y="9"/>
                  </a:lnTo>
                  <a:lnTo>
                    <a:pt x="224" y="9"/>
                  </a:lnTo>
                  <a:lnTo>
                    <a:pt x="224" y="12"/>
                  </a:lnTo>
                  <a:lnTo>
                    <a:pt x="222" y="9"/>
                  </a:lnTo>
                  <a:lnTo>
                    <a:pt x="222" y="12"/>
                  </a:lnTo>
                  <a:lnTo>
                    <a:pt x="227" y="12"/>
                  </a:lnTo>
                  <a:lnTo>
                    <a:pt x="227" y="14"/>
                  </a:lnTo>
                  <a:lnTo>
                    <a:pt x="227" y="16"/>
                  </a:lnTo>
                  <a:lnTo>
                    <a:pt x="229" y="16"/>
                  </a:lnTo>
                  <a:lnTo>
                    <a:pt x="227" y="16"/>
                  </a:lnTo>
                  <a:lnTo>
                    <a:pt x="222" y="14"/>
                  </a:lnTo>
                  <a:lnTo>
                    <a:pt x="217" y="14"/>
                  </a:lnTo>
                  <a:lnTo>
                    <a:pt x="220" y="14"/>
                  </a:lnTo>
                  <a:lnTo>
                    <a:pt x="217" y="14"/>
                  </a:lnTo>
                  <a:lnTo>
                    <a:pt x="217" y="16"/>
                  </a:lnTo>
                  <a:lnTo>
                    <a:pt x="215" y="16"/>
                  </a:lnTo>
                  <a:lnTo>
                    <a:pt x="213" y="16"/>
                  </a:lnTo>
                  <a:lnTo>
                    <a:pt x="215" y="14"/>
                  </a:lnTo>
                  <a:lnTo>
                    <a:pt x="213" y="14"/>
                  </a:lnTo>
                  <a:lnTo>
                    <a:pt x="210" y="16"/>
                  </a:lnTo>
                  <a:lnTo>
                    <a:pt x="208" y="16"/>
                  </a:lnTo>
                  <a:lnTo>
                    <a:pt x="210" y="19"/>
                  </a:lnTo>
                  <a:lnTo>
                    <a:pt x="205" y="21"/>
                  </a:lnTo>
                  <a:lnTo>
                    <a:pt x="203" y="21"/>
                  </a:lnTo>
                  <a:lnTo>
                    <a:pt x="203" y="23"/>
                  </a:lnTo>
                  <a:lnTo>
                    <a:pt x="205" y="21"/>
                  </a:lnTo>
                  <a:lnTo>
                    <a:pt x="205" y="19"/>
                  </a:lnTo>
                  <a:lnTo>
                    <a:pt x="205" y="16"/>
                  </a:lnTo>
                  <a:lnTo>
                    <a:pt x="205" y="14"/>
                  </a:lnTo>
                  <a:lnTo>
                    <a:pt x="203" y="14"/>
                  </a:lnTo>
                  <a:lnTo>
                    <a:pt x="201" y="16"/>
                  </a:lnTo>
                  <a:lnTo>
                    <a:pt x="198" y="16"/>
                  </a:lnTo>
                  <a:lnTo>
                    <a:pt x="198" y="19"/>
                  </a:lnTo>
                  <a:lnTo>
                    <a:pt x="196" y="21"/>
                  </a:lnTo>
                  <a:lnTo>
                    <a:pt x="196" y="16"/>
                  </a:lnTo>
                  <a:lnTo>
                    <a:pt x="191" y="16"/>
                  </a:lnTo>
                  <a:lnTo>
                    <a:pt x="189" y="19"/>
                  </a:lnTo>
                  <a:lnTo>
                    <a:pt x="189" y="21"/>
                  </a:lnTo>
                  <a:lnTo>
                    <a:pt x="191" y="21"/>
                  </a:lnTo>
                  <a:lnTo>
                    <a:pt x="194" y="21"/>
                  </a:lnTo>
                  <a:lnTo>
                    <a:pt x="194" y="23"/>
                  </a:lnTo>
                  <a:lnTo>
                    <a:pt x="191" y="23"/>
                  </a:lnTo>
                  <a:lnTo>
                    <a:pt x="189" y="21"/>
                  </a:lnTo>
                  <a:lnTo>
                    <a:pt x="187" y="21"/>
                  </a:lnTo>
                  <a:lnTo>
                    <a:pt x="184" y="19"/>
                  </a:lnTo>
                  <a:lnTo>
                    <a:pt x="182" y="21"/>
                  </a:lnTo>
                  <a:lnTo>
                    <a:pt x="187" y="23"/>
                  </a:lnTo>
                  <a:lnTo>
                    <a:pt x="184" y="23"/>
                  </a:lnTo>
                  <a:lnTo>
                    <a:pt x="182" y="23"/>
                  </a:lnTo>
                  <a:lnTo>
                    <a:pt x="179" y="23"/>
                  </a:lnTo>
                  <a:lnTo>
                    <a:pt x="179" y="21"/>
                  </a:lnTo>
                  <a:lnTo>
                    <a:pt x="177" y="23"/>
                  </a:lnTo>
                  <a:lnTo>
                    <a:pt x="177" y="21"/>
                  </a:lnTo>
                  <a:lnTo>
                    <a:pt x="179" y="21"/>
                  </a:lnTo>
                  <a:lnTo>
                    <a:pt x="177" y="21"/>
                  </a:lnTo>
                  <a:lnTo>
                    <a:pt x="175" y="23"/>
                  </a:lnTo>
                  <a:lnTo>
                    <a:pt x="177" y="23"/>
                  </a:lnTo>
                  <a:lnTo>
                    <a:pt x="170" y="26"/>
                  </a:lnTo>
                  <a:lnTo>
                    <a:pt x="168" y="26"/>
                  </a:lnTo>
                  <a:lnTo>
                    <a:pt x="168" y="28"/>
                  </a:lnTo>
                  <a:lnTo>
                    <a:pt x="170" y="28"/>
                  </a:lnTo>
                  <a:lnTo>
                    <a:pt x="172" y="28"/>
                  </a:lnTo>
                  <a:lnTo>
                    <a:pt x="170" y="28"/>
                  </a:lnTo>
                  <a:lnTo>
                    <a:pt x="170" y="31"/>
                  </a:lnTo>
                  <a:lnTo>
                    <a:pt x="168" y="31"/>
                  </a:lnTo>
                  <a:lnTo>
                    <a:pt x="165" y="31"/>
                  </a:lnTo>
                  <a:lnTo>
                    <a:pt x="168" y="31"/>
                  </a:lnTo>
                  <a:lnTo>
                    <a:pt x="163" y="31"/>
                  </a:lnTo>
                  <a:lnTo>
                    <a:pt x="161" y="31"/>
                  </a:lnTo>
                  <a:lnTo>
                    <a:pt x="158" y="33"/>
                  </a:lnTo>
                  <a:lnTo>
                    <a:pt x="156" y="33"/>
                  </a:lnTo>
                  <a:lnTo>
                    <a:pt x="158" y="33"/>
                  </a:lnTo>
                  <a:lnTo>
                    <a:pt x="161" y="33"/>
                  </a:lnTo>
                  <a:lnTo>
                    <a:pt x="165" y="33"/>
                  </a:lnTo>
                  <a:lnTo>
                    <a:pt x="168" y="33"/>
                  </a:lnTo>
                  <a:lnTo>
                    <a:pt x="170" y="35"/>
                  </a:lnTo>
                  <a:lnTo>
                    <a:pt x="168" y="35"/>
                  </a:lnTo>
                  <a:lnTo>
                    <a:pt x="165" y="35"/>
                  </a:lnTo>
                  <a:lnTo>
                    <a:pt x="161" y="35"/>
                  </a:lnTo>
                  <a:lnTo>
                    <a:pt x="158" y="35"/>
                  </a:lnTo>
                  <a:lnTo>
                    <a:pt x="156" y="35"/>
                  </a:lnTo>
                  <a:lnTo>
                    <a:pt x="151" y="35"/>
                  </a:lnTo>
                  <a:lnTo>
                    <a:pt x="154" y="38"/>
                  </a:lnTo>
                  <a:lnTo>
                    <a:pt x="151" y="38"/>
                  </a:lnTo>
                  <a:lnTo>
                    <a:pt x="154" y="40"/>
                  </a:lnTo>
                  <a:lnTo>
                    <a:pt x="151" y="40"/>
                  </a:lnTo>
                  <a:lnTo>
                    <a:pt x="149" y="42"/>
                  </a:lnTo>
                  <a:lnTo>
                    <a:pt x="149" y="38"/>
                  </a:lnTo>
                  <a:lnTo>
                    <a:pt x="146" y="38"/>
                  </a:lnTo>
                  <a:lnTo>
                    <a:pt x="146" y="40"/>
                  </a:lnTo>
                  <a:lnTo>
                    <a:pt x="144" y="40"/>
                  </a:lnTo>
                  <a:lnTo>
                    <a:pt x="146" y="40"/>
                  </a:lnTo>
                  <a:lnTo>
                    <a:pt x="144" y="40"/>
                  </a:lnTo>
                  <a:lnTo>
                    <a:pt x="142" y="40"/>
                  </a:lnTo>
                  <a:lnTo>
                    <a:pt x="139" y="42"/>
                  </a:lnTo>
                  <a:lnTo>
                    <a:pt x="142" y="42"/>
                  </a:lnTo>
                  <a:lnTo>
                    <a:pt x="142" y="45"/>
                  </a:lnTo>
                  <a:lnTo>
                    <a:pt x="139" y="45"/>
                  </a:lnTo>
                  <a:lnTo>
                    <a:pt x="137" y="45"/>
                  </a:lnTo>
                  <a:lnTo>
                    <a:pt x="137" y="47"/>
                  </a:lnTo>
                  <a:lnTo>
                    <a:pt x="139" y="47"/>
                  </a:lnTo>
                  <a:lnTo>
                    <a:pt x="144" y="45"/>
                  </a:lnTo>
                  <a:lnTo>
                    <a:pt x="142" y="47"/>
                  </a:lnTo>
                  <a:lnTo>
                    <a:pt x="139" y="47"/>
                  </a:lnTo>
                  <a:lnTo>
                    <a:pt x="135" y="47"/>
                  </a:lnTo>
                  <a:lnTo>
                    <a:pt x="132" y="47"/>
                  </a:lnTo>
                  <a:lnTo>
                    <a:pt x="130" y="47"/>
                  </a:lnTo>
                  <a:lnTo>
                    <a:pt x="128" y="49"/>
                  </a:lnTo>
                  <a:lnTo>
                    <a:pt x="125" y="49"/>
                  </a:lnTo>
                  <a:lnTo>
                    <a:pt x="128" y="49"/>
                  </a:lnTo>
                  <a:lnTo>
                    <a:pt x="128" y="52"/>
                  </a:lnTo>
                  <a:lnTo>
                    <a:pt x="125" y="52"/>
                  </a:lnTo>
                  <a:lnTo>
                    <a:pt x="123" y="54"/>
                  </a:lnTo>
                  <a:lnTo>
                    <a:pt x="120" y="54"/>
                  </a:lnTo>
                  <a:lnTo>
                    <a:pt x="118" y="54"/>
                  </a:lnTo>
                  <a:lnTo>
                    <a:pt x="116" y="54"/>
                  </a:lnTo>
                  <a:lnTo>
                    <a:pt x="118" y="57"/>
                  </a:lnTo>
                  <a:lnTo>
                    <a:pt x="116" y="57"/>
                  </a:lnTo>
                  <a:lnTo>
                    <a:pt x="111" y="57"/>
                  </a:lnTo>
                  <a:lnTo>
                    <a:pt x="113" y="59"/>
                  </a:lnTo>
                  <a:lnTo>
                    <a:pt x="111" y="59"/>
                  </a:lnTo>
                  <a:lnTo>
                    <a:pt x="113" y="59"/>
                  </a:lnTo>
                  <a:lnTo>
                    <a:pt x="113" y="61"/>
                  </a:lnTo>
                  <a:lnTo>
                    <a:pt x="111" y="61"/>
                  </a:lnTo>
                  <a:lnTo>
                    <a:pt x="109" y="61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3" y="61"/>
                  </a:lnTo>
                  <a:lnTo>
                    <a:pt x="113" y="64"/>
                  </a:lnTo>
                  <a:lnTo>
                    <a:pt x="109" y="6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4" y="66"/>
                  </a:lnTo>
                  <a:lnTo>
                    <a:pt x="102" y="66"/>
                  </a:lnTo>
                  <a:lnTo>
                    <a:pt x="102" y="68"/>
                  </a:lnTo>
                  <a:lnTo>
                    <a:pt x="104" y="68"/>
                  </a:lnTo>
                  <a:lnTo>
                    <a:pt x="106" y="66"/>
                  </a:lnTo>
                  <a:lnTo>
                    <a:pt x="109" y="66"/>
                  </a:lnTo>
                  <a:lnTo>
                    <a:pt x="109" y="68"/>
                  </a:lnTo>
                  <a:lnTo>
                    <a:pt x="104" y="68"/>
                  </a:lnTo>
                  <a:lnTo>
                    <a:pt x="106" y="68"/>
                  </a:lnTo>
                  <a:lnTo>
                    <a:pt x="104" y="71"/>
                  </a:lnTo>
                  <a:lnTo>
                    <a:pt x="102" y="71"/>
                  </a:lnTo>
                  <a:lnTo>
                    <a:pt x="102" y="73"/>
                  </a:lnTo>
                  <a:lnTo>
                    <a:pt x="104" y="75"/>
                  </a:lnTo>
                  <a:lnTo>
                    <a:pt x="102" y="73"/>
                  </a:lnTo>
                  <a:lnTo>
                    <a:pt x="99" y="73"/>
                  </a:lnTo>
                  <a:lnTo>
                    <a:pt x="99" y="75"/>
                  </a:lnTo>
                  <a:lnTo>
                    <a:pt x="97" y="75"/>
                  </a:lnTo>
                  <a:lnTo>
                    <a:pt x="94" y="75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97" y="78"/>
                  </a:lnTo>
                  <a:lnTo>
                    <a:pt x="94" y="78"/>
                  </a:lnTo>
                  <a:lnTo>
                    <a:pt x="92" y="78"/>
                  </a:lnTo>
                  <a:lnTo>
                    <a:pt x="90" y="80"/>
                  </a:lnTo>
                  <a:lnTo>
                    <a:pt x="87" y="80"/>
                  </a:lnTo>
                  <a:lnTo>
                    <a:pt x="85" y="83"/>
                  </a:lnTo>
                  <a:lnTo>
                    <a:pt x="87" y="83"/>
                  </a:lnTo>
                  <a:lnTo>
                    <a:pt x="90" y="83"/>
                  </a:lnTo>
                  <a:lnTo>
                    <a:pt x="87" y="83"/>
                  </a:lnTo>
                  <a:lnTo>
                    <a:pt x="87" y="85"/>
                  </a:lnTo>
                  <a:lnTo>
                    <a:pt x="87" y="87"/>
                  </a:lnTo>
                  <a:lnTo>
                    <a:pt x="83" y="87"/>
                  </a:lnTo>
                  <a:lnTo>
                    <a:pt x="80" y="85"/>
                  </a:lnTo>
                  <a:lnTo>
                    <a:pt x="78" y="87"/>
                  </a:lnTo>
                  <a:lnTo>
                    <a:pt x="76" y="87"/>
                  </a:lnTo>
                  <a:lnTo>
                    <a:pt x="76" y="90"/>
                  </a:lnTo>
                  <a:lnTo>
                    <a:pt x="73" y="90"/>
                  </a:lnTo>
                  <a:lnTo>
                    <a:pt x="68" y="92"/>
                  </a:lnTo>
                  <a:lnTo>
                    <a:pt x="68" y="94"/>
                  </a:lnTo>
                  <a:lnTo>
                    <a:pt x="64" y="94"/>
                  </a:lnTo>
                  <a:lnTo>
                    <a:pt x="64" y="97"/>
                  </a:lnTo>
                  <a:lnTo>
                    <a:pt x="68" y="97"/>
                  </a:lnTo>
                  <a:lnTo>
                    <a:pt x="66" y="99"/>
                  </a:lnTo>
                  <a:lnTo>
                    <a:pt x="68" y="99"/>
                  </a:lnTo>
                  <a:lnTo>
                    <a:pt x="71" y="99"/>
                  </a:lnTo>
                  <a:lnTo>
                    <a:pt x="78" y="97"/>
                  </a:lnTo>
                  <a:lnTo>
                    <a:pt x="85" y="97"/>
                  </a:lnTo>
                  <a:lnTo>
                    <a:pt x="85" y="94"/>
                  </a:lnTo>
                  <a:lnTo>
                    <a:pt x="87" y="94"/>
                  </a:lnTo>
                  <a:lnTo>
                    <a:pt x="85" y="97"/>
                  </a:lnTo>
                  <a:lnTo>
                    <a:pt x="83" y="97"/>
                  </a:lnTo>
                  <a:lnTo>
                    <a:pt x="80" y="97"/>
                  </a:lnTo>
                  <a:lnTo>
                    <a:pt x="78" y="97"/>
                  </a:lnTo>
                  <a:lnTo>
                    <a:pt x="76" y="99"/>
                  </a:lnTo>
                  <a:lnTo>
                    <a:pt x="78" y="99"/>
                  </a:lnTo>
                  <a:lnTo>
                    <a:pt x="73" y="101"/>
                  </a:lnTo>
                  <a:lnTo>
                    <a:pt x="71" y="101"/>
                  </a:lnTo>
                  <a:lnTo>
                    <a:pt x="68" y="101"/>
                  </a:lnTo>
                  <a:lnTo>
                    <a:pt x="71" y="101"/>
                  </a:lnTo>
                  <a:lnTo>
                    <a:pt x="68" y="101"/>
                  </a:lnTo>
                  <a:lnTo>
                    <a:pt x="66" y="101"/>
                  </a:lnTo>
                  <a:lnTo>
                    <a:pt x="64" y="99"/>
                  </a:lnTo>
                  <a:lnTo>
                    <a:pt x="61" y="99"/>
                  </a:lnTo>
                  <a:lnTo>
                    <a:pt x="59" y="99"/>
                  </a:lnTo>
                  <a:lnTo>
                    <a:pt x="59" y="101"/>
                  </a:lnTo>
                  <a:lnTo>
                    <a:pt x="57" y="101"/>
                  </a:lnTo>
                  <a:lnTo>
                    <a:pt x="57" y="99"/>
                  </a:lnTo>
                  <a:lnTo>
                    <a:pt x="50" y="101"/>
                  </a:lnTo>
                  <a:lnTo>
                    <a:pt x="47" y="101"/>
                  </a:lnTo>
                  <a:lnTo>
                    <a:pt x="47" y="104"/>
                  </a:lnTo>
                  <a:lnTo>
                    <a:pt x="45" y="104"/>
                  </a:lnTo>
                  <a:lnTo>
                    <a:pt x="42" y="104"/>
                  </a:lnTo>
                  <a:lnTo>
                    <a:pt x="40" y="104"/>
                  </a:lnTo>
                  <a:lnTo>
                    <a:pt x="35" y="106"/>
                  </a:lnTo>
                  <a:lnTo>
                    <a:pt x="33" y="109"/>
                  </a:lnTo>
                  <a:lnTo>
                    <a:pt x="31" y="109"/>
                  </a:lnTo>
                  <a:lnTo>
                    <a:pt x="28" y="109"/>
                  </a:lnTo>
                  <a:lnTo>
                    <a:pt x="26" y="109"/>
                  </a:lnTo>
                  <a:lnTo>
                    <a:pt x="28" y="111"/>
                  </a:lnTo>
                  <a:lnTo>
                    <a:pt x="31" y="111"/>
                  </a:lnTo>
                  <a:lnTo>
                    <a:pt x="33" y="111"/>
                  </a:lnTo>
                  <a:lnTo>
                    <a:pt x="35" y="111"/>
                  </a:lnTo>
                  <a:lnTo>
                    <a:pt x="33" y="113"/>
                  </a:lnTo>
                  <a:lnTo>
                    <a:pt x="35" y="113"/>
                  </a:lnTo>
                  <a:lnTo>
                    <a:pt x="33" y="113"/>
                  </a:lnTo>
                  <a:lnTo>
                    <a:pt x="31" y="113"/>
                  </a:lnTo>
                  <a:lnTo>
                    <a:pt x="24" y="113"/>
                  </a:lnTo>
                  <a:lnTo>
                    <a:pt x="21" y="113"/>
                  </a:lnTo>
                  <a:lnTo>
                    <a:pt x="19" y="113"/>
                  </a:lnTo>
                  <a:lnTo>
                    <a:pt x="21" y="113"/>
                  </a:lnTo>
                  <a:lnTo>
                    <a:pt x="19" y="113"/>
                  </a:lnTo>
                  <a:lnTo>
                    <a:pt x="19" y="116"/>
                  </a:lnTo>
                  <a:lnTo>
                    <a:pt x="21" y="116"/>
                  </a:lnTo>
                  <a:lnTo>
                    <a:pt x="21" y="113"/>
                  </a:lnTo>
                  <a:lnTo>
                    <a:pt x="21" y="116"/>
                  </a:lnTo>
                  <a:lnTo>
                    <a:pt x="21" y="118"/>
                  </a:lnTo>
                  <a:lnTo>
                    <a:pt x="19" y="116"/>
                  </a:lnTo>
                  <a:lnTo>
                    <a:pt x="16" y="116"/>
                  </a:lnTo>
                  <a:lnTo>
                    <a:pt x="14" y="118"/>
                  </a:lnTo>
                  <a:lnTo>
                    <a:pt x="16" y="118"/>
                  </a:lnTo>
                  <a:lnTo>
                    <a:pt x="16" y="120"/>
                  </a:lnTo>
                  <a:lnTo>
                    <a:pt x="14" y="120"/>
                  </a:lnTo>
                  <a:lnTo>
                    <a:pt x="12" y="118"/>
                  </a:lnTo>
                  <a:lnTo>
                    <a:pt x="7" y="118"/>
                  </a:lnTo>
                  <a:lnTo>
                    <a:pt x="7" y="120"/>
                  </a:lnTo>
                  <a:lnTo>
                    <a:pt x="5" y="118"/>
                  </a:lnTo>
                  <a:lnTo>
                    <a:pt x="2" y="118"/>
                  </a:lnTo>
                  <a:lnTo>
                    <a:pt x="5" y="120"/>
                  </a:lnTo>
                  <a:lnTo>
                    <a:pt x="2" y="120"/>
                  </a:lnTo>
                  <a:lnTo>
                    <a:pt x="5" y="123"/>
                  </a:lnTo>
                  <a:lnTo>
                    <a:pt x="12" y="123"/>
                  </a:lnTo>
                  <a:lnTo>
                    <a:pt x="16" y="120"/>
                  </a:lnTo>
                  <a:lnTo>
                    <a:pt x="14" y="123"/>
                  </a:lnTo>
                  <a:lnTo>
                    <a:pt x="16" y="123"/>
                  </a:lnTo>
                  <a:lnTo>
                    <a:pt x="19" y="123"/>
                  </a:lnTo>
                  <a:lnTo>
                    <a:pt x="16" y="123"/>
                  </a:lnTo>
                  <a:lnTo>
                    <a:pt x="14" y="123"/>
                  </a:lnTo>
                  <a:lnTo>
                    <a:pt x="9" y="123"/>
                  </a:lnTo>
                  <a:lnTo>
                    <a:pt x="7" y="123"/>
                  </a:lnTo>
                  <a:lnTo>
                    <a:pt x="5" y="123"/>
                  </a:lnTo>
                  <a:lnTo>
                    <a:pt x="5" y="125"/>
                  </a:lnTo>
                  <a:lnTo>
                    <a:pt x="2" y="125"/>
                  </a:lnTo>
                  <a:lnTo>
                    <a:pt x="0" y="125"/>
                  </a:lnTo>
                  <a:lnTo>
                    <a:pt x="5" y="125"/>
                  </a:lnTo>
                  <a:lnTo>
                    <a:pt x="5" y="127"/>
                  </a:lnTo>
                  <a:lnTo>
                    <a:pt x="2" y="127"/>
                  </a:lnTo>
                  <a:lnTo>
                    <a:pt x="2" y="130"/>
                  </a:lnTo>
                  <a:lnTo>
                    <a:pt x="2" y="132"/>
                  </a:lnTo>
                  <a:lnTo>
                    <a:pt x="7" y="132"/>
                  </a:lnTo>
                  <a:lnTo>
                    <a:pt x="14" y="132"/>
                  </a:lnTo>
                  <a:lnTo>
                    <a:pt x="19" y="132"/>
                  </a:lnTo>
                  <a:lnTo>
                    <a:pt x="19" y="130"/>
                  </a:lnTo>
                  <a:lnTo>
                    <a:pt x="21" y="127"/>
                  </a:lnTo>
                  <a:lnTo>
                    <a:pt x="21" y="130"/>
                  </a:lnTo>
                  <a:lnTo>
                    <a:pt x="21" y="132"/>
                  </a:lnTo>
                  <a:lnTo>
                    <a:pt x="26" y="132"/>
                  </a:lnTo>
                  <a:lnTo>
                    <a:pt x="28" y="132"/>
                  </a:lnTo>
                  <a:lnTo>
                    <a:pt x="31" y="130"/>
                  </a:lnTo>
                  <a:lnTo>
                    <a:pt x="31" y="127"/>
                  </a:lnTo>
                  <a:lnTo>
                    <a:pt x="35" y="127"/>
                  </a:lnTo>
                  <a:lnTo>
                    <a:pt x="33" y="130"/>
                  </a:lnTo>
                  <a:lnTo>
                    <a:pt x="31" y="130"/>
                  </a:lnTo>
                  <a:lnTo>
                    <a:pt x="33" y="130"/>
                  </a:lnTo>
                  <a:lnTo>
                    <a:pt x="35" y="130"/>
                  </a:lnTo>
                  <a:lnTo>
                    <a:pt x="33" y="132"/>
                  </a:lnTo>
                  <a:lnTo>
                    <a:pt x="28" y="132"/>
                  </a:lnTo>
                  <a:lnTo>
                    <a:pt x="28" y="135"/>
                  </a:lnTo>
                  <a:lnTo>
                    <a:pt x="31" y="135"/>
                  </a:lnTo>
                  <a:lnTo>
                    <a:pt x="26" y="135"/>
                  </a:lnTo>
                  <a:lnTo>
                    <a:pt x="24" y="132"/>
                  </a:lnTo>
                  <a:lnTo>
                    <a:pt x="21" y="132"/>
                  </a:lnTo>
                  <a:lnTo>
                    <a:pt x="16" y="132"/>
                  </a:lnTo>
                  <a:lnTo>
                    <a:pt x="14" y="132"/>
                  </a:lnTo>
                  <a:lnTo>
                    <a:pt x="12" y="132"/>
                  </a:lnTo>
                  <a:lnTo>
                    <a:pt x="9" y="132"/>
                  </a:lnTo>
                  <a:lnTo>
                    <a:pt x="7" y="135"/>
                  </a:lnTo>
                  <a:lnTo>
                    <a:pt x="2" y="132"/>
                  </a:lnTo>
                  <a:lnTo>
                    <a:pt x="2" y="135"/>
                  </a:lnTo>
                  <a:lnTo>
                    <a:pt x="2" y="137"/>
                  </a:lnTo>
                  <a:lnTo>
                    <a:pt x="5" y="137"/>
                  </a:lnTo>
                  <a:lnTo>
                    <a:pt x="2" y="137"/>
                  </a:lnTo>
                  <a:lnTo>
                    <a:pt x="0" y="137"/>
                  </a:lnTo>
                  <a:lnTo>
                    <a:pt x="2" y="139"/>
                  </a:lnTo>
                  <a:lnTo>
                    <a:pt x="5" y="139"/>
                  </a:lnTo>
                  <a:lnTo>
                    <a:pt x="7" y="139"/>
                  </a:lnTo>
                  <a:lnTo>
                    <a:pt x="9" y="139"/>
                  </a:lnTo>
                  <a:lnTo>
                    <a:pt x="7" y="139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5" y="142"/>
                  </a:lnTo>
                  <a:lnTo>
                    <a:pt x="2" y="142"/>
                  </a:lnTo>
                  <a:lnTo>
                    <a:pt x="2" y="144"/>
                  </a:lnTo>
                  <a:lnTo>
                    <a:pt x="5" y="144"/>
                  </a:lnTo>
                  <a:lnTo>
                    <a:pt x="7" y="144"/>
                  </a:lnTo>
                  <a:lnTo>
                    <a:pt x="9" y="146"/>
                  </a:lnTo>
                  <a:lnTo>
                    <a:pt x="7" y="146"/>
                  </a:lnTo>
                  <a:lnTo>
                    <a:pt x="7" y="149"/>
                  </a:lnTo>
                  <a:lnTo>
                    <a:pt x="9" y="146"/>
                  </a:lnTo>
                  <a:lnTo>
                    <a:pt x="12" y="146"/>
                  </a:lnTo>
                  <a:lnTo>
                    <a:pt x="12" y="144"/>
                  </a:lnTo>
                  <a:lnTo>
                    <a:pt x="14" y="144"/>
                  </a:lnTo>
                  <a:lnTo>
                    <a:pt x="16" y="142"/>
                  </a:lnTo>
                  <a:lnTo>
                    <a:pt x="19" y="139"/>
                  </a:lnTo>
                  <a:lnTo>
                    <a:pt x="21" y="139"/>
                  </a:lnTo>
                  <a:lnTo>
                    <a:pt x="26" y="139"/>
                  </a:lnTo>
                  <a:lnTo>
                    <a:pt x="28" y="139"/>
                  </a:lnTo>
                  <a:lnTo>
                    <a:pt x="24" y="142"/>
                  </a:lnTo>
                  <a:lnTo>
                    <a:pt x="24" y="144"/>
                  </a:lnTo>
                  <a:lnTo>
                    <a:pt x="21" y="142"/>
                  </a:lnTo>
                  <a:lnTo>
                    <a:pt x="19" y="144"/>
                  </a:lnTo>
                  <a:lnTo>
                    <a:pt x="16" y="144"/>
                  </a:lnTo>
                  <a:lnTo>
                    <a:pt x="19" y="144"/>
                  </a:lnTo>
                  <a:lnTo>
                    <a:pt x="19" y="146"/>
                  </a:lnTo>
                  <a:lnTo>
                    <a:pt x="14" y="146"/>
                  </a:lnTo>
                  <a:lnTo>
                    <a:pt x="9" y="149"/>
                  </a:lnTo>
                  <a:lnTo>
                    <a:pt x="12" y="149"/>
                  </a:lnTo>
                  <a:lnTo>
                    <a:pt x="16" y="149"/>
                  </a:lnTo>
                  <a:lnTo>
                    <a:pt x="19" y="149"/>
                  </a:lnTo>
                  <a:lnTo>
                    <a:pt x="14" y="151"/>
                  </a:lnTo>
                  <a:lnTo>
                    <a:pt x="12" y="151"/>
                  </a:lnTo>
                  <a:lnTo>
                    <a:pt x="9" y="151"/>
                  </a:lnTo>
                  <a:lnTo>
                    <a:pt x="7" y="151"/>
                  </a:lnTo>
                  <a:lnTo>
                    <a:pt x="5" y="153"/>
                  </a:lnTo>
                  <a:lnTo>
                    <a:pt x="5" y="156"/>
                  </a:lnTo>
                  <a:lnTo>
                    <a:pt x="7" y="156"/>
                  </a:lnTo>
                  <a:lnTo>
                    <a:pt x="9" y="156"/>
                  </a:lnTo>
                  <a:lnTo>
                    <a:pt x="12" y="156"/>
                  </a:lnTo>
                  <a:lnTo>
                    <a:pt x="16" y="153"/>
                  </a:lnTo>
                  <a:lnTo>
                    <a:pt x="19" y="153"/>
                  </a:lnTo>
                  <a:lnTo>
                    <a:pt x="14" y="156"/>
                  </a:lnTo>
                  <a:lnTo>
                    <a:pt x="16" y="156"/>
                  </a:lnTo>
                  <a:lnTo>
                    <a:pt x="16" y="158"/>
                  </a:lnTo>
                  <a:lnTo>
                    <a:pt x="14" y="158"/>
                  </a:lnTo>
                  <a:lnTo>
                    <a:pt x="12" y="161"/>
                  </a:lnTo>
                  <a:lnTo>
                    <a:pt x="14" y="161"/>
                  </a:lnTo>
                  <a:lnTo>
                    <a:pt x="12" y="161"/>
                  </a:lnTo>
                  <a:lnTo>
                    <a:pt x="9" y="161"/>
                  </a:lnTo>
                  <a:lnTo>
                    <a:pt x="7" y="165"/>
                  </a:lnTo>
                  <a:lnTo>
                    <a:pt x="9" y="168"/>
                  </a:lnTo>
                  <a:lnTo>
                    <a:pt x="14" y="170"/>
                  </a:lnTo>
                  <a:lnTo>
                    <a:pt x="19" y="170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2"/>
                  </a:lnTo>
                  <a:lnTo>
                    <a:pt x="26" y="172"/>
                  </a:lnTo>
                  <a:lnTo>
                    <a:pt x="28" y="172"/>
                  </a:lnTo>
                  <a:lnTo>
                    <a:pt x="31" y="172"/>
                  </a:lnTo>
                  <a:lnTo>
                    <a:pt x="28" y="172"/>
                  </a:lnTo>
                  <a:lnTo>
                    <a:pt x="33" y="175"/>
                  </a:lnTo>
                  <a:lnTo>
                    <a:pt x="35" y="172"/>
                  </a:lnTo>
                  <a:lnTo>
                    <a:pt x="40" y="172"/>
                  </a:lnTo>
                  <a:lnTo>
                    <a:pt x="40" y="170"/>
                  </a:lnTo>
                  <a:lnTo>
                    <a:pt x="42" y="172"/>
                  </a:lnTo>
                  <a:lnTo>
                    <a:pt x="47" y="170"/>
                  </a:lnTo>
                  <a:lnTo>
                    <a:pt x="52" y="165"/>
                  </a:lnTo>
                  <a:lnTo>
                    <a:pt x="54" y="165"/>
                  </a:lnTo>
                  <a:lnTo>
                    <a:pt x="57" y="165"/>
                  </a:lnTo>
                  <a:lnTo>
                    <a:pt x="57" y="163"/>
                  </a:lnTo>
                  <a:lnTo>
                    <a:pt x="61" y="161"/>
                  </a:lnTo>
                  <a:lnTo>
                    <a:pt x="64" y="161"/>
                  </a:lnTo>
                  <a:lnTo>
                    <a:pt x="68" y="161"/>
                  </a:lnTo>
                  <a:lnTo>
                    <a:pt x="71" y="158"/>
                  </a:lnTo>
                  <a:lnTo>
                    <a:pt x="73" y="156"/>
                  </a:lnTo>
                  <a:lnTo>
                    <a:pt x="71" y="153"/>
                  </a:lnTo>
                  <a:lnTo>
                    <a:pt x="68" y="153"/>
                  </a:lnTo>
                  <a:lnTo>
                    <a:pt x="71" y="153"/>
                  </a:lnTo>
                  <a:lnTo>
                    <a:pt x="71" y="151"/>
                  </a:lnTo>
                  <a:lnTo>
                    <a:pt x="73" y="153"/>
                  </a:lnTo>
                  <a:lnTo>
                    <a:pt x="73" y="151"/>
                  </a:lnTo>
                  <a:lnTo>
                    <a:pt x="73" y="149"/>
                  </a:lnTo>
                  <a:lnTo>
                    <a:pt x="76" y="149"/>
                  </a:lnTo>
                  <a:lnTo>
                    <a:pt x="76" y="151"/>
                  </a:lnTo>
                  <a:lnTo>
                    <a:pt x="76" y="153"/>
                  </a:lnTo>
                  <a:lnTo>
                    <a:pt x="76" y="156"/>
                  </a:lnTo>
                  <a:lnTo>
                    <a:pt x="76" y="158"/>
                  </a:lnTo>
                  <a:lnTo>
                    <a:pt x="78" y="158"/>
                  </a:lnTo>
                  <a:lnTo>
                    <a:pt x="80" y="158"/>
                  </a:lnTo>
                  <a:lnTo>
                    <a:pt x="83" y="158"/>
                  </a:lnTo>
                  <a:lnTo>
                    <a:pt x="83" y="161"/>
                  </a:lnTo>
                  <a:lnTo>
                    <a:pt x="83" y="163"/>
                  </a:lnTo>
                  <a:lnTo>
                    <a:pt x="85" y="161"/>
                  </a:lnTo>
                  <a:lnTo>
                    <a:pt x="85" y="163"/>
                  </a:lnTo>
                  <a:lnTo>
                    <a:pt x="87" y="161"/>
                  </a:lnTo>
                  <a:lnTo>
                    <a:pt x="90" y="156"/>
                  </a:lnTo>
                  <a:lnTo>
                    <a:pt x="87" y="156"/>
                  </a:lnTo>
                  <a:lnTo>
                    <a:pt x="87" y="153"/>
                  </a:lnTo>
                  <a:lnTo>
                    <a:pt x="92" y="151"/>
                  </a:lnTo>
                  <a:lnTo>
                    <a:pt x="92" y="149"/>
                  </a:lnTo>
                  <a:lnTo>
                    <a:pt x="97" y="146"/>
                  </a:lnTo>
                  <a:lnTo>
                    <a:pt x="99" y="146"/>
                  </a:lnTo>
                  <a:lnTo>
                    <a:pt x="99" y="144"/>
                  </a:lnTo>
                  <a:lnTo>
                    <a:pt x="99" y="139"/>
                  </a:lnTo>
                  <a:lnTo>
                    <a:pt x="99" y="135"/>
                  </a:lnTo>
                  <a:lnTo>
                    <a:pt x="97" y="135"/>
                  </a:lnTo>
                  <a:lnTo>
                    <a:pt x="99" y="132"/>
                  </a:lnTo>
                  <a:lnTo>
                    <a:pt x="102" y="132"/>
                  </a:lnTo>
                  <a:lnTo>
                    <a:pt x="104" y="130"/>
                  </a:lnTo>
                  <a:lnTo>
                    <a:pt x="104" y="127"/>
                  </a:lnTo>
                  <a:lnTo>
                    <a:pt x="99" y="125"/>
                  </a:lnTo>
                  <a:lnTo>
                    <a:pt x="97" y="123"/>
                  </a:lnTo>
                  <a:lnTo>
                    <a:pt x="97" y="120"/>
                  </a:lnTo>
                  <a:lnTo>
                    <a:pt x="97" y="116"/>
                  </a:lnTo>
                  <a:lnTo>
                    <a:pt x="94" y="113"/>
                  </a:lnTo>
                  <a:lnTo>
                    <a:pt x="94" y="111"/>
                  </a:lnTo>
                  <a:lnTo>
                    <a:pt x="94" y="109"/>
                  </a:lnTo>
                  <a:lnTo>
                    <a:pt x="97" y="109"/>
                  </a:lnTo>
                  <a:lnTo>
                    <a:pt x="97" y="106"/>
                  </a:lnTo>
                  <a:lnTo>
                    <a:pt x="94" y="104"/>
                  </a:lnTo>
                  <a:lnTo>
                    <a:pt x="94" y="101"/>
                  </a:lnTo>
                  <a:lnTo>
                    <a:pt x="94" y="99"/>
                  </a:lnTo>
                  <a:lnTo>
                    <a:pt x="97" y="99"/>
                  </a:lnTo>
                  <a:lnTo>
                    <a:pt x="102" y="94"/>
                  </a:lnTo>
                  <a:lnTo>
                    <a:pt x="106" y="94"/>
                  </a:lnTo>
                  <a:lnTo>
                    <a:pt x="111" y="92"/>
                  </a:lnTo>
                  <a:lnTo>
                    <a:pt x="116" y="94"/>
                  </a:lnTo>
                  <a:lnTo>
                    <a:pt x="120" y="94"/>
                  </a:lnTo>
                  <a:lnTo>
                    <a:pt x="123" y="92"/>
                  </a:lnTo>
                  <a:lnTo>
                    <a:pt x="123" y="90"/>
                  </a:lnTo>
                  <a:lnTo>
                    <a:pt x="120" y="87"/>
                  </a:lnTo>
                  <a:lnTo>
                    <a:pt x="118" y="85"/>
                  </a:lnTo>
                  <a:lnTo>
                    <a:pt x="123" y="83"/>
                  </a:lnTo>
                  <a:lnTo>
                    <a:pt x="125" y="78"/>
                  </a:lnTo>
                  <a:lnTo>
                    <a:pt x="128" y="73"/>
                  </a:lnTo>
                  <a:lnTo>
                    <a:pt x="130" y="71"/>
                  </a:lnTo>
                  <a:lnTo>
                    <a:pt x="130" y="68"/>
                  </a:lnTo>
                  <a:lnTo>
                    <a:pt x="128" y="66"/>
                  </a:lnTo>
                  <a:lnTo>
                    <a:pt x="130" y="66"/>
                  </a:lnTo>
                  <a:lnTo>
                    <a:pt x="132" y="66"/>
                  </a:lnTo>
                  <a:lnTo>
                    <a:pt x="137" y="64"/>
                  </a:lnTo>
                  <a:lnTo>
                    <a:pt x="139" y="64"/>
                  </a:lnTo>
                  <a:lnTo>
                    <a:pt x="139" y="61"/>
                  </a:lnTo>
                  <a:lnTo>
                    <a:pt x="139" y="59"/>
                  </a:lnTo>
                  <a:lnTo>
                    <a:pt x="146" y="57"/>
                  </a:lnTo>
                  <a:lnTo>
                    <a:pt x="149" y="54"/>
                  </a:lnTo>
                  <a:lnTo>
                    <a:pt x="151" y="54"/>
                  </a:lnTo>
                  <a:lnTo>
                    <a:pt x="154" y="52"/>
                  </a:lnTo>
                  <a:lnTo>
                    <a:pt x="149" y="49"/>
                  </a:lnTo>
                  <a:lnTo>
                    <a:pt x="151" y="47"/>
                  </a:lnTo>
                  <a:lnTo>
                    <a:pt x="154" y="45"/>
                  </a:lnTo>
                  <a:lnTo>
                    <a:pt x="156" y="45"/>
                  </a:lnTo>
                  <a:lnTo>
                    <a:pt x="156" y="42"/>
                  </a:lnTo>
                  <a:lnTo>
                    <a:pt x="158" y="40"/>
                  </a:lnTo>
                  <a:lnTo>
                    <a:pt x="163" y="40"/>
                  </a:lnTo>
                  <a:lnTo>
                    <a:pt x="165" y="40"/>
                  </a:lnTo>
                  <a:lnTo>
                    <a:pt x="170" y="40"/>
                  </a:lnTo>
                  <a:lnTo>
                    <a:pt x="172" y="40"/>
                  </a:lnTo>
                  <a:lnTo>
                    <a:pt x="175" y="40"/>
                  </a:lnTo>
                  <a:lnTo>
                    <a:pt x="177" y="38"/>
                  </a:lnTo>
                  <a:lnTo>
                    <a:pt x="177" y="35"/>
                  </a:lnTo>
                  <a:lnTo>
                    <a:pt x="177" y="33"/>
                  </a:lnTo>
                  <a:lnTo>
                    <a:pt x="179" y="33"/>
                  </a:lnTo>
                  <a:lnTo>
                    <a:pt x="182" y="33"/>
                  </a:lnTo>
                  <a:lnTo>
                    <a:pt x="189" y="33"/>
                  </a:lnTo>
                  <a:lnTo>
                    <a:pt x="198" y="35"/>
                  </a:lnTo>
                  <a:lnTo>
                    <a:pt x="201" y="35"/>
                  </a:lnTo>
                  <a:lnTo>
                    <a:pt x="203" y="33"/>
                  </a:lnTo>
                  <a:lnTo>
                    <a:pt x="201" y="33"/>
                  </a:lnTo>
                  <a:lnTo>
                    <a:pt x="201" y="31"/>
                  </a:lnTo>
                  <a:lnTo>
                    <a:pt x="203" y="31"/>
                  </a:lnTo>
                  <a:lnTo>
                    <a:pt x="203" y="28"/>
                  </a:lnTo>
                  <a:lnTo>
                    <a:pt x="203" y="26"/>
                  </a:lnTo>
                  <a:lnTo>
                    <a:pt x="208" y="26"/>
                  </a:lnTo>
                  <a:lnTo>
                    <a:pt x="210" y="26"/>
                  </a:lnTo>
                  <a:lnTo>
                    <a:pt x="213" y="26"/>
                  </a:lnTo>
                  <a:lnTo>
                    <a:pt x="215" y="26"/>
                  </a:lnTo>
                  <a:lnTo>
                    <a:pt x="215" y="23"/>
                  </a:lnTo>
                  <a:lnTo>
                    <a:pt x="217" y="23"/>
                  </a:lnTo>
                  <a:lnTo>
                    <a:pt x="222" y="23"/>
                  </a:lnTo>
                  <a:lnTo>
                    <a:pt x="224" y="23"/>
                  </a:lnTo>
                  <a:lnTo>
                    <a:pt x="231" y="28"/>
                  </a:lnTo>
                  <a:lnTo>
                    <a:pt x="234" y="31"/>
                  </a:lnTo>
                  <a:lnTo>
                    <a:pt x="241" y="31"/>
                  </a:lnTo>
                  <a:lnTo>
                    <a:pt x="243" y="31"/>
                  </a:lnTo>
                  <a:lnTo>
                    <a:pt x="248" y="31"/>
                  </a:lnTo>
                  <a:lnTo>
                    <a:pt x="250" y="31"/>
                  </a:lnTo>
                  <a:lnTo>
                    <a:pt x="255" y="28"/>
                  </a:lnTo>
                  <a:lnTo>
                    <a:pt x="257" y="28"/>
                  </a:lnTo>
                  <a:lnTo>
                    <a:pt x="260" y="31"/>
                  </a:lnTo>
                  <a:lnTo>
                    <a:pt x="262" y="31"/>
                  </a:lnTo>
                  <a:lnTo>
                    <a:pt x="267" y="31"/>
                  </a:lnTo>
                  <a:lnTo>
                    <a:pt x="269" y="31"/>
                  </a:lnTo>
                  <a:lnTo>
                    <a:pt x="272" y="28"/>
                  </a:lnTo>
                  <a:lnTo>
                    <a:pt x="279" y="26"/>
                  </a:lnTo>
                  <a:lnTo>
                    <a:pt x="279" y="23"/>
                  </a:lnTo>
                  <a:lnTo>
                    <a:pt x="279" y="19"/>
                  </a:lnTo>
                  <a:lnTo>
                    <a:pt x="281" y="16"/>
                  </a:lnTo>
                  <a:lnTo>
                    <a:pt x="286" y="16"/>
                  </a:lnTo>
                  <a:lnTo>
                    <a:pt x="288" y="14"/>
                  </a:lnTo>
                  <a:lnTo>
                    <a:pt x="293" y="14"/>
                  </a:lnTo>
                  <a:lnTo>
                    <a:pt x="302" y="14"/>
                  </a:lnTo>
                  <a:lnTo>
                    <a:pt x="309" y="12"/>
                  </a:lnTo>
                  <a:lnTo>
                    <a:pt x="309" y="14"/>
                  </a:lnTo>
                  <a:lnTo>
                    <a:pt x="312" y="14"/>
                  </a:lnTo>
                  <a:lnTo>
                    <a:pt x="314" y="16"/>
                  </a:lnTo>
                  <a:lnTo>
                    <a:pt x="319" y="16"/>
                  </a:lnTo>
                  <a:lnTo>
                    <a:pt x="324" y="16"/>
                  </a:lnTo>
                  <a:lnTo>
                    <a:pt x="326" y="19"/>
                  </a:lnTo>
                  <a:lnTo>
                    <a:pt x="326" y="21"/>
                  </a:lnTo>
                  <a:lnTo>
                    <a:pt x="321" y="23"/>
                  </a:lnTo>
                  <a:lnTo>
                    <a:pt x="321" y="26"/>
                  </a:lnTo>
                  <a:lnTo>
                    <a:pt x="324" y="26"/>
                  </a:lnTo>
                  <a:lnTo>
                    <a:pt x="326" y="26"/>
                  </a:lnTo>
                  <a:lnTo>
                    <a:pt x="326" y="23"/>
                  </a:lnTo>
                  <a:lnTo>
                    <a:pt x="335" y="21"/>
                  </a:lnTo>
                  <a:lnTo>
                    <a:pt x="338" y="19"/>
                  </a:lnTo>
                  <a:lnTo>
                    <a:pt x="342" y="19"/>
                  </a:lnTo>
                  <a:lnTo>
                    <a:pt x="345" y="19"/>
                  </a:lnTo>
                  <a:lnTo>
                    <a:pt x="347" y="19"/>
                  </a:lnTo>
                  <a:lnTo>
                    <a:pt x="347" y="16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38" name="Freeform 555"/>
            <p:cNvSpPr>
              <a:spLocks/>
            </p:cNvSpPr>
            <p:nvPr/>
          </p:nvSpPr>
          <p:spPr bwMode="auto">
            <a:xfrm>
              <a:off x="3143" y="1541"/>
              <a:ext cx="282" cy="116"/>
            </a:xfrm>
            <a:custGeom>
              <a:avLst/>
              <a:gdLst>
                <a:gd name="T0" fmla="*/ 2147483647 w 243"/>
                <a:gd name="T1" fmla="*/ 2147483647 h 106"/>
                <a:gd name="T2" fmla="*/ 2147483647 w 243"/>
                <a:gd name="T3" fmla="*/ 2147483647 h 106"/>
                <a:gd name="T4" fmla="*/ 2147483647 w 243"/>
                <a:gd name="T5" fmla="*/ 2147483647 h 106"/>
                <a:gd name="T6" fmla="*/ 2147483647 w 243"/>
                <a:gd name="T7" fmla="*/ 2147483647 h 106"/>
                <a:gd name="T8" fmla="*/ 2147483647 w 243"/>
                <a:gd name="T9" fmla="*/ 2147483647 h 106"/>
                <a:gd name="T10" fmla="*/ 2147483647 w 243"/>
                <a:gd name="T11" fmla="*/ 2147483647 h 106"/>
                <a:gd name="T12" fmla="*/ 2147483647 w 243"/>
                <a:gd name="T13" fmla="*/ 2147483647 h 106"/>
                <a:gd name="T14" fmla="*/ 2147483647 w 243"/>
                <a:gd name="T15" fmla="*/ 2147483647 h 106"/>
                <a:gd name="T16" fmla="*/ 2147483647 w 243"/>
                <a:gd name="T17" fmla="*/ 2147483647 h 106"/>
                <a:gd name="T18" fmla="*/ 2147483647 w 243"/>
                <a:gd name="T19" fmla="*/ 2147483647 h 106"/>
                <a:gd name="T20" fmla="*/ 2147483647 w 243"/>
                <a:gd name="T21" fmla="*/ 2147483647 h 106"/>
                <a:gd name="T22" fmla="*/ 2147483647 w 243"/>
                <a:gd name="T23" fmla="*/ 2147483647 h 106"/>
                <a:gd name="T24" fmla="*/ 2147483647 w 243"/>
                <a:gd name="T25" fmla="*/ 2147483647 h 106"/>
                <a:gd name="T26" fmla="*/ 2147483647 w 243"/>
                <a:gd name="T27" fmla="*/ 2147483647 h 106"/>
                <a:gd name="T28" fmla="*/ 2147483647 w 243"/>
                <a:gd name="T29" fmla="*/ 2147483647 h 106"/>
                <a:gd name="T30" fmla="*/ 2147483647 w 243"/>
                <a:gd name="T31" fmla="*/ 2147483647 h 106"/>
                <a:gd name="T32" fmla="*/ 2147483647 w 243"/>
                <a:gd name="T33" fmla="*/ 2147483647 h 106"/>
                <a:gd name="T34" fmla="*/ 2147483647 w 243"/>
                <a:gd name="T35" fmla="*/ 2147483647 h 106"/>
                <a:gd name="T36" fmla="*/ 2147483647 w 243"/>
                <a:gd name="T37" fmla="*/ 2147483647 h 106"/>
                <a:gd name="T38" fmla="*/ 2147483647 w 243"/>
                <a:gd name="T39" fmla="*/ 2147483647 h 106"/>
                <a:gd name="T40" fmla="*/ 2147483647 w 243"/>
                <a:gd name="T41" fmla="*/ 2147483647 h 106"/>
                <a:gd name="T42" fmla="*/ 2147483647 w 243"/>
                <a:gd name="T43" fmla="*/ 2147483647 h 106"/>
                <a:gd name="T44" fmla="*/ 2147483647 w 243"/>
                <a:gd name="T45" fmla="*/ 2147483647 h 106"/>
                <a:gd name="T46" fmla="*/ 2147483647 w 243"/>
                <a:gd name="T47" fmla="*/ 2147483647 h 106"/>
                <a:gd name="T48" fmla="*/ 2147483647 w 243"/>
                <a:gd name="T49" fmla="*/ 2147483647 h 106"/>
                <a:gd name="T50" fmla="*/ 2147483647 w 243"/>
                <a:gd name="T51" fmla="*/ 2147483647 h 106"/>
                <a:gd name="T52" fmla="*/ 2147483647 w 243"/>
                <a:gd name="T53" fmla="*/ 2147483647 h 106"/>
                <a:gd name="T54" fmla="*/ 2147483647 w 243"/>
                <a:gd name="T55" fmla="*/ 2147483647 h 106"/>
                <a:gd name="T56" fmla="*/ 2147483647 w 243"/>
                <a:gd name="T57" fmla="*/ 2147483647 h 106"/>
                <a:gd name="T58" fmla="*/ 2147483647 w 243"/>
                <a:gd name="T59" fmla="*/ 2147483647 h 106"/>
                <a:gd name="T60" fmla="*/ 2147483647 w 243"/>
                <a:gd name="T61" fmla="*/ 2147483647 h 106"/>
                <a:gd name="T62" fmla="*/ 2147483647 w 243"/>
                <a:gd name="T63" fmla="*/ 2147483647 h 106"/>
                <a:gd name="T64" fmla="*/ 2147483647 w 243"/>
                <a:gd name="T65" fmla="*/ 2147483647 h 106"/>
                <a:gd name="T66" fmla="*/ 2147483647 w 243"/>
                <a:gd name="T67" fmla="*/ 2147483647 h 106"/>
                <a:gd name="T68" fmla="*/ 2147483647 w 243"/>
                <a:gd name="T69" fmla="*/ 2147483647 h 106"/>
                <a:gd name="T70" fmla="*/ 2147483647 w 243"/>
                <a:gd name="T71" fmla="*/ 2147483647 h 106"/>
                <a:gd name="T72" fmla="*/ 2147483647 w 243"/>
                <a:gd name="T73" fmla="*/ 2147483647 h 106"/>
                <a:gd name="T74" fmla="*/ 2147483647 w 243"/>
                <a:gd name="T75" fmla="*/ 2147483647 h 106"/>
                <a:gd name="T76" fmla="*/ 2147483647 w 243"/>
                <a:gd name="T77" fmla="*/ 2147483647 h 106"/>
                <a:gd name="T78" fmla="*/ 2147483647 w 243"/>
                <a:gd name="T79" fmla="*/ 2147483647 h 106"/>
                <a:gd name="T80" fmla="*/ 2147483647 w 243"/>
                <a:gd name="T81" fmla="*/ 2147483647 h 106"/>
                <a:gd name="T82" fmla="*/ 2147483647 w 243"/>
                <a:gd name="T83" fmla="*/ 2147483647 h 106"/>
                <a:gd name="T84" fmla="*/ 2147483647 w 243"/>
                <a:gd name="T85" fmla="*/ 2147483647 h 106"/>
                <a:gd name="T86" fmla="*/ 2147483647 w 243"/>
                <a:gd name="T87" fmla="*/ 2147483647 h 106"/>
                <a:gd name="T88" fmla="*/ 2147483647 w 243"/>
                <a:gd name="T89" fmla="*/ 2147483647 h 106"/>
                <a:gd name="T90" fmla="*/ 2147483647 w 243"/>
                <a:gd name="T91" fmla="*/ 2147483647 h 106"/>
                <a:gd name="T92" fmla="*/ 2147483647 w 243"/>
                <a:gd name="T93" fmla="*/ 2147483647 h 106"/>
                <a:gd name="T94" fmla="*/ 2147483647 w 243"/>
                <a:gd name="T95" fmla="*/ 2147483647 h 106"/>
                <a:gd name="T96" fmla="*/ 2147483647 w 243"/>
                <a:gd name="T97" fmla="*/ 2147483647 h 106"/>
                <a:gd name="T98" fmla="*/ 2147483647 w 243"/>
                <a:gd name="T99" fmla="*/ 2147483647 h 106"/>
                <a:gd name="T100" fmla="*/ 2147483647 w 243"/>
                <a:gd name="T101" fmla="*/ 2147483647 h 106"/>
                <a:gd name="T102" fmla="*/ 2147483647 w 243"/>
                <a:gd name="T103" fmla="*/ 2147483647 h 106"/>
                <a:gd name="T104" fmla="*/ 2147483647 w 243"/>
                <a:gd name="T105" fmla="*/ 2147483647 h 106"/>
                <a:gd name="T106" fmla="*/ 2147483647 w 243"/>
                <a:gd name="T107" fmla="*/ 2147483647 h 106"/>
                <a:gd name="T108" fmla="*/ 2147483647 w 243"/>
                <a:gd name="T109" fmla="*/ 2147483647 h 106"/>
                <a:gd name="T110" fmla="*/ 2147483647 w 243"/>
                <a:gd name="T111" fmla="*/ 2147483647 h 10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43"/>
                <a:gd name="T169" fmla="*/ 0 h 106"/>
                <a:gd name="T170" fmla="*/ 243 w 243"/>
                <a:gd name="T171" fmla="*/ 106 h 10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43" h="106">
                  <a:moveTo>
                    <a:pt x="62" y="57"/>
                  </a:moveTo>
                  <a:lnTo>
                    <a:pt x="59" y="57"/>
                  </a:lnTo>
                  <a:lnTo>
                    <a:pt x="50" y="59"/>
                  </a:lnTo>
                  <a:lnTo>
                    <a:pt x="45" y="59"/>
                  </a:lnTo>
                  <a:lnTo>
                    <a:pt x="43" y="59"/>
                  </a:lnTo>
                  <a:lnTo>
                    <a:pt x="38" y="61"/>
                  </a:lnTo>
                  <a:lnTo>
                    <a:pt x="36" y="61"/>
                  </a:lnTo>
                  <a:lnTo>
                    <a:pt x="33" y="59"/>
                  </a:lnTo>
                  <a:lnTo>
                    <a:pt x="28" y="59"/>
                  </a:lnTo>
                  <a:lnTo>
                    <a:pt x="26" y="61"/>
                  </a:lnTo>
                  <a:lnTo>
                    <a:pt x="19" y="59"/>
                  </a:lnTo>
                  <a:lnTo>
                    <a:pt x="14" y="59"/>
                  </a:lnTo>
                  <a:lnTo>
                    <a:pt x="12" y="59"/>
                  </a:lnTo>
                  <a:lnTo>
                    <a:pt x="10" y="59"/>
                  </a:lnTo>
                  <a:lnTo>
                    <a:pt x="7" y="57"/>
                  </a:lnTo>
                  <a:lnTo>
                    <a:pt x="2" y="54"/>
                  </a:lnTo>
                  <a:lnTo>
                    <a:pt x="0" y="54"/>
                  </a:lnTo>
                  <a:lnTo>
                    <a:pt x="2" y="50"/>
                  </a:lnTo>
                  <a:lnTo>
                    <a:pt x="5" y="45"/>
                  </a:lnTo>
                  <a:lnTo>
                    <a:pt x="7" y="45"/>
                  </a:lnTo>
                  <a:lnTo>
                    <a:pt x="7" y="42"/>
                  </a:lnTo>
                  <a:lnTo>
                    <a:pt x="7" y="40"/>
                  </a:lnTo>
                  <a:lnTo>
                    <a:pt x="12" y="33"/>
                  </a:lnTo>
                  <a:lnTo>
                    <a:pt x="17" y="31"/>
                  </a:lnTo>
                  <a:lnTo>
                    <a:pt x="21" y="28"/>
                  </a:lnTo>
                  <a:lnTo>
                    <a:pt x="24" y="26"/>
                  </a:lnTo>
                  <a:lnTo>
                    <a:pt x="26" y="24"/>
                  </a:lnTo>
                  <a:lnTo>
                    <a:pt x="24" y="21"/>
                  </a:lnTo>
                  <a:lnTo>
                    <a:pt x="21" y="19"/>
                  </a:lnTo>
                  <a:lnTo>
                    <a:pt x="21" y="16"/>
                  </a:lnTo>
                  <a:lnTo>
                    <a:pt x="19" y="14"/>
                  </a:lnTo>
                  <a:lnTo>
                    <a:pt x="19" y="12"/>
                  </a:lnTo>
                  <a:lnTo>
                    <a:pt x="21" y="9"/>
                  </a:lnTo>
                  <a:lnTo>
                    <a:pt x="24" y="12"/>
                  </a:lnTo>
                  <a:lnTo>
                    <a:pt x="28" y="9"/>
                  </a:lnTo>
                  <a:lnTo>
                    <a:pt x="31" y="7"/>
                  </a:lnTo>
                  <a:lnTo>
                    <a:pt x="43" y="7"/>
                  </a:lnTo>
                  <a:lnTo>
                    <a:pt x="47" y="7"/>
                  </a:lnTo>
                  <a:lnTo>
                    <a:pt x="50" y="7"/>
                  </a:lnTo>
                  <a:lnTo>
                    <a:pt x="52" y="7"/>
                  </a:lnTo>
                  <a:lnTo>
                    <a:pt x="57" y="9"/>
                  </a:lnTo>
                  <a:lnTo>
                    <a:pt x="59" y="9"/>
                  </a:lnTo>
                  <a:lnTo>
                    <a:pt x="62" y="9"/>
                  </a:lnTo>
                  <a:lnTo>
                    <a:pt x="64" y="9"/>
                  </a:lnTo>
                  <a:lnTo>
                    <a:pt x="66" y="9"/>
                  </a:lnTo>
                  <a:lnTo>
                    <a:pt x="66" y="12"/>
                  </a:lnTo>
                  <a:lnTo>
                    <a:pt x="69" y="12"/>
                  </a:lnTo>
                  <a:lnTo>
                    <a:pt x="73" y="12"/>
                  </a:lnTo>
                  <a:lnTo>
                    <a:pt x="73" y="14"/>
                  </a:lnTo>
                  <a:lnTo>
                    <a:pt x="76" y="14"/>
                  </a:lnTo>
                  <a:lnTo>
                    <a:pt x="78" y="12"/>
                  </a:lnTo>
                  <a:lnTo>
                    <a:pt x="80" y="12"/>
                  </a:lnTo>
                  <a:lnTo>
                    <a:pt x="83" y="12"/>
                  </a:lnTo>
                  <a:lnTo>
                    <a:pt x="85" y="12"/>
                  </a:lnTo>
                  <a:lnTo>
                    <a:pt x="88" y="12"/>
                  </a:lnTo>
                  <a:lnTo>
                    <a:pt x="88" y="14"/>
                  </a:lnTo>
                  <a:lnTo>
                    <a:pt x="90" y="14"/>
                  </a:lnTo>
                  <a:lnTo>
                    <a:pt x="95" y="12"/>
                  </a:lnTo>
                  <a:lnTo>
                    <a:pt x="97" y="12"/>
                  </a:lnTo>
                  <a:lnTo>
                    <a:pt x="97" y="14"/>
                  </a:lnTo>
                  <a:lnTo>
                    <a:pt x="99" y="14"/>
                  </a:lnTo>
                  <a:lnTo>
                    <a:pt x="102" y="14"/>
                  </a:lnTo>
                  <a:lnTo>
                    <a:pt x="104" y="14"/>
                  </a:lnTo>
                  <a:lnTo>
                    <a:pt x="106" y="14"/>
                  </a:lnTo>
                  <a:lnTo>
                    <a:pt x="109" y="14"/>
                  </a:lnTo>
                  <a:lnTo>
                    <a:pt x="111" y="14"/>
                  </a:lnTo>
                  <a:lnTo>
                    <a:pt x="111" y="16"/>
                  </a:lnTo>
                  <a:lnTo>
                    <a:pt x="113" y="14"/>
                  </a:lnTo>
                  <a:lnTo>
                    <a:pt x="116" y="14"/>
                  </a:lnTo>
                  <a:lnTo>
                    <a:pt x="113" y="12"/>
                  </a:lnTo>
                  <a:lnTo>
                    <a:pt x="116" y="9"/>
                  </a:lnTo>
                  <a:lnTo>
                    <a:pt x="116" y="7"/>
                  </a:lnTo>
                  <a:lnTo>
                    <a:pt x="121" y="5"/>
                  </a:lnTo>
                  <a:lnTo>
                    <a:pt x="123" y="5"/>
                  </a:lnTo>
                  <a:lnTo>
                    <a:pt x="125" y="5"/>
                  </a:lnTo>
                  <a:lnTo>
                    <a:pt x="130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7" y="2"/>
                  </a:lnTo>
                  <a:lnTo>
                    <a:pt x="139" y="2"/>
                  </a:lnTo>
                  <a:lnTo>
                    <a:pt x="144" y="2"/>
                  </a:lnTo>
                  <a:lnTo>
                    <a:pt x="147" y="2"/>
                  </a:lnTo>
                  <a:lnTo>
                    <a:pt x="149" y="0"/>
                  </a:lnTo>
                  <a:lnTo>
                    <a:pt x="154" y="2"/>
                  </a:lnTo>
                  <a:lnTo>
                    <a:pt x="156" y="0"/>
                  </a:lnTo>
                  <a:lnTo>
                    <a:pt x="161" y="2"/>
                  </a:lnTo>
                  <a:lnTo>
                    <a:pt x="161" y="5"/>
                  </a:lnTo>
                  <a:lnTo>
                    <a:pt x="163" y="7"/>
                  </a:lnTo>
                  <a:lnTo>
                    <a:pt x="165" y="7"/>
                  </a:lnTo>
                  <a:lnTo>
                    <a:pt x="165" y="9"/>
                  </a:lnTo>
                  <a:lnTo>
                    <a:pt x="163" y="9"/>
                  </a:lnTo>
                  <a:lnTo>
                    <a:pt x="161" y="9"/>
                  </a:lnTo>
                  <a:lnTo>
                    <a:pt x="163" y="12"/>
                  </a:lnTo>
                  <a:lnTo>
                    <a:pt x="163" y="14"/>
                  </a:lnTo>
                  <a:lnTo>
                    <a:pt x="165" y="14"/>
                  </a:lnTo>
                  <a:lnTo>
                    <a:pt x="168" y="16"/>
                  </a:lnTo>
                  <a:lnTo>
                    <a:pt x="170" y="16"/>
                  </a:lnTo>
                  <a:lnTo>
                    <a:pt x="173" y="16"/>
                  </a:lnTo>
                  <a:lnTo>
                    <a:pt x="175" y="16"/>
                  </a:lnTo>
                  <a:lnTo>
                    <a:pt x="177" y="19"/>
                  </a:lnTo>
                  <a:lnTo>
                    <a:pt x="180" y="24"/>
                  </a:lnTo>
                  <a:lnTo>
                    <a:pt x="180" y="26"/>
                  </a:lnTo>
                  <a:lnTo>
                    <a:pt x="182" y="26"/>
                  </a:lnTo>
                  <a:lnTo>
                    <a:pt x="184" y="26"/>
                  </a:lnTo>
                  <a:lnTo>
                    <a:pt x="187" y="26"/>
                  </a:lnTo>
                  <a:lnTo>
                    <a:pt x="189" y="26"/>
                  </a:lnTo>
                  <a:lnTo>
                    <a:pt x="191" y="28"/>
                  </a:lnTo>
                  <a:lnTo>
                    <a:pt x="194" y="28"/>
                  </a:lnTo>
                  <a:lnTo>
                    <a:pt x="196" y="28"/>
                  </a:lnTo>
                  <a:lnTo>
                    <a:pt x="201" y="26"/>
                  </a:lnTo>
                  <a:lnTo>
                    <a:pt x="206" y="26"/>
                  </a:lnTo>
                  <a:lnTo>
                    <a:pt x="208" y="28"/>
                  </a:lnTo>
                  <a:lnTo>
                    <a:pt x="210" y="31"/>
                  </a:lnTo>
                  <a:lnTo>
                    <a:pt x="213" y="33"/>
                  </a:lnTo>
                  <a:lnTo>
                    <a:pt x="215" y="33"/>
                  </a:lnTo>
                  <a:lnTo>
                    <a:pt x="215" y="31"/>
                  </a:lnTo>
                  <a:lnTo>
                    <a:pt x="217" y="31"/>
                  </a:lnTo>
                  <a:lnTo>
                    <a:pt x="220" y="33"/>
                  </a:lnTo>
                  <a:lnTo>
                    <a:pt x="222" y="33"/>
                  </a:lnTo>
                  <a:lnTo>
                    <a:pt x="225" y="33"/>
                  </a:lnTo>
                  <a:lnTo>
                    <a:pt x="229" y="33"/>
                  </a:lnTo>
                  <a:lnTo>
                    <a:pt x="232" y="35"/>
                  </a:lnTo>
                  <a:lnTo>
                    <a:pt x="234" y="35"/>
                  </a:lnTo>
                  <a:lnTo>
                    <a:pt x="236" y="38"/>
                  </a:lnTo>
                  <a:lnTo>
                    <a:pt x="239" y="38"/>
                  </a:lnTo>
                  <a:lnTo>
                    <a:pt x="241" y="38"/>
                  </a:lnTo>
                  <a:lnTo>
                    <a:pt x="243" y="42"/>
                  </a:lnTo>
                  <a:lnTo>
                    <a:pt x="241" y="45"/>
                  </a:lnTo>
                  <a:lnTo>
                    <a:pt x="236" y="45"/>
                  </a:lnTo>
                  <a:lnTo>
                    <a:pt x="239" y="47"/>
                  </a:lnTo>
                  <a:lnTo>
                    <a:pt x="241" y="47"/>
                  </a:lnTo>
                  <a:lnTo>
                    <a:pt x="236" y="47"/>
                  </a:lnTo>
                  <a:lnTo>
                    <a:pt x="236" y="50"/>
                  </a:lnTo>
                  <a:lnTo>
                    <a:pt x="236" y="52"/>
                  </a:lnTo>
                  <a:lnTo>
                    <a:pt x="239" y="52"/>
                  </a:lnTo>
                  <a:lnTo>
                    <a:pt x="236" y="54"/>
                  </a:lnTo>
                  <a:lnTo>
                    <a:pt x="239" y="54"/>
                  </a:lnTo>
                  <a:lnTo>
                    <a:pt x="239" y="57"/>
                  </a:lnTo>
                  <a:lnTo>
                    <a:pt x="236" y="61"/>
                  </a:lnTo>
                  <a:lnTo>
                    <a:pt x="234" y="61"/>
                  </a:lnTo>
                  <a:lnTo>
                    <a:pt x="232" y="61"/>
                  </a:lnTo>
                  <a:lnTo>
                    <a:pt x="229" y="61"/>
                  </a:lnTo>
                  <a:lnTo>
                    <a:pt x="225" y="61"/>
                  </a:lnTo>
                  <a:lnTo>
                    <a:pt x="222" y="64"/>
                  </a:lnTo>
                  <a:lnTo>
                    <a:pt x="217" y="64"/>
                  </a:lnTo>
                  <a:lnTo>
                    <a:pt x="217" y="66"/>
                  </a:lnTo>
                  <a:lnTo>
                    <a:pt x="217" y="68"/>
                  </a:lnTo>
                  <a:lnTo>
                    <a:pt x="217" y="71"/>
                  </a:lnTo>
                  <a:lnTo>
                    <a:pt x="210" y="71"/>
                  </a:lnTo>
                  <a:lnTo>
                    <a:pt x="208" y="71"/>
                  </a:lnTo>
                  <a:lnTo>
                    <a:pt x="206" y="73"/>
                  </a:lnTo>
                  <a:lnTo>
                    <a:pt x="203" y="73"/>
                  </a:lnTo>
                  <a:lnTo>
                    <a:pt x="199" y="76"/>
                  </a:lnTo>
                  <a:lnTo>
                    <a:pt x="196" y="76"/>
                  </a:lnTo>
                  <a:lnTo>
                    <a:pt x="189" y="78"/>
                  </a:lnTo>
                  <a:lnTo>
                    <a:pt x="187" y="78"/>
                  </a:lnTo>
                  <a:lnTo>
                    <a:pt x="184" y="78"/>
                  </a:lnTo>
                  <a:lnTo>
                    <a:pt x="180" y="80"/>
                  </a:lnTo>
                  <a:lnTo>
                    <a:pt x="177" y="83"/>
                  </a:lnTo>
                  <a:lnTo>
                    <a:pt x="177" y="85"/>
                  </a:lnTo>
                  <a:lnTo>
                    <a:pt x="175" y="85"/>
                  </a:lnTo>
                  <a:lnTo>
                    <a:pt x="175" y="83"/>
                  </a:lnTo>
                  <a:lnTo>
                    <a:pt x="177" y="83"/>
                  </a:lnTo>
                  <a:lnTo>
                    <a:pt x="177" y="80"/>
                  </a:lnTo>
                  <a:lnTo>
                    <a:pt x="175" y="80"/>
                  </a:lnTo>
                  <a:lnTo>
                    <a:pt x="175" y="83"/>
                  </a:lnTo>
                  <a:lnTo>
                    <a:pt x="173" y="85"/>
                  </a:lnTo>
                  <a:lnTo>
                    <a:pt x="173" y="87"/>
                  </a:lnTo>
                  <a:lnTo>
                    <a:pt x="170" y="85"/>
                  </a:lnTo>
                  <a:lnTo>
                    <a:pt x="168" y="85"/>
                  </a:lnTo>
                  <a:lnTo>
                    <a:pt x="163" y="85"/>
                  </a:lnTo>
                  <a:lnTo>
                    <a:pt x="163" y="83"/>
                  </a:lnTo>
                  <a:lnTo>
                    <a:pt x="161" y="85"/>
                  </a:lnTo>
                  <a:lnTo>
                    <a:pt x="156" y="83"/>
                  </a:lnTo>
                  <a:lnTo>
                    <a:pt x="158" y="83"/>
                  </a:lnTo>
                  <a:lnTo>
                    <a:pt x="158" y="85"/>
                  </a:lnTo>
                  <a:lnTo>
                    <a:pt x="161" y="85"/>
                  </a:lnTo>
                  <a:lnTo>
                    <a:pt x="161" y="87"/>
                  </a:lnTo>
                  <a:lnTo>
                    <a:pt x="163" y="87"/>
                  </a:lnTo>
                  <a:lnTo>
                    <a:pt x="163" y="85"/>
                  </a:lnTo>
                  <a:lnTo>
                    <a:pt x="165" y="87"/>
                  </a:lnTo>
                  <a:lnTo>
                    <a:pt x="168" y="87"/>
                  </a:lnTo>
                  <a:lnTo>
                    <a:pt x="168" y="90"/>
                  </a:lnTo>
                  <a:lnTo>
                    <a:pt x="170" y="90"/>
                  </a:lnTo>
                  <a:lnTo>
                    <a:pt x="173" y="90"/>
                  </a:lnTo>
                  <a:lnTo>
                    <a:pt x="175" y="92"/>
                  </a:lnTo>
                  <a:lnTo>
                    <a:pt x="175" y="94"/>
                  </a:lnTo>
                  <a:lnTo>
                    <a:pt x="180" y="94"/>
                  </a:lnTo>
                  <a:lnTo>
                    <a:pt x="182" y="97"/>
                  </a:lnTo>
                  <a:lnTo>
                    <a:pt x="184" y="94"/>
                  </a:lnTo>
                  <a:lnTo>
                    <a:pt x="187" y="94"/>
                  </a:lnTo>
                  <a:lnTo>
                    <a:pt x="189" y="94"/>
                  </a:lnTo>
                  <a:lnTo>
                    <a:pt x="191" y="92"/>
                  </a:lnTo>
                  <a:lnTo>
                    <a:pt x="196" y="94"/>
                  </a:lnTo>
                  <a:lnTo>
                    <a:pt x="194" y="94"/>
                  </a:lnTo>
                  <a:lnTo>
                    <a:pt x="194" y="97"/>
                  </a:lnTo>
                  <a:lnTo>
                    <a:pt x="194" y="99"/>
                  </a:lnTo>
                  <a:lnTo>
                    <a:pt x="189" y="99"/>
                  </a:lnTo>
                  <a:lnTo>
                    <a:pt x="180" y="97"/>
                  </a:lnTo>
                  <a:lnTo>
                    <a:pt x="175" y="102"/>
                  </a:lnTo>
                  <a:lnTo>
                    <a:pt x="170" y="102"/>
                  </a:lnTo>
                  <a:lnTo>
                    <a:pt x="168" y="102"/>
                  </a:lnTo>
                  <a:lnTo>
                    <a:pt x="168" y="104"/>
                  </a:lnTo>
                  <a:lnTo>
                    <a:pt x="165" y="104"/>
                  </a:lnTo>
                  <a:lnTo>
                    <a:pt x="165" y="106"/>
                  </a:lnTo>
                  <a:lnTo>
                    <a:pt x="163" y="106"/>
                  </a:lnTo>
                  <a:lnTo>
                    <a:pt x="161" y="106"/>
                  </a:lnTo>
                  <a:lnTo>
                    <a:pt x="156" y="106"/>
                  </a:lnTo>
                  <a:lnTo>
                    <a:pt x="154" y="106"/>
                  </a:lnTo>
                  <a:lnTo>
                    <a:pt x="154" y="104"/>
                  </a:lnTo>
                  <a:lnTo>
                    <a:pt x="154" y="102"/>
                  </a:lnTo>
                  <a:lnTo>
                    <a:pt x="154" y="99"/>
                  </a:lnTo>
                  <a:lnTo>
                    <a:pt x="154" y="97"/>
                  </a:lnTo>
                  <a:lnTo>
                    <a:pt x="151" y="97"/>
                  </a:lnTo>
                  <a:lnTo>
                    <a:pt x="149" y="97"/>
                  </a:lnTo>
                  <a:lnTo>
                    <a:pt x="147" y="97"/>
                  </a:lnTo>
                  <a:lnTo>
                    <a:pt x="144" y="94"/>
                  </a:lnTo>
                  <a:lnTo>
                    <a:pt x="142" y="94"/>
                  </a:lnTo>
                  <a:lnTo>
                    <a:pt x="142" y="92"/>
                  </a:lnTo>
                  <a:lnTo>
                    <a:pt x="144" y="92"/>
                  </a:lnTo>
                  <a:lnTo>
                    <a:pt x="147" y="90"/>
                  </a:lnTo>
                  <a:lnTo>
                    <a:pt x="149" y="90"/>
                  </a:lnTo>
                  <a:lnTo>
                    <a:pt x="156" y="87"/>
                  </a:lnTo>
                  <a:lnTo>
                    <a:pt x="156" y="85"/>
                  </a:lnTo>
                  <a:lnTo>
                    <a:pt x="154" y="85"/>
                  </a:lnTo>
                  <a:lnTo>
                    <a:pt x="151" y="85"/>
                  </a:lnTo>
                  <a:lnTo>
                    <a:pt x="151" y="83"/>
                  </a:lnTo>
                  <a:lnTo>
                    <a:pt x="149" y="85"/>
                  </a:lnTo>
                  <a:lnTo>
                    <a:pt x="147" y="85"/>
                  </a:lnTo>
                  <a:lnTo>
                    <a:pt x="142" y="85"/>
                  </a:lnTo>
                  <a:lnTo>
                    <a:pt x="137" y="85"/>
                  </a:lnTo>
                  <a:lnTo>
                    <a:pt x="135" y="83"/>
                  </a:lnTo>
                  <a:lnTo>
                    <a:pt x="130" y="83"/>
                  </a:lnTo>
                  <a:lnTo>
                    <a:pt x="135" y="80"/>
                  </a:lnTo>
                  <a:lnTo>
                    <a:pt x="130" y="80"/>
                  </a:lnTo>
                  <a:lnTo>
                    <a:pt x="128" y="80"/>
                  </a:lnTo>
                  <a:lnTo>
                    <a:pt x="130" y="78"/>
                  </a:lnTo>
                  <a:lnTo>
                    <a:pt x="137" y="80"/>
                  </a:lnTo>
                  <a:lnTo>
                    <a:pt x="137" y="78"/>
                  </a:lnTo>
                  <a:lnTo>
                    <a:pt x="135" y="78"/>
                  </a:lnTo>
                  <a:lnTo>
                    <a:pt x="132" y="78"/>
                  </a:lnTo>
                  <a:lnTo>
                    <a:pt x="132" y="76"/>
                  </a:lnTo>
                  <a:lnTo>
                    <a:pt x="132" y="78"/>
                  </a:lnTo>
                  <a:lnTo>
                    <a:pt x="130" y="78"/>
                  </a:lnTo>
                  <a:lnTo>
                    <a:pt x="128" y="78"/>
                  </a:lnTo>
                  <a:lnTo>
                    <a:pt x="128" y="76"/>
                  </a:lnTo>
                  <a:lnTo>
                    <a:pt x="125" y="78"/>
                  </a:lnTo>
                  <a:lnTo>
                    <a:pt x="123" y="78"/>
                  </a:lnTo>
                  <a:lnTo>
                    <a:pt x="121" y="78"/>
                  </a:lnTo>
                  <a:lnTo>
                    <a:pt x="118" y="78"/>
                  </a:lnTo>
                  <a:lnTo>
                    <a:pt x="116" y="80"/>
                  </a:lnTo>
                  <a:lnTo>
                    <a:pt x="113" y="83"/>
                  </a:lnTo>
                  <a:lnTo>
                    <a:pt x="111" y="83"/>
                  </a:lnTo>
                  <a:lnTo>
                    <a:pt x="109" y="83"/>
                  </a:lnTo>
                  <a:lnTo>
                    <a:pt x="109" y="80"/>
                  </a:lnTo>
                  <a:lnTo>
                    <a:pt x="109" y="83"/>
                  </a:lnTo>
                  <a:lnTo>
                    <a:pt x="111" y="83"/>
                  </a:lnTo>
                  <a:lnTo>
                    <a:pt x="111" y="85"/>
                  </a:lnTo>
                  <a:lnTo>
                    <a:pt x="111" y="87"/>
                  </a:lnTo>
                  <a:lnTo>
                    <a:pt x="109" y="87"/>
                  </a:lnTo>
                  <a:lnTo>
                    <a:pt x="106" y="87"/>
                  </a:lnTo>
                  <a:lnTo>
                    <a:pt x="104" y="90"/>
                  </a:lnTo>
                  <a:lnTo>
                    <a:pt x="104" y="92"/>
                  </a:lnTo>
                  <a:lnTo>
                    <a:pt x="102" y="90"/>
                  </a:lnTo>
                  <a:lnTo>
                    <a:pt x="102" y="87"/>
                  </a:lnTo>
                  <a:lnTo>
                    <a:pt x="102" y="92"/>
                  </a:lnTo>
                  <a:lnTo>
                    <a:pt x="102" y="94"/>
                  </a:lnTo>
                  <a:lnTo>
                    <a:pt x="99" y="94"/>
                  </a:lnTo>
                  <a:lnTo>
                    <a:pt x="97" y="94"/>
                  </a:lnTo>
                  <a:lnTo>
                    <a:pt x="95" y="94"/>
                  </a:lnTo>
                  <a:lnTo>
                    <a:pt x="92" y="94"/>
                  </a:lnTo>
                  <a:lnTo>
                    <a:pt x="90" y="97"/>
                  </a:lnTo>
                  <a:lnTo>
                    <a:pt x="88" y="97"/>
                  </a:lnTo>
                  <a:lnTo>
                    <a:pt x="83" y="92"/>
                  </a:lnTo>
                  <a:lnTo>
                    <a:pt x="83" y="94"/>
                  </a:lnTo>
                  <a:lnTo>
                    <a:pt x="83" y="92"/>
                  </a:lnTo>
                  <a:lnTo>
                    <a:pt x="85" y="92"/>
                  </a:lnTo>
                  <a:lnTo>
                    <a:pt x="85" y="90"/>
                  </a:lnTo>
                  <a:lnTo>
                    <a:pt x="88" y="87"/>
                  </a:lnTo>
                  <a:lnTo>
                    <a:pt x="90" y="85"/>
                  </a:lnTo>
                  <a:lnTo>
                    <a:pt x="92" y="85"/>
                  </a:lnTo>
                  <a:lnTo>
                    <a:pt x="92" y="80"/>
                  </a:lnTo>
                  <a:lnTo>
                    <a:pt x="95" y="80"/>
                  </a:lnTo>
                  <a:lnTo>
                    <a:pt x="97" y="80"/>
                  </a:lnTo>
                  <a:lnTo>
                    <a:pt x="104" y="80"/>
                  </a:lnTo>
                  <a:lnTo>
                    <a:pt x="106" y="78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104" y="73"/>
                  </a:lnTo>
                  <a:lnTo>
                    <a:pt x="102" y="73"/>
                  </a:lnTo>
                  <a:lnTo>
                    <a:pt x="99" y="71"/>
                  </a:lnTo>
                  <a:lnTo>
                    <a:pt x="99" y="68"/>
                  </a:lnTo>
                  <a:lnTo>
                    <a:pt x="97" y="66"/>
                  </a:lnTo>
                  <a:lnTo>
                    <a:pt x="95" y="66"/>
                  </a:lnTo>
                  <a:lnTo>
                    <a:pt x="95" y="61"/>
                  </a:lnTo>
                  <a:lnTo>
                    <a:pt x="95" y="59"/>
                  </a:lnTo>
                  <a:lnTo>
                    <a:pt x="92" y="59"/>
                  </a:lnTo>
                  <a:lnTo>
                    <a:pt x="90" y="57"/>
                  </a:lnTo>
                  <a:lnTo>
                    <a:pt x="88" y="57"/>
                  </a:lnTo>
                  <a:lnTo>
                    <a:pt x="83" y="57"/>
                  </a:lnTo>
                  <a:lnTo>
                    <a:pt x="78" y="54"/>
                  </a:lnTo>
                  <a:lnTo>
                    <a:pt x="76" y="54"/>
                  </a:lnTo>
                  <a:lnTo>
                    <a:pt x="71" y="52"/>
                  </a:lnTo>
                  <a:lnTo>
                    <a:pt x="69" y="54"/>
                  </a:lnTo>
                  <a:lnTo>
                    <a:pt x="66" y="54"/>
                  </a:lnTo>
                  <a:lnTo>
                    <a:pt x="64" y="54"/>
                  </a:lnTo>
                  <a:lnTo>
                    <a:pt x="62" y="54"/>
                  </a:lnTo>
                  <a:lnTo>
                    <a:pt x="62" y="5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39" name="Freeform 557"/>
            <p:cNvSpPr>
              <a:spLocks/>
            </p:cNvSpPr>
            <p:nvPr/>
          </p:nvSpPr>
          <p:spPr bwMode="auto">
            <a:xfrm>
              <a:off x="2983" y="1562"/>
              <a:ext cx="111" cy="36"/>
            </a:xfrm>
            <a:custGeom>
              <a:avLst/>
              <a:gdLst>
                <a:gd name="T0" fmla="*/ 2147483647 w 95"/>
                <a:gd name="T1" fmla="*/ 2147483647 h 33"/>
                <a:gd name="T2" fmla="*/ 2147483647 w 95"/>
                <a:gd name="T3" fmla="*/ 2147483647 h 33"/>
                <a:gd name="T4" fmla="*/ 2147483647 w 95"/>
                <a:gd name="T5" fmla="*/ 2147483647 h 33"/>
                <a:gd name="T6" fmla="*/ 2147483647 w 95"/>
                <a:gd name="T7" fmla="*/ 2147483647 h 33"/>
                <a:gd name="T8" fmla="*/ 2147483647 w 95"/>
                <a:gd name="T9" fmla="*/ 2147483647 h 33"/>
                <a:gd name="T10" fmla="*/ 2147483647 w 95"/>
                <a:gd name="T11" fmla="*/ 2147483647 h 33"/>
                <a:gd name="T12" fmla="*/ 2147483647 w 95"/>
                <a:gd name="T13" fmla="*/ 2147483647 h 33"/>
                <a:gd name="T14" fmla="*/ 2147483647 w 95"/>
                <a:gd name="T15" fmla="*/ 2147483647 h 33"/>
                <a:gd name="T16" fmla="*/ 2147483647 w 95"/>
                <a:gd name="T17" fmla="*/ 2147483647 h 33"/>
                <a:gd name="T18" fmla="*/ 2147483647 w 95"/>
                <a:gd name="T19" fmla="*/ 2147483647 h 33"/>
                <a:gd name="T20" fmla="*/ 2147483647 w 95"/>
                <a:gd name="T21" fmla="*/ 2147483647 h 33"/>
                <a:gd name="T22" fmla="*/ 2147483647 w 95"/>
                <a:gd name="T23" fmla="*/ 2147483647 h 33"/>
                <a:gd name="T24" fmla="*/ 2147483647 w 95"/>
                <a:gd name="T25" fmla="*/ 2147483647 h 33"/>
                <a:gd name="T26" fmla="*/ 2147483647 w 95"/>
                <a:gd name="T27" fmla="*/ 2147483647 h 33"/>
                <a:gd name="T28" fmla="*/ 2147483647 w 95"/>
                <a:gd name="T29" fmla="*/ 2147483647 h 33"/>
                <a:gd name="T30" fmla="*/ 2147483647 w 95"/>
                <a:gd name="T31" fmla="*/ 2147483647 h 33"/>
                <a:gd name="T32" fmla="*/ 2147483647 w 95"/>
                <a:gd name="T33" fmla="*/ 2147483647 h 33"/>
                <a:gd name="T34" fmla="*/ 2147483647 w 95"/>
                <a:gd name="T35" fmla="*/ 2147483647 h 33"/>
                <a:gd name="T36" fmla="*/ 2147483647 w 95"/>
                <a:gd name="T37" fmla="*/ 2147483647 h 33"/>
                <a:gd name="T38" fmla="*/ 2147483647 w 95"/>
                <a:gd name="T39" fmla="*/ 2147483647 h 33"/>
                <a:gd name="T40" fmla="*/ 0 w 95"/>
                <a:gd name="T41" fmla="*/ 2147483647 h 33"/>
                <a:gd name="T42" fmla="*/ 2147483647 w 95"/>
                <a:gd name="T43" fmla="*/ 2147483647 h 33"/>
                <a:gd name="T44" fmla="*/ 2147483647 w 95"/>
                <a:gd name="T45" fmla="*/ 2147483647 h 33"/>
                <a:gd name="T46" fmla="*/ 2147483647 w 95"/>
                <a:gd name="T47" fmla="*/ 2147483647 h 33"/>
                <a:gd name="T48" fmla="*/ 2147483647 w 95"/>
                <a:gd name="T49" fmla="*/ 2147483647 h 33"/>
                <a:gd name="T50" fmla="*/ 2147483647 w 95"/>
                <a:gd name="T51" fmla="*/ 0 h 33"/>
                <a:gd name="T52" fmla="*/ 2147483647 w 95"/>
                <a:gd name="T53" fmla="*/ 0 h 33"/>
                <a:gd name="T54" fmla="*/ 2147483647 w 95"/>
                <a:gd name="T55" fmla="*/ 2147483647 h 33"/>
                <a:gd name="T56" fmla="*/ 2147483647 w 95"/>
                <a:gd name="T57" fmla="*/ 0 h 33"/>
                <a:gd name="T58" fmla="*/ 2147483647 w 95"/>
                <a:gd name="T59" fmla="*/ 2147483647 h 33"/>
                <a:gd name="T60" fmla="*/ 2147483647 w 95"/>
                <a:gd name="T61" fmla="*/ 2147483647 h 33"/>
                <a:gd name="T62" fmla="*/ 2147483647 w 95"/>
                <a:gd name="T63" fmla="*/ 2147483647 h 33"/>
                <a:gd name="T64" fmla="*/ 2147483647 w 95"/>
                <a:gd name="T65" fmla="*/ 2147483647 h 33"/>
                <a:gd name="T66" fmla="*/ 2147483647 w 95"/>
                <a:gd name="T67" fmla="*/ 2147483647 h 33"/>
                <a:gd name="T68" fmla="*/ 2147483647 w 95"/>
                <a:gd name="T69" fmla="*/ 2147483647 h 33"/>
                <a:gd name="T70" fmla="*/ 2147483647 w 95"/>
                <a:gd name="T71" fmla="*/ 2147483647 h 33"/>
                <a:gd name="T72" fmla="*/ 2147483647 w 95"/>
                <a:gd name="T73" fmla="*/ 2147483647 h 33"/>
                <a:gd name="T74" fmla="*/ 2147483647 w 95"/>
                <a:gd name="T75" fmla="*/ 2147483647 h 33"/>
                <a:gd name="T76" fmla="*/ 2147483647 w 95"/>
                <a:gd name="T77" fmla="*/ 2147483647 h 33"/>
                <a:gd name="T78" fmla="*/ 2147483647 w 95"/>
                <a:gd name="T79" fmla="*/ 2147483647 h 3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5"/>
                <a:gd name="T121" fmla="*/ 0 h 33"/>
                <a:gd name="T122" fmla="*/ 95 w 95"/>
                <a:gd name="T123" fmla="*/ 33 h 33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5" h="33">
                  <a:moveTo>
                    <a:pt x="95" y="21"/>
                  </a:moveTo>
                  <a:lnTo>
                    <a:pt x="92" y="21"/>
                  </a:lnTo>
                  <a:lnTo>
                    <a:pt x="90" y="21"/>
                  </a:lnTo>
                  <a:lnTo>
                    <a:pt x="87" y="21"/>
                  </a:lnTo>
                  <a:lnTo>
                    <a:pt x="87" y="23"/>
                  </a:lnTo>
                  <a:lnTo>
                    <a:pt x="85" y="23"/>
                  </a:lnTo>
                  <a:lnTo>
                    <a:pt x="83" y="23"/>
                  </a:lnTo>
                  <a:lnTo>
                    <a:pt x="83" y="26"/>
                  </a:lnTo>
                  <a:lnTo>
                    <a:pt x="83" y="28"/>
                  </a:lnTo>
                  <a:lnTo>
                    <a:pt x="80" y="28"/>
                  </a:lnTo>
                  <a:lnTo>
                    <a:pt x="78" y="31"/>
                  </a:lnTo>
                  <a:lnTo>
                    <a:pt x="73" y="31"/>
                  </a:lnTo>
                  <a:lnTo>
                    <a:pt x="71" y="31"/>
                  </a:lnTo>
                  <a:lnTo>
                    <a:pt x="69" y="33"/>
                  </a:lnTo>
                  <a:lnTo>
                    <a:pt x="66" y="33"/>
                  </a:lnTo>
                  <a:lnTo>
                    <a:pt x="66" y="31"/>
                  </a:lnTo>
                  <a:lnTo>
                    <a:pt x="57" y="31"/>
                  </a:lnTo>
                  <a:lnTo>
                    <a:pt x="52" y="28"/>
                  </a:lnTo>
                  <a:lnTo>
                    <a:pt x="43" y="28"/>
                  </a:lnTo>
                  <a:lnTo>
                    <a:pt x="40" y="31"/>
                  </a:lnTo>
                  <a:lnTo>
                    <a:pt x="38" y="31"/>
                  </a:lnTo>
                  <a:lnTo>
                    <a:pt x="36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28" y="31"/>
                  </a:lnTo>
                  <a:lnTo>
                    <a:pt x="26" y="31"/>
                  </a:lnTo>
                  <a:lnTo>
                    <a:pt x="24" y="31"/>
                  </a:lnTo>
                  <a:lnTo>
                    <a:pt x="19" y="26"/>
                  </a:lnTo>
                  <a:lnTo>
                    <a:pt x="17" y="23"/>
                  </a:lnTo>
                  <a:lnTo>
                    <a:pt x="10" y="21"/>
                  </a:lnTo>
                  <a:lnTo>
                    <a:pt x="7" y="19"/>
                  </a:lnTo>
                  <a:lnTo>
                    <a:pt x="7" y="16"/>
                  </a:lnTo>
                  <a:lnTo>
                    <a:pt x="7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9"/>
                  </a:lnTo>
                  <a:lnTo>
                    <a:pt x="2" y="9"/>
                  </a:lnTo>
                  <a:lnTo>
                    <a:pt x="5" y="12"/>
                  </a:lnTo>
                  <a:lnTo>
                    <a:pt x="7" y="9"/>
                  </a:lnTo>
                  <a:lnTo>
                    <a:pt x="12" y="9"/>
                  </a:lnTo>
                  <a:lnTo>
                    <a:pt x="14" y="7"/>
                  </a:lnTo>
                  <a:lnTo>
                    <a:pt x="19" y="7"/>
                  </a:lnTo>
                  <a:lnTo>
                    <a:pt x="21" y="5"/>
                  </a:lnTo>
                  <a:lnTo>
                    <a:pt x="31" y="2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3" y="0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50" y="2"/>
                  </a:lnTo>
                  <a:lnTo>
                    <a:pt x="54" y="5"/>
                  </a:lnTo>
                  <a:lnTo>
                    <a:pt x="57" y="5"/>
                  </a:lnTo>
                  <a:lnTo>
                    <a:pt x="59" y="5"/>
                  </a:lnTo>
                  <a:lnTo>
                    <a:pt x="59" y="7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69" y="9"/>
                  </a:lnTo>
                  <a:lnTo>
                    <a:pt x="66" y="9"/>
                  </a:lnTo>
                  <a:lnTo>
                    <a:pt x="69" y="9"/>
                  </a:lnTo>
                  <a:lnTo>
                    <a:pt x="73" y="9"/>
                  </a:lnTo>
                  <a:lnTo>
                    <a:pt x="78" y="9"/>
                  </a:lnTo>
                  <a:lnTo>
                    <a:pt x="78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90" y="19"/>
                  </a:lnTo>
                  <a:lnTo>
                    <a:pt x="95" y="2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40" name="Freeform 558"/>
            <p:cNvSpPr>
              <a:spLocks/>
            </p:cNvSpPr>
            <p:nvPr/>
          </p:nvSpPr>
          <p:spPr bwMode="auto">
            <a:xfrm>
              <a:off x="2983" y="1562"/>
              <a:ext cx="111" cy="36"/>
            </a:xfrm>
            <a:custGeom>
              <a:avLst/>
              <a:gdLst>
                <a:gd name="T0" fmla="*/ 2147483647 w 95"/>
                <a:gd name="T1" fmla="*/ 2147483647 h 33"/>
                <a:gd name="T2" fmla="*/ 2147483647 w 95"/>
                <a:gd name="T3" fmla="*/ 2147483647 h 33"/>
                <a:gd name="T4" fmla="*/ 2147483647 w 95"/>
                <a:gd name="T5" fmla="*/ 2147483647 h 33"/>
                <a:gd name="T6" fmla="*/ 2147483647 w 95"/>
                <a:gd name="T7" fmla="*/ 2147483647 h 33"/>
                <a:gd name="T8" fmla="*/ 2147483647 w 95"/>
                <a:gd name="T9" fmla="*/ 2147483647 h 33"/>
                <a:gd name="T10" fmla="*/ 2147483647 w 95"/>
                <a:gd name="T11" fmla="*/ 2147483647 h 33"/>
                <a:gd name="T12" fmla="*/ 2147483647 w 95"/>
                <a:gd name="T13" fmla="*/ 2147483647 h 33"/>
                <a:gd name="T14" fmla="*/ 2147483647 w 95"/>
                <a:gd name="T15" fmla="*/ 2147483647 h 33"/>
                <a:gd name="T16" fmla="*/ 2147483647 w 95"/>
                <a:gd name="T17" fmla="*/ 2147483647 h 33"/>
                <a:gd name="T18" fmla="*/ 2147483647 w 95"/>
                <a:gd name="T19" fmla="*/ 2147483647 h 33"/>
                <a:gd name="T20" fmla="*/ 2147483647 w 95"/>
                <a:gd name="T21" fmla="*/ 2147483647 h 33"/>
                <a:gd name="T22" fmla="*/ 2147483647 w 95"/>
                <a:gd name="T23" fmla="*/ 2147483647 h 33"/>
                <a:gd name="T24" fmla="*/ 2147483647 w 95"/>
                <a:gd name="T25" fmla="*/ 2147483647 h 33"/>
                <a:gd name="T26" fmla="*/ 2147483647 w 95"/>
                <a:gd name="T27" fmla="*/ 2147483647 h 33"/>
                <a:gd name="T28" fmla="*/ 2147483647 w 95"/>
                <a:gd name="T29" fmla="*/ 2147483647 h 33"/>
                <a:gd name="T30" fmla="*/ 2147483647 w 95"/>
                <a:gd name="T31" fmla="*/ 2147483647 h 33"/>
                <a:gd name="T32" fmla="*/ 2147483647 w 95"/>
                <a:gd name="T33" fmla="*/ 2147483647 h 33"/>
                <a:gd name="T34" fmla="*/ 2147483647 w 95"/>
                <a:gd name="T35" fmla="*/ 2147483647 h 33"/>
                <a:gd name="T36" fmla="*/ 2147483647 w 95"/>
                <a:gd name="T37" fmla="*/ 2147483647 h 33"/>
                <a:gd name="T38" fmla="*/ 2147483647 w 95"/>
                <a:gd name="T39" fmla="*/ 2147483647 h 33"/>
                <a:gd name="T40" fmla="*/ 0 w 95"/>
                <a:gd name="T41" fmla="*/ 2147483647 h 33"/>
                <a:gd name="T42" fmla="*/ 2147483647 w 95"/>
                <a:gd name="T43" fmla="*/ 2147483647 h 33"/>
                <a:gd name="T44" fmla="*/ 2147483647 w 95"/>
                <a:gd name="T45" fmla="*/ 2147483647 h 33"/>
                <a:gd name="T46" fmla="*/ 2147483647 w 95"/>
                <a:gd name="T47" fmla="*/ 2147483647 h 33"/>
                <a:gd name="T48" fmla="*/ 2147483647 w 95"/>
                <a:gd name="T49" fmla="*/ 2147483647 h 33"/>
                <a:gd name="T50" fmla="*/ 2147483647 w 95"/>
                <a:gd name="T51" fmla="*/ 0 h 33"/>
                <a:gd name="T52" fmla="*/ 2147483647 w 95"/>
                <a:gd name="T53" fmla="*/ 0 h 33"/>
                <a:gd name="T54" fmla="*/ 2147483647 w 95"/>
                <a:gd name="T55" fmla="*/ 2147483647 h 33"/>
                <a:gd name="T56" fmla="*/ 2147483647 w 95"/>
                <a:gd name="T57" fmla="*/ 0 h 33"/>
                <a:gd name="T58" fmla="*/ 2147483647 w 95"/>
                <a:gd name="T59" fmla="*/ 2147483647 h 33"/>
                <a:gd name="T60" fmla="*/ 2147483647 w 95"/>
                <a:gd name="T61" fmla="*/ 2147483647 h 33"/>
                <a:gd name="T62" fmla="*/ 2147483647 w 95"/>
                <a:gd name="T63" fmla="*/ 2147483647 h 33"/>
                <a:gd name="T64" fmla="*/ 2147483647 w 95"/>
                <a:gd name="T65" fmla="*/ 2147483647 h 33"/>
                <a:gd name="T66" fmla="*/ 2147483647 w 95"/>
                <a:gd name="T67" fmla="*/ 2147483647 h 33"/>
                <a:gd name="T68" fmla="*/ 2147483647 w 95"/>
                <a:gd name="T69" fmla="*/ 2147483647 h 33"/>
                <a:gd name="T70" fmla="*/ 2147483647 w 95"/>
                <a:gd name="T71" fmla="*/ 2147483647 h 33"/>
                <a:gd name="T72" fmla="*/ 2147483647 w 95"/>
                <a:gd name="T73" fmla="*/ 2147483647 h 33"/>
                <a:gd name="T74" fmla="*/ 2147483647 w 95"/>
                <a:gd name="T75" fmla="*/ 2147483647 h 33"/>
                <a:gd name="T76" fmla="*/ 2147483647 w 95"/>
                <a:gd name="T77" fmla="*/ 2147483647 h 33"/>
                <a:gd name="T78" fmla="*/ 2147483647 w 95"/>
                <a:gd name="T79" fmla="*/ 2147483647 h 3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5"/>
                <a:gd name="T121" fmla="*/ 0 h 33"/>
                <a:gd name="T122" fmla="*/ 95 w 95"/>
                <a:gd name="T123" fmla="*/ 33 h 33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5" h="33">
                  <a:moveTo>
                    <a:pt x="95" y="21"/>
                  </a:moveTo>
                  <a:lnTo>
                    <a:pt x="92" y="21"/>
                  </a:lnTo>
                  <a:lnTo>
                    <a:pt x="90" y="21"/>
                  </a:lnTo>
                  <a:lnTo>
                    <a:pt x="87" y="21"/>
                  </a:lnTo>
                  <a:lnTo>
                    <a:pt x="87" y="23"/>
                  </a:lnTo>
                  <a:lnTo>
                    <a:pt x="85" y="23"/>
                  </a:lnTo>
                  <a:lnTo>
                    <a:pt x="83" y="23"/>
                  </a:lnTo>
                  <a:lnTo>
                    <a:pt x="83" y="26"/>
                  </a:lnTo>
                  <a:lnTo>
                    <a:pt x="83" y="28"/>
                  </a:lnTo>
                  <a:lnTo>
                    <a:pt x="80" y="28"/>
                  </a:lnTo>
                  <a:lnTo>
                    <a:pt x="78" y="31"/>
                  </a:lnTo>
                  <a:lnTo>
                    <a:pt x="73" y="31"/>
                  </a:lnTo>
                  <a:lnTo>
                    <a:pt x="71" y="31"/>
                  </a:lnTo>
                  <a:lnTo>
                    <a:pt x="69" y="33"/>
                  </a:lnTo>
                  <a:lnTo>
                    <a:pt x="66" y="33"/>
                  </a:lnTo>
                  <a:lnTo>
                    <a:pt x="66" y="31"/>
                  </a:lnTo>
                  <a:lnTo>
                    <a:pt x="57" y="31"/>
                  </a:lnTo>
                  <a:lnTo>
                    <a:pt x="52" y="28"/>
                  </a:lnTo>
                  <a:lnTo>
                    <a:pt x="43" y="28"/>
                  </a:lnTo>
                  <a:lnTo>
                    <a:pt x="40" y="31"/>
                  </a:lnTo>
                  <a:lnTo>
                    <a:pt x="38" y="31"/>
                  </a:lnTo>
                  <a:lnTo>
                    <a:pt x="36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28" y="31"/>
                  </a:lnTo>
                  <a:lnTo>
                    <a:pt x="26" y="31"/>
                  </a:lnTo>
                  <a:lnTo>
                    <a:pt x="24" y="31"/>
                  </a:lnTo>
                  <a:lnTo>
                    <a:pt x="19" y="26"/>
                  </a:lnTo>
                  <a:lnTo>
                    <a:pt x="17" y="23"/>
                  </a:lnTo>
                  <a:lnTo>
                    <a:pt x="10" y="21"/>
                  </a:lnTo>
                  <a:lnTo>
                    <a:pt x="7" y="19"/>
                  </a:lnTo>
                  <a:lnTo>
                    <a:pt x="7" y="16"/>
                  </a:lnTo>
                  <a:lnTo>
                    <a:pt x="7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9"/>
                  </a:lnTo>
                  <a:lnTo>
                    <a:pt x="2" y="9"/>
                  </a:lnTo>
                  <a:lnTo>
                    <a:pt x="5" y="12"/>
                  </a:lnTo>
                  <a:lnTo>
                    <a:pt x="7" y="9"/>
                  </a:lnTo>
                  <a:lnTo>
                    <a:pt x="12" y="9"/>
                  </a:lnTo>
                  <a:lnTo>
                    <a:pt x="14" y="7"/>
                  </a:lnTo>
                  <a:lnTo>
                    <a:pt x="19" y="7"/>
                  </a:lnTo>
                  <a:lnTo>
                    <a:pt x="21" y="5"/>
                  </a:lnTo>
                  <a:lnTo>
                    <a:pt x="31" y="2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3" y="0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50" y="2"/>
                  </a:lnTo>
                  <a:lnTo>
                    <a:pt x="54" y="5"/>
                  </a:lnTo>
                  <a:lnTo>
                    <a:pt x="57" y="5"/>
                  </a:lnTo>
                  <a:lnTo>
                    <a:pt x="59" y="5"/>
                  </a:lnTo>
                  <a:lnTo>
                    <a:pt x="59" y="7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69" y="9"/>
                  </a:lnTo>
                  <a:lnTo>
                    <a:pt x="66" y="9"/>
                  </a:lnTo>
                  <a:lnTo>
                    <a:pt x="69" y="9"/>
                  </a:lnTo>
                  <a:lnTo>
                    <a:pt x="73" y="9"/>
                  </a:lnTo>
                  <a:lnTo>
                    <a:pt x="78" y="9"/>
                  </a:lnTo>
                  <a:lnTo>
                    <a:pt x="78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90" y="19"/>
                  </a:lnTo>
                  <a:lnTo>
                    <a:pt x="95" y="21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41" name="Freeform 559"/>
            <p:cNvSpPr>
              <a:spLocks/>
            </p:cNvSpPr>
            <p:nvPr/>
          </p:nvSpPr>
          <p:spPr bwMode="auto">
            <a:xfrm>
              <a:off x="2893" y="1611"/>
              <a:ext cx="68" cy="26"/>
            </a:xfrm>
            <a:custGeom>
              <a:avLst/>
              <a:gdLst>
                <a:gd name="T0" fmla="*/ 2147483647 w 59"/>
                <a:gd name="T1" fmla="*/ 2147483647 h 23"/>
                <a:gd name="T2" fmla="*/ 2147483647 w 59"/>
                <a:gd name="T3" fmla="*/ 2147483647 h 23"/>
                <a:gd name="T4" fmla="*/ 2147483647 w 59"/>
                <a:gd name="T5" fmla="*/ 2147483647 h 23"/>
                <a:gd name="T6" fmla="*/ 2147483647 w 59"/>
                <a:gd name="T7" fmla="*/ 2147483647 h 23"/>
                <a:gd name="T8" fmla="*/ 0 w 59"/>
                <a:gd name="T9" fmla="*/ 2147483647 h 23"/>
                <a:gd name="T10" fmla="*/ 0 w 59"/>
                <a:gd name="T11" fmla="*/ 2147483647 h 23"/>
                <a:gd name="T12" fmla="*/ 2147483647 w 59"/>
                <a:gd name="T13" fmla="*/ 2147483647 h 23"/>
                <a:gd name="T14" fmla="*/ 2147483647 w 59"/>
                <a:gd name="T15" fmla="*/ 2147483647 h 23"/>
                <a:gd name="T16" fmla="*/ 2147483647 w 59"/>
                <a:gd name="T17" fmla="*/ 2147483647 h 23"/>
                <a:gd name="T18" fmla="*/ 2147483647 w 59"/>
                <a:gd name="T19" fmla="*/ 2147483647 h 23"/>
                <a:gd name="T20" fmla="*/ 2147483647 w 59"/>
                <a:gd name="T21" fmla="*/ 2147483647 h 23"/>
                <a:gd name="T22" fmla="*/ 2147483647 w 59"/>
                <a:gd name="T23" fmla="*/ 0 h 23"/>
                <a:gd name="T24" fmla="*/ 2147483647 w 59"/>
                <a:gd name="T25" fmla="*/ 2147483647 h 23"/>
                <a:gd name="T26" fmla="*/ 2147483647 w 59"/>
                <a:gd name="T27" fmla="*/ 2147483647 h 23"/>
                <a:gd name="T28" fmla="*/ 2147483647 w 59"/>
                <a:gd name="T29" fmla="*/ 2147483647 h 23"/>
                <a:gd name="T30" fmla="*/ 2147483647 w 59"/>
                <a:gd name="T31" fmla="*/ 2147483647 h 23"/>
                <a:gd name="T32" fmla="*/ 2147483647 w 59"/>
                <a:gd name="T33" fmla="*/ 2147483647 h 23"/>
                <a:gd name="T34" fmla="*/ 2147483647 w 59"/>
                <a:gd name="T35" fmla="*/ 2147483647 h 23"/>
                <a:gd name="T36" fmla="*/ 2147483647 w 59"/>
                <a:gd name="T37" fmla="*/ 2147483647 h 23"/>
                <a:gd name="T38" fmla="*/ 2147483647 w 59"/>
                <a:gd name="T39" fmla="*/ 2147483647 h 23"/>
                <a:gd name="T40" fmla="*/ 2147483647 w 59"/>
                <a:gd name="T41" fmla="*/ 2147483647 h 23"/>
                <a:gd name="T42" fmla="*/ 2147483647 w 59"/>
                <a:gd name="T43" fmla="*/ 2147483647 h 23"/>
                <a:gd name="T44" fmla="*/ 2147483647 w 59"/>
                <a:gd name="T45" fmla="*/ 2147483647 h 23"/>
                <a:gd name="T46" fmla="*/ 2147483647 w 59"/>
                <a:gd name="T47" fmla="*/ 2147483647 h 23"/>
                <a:gd name="T48" fmla="*/ 2147483647 w 59"/>
                <a:gd name="T49" fmla="*/ 2147483647 h 23"/>
                <a:gd name="T50" fmla="*/ 2147483647 w 59"/>
                <a:gd name="T51" fmla="*/ 2147483647 h 23"/>
                <a:gd name="T52" fmla="*/ 2147483647 w 59"/>
                <a:gd name="T53" fmla="*/ 2147483647 h 23"/>
                <a:gd name="T54" fmla="*/ 2147483647 w 59"/>
                <a:gd name="T55" fmla="*/ 2147483647 h 23"/>
                <a:gd name="T56" fmla="*/ 2147483647 w 59"/>
                <a:gd name="T57" fmla="*/ 2147483647 h 23"/>
                <a:gd name="T58" fmla="*/ 2147483647 w 59"/>
                <a:gd name="T59" fmla="*/ 2147483647 h 23"/>
                <a:gd name="T60" fmla="*/ 2147483647 w 59"/>
                <a:gd name="T61" fmla="*/ 2147483647 h 23"/>
                <a:gd name="T62" fmla="*/ 2147483647 w 59"/>
                <a:gd name="T63" fmla="*/ 2147483647 h 23"/>
                <a:gd name="T64" fmla="*/ 2147483647 w 59"/>
                <a:gd name="T65" fmla="*/ 2147483647 h 2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"/>
                <a:gd name="T100" fmla="*/ 0 h 23"/>
                <a:gd name="T101" fmla="*/ 59 w 59"/>
                <a:gd name="T102" fmla="*/ 23 h 2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" h="23">
                  <a:moveTo>
                    <a:pt x="14" y="23"/>
                  </a:moveTo>
                  <a:lnTo>
                    <a:pt x="12" y="23"/>
                  </a:lnTo>
                  <a:lnTo>
                    <a:pt x="10" y="21"/>
                  </a:lnTo>
                  <a:lnTo>
                    <a:pt x="10" y="16"/>
                  </a:lnTo>
                  <a:lnTo>
                    <a:pt x="5" y="16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5" y="12"/>
                  </a:lnTo>
                  <a:lnTo>
                    <a:pt x="5" y="9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31" y="2"/>
                  </a:lnTo>
                  <a:lnTo>
                    <a:pt x="38" y="0"/>
                  </a:lnTo>
                  <a:lnTo>
                    <a:pt x="43" y="2"/>
                  </a:lnTo>
                  <a:lnTo>
                    <a:pt x="45" y="2"/>
                  </a:lnTo>
                  <a:lnTo>
                    <a:pt x="47" y="4"/>
                  </a:lnTo>
                  <a:lnTo>
                    <a:pt x="47" y="7"/>
                  </a:lnTo>
                  <a:lnTo>
                    <a:pt x="50" y="9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7" y="9"/>
                  </a:lnTo>
                  <a:lnTo>
                    <a:pt x="59" y="12"/>
                  </a:lnTo>
                  <a:lnTo>
                    <a:pt x="59" y="14"/>
                  </a:lnTo>
                  <a:lnTo>
                    <a:pt x="57" y="14"/>
                  </a:lnTo>
                  <a:lnTo>
                    <a:pt x="54" y="14"/>
                  </a:lnTo>
                  <a:lnTo>
                    <a:pt x="54" y="16"/>
                  </a:lnTo>
                  <a:lnTo>
                    <a:pt x="54" y="19"/>
                  </a:lnTo>
                  <a:lnTo>
                    <a:pt x="50" y="19"/>
                  </a:lnTo>
                  <a:lnTo>
                    <a:pt x="47" y="19"/>
                  </a:lnTo>
                  <a:lnTo>
                    <a:pt x="45" y="16"/>
                  </a:lnTo>
                  <a:lnTo>
                    <a:pt x="43" y="16"/>
                  </a:lnTo>
                  <a:lnTo>
                    <a:pt x="43" y="19"/>
                  </a:lnTo>
                  <a:lnTo>
                    <a:pt x="40" y="21"/>
                  </a:lnTo>
                  <a:lnTo>
                    <a:pt x="40" y="23"/>
                  </a:lnTo>
                  <a:lnTo>
                    <a:pt x="38" y="23"/>
                  </a:lnTo>
                  <a:lnTo>
                    <a:pt x="36" y="21"/>
                  </a:lnTo>
                  <a:lnTo>
                    <a:pt x="33" y="21"/>
                  </a:lnTo>
                  <a:lnTo>
                    <a:pt x="33" y="16"/>
                  </a:lnTo>
                  <a:lnTo>
                    <a:pt x="28" y="19"/>
                  </a:lnTo>
                  <a:lnTo>
                    <a:pt x="28" y="21"/>
                  </a:lnTo>
                  <a:lnTo>
                    <a:pt x="26" y="21"/>
                  </a:lnTo>
                  <a:lnTo>
                    <a:pt x="24" y="23"/>
                  </a:lnTo>
                  <a:lnTo>
                    <a:pt x="21" y="23"/>
                  </a:lnTo>
                  <a:lnTo>
                    <a:pt x="14" y="2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42" name="Freeform 560"/>
            <p:cNvSpPr>
              <a:spLocks/>
            </p:cNvSpPr>
            <p:nvPr/>
          </p:nvSpPr>
          <p:spPr bwMode="auto">
            <a:xfrm>
              <a:off x="2893" y="1611"/>
              <a:ext cx="68" cy="26"/>
            </a:xfrm>
            <a:custGeom>
              <a:avLst/>
              <a:gdLst>
                <a:gd name="T0" fmla="*/ 2147483647 w 59"/>
                <a:gd name="T1" fmla="*/ 2147483647 h 23"/>
                <a:gd name="T2" fmla="*/ 2147483647 w 59"/>
                <a:gd name="T3" fmla="*/ 2147483647 h 23"/>
                <a:gd name="T4" fmla="*/ 2147483647 w 59"/>
                <a:gd name="T5" fmla="*/ 2147483647 h 23"/>
                <a:gd name="T6" fmla="*/ 2147483647 w 59"/>
                <a:gd name="T7" fmla="*/ 2147483647 h 23"/>
                <a:gd name="T8" fmla="*/ 0 w 59"/>
                <a:gd name="T9" fmla="*/ 2147483647 h 23"/>
                <a:gd name="T10" fmla="*/ 0 w 59"/>
                <a:gd name="T11" fmla="*/ 2147483647 h 23"/>
                <a:gd name="T12" fmla="*/ 2147483647 w 59"/>
                <a:gd name="T13" fmla="*/ 2147483647 h 23"/>
                <a:gd name="T14" fmla="*/ 2147483647 w 59"/>
                <a:gd name="T15" fmla="*/ 2147483647 h 23"/>
                <a:gd name="T16" fmla="*/ 2147483647 w 59"/>
                <a:gd name="T17" fmla="*/ 2147483647 h 23"/>
                <a:gd name="T18" fmla="*/ 2147483647 w 59"/>
                <a:gd name="T19" fmla="*/ 2147483647 h 23"/>
                <a:gd name="T20" fmla="*/ 2147483647 w 59"/>
                <a:gd name="T21" fmla="*/ 2147483647 h 23"/>
                <a:gd name="T22" fmla="*/ 2147483647 w 59"/>
                <a:gd name="T23" fmla="*/ 0 h 23"/>
                <a:gd name="T24" fmla="*/ 2147483647 w 59"/>
                <a:gd name="T25" fmla="*/ 2147483647 h 23"/>
                <a:gd name="T26" fmla="*/ 2147483647 w 59"/>
                <a:gd name="T27" fmla="*/ 2147483647 h 23"/>
                <a:gd name="T28" fmla="*/ 2147483647 w 59"/>
                <a:gd name="T29" fmla="*/ 2147483647 h 23"/>
                <a:gd name="T30" fmla="*/ 2147483647 w 59"/>
                <a:gd name="T31" fmla="*/ 2147483647 h 23"/>
                <a:gd name="T32" fmla="*/ 2147483647 w 59"/>
                <a:gd name="T33" fmla="*/ 2147483647 h 23"/>
                <a:gd name="T34" fmla="*/ 2147483647 w 59"/>
                <a:gd name="T35" fmla="*/ 2147483647 h 23"/>
                <a:gd name="T36" fmla="*/ 2147483647 w 59"/>
                <a:gd name="T37" fmla="*/ 2147483647 h 23"/>
                <a:gd name="T38" fmla="*/ 2147483647 w 59"/>
                <a:gd name="T39" fmla="*/ 2147483647 h 23"/>
                <a:gd name="T40" fmla="*/ 2147483647 w 59"/>
                <a:gd name="T41" fmla="*/ 2147483647 h 23"/>
                <a:gd name="T42" fmla="*/ 2147483647 w 59"/>
                <a:gd name="T43" fmla="*/ 2147483647 h 23"/>
                <a:gd name="T44" fmla="*/ 2147483647 w 59"/>
                <a:gd name="T45" fmla="*/ 2147483647 h 23"/>
                <a:gd name="T46" fmla="*/ 2147483647 w 59"/>
                <a:gd name="T47" fmla="*/ 2147483647 h 23"/>
                <a:gd name="T48" fmla="*/ 2147483647 w 59"/>
                <a:gd name="T49" fmla="*/ 2147483647 h 23"/>
                <a:gd name="T50" fmla="*/ 2147483647 w 59"/>
                <a:gd name="T51" fmla="*/ 2147483647 h 23"/>
                <a:gd name="T52" fmla="*/ 2147483647 w 59"/>
                <a:gd name="T53" fmla="*/ 2147483647 h 23"/>
                <a:gd name="T54" fmla="*/ 2147483647 w 59"/>
                <a:gd name="T55" fmla="*/ 2147483647 h 23"/>
                <a:gd name="T56" fmla="*/ 2147483647 w 59"/>
                <a:gd name="T57" fmla="*/ 2147483647 h 23"/>
                <a:gd name="T58" fmla="*/ 2147483647 w 59"/>
                <a:gd name="T59" fmla="*/ 2147483647 h 23"/>
                <a:gd name="T60" fmla="*/ 2147483647 w 59"/>
                <a:gd name="T61" fmla="*/ 2147483647 h 23"/>
                <a:gd name="T62" fmla="*/ 2147483647 w 59"/>
                <a:gd name="T63" fmla="*/ 2147483647 h 23"/>
                <a:gd name="T64" fmla="*/ 2147483647 w 59"/>
                <a:gd name="T65" fmla="*/ 2147483647 h 2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"/>
                <a:gd name="T100" fmla="*/ 0 h 23"/>
                <a:gd name="T101" fmla="*/ 59 w 59"/>
                <a:gd name="T102" fmla="*/ 23 h 2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" h="23">
                  <a:moveTo>
                    <a:pt x="14" y="23"/>
                  </a:moveTo>
                  <a:lnTo>
                    <a:pt x="12" y="23"/>
                  </a:lnTo>
                  <a:lnTo>
                    <a:pt x="10" y="21"/>
                  </a:lnTo>
                  <a:lnTo>
                    <a:pt x="10" y="16"/>
                  </a:lnTo>
                  <a:lnTo>
                    <a:pt x="5" y="16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5" y="12"/>
                  </a:lnTo>
                  <a:lnTo>
                    <a:pt x="5" y="9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31" y="2"/>
                  </a:lnTo>
                  <a:lnTo>
                    <a:pt x="38" y="0"/>
                  </a:lnTo>
                  <a:lnTo>
                    <a:pt x="43" y="2"/>
                  </a:lnTo>
                  <a:lnTo>
                    <a:pt x="45" y="2"/>
                  </a:lnTo>
                  <a:lnTo>
                    <a:pt x="47" y="4"/>
                  </a:lnTo>
                  <a:lnTo>
                    <a:pt x="47" y="7"/>
                  </a:lnTo>
                  <a:lnTo>
                    <a:pt x="50" y="9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7" y="9"/>
                  </a:lnTo>
                  <a:lnTo>
                    <a:pt x="59" y="12"/>
                  </a:lnTo>
                  <a:lnTo>
                    <a:pt x="59" y="14"/>
                  </a:lnTo>
                  <a:lnTo>
                    <a:pt x="57" y="14"/>
                  </a:lnTo>
                  <a:lnTo>
                    <a:pt x="54" y="14"/>
                  </a:lnTo>
                  <a:lnTo>
                    <a:pt x="54" y="16"/>
                  </a:lnTo>
                  <a:lnTo>
                    <a:pt x="54" y="19"/>
                  </a:lnTo>
                  <a:lnTo>
                    <a:pt x="50" y="19"/>
                  </a:lnTo>
                  <a:lnTo>
                    <a:pt x="47" y="19"/>
                  </a:lnTo>
                  <a:lnTo>
                    <a:pt x="45" y="16"/>
                  </a:lnTo>
                  <a:lnTo>
                    <a:pt x="43" y="16"/>
                  </a:lnTo>
                  <a:lnTo>
                    <a:pt x="43" y="19"/>
                  </a:lnTo>
                  <a:lnTo>
                    <a:pt x="40" y="21"/>
                  </a:lnTo>
                  <a:lnTo>
                    <a:pt x="40" y="23"/>
                  </a:lnTo>
                  <a:lnTo>
                    <a:pt x="38" y="23"/>
                  </a:lnTo>
                  <a:lnTo>
                    <a:pt x="36" y="21"/>
                  </a:lnTo>
                  <a:lnTo>
                    <a:pt x="33" y="21"/>
                  </a:lnTo>
                  <a:lnTo>
                    <a:pt x="33" y="16"/>
                  </a:lnTo>
                  <a:lnTo>
                    <a:pt x="28" y="19"/>
                  </a:lnTo>
                  <a:lnTo>
                    <a:pt x="28" y="21"/>
                  </a:lnTo>
                  <a:lnTo>
                    <a:pt x="26" y="21"/>
                  </a:lnTo>
                  <a:lnTo>
                    <a:pt x="24" y="23"/>
                  </a:lnTo>
                  <a:lnTo>
                    <a:pt x="21" y="23"/>
                  </a:lnTo>
                  <a:lnTo>
                    <a:pt x="14" y="2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43" name="Freeform 561"/>
            <p:cNvSpPr>
              <a:spLocks/>
            </p:cNvSpPr>
            <p:nvPr/>
          </p:nvSpPr>
          <p:spPr bwMode="auto">
            <a:xfrm>
              <a:off x="2843" y="1557"/>
              <a:ext cx="52" cy="26"/>
            </a:xfrm>
            <a:custGeom>
              <a:avLst/>
              <a:gdLst>
                <a:gd name="T0" fmla="*/ 2147483647 w 44"/>
                <a:gd name="T1" fmla="*/ 2147483647 h 24"/>
                <a:gd name="T2" fmla="*/ 2147483647 w 44"/>
                <a:gd name="T3" fmla="*/ 2147483647 h 24"/>
                <a:gd name="T4" fmla="*/ 2147483647 w 44"/>
                <a:gd name="T5" fmla="*/ 2147483647 h 24"/>
                <a:gd name="T6" fmla="*/ 2147483647 w 44"/>
                <a:gd name="T7" fmla="*/ 2147483647 h 24"/>
                <a:gd name="T8" fmla="*/ 2147483647 w 44"/>
                <a:gd name="T9" fmla="*/ 2147483647 h 24"/>
                <a:gd name="T10" fmla="*/ 2147483647 w 44"/>
                <a:gd name="T11" fmla="*/ 2147483647 h 24"/>
                <a:gd name="T12" fmla="*/ 2147483647 w 44"/>
                <a:gd name="T13" fmla="*/ 2147483647 h 24"/>
                <a:gd name="T14" fmla="*/ 2147483647 w 44"/>
                <a:gd name="T15" fmla="*/ 2147483647 h 24"/>
                <a:gd name="T16" fmla="*/ 2147483647 w 44"/>
                <a:gd name="T17" fmla="*/ 2147483647 h 24"/>
                <a:gd name="T18" fmla="*/ 2147483647 w 44"/>
                <a:gd name="T19" fmla="*/ 2147483647 h 24"/>
                <a:gd name="T20" fmla="*/ 2147483647 w 44"/>
                <a:gd name="T21" fmla="*/ 2147483647 h 24"/>
                <a:gd name="T22" fmla="*/ 2147483647 w 44"/>
                <a:gd name="T23" fmla="*/ 2147483647 h 24"/>
                <a:gd name="T24" fmla="*/ 2147483647 w 44"/>
                <a:gd name="T25" fmla="*/ 2147483647 h 24"/>
                <a:gd name="T26" fmla="*/ 2147483647 w 44"/>
                <a:gd name="T27" fmla="*/ 2147483647 h 24"/>
                <a:gd name="T28" fmla="*/ 2147483647 w 44"/>
                <a:gd name="T29" fmla="*/ 2147483647 h 24"/>
                <a:gd name="T30" fmla="*/ 2147483647 w 44"/>
                <a:gd name="T31" fmla="*/ 2147483647 h 24"/>
                <a:gd name="T32" fmla="*/ 2147483647 w 44"/>
                <a:gd name="T33" fmla="*/ 2147483647 h 24"/>
                <a:gd name="T34" fmla="*/ 2147483647 w 44"/>
                <a:gd name="T35" fmla="*/ 2147483647 h 24"/>
                <a:gd name="T36" fmla="*/ 2147483647 w 44"/>
                <a:gd name="T37" fmla="*/ 2147483647 h 24"/>
                <a:gd name="T38" fmla="*/ 2147483647 w 44"/>
                <a:gd name="T39" fmla="*/ 2147483647 h 24"/>
                <a:gd name="T40" fmla="*/ 2147483647 w 44"/>
                <a:gd name="T41" fmla="*/ 2147483647 h 24"/>
                <a:gd name="T42" fmla="*/ 0 w 44"/>
                <a:gd name="T43" fmla="*/ 2147483647 h 24"/>
                <a:gd name="T44" fmla="*/ 0 w 44"/>
                <a:gd name="T45" fmla="*/ 2147483647 h 24"/>
                <a:gd name="T46" fmla="*/ 0 w 44"/>
                <a:gd name="T47" fmla="*/ 2147483647 h 24"/>
                <a:gd name="T48" fmla="*/ 0 w 44"/>
                <a:gd name="T49" fmla="*/ 2147483647 h 24"/>
                <a:gd name="T50" fmla="*/ 2147483647 w 44"/>
                <a:gd name="T51" fmla="*/ 2147483647 h 24"/>
                <a:gd name="T52" fmla="*/ 2147483647 w 44"/>
                <a:gd name="T53" fmla="*/ 0 h 24"/>
                <a:gd name="T54" fmla="*/ 2147483647 w 44"/>
                <a:gd name="T55" fmla="*/ 0 h 24"/>
                <a:gd name="T56" fmla="*/ 2147483647 w 44"/>
                <a:gd name="T57" fmla="*/ 0 h 24"/>
                <a:gd name="T58" fmla="*/ 2147483647 w 44"/>
                <a:gd name="T59" fmla="*/ 2147483647 h 24"/>
                <a:gd name="T60" fmla="*/ 2147483647 w 44"/>
                <a:gd name="T61" fmla="*/ 2147483647 h 24"/>
                <a:gd name="T62" fmla="*/ 2147483647 w 44"/>
                <a:gd name="T63" fmla="*/ 0 h 24"/>
                <a:gd name="T64" fmla="*/ 2147483647 w 44"/>
                <a:gd name="T65" fmla="*/ 0 h 24"/>
                <a:gd name="T66" fmla="*/ 2147483647 w 44"/>
                <a:gd name="T67" fmla="*/ 0 h 24"/>
                <a:gd name="T68" fmla="*/ 2147483647 w 44"/>
                <a:gd name="T69" fmla="*/ 0 h 24"/>
                <a:gd name="T70" fmla="*/ 2147483647 w 44"/>
                <a:gd name="T71" fmla="*/ 0 h 24"/>
                <a:gd name="T72" fmla="*/ 2147483647 w 44"/>
                <a:gd name="T73" fmla="*/ 2147483647 h 24"/>
                <a:gd name="T74" fmla="*/ 2147483647 w 44"/>
                <a:gd name="T75" fmla="*/ 2147483647 h 24"/>
                <a:gd name="T76" fmla="*/ 2147483647 w 44"/>
                <a:gd name="T77" fmla="*/ 2147483647 h 24"/>
                <a:gd name="T78" fmla="*/ 2147483647 w 44"/>
                <a:gd name="T79" fmla="*/ 2147483647 h 24"/>
                <a:gd name="T80" fmla="*/ 2147483647 w 44"/>
                <a:gd name="T81" fmla="*/ 2147483647 h 24"/>
                <a:gd name="T82" fmla="*/ 2147483647 w 44"/>
                <a:gd name="T83" fmla="*/ 2147483647 h 24"/>
                <a:gd name="T84" fmla="*/ 2147483647 w 44"/>
                <a:gd name="T85" fmla="*/ 2147483647 h 24"/>
                <a:gd name="T86" fmla="*/ 2147483647 w 44"/>
                <a:gd name="T87" fmla="*/ 2147483647 h 24"/>
                <a:gd name="T88" fmla="*/ 2147483647 w 44"/>
                <a:gd name="T89" fmla="*/ 2147483647 h 24"/>
                <a:gd name="T90" fmla="*/ 2147483647 w 44"/>
                <a:gd name="T91" fmla="*/ 2147483647 h 24"/>
                <a:gd name="T92" fmla="*/ 2147483647 w 44"/>
                <a:gd name="T93" fmla="*/ 2147483647 h 24"/>
                <a:gd name="T94" fmla="*/ 2147483647 w 44"/>
                <a:gd name="T95" fmla="*/ 2147483647 h 24"/>
                <a:gd name="T96" fmla="*/ 2147483647 w 44"/>
                <a:gd name="T97" fmla="*/ 2147483647 h 24"/>
                <a:gd name="T98" fmla="*/ 2147483647 w 44"/>
                <a:gd name="T99" fmla="*/ 2147483647 h 24"/>
                <a:gd name="T100" fmla="*/ 2147483647 w 44"/>
                <a:gd name="T101" fmla="*/ 2147483647 h 24"/>
                <a:gd name="T102" fmla="*/ 2147483647 w 44"/>
                <a:gd name="T103" fmla="*/ 2147483647 h 24"/>
                <a:gd name="T104" fmla="*/ 2147483647 w 44"/>
                <a:gd name="T105" fmla="*/ 2147483647 h 24"/>
                <a:gd name="T106" fmla="*/ 2147483647 w 44"/>
                <a:gd name="T107" fmla="*/ 2147483647 h 24"/>
                <a:gd name="T108" fmla="*/ 2147483647 w 44"/>
                <a:gd name="T109" fmla="*/ 2147483647 h 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4"/>
                <a:gd name="T166" fmla="*/ 0 h 24"/>
                <a:gd name="T167" fmla="*/ 44 w 44"/>
                <a:gd name="T168" fmla="*/ 24 h 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4" h="24">
                  <a:moveTo>
                    <a:pt x="37" y="24"/>
                  </a:moveTo>
                  <a:lnTo>
                    <a:pt x="35" y="24"/>
                  </a:lnTo>
                  <a:lnTo>
                    <a:pt x="33" y="24"/>
                  </a:lnTo>
                  <a:lnTo>
                    <a:pt x="28" y="21"/>
                  </a:lnTo>
                  <a:lnTo>
                    <a:pt x="30" y="21"/>
                  </a:lnTo>
                  <a:lnTo>
                    <a:pt x="28" y="21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1" y="19"/>
                  </a:lnTo>
                  <a:lnTo>
                    <a:pt x="19" y="19"/>
                  </a:lnTo>
                  <a:lnTo>
                    <a:pt x="19" y="17"/>
                  </a:lnTo>
                  <a:lnTo>
                    <a:pt x="19" y="14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4" y="2"/>
                  </a:lnTo>
                  <a:lnTo>
                    <a:pt x="7" y="0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9" y="2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37" y="5"/>
                  </a:lnTo>
                  <a:lnTo>
                    <a:pt x="37" y="7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4" y="12"/>
                  </a:lnTo>
                  <a:lnTo>
                    <a:pt x="44" y="14"/>
                  </a:lnTo>
                  <a:lnTo>
                    <a:pt x="42" y="17"/>
                  </a:lnTo>
                  <a:lnTo>
                    <a:pt x="40" y="19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44" name="Freeform 562"/>
            <p:cNvSpPr>
              <a:spLocks/>
            </p:cNvSpPr>
            <p:nvPr/>
          </p:nvSpPr>
          <p:spPr bwMode="auto">
            <a:xfrm>
              <a:off x="2843" y="1557"/>
              <a:ext cx="52" cy="26"/>
            </a:xfrm>
            <a:custGeom>
              <a:avLst/>
              <a:gdLst>
                <a:gd name="T0" fmla="*/ 2147483647 w 44"/>
                <a:gd name="T1" fmla="*/ 2147483647 h 24"/>
                <a:gd name="T2" fmla="*/ 2147483647 w 44"/>
                <a:gd name="T3" fmla="*/ 2147483647 h 24"/>
                <a:gd name="T4" fmla="*/ 2147483647 w 44"/>
                <a:gd name="T5" fmla="*/ 2147483647 h 24"/>
                <a:gd name="T6" fmla="*/ 2147483647 w 44"/>
                <a:gd name="T7" fmla="*/ 2147483647 h 24"/>
                <a:gd name="T8" fmla="*/ 2147483647 w 44"/>
                <a:gd name="T9" fmla="*/ 2147483647 h 24"/>
                <a:gd name="T10" fmla="*/ 2147483647 w 44"/>
                <a:gd name="T11" fmla="*/ 2147483647 h 24"/>
                <a:gd name="T12" fmla="*/ 2147483647 w 44"/>
                <a:gd name="T13" fmla="*/ 2147483647 h 24"/>
                <a:gd name="T14" fmla="*/ 2147483647 w 44"/>
                <a:gd name="T15" fmla="*/ 2147483647 h 24"/>
                <a:gd name="T16" fmla="*/ 2147483647 w 44"/>
                <a:gd name="T17" fmla="*/ 2147483647 h 24"/>
                <a:gd name="T18" fmla="*/ 2147483647 w 44"/>
                <a:gd name="T19" fmla="*/ 2147483647 h 24"/>
                <a:gd name="T20" fmla="*/ 2147483647 w 44"/>
                <a:gd name="T21" fmla="*/ 2147483647 h 24"/>
                <a:gd name="T22" fmla="*/ 2147483647 w 44"/>
                <a:gd name="T23" fmla="*/ 2147483647 h 24"/>
                <a:gd name="T24" fmla="*/ 2147483647 w 44"/>
                <a:gd name="T25" fmla="*/ 2147483647 h 24"/>
                <a:gd name="T26" fmla="*/ 2147483647 w 44"/>
                <a:gd name="T27" fmla="*/ 2147483647 h 24"/>
                <a:gd name="T28" fmla="*/ 2147483647 w 44"/>
                <a:gd name="T29" fmla="*/ 2147483647 h 24"/>
                <a:gd name="T30" fmla="*/ 2147483647 w 44"/>
                <a:gd name="T31" fmla="*/ 2147483647 h 24"/>
                <a:gd name="T32" fmla="*/ 2147483647 w 44"/>
                <a:gd name="T33" fmla="*/ 2147483647 h 24"/>
                <a:gd name="T34" fmla="*/ 2147483647 w 44"/>
                <a:gd name="T35" fmla="*/ 2147483647 h 24"/>
                <a:gd name="T36" fmla="*/ 2147483647 w 44"/>
                <a:gd name="T37" fmla="*/ 2147483647 h 24"/>
                <a:gd name="T38" fmla="*/ 2147483647 w 44"/>
                <a:gd name="T39" fmla="*/ 2147483647 h 24"/>
                <a:gd name="T40" fmla="*/ 2147483647 w 44"/>
                <a:gd name="T41" fmla="*/ 2147483647 h 24"/>
                <a:gd name="T42" fmla="*/ 0 w 44"/>
                <a:gd name="T43" fmla="*/ 2147483647 h 24"/>
                <a:gd name="T44" fmla="*/ 0 w 44"/>
                <a:gd name="T45" fmla="*/ 2147483647 h 24"/>
                <a:gd name="T46" fmla="*/ 0 w 44"/>
                <a:gd name="T47" fmla="*/ 2147483647 h 24"/>
                <a:gd name="T48" fmla="*/ 0 w 44"/>
                <a:gd name="T49" fmla="*/ 2147483647 h 24"/>
                <a:gd name="T50" fmla="*/ 2147483647 w 44"/>
                <a:gd name="T51" fmla="*/ 2147483647 h 24"/>
                <a:gd name="T52" fmla="*/ 2147483647 w 44"/>
                <a:gd name="T53" fmla="*/ 0 h 24"/>
                <a:gd name="T54" fmla="*/ 2147483647 w 44"/>
                <a:gd name="T55" fmla="*/ 0 h 24"/>
                <a:gd name="T56" fmla="*/ 2147483647 w 44"/>
                <a:gd name="T57" fmla="*/ 0 h 24"/>
                <a:gd name="T58" fmla="*/ 2147483647 w 44"/>
                <a:gd name="T59" fmla="*/ 2147483647 h 24"/>
                <a:gd name="T60" fmla="*/ 2147483647 w 44"/>
                <a:gd name="T61" fmla="*/ 2147483647 h 24"/>
                <a:gd name="T62" fmla="*/ 2147483647 w 44"/>
                <a:gd name="T63" fmla="*/ 0 h 24"/>
                <a:gd name="T64" fmla="*/ 2147483647 w 44"/>
                <a:gd name="T65" fmla="*/ 0 h 24"/>
                <a:gd name="T66" fmla="*/ 2147483647 w 44"/>
                <a:gd name="T67" fmla="*/ 0 h 24"/>
                <a:gd name="T68" fmla="*/ 2147483647 w 44"/>
                <a:gd name="T69" fmla="*/ 0 h 24"/>
                <a:gd name="T70" fmla="*/ 2147483647 w 44"/>
                <a:gd name="T71" fmla="*/ 0 h 24"/>
                <a:gd name="T72" fmla="*/ 2147483647 w 44"/>
                <a:gd name="T73" fmla="*/ 2147483647 h 24"/>
                <a:gd name="T74" fmla="*/ 2147483647 w 44"/>
                <a:gd name="T75" fmla="*/ 2147483647 h 24"/>
                <a:gd name="T76" fmla="*/ 2147483647 w 44"/>
                <a:gd name="T77" fmla="*/ 2147483647 h 24"/>
                <a:gd name="T78" fmla="*/ 2147483647 w 44"/>
                <a:gd name="T79" fmla="*/ 2147483647 h 24"/>
                <a:gd name="T80" fmla="*/ 2147483647 w 44"/>
                <a:gd name="T81" fmla="*/ 2147483647 h 24"/>
                <a:gd name="T82" fmla="*/ 2147483647 w 44"/>
                <a:gd name="T83" fmla="*/ 2147483647 h 24"/>
                <a:gd name="T84" fmla="*/ 2147483647 w 44"/>
                <a:gd name="T85" fmla="*/ 2147483647 h 24"/>
                <a:gd name="T86" fmla="*/ 2147483647 w 44"/>
                <a:gd name="T87" fmla="*/ 2147483647 h 24"/>
                <a:gd name="T88" fmla="*/ 2147483647 w 44"/>
                <a:gd name="T89" fmla="*/ 2147483647 h 24"/>
                <a:gd name="T90" fmla="*/ 2147483647 w 44"/>
                <a:gd name="T91" fmla="*/ 2147483647 h 24"/>
                <a:gd name="T92" fmla="*/ 2147483647 w 44"/>
                <a:gd name="T93" fmla="*/ 2147483647 h 24"/>
                <a:gd name="T94" fmla="*/ 2147483647 w 44"/>
                <a:gd name="T95" fmla="*/ 2147483647 h 24"/>
                <a:gd name="T96" fmla="*/ 2147483647 w 44"/>
                <a:gd name="T97" fmla="*/ 2147483647 h 24"/>
                <a:gd name="T98" fmla="*/ 2147483647 w 44"/>
                <a:gd name="T99" fmla="*/ 2147483647 h 24"/>
                <a:gd name="T100" fmla="*/ 2147483647 w 44"/>
                <a:gd name="T101" fmla="*/ 2147483647 h 24"/>
                <a:gd name="T102" fmla="*/ 2147483647 w 44"/>
                <a:gd name="T103" fmla="*/ 2147483647 h 24"/>
                <a:gd name="T104" fmla="*/ 2147483647 w 44"/>
                <a:gd name="T105" fmla="*/ 2147483647 h 24"/>
                <a:gd name="T106" fmla="*/ 2147483647 w 44"/>
                <a:gd name="T107" fmla="*/ 2147483647 h 24"/>
                <a:gd name="T108" fmla="*/ 2147483647 w 44"/>
                <a:gd name="T109" fmla="*/ 2147483647 h 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4"/>
                <a:gd name="T166" fmla="*/ 0 h 24"/>
                <a:gd name="T167" fmla="*/ 44 w 44"/>
                <a:gd name="T168" fmla="*/ 24 h 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4" h="24">
                  <a:moveTo>
                    <a:pt x="37" y="24"/>
                  </a:moveTo>
                  <a:lnTo>
                    <a:pt x="35" y="24"/>
                  </a:lnTo>
                  <a:lnTo>
                    <a:pt x="33" y="24"/>
                  </a:lnTo>
                  <a:lnTo>
                    <a:pt x="28" y="21"/>
                  </a:lnTo>
                  <a:lnTo>
                    <a:pt x="30" y="21"/>
                  </a:lnTo>
                  <a:lnTo>
                    <a:pt x="28" y="21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1" y="19"/>
                  </a:lnTo>
                  <a:lnTo>
                    <a:pt x="19" y="19"/>
                  </a:lnTo>
                  <a:lnTo>
                    <a:pt x="19" y="17"/>
                  </a:lnTo>
                  <a:lnTo>
                    <a:pt x="19" y="14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4" y="2"/>
                  </a:lnTo>
                  <a:lnTo>
                    <a:pt x="7" y="0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9" y="2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37" y="5"/>
                  </a:lnTo>
                  <a:lnTo>
                    <a:pt x="37" y="7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4" y="12"/>
                  </a:lnTo>
                  <a:lnTo>
                    <a:pt x="44" y="14"/>
                  </a:lnTo>
                  <a:lnTo>
                    <a:pt x="42" y="17"/>
                  </a:lnTo>
                  <a:lnTo>
                    <a:pt x="40" y="19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45" name="Freeform 563"/>
            <p:cNvSpPr>
              <a:spLocks/>
            </p:cNvSpPr>
            <p:nvPr/>
          </p:nvSpPr>
          <p:spPr bwMode="auto">
            <a:xfrm>
              <a:off x="2822" y="1687"/>
              <a:ext cx="5" cy="2"/>
            </a:xfrm>
            <a:custGeom>
              <a:avLst/>
              <a:gdLst>
                <a:gd name="T0" fmla="*/ 2147483647 w 4"/>
                <a:gd name="T1" fmla="*/ 1431654969 h 3"/>
                <a:gd name="T2" fmla="*/ 2147483647 w 4"/>
                <a:gd name="T3" fmla="*/ 1431654969 h 3"/>
                <a:gd name="T4" fmla="*/ 2147483647 w 4"/>
                <a:gd name="T5" fmla="*/ 1431654969 h 3"/>
                <a:gd name="T6" fmla="*/ 2147483647 w 4"/>
                <a:gd name="T7" fmla="*/ 1431654969 h 3"/>
                <a:gd name="T8" fmla="*/ 2147483647 w 4"/>
                <a:gd name="T9" fmla="*/ 0 h 3"/>
                <a:gd name="T10" fmla="*/ 0 w 4"/>
                <a:gd name="T11" fmla="*/ 0 h 3"/>
                <a:gd name="T12" fmla="*/ 2147483647 w 4"/>
                <a:gd name="T13" fmla="*/ 0 h 3"/>
                <a:gd name="T14" fmla="*/ 2147483647 w 4"/>
                <a:gd name="T15" fmla="*/ 1431654969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"/>
                <a:gd name="T25" fmla="*/ 0 h 3"/>
                <a:gd name="T26" fmla="*/ 4 w 4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46" name="Freeform 564"/>
            <p:cNvSpPr>
              <a:spLocks/>
            </p:cNvSpPr>
            <p:nvPr/>
          </p:nvSpPr>
          <p:spPr bwMode="auto">
            <a:xfrm>
              <a:off x="2822" y="1687"/>
              <a:ext cx="5" cy="2"/>
            </a:xfrm>
            <a:custGeom>
              <a:avLst/>
              <a:gdLst>
                <a:gd name="T0" fmla="*/ 2147483647 w 4"/>
                <a:gd name="T1" fmla="*/ 1431654969 h 3"/>
                <a:gd name="T2" fmla="*/ 2147483647 w 4"/>
                <a:gd name="T3" fmla="*/ 1431654969 h 3"/>
                <a:gd name="T4" fmla="*/ 2147483647 w 4"/>
                <a:gd name="T5" fmla="*/ 1431654969 h 3"/>
                <a:gd name="T6" fmla="*/ 2147483647 w 4"/>
                <a:gd name="T7" fmla="*/ 1431654969 h 3"/>
                <a:gd name="T8" fmla="*/ 2147483647 w 4"/>
                <a:gd name="T9" fmla="*/ 0 h 3"/>
                <a:gd name="T10" fmla="*/ 0 w 4"/>
                <a:gd name="T11" fmla="*/ 0 h 3"/>
                <a:gd name="T12" fmla="*/ 2147483647 w 4"/>
                <a:gd name="T13" fmla="*/ 0 h 3"/>
                <a:gd name="T14" fmla="*/ 2147483647 w 4"/>
                <a:gd name="T15" fmla="*/ 1431654969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"/>
                <a:gd name="T25" fmla="*/ 0 h 3"/>
                <a:gd name="T26" fmla="*/ 4 w 4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47" name="Freeform 565"/>
            <p:cNvSpPr>
              <a:spLocks/>
            </p:cNvSpPr>
            <p:nvPr/>
          </p:nvSpPr>
          <p:spPr bwMode="auto">
            <a:xfrm>
              <a:off x="2657" y="1671"/>
              <a:ext cx="195" cy="112"/>
            </a:xfrm>
            <a:custGeom>
              <a:avLst/>
              <a:gdLst>
                <a:gd name="T0" fmla="*/ 2147483647 w 168"/>
                <a:gd name="T1" fmla="*/ 2147483647 h 102"/>
                <a:gd name="T2" fmla="*/ 2147483647 w 168"/>
                <a:gd name="T3" fmla="*/ 2147483647 h 102"/>
                <a:gd name="T4" fmla="*/ 2147483647 w 168"/>
                <a:gd name="T5" fmla="*/ 2147483647 h 102"/>
                <a:gd name="T6" fmla="*/ 2147483647 w 168"/>
                <a:gd name="T7" fmla="*/ 2147483647 h 102"/>
                <a:gd name="T8" fmla="*/ 2147483647 w 168"/>
                <a:gd name="T9" fmla="*/ 2147483647 h 102"/>
                <a:gd name="T10" fmla="*/ 2147483647 w 168"/>
                <a:gd name="T11" fmla="*/ 2147483647 h 102"/>
                <a:gd name="T12" fmla="*/ 2147483647 w 168"/>
                <a:gd name="T13" fmla="*/ 2147483647 h 102"/>
                <a:gd name="T14" fmla="*/ 2147483647 w 168"/>
                <a:gd name="T15" fmla="*/ 2147483647 h 102"/>
                <a:gd name="T16" fmla="*/ 2147483647 w 168"/>
                <a:gd name="T17" fmla="*/ 2147483647 h 102"/>
                <a:gd name="T18" fmla="*/ 2147483647 w 168"/>
                <a:gd name="T19" fmla="*/ 2147483647 h 102"/>
                <a:gd name="T20" fmla="*/ 2147483647 w 168"/>
                <a:gd name="T21" fmla="*/ 2147483647 h 102"/>
                <a:gd name="T22" fmla="*/ 2147483647 w 168"/>
                <a:gd name="T23" fmla="*/ 2147483647 h 102"/>
                <a:gd name="T24" fmla="*/ 2147483647 w 168"/>
                <a:gd name="T25" fmla="*/ 2147483647 h 102"/>
                <a:gd name="T26" fmla="*/ 2147483647 w 168"/>
                <a:gd name="T27" fmla="*/ 2147483647 h 102"/>
                <a:gd name="T28" fmla="*/ 2147483647 w 168"/>
                <a:gd name="T29" fmla="*/ 2147483647 h 102"/>
                <a:gd name="T30" fmla="*/ 2147483647 w 168"/>
                <a:gd name="T31" fmla="*/ 2147483647 h 102"/>
                <a:gd name="T32" fmla="*/ 2147483647 w 168"/>
                <a:gd name="T33" fmla="*/ 2147483647 h 102"/>
                <a:gd name="T34" fmla="*/ 2147483647 w 168"/>
                <a:gd name="T35" fmla="*/ 2147483647 h 102"/>
                <a:gd name="T36" fmla="*/ 2147483647 w 168"/>
                <a:gd name="T37" fmla="*/ 2147483647 h 102"/>
                <a:gd name="T38" fmla="*/ 2147483647 w 168"/>
                <a:gd name="T39" fmla="*/ 0 h 102"/>
                <a:gd name="T40" fmla="*/ 2147483647 w 168"/>
                <a:gd name="T41" fmla="*/ 2147483647 h 102"/>
                <a:gd name="T42" fmla="*/ 2147483647 w 168"/>
                <a:gd name="T43" fmla="*/ 0 h 102"/>
                <a:gd name="T44" fmla="*/ 2147483647 w 168"/>
                <a:gd name="T45" fmla="*/ 2147483647 h 102"/>
                <a:gd name="T46" fmla="*/ 2147483647 w 168"/>
                <a:gd name="T47" fmla="*/ 2147483647 h 102"/>
                <a:gd name="T48" fmla="*/ 2147483647 w 168"/>
                <a:gd name="T49" fmla="*/ 2147483647 h 102"/>
                <a:gd name="T50" fmla="*/ 2147483647 w 168"/>
                <a:gd name="T51" fmla="*/ 2147483647 h 102"/>
                <a:gd name="T52" fmla="*/ 2147483647 w 168"/>
                <a:gd name="T53" fmla="*/ 2147483647 h 102"/>
                <a:gd name="T54" fmla="*/ 2147483647 w 168"/>
                <a:gd name="T55" fmla="*/ 2147483647 h 102"/>
                <a:gd name="T56" fmla="*/ 2147483647 w 168"/>
                <a:gd name="T57" fmla="*/ 2147483647 h 102"/>
                <a:gd name="T58" fmla="*/ 2147483647 w 168"/>
                <a:gd name="T59" fmla="*/ 2147483647 h 102"/>
                <a:gd name="T60" fmla="*/ 2147483647 w 168"/>
                <a:gd name="T61" fmla="*/ 2147483647 h 102"/>
                <a:gd name="T62" fmla="*/ 2147483647 w 168"/>
                <a:gd name="T63" fmla="*/ 2147483647 h 102"/>
                <a:gd name="T64" fmla="*/ 2147483647 w 168"/>
                <a:gd name="T65" fmla="*/ 2147483647 h 102"/>
                <a:gd name="T66" fmla="*/ 2147483647 w 168"/>
                <a:gd name="T67" fmla="*/ 2147483647 h 102"/>
                <a:gd name="T68" fmla="*/ 2147483647 w 168"/>
                <a:gd name="T69" fmla="*/ 2147483647 h 102"/>
                <a:gd name="T70" fmla="*/ 2147483647 w 168"/>
                <a:gd name="T71" fmla="*/ 2147483647 h 102"/>
                <a:gd name="T72" fmla="*/ 2147483647 w 168"/>
                <a:gd name="T73" fmla="*/ 2147483647 h 102"/>
                <a:gd name="T74" fmla="*/ 2147483647 w 168"/>
                <a:gd name="T75" fmla="*/ 2147483647 h 102"/>
                <a:gd name="T76" fmla="*/ 2147483647 w 168"/>
                <a:gd name="T77" fmla="*/ 2147483647 h 102"/>
                <a:gd name="T78" fmla="*/ 2147483647 w 168"/>
                <a:gd name="T79" fmla="*/ 2147483647 h 102"/>
                <a:gd name="T80" fmla="*/ 2147483647 w 168"/>
                <a:gd name="T81" fmla="*/ 2147483647 h 102"/>
                <a:gd name="T82" fmla="*/ 2147483647 w 168"/>
                <a:gd name="T83" fmla="*/ 2147483647 h 102"/>
                <a:gd name="T84" fmla="*/ 2147483647 w 168"/>
                <a:gd name="T85" fmla="*/ 2147483647 h 102"/>
                <a:gd name="T86" fmla="*/ 2147483647 w 168"/>
                <a:gd name="T87" fmla="*/ 2147483647 h 102"/>
                <a:gd name="T88" fmla="*/ 2147483647 w 168"/>
                <a:gd name="T89" fmla="*/ 2147483647 h 102"/>
                <a:gd name="T90" fmla="*/ 2147483647 w 168"/>
                <a:gd name="T91" fmla="*/ 2147483647 h 102"/>
                <a:gd name="T92" fmla="*/ 2147483647 w 168"/>
                <a:gd name="T93" fmla="*/ 2147483647 h 102"/>
                <a:gd name="T94" fmla="*/ 2147483647 w 168"/>
                <a:gd name="T95" fmla="*/ 2147483647 h 102"/>
                <a:gd name="T96" fmla="*/ 2147483647 w 168"/>
                <a:gd name="T97" fmla="*/ 2147483647 h 102"/>
                <a:gd name="T98" fmla="*/ 2147483647 w 168"/>
                <a:gd name="T99" fmla="*/ 2147483647 h 102"/>
                <a:gd name="T100" fmla="*/ 2147483647 w 168"/>
                <a:gd name="T101" fmla="*/ 2147483647 h 102"/>
                <a:gd name="T102" fmla="*/ 2147483647 w 168"/>
                <a:gd name="T103" fmla="*/ 2147483647 h 102"/>
                <a:gd name="T104" fmla="*/ 2147483647 w 168"/>
                <a:gd name="T105" fmla="*/ 2147483647 h 102"/>
                <a:gd name="T106" fmla="*/ 2147483647 w 168"/>
                <a:gd name="T107" fmla="*/ 2147483647 h 102"/>
                <a:gd name="T108" fmla="*/ 2147483647 w 168"/>
                <a:gd name="T109" fmla="*/ 2147483647 h 102"/>
                <a:gd name="T110" fmla="*/ 2147483647 w 168"/>
                <a:gd name="T111" fmla="*/ 2147483647 h 10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68"/>
                <a:gd name="T169" fmla="*/ 0 h 102"/>
                <a:gd name="T170" fmla="*/ 168 w 168"/>
                <a:gd name="T171" fmla="*/ 102 h 10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68" h="102">
                  <a:moveTo>
                    <a:pt x="26" y="85"/>
                  </a:moveTo>
                  <a:lnTo>
                    <a:pt x="26" y="83"/>
                  </a:lnTo>
                  <a:lnTo>
                    <a:pt x="26" y="80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33" y="76"/>
                  </a:lnTo>
                  <a:lnTo>
                    <a:pt x="31" y="73"/>
                  </a:lnTo>
                  <a:lnTo>
                    <a:pt x="28" y="71"/>
                  </a:lnTo>
                  <a:lnTo>
                    <a:pt x="28" y="69"/>
                  </a:lnTo>
                  <a:lnTo>
                    <a:pt x="28" y="66"/>
                  </a:lnTo>
                  <a:lnTo>
                    <a:pt x="31" y="64"/>
                  </a:lnTo>
                  <a:lnTo>
                    <a:pt x="31" y="61"/>
                  </a:lnTo>
                  <a:lnTo>
                    <a:pt x="28" y="57"/>
                  </a:lnTo>
                  <a:lnTo>
                    <a:pt x="26" y="54"/>
                  </a:lnTo>
                  <a:lnTo>
                    <a:pt x="28" y="52"/>
                  </a:lnTo>
                  <a:lnTo>
                    <a:pt x="31" y="52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5"/>
                  </a:lnTo>
                  <a:lnTo>
                    <a:pt x="33" y="43"/>
                  </a:lnTo>
                  <a:lnTo>
                    <a:pt x="35" y="40"/>
                  </a:lnTo>
                  <a:lnTo>
                    <a:pt x="35" y="38"/>
                  </a:lnTo>
                  <a:lnTo>
                    <a:pt x="35" y="36"/>
                  </a:lnTo>
                  <a:lnTo>
                    <a:pt x="40" y="31"/>
                  </a:lnTo>
                  <a:lnTo>
                    <a:pt x="43" y="28"/>
                  </a:lnTo>
                  <a:lnTo>
                    <a:pt x="43" y="26"/>
                  </a:lnTo>
                  <a:lnTo>
                    <a:pt x="40" y="26"/>
                  </a:lnTo>
                  <a:lnTo>
                    <a:pt x="38" y="24"/>
                  </a:lnTo>
                  <a:lnTo>
                    <a:pt x="35" y="24"/>
                  </a:lnTo>
                  <a:lnTo>
                    <a:pt x="31" y="24"/>
                  </a:lnTo>
                  <a:lnTo>
                    <a:pt x="28" y="24"/>
                  </a:lnTo>
                  <a:lnTo>
                    <a:pt x="21" y="24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7" y="21"/>
                  </a:lnTo>
                  <a:lnTo>
                    <a:pt x="14" y="21"/>
                  </a:lnTo>
                  <a:lnTo>
                    <a:pt x="9" y="24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7" y="19"/>
                  </a:lnTo>
                  <a:lnTo>
                    <a:pt x="9" y="19"/>
                  </a:lnTo>
                  <a:lnTo>
                    <a:pt x="7" y="19"/>
                  </a:lnTo>
                  <a:lnTo>
                    <a:pt x="7" y="17"/>
                  </a:lnTo>
                  <a:lnTo>
                    <a:pt x="5" y="17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0" y="10"/>
                  </a:lnTo>
                  <a:lnTo>
                    <a:pt x="2" y="7"/>
                  </a:lnTo>
                  <a:lnTo>
                    <a:pt x="5" y="5"/>
                  </a:lnTo>
                  <a:lnTo>
                    <a:pt x="7" y="5"/>
                  </a:lnTo>
                  <a:lnTo>
                    <a:pt x="12" y="5"/>
                  </a:lnTo>
                  <a:lnTo>
                    <a:pt x="14" y="2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3" y="2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2" y="2"/>
                  </a:lnTo>
                  <a:lnTo>
                    <a:pt x="54" y="2"/>
                  </a:lnTo>
                  <a:lnTo>
                    <a:pt x="64" y="2"/>
                  </a:lnTo>
                  <a:lnTo>
                    <a:pt x="68" y="2"/>
                  </a:lnTo>
                  <a:lnTo>
                    <a:pt x="73" y="2"/>
                  </a:lnTo>
                  <a:lnTo>
                    <a:pt x="76" y="2"/>
                  </a:lnTo>
                  <a:lnTo>
                    <a:pt x="78" y="2"/>
                  </a:lnTo>
                  <a:lnTo>
                    <a:pt x="83" y="2"/>
                  </a:lnTo>
                  <a:lnTo>
                    <a:pt x="90" y="2"/>
                  </a:lnTo>
                  <a:lnTo>
                    <a:pt x="94" y="5"/>
                  </a:lnTo>
                  <a:lnTo>
                    <a:pt x="97" y="5"/>
                  </a:lnTo>
                  <a:lnTo>
                    <a:pt x="99" y="5"/>
                  </a:lnTo>
                  <a:lnTo>
                    <a:pt x="102" y="5"/>
                  </a:lnTo>
                  <a:lnTo>
                    <a:pt x="106" y="7"/>
                  </a:lnTo>
                  <a:lnTo>
                    <a:pt x="109" y="10"/>
                  </a:lnTo>
                  <a:lnTo>
                    <a:pt x="111" y="10"/>
                  </a:lnTo>
                  <a:lnTo>
                    <a:pt x="113" y="10"/>
                  </a:lnTo>
                  <a:lnTo>
                    <a:pt x="116" y="12"/>
                  </a:lnTo>
                  <a:lnTo>
                    <a:pt x="128" y="14"/>
                  </a:lnTo>
                  <a:lnTo>
                    <a:pt x="130" y="14"/>
                  </a:lnTo>
                  <a:lnTo>
                    <a:pt x="132" y="14"/>
                  </a:lnTo>
                  <a:lnTo>
                    <a:pt x="135" y="12"/>
                  </a:lnTo>
                  <a:lnTo>
                    <a:pt x="137" y="12"/>
                  </a:lnTo>
                  <a:lnTo>
                    <a:pt x="139" y="12"/>
                  </a:lnTo>
                  <a:lnTo>
                    <a:pt x="142" y="14"/>
                  </a:lnTo>
                  <a:lnTo>
                    <a:pt x="144" y="14"/>
                  </a:lnTo>
                  <a:lnTo>
                    <a:pt x="144" y="17"/>
                  </a:lnTo>
                  <a:lnTo>
                    <a:pt x="146" y="17"/>
                  </a:lnTo>
                  <a:lnTo>
                    <a:pt x="149" y="17"/>
                  </a:lnTo>
                  <a:lnTo>
                    <a:pt x="151" y="17"/>
                  </a:lnTo>
                  <a:lnTo>
                    <a:pt x="158" y="17"/>
                  </a:lnTo>
                  <a:lnTo>
                    <a:pt x="161" y="17"/>
                  </a:lnTo>
                  <a:lnTo>
                    <a:pt x="165" y="17"/>
                  </a:lnTo>
                  <a:lnTo>
                    <a:pt x="168" y="17"/>
                  </a:lnTo>
                  <a:lnTo>
                    <a:pt x="168" y="19"/>
                  </a:lnTo>
                  <a:lnTo>
                    <a:pt x="165" y="19"/>
                  </a:lnTo>
                  <a:lnTo>
                    <a:pt x="165" y="21"/>
                  </a:lnTo>
                  <a:lnTo>
                    <a:pt x="168" y="24"/>
                  </a:lnTo>
                  <a:lnTo>
                    <a:pt x="165" y="26"/>
                  </a:lnTo>
                  <a:lnTo>
                    <a:pt x="156" y="28"/>
                  </a:lnTo>
                  <a:lnTo>
                    <a:pt x="154" y="31"/>
                  </a:lnTo>
                  <a:lnTo>
                    <a:pt x="137" y="36"/>
                  </a:lnTo>
                  <a:lnTo>
                    <a:pt x="135" y="38"/>
                  </a:lnTo>
                  <a:lnTo>
                    <a:pt x="135" y="40"/>
                  </a:lnTo>
                  <a:lnTo>
                    <a:pt x="132" y="40"/>
                  </a:lnTo>
                  <a:lnTo>
                    <a:pt x="130" y="45"/>
                  </a:lnTo>
                  <a:lnTo>
                    <a:pt x="128" y="50"/>
                  </a:lnTo>
                  <a:lnTo>
                    <a:pt x="120" y="54"/>
                  </a:lnTo>
                  <a:lnTo>
                    <a:pt x="120" y="57"/>
                  </a:lnTo>
                  <a:lnTo>
                    <a:pt x="120" y="59"/>
                  </a:lnTo>
                  <a:lnTo>
                    <a:pt x="120" y="61"/>
                  </a:lnTo>
                  <a:lnTo>
                    <a:pt x="123" y="61"/>
                  </a:lnTo>
                  <a:lnTo>
                    <a:pt x="123" y="64"/>
                  </a:lnTo>
                  <a:lnTo>
                    <a:pt x="125" y="64"/>
                  </a:lnTo>
                  <a:lnTo>
                    <a:pt x="128" y="66"/>
                  </a:lnTo>
                  <a:lnTo>
                    <a:pt x="125" y="66"/>
                  </a:lnTo>
                  <a:lnTo>
                    <a:pt x="123" y="69"/>
                  </a:lnTo>
                  <a:lnTo>
                    <a:pt x="120" y="71"/>
                  </a:lnTo>
                  <a:lnTo>
                    <a:pt x="118" y="71"/>
                  </a:lnTo>
                  <a:lnTo>
                    <a:pt x="116" y="76"/>
                  </a:lnTo>
                  <a:lnTo>
                    <a:pt x="116" y="78"/>
                  </a:lnTo>
                  <a:lnTo>
                    <a:pt x="113" y="80"/>
                  </a:lnTo>
                  <a:lnTo>
                    <a:pt x="116" y="80"/>
                  </a:lnTo>
                  <a:lnTo>
                    <a:pt x="106" y="83"/>
                  </a:lnTo>
                  <a:lnTo>
                    <a:pt x="102" y="85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92" y="92"/>
                  </a:lnTo>
                  <a:lnTo>
                    <a:pt x="90" y="92"/>
                  </a:lnTo>
                  <a:lnTo>
                    <a:pt x="87" y="92"/>
                  </a:lnTo>
                  <a:lnTo>
                    <a:pt x="83" y="92"/>
                  </a:lnTo>
                  <a:lnTo>
                    <a:pt x="78" y="92"/>
                  </a:lnTo>
                  <a:lnTo>
                    <a:pt x="76" y="92"/>
                  </a:lnTo>
                  <a:lnTo>
                    <a:pt x="66" y="92"/>
                  </a:lnTo>
                  <a:lnTo>
                    <a:pt x="64" y="95"/>
                  </a:lnTo>
                  <a:lnTo>
                    <a:pt x="61" y="95"/>
                  </a:lnTo>
                  <a:lnTo>
                    <a:pt x="57" y="97"/>
                  </a:lnTo>
                  <a:lnTo>
                    <a:pt x="57" y="99"/>
                  </a:lnTo>
                  <a:lnTo>
                    <a:pt x="54" y="99"/>
                  </a:lnTo>
                  <a:lnTo>
                    <a:pt x="52" y="102"/>
                  </a:lnTo>
                  <a:lnTo>
                    <a:pt x="47" y="102"/>
                  </a:lnTo>
                  <a:lnTo>
                    <a:pt x="45" y="99"/>
                  </a:lnTo>
                  <a:lnTo>
                    <a:pt x="43" y="95"/>
                  </a:lnTo>
                  <a:lnTo>
                    <a:pt x="40" y="92"/>
                  </a:lnTo>
                  <a:lnTo>
                    <a:pt x="40" y="90"/>
                  </a:lnTo>
                  <a:lnTo>
                    <a:pt x="38" y="87"/>
                  </a:lnTo>
                  <a:lnTo>
                    <a:pt x="33" y="85"/>
                  </a:lnTo>
                  <a:lnTo>
                    <a:pt x="31" y="85"/>
                  </a:lnTo>
                  <a:lnTo>
                    <a:pt x="26" y="8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48" name="Freeform 566"/>
            <p:cNvSpPr>
              <a:spLocks/>
            </p:cNvSpPr>
            <p:nvPr/>
          </p:nvSpPr>
          <p:spPr bwMode="auto">
            <a:xfrm>
              <a:off x="2657" y="1671"/>
              <a:ext cx="195" cy="112"/>
            </a:xfrm>
            <a:custGeom>
              <a:avLst/>
              <a:gdLst>
                <a:gd name="T0" fmla="*/ 2147483647 w 168"/>
                <a:gd name="T1" fmla="*/ 2147483647 h 102"/>
                <a:gd name="T2" fmla="*/ 2147483647 w 168"/>
                <a:gd name="T3" fmla="*/ 2147483647 h 102"/>
                <a:gd name="T4" fmla="*/ 2147483647 w 168"/>
                <a:gd name="T5" fmla="*/ 2147483647 h 102"/>
                <a:gd name="T6" fmla="*/ 2147483647 w 168"/>
                <a:gd name="T7" fmla="*/ 2147483647 h 102"/>
                <a:gd name="T8" fmla="*/ 2147483647 w 168"/>
                <a:gd name="T9" fmla="*/ 2147483647 h 102"/>
                <a:gd name="T10" fmla="*/ 2147483647 w 168"/>
                <a:gd name="T11" fmla="*/ 2147483647 h 102"/>
                <a:gd name="T12" fmla="*/ 2147483647 w 168"/>
                <a:gd name="T13" fmla="*/ 2147483647 h 102"/>
                <a:gd name="T14" fmla="*/ 2147483647 w 168"/>
                <a:gd name="T15" fmla="*/ 2147483647 h 102"/>
                <a:gd name="T16" fmla="*/ 2147483647 w 168"/>
                <a:gd name="T17" fmla="*/ 2147483647 h 102"/>
                <a:gd name="T18" fmla="*/ 2147483647 w 168"/>
                <a:gd name="T19" fmla="*/ 2147483647 h 102"/>
                <a:gd name="T20" fmla="*/ 2147483647 w 168"/>
                <a:gd name="T21" fmla="*/ 2147483647 h 102"/>
                <a:gd name="T22" fmla="*/ 2147483647 w 168"/>
                <a:gd name="T23" fmla="*/ 2147483647 h 102"/>
                <a:gd name="T24" fmla="*/ 2147483647 w 168"/>
                <a:gd name="T25" fmla="*/ 2147483647 h 102"/>
                <a:gd name="T26" fmla="*/ 2147483647 w 168"/>
                <a:gd name="T27" fmla="*/ 2147483647 h 102"/>
                <a:gd name="T28" fmla="*/ 2147483647 w 168"/>
                <a:gd name="T29" fmla="*/ 2147483647 h 102"/>
                <a:gd name="T30" fmla="*/ 2147483647 w 168"/>
                <a:gd name="T31" fmla="*/ 2147483647 h 102"/>
                <a:gd name="T32" fmla="*/ 2147483647 w 168"/>
                <a:gd name="T33" fmla="*/ 2147483647 h 102"/>
                <a:gd name="T34" fmla="*/ 2147483647 w 168"/>
                <a:gd name="T35" fmla="*/ 2147483647 h 102"/>
                <a:gd name="T36" fmla="*/ 2147483647 w 168"/>
                <a:gd name="T37" fmla="*/ 2147483647 h 102"/>
                <a:gd name="T38" fmla="*/ 2147483647 w 168"/>
                <a:gd name="T39" fmla="*/ 0 h 102"/>
                <a:gd name="T40" fmla="*/ 2147483647 w 168"/>
                <a:gd name="T41" fmla="*/ 2147483647 h 102"/>
                <a:gd name="T42" fmla="*/ 2147483647 w 168"/>
                <a:gd name="T43" fmla="*/ 0 h 102"/>
                <a:gd name="T44" fmla="*/ 2147483647 w 168"/>
                <a:gd name="T45" fmla="*/ 2147483647 h 102"/>
                <a:gd name="T46" fmla="*/ 2147483647 w 168"/>
                <a:gd name="T47" fmla="*/ 2147483647 h 102"/>
                <a:gd name="T48" fmla="*/ 2147483647 w 168"/>
                <a:gd name="T49" fmla="*/ 2147483647 h 102"/>
                <a:gd name="T50" fmla="*/ 2147483647 w 168"/>
                <a:gd name="T51" fmla="*/ 2147483647 h 102"/>
                <a:gd name="T52" fmla="*/ 2147483647 w 168"/>
                <a:gd name="T53" fmla="*/ 2147483647 h 102"/>
                <a:gd name="T54" fmla="*/ 2147483647 w 168"/>
                <a:gd name="T55" fmla="*/ 2147483647 h 102"/>
                <a:gd name="T56" fmla="*/ 2147483647 w 168"/>
                <a:gd name="T57" fmla="*/ 2147483647 h 102"/>
                <a:gd name="T58" fmla="*/ 2147483647 w 168"/>
                <a:gd name="T59" fmla="*/ 2147483647 h 102"/>
                <a:gd name="T60" fmla="*/ 2147483647 w 168"/>
                <a:gd name="T61" fmla="*/ 2147483647 h 102"/>
                <a:gd name="T62" fmla="*/ 2147483647 w 168"/>
                <a:gd name="T63" fmla="*/ 2147483647 h 102"/>
                <a:gd name="T64" fmla="*/ 2147483647 w 168"/>
                <a:gd name="T65" fmla="*/ 2147483647 h 102"/>
                <a:gd name="T66" fmla="*/ 2147483647 w 168"/>
                <a:gd name="T67" fmla="*/ 2147483647 h 102"/>
                <a:gd name="T68" fmla="*/ 2147483647 w 168"/>
                <a:gd name="T69" fmla="*/ 2147483647 h 102"/>
                <a:gd name="T70" fmla="*/ 2147483647 w 168"/>
                <a:gd name="T71" fmla="*/ 2147483647 h 102"/>
                <a:gd name="T72" fmla="*/ 2147483647 w 168"/>
                <a:gd name="T73" fmla="*/ 2147483647 h 102"/>
                <a:gd name="T74" fmla="*/ 2147483647 w 168"/>
                <a:gd name="T75" fmla="*/ 2147483647 h 102"/>
                <a:gd name="T76" fmla="*/ 2147483647 w 168"/>
                <a:gd name="T77" fmla="*/ 2147483647 h 102"/>
                <a:gd name="T78" fmla="*/ 2147483647 w 168"/>
                <a:gd name="T79" fmla="*/ 2147483647 h 102"/>
                <a:gd name="T80" fmla="*/ 2147483647 w 168"/>
                <a:gd name="T81" fmla="*/ 2147483647 h 102"/>
                <a:gd name="T82" fmla="*/ 2147483647 w 168"/>
                <a:gd name="T83" fmla="*/ 2147483647 h 102"/>
                <a:gd name="T84" fmla="*/ 2147483647 w 168"/>
                <a:gd name="T85" fmla="*/ 2147483647 h 102"/>
                <a:gd name="T86" fmla="*/ 2147483647 w 168"/>
                <a:gd name="T87" fmla="*/ 2147483647 h 102"/>
                <a:gd name="T88" fmla="*/ 2147483647 w 168"/>
                <a:gd name="T89" fmla="*/ 2147483647 h 102"/>
                <a:gd name="T90" fmla="*/ 2147483647 w 168"/>
                <a:gd name="T91" fmla="*/ 2147483647 h 102"/>
                <a:gd name="T92" fmla="*/ 2147483647 w 168"/>
                <a:gd name="T93" fmla="*/ 2147483647 h 102"/>
                <a:gd name="T94" fmla="*/ 2147483647 w 168"/>
                <a:gd name="T95" fmla="*/ 2147483647 h 102"/>
                <a:gd name="T96" fmla="*/ 2147483647 w 168"/>
                <a:gd name="T97" fmla="*/ 2147483647 h 102"/>
                <a:gd name="T98" fmla="*/ 2147483647 w 168"/>
                <a:gd name="T99" fmla="*/ 2147483647 h 102"/>
                <a:gd name="T100" fmla="*/ 2147483647 w 168"/>
                <a:gd name="T101" fmla="*/ 2147483647 h 102"/>
                <a:gd name="T102" fmla="*/ 2147483647 w 168"/>
                <a:gd name="T103" fmla="*/ 2147483647 h 102"/>
                <a:gd name="T104" fmla="*/ 2147483647 w 168"/>
                <a:gd name="T105" fmla="*/ 2147483647 h 102"/>
                <a:gd name="T106" fmla="*/ 2147483647 w 168"/>
                <a:gd name="T107" fmla="*/ 2147483647 h 102"/>
                <a:gd name="T108" fmla="*/ 2147483647 w 168"/>
                <a:gd name="T109" fmla="*/ 2147483647 h 102"/>
                <a:gd name="T110" fmla="*/ 2147483647 w 168"/>
                <a:gd name="T111" fmla="*/ 2147483647 h 10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68"/>
                <a:gd name="T169" fmla="*/ 0 h 102"/>
                <a:gd name="T170" fmla="*/ 168 w 168"/>
                <a:gd name="T171" fmla="*/ 102 h 10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68" h="102">
                  <a:moveTo>
                    <a:pt x="26" y="85"/>
                  </a:moveTo>
                  <a:lnTo>
                    <a:pt x="26" y="83"/>
                  </a:lnTo>
                  <a:lnTo>
                    <a:pt x="26" y="80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33" y="76"/>
                  </a:lnTo>
                  <a:lnTo>
                    <a:pt x="31" y="73"/>
                  </a:lnTo>
                  <a:lnTo>
                    <a:pt x="28" y="71"/>
                  </a:lnTo>
                  <a:lnTo>
                    <a:pt x="28" y="69"/>
                  </a:lnTo>
                  <a:lnTo>
                    <a:pt x="28" y="66"/>
                  </a:lnTo>
                  <a:lnTo>
                    <a:pt x="31" y="64"/>
                  </a:lnTo>
                  <a:lnTo>
                    <a:pt x="31" y="61"/>
                  </a:lnTo>
                  <a:lnTo>
                    <a:pt x="28" y="57"/>
                  </a:lnTo>
                  <a:lnTo>
                    <a:pt x="26" y="54"/>
                  </a:lnTo>
                  <a:lnTo>
                    <a:pt x="28" y="52"/>
                  </a:lnTo>
                  <a:lnTo>
                    <a:pt x="31" y="52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5"/>
                  </a:lnTo>
                  <a:lnTo>
                    <a:pt x="33" y="43"/>
                  </a:lnTo>
                  <a:lnTo>
                    <a:pt x="35" y="40"/>
                  </a:lnTo>
                  <a:lnTo>
                    <a:pt x="35" y="38"/>
                  </a:lnTo>
                  <a:lnTo>
                    <a:pt x="35" y="36"/>
                  </a:lnTo>
                  <a:lnTo>
                    <a:pt x="40" y="31"/>
                  </a:lnTo>
                  <a:lnTo>
                    <a:pt x="43" y="28"/>
                  </a:lnTo>
                  <a:lnTo>
                    <a:pt x="43" y="26"/>
                  </a:lnTo>
                  <a:lnTo>
                    <a:pt x="40" y="26"/>
                  </a:lnTo>
                  <a:lnTo>
                    <a:pt x="38" y="24"/>
                  </a:lnTo>
                  <a:lnTo>
                    <a:pt x="35" y="24"/>
                  </a:lnTo>
                  <a:lnTo>
                    <a:pt x="31" y="24"/>
                  </a:lnTo>
                  <a:lnTo>
                    <a:pt x="28" y="24"/>
                  </a:lnTo>
                  <a:lnTo>
                    <a:pt x="21" y="24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7" y="21"/>
                  </a:lnTo>
                  <a:lnTo>
                    <a:pt x="14" y="21"/>
                  </a:lnTo>
                  <a:lnTo>
                    <a:pt x="9" y="24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7" y="19"/>
                  </a:lnTo>
                  <a:lnTo>
                    <a:pt x="9" y="19"/>
                  </a:lnTo>
                  <a:lnTo>
                    <a:pt x="7" y="19"/>
                  </a:lnTo>
                  <a:lnTo>
                    <a:pt x="7" y="17"/>
                  </a:lnTo>
                  <a:lnTo>
                    <a:pt x="5" y="17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0" y="10"/>
                  </a:lnTo>
                  <a:lnTo>
                    <a:pt x="2" y="7"/>
                  </a:lnTo>
                  <a:lnTo>
                    <a:pt x="5" y="5"/>
                  </a:lnTo>
                  <a:lnTo>
                    <a:pt x="7" y="5"/>
                  </a:lnTo>
                  <a:lnTo>
                    <a:pt x="12" y="5"/>
                  </a:lnTo>
                  <a:lnTo>
                    <a:pt x="14" y="2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3" y="2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2" y="2"/>
                  </a:lnTo>
                  <a:lnTo>
                    <a:pt x="54" y="2"/>
                  </a:lnTo>
                  <a:lnTo>
                    <a:pt x="64" y="2"/>
                  </a:lnTo>
                  <a:lnTo>
                    <a:pt x="68" y="2"/>
                  </a:lnTo>
                  <a:lnTo>
                    <a:pt x="73" y="2"/>
                  </a:lnTo>
                  <a:lnTo>
                    <a:pt x="76" y="2"/>
                  </a:lnTo>
                  <a:lnTo>
                    <a:pt x="78" y="2"/>
                  </a:lnTo>
                  <a:lnTo>
                    <a:pt x="83" y="2"/>
                  </a:lnTo>
                  <a:lnTo>
                    <a:pt x="90" y="2"/>
                  </a:lnTo>
                  <a:lnTo>
                    <a:pt x="94" y="5"/>
                  </a:lnTo>
                  <a:lnTo>
                    <a:pt x="97" y="5"/>
                  </a:lnTo>
                  <a:lnTo>
                    <a:pt x="99" y="5"/>
                  </a:lnTo>
                  <a:lnTo>
                    <a:pt x="102" y="5"/>
                  </a:lnTo>
                  <a:lnTo>
                    <a:pt x="106" y="7"/>
                  </a:lnTo>
                  <a:lnTo>
                    <a:pt x="109" y="10"/>
                  </a:lnTo>
                  <a:lnTo>
                    <a:pt x="111" y="10"/>
                  </a:lnTo>
                  <a:lnTo>
                    <a:pt x="113" y="10"/>
                  </a:lnTo>
                  <a:lnTo>
                    <a:pt x="116" y="12"/>
                  </a:lnTo>
                  <a:lnTo>
                    <a:pt x="128" y="14"/>
                  </a:lnTo>
                  <a:lnTo>
                    <a:pt x="130" y="14"/>
                  </a:lnTo>
                  <a:lnTo>
                    <a:pt x="132" y="14"/>
                  </a:lnTo>
                  <a:lnTo>
                    <a:pt x="135" y="12"/>
                  </a:lnTo>
                  <a:lnTo>
                    <a:pt x="137" y="12"/>
                  </a:lnTo>
                  <a:lnTo>
                    <a:pt x="139" y="12"/>
                  </a:lnTo>
                  <a:lnTo>
                    <a:pt x="142" y="14"/>
                  </a:lnTo>
                  <a:lnTo>
                    <a:pt x="144" y="14"/>
                  </a:lnTo>
                  <a:lnTo>
                    <a:pt x="144" y="17"/>
                  </a:lnTo>
                  <a:lnTo>
                    <a:pt x="146" y="17"/>
                  </a:lnTo>
                  <a:lnTo>
                    <a:pt x="149" y="17"/>
                  </a:lnTo>
                  <a:lnTo>
                    <a:pt x="151" y="17"/>
                  </a:lnTo>
                  <a:lnTo>
                    <a:pt x="158" y="17"/>
                  </a:lnTo>
                  <a:lnTo>
                    <a:pt x="161" y="17"/>
                  </a:lnTo>
                  <a:lnTo>
                    <a:pt x="165" y="17"/>
                  </a:lnTo>
                  <a:lnTo>
                    <a:pt x="168" y="17"/>
                  </a:lnTo>
                  <a:lnTo>
                    <a:pt x="168" y="19"/>
                  </a:lnTo>
                  <a:lnTo>
                    <a:pt x="165" y="19"/>
                  </a:lnTo>
                  <a:lnTo>
                    <a:pt x="165" y="21"/>
                  </a:lnTo>
                  <a:lnTo>
                    <a:pt x="168" y="24"/>
                  </a:lnTo>
                  <a:lnTo>
                    <a:pt x="165" y="26"/>
                  </a:lnTo>
                  <a:lnTo>
                    <a:pt x="156" y="28"/>
                  </a:lnTo>
                  <a:lnTo>
                    <a:pt x="154" y="31"/>
                  </a:lnTo>
                  <a:lnTo>
                    <a:pt x="137" y="36"/>
                  </a:lnTo>
                  <a:lnTo>
                    <a:pt x="135" y="38"/>
                  </a:lnTo>
                  <a:lnTo>
                    <a:pt x="135" y="40"/>
                  </a:lnTo>
                  <a:lnTo>
                    <a:pt x="132" y="40"/>
                  </a:lnTo>
                  <a:lnTo>
                    <a:pt x="130" y="45"/>
                  </a:lnTo>
                  <a:lnTo>
                    <a:pt x="128" y="50"/>
                  </a:lnTo>
                  <a:lnTo>
                    <a:pt x="120" y="54"/>
                  </a:lnTo>
                  <a:lnTo>
                    <a:pt x="120" y="57"/>
                  </a:lnTo>
                  <a:lnTo>
                    <a:pt x="120" y="59"/>
                  </a:lnTo>
                  <a:lnTo>
                    <a:pt x="120" y="61"/>
                  </a:lnTo>
                  <a:lnTo>
                    <a:pt x="123" y="61"/>
                  </a:lnTo>
                  <a:lnTo>
                    <a:pt x="123" y="64"/>
                  </a:lnTo>
                  <a:lnTo>
                    <a:pt x="125" y="64"/>
                  </a:lnTo>
                  <a:lnTo>
                    <a:pt x="128" y="66"/>
                  </a:lnTo>
                  <a:lnTo>
                    <a:pt x="125" y="66"/>
                  </a:lnTo>
                  <a:lnTo>
                    <a:pt x="123" y="69"/>
                  </a:lnTo>
                  <a:lnTo>
                    <a:pt x="120" y="71"/>
                  </a:lnTo>
                  <a:lnTo>
                    <a:pt x="118" y="71"/>
                  </a:lnTo>
                  <a:lnTo>
                    <a:pt x="116" y="76"/>
                  </a:lnTo>
                  <a:lnTo>
                    <a:pt x="116" y="78"/>
                  </a:lnTo>
                  <a:lnTo>
                    <a:pt x="113" y="80"/>
                  </a:lnTo>
                  <a:lnTo>
                    <a:pt x="116" y="80"/>
                  </a:lnTo>
                  <a:lnTo>
                    <a:pt x="106" y="83"/>
                  </a:lnTo>
                  <a:lnTo>
                    <a:pt x="102" y="85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92" y="92"/>
                  </a:lnTo>
                  <a:lnTo>
                    <a:pt x="90" y="92"/>
                  </a:lnTo>
                  <a:lnTo>
                    <a:pt x="87" y="92"/>
                  </a:lnTo>
                  <a:lnTo>
                    <a:pt x="83" y="92"/>
                  </a:lnTo>
                  <a:lnTo>
                    <a:pt x="78" y="92"/>
                  </a:lnTo>
                  <a:lnTo>
                    <a:pt x="76" y="92"/>
                  </a:lnTo>
                  <a:lnTo>
                    <a:pt x="66" y="92"/>
                  </a:lnTo>
                  <a:lnTo>
                    <a:pt x="64" y="95"/>
                  </a:lnTo>
                  <a:lnTo>
                    <a:pt x="61" y="95"/>
                  </a:lnTo>
                  <a:lnTo>
                    <a:pt x="57" y="97"/>
                  </a:lnTo>
                  <a:lnTo>
                    <a:pt x="57" y="99"/>
                  </a:lnTo>
                  <a:lnTo>
                    <a:pt x="54" y="99"/>
                  </a:lnTo>
                  <a:lnTo>
                    <a:pt x="52" y="102"/>
                  </a:lnTo>
                  <a:lnTo>
                    <a:pt x="47" y="102"/>
                  </a:lnTo>
                  <a:lnTo>
                    <a:pt x="45" y="99"/>
                  </a:lnTo>
                  <a:lnTo>
                    <a:pt x="43" y="95"/>
                  </a:lnTo>
                  <a:lnTo>
                    <a:pt x="40" y="92"/>
                  </a:lnTo>
                  <a:lnTo>
                    <a:pt x="40" y="90"/>
                  </a:lnTo>
                  <a:lnTo>
                    <a:pt x="38" y="87"/>
                  </a:lnTo>
                  <a:lnTo>
                    <a:pt x="33" y="85"/>
                  </a:lnTo>
                  <a:lnTo>
                    <a:pt x="31" y="85"/>
                  </a:lnTo>
                  <a:lnTo>
                    <a:pt x="26" y="8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49" name="Freeform 567"/>
            <p:cNvSpPr>
              <a:spLocks/>
            </p:cNvSpPr>
            <p:nvPr/>
          </p:nvSpPr>
          <p:spPr bwMode="auto">
            <a:xfrm>
              <a:off x="3330" y="1823"/>
              <a:ext cx="22" cy="57"/>
            </a:xfrm>
            <a:custGeom>
              <a:avLst/>
              <a:gdLst>
                <a:gd name="T0" fmla="*/ 2147483647 w 19"/>
                <a:gd name="T1" fmla="*/ 2147483647 h 52"/>
                <a:gd name="T2" fmla="*/ 2147483647 w 19"/>
                <a:gd name="T3" fmla="*/ 2147483647 h 52"/>
                <a:gd name="T4" fmla="*/ 2147483647 w 19"/>
                <a:gd name="T5" fmla="*/ 2147483647 h 52"/>
                <a:gd name="T6" fmla="*/ 2147483647 w 19"/>
                <a:gd name="T7" fmla="*/ 2147483647 h 52"/>
                <a:gd name="T8" fmla="*/ 2147483647 w 19"/>
                <a:gd name="T9" fmla="*/ 2147483647 h 52"/>
                <a:gd name="T10" fmla="*/ 2147483647 w 19"/>
                <a:gd name="T11" fmla="*/ 2147483647 h 52"/>
                <a:gd name="T12" fmla="*/ 2147483647 w 19"/>
                <a:gd name="T13" fmla="*/ 2147483647 h 52"/>
                <a:gd name="T14" fmla="*/ 2147483647 w 19"/>
                <a:gd name="T15" fmla="*/ 2147483647 h 52"/>
                <a:gd name="T16" fmla="*/ 2147483647 w 19"/>
                <a:gd name="T17" fmla="*/ 2147483647 h 52"/>
                <a:gd name="T18" fmla="*/ 2147483647 w 19"/>
                <a:gd name="T19" fmla="*/ 2147483647 h 52"/>
                <a:gd name="T20" fmla="*/ 2147483647 w 19"/>
                <a:gd name="T21" fmla="*/ 2147483647 h 52"/>
                <a:gd name="T22" fmla="*/ 2147483647 w 19"/>
                <a:gd name="T23" fmla="*/ 2147483647 h 52"/>
                <a:gd name="T24" fmla="*/ 2147483647 w 19"/>
                <a:gd name="T25" fmla="*/ 2147483647 h 52"/>
                <a:gd name="T26" fmla="*/ 2147483647 w 19"/>
                <a:gd name="T27" fmla="*/ 2147483647 h 52"/>
                <a:gd name="T28" fmla="*/ 2147483647 w 19"/>
                <a:gd name="T29" fmla="*/ 2147483647 h 52"/>
                <a:gd name="T30" fmla="*/ 2147483647 w 19"/>
                <a:gd name="T31" fmla="*/ 2147483647 h 52"/>
                <a:gd name="T32" fmla="*/ 2147483647 w 19"/>
                <a:gd name="T33" fmla="*/ 2147483647 h 52"/>
                <a:gd name="T34" fmla="*/ 2147483647 w 19"/>
                <a:gd name="T35" fmla="*/ 2147483647 h 52"/>
                <a:gd name="T36" fmla="*/ 2147483647 w 19"/>
                <a:gd name="T37" fmla="*/ 2147483647 h 52"/>
                <a:gd name="T38" fmla="*/ 2147483647 w 19"/>
                <a:gd name="T39" fmla="*/ 2147483647 h 52"/>
                <a:gd name="T40" fmla="*/ 2147483647 w 19"/>
                <a:gd name="T41" fmla="*/ 2147483647 h 52"/>
                <a:gd name="T42" fmla="*/ 2147483647 w 19"/>
                <a:gd name="T43" fmla="*/ 0 h 52"/>
                <a:gd name="T44" fmla="*/ 2147483647 w 19"/>
                <a:gd name="T45" fmla="*/ 0 h 52"/>
                <a:gd name="T46" fmla="*/ 2147483647 w 19"/>
                <a:gd name="T47" fmla="*/ 2147483647 h 52"/>
                <a:gd name="T48" fmla="*/ 2147483647 w 19"/>
                <a:gd name="T49" fmla="*/ 2147483647 h 52"/>
                <a:gd name="T50" fmla="*/ 2147483647 w 19"/>
                <a:gd name="T51" fmla="*/ 2147483647 h 52"/>
                <a:gd name="T52" fmla="*/ 2147483647 w 19"/>
                <a:gd name="T53" fmla="*/ 2147483647 h 52"/>
                <a:gd name="T54" fmla="*/ 2147483647 w 19"/>
                <a:gd name="T55" fmla="*/ 2147483647 h 52"/>
                <a:gd name="T56" fmla="*/ 2147483647 w 19"/>
                <a:gd name="T57" fmla="*/ 2147483647 h 52"/>
                <a:gd name="T58" fmla="*/ 2147483647 w 19"/>
                <a:gd name="T59" fmla="*/ 2147483647 h 52"/>
                <a:gd name="T60" fmla="*/ 2147483647 w 19"/>
                <a:gd name="T61" fmla="*/ 2147483647 h 52"/>
                <a:gd name="T62" fmla="*/ 0 w 19"/>
                <a:gd name="T63" fmla="*/ 2147483647 h 52"/>
                <a:gd name="T64" fmla="*/ 0 w 19"/>
                <a:gd name="T65" fmla="*/ 2147483647 h 52"/>
                <a:gd name="T66" fmla="*/ 2147483647 w 19"/>
                <a:gd name="T67" fmla="*/ 2147483647 h 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9"/>
                <a:gd name="T103" fmla="*/ 0 h 52"/>
                <a:gd name="T104" fmla="*/ 19 w 19"/>
                <a:gd name="T105" fmla="*/ 52 h 5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9" h="52">
                  <a:moveTo>
                    <a:pt x="12" y="52"/>
                  </a:moveTo>
                  <a:lnTo>
                    <a:pt x="12" y="50"/>
                  </a:lnTo>
                  <a:lnTo>
                    <a:pt x="12" y="48"/>
                  </a:lnTo>
                  <a:lnTo>
                    <a:pt x="14" y="36"/>
                  </a:lnTo>
                  <a:lnTo>
                    <a:pt x="14" y="31"/>
                  </a:lnTo>
                  <a:lnTo>
                    <a:pt x="16" y="29"/>
                  </a:lnTo>
                  <a:lnTo>
                    <a:pt x="16" y="26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9" y="26"/>
                  </a:lnTo>
                  <a:lnTo>
                    <a:pt x="9" y="24"/>
                  </a:lnTo>
                  <a:lnTo>
                    <a:pt x="12" y="22"/>
                  </a:lnTo>
                  <a:lnTo>
                    <a:pt x="12" y="19"/>
                  </a:lnTo>
                  <a:lnTo>
                    <a:pt x="14" y="19"/>
                  </a:lnTo>
                  <a:lnTo>
                    <a:pt x="9" y="19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5"/>
                  </a:lnTo>
                  <a:lnTo>
                    <a:pt x="19" y="3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9" y="8"/>
                  </a:lnTo>
                  <a:lnTo>
                    <a:pt x="9" y="10"/>
                  </a:lnTo>
                  <a:lnTo>
                    <a:pt x="7" y="17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9" y="52"/>
                  </a:lnTo>
                  <a:lnTo>
                    <a:pt x="12" y="5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50" name="Freeform 568"/>
            <p:cNvSpPr>
              <a:spLocks/>
            </p:cNvSpPr>
            <p:nvPr/>
          </p:nvSpPr>
          <p:spPr bwMode="auto">
            <a:xfrm>
              <a:off x="3330" y="1823"/>
              <a:ext cx="22" cy="57"/>
            </a:xfrm>
            <a:custGeom>
              <a:avLst/>
              <a:gdLst>
                <a:gd name="T0" fmla="*/ 2147483647 w 19"/>
                <a:gd name="T1" fmla="*/ 2147483647 h 52"/>
                <a:gd name="T2" fmla="*/ 2147483647 w 19"/>
                <a:gd name="T3" fmla="*/ 2147483647 h 52"/>
                <a:gd name="T4" fmla="*/ 2147483647 w 19"/>
                <a:gd name="T5" fmla="*/ 2147483647 h 52"/>
                <a:gd name="T6" fmla="*/ 2147483647 w 19"/>
                <a:gd name="T7" fmla="*/ 2147483647 h 52"/>
                <a:gd name="T8" fmla="*/ 2147483647 w 19"/>
                <a:gd name="T9" fmla="*/ 2147483647 h 52"/>
                <a:gd name="T10" fmla="*/ 2147483647 w 19"/>
                <a:gd name="T11" fmla="*/ 2147483647 h 52"/>
                <a:gd name="T12" fmla="*/ 2147483647 w 19"/>
                <a:gd name="T13" fmla="*/ 2147483647 h 52"/>
                <a:gd name="T14" fmla="*/ 2147483647 w 19"/>
                <a:gd name="T15" fmla="*/ 2147483647 h 52"/>
                <a:gd name="T16" fmla="*/ 2147483647 w 19"/>
                <a:gd name="T17" fmla="*/ 2147483647 h 52"/>
                <a:gd name="T18" fmla="*/ 2147483647 w 19"/>
                <a:gd name="T19" fmla="*/ 2147483647 h 52"/>
                <a:gd name="T20" fmla="*/ 2147483647 w 19"/>
                <a:gd name="T21" fmla="*/ 2147483647 h 52"/>
                <a:gd name="T22" fmla="*/ 2147483647 w 19"/>
                <a:gd name="T23" fmla="*/ 2147483647 h 52"/>
                <a:gd name="T24" fmla="*/ 2147483647 w 19"/>
                <a:gd name="T25" fmla="*/ 2147483647 h 52"/>
                <a:gd name="T26" fmla="*/ 2147483647 w 19"/>
                <a:gd name="T27" fmla="*/ 2147483647 h 52"/>
                <a:gd name="T28" fmla="*/ 2147483647 w 19"/>
                <a:gd name="T29" fmla="*/ 2147483647 h 52"/>
                <a:gd name="T30" fmla="*/ 2147483647 w 19"/>
                <a:gd name="T31" fmla="*/ 2147483647 h 52"/>
                <a:gd name="T32" fmla="*/ 2147483647 w 19"/>
                <a:gd name="T33" fmla="*/ 2147483647 h 52"/>
                <a:gd name="T34" fmla="*/ 2147483647 w 19"/>
                <a:gd name="T35" fmla="*/ 2147483647 h 52"/>
                <a:gd name="T36" fmla="*/ 2147483647 w 19"/>
                <a:gd name="T37" fmla="*/ 2147483647 h 52"/>
                <a:gd name="T38" fmla="*/ 2147483647 w 19"/>
                <a:gd name="T39" fmla="*/ 2147483647 h 52"/>
                <a:gd name="T40" fmla="*/ 2147483647 w 19"/>
                <a:gd name="T41" fmla="*/ 2147483647 h 52"/>
                <a:gd name="T42" fmla="*/ 2147483647 w 19"/>
                <a:gd name="T43" fmla="*/ 0 h 52"/>
                <a:gd name="T44" fmla="*/ 2147483647 w 19"/>
                <a:gd name="T45" fmla="*/ 0 h 52"/>
                <a:gd name="T46" fmla="*/ 2147483647 w 19"/>
                <a:gd name="T47" fmla="*/ 2147483647 h 52"/>
                <a:gd name="T48" fmla="*/ 2147483647 w 19"/>
                <a:gd name="T49" fmla="*/ 2147483647 h 52"/>
                <a:gd name="T50" fmla="*/ 2147483647 w 19"/>
                <a:gd name="T51" fmla="*/ 2147483647 h 52"/>
                <a:gd name="T52" fmla="*/ 2147483647 w 19"/>
                <a:gd name="T53" fmla="*/ 2147483647 h 52"/>
                <a:gd name="T54" fmla="*/ 2147483647 w 19"/>
                <a:gd name="T55" fmla="*/ 2147483647 h 52"/>
                <a:gd name="T56" fmla="*/ 2147483647 w 19"/>
                <a:gd name="T57" fmla="*/ 2147483647 h 52"/>
                <a:gd name="T58" fmla="*/ 2147483647 w 19"/>
                <a:gd name="T59" fmla="*/ 2147483647 h 52"/>
                <a:gd name="T60" fmla="*/ 2147483647 w 19"/>
                <a:gd name="T61" fmla="*/ 2147483647 h 52"/>
                <a:gd name="T62" fmla="*/ 0 w 19"/>
                <a:gd name="T63" fmla="*/ 2147483647 h 52"/>
                <a:gd name="T64" fmla="*/ 0 w 19"/>
                <a:gd name="T65" fmla="*/ 2147483647 h 52"/>
                <a:gd name="T66" fmla="*/ 2147483647 w 19"/>
                <a:gd name="T67" fmla="*/ 2147483647 h 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9"/>
                <a:gd name="T103" fmla="*/ 0 h 52"/>
                <a:gd name="T104" fmla="*/ 19 w 19"/>
                <a:gd name="T105" fmla="*/ 52 h 5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9" h="52">
                  <a:moveTo>
                    <a:pt x="12" y="52"/>
                  </a:moveTo>
                  <a:lnTo>
                    <a:pt x="12" y="50"/>
                  </a:lnTo>
                  <a:lnTo>
                    <a:pt x="12" y="48"/>
                  </a:lnTo>
                  <a:lnTo>
                    <a:pt x="14" y="36"/>
                  </a:lnTo>
                  <a:lnTo>
                    <a:pt x="14" y="31"/>
                  </a:lnTo>
                  <a:lnTo>
                    <a:pt x="16" y="29"/>
                  </a:lnTo>
                  <a:lnTo>
                    <a:pt x="16" y="26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9" y="26"/>
                  </a:lnTo>
                  <a:lnTo>
                    <a:pt x="9" y="24"/>
                  </a:lnTo>
                  <a:lnTo>
                    <a:pt x="12" y="22"/>
                  </a:lnTo>
                  <a:lnTo>
                    <a:pt x="12" y="19"/>
                  </a:lnTo>
                  <a:lnTo>
                    <a:pt x="14" y="19"/>
                  </a:lnTo>
                  <a:lnTo>
                    <a:pt x="9" y="19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5"/>
                  </a:lnTo>
                  <a:lnTo>
                    <a:pt x="19" y="3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9" y="8"/>
                  </a:lnTo>
                  <a:lnTo>
                    <a:pt x="9" y="10"/>
                  </a:lnTo>
                  <a:lnTo>
                    <a:pt x="7" y="17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9" y="52"/>
                  </a:lnTo>
                  <a:lnTo>
                    <a:pt x="12" y="5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51" name="Freeform 569"/>
            <p:cNvSpPr>
              <a:spLocks/>
            </p:cNvSpPr>
            <p:nvPr/>
          </p:nvSpPr>
          <p:spPr bwMode="auto">
            <a:xfrm>
              <a:off x="3404" y="1761"/>
              <a:ext cx="151" cy="123"/>
            </a:xfrm>
            <a:custGeom>
              <a:avLst/>
              <a:gdLst>
                <a:gd name="T0" fmla="*/ 2147483647 w 129"/>
                <a:gd name="T1" fmla="*/ 2147483647 h 111"/>
                <a:gd name="T2" fmla="*/ 2147483647 w 129"/>
                <a:gd name="T3" fmla="*/ 2147483647 h 111"/>
                <a:gd name="T4" fmla="*/ 2147483647 w 129"/>
                <a:gd name="T5" fmla="*/ 2147483647 h 111"/>
                <a:gd name="T6" fmla="*/ 2147483647 w 129"/>
                <a:gd name="T7" fmla="*/ 2147483647 h 111"/>
                <a:gd name="T8" fmla="*/ 2147483647 w 129"/>
                <a:gd name="T9" fmla="*/ 2147483647 h 111"/>
                <a:gd name="T10" fmla="*/ 2147483647 w 129"/>
                <a:gd name="T11" fmla="*/ 2147483647 h 111"/>
                <a:gd name="T12" fmla="*/ 2147483647 w 129"/>
                <a:gd name="T13" fmla="*/ 2147483647 h 111"/>
                <a:gd name="T14" fmla="*/ 2147483647 w 129"/>
                <a:gd name="T15" fmla="*/ 2147483647 h 111"/>
                <a:gd name="T16" fmla="*/ 2147483647 w 129"/>
                <a:gd name="T17" fmla="*/ 2147483647 h 111"/>
                <a:gd name="T18" fmla="*/ 2147483647 w 129"/>
                <a:gd name="T19" fmla="*/ 2147483647 h 111"/>
                <a:gd name="T20" fmla="*/ 2147483647 w 129"/>
                <a:gd name="T21" fmla="*/ 2147483647 h 111"/>
                <a:gd name="T22" fmla="*/ 2147483647 w 129"/>
                <a:gd name="T23" fmla="*/ 2147483647 h 111"/>
                <a:gd name="T24" fmla="*/ 2147483647 w 129"/>
                <a:gd name="T25" fmla="*/ 2147483647 h 111"/>
                <a:gd name="T26" fmla="*/ 2147483647 w 129"/>
                <a:gd name="T27" fmla="*/ 2147483647 h 111"/>
                <a:gd name="T28" fmla="*/ 2147483647 w 129"/>
                <a:gd name="T29" fmla="*/ 2147483647 h 111"/>
                <a:gd name="T30" fmla="*/ 2147483647 w 129"/>
                <a:gd name="T31" fmla="*/ 2147483647 h 111"/>
                <a:gd name="T32" fmla="*/ 2147483647 w 129"/>
                <a:gd name="T33" fmla="*/ 2147483647 h 111"/>
                <a:gd name="T34" fmla="*/ 2147483647 w 129"/>
                <a:gd name="T35" fmla="*/ 2147483647 h 111"/>
                <a:gd name="T36" fmla="*/ 2147483647 w 129"/>
                <a:gd name="T37" fmla="*/ 2147483647 h 111"/>
                <a:gd name="T38" fmla="*/ 2147483647 w 129"/>
                <a:gd name="T39" fmla="*/ 0 h 111"/>
                <a:gd name="T40" fmla="*/ 2147483647 w 129"/>
                <a:gd name="T41" fmla="*/ 0 h 111"/>
                <a:gd name="T42" fmla="*/ 2147483647 w 129"/>
                <a:gd name="T43" fmla="*/ 2147483647 h 111"/>
                <a:gd name="T44" fmla="*/ 2147483647 w 129"/>
                <a:gd name="T45" fmla="*/ 2147483647 h 111"/>
                <a:gd name="T46" fmla="*/ 2147483647 w 129"/>
                <a:gd name="T47" fmla="*/ 2147483647 h 111"/>
                <a:gd name="T48" fmla="*/ 2147483647 w 129"/>
                <a:gd name="T49" fmla="*/ 2147483647 h 111"/>
                <a:gd name="T50" fmla="*/ 2147483647 w 129"/>
                <a:gd name="T51" fmla="*/ 2147483647 h 111"/>
                <a:gd name="T52" fmla="*/ 2147483647 w 129"/>
                <a:gd name="T53" fmla="*/ 2147483647 h 111"/>
                <a:gd name="T54" fmla="*/ 2147483647 w 129"/>
                <a:gd name="T55" fmla="*/ 2147483647 h 111"/>
                <a:gd name="T56" fmla="*/ 2147483647 w 129"/>
                <a:gd name="T57" fmla="*/ 2147483647 h 111"/>
                <a:gd name="T58" fmla="*/ 2147483647 w 129"/>
                <a:gd name="T59" fmla="*/ 2147483647 h 111"/>
                <a:gd name="T60" fmla="*/ 2147483647 w 129"/>
                <a:gd name="T61" fmla="*/ 2147483647 h 111"/>
                <a:gd name="T62" fmla="*/ 2147483647 w 129"/>
                <a:gd name="T63" fmla="*/ 2147483647 h 111"/>
                <a:gd name="T64" fmla="*/ 2147483647 w 129"/>
                <a:gd name="T65" fmla="*/ 2147483647 h 111"/>
                <a:gd name="T66" fmla="*/ 2147483647 w 129"/>
                <a:gd name="T67" fmla="*/ 2147483647 h 111"/>
                <a:gd name="T68" fmla="*/ 2147483647 w 129"/>
                <a:gd name="T69" fmla="*/ 2147483647 h 111"/>
                <a:gd name="T70" fmla="*/ 2147483647 w 129"/>
                <a:gd name="T71" fmla="*/ 2147483647 h 111"/>
                <a:gd name="T72" fmla="*/ 2147483647 w 129"/>
                <a:gd name="T73" fmla="*/ 2147483647 h 111"/>
                <a:gd name="T74" fmla="*/ 2147483647 w 129"/>
                <a:gd name="T75" fmla="*/ 2147483647 h 111"/>
                <a:gd name="T76" fmla="*/ 2147483647 w 129"/>
                <a:gd name="T77" fmla="*/ 2147483647 h 111"/>
                <a:gd name="T78" fmla="*/ 2147483647 w 129"/>
                <a:gd name="T79" fmla="*/ 2147483647 h 111"/>
                <a:gd name="T80" fmla="*/ 2147483647 w 129"/>
                <a:gd name="T81" fmla="*/ 2147483647 h 111"/>
                <a:gd name="T82" fmla="*/ 2147483647 w 129"/>
                <a:gd name="T83" fmla="*/ 2147483647 h 111"/>
                <a:gd name="T84" fmla="*/ 2147483647 w 129"/>
                <a:gd name="T85" fmla="*/ 2147483647 h 11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9"/>
                <a:gd name="T130" fmla="*/ 0 h 111"/>
                <a:gd name="T131" fmla="*/ 129 w 129"/>
                <a:gd name="T132" fmla="*/ 111 h 11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9" h="111">
                  <a:moveTo>
                    <a:pt x="129" y="99"/>
                  </a:moveTo>
                  <a:lnTo>
                    <a:pt x="127" y="101"/>
                  </a:lnTo>
                  <a:lnTo>
                    <a:pt x="125" y="99"/>
                  </a:lnTo>
                  <a:lnTo>
                    <a:pt x="122" y="99"/>
                  </a:lnTo>
                  <a:lnTo>
                    <a:pt x="120" y="99"/>
                  </a:lnTo>
                  <a:lnTo>
                    <a:pt x="115" y="99"/>
                  </a:lnTo>
                  <a:lnTo>
                    <a:pt x="113" y="99"/>
                  </a:lnTo>
                  <a:lnTo>
                    <a:pt x="108" y="104"/>
                  </a:lnTo>
                  <a:lnTo>
                    <a:pt x="106" y="108"/>
                  </a:lnTo>
                  <a:lnTo>
                    <a:pt x="103" y="111"/>
                  </a:lnTo>
                  <a:lnTo>
                    <a:pt x="80" y="111"/>
                  </a:lnTo>
                  <a:lnTo>
                    <a:pt x="63" y="104"/>
                  </a:lnTo>
                  <a:lnTo>
                    <a:pt x="63" y="94"/>
                  </a:lnTo>
                  <a:lnTo>
                    <a:pt x="56" y="94"/>
                  </a:lnTo>
                  <a:lnTo>
                    <a:pt x="54" y="90"/>
                  </a:lnTo>
                  <a:lnTo>
                    <a:pt x="51" y="90"/>
                  </a:lnTo>
                  <a:lnTo>
                    <a:pt x="37" y="85"/>
                  </a:lnTo>
                  <a:lnTo>
                    <a:pt x="23" y="75"/>
                  </a:lnTo>
                  <a:lnTo>
                    <a:pt x="2" y="71"/>
                  </a:lnTo>
                  <a:lnTo>
                    <a:pt x="0" y="54"/>
                  </a:lnTo>
                  <a:lnTo>
                    <a:pt x="9" y="49"/>
                  </a:lnTo>
                  <a:lnTo>
                    <a:pt x="14" y="47"/>
                  </a:lnTo>
                  <a:lnTo>
                    <a:pt x="16" y="45"/>
                  </a:lnTo>
                  <a:lnTo>
                    <a:pt x="23" y="42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8" y="40"/>
                  </a:lnTo>
                  <a:lnTo>
                    <a:pt x="30" y="35"/>
                  </a:lnTo>
                  <a:lnTo>
                    <a:pt x="33" y="28"/>
                  </a:lnTo>
                  <a:lnTo>
                    <a:pt x="33" y="14"/>
                  </a:lnTo>
                  <a:lnTo>
                    <a:pt x="40" y="12"/>
                  </a:lnTo>
                  <a:lnTo>
                    <a:pt x="44" y="4"/>
                  </a:lnTo>
                  <a:lnTo>
                    <a:pt x="49" y="2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2"/>
                  </a:lnTo>
                  <a:lnTo>
                    <a:pt x="70" y="0"/>
                  </a:lnTo>
                  <a:lnTo>
                    <a:pt x="73" y="2"/>
                  </a:lnTo>
                  <a:lnTo>
                    <a:pt x="77" y="2"/>
                  </a:lnTo>
                  <a:lnTo>
                    <a:pt x="80" y="2"/>
                  </a:lnTo>
                  <a:lnTo>
                    <a:pt x="80" y="9"/>
                  </a:lnTo>
                  <a:lnTo>
                    <a:pt x="82" y="12"/>
                  </a:lnTo>
                  <a:lnTo>
                    <a:pt x="87" y="14"/>
                  </a:lnTo>
                  <a:lnTo>
                    <a:pt x="87" y="19"/>
                  </a:lnTo>
                  <a:lnTo>
                    <a:pt x="89" y="21"/>
                  </a:lnTo>
                  <a:lnTo>
                    <a:pt x="96" y="21"/>
                  </a:lnTo>
                  <a:lnTo>
                    <a:pt x="99" y="21"/>
                  </a:lnTo>
                  <a:lnTo>
                    <a:pt x="96" y="23"/>
                  </a:lnTo>
                  <a:lnTo>
                    <a:pt x="96" y="26"/>
                  </a:lnTo>
                  <a:lnTo>
                    <a:pt x="96" y="28"/>
                  </a:lnTo>
                  <a:lnTo>
                    <a:pt x="94" y="30"/>
                  </a:lnTo>
                  <a:lnTo>
                    <a:pt x="92" y="35"/>
                  </a:lnTo>
                  <a:lnTo>
                    <a:pt x="92" y="38"/>
                  </a:lnTo>
                  <a:lnTo>
                    <a:pt x="89" y="38"/>
                  </a:lnTo>
                  <a:lnTo>
                    <a:pt x="89" y="40"/>
                  </a:lnTo>
                  <a:lnTo>
                    <a:pt x="87" y="45"/>
                  </a:lnTo>
                  <a:lnTo>
                    <a:pt x="87" y="49"/>
                  </a:lnTo>
                  <a:lnTo>
                    <a:pt x="89" y="49"/>
                  </a:lnTo>
                  <a:lnTo>
                    <a:pt x="92" y="49"/>
                  </a:lnTo>
                  <a:lnTo>
                    <a:pt x="92" y="52"/>
                  </a:lnTo>
                  <a:lnTo>
                    <a:pt x="94" y="52"/>
                  </a:lnTo>
                  <a:lnTo>
                    <a:pt x="94" y="56"/>
                  </a:lnTo>
                  <a:lnTo>
                    <a:pt x="94" y="59"/>
                  </a:lnTo>
                  <a:lnTo>
                    <a:pt x="99" y="59"/>
                  </a:lnTo>
                  <a:lnTo>
                    <a:pt x="101" y="61"/>
                  </a:lnTo>
                  <a:lnTo>
                    <a:pt x="103" y="64"/>
                  </a:lnTo>
                  <a:lnTo>
                    <a:pt x="108" y="64"/>
                  </a:lnTo>
                  <a:lnTo>
                    <a:pt x="111" y="66"/>
                  </a:lnTo>
                  <a:lnTo>
                    <a:pt x="113" y="68"/>
                  </a:lnTo>
                  <a:lnTo>
                    <a:pt x="115" y="71"/>
                  </a:lnTo>
                  <a:lnTo>
                    <a:pt x="115" y="73"/>
                  </a:lnTo>
                  <a:lnTo>
                    <a:pt x="118" y="75"/>
                  </a:lnTo>
                  <a:lnTo>
                    <a:pt x="118" y="82"/>
                  </a:lnTo>
                  <a:lnTo>
                    <a:pt x="118" y="85"/>
                  </a:lnTo>
                  <a:lnTo>
                    <a:pt x="120" y="87"/>
                  </a:lnTo>
                  <a:lnTo>
                    <a:pt x="120" y="92"/>
                  </a:lnTo>
                  <a:lnTo>
                    <a:pt x="122" y="94"/>
                  </a:lnTo>
                  <a:lnTo>
                    <a:pt x="129" y="9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52" name="Freeform 570"/>
            <p:cNvSpPr>
              <a:spLocks/>
            </p:cNvSpPr>
            <p:nvPr/>
          </p:nvSpPr>
          <p:spPr bwMode="auto">
            <a:xfrm>
              <a:off x="3404" y="1761"/>
              <a:ext cx="151" cy="123"/>
            </a:xfrm>
            <a:custGeom>
              <a:avLst/>
              <a:gdLst>
                <a:gd name="T0" fmla="*/ 2147483647 w 129"/>
                <a:gd name="T1" fmla="*/ 2147483647 h 111"/>
                <a:gd name="T2" fmla="*/ 2147483647 w 129"/>
                <a:gd name="T3" fmla="*/ 2147483647 h 111"/>
                <a:gd name="T4" fmla="*/ 2147483647 w 129"/>
                <a:gd name="T5" fmla="*/ 2147483647 h 111"/>
                <a:gd name="T6" fmla="*/ 2147483647 w 129"/>
                <a:gd name="T7" fmla="*/ 2147483647 h 111"/>
                <a:gd name="T8" fmla="*/ 2147483647 w 129"/>
                <a:gd name="T9" fmla="*/ 2147483647 h 111"/>
                <a:gd name="T10" fmla="*/ 2147483647 w 129"/>
                <a:gd name="T11" fmla="*/ 2147483647 h 111"/>
                <a:gd name="T12" fmla="*/ 2147483647 w 129"/>
                <a:gd name="T13" fmla="*/ 2147483647 h 111"/>
                <a:gd name="T14" fmla="*/ 2147483647 w 129"/>
                <a:gd name="T15" fmla="*/ 2147483647 h 111"/>
                <a:gd name="T16" fmla="*/ 2147483647 w 129"/>
                <a:gd name="T17" fmla="*/ 2147483647 h 111"/>
                <a:gd name="T18" fmla="*/ 2147483647 w 129"/>
                <a:gd name="T19" fmla="*/ 2147483647 h 111"/>
                <a:gd name="T20" fmla="*/ 2147483647 w 129"/>
                <a:gd name="T21" fmla="*/ 2147483647 h 111"/>
                <a:gd name="T22" fmla="*/ 2147483647 w 129"/>
                <a:gd name="T23" fmla="*/ 2147483647 h 111"/>
                <a:gd name="T24" fmla="*/ 2147483647 w 129"/>
                <a:gd name="T25" fmla="*/ 2147483647 h 111"/>
                <a:gd name="T26" fmla="*/ 2147483647 w 129"/>
                <a:gd name="T27" fmla="*/ 2147483647 h 111"/>
                <a:gd name="T28" fmla="*/ 2147483647 w 129"/>
                <a:gd name="T29" fmla="*/ 2147483647 h 111"/>
                <a:gd name="T30" fmla="*/ 2147483647 w 129"/>
                <a:gd name="T31" fmla="*/ 2147483647 h 111"/>
                <a:gd name="T32" fmla="*/ 2147483647 w 129"/>
                <a:gd name="T33" fmla="*/ 2147483647 h 111"/>
                <a:gd name="T34" fmla="*/ 2147483647 w 129"/>
                <a:gd name="T35" fmla="*/ 2147483647 h 111"/>
                <a:gd name="T36" fmla="*/ 2147483647 w 129"/>
                <a:gd name="T37" fmla="*/ 2147483647 h 111"/>
                <a:gd name="T38" fmla="*/ 2147483647 w 129"/>
                <a:gd name="T39" fmla="*/ 0 h 111"/>
                <a:gd name="T40" fmla="*/ 2147483647 w 129"/>
                <a:gd name="T41" fmla="*/ 0 h 111"/>
                <a:gd name="T42" fmla="*/ 2147483647 w 129"/>
                <a:gd name="T43" fmla="*/ 2147483647 h 111"/>
                <a:gd name="T44" fmla="*/ 2147483647 w 129"/>
                <a:gd name="T45" fmla="*/ 2147483647 h 111"/>
                <a:gd name="T46" fmla="*/ 2147483647 w 129"/>
                <a:gd name="T47" fmla="*/ 2147483647 h 111"/>
                <a:gd name="T48" fmla="*/ 2147483647 w 129"/>
                <a:gd name="T49" fmla="*/ 2147483647 h 111"/>
                <a:gd name="T50" fmla="*/ 2147483647 w 129"/>
                <a:gd name="T51" fmla="*/ 2147483647 h 111"/>
                <a:gd name="T52" fmla="*/ 2147483647 w 129"/>
                <a:gd name="T53" fmla="*/ 2147483647 h 111"/>
                <a:gd name="T54" fmla="*/ 2147483647 w 129"/>
                <a:gd name="T55" fmla="*/ 2147483647 h 111"/>
                <a:gd name="T56" fmla="*/ 2147483647 w 129"/>
                <a:gd name="T57" fmla="*/ 2147483647 h 111"/>
                <a:gd name="T58" fmla="*/ 2147483647 w 129"/>
                <a:gd name="T59" fmla="*/ 2147483647 h 111"/>
                <a:gd name="T60" fmla="*/ 2147483647 w 129"/>
                <a:gd name="T61" fmla="*/ 2147483647 h 111"/>
                <a:gd name="T62" fmla="*/ 2147483647 w 129"/>
                <a:gd name="T63" fmla="*/ 2147483647 h 111"/>
                <a:gd name="T64" fmla="*/ 2147483647 w 129"/>
                <a:gd name="T65" fmla="*/ 2147483647 h 111"/>
                <a:gd name="T66" fmla="*/ 2147483647 w 129"/>
                <a:gd name="T67" fmla="*/ 2147483647 h 111"/>
                <a:gd name="T68" fmla="*/ 2147483647 w 129"/>
                <a:gd name="T69" fmla="*/ 2147483647 h 111"/>
                <a:gd name="T70" fmla="*/ 2147483647 w 129"/>
                <a:gd name="T71" fmla="*/ 2147483647 h 111"/>
                <a:gd name="T72" fmla="*/ 2147483647 w 129"/>
                <a:gd name="T73" fmla="*/ 2147483647 h 111"/>
                <a:gd name="T74" fmla="*/ 2147483647 w 129"/>
                <a:gd name="T75" fmla="*/ 2147483647 h 111"/>
                <a:gd name="T76" fmla="*/ 2147483647 w 129"/>
                <a:gd name="T77" fmla="*/ 2147483647 h 111"/>
                <a:gd name="T78" fmla="*/ 2147483647 w 129"/>
                <a:gd name="T79" fmla="*/ 2147483647 h 111"/>
                <a:gd name="T80" fmla="*/ 2147483647 w 129"/>
                <a:gd name="T81" fmla="*/ 2147483647 h 111"/>
                <a:gd name="T82" fmla="*/ 2147483647 w 129"/>
                <a:gd name="T83" fmla="*/ 2147483647 h 111"/>
                <a:gd name="T84" fmla="*/ 2147483647 w 129"/>
                <a:gd name="T85" fmla="*/ 2147483647 h 11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9"/>
                <a:gd name="T130" fmla="*/ 0 h 111"/>
                <a:gd name="T131" fmla="*/ 129 w 129"/>
                <a:gd name="T132" fmla="*/ 111 h 11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9" h="111">
                  <a:moveTo>
                    <a:pt x="129" y="99"/>
                  </a:moveTo>
                  <a:lnTo>
                    <a:pt x="127" y="101"/>
                  </a:lnTo>
                  <a:lnTo>
                    <a:pt x="125" y="99"/>
                  </a:lnTo>
                  <a:lnTo>
                    <a:pt x="122" y="99"/>
                  </a:lnTo>
                  <a:lnTo>
                    <a:pt x="120" y="99"/>
                  </a:lnTo>
                  <a:lnTo>
                    <a:pt x="115" y="99"/>
                  </a:lnTo>
                  <a:lnTo>
                    <a:pt x="113" y="99"/>
                  </a:lnTo>
                  <a:lnTo>
                    <a:pt x="108" y="104"/>
                  </a:lnTo>
                  <a:lnTo>
                    <a:pt x="106" y="108"/>
                  </a:lnTo>
                  <a:lnTo>
                    <a:pt x="103" y="111"/>
                  </a:lnTo>
                  <a:lnTo>
                    <a:pt x="80" y="111"/>
                  </a:lnTo>
                  <a:lnTo>
                    <a:pt x="63" y="104"/>
                  </a:lnTo>
                  <a:lnTo>
                    <a:pt x="63" y="94"/>
                  </a:lnTo>
                  <a:lnTo>
                    <a:pt x="56" y="94"/>
                  </a:lnTo>
                  <a:lnTo>
                    <a:pt x="54" y="90"/>
                  </a:lnTo>
                  <a:lnTo>
                    <a:pt x="51" y="90"/>
                  </a:lnTo>
                  <a:lnTo>
                    <a:pt x="37" y="85"/>
                  </a:lnTo>
                  <a:lnTo>
                    <a:pt x="23" y="75"/>
                  </a:lnTo>
                  <a:lnTo>
                    <a:pt x="2" y="71"/>
                  </a:lnTo>
                  <a:lnTo>
                    <a:pt x="0" y="54"/>
                  </a:lnTo>
                  <a:lnTo>
                    <a:pt x="9" y="49"/>
                  </a:lnTo>
                  <a:lnTo>
                    <a:pt x="14" y="47"/>
                  </a:lnTo>
                  <a:lnTo>
                    <a:pt x="16" y="45"/>
                  </a:lnTo>
                  <a:lnTo>
                    <a:pt x="23" y="42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8" y="40"/>
                  </a:lnTo>
                  <a:lnTo>
                    <a:pt x="30" y="35"/>
                  </a:lnTo>
                  <a:lnTo>
                    <a:pt x="33" y="28"/>
                  </a:lnTo>
                  <a:lnTo>
                    <a:pt x="33" y="14"/>
                  </a:lnTo>
                  <a:lnTo>
                    <a:pt x="40" y="12"/>
                  </a:lnTo>
                  <a:lnTo>
                    <a:pt x="44" y="4"/>
                  </a:lnTo>
                  <a:lnTo>
                    <a:pt x="49" y="2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2"/>
                  </a:lnTo>
                  <a:lnTo>
                    <a:pt x="70" y="0"/>
                  </a:lnTo>
                  <a:lnTo>
                    <a:pt x="73" y="2"/>
                  </a:lnTo>
                  <a:lnTo>
                    <a:pt x="77" y="2"/>
                  </a:lnTo>
                  <a:lnTo>
                    <a:pt x="80" y="2"/>
                  </a:lnTo>
                  <a:lnTo>
                    <a:pt x="80" y="9"/>
                  </a:lnTo>
                  <a:lnTo>
                    <a:pt x="82" y="12"/>
                  </a:lnTo>
                  <a:lnTo>
                    <a:pt x="87" y="14"/>
                  </a:lnTo>
                  <a:lnTo>
                    <a:pt x="87" y="19"/>
                  </a:lnTo>
                  <a:lnTo>
                    <a:pt x="89" y="21"/>
                  </a:lnTo>
                  <a:lnTo>
                    <a:pt x="96" y="21"/>
                  </a:lnTo>
                  <a:lnTo>
                    <a:pt x="99" y="21"/>
                  </a:lnTo>
                  <a:lnTo>
                    <a:pt x="96" y="23"/>
                  </a:lnTo>
                  <a:lnTo>
                    <a:pt x="96" y="26"/>
                  </a:lnTo>
                  <a:lnTo>
                    <a:pt x="96" y="28"/>
                  </a:lnTo>
                  <a:lnTo>
                    <a:pt x="94" y="30"/>
                  </a:lnTo>
                  <a:lnTo>
                    <a:pt x="92" y="35"/>
                  </a:lnTo>
                  <a:lnTo>
                    <a:pt x="92" y="38"/>
                  </a:lnTo>
                  <a:lnTo>
                    <a:pt x="89" y="38"/>
                  </a:lnTo>
                  <a:lnTo>
                    <a:pt x="89" y="40"/>
                  </a:lnTo>
                  <a:lnTo>
                    <a:pt x="87" y="45"/>
                  </a:lnTo>
                  <a:lnTo>
                    <a:pt x="87" y="49"/>
                  </a:lnTo>
                  <a:lnTo>
                    <a:pt x="89" y="49"/>
                  </a:lnTo>
                  <a:lnTo>
                    <a:pt x="92" y="49"/>
                  </a:lnTo>
                  <a:lnTo>
                    <a:pt x="92" y="52"/>
                  </a:lnTo>
                  <a:lnTo>
                    <a:pt x="94" y="52"/>
                  </a:lnTo>
                  <a:lnTo>
                    <a:pt x="94" y="56"/>
                  </a:lnTo>
                  <a:lnTo>
                    <a:pt x="94" y="59"/>
                  </a:lnTo>
                  <a:lnTo>
                    <a:pt x="99" y="59"/>
                  </a:lnTo>
                  <a:lnTo>
                    <a:pt x="101" y="61"/>
                  </a:lnTo>
                  <a:lnTo>
                    <a:pt x="103" y="64"/>
                  </a:lnTo>
                  <a:lnTo>
                    <a:pt x="108" y="64"/>
                  </a:lnTo>
                  <a:lnTo>
                    <a:pt x="111" y="66"/>
                  </a:lnTo>
                  <a:lnTo>
                    <a:pt x="113" y="68"/>
                  </a:lnTo>
                  <a:lnTo>
                    <a:pt x="115" y="71"/>
                  </a:lnTo>
                  <a:lnTo>
                    <a:pt x="115" y="73"/>
                  </a:lnTo>
                  <a:lnTo>
                    <a:pt x="118" y="75"/>
                  </a:lnTo>
                  <a:lnTo>
                    <a:pt x="118" y="82"/>
                  </a:lnTo>
                  <a:lnTo>
                    <a:pt x="118" y="85"/>
                  </a:lnTo>
                  <a:lnTo>
                    <a:pt x="120" y="87"/>
                  </a:lnTo>
                  <a:lnTo>
                    <a:pt x="120" y="92"/>
                  </a:lnTo>
                  <a:lnTo>
                    <a:pt x="122" y="94"/>
                  </a:lnTo>
                  <a:lnTo>
                    <a:pt x="129" y="9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53" name="Freeform 571"/>
            <p:cNvSpPr>
              <a:spLocks/>
            </p:cNvSpPr>
            <p:nvPr/>
          </p:nvSpPr>
          <p:spPr bwMode="auto">
            <a:xfrm>
              <a:off x="3588" y="1928"/>
              <a:ext cx="14" cy="22"/>
            </a:xfrm>
            <a:custGeom>
              <a:avLst/>
              <a:gdLst>
                <a:gd name="T0" fmla="*/ 2147483647 w 12"/>
                <a:gd name="T1" fmla="*/ 2147483647 h 21"/>
                <a:gd name="T2" fmla="*/ 2147483647 w 12"/>
                <a:gd name="T3" fmla="*/ 2147483647 h 21"/>
                <a:gd name="T4" fmla="*/ 2147483647 w 12"/>
                <a:gd name="T5" fmla="*/ 2147483647 h 21"/>
                <a:gd name="T6" fmla="*/ 2147483647 w 12"/>
                <a:gd name="T7" fmla="*/ 2147483647 h 21"/>
                <a:gd name="T8" fmla="*/ 2147483647 w 12"/>
                <a:gd name="T9" fmla="*/ 2147483647 h 21"/>
                <a:gd name="T10" fmla="*/ 2147483647 w 12"/>
                <a:gd name="T11" fmla="*/ 2147483647 h 21"/>
                <a:gd name="T12" fmla="*/ 2147483647 w 12"/>
                <a:gd name="T13" fmla="*/ 2147483647 h 21"/>
                <a:gd name="T14" fmla="*/ 2147483647 w 12"/>
                <a:gd name="T15" fmla="*/ 2147483647 h 21"/>
                <a:gd name="T16" fmla="*/ 2147483647 w 12"/>
                <a:gd name="T17" fmla="*/ 2147483647 h 21"/>
                <a:gd name="T18" fmla="*/ 2147483647 w 12"/>
                <a:gd name="T19" fmla="*/ 2147483647 h 21"/>
                <a:gd name="T20" fmla="*/ 2147483647 w 12"/>
                <a:gd name="T21" fmla="*/ 2147483647 h 21"/>
                <a:gd name="T22" fmla="*/ 2147483647 w 12"/>
                <a:gd name="T23" fmla="*/ 2147483647 h 21"/>
                <a:gd name="T24" fmla="*/ 2147483647 w 12"/>
                <a:gd name="T25" fmla="*/ 2147483647 h 21"/>
                <a:gd name="T26" fmla="*/ 2147483647 w 12"/>
                <a:gd name="T27" fmla="*/ 2147483647 h 21"/>
                <a:gd name="T28" fmla="*/ 2147483647 w 12"/>
                <a:gd name="T29" fmla="*/ 2147483647 h 21"/>
                <a:gd name="T30" fmla="*/ 2147483647 w 12"/>
                <a:gd name="T31" fmla="*/ 2147483647 h 21"/>
                <a:gd name="T32" fmla="*/ 2147483647 w 12"/>
                <a:gd name="T33" fmla="*/ 2147483647 h 21"/>
                <a:gd name="T34" fmla="*/ 2147483647 w 12"/>
                <a:gd name="T35" fmla="*/ 2147483647 h 21"/>
                <a:gd name="T36" fmla="*/ 2147483647 w 12"/>
                <a:gd name="T37" fmla="*/ 2147483647 h 21"/>
                <a:gd name="T38" fmla="*/ 2147483647 w 12"/>
                <a:gd name="T39" fmla="*/ 0 h 21"/>
                <a:gd name="T40" fmla="*/ 2147483647 w 12"/>
                <a:gd name="T41" fmla="*/ 0 h 21"/>
                <a:gd name="T42" fmla="*/ 2147483647 w 12"/>
                <a:gd name="T43" fmla="*/ 0 h 21"/>
                <a:gd name="T44" fmla="*/ 2147483647 w 12"/>
                <a:gd name="T45" fmla="*/ 2147483647 h 21"/>
                <a:gd name="T46" fmla="*/ 2147483647 w 12"/>
                <a:gd name="T47" fmla="*/ 2147483647 h 21"/>
                <a:gd name="T48" fmla="*/ 2147483647 w 12"/>
                <a:gd name="T49" fmla="*/ 2147483647 h 21"/>
                <a:gd name="T50" fmla="*/ 0 w 12"/>
                <a:gd name="T51" fmla="*/ 2147483647 h 21"/>
                <a:gd name="T52" fmla="*/ 0 w 12"/>
                <a:gd name="T53" fmla="*/ 2147483647 h 21"/>
                <a:gd name="T54" fmla="*/ 0 w 12"/>
                <a:gd name="T55" fmla="*/ 2147483647 h 21"/>
                <a:gd name="T56" fmla="*/ 0 w 12"/>
                <a:gd name="T57" fmla="*/ 2147483647 h 21"/>
                <a:gd name="T58" fmla="*/ 0 w 12"/>
                <a:gd name="T59" fmla="*/ 2147483647 h 21"/>
                <a:gd name="T60" fmla="*/ 0 w 12"/>
                <a:gd name="T61" fmla="*/ 2147483647 h 21"/>
                <a:gd name="T62" fmla="*/ 2147483647 w 12"/>
                <a:gd name="T63" fmla="*/ 2147483647 h 21"/>
                <a:gd name="T64" fmla="*/ 0 w 12"/>
                <a:gd name="T65" fmla="*/ 2147483647 h 21"/>
                <a:gd name="T66" fmla="*/ 2147483647 w 12"/>
                <a:gd name="T67" fmla="*/ 2147483647 h 21"/>
                <a:gd name="T68" fmla="*/ 2147483647 w 12"/>
                <a:gd name="T69" fmla="*/ 2147483647 h 21"/>
                <a:gd name="T70" fmla="*/ 0 w 12"/>
                <a:gd name="T71" fmla="*/ 2147483647 h 21"/>
                <a:gd name="T72" fmla="*/ 2147483647 w 12"/>
                <a:gd name="T73" fmla="*/ 2147483647 h 21"/>
                <a:gd name="T74" fmla="*/ 2147483647 w 12"/>
                <a:gd name="T75" fmla="*/ 2147483647 h 2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"/>
                <a:gd name="T115" fmla="*/ 0 h 21"/>
                <a:gd name="T116" fmla="*/ 12 w 12"/>
                <a:gd name="T117" fmla="*/ 21 h 2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" h="21">
                  <a:moveTo>
                    <a:pt x="5" y="21"/>
                  </a:moveTo>
                  <a:lnTo>
                    <a:pt x="9" y="19"/>
                  </a:lnTo>
                  <a:lnTo>
                    <a:pt x="12" y="17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7"/>
                  </a:lnTo>
                  <a:lnTo>
                    <a:pt x="12" y="7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2" y="5"/>
                  </a:lnTo>
                  <a:lnTo>
                    <a:pt x="2" y="7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2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54" name="Freeform 573"/>
            <p:cNvSpPr>
              <a:spLocks/>
            </p:cNvSpPr>
            <p:nvPr/>
          </p:nvSpPr>
          <p:spPr bwMode="auto">
            <a:xfrm>
              <a:off x="4994" y="2350"/>
              <a:ext cx="155" cy="121"/>
            </a:xfrm>
            <a:custGeom>
              <a:avLst/>
              <a:gdLst>
                <a:gd name="T0" fmla="*/ 0 w 133"/>
                <a:gd name="T1" fmla="*/ 2147483647 h 109"/>
                <a:gd name="T2" fmla="*/ 0 w 133"/>
                <a:gd name="T3" fmla="*/ 2147483647 h 109"/>
                <a:gd name="T4" fmla="*/ 2147483647 w 133"/>
                <a:gd name="T5" fmla="*/ 2147483647 h 109"/>
                <a:gd name="T6" fmla="*/ 2147483647 w 133"/>
                <a:gd name="T7" fmla="*/ 2147483647 h 109"/>
                <a:gd name="T8" fmla="*/ 2147483647 w 133"/>
                <a:gd name="T9" fmla="*/ 2147483647 h 109"/>
                <a:gd name="T10" fmla="*/ 2147483647 w 133"/>
                <a:gd name="T11" fmla="*/ 2147483647 h 109"/>
                <a:gd name="T12" fmla="*/ 2147483647 w 133"/>
                <a:gd name="T13" fmla="*/ 2147483647 h 109"/>
                <a:gd name="T14" fmla="*/ 2147483647 w 133"/>
                <a:gd name="T15" fmla="*/ 2147483647 h 109"/>
                <a:gd name="T16" fmla="*/ 2147483647 w 133"/>
                <a:gd name="T17" fmla="*/ 2147483647 h 109"/>
                <a:gd name="T18" fmla="*/ 2147483647 w 133"/>
                <a:gd name="T19" fmla="*/ 2147483647 h 109"/>
                <a:gd name="T20" fmla="*/ 2147483647 w 133"/>
                <a:gd name="T21" fmla="*/ 2147483647 h 109"/>
                <a:gd name="T22" fmla="*/ 2147483647 w 133"/>
                <a:gd name="T23" fmla="*/ 2147483647 h 109"/>
                <a:gd name="T24" fmla="*/ 2147483647 w 133"/>
                <a:gd name="T25" fmla="*/ 2147483647 h 109"/>
                <a:gd name="T26" fmla="*/ 2147483647 w 133"/>
                <a:gd name="T27" fmla="*/ 2147483647 h 109"/>
                <a:gd name="T28" fmla="*/ 2147483647 w 133"/>
                <a:gd name="T29" fmla="*/ 2147483647 h 109"/>
                <a:gd name="T30" fmla="*/ 2147483647 w 133"/>
                <a:gd name="T31" fmla="*/ 2147483647 h 109"/>
                <a:gd name="T32" fmla="*/ 2147483647 w 133"/>
                <a:gd name="T33" fmla="*/ 2147483647 h 109"/>
                <a:gd name="T34" fmla="*/ 2147483647 w 133"/>
                <a:gd name="T35" fmla="*/ 2147483647 h 109"/>
                <a:gd name="T36" fmla="*/ 2147483647 w 133"/>
                <a:gd name="T37" fmla="*/ 2147483647 h 109"/>
                <a:gd name="T38" fmla="*/ 2147483647 w 133"/>
                <a:gd name="T39" fmla="*/ 2147483647 h 109"/>
                <a:gd name="T40" fmla="*/ 2147483647 w 133"/>
                <a:gd name="T41" fmla="*/ 2147483647 h 109"/>
                <a:gd name="T42" fmla="*/ 2147483647 w 133"/>
                <a:gd name="T43" fmla="*/ 2147483647 h 109"/>
                <a:gd name="T44" fmla="*/ 2147483647 w 133"/>
                <a:gd name="T45" fmla="*/ 2147483647 h 109"/>
                <a:gd name="T46" fmla="*/ 2147483647 w 133"/>
                <a:gd name="T47" fmla="*/ 2147483647 h 109"/>
                <a:gd name="T48" fmla="*/ 2147483647 w 133"/>
                <a:gd name="T49" fmla="*/ 2147483647 h 109"/>
                <a:gd name="T50" fmla="*/ 2147483647 w 133"/>
                <a:gd name="T51" fmla="*/ 2147483647 h 109"/>
                <a:gd name="T52" fmla="*/ 2147483647 w 133"/>
                <a:gd name="T53" fmla="*/ 2147483647 h 109"/>
                <a:gd name="T54" fmla="*/ 2147483647 w 133"/>
                <a:gd name="T55" fmla="*/ 2147483647 h 109"/>
                <a:gd name="T56" fmla="*/ 2147483647 w 133"/>
                <a:gd name="T57" fmla="*/ 2147483647 h 109"/>
                <a:gd name="T58" fmla="*/ 2147483647 w 133"/>
                <a:gd name="T59" fmla="*/ 2147483647 h 109"/>
                <a:gd name="T60" fmla="*/ 2147483647 w 133"/>
                <a:gd name="T61" fmla="*/ 2147483647 h 109"/>
                <a:gd name="T62" fmla="*/ 2147483647 w 133"/>
                <a:gd name="T63" fmla="*/ 2147483647 h 109"/>
                <a:gd name="T64" fmla="*/ 2147483647 w 133"/>
                <a:gd name="T65" fmla="*/ 2147483647 h 109"/>
                <a:gd name="T66" fmla="*/ 2147483647 w 133"/>
                <a:gd name="T67" fmla="*/ 2147483647 h 109"/>
                <a:gd name="T68" fmla="*/ 2147483647 w 133"/>
                <a:gd name="T69" fmla="*/ 2147483647 h 109"/>
                <a:gd name="T70" fmla="*/ 2147483647 w 133"/>
                <a:gd name="T71" fmla="*/ 2147483647 h 109"/>
                <a:gd name="T72" fmla="*/ 2147483647 w 133"/>
                <a:gd name="T73" fmla="*/ 2147483647 h 109"/>
                <a:gd name="T74" fmla="*/ 2147483647 w 133"/>
                <a:gd name="T75" fmla="*/ 2147483647 h 109"/>
                <a:gd name="T76" fmla="*/ 2147483647 w 133"/>
                <a:gd name="T77" fmla="*/ 2147483647 h 109"/>
                <a:gd name="T78" fmla="*/ 2147483647 w 133"/>
                <a:gd name="T79" fmla="*/ 2147483647 h 109"/>
                <a:gd name="T80" fmla="*/ 2147483647 w 133"/>
                <a:gd name="T81" fmla="*/ 2147483647 h 109"/>
                <a:gd name="T82" fmla="*/ 2147483647 w 133"/>
                <a:gd name="T83" fmla="*/ 2147483647 h 109"/>
                <a:gd name="T84" fmla="*/ 2147483647 w 133"/>
                <a:gd name="T85" fmla="*/ 2147483647 h 109"/>
                <a:gd name="T86" fmla="*/ 2147483647 w 133"/>
                <a:gd name="T87" fmla="*/ 2147483647 h 109"/>
                <a:gd name="T88" fmla="*/ 2147483647 w 133"/>
                <a:gd name="T89" fmla="*/ 2147483647 h 109"/>
                <a:gd name="T90" fmla="*/ 2147483647 w 133"/>
                <a:gd name="T91" fmla="*/ 2147483647 h 109"/>
                <a:gd name="T92" fmla="*/ 0 w 133"/>
                <a:gd name="T93" fmla="*/ 0 h 10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33"/>
                <a:gd name="T142" fmla="*/ 0 h 109"/>
                <a:gd name="T143" fmla="*/ 133 w 133"/>
                <a:gd name="T144" fmla="*/ 109 h 10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33" h="109">
                  <a:moveTo>
                    <a:pt x="0" y="0"/>
                  </a:moveTo>
                  <a:lnTo>
                    <a:pt x="0" y="2"/>
                  </a:lnTo>
                  <a:lnTo>
                    <a:pt x="0" y="33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3" y="71"/>
                  </a:lnTo>
                  <a:lnTo>
                    <a:pt x="3" y="85"/>
                  </a:lnTo>
                  <a:lnTo>
                    <a:pt x="3" y="87"/>
                  </a:lnTo>
                  <a:lnTo>
                    <a:pt x="5" y="87"/>
                  </a:lnTo>
                  <a:lnTo>
                    <a:pt x="7" y="87"/>
                  </a:lnTo>
                  <a:lnTo>
                    <a:pt x="10" y="87"/>
                  </a:lnTo>
                  <a:lnTo>
                    <a:pt x="12" y="87"/>
                  </a:lnTo>
                  <a:lnTo>
                    <a:pt x="14" y="87"/>
                  </a:lnTo>
                  <a:lnTo>
                    <a:pt x="17" y="87"/>
                  </a:lnTo>
                  <a:lnTo>
                    <a:pt x="19" y="87"/>
                  </a:lnTo>
                  <a:lnTo>
                    <a:pt x="22" y="90"/>
                  </a:lnTo>
                  <a:lnTo>
                    <a:pt x="24" y="90"/>
                  </a:lnTo>
                  <a:lnTo>
                    <a:pt x="29" y="87"/>
                  </a:lnTo>
                  <a:lnTo>
                    <a:pt x="31" y="85"/>
                  </a:lnTo>
                  <a:lnTo>
                    <a:pt x="31" y="80"/>
                  </a:lnTo>
                  <a:lnTo>
                    <a:pt x="29" y="78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33" y="76"/>
                  </a:lnTo>
                  <a:lnTo>
                    <a:pt x="33" y="73"/>
                  </a:lnTo>
                  <a:lnTo>
                    <a:pt x="33" y="71"/>
                  </a:lnTo>
                  <a:lnTo>
                    <a:pt x="36" y="73"/>
                  </a:lnTo>
                  <a:lnTo>
                    <a:pt x="38" y="71"/>
                  </a:lnTo>
                  <a:lnTo>
                    <a:pt x="38" y="69"/>
                  </a:lnTo>
                  <a:lnTo>
                    <a:pt x="38" y="66"/>
                  </a:lnTo>
                  <a:lnTo>
                    <a:pt x="43" y="69"/>
                  </a:lnTo>
                  <a:lnTo>
                    <a:pt x="43" y="66"/>
                  </a:lnTo>
                  <a:lnTo>
                    <a:pt x="45" y="66"/>
                  </a:lnTo>
                  <a:lnTo>
                    <a:pt x="48" y="66"/>
                  </a:lnTo>
                  <a:lnTo>
                    <a:pt x="50" y="66"/>
                  </a:lnTo>
                  <a:lnTo>
                    <a:pt x="52" y="69"/>
                  </a:lnTo>
                  <a:lnTo>
                    <a:pt x="55" y="69"/>
                  </a:lnTo>
                  <a:lnTo>
                    <a:pt x="57" y="71"/>
                  </a:lnTo>
                  <a:lnTo>
                    <a:pt x="59" y="71"/>
                  </a:lnTo>
                  <a:lnTo>
                    <a:pt x="62" y="71"/>
                  </a:lnTo>
                  <a:lnTo>
                    <a:pt x="66" y="73"/>
                  </a:lnTo>
                  <a:lnTo>
                    <a:pt x="71" y="76"/>
                  </a:lnTo>
                  <a:lnTo>
                    <a:pt x="71" y="78"/>
                  </a:lnTo>
                  <a:lnTo>
                    <a:pt x="74" y="83"/>
                  </a:lnTo>
                  <a:lnTo>
                    <a:pt x="76" y="85"/>
                  </a:lnTo>
                  <a:lnTo>
                    <a:pt x="81" y="87"/>
                  </a:lnTo>
                  <a:lnTo>
                    <a:pt x="81" y="90"/>
                  </a:lnTo>
                  <a:lnTo>
                    <a:pt x="83" y="92"/>
                  </a:lnTo>
                  <a:lnTo>
                    <a:pt x="85" y="92"/>
                  </a:lnTo>
                  <a:lnTo>
                    <a:pt x="88" y="95"/>
                  </a:lnTo>
                  <a:lnTo>
                    <a:pt x="90" y="99"/>
                  </a:lnTo>
                  <a:lnTo>
                    <a:pt x="92" y="99"/>
                  </a:lnTo>
                  <a:lnTo>
                    <a:pt x="95" y="102"/>
                  </a:lnTo>
                  <a:lnTo>
                    <a:pt x="97" y="102"/>
                  </a:lnTo>
                  <a:lnTo>
                    <a:pt x="99" y="102"/>
                  </a:lnTo>
                  <a:lnTo>
                    <a:pt x="104" y="102"/>
                  </a:lnTo>
                  <a:lnTo>
                    <a:pt x="107" y="102"/>
                  </a:lnTo>
                  <a:lnTo>
                    <a:pt x="121" y="104"/>
                  </a:lnTo>
                  <a:lnTo>
                    <a:pt x="121" y="106"/>
                  </a:lnTo>
                  <a:lnTo>
                    <a:pt x="125" y="109"/>
                  </a:lnTo>
                  <a:lnTo>
                    <a:pt x="128" y="106"/>
                  </a:lnTo>
                  <a:lnTo>
                    <a:pt x="130" y="106"/>
                  </a:lnTo>
                  <a:lnTo>
                    <a:pt x="128" y="104"/>
                  </a:lnTo>
                  <a:lnTo>
                    <a:pt x="125" y="104"/>
                  </a:lnTo>
                  <a:lnTo>
                    <a:pt x="128" y="104"/>
                  </a:lnTo>
                  <a:lnTo>
                    <a:pt x="130" y="104"/>
                  </a:lnTo>
                  <a:lnTo>
                    <a:pt x="133" y="104"/>
                  </a:lnTo>
                  <a:lnTo>
                    <a:pt x="133" y="102"/>
                  </a:lnTo>
                  <a:lnTo>
                    <a:pt x="125" y="102"/>
                  </a:lnTo>
                  <a:lnTo>
                    <a:pt x="123" y="99"/>
                  </a:lnTo>
                  <a:lnTo>
                    <a:pt x="118" y="97"/>
                  </a:lnTo>
                  <a:lnTo>
                    <a:pt x="118" y="95"/>
                  </a:lnTo>
                  <a:lnTo>
                    <a:pt x="121" y="95"/>
                  </a:lnTo>
                  <a:lnTo>
                    <a:pt x="118" y="92"/>
                  </a:lnTo>
                  <a:lnTo>
                    <a:pt x="116" y="92"/>
                  </a:lnTo>
                  <a:lnTo>
                    <a:pt x="111" y="92"/>
                  </a:lnTo>
                  <a:lnTo>
                    <a:pt x="111" y="90"/>
                  </a:lnTo>
                  <a:lnTo>
                    <a:pt x="111" y="87"/>
                  </a:lnTo>
                  <a:lnTo>
                    <a:pt x="109" y="85"/>
                  </a:lnTo>
                  <a:lnTo>
                    <a:pt x="104" y="87"/>
                  </a:lnTo>
                  <a:lnTo>
                    <a:pt x="102" y="85"/>
                  </a:lnTo>
                  <a:lnTo>
                    <a:pt x="99" y="80"/>
                  </a:lnTo>
                  <a:lnTo>
                    <a:pt x="97" y="80"/>
                  </a:lnTo>
                  <a:lnTo>
                    <a:pt x="97" y="78"/>
                  </a:lnTo>
                  <a:lnTo>
                    <a:pt x="97" y="76"/>
                  </a:lnTo>
                  <a:lnTo>
                    <a:pt x="97" y="73"/>
                  </a:lnTo>
                  <a:lnTo>
                    <a:pt x="95" y="73"/>
                  </a:lnTo>
                  <a:lnTo>
                    <a:pt x="92" y="71"/>
                  </a:lnTo>
                  <a:lnTo>
                    <a:pt x="90" y="69"/>
                  </a:lnTo>
                  <a:lnTo>
                    <a:pt x="88" y="66"/>
                  </a:lnTo>
                  <a:lnTo>
                    <a:pt x="85" y="64"/>
                  </a:lnTo>
                  <a:lnTo>
                    <a:pt x="83" y="62"/>
                  </a:lnTo>
                  <a:lnTo>
                    <a:pt x="83" y="59"/>
                  </a:lnTo>
                  <a:lnTo>
                    <a:pt x="81" y="57"/>
                  </a:lnTo>
                  <a:lnTo>
                    <a:pt x="83" y="57"/>
                  </a:lnTo>
                  <a:lnTo>
                    <a:pt x="85" y="57"/>
                  </a:lnTo>
                  <a:lnTo>
                    <a:pt x="88" y="57"/>
                  </a:lnTo>
                  <a:lnTo>
                    <a:pt x="90" y="54"/>
                  </a:lnTo>
                  <a:lnTo>
                    <a:pt x="92" y="54"/>
                  </a:lnTo>
                  <a:lnTo>
                    <a:pt x="92" y="52"/>
                  </a:lnTo>
                  <a:lnTo>
                    <a:pt x="90" y="50"/>
                  </a:lnTo>
                  <a:lnTo>
                    <a:pt x="90" y="47"/>
                  </a:lnTo>
                  <a:lnTo>
                    <a:pt x="88" y="45"/>
                  </a:lnTo>
                  <a:lnTo>
                    <a:pt x="85" y="45"/>
                  </a:lnTo>
                  <a:lnTo>
                    <a:pt x="78" y="43"/>
                  </a:lnTo>
                  <a:lnTo>
                    <a:pt x="76" y="43"/>
                  </a:lnTo>
                  <a:lnTo>
                    <a:pt x="71" y="40"/>
                  </a:lnTo>
                  <a:lnTo>
                    <a:pt x="66" y="38"/>
                  </a:lnTo>
                  <a:lnTo>
                    <a:pt x="64" y="38"/>
                  </a:lnTo>
                  <a:lnTo>
                    <a:pt x="64" y="33"/>
                  </a:lnTo>
                  <a:lnTo>
                    <a:pt x="64" y="31"/>
                  </a:lnTo>
                  <a:lnTo>
                    <a:pt x="62" y="26"/>
                  </a:lnTo>
                  <a:lnTo>
                    <a:pt x="57" y="24"/>
                  </a:lnTo>
                  <a:lnTo>
                    <a:pt x="55" y="24"/>
                  </a:lnTo>
                  <a:lnTo>
                    <a:pt x="50" y="19"/>
                  </a:lnTo>
                  <a:lnTo>
                    <a:pt x="48" y="17"/>
                  </a:lnTo>
                  <a:lnTo>
                    <a:pt x="45" y="14"/>
                  </a:lnTo>
                  <a:lnTo>
                    <a:pt x="43" y="14"/>
                  </a:lnTo>
                  <a:lnTo>
                    <a:pt x="40" y="14"/>
                  </a:lnTo>
                  <a:lnTo>
                    <a:pt x="31" y="10"/>
                  </a:lnTo>
                  <a:lnTo>
                    <a:pt x="24" y="10"/>
                  </a:lnTo>
                  <a:lnTo>
                    <a:pt x="22" y="7"/>
                  </a:lnTo>
                  <a:lnTo>
                    <a:pt x="19" y="7"/>
                  </a:lnTo>
                  <a:lnTo>
                    <a:pt x="14" y="5"/>
                  </a:lnTo>
                  <a:lnTo>
                    <a:pt x="10" y="2"/>
                  </a:lnTo>
                  <a:lnTo>
                    <a:pt x="7" y="2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55" name="Freeform 574"/>
            <p:cNvSpPr>
              <a:spLocks/>
            </p:cNvSpPr>
            <p:nvPr/>
          </p:nvSpPr>
          <p:spPr bwMode="auto">
            <a:xfrm>
              <a:off x="4994" y="2350"/>
              <a:ext cx="155" cy="121"/>
            </a:xfrm>
            <a:custGeom>
              <a:avLst/>
              <a:gdLst>
                <a:gd name="T0" fmla="*/ 0 w 133"/>
                <a:gd name="T1" fmla="*/ 2147483647 h 109"/>
                <a:gd name="T2" fmla="*/ 0 w 133"/>
                <a:gd name="T3" fmla="*/ 2147483647 h 109"/>
                <a:gd name="T4" fmla="*/ 2147483647 w 133"/>
                <a:gd name="T5" fmla="*/ 2147483647 h 109"/>
                <a:gd name="T6" fmla="*/ 2147483647 w 133"/>
                <a:gd name="T7" fmla="*/ 2147483647 h 109"/>
                <a:gd name="T8" fmla="*/ 2147483647 w 133"/>
                <a:gd name="T9" fmla="*/ 2147483647 h 109"/>
                <a:gd name="T10" fmla="*/ 2147483647 w 133"/>
                <a:gd name="T11" fmla="*/ 2147483647 h 109"/>
                <a:gd name="T12" fmla="*/ 2147483647 w 133"/>
                <a:gd name="T13" fmla="*/ 2147483647 h 109"/>
                <a:gd name="T14" fmla="*/ 2147483647 w 133"/>
                <a:gd name="T15" fmla="*/ 2147483647 h 109"/>
                <a:gd name="T16" fmla="*/ 2147483647 w 133"/>
                <a:gd name="T17" fmla="*/ 2147483647 h 109"/>
                <a:gd name="T18" fmla="*/ 2147483647 w 133"/>
                <a:gd name="T19" fmla="*/ 2147483647 h 109"/>
                <a:gd name="T20" fmla="*/ 2147483647 w 133"/>
                <a:gd name="T21" fmla="*/ 2147483647 h 109"/>
                <a:gd name="T22" fmla="*/ 2147483647 w 133"/>
                <a:gd name="T23" fmla="*/ 2147483647 h 109"/>
                <a:gd name="T24" fmla="*/ 2147483647 w 133"/>
                <a:gd name="T25" fmla="*/ 2147483647 h 109"/>
                <a:gd name="T26" fmla="*/ 2147483647 w 133"/>
                <a:gd name="T27" fmla="*/ 2147483647 h 109"/>
                <a:gd name="T28" fmla="*/ 2147483647 w 133"/>
                <a:gd name="T29" fmla="*/ 2147483647 h 109"/>
                <a:gd name="T30" fmla="*/ 2147483647 w 133"/>
                <a:gd name="T31" fmla="*/ 2147483647 h 109"/>
                <a:gd name="T32" fmla="*/ 2147483647 w 133"/>
                <a:gd name="T33" fmla="*/ 2147483647 h 109"/>
                <a:gd name="T34" fmla="*/ 2147483647 w 133"/>
                <a:gd name="T35" fmla="*/ 2147483647 h 109"/>
                <a:gd name="T36" fmla="*/ 2147483647 w 133"/>
                <a:gd name="T37" fmla="*/ 2147483647 h 109"/>
                <a:gd name="T38" fmla="*/ 2147483647 w 133"/>
                <a:gd name="T39" fmla="*/ 2147483647 h 109"/>
                <a:gd name="T40" fmla="*/ 2147483647 w 133"/>
                <a:gd name="T41" fmla="*/ 2147483647 h 109"/>
                <a:gd name="T42" fmla="*/ 2147483647 w 133"/>
                <a:gd name="T43" fmla="*/ 2147483647 h 109"/>
                <a:gd name="T44" fmla="*/ 2147483647 w 133"/>
                <a:gd name="T45" fmla="*/ 2147483647 h 109"/>
                <a:gd name="T46" fmla="*/ 2147483647 w 133"/>
                <a:gd name="T47" fmla="*/ 2147483647 h 109"/>
                <a:gd name="T48" fmla="*/ 2147483647 w 133"/>
                <a:gd name="T49" fmla="*/ 2147483647 h 109"/>
                <a:gd name="T50" fmla="*/ 2147483647 w 133"/>
                <a:gd name="T51" fmla="*/ 2147483647 h 109"/>
                <a:gd name="T52" fmla="*/ 2147483647 w 133"/>
                <a:gd name="T53" fmla="*/ 2147483647 h 109"/>
                <a:gd name="T54" fmla="*/ 2147483647 w 133"/>
                <a:gd name="T55" fmla="*/ 2147483647 h 109"/>
                <a:gd name="T56" fmla="*/ 2147483647 w 133"/>
                <a:gd name="T57" fmla="*/ 2147483647 h 109"/>
                <a:gd name="T58" fmla="*/ 2147483647 w 133"/>
                <a:gd name="T59" fmla="*/ 2147483647 h 109"/>
                <a:gd name="T60" fmla="*/ 2147483647 w 133"/>
                <a:gd name="T61" fmla="*/ 2147483647 h 109"/>
                <a:gd name="T62" fmla="*/ 2147483647 w 133"/>
                <a:gd name="T63" fmla="*/ 2147483647 h 109"/>
                <a:gd name="T64" fmla="*/ 2147483647 w 133"/>
                <a:gd name="T65" fmla="*/ 2147483647 h 109"/>
                <a:gd name="T66" fmla="*/ 2147483647 w 133"/>
                <a:gd name="T67" fmla="*/ 2147483647 h 109"/>
                <a:gd name="T68" fmla="*/ 2147483647 w 133"/>
                <a:gd name="T69" fmla="*/ 2147483647 h 109"/>
                <a:gd name="T70" fmla="*/ 2147483647 w 133"/>
                <a:gd name="T71" fmla="*/ 2147483647 h 109"/>
                <a:gd name="T72" fmla="*/ 2147483647 w 133"/>
                <a:gd name="T73" fmla="*/ 2147483647 h 109"/>
                <a:gd name="T74" fmla="*/ 2147483647 w 133"/>
                <a:gd name="T75" fmla="*/ 2147483647 h 109"/>
                <a:gd name="T76" fmla="*/ 2147483647 w 133"/>
                <a:gd name="T77" fmla="*/ 2147483647 h 109"/>
                <a:gd name="T78" fmla="*/ 2147483647 w 133"/>
                <a:gd name="T79" fmla="*/ 2147483647 h 109"/>
                <a:gd name="T80" fmla="*/ 2147483647 w 133"/>
                <a:gd name="T81" fmla="*/ 2147483647 h 109"/>
                <a:gd name="T82" fmla="*/ 2147483647 w 133"/>
                <a:gd name="T83" fmla="*/ 2147483647 h 109"/>
                <a:gd name="T84" fmla="*/ 2147483647 w 133"/>
                <a:gd name="T85" fmla="*/ 2147483647 h 109"/>
                <a:gd name="T86" fmla="*/ 2147483647 w 133"/>
                <a:gd name="T87" fmla="*/ 2147483647 h 109"/>
                <a:gd name="T88" fmla="*/ 2147483647 w 133"/>
                <a:gd name="T89" fmla="*/ 2147483647 h 109"/>
                <a:gd name="T90" fmla="*/ 2147483647 w 133"/>
                <a:gd name="T91" fmla="*/ 2147483647 h 109"/>
                <a:gd name="T92" fmla="*/ 0 w 133"/>
                <a:gd name="T93" fmla="*/ 0 h 10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33"/>
                <a:gd name="T142" fmla="*/ 0 h 109"/>
                <a:gd name="T143" fmla="*/ 133 w 133"/>
                <a:gd name="T144" fmla="*/ 109 h 10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33" h="109">
                  <a:moveTo>
                    <a:pt x="0" y="0"/>
                  </a:moveTo>
                  <a:lnTo>
                    <a:pt x="0" y="2"/>
                  </a:lnTo>
                  <a:lnTo>
                    <a:pt x="0" y="33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3" y="71"/>
                  </a:lnTo>
                  <a:lnTo>
                    <a:pt x="3" y="85"/>
                  </a:lnTo>
                  <a:lnTo>
                    <a:pt x="3" y="87"/>
                  </a:lnTo>
                  <a:lnTo>
                    <a:pt x="5" y="87"/>
                  </a:lnTo>
                  <a:lnTo>
                    <a:pt x="7" y="87"/>
                  </a:lnTo>
                  <a:lnTo>
                    <a:pt x="10" y="87"/>
                  </a:lnTo>
                  <a:lnTo>
                    <a:pt x="12" y="87"/>
                  </a:lnTo>
                  <a:lnTo>
                    <a:pt x="14" y="87"/>
                  </a:lnTo>
                  <a:lnTo>
                    <a:pt x="17" y="87"/>
                  </a:lnTo>
                  <a:lnTo>
                    <a:pt x="19" y="87"/>
                  </a:lnTo>
                  <a:lnTo>
                    <a:pt x="22" y="90"/>
                  </a:lnTo>
                  <a:lnTo>
                    <a:pt x="24" y="90"/>
                  </a:lnTo>
                  <a:lnTo>
                    <a:pt x="29" y="87"/>
                  </a:lnTo>
                  <a:lnTo>
                    <a:pt x="31" y="85"/>
                  </a:lnTo>
                  <a:lnTo>
                    <a:pt x="31" y="80"/>
                  </a:lnTo>
                  <a:lnTo>
                    <a:pt x="29" y="78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33" y="76"/>
                  </a:lnTo>
                  <a:lnTo>
                    <a:pt x="33" y="73"/>
                  </a:lnTo>
                  <a:lnTo>
                    <a:pt x="33" y="71"/>
                  </a:lnTo>
                  <a:lnTo>
                    <a:pt x="36" y="73"/>
                  </a:lnTo>
                  <a:lnTo>
                    <a:pt x="38" y="71"/>
                  </a:lnTo>
                  <a:lnTo>
                    <a:pt x="38" y="69"/>
                  </a:lnTo>
                  <a:lnTo>
                    <a:pt x="38" y="66"/>
                  </a:lnTo>
                  <a:lnTo>
                    <a:pt x="43" y="69"/>
                  </a:lnTo>
                  <a:lnTo>
                    <a:pt x="43" y="66"/>
                  </a:lnTo>
                  <a:lnTo>
                    <a:pt x="45" y="66"/>
                  </a:lnTo>
                  <a:lnTo>
                    <a:pt x="48" y="66"/>
                  </a:lnTo>
                  <a:lnTo>
                    <a:pt x="50" y="66"/>
                  </a:lnTo>
                  <a:lnTo>
                    <a:pt x="52" y="69"/>
                  </a:lnTo>
                  <a:lnTo>
                    <a:pt x="55" y="69"/>
                  </a:lnTo>
                  <a:lnTo>
                    <a:pt x="57" y="71"/>
                  </a:lnTo>
                  <a:lnTo>
                    <a:pt x="59" y="71"/>
                  </a:lnTo>
                  <a:lnTo>
                    <a:pt x="62" y="71"/>
                  </a:lnTo>
                  <a:lnTo>
                    <a:pt x="66" y="73"/>
                  </a:lnTo>
                  <a:lnTo>
                    <a:pt x="71" y="76"/>
                  </a:lnTo>
                  <a:lnTo>
                    <a:pt x="71" y="78"/>
                  </a:lnTo>
                  <a:lnTo>
                    <a:pt x="74" y="83"/>
                  </a:lnTo>
                  <a:lnTo>
                    <a:pt x="76" y="85"/>
                  </a:lnTo>
                  <a:lnTo>
                    <a:pt x="81" y="87"/>
                  </a:lnTo>
                  <a:lnTo>
                    <a:pt x="81" y="90"/>
                  </a:lnTo>
                  <a:lnTo>
                    <a:pt x="83" y="92"/>
                  </a:lnTo>
                  <a:lnTo>
                    <a:pt x="85" y="92"/>
                  </a:lnTo>
                  <a:lnTo>
                    <a:pt x="88" y="95"/>
                  </a:lnTo>
                  <a:lnTo>
                    <a:pt x="90" y="99"/>
                  </a:lnTo>
                  <a:lnTo>
                    <a:pt x="92" y="99"/>
                  </a:lnTo>
                  <a:lnTo>
                    <a:pt x="95" y="102"/>
                  </a:lnTo>
                  <a:lnTo>
                    <a:pt x="97" y="102"/>
                  </a:lnTo>
                  <a:lnTo>
                    <a:pt x="99" y="102"/>
                  </a:lnTo>
                  <a:lnTo>
                    <a:pt x="104" y="102"/>
                  </a:lnTo>
                  <a:lnTo>
                    <a:pt x="107" y="102"/>
                  </a:lnTo>
                  <a:lnTo>
                    <a:pt x="121" y="104"/>
                  </a:lnTo>
                  <a:lnTo>
                    <a:pt x="121" y="106"/>
                  </a:lnTo>
                  <a:lnTo>
                    <a:pt x="125" y="109"/>
                  </a:lnTo>
                  <a:lnTo>
                    <a:pt x="128" y="106"/>
                  </a:lnTo>
                  <a:lnTo>
                    <a:pt x="130" y="106"/>
                  </a:lnTo>
                  <a:lnTo>
                    <a:pt x="128" y="104"/>
                  </a:lnTo>
                  <a:lnTo>
                    <a:pt x="125" y="104"/>
                  </a:lnTo>
                  <a:lnTo>
                    <a:pt x="128" y="104"/>
                  </a:lnTo>
                  <a:lnTo>
                    <a:pt x="130" y="104"/>
                  </a:lnTo>
                  <a:lnTo>
                    <a:pt x="133" y="104"/>
                  </a:lnTo>
                  <a:lnTo>
                    <a:pt x="133" y="102"/>
                  </a:lnTo>
                  <a:lnTo>
                    <a:pt x="125" y="102"/>
                  </a:lnTo>
                  <a:lnTo>
                    <a:pt x="123" y="99"/>
                  </a:lnTo>
                  <a:lnTo>
                    <a:pt x="118" y="97"/>
                  </a:lnTo>
                  <a:lnTo>
                    <a:pt x="118" y="95"/>
                  </a:lnTo>
                  <a:lnTo>
                    <a:pt x="121" y="95"/>
                  </a:lnTo>
                  <a:lnTo>
                    <a:pt x="118" y="92"/>
                  </a:lnTo>
                  <a:lnTo>
                    <a:pt x="116" y="92"/>
                  </a:lnTo>
                  <a:lnTo>
                    <a:pt x="111" y="92"/>
                  </a:lnTo>
                  <a:lnTo>
                    <a:pt x="111" y="90"/>
                  </a:lnTo>
                  <a:lnTo>
                    <a:pt x="111" y="87"/>
                  </a:lnTo>
                  <a:lnTo>
                    <a:pt x="109" y="85"/>
                  </a:lnTo>
                  <a:lnTo>
                    <a:pt x="104" y="87"/>
                  </a:lnTo>
                  <a:lnTo>
                    <a:pt x="102" y="85"/>
                  </a:lnTo>
                  <a:lnTo>
                    <a:pt x="99" y="80"/>
                  </a:lnTo>
                  <a:lnTo>
                    <a:pt x="97" y="80"/>
                  </a:lnTo>
                  <a:lnTo>
                    <a:pt x="97" y="78"/>
                  </a:lnTo>
                  <a:lnTo>
                    <a:pt x="97" y="76"/>
                  </a:lnTo>
                  <a:lnTo>
                    <a:pt x="97" y="73"/>
                  </a:lnTo>
                  <a:lnTo>
                    <a:pt x="95" y="73"/>
                  </a:lnTo>
                  <a:lnTo>
                    <a:pt x="92" y="71"/>
                  </a:lnTo>
                  <a:lnTo>
                    <a:pt x="90" y="69"/>
                  </a:lnTo>
                  <a:lnTo>
                    <a:pt x="88" y="66"/>
                  </a:lnTo>
                  <a:lnTo>
                    <a:pt x="85" y="64"/>
                  </a:lnTo>
                  <a:lnTo>
                    <a:pt x="83" y="62"/>
                  </a:lnTo>
                  <a:lnTo>
                    <a:pt x="83" y="59"/>
                  </a:lnTo>
                  <a:lnTo>
                    <a:pt x="81" y="57"/>
                  </a:lnTo>
                  <a:lnTo>
                    <a:pt x="83" y="57"/>
                  </a:lnTo>
                  <a:lnTo>
                    <a:pt x="85" y="57"/>
                  </a:lnTo>
                  <a:lnTo>
                    <a:pt x="88" y="57"/>
                  </a:lnTo>
                  <a:lnTo>
                    <a:pt x="90" y="54"/>
                  </a:lnTo>
                  <a:lnTo>
                    <a:pt x="92" y="54"/>
                  </a:lnTo>
                  <a:lnTo>
                    <a:pt x="92" y="52"/>
                  </a:lnTo>
                  <a:lnTo>
                    <a:pt x="90" y="50"/>
                  </a:lnTo>
                  <a:lnTo>
                    <a:pt x="90" y="47"/>
                  </a:lnTo>
                  <a:lnTo>
                    <a:pt x="88" y="45"/>
                  </a:lnTo>
                  <a:lnTo>
                    <a:pt x="85" y="45"/>
                  </a:lnTo>
                  <a:lnTo>
                    <a:pt x="78" y="43"/>
                  </a:lnTo>
                  <a:lnTo>
                    <a:pt x="76" y="43"/>
                  </a:lnTo>
                  <a:lnTo>
                    <a:pt x="71" y="40"/>
                  </a:lnTo>
                  <a:lnTo>
                    <a:pt x="66" y="38"/>
                  </a:lnTo>
                  <a:lnTo>
                    <a:pt x="64" y="38"/>
                  </a:lnTo>
                  <a:lnTo>
                    <a:pt x="64" y="33"/>
                  </a:lnTo>
                  <a:lnTo>
                    <a:pt x="64" y="31"/>
                  </a:lnTo>
                  <a:lnTo>
                    <a:pt x="62" y="26"/>
                  </a:lnTo>
                  <a:lnTo>
                    <a:pt x="57" y="24"/>
                  </a:lnTo>
                  <a:lnTo>
                    <a:pt x="55" y="24"/>
                  </a:lnTo>
                  <a:lnTo>
                    <a:pt x="50" y="19"/>
                  </a:lnTo>
                  <a:lnTo>
                    <a:pt x="48" y="17"/>
                  </a:lnTo>
                  <a:lnTo>
                    <a:pt x="45" y="14"/>
                  </a:lnTo>
                  <a:lnTo>
                    <a:pt x="43" y="14"/>
                  </a:lnTo>
                  <a:lnTo>
                    <a:pt x="40" y="14"/>
                  </a:lnTo>
                  <a:lnTo>
                    <a:pt x="31" y="10"/>
                  </a:lnTo>
                  <a:lnTo>
                    <a:pt x="24" y="10"/>
                  </a:lnTo>
                  <a:lnTo>
                    <a:pt x="22" y="7"/>
                  </a:lnTo>
                  <a:lnTo>
                    <a:pt x="19" y="7"/>
                  </a:lnTo>
                  <a:lnTo>
                    <a:pt x="14" y="5"/>
                  </a:lnTo>
                  <a:lnTo>
                    <a:pt x="10" y="2"/>
                  </a:lnTo>
                  <a:lnTo>
                    <a:pt x="7" y="2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56" name="Freeform 575"/>
            <p:cNvSpPr>
              <a:spLocks/>
            </p:cNvSpPr>
            <p:nvPr/>
          </p:nvSpPr>
          <p:spPr bwMode="auto">
            <a:xfrm>
              <a:off x="2719" y="2091"/>
              <a:ext cx="118" cy="80"/>
            </a:xfrm>
            <a:custGeom>
              <a:avLst/>
              <a:gdLst>
                <a:gd name="T0" fmla="*/ 2147483647 w 102"/>
                <a:gd name="T1" fmla="*/ 2147483647 h 73"/>
                <a:gd name="T2" fmla="*/ 2147483647 w 102"/>
                <a:gd name="T3" fmla="*/ 2147483647 h 73"/>
                <a:gd name="T4" fmla="*/ 2147483647 w 102"/>
                <a:gd name="T5" fmla="*/ 2147483647 h 73"/>
                <a:gd name="T6" fmla="*/ 2147483647 w 102"/>
                <a:gd name="T7" fmla="*/ 2147483647 h 73"/>
                <a:gd name="T8" fmla="*/ 2147483647 w 102"/>
                <a:gd name="T9" fmla="*/ 2147483647 h 73"/>
                <a:gd name="T10" fmla="*/ 2147483647 w 102"/>
                <a:gd name="T11" fmla="*/ 2147483647 h 73"/>
                <a:gd name="T12" fmla="*/ 2147483647 w 102"/>
                <a:gd name="T13" fmla="*/ 2147483647 h 73"/>
                <a:gd name="T14" fmla="*/ 0 w 102"/>
                <a:gd name="T15" fmla="*/ 2147483647 h 73"/>
                <a:gd name="T16" fmla="*/ 0 w 102"/>
                <a:gd name="T17" fmla="*/ 2147483647 h 73"/>
                <a:gd name="T18" fmla="*/ 0 w 102"/>
                <a:gd name="T19" fmla="*/ 2147483647 h 73"/>
                <a:gd name="T20" fmla="*/ 2147483647 w 102"/>
                <a:gd name="T21" fmla="*/ 2147483647 h 73"/>
                <a:gd name="T22" fmla="*/ 2147483647 w 102"/>
                <a:gd name="T23" fmla="*/ 2147483647 h 73"/>
                <a:gd name="T24" fmla="*/ 2147483647 w 102"/>
                <a:gd name="T25" fmla="*/ 2147483647 h 73"/>
                <a:gd name="T26" fmla="*/ 2147483647 w 102"/>
                <a:gd name="T27" fmla="*/ 2147483647 h 73"/>
                <a:gd name="T28" fmla="*/ 2147483647 w 102"/>
                <a:gd name="T29" fmla="*/ 2147483647 h 73"/>
                <a:gd name="T30" fmla="*/ 2147483647 w 102"/>
                <a:gd name="T31" fmla="*/ 2147483647 h 73"/>
                <a:gd name="T32" fmla="*/ 2147483647 w 102"/>
                <a:gd name="T33" fmla="*/ 2147483647 h 73"/>
                <a:gd name="T34" fmla="*/ 2147483647 w 102"/>
                <a:gd name="T35" fmla="*/ 2147483647 h 73"/>
                <a:gd name="T36" fmla="*/ 2147483647 w 102"/>
                <a:gd name="T37" fmla="*/ 2147483647 h 73"/>
                <a:gd name="T38" fmla="*/ 2147483647 w 102"/>
                <a:gd name="T39" fmla="*/ 2147483647 h 73"/>
                <a:gd name="T40" fmla="*/ 2147483647 w 102"/>
                <a:gd name="T41" fmla="*/ 2147483647 h 73"/>
                <a:gd name="T42" fmla="*/ 2147483647 w 102"/>
                <a:gd name="T43" fmla="*/ 2147483647 h 73"/>
                <a:gd name="T44" fmla="*/ 2147483647 w 102"/>
                <a:gd name="T45" fmla="*/ 2147483647 h 73"/>
                <a:gd name="T46" fmla="*/ 2147483647 w 102"/>
                <a:gd name="T47" fmla="*/ 2147483647 h 73"/>
                <a:gd name="T48" fmla="*/ 2147483647 w 102"/>
                <a:gd name="T49" fmla="*/ 2147483647 h 73"/>
                <a:gd name="T50" fmla="*/ 2147483647 w 102"/>
                <a:gd name="T51" fmla="*/ 2147483647 h 73"/>
                <a:gd name="T52" fmla="*/ 2147483647 w 102"/>
                <a:gd name="T53" fmla="*/ 2147483647 h 73"/>
                <a:gd name="T54" fmla="*/ 2147483647 w 102"/>
                <a:gd name="T55" fmla="*/ 2147483647 h 73"/>
                <a:gd name="T56" fmla="*/ 2147483647 w 102"/>
                <a:gd name="T57" fmla="*/ 2147483647 h 73"/>
                <a:gd name="T58" fmla="*/ 2147483647 w 102"/>
                <a:gd name="T59" fmla="*/ 2147483647 h 73"/>
                <a:gd name="T60" fmla="*/ 2147483647 w 102"/>
                <a:gd name="T61" fmla="*/ 2147483647 h 73"/>
                <a:gd name="T62" fmla="*/ 2147483647 w 102"/>
                <a:gd name="T63" fmla="*/ 2147483647 h 73"/>
                <a:gd name="T64" fmla="*/ 2147483647 w 102"/>
                <a:gd name="T65" fmla="*/ 2147483647 h 73"/>
                <a:gd name="T66" fmla="*/ 2147483647 w 102"/>
                <a:gd name="T67" fmla="*/ 2147483647 h 73"/>
                <a:gd name="T68" fmla="*/ 2147483647 w 102"/>
                <a:gd name="T69" fmla="*/ 2147483647 h 73"/>
                <a:gd name="T70" fmla="*/ 2147483647 w 102"/>
                <a:gd name="T71" fmla="*/ 2147483647 h 73"/>
                <a:gd name="T72" fmla="*/ 2147483647 w 102"/>
                <a:gd name="T73" fmla="*/ 2147483647 h 73"/>
                <a:gd name="T74" fmla="*/ 2147483647 w 102"/>
                <a:gd name="T75" fmla="*/ 2147483647 h 73"/>
                <a:gd name="T76" fmla="*/ 2147483647 w 102"/>
                <a:gd name="T77" fmla="*/ 2147483647 h 73"/>
                <a:gd name="T78" fmla="*/ 2147483647 w 102"/>
                <a:gd name="T79" fmla="*/ 2147483647 h 73"/>
                <a:gd name="T80" fmla="*/ 2147483647 w 102"/>
                <a:gd name="T81" fmla="*/ 2147483647 h 73"/>
                <a:gd name="T82" fmla="*/ 2147483647 w 102"/>
                <a:gd name="T83" fmla="*/ 2147483647 h 73"/>
                <a:gd name="T84" fmla="*/ 2147483647 w 102"/>
                <a:gd name="T85" fmla="*/ 2147483647 h 73"/>
                <a:gd name="T86" fmla="*/ 2147483647 w 102"/>
                <a:gd name="T87" fmla="*/ 2147483647 h 73"/>
                <a:gd name="T88" fmla="*/ 2147483647 w 102"/>
                <a:gd name="T89" fmla="*/ 2147483647 h 73"/>
                <a:gd name="T90" fmla="*/ 2147483647 w 102"/>
                <a:gd name="T91" fmla="*/ 2147483647 h 73"/>
                <a:gd name="T92" fmla="*/ 2147483647 w 102"/>
                <a:gd name="T93" fmla="*/ 0 h 7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2"/>
                <a:gd name="T142" fmla="*/ 0 h 73"/>
                <a:gd name="T143" fmla="*/ 102 w 102"/>
                <a:gd name="T144" fmla="*/ 73 h 7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2" h="73">
                  <a:moveTo>
                    <a:pt x="71" y="0"/>
                  </a:moveTo>
                  <a:lnTo>
                    <a:pt x="64" y="0"/>
                  </a:lnTo>
                  <a:lnTo>
                    <a:pt x="59" y="2"/>
                  </a:lnTo>
                  <a:lnTo>
                    <a:pt x="57" y="2"/>
                  </a:lnTo>
                  <a:lnTo>
                    <a:pt x="52" y="7"/>
                  </a:lnTo>
                  <a:lnTo>
                    <a:pt x="43" y="12"/>
                  </a:lnTo>
                  <a:lnTo>
                    <a:pt x="40" y="16"/>
                  </a:lnTo>
                  <a:lnTo>
                    <a:pt x="36" y="19"/>
                  </a:lnTo>
                  <a:lnTo>
                    <a:pt x="26" y="21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19" y="23"/>
                  </a:lnTo>
                  <a:lnTo>
                    <a:pt x="17" y="23"/>
                  </a:lnTo>
                  <a:lnTo>
                    <a:pt x="17" y="26"/>
                  </a:lnTo>
                  <a:lnTo>
                    <a:pt x="14" y="28"/>
                  </a:lnTo>
                  <a:lnTo>
                    <a:pt x="14" y="33"/>
                  </a:lnTo>
                  <a:lnTo>
                    <a:pt x="12" y="35"/>
                  </a:lnTo>
                  <a:lnTo>
                    <a:pt x="10" y="38"/>
                  </a:lnTo>
                  <a:lnTo>
                    <a:pt x="7" y="42"/>
                  </a:lnTo>
                  <a:lnTo>
                    <a:pt x="5" y="45"/>
                  </a:lnTo>
                  <a:lnTo>
                    <a:pt x="3" y="45"/>
                  </a:lnTo>
                  <a:lnTo>
                    <a:pt x="3" y="47"/>
                  </a:lnTo>
                  <a:lnTo>
                    <a:pt x="3" y="49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3" y="66"/>
                  </a:lnTo>
                  <a:lnTo>
                    <a:pt x="3" y="68"/>
                  </a:lnTo>
                  <a:lnTo>
                    <a:pt x="5" y="68"/>
                  </a:lnTo>
                  <a:lnTo>
                    <a:pt x="5" y="71"/>
                  </a:lnTo>
                  <a:lnTo>
                    <a:pt x="7" y="71"/>
                  </a:lnTo>
                  <a:lnTo>
                    <a:pt x="10" y="71"/>
                  </a:lnTo>
                  <a:lnTo>
                    <a:pt x="12" y="71"/>
                  </a:lnTo>
                  <a:lnTo>
                    <a:pt x="12" y="68"/>
                  </a:lnTo>
                  <a:lnTo>
                    <a:pt x="14" y="68"/>
                  </a:lnTo>
                  <a:lnTo>
                    <a:pt x="19" y="68"/>
                  </a:lnTo>
                  <a:lnTo>
                    <a:pt x="22" y="66"/>
                  </a:lnTo>
                  <a:lnTo>
                    <a:pt x="22" y="68"/>
                  </a:lnTo>
                  <a:lnTo>
                    <a:pt x="26" y="68"/>
                  </a:lnTo>
                  <a:lnTo>
                    <a:pt x="29" y="68"/>
                  </a:lnTo>
                  <a:lnTo>
                    <a:pt x="29" y="71"/>
                  </a:lnTo>
                  <a:lnTo>
                    <a:pt x="31" y="73"/>
                  </a:lnTo>
                  <a:lnTo>
                    <a:pt x="33" y="73"/>
                  </a:lnTo>
                  <a:lnTo>
                    <a:pt x="33" y="71"/>
                  </a:lnTo>
                  <a:lnTo>
                    <a:pt x="33" y="68"/>
                  </a:lnTo>
                  <a:lnTo>
                    <a:pt x="31" y="66"/>
                  </a:lnTo>
                  <a:lnTo>
                    <a:pt x="33" y="61"/>
                  </a:lnTo>
                  <a:lnTo>
                    <a:pt x="31" y="61"/>
                  </a:lnTo>
                  <a:lnTo>
                    <a:pt x="31" y="59"/>
                  </a:lnTo>
                  <a:lnTo>
                    <a:pt x="31" y="57"/>
                  </a:lnTo>
                  <a:lnTo>
                    <a:pt x="31" y="54"/>
                  </a:lnTo>
                  <a:lnTo>
                    <a:pt x="36" y="54"/>
                  </a:lnTo>
                  <a:lnTo>
                    <a:pt x="38" y="54"/>
                  </a:lnTo>
                  <a:lnTo>
                    <a:pt x="40" y="54"/>
                  </a:lnTo>
                  <a:lnTo>
                    <a:pt x="48" y="54"/>
                  </a:lnTo>
                  <a:lnTo>
                    <a:pt x="55" y="54"/>
                  </a:lnTo>
                  <a:lnTo>
                    <a:pt x="59" y="54"/>
                  </a:lnTo>
                  <a:lnTo>
                    <a:pt x="62" y="52"/>
                  </a:lnTo>
                  <a:lnTo>
                    <a:pt x="66" y="52"/>
                  </a:lnTo>
                  <a:lnTo>
                    <a:pt x="74" y="54"/>
                  </a:lnTo>
                  <a:lnTo>
                    <a:pt x="76" y="54"/>
                  </a:lnTo>
                  <a:lnTo>
                    <a:pt x="81" y="54"/>
                  </a:lnTo>
                  <a:lnTo>
                    <a:pt x="81" y="52"/>
                  </a:lnTo>
                  <a:lnTo>
                    <a:pt x="83" y="52"/>
                  </a:lnTo>
                  <a:lnTo>
                    <a:pt x="83" y="49"/>
                  </a:lnTo>
                  <a:lnTo>
                    <a:pt x="85" y="49"/>
                  </a:lnTo>
                  <a:lnTo>
                    <a:pt x="88" y="47"/>
                  </a:lnTo>
                  <a:lnTo>
                    <a:pt x="90" y="47"/>
                  </a:lnTo>
                  <a:lnTo>
                    <a:pt x="92" y="47"/>
                  </a:lnTo>
                  <a:lnTo>
                    <a:pt x="95" y="47"/>
                  </a:lnTo>
                  <a:lnTo>
                    <a:pt x="97" y="47"/>
                  </a:lnTo>
                  <a:lnTo>
                    <a:pt x="100" y="45"/>
                  </a:lnTo>
                  <a:lnTo>
                    <a:pt x="100" y="42"/>
                  </a:lnTo>
                  <a:lnTo>
                    <a:pt x="102" y="42"/>
                  </a:lnTo>
                  <a:lnTo>
                    <a:pt x="102" y="40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3"/>
                  </a:lnTo>
                  <a:lnTo>
                    <a:pt x="97" y="31"/>
                  </a:lnTo>
                  <a:lnTo>
                    <a:pt x="95" y="31"/>
                  </a:lnTo>
                  <a:lnTo>
                    <a:pt x="92" y="31"/>
                  </a:lnTo>
                  <a:lnTo>
                    <a:pt x="92" y="33"/>
                  </a:lnTo>
                  <a:lnTo>
                    <a:pt x="88" y="31"/>
                  </a:lnTo>
                  <a:lnTo>
                    <a:pt x="85" y="28"/>
                  </a:lnTo>
                  <a:lnTo>
                    <a:pt x="83" y="26"/>
                  </a:lnTo>
                  <a:lnTo>
                    <a:pt x="83" y="23"/>
                  </a:lnTo>
                  <a:lnTo>
                    <a:pt x="81" y="21"/>
                  </a:lnTo>
                  <a:lnTo>
                    <a:pt x="76" y="16"/>
                  </a:lnTo>
                  <a:lnTo>
                    <a:pt x="74" y="14"/>
                  </a:lnTo>
                  <a:lnTo>
                    <a:pt x="74" y="12"/>
                  </a:lnTo>
                  <a:lnTo>
                    <a:pt x="74" y="9"/>
                  </a:lnTo>
                  <a:lnTo>
                    <a:pt x="71" y="7"/>
                  </a:lnTo>
                  <a:lnTo>
                    <a:pt x="69" y="7"/>
                  </a:lnTo>
                  <a:lnTo>
                    <a:pt x="71" y="5"/>
                  </a:lnTo>
                  <a:lnTo>
                    <a:pt x="71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57" name="Freeform 576"/>
            <p:cNvSpPr>
              <a:spLocks/>
            </p:cNvSpPr>
            <p:nvPr/>
          </p:nvSpPr>
          <p:spPr bwMode="auto">
            <a:xfrm>
              <a:off x="2719" y="2091"/>
              <a:ext cx="118" cy="80"/>
            </a:xfrm>
            <a:custGeom>
              <a:avLst/>
              <a:gdLst>
                <a:gd name="T0" fmla="*/ 2147483647 w 102"/>
                <a:gd name="T1" fmla="*/ 2147483647 h 73"/>
                <a:gd name="T2" fmla="*/ 2147483647 w 102"/>
                <a:gd name="T3" fmla="*/ 2147483647 h 73"/>
                <a:gd name="T4" fmla="*/ 2147483647 w 102"/>
                <a:gd name="T5" fmla="*/ 2147483647 h 73"/>
                <a:gd name="T6" fmla="*/ 2147483647 w 102"/>
                <a:gd name="T7" fmla="*/ 2147483647 h 73"/>
                <a:gd name="T8" fmla="*/ 2147483647 w 102"/>
                <a:gd name="T9" fmla="*/ 2147483647 h 73"/>
                <a:gd name="T10" fmla="*/ 2147483647 w 102"/>
                <a:gd name="T11" fmla="*/ 2147483647 h 73"/>
                <a:gd name="T12" fmla="*/ 2147483647 w 102"/>
                <a:gd name="T13" fmla="*/ 2147483647 h 73"/>
                <a:gd name="T14" fmla="*/ 0 w 102"/>
                <a:gd name="T15" fmla="*/ 2147483647 h 73"/>
                <a:gd name="T16" fmla="*/ 0 w 102"/>
                <a:gd name="T17" fmla="*/ 2147483647 h 73"/>
                <a:gd name="T18" fmla="*/ 0 w 102"/>
                <a:gd name="T19" fmla="*/ 2147483647 h 73"/>
                <a:gd name="T20" fmla="*/ 2147483647 w 102"/>
                <a:gd name="T21" fmla="*/ 2147483647 h 73"/>
                <a:gd name="T22" fmla="*/ 2147483647 w 102"/>
                <a:gd name="T23" fmla="*/ 2147483647 h 73"/>
                <a:gd name="T24" fmla="*/ 2147483647 w 102"/>
                <a:gd name="T25" fmla="*/ 2147483647 h 73"/>
                <a:gd name="T26" fmla="*/ 2147483647 w 102"/>
                <a:gd name="T27" fmla="*/ 2147483647 h 73"/>
                <a:gd name="T28" fmla="*/ 2147483647 w 102"/>
                <a:gd name="T29" fmla="*/ 2147483647 h 73"/>
                <a:gd name="T30" fmla="*/ 2147483647 w 102"/>
                <a:gd name="T31" fmla="*/ 2147483647 h 73"/>
                <a:gd name="T32" fmla="*/ 2147483647 w 102"/>
                <a:gd name="T33" fmla="*/ 2147483647 h 73"/>
                <a:gd name="T34" fmla="*/ 2147483647 w 102"/>
                <a:gd name="T35" fmla="*/ 2147483647 h 73"/>
                <a:gd name="T36" fmla="*/ 2147483647 w 102"/>
                <a:gd name="T37" fmla="*/ 2147483647 h 73"/>
                <a:gd name="T38" fmla="*/ 2147483647 w 102"/>
                <a:gd name="T39" fmla="*/ 2147483647 h 73"/>
                <a:gd name="T40" fmla="*/ 2147483647 w 102"/>
                <a:gd name="T41" fmla="*/ 2147483647 h 73"/>
                <a:gd name="T42" fmla="*/ 2147483647 w 102"/>
                <a:gd name="T43" fmla="*/ 2147483647 h 73"/>
                <a:gd name="T44" fmla="*/ 2147483647 w 102"/>
                <a:gd name="T45" fmla="*/ 2147483647 h 73"/>
                <a:gd name="T46" fmla="*/ 2147483647 w 102"/>
                <a:gd name="T47" fmla="*/ 2147483647 h 73"/>
                <a:gd name="T48" fmla="*/ 2147483647 w 102"/>
                <a:gd name="T49" fmla="*/ 2147483647 h 73"/>
                <a:gd name="T50" fmla="*/ 2147483647 w 102"/>
                <a:gd name="T51" fmla="*/ 2147483647 h 73"/>
                <a:gd name="T52" fmla="*/ 2147483647 w 102"/>
                <a:gd name="T53" fmla="*/ 2147483647 h 73"/>
                <a:gd name="T54" fmla="*/ 2147483647 w 102"/>
                <a:gd name="T55" fmla="*/ 2147483647 h 73"/>
                <a:gd name="T56" fmla="*/ 2147483647 w 102"/>
                <a:gd name="T57" fmla="*/ 2147483647 h 73"/>
                <a:gd name="T58" fmla="*/ 2147483647 w 102"/>
                <a:gd name="T59" fmla="*/ 2147483647 h 73"/>
                <a:gd name="T60" fmla="*/ 2147483647 w 102"/>
                <a:gd name="T61" fmla="*/ 2147483647 h 73"/>
                <a:gd name="T62" fmla="*/ 2147483647 w 102"/>
                <a:gd name="T63" fmla="*/ 2147483647 h 73"/>
                <a:gd name="T64" fmla="*/ 2147483647 w 102"/>
                <a:gd name="T65" fmla="*/ 2147483647 h 73"/>
                <a:gd name="T66" fmla="*/ 2147483647 w 102"/>
                <a:gd name="T67" fmla="*/ 2147483647 h 73"/>
                <a:gd name="T68" fmla="*/ 2147483647 w 102"/>
                <a:gd name="T69" fmla="*/ 2147483647 h 73"/>
                <a:gd name="T70" fmla="*/ 2147483647 w 102"/>
                <a:gd name="T71" fmla="*/ 2147483647 h 73"/>
                <a:gd name="T72" fmla="*/ 2147483647 w 102"/>
                <a:gd name="T73" fmla="*/ 2147483647 h 73"/>
                <a:gd name="T74" fmla="*/ 2147483647 w 102"/>
                <a:gd name="T75" fmla="*/ 2147483647 h 73"/>
                <a:gd name="T76" fmla="*/ 2147483647 w 102"/>
                <a:gd name="T77" fmla="*/ 2147483647 h 73"/>
                <a:gd name="T78" fmla="*/ 2147483647 w 102"/>
                <a:gd name="T79" fmla="*/ 2147483647 h 73"/>
                <a:gd name="T80" fmla="*/ 2147483647 w 102"/>
                <a:gd name="T81" fmla="*/ 2147483647 h 73"/>
                <a:gd name="T82" fmla="*/ 2147483647 w 102"/>
                <a:gd name="T83" fmla="*/ 2147483647 h 73"/>
                <a:gd name="T84" fmla="*/ 2147483647 w 102"/>
                <a:gd name="T85" fmla="*/ 2147483647 h 73"/>
                <a:gd name="T86" fmla="*/ 2147483647 w 102"/>
                <a:gd name="T87" fmla="*/ 2147483647 h 73"/>
                <a:gd name="T88" fmla="*/ 2147483647 w 102"/>
                <a:gd name="T89" fmla="*/ 2147483647 h 73"/>
                <a:gd name="T90" fmla="*/ 2147483647 w 102"/>
                <a:gd name="T91" fmla="*/ 2147483647 h 73"/>
                <a:gd name="T92" fmla="*/ 2147483647 w 102"/>
                <a:gd name="T93" fmla="*/ 0 h 7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2"/>
                <a:gd name="T142" fmla="*/ 0 h 73"/>
                <a:gd name="T143" fmla="*/ 102 w 102"/>
                <a:gd name="T144" fmla="*/ 73 h 7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2" h="73">
                  <a:moveTo>
                    <a:pt x="71" y="0"/>
                  </a:moveTo>
                  <a:lnTo>
                    <a:pt x="64" y="0"/>
                  </a:lnTo>
                  <a:lnTo>
                    <a:pt x="59" y="2"/>
                  </a:lnTo>
                  <a:lnTo>
                    <a:pt x="57" y="2"/>
                  </a:lnTo>
                  <a:lnTo>
                    <a:pt x="52" y="7"/>
                  </a:lnTo>
                  <a:lnTo>
                    <a:pt x="43" y="12"/>
                  </a:lnTo>
                  <a:lnTo>
                    <a:pt x="40" y="16"/>
                  </a:lnTo>
                  <a:lnTo>
                    <a:pt x="36" y="19"/>
                  </a:lnTo>
                  <a:lnTo>
                    <a:pt x="26" y="21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19" y="23"/>
                  </a:lnTo>
                  <a:lnTo>
                    <a:pt x="17" y="23"/>
                  </a:lnTo>
                  <a:lnTo>
                    <a:pt x="17" y="26"/>
                  </a:lnTo>
                  <a:lnTo>
                    <a:pt x="14" y="28"/>
                  </a:lnTo>
                  <a:lnTo>
                    <a:pt x="14" y="33"/>
                  </a:lnTo>
                  <a:lnTo>
                    <a:pt x="12" y="35"/>
                  </a:lnTo>
                  <a:lnTo>
                    <a:pt x="10" y="38"/>
                  </a:lnTo>
                  <a:lnTo>
                    <a:pt x="7" y="42"/>
                  </a:lnTo>
                  <a:lnTo>
                    <a:pt x="5" y="45"/>
                  </a:lnTo>
                  <a:lnTo>
                    <a:pt x="3" y="45"/>
                  </a:lnTo>
                  <a:lnTo>
                    <a:pt x="3" y="47"/>
                  </a:lnTo>
                  <a:lnTo>
                    <a:pt x="3" y="49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3" y="66"/>
                  </a:lnTo>
                  <a:lnTo>
                    <a:pt x="3" y="68"/>
                  </a:lnTo>
                  <a:lnTo>
                    <a:pt x="5" y="68"/>
                  </a:lnTo>
                  <a:lnTo>
                    <a:pt x="5" y="71"/>
                  </a:lnTo>
                  <a:lnTo>
                    <a:pt x="7" y="71"/>
                  </a:lnTo>
                  <a:lnTo>
                    <a:pt x="10" y="71"/>
                  </a:lnTo>
                  <a:lnTo>
                    <a:pt x="12" y="71"/>
                  </a:lnTo>
                  <a:lnTo>
                    <a:pt x="12" y="68"/>
                  </a:lnTo>
                  <a:lnTo>
                    <a:pt x="14" y="68"/>
                  </a:lnTo>
                  <a:lnTo>
                    <a:pt x="19" y="68"/>
                  </a:lnTo>
                  <a:lnTo>
                    <a:pt x="22" y="66"/>
                  </a:lnTo>
                  <a:lnTo>
                    <a:pt x="22" y="68"/>
                  </a:lnTo>
                  <a:lnTo>
                    <a:pt x="26" y="68"/>
                  </a:lnTo>
                  <a:lnTo>
                    <a:pt x="29" y="68"/>
                  </a:lnTo>
                  <a:lnTo>
                    <a:pt x="29" y="71"/>
                  </a:lnTo>
                  <a:lnTo>
                    <a:pt x="31" y="73"/>
                  </a:lnTo>
                  <a:lnTo>
                    <a:pt x="33" y="73"/>
                  </a:lnTo>
                  <a:lnTo>
                    <a:pt x="33" y="71"/>
                  </a:lnTo>
                  <a:lnTo>
                    <a:pt x="33" y="68"/>
                  </a:lnTo>
                  <a:lnTo>
                    <a:pt x="31" y="66"/>
                  </a:lnTo>
                  <a:lnTo>
                    <a:pt x="33" y="61"/>
                  </a:lnTo>
                  <a:lnTo>
                    <a:pt x="31" y="61"/>
                  </a:lnTo>
                  <a:lnTo>
                    <a:pt x="31" y="59"/>
                  </a:lnTo>
                  <a:lnTo>
                    <a:pt x="31" y="57"/>
                  </a:lnTo>
                  <a:lnTo>
                    <a:pt x="31" y="54"/>
                  </a:lnTo>
                  <a:lnTo>
                    <a:pt x="36" y="54"/>
                  </a:lnTo>
                  <a:lnTo>
                    <a:pt x="38" y="54"/>
                  </a:lnTo>
                  <a:lnTo>
                    <a:pt x="40" y="54"/>
                  </a:lnTo>
                  <a:lnTo>
                    <a:pt x="48" y="54"/>
                  </a:lnTo>
                  <a:lnTo>
                    <a:pt x="55" y="54"/>
                  </a:lnTo>
                  <a:lnTo>
                    <a:pt x="59" y="54"/>
                  </a:lnTo>
                  <a:lnTo>
                    <a:pt x="62" y="52"/>
                  </a:lnTo>
                  <a:lnTo>
                    <a:pt x="66" y="52"/>
                  </a:lnTo>
                  <a:lnTo>
                    <a:pt x="74" y="54"/>
                  </a:lnTo>
                  <a:lnTo>
                    <a:pt x="76" y="54"/>
                  </a:lnTo>
                  <a:lnTo>
                    <a:pt x="81" y="54"/>
                  </a:lnTo>
                  <a:lnTo>
                    <a:pt x="81" y="52"/>
                  </a:lnTo>
                  <a:lnTo>
                    <a:pt x="83" y="52"/>
                  </a:lnTo>
                  <a:lnTo>
                    <a:pt x="83" y="49"/>
                  </a:lnTo>
                  <a:lnTo>
                    <a:pt x="85" y="49"/>
                  </a:lnTo>
                  <a:lnTo>
                    <a:pt x="88" y="47"/>
                  </a:lnTo>
                  <a:lnTo>
                    <a:pt x="90" y="47"/>
                  </a:lnTo>
                  <a:lnTo>
                    <a:pt x="92" y="47"/>
                  </a:lnTo>
                  <a:lnTo>
                    <a:pt x="95" y="47"/>
                  </a:lnTo>
                  <a:lnTo>
                    <a:pt x="97" y="47"/>
                  </a:lnTo>
                  <a:lnTo>
                    <a:pt x="100" y="45"/>
                  </a:lnTo>
                  <a:lnTo>
                    <a:pt x="100" y="42"/>
                  </a:lnTo>
                  <a:lnTo>
                    <a:pt x="102" y="42"/>
                  </a:lnTo>
                  <a:lnTo>
                    <a:pt x="102" y="40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3"/>
                  </a:lnTo>
                  <a:lnTo>
                    <a:pt x="97" y="31"/>
                  </a:lnTo>
                  <a:lnTo>
                    <a:pt x="95" y="31"/>
                  </a:lnTo>
                  <a:lnTo>
                    <a:pt x="92" y="31"/>
                  </a:lnTo>
                  <a:lnTo>
                    <a:pt x="92" y="33"/>
                  </a:lnTo>
                  <a:lnTo>
                    <a:pt x="88" y="31"/>
                  </a:lnTo>
                  <a:lnTo>
                    <a:pt x="85" y="28"/>
                  </a:lnTo>
                  <a:lnTo>
                    <a:pt x="83" y="26"/>
                  </a:lnTo>
                  <a:lnTo>
                    <a:pt x="83" y="23"/>
                  </a:lnTo>
                  <a:lnTo>
                    <a:pt x="81" y="21"/>
                  </a:lnTo>
                  <a:lnTo>
                    <a:pt x="76" y="16"/>
                  </a:lnTo>
                  <a:lnTo>
                    <a:pt x="74" y="14"/>
                  </a:lnTo>
                  <a:lnTo>
                    <a:pt x="74" y="12"/>
                  </a:lnTo>
                  <a:lnTo>
                    <a:pt x="74" y="9"/>
                  </a:lnTo>
                  <a:lnTo>
                    <a:pt x="71" y="7"/>
                  </a:lnTo>
                  <a:lnTo>
                    <a:pt x="69" y="7"/>
                  </a:lnTo>
                  <a:lnTo>
                    <a:pt x="71" y="5"/>
                  </a:lnTo>
                  <a:lnTo>
                    <a:pt x="71" y="2"/>
                  </a:lnTo>
                  <a:lnTo>
                    <a:pt x="71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58" name="Freeform 577"/>
            <p:cNvSpPr>
              <a:spLocks/>
            </p:cNvSpPr>
            <p:nvPr/>
          </p:nvSpPr>
          <p:spPr bwMode="auto">
            <a:xfrm>
              <a:off x="2565" y="2125"/>
              <a:ext cx="116" cy="80"/>
            </a:xfrm>
            <a:custGeom>
              <a:avLst/>
              <a:gdLst>
                <a:gd name="T0" fmla="*/ 2147483647 w 99"/>
                <a:gd name="T1" fmla="*/ 2147483647 h 73"/>
                <a:gd name="T2" fmla="*/ 2147483647 w 99"/>
                <a:gd name="T3" fmla="*/ 2147483647 h 73"/>
                <a:gd name="T4" fmla="*/ 2147483647 w 99"/>
                <a:gd name="T5" fmla="*/ 2147483647 h 73"/>
                <a:gd name="T6" fmla="*/ 2147483647 w 99"/>
                <a:gd name="T7" fmla="*/ 0 h 73"/>
                <a:gd name="T8" fmla="*/ 2147483647 w 99"/>
                <a:gd name="T9" fmla="*/ 2147483647 h 73"/>
                <a:gd name="T10" fmla="*/ 2147483647 w 99"/>
                <a:gd name="T11" fmla="*/ 2147483647 h 73"/>
                <a:gd name="T12" fmla="*/ 2147483647 w 99"/>
                <a:gd name="T13" fmla="*/ 2147483647 h 73"/>
                <a:gd name="T14" fmla="*/ 2147483647 w 99"/>
                <a:gd name="T15" fmla="*/ 2147483647 h 73"/>
                <a:gd name="T16" fmla="*/ 0 w 99"/>
                <a:gd name="T17" fmla="*/ 2147483647 h 73"/>
                <a:gd name="T18" fmla="*/ 2147483647 w 99"/>
                <a:gd name="T19" fmla="*/ 2147483647 h 73"/>
                <a:gd name="T20" fmla="*/ 2147483647 w 99"/>
                <a:gd name="T21" fmla="*/ 2147483647 h 73"/>
                <a:gd name="T22" fmla="*/ 2147483647 w 99"/>
                <a:gd name="T23" fmla="*/ 2147483647 h 73"/>
                <a:gd name="T24" fmla="*/ 2147483647 w 99"/>
                <a:gd name="T25" fmla="*/ 2147483647 h 73"/>
                <a:gd name="T26" fmla="*/ 2147483647 w 99"/>
                <a:gd name="T27" fmla="*/ 2147483647 h 73"/>
                <a:gd name="T28" fmla="*/ 2147483647 w 99"/>
                <a:gd name="T29" fmla="*/ 2147483647 h 73"/>
                <a:gd name="T30" fmla="*/ 2147483647 w 99"/>
                <a:gd name="T31" fmla="*/ 2147483647 h 73"/>
                <a:gd name="T32" fmla="*/ 2147483647 w 99"/>
                <a:gd name="T33" fmla="*/ 2147483647 h 73"/>
                <a:gd name="T34" fmla="*/ 2147483647 w 99"/>
                <a:gd name="T35" fmla="*/ 2147483647 h 73"/>
                <a:gd name="T36" fmla="*/ 2147483647 w 99"/>
                <a:gd name="T37" fmla="*/ 2147483647 h 73"/>
                <a:gd name="T38" fmla="*/ 2147483647 w 99"/>
                <a:gd name="T39" fmla="*/ 2147483647 h 73"/>
                <a:gd name="T40" fmla="*/ 2147483647 w 99"/>
                <a:gd name="T41" fmla="*/ 2147483647 h 73"/>
                <a:gd name="T42" fmla="*/ 2147483647 w 99"/>
                <a:gd name="T43" fmla="*/ 2147483647 h 73"/>
                <a:gd name="T44" fmla="*/ 2147483647 w 99"/>
                <a:gd name="T45" fmla="*/ 2147483647 h 73"/>
                <a:gd name="T46" fmla="*/ 2147483647 w 99"/>
                <a:gd name="T47" fmla="*/ 2147483647 h 73"/>
                <a:gd name="T48" fmla="*/ 2147483647 w 99"/>
                <a:gd name="T49" fmla="*/ 2147483647 h 73"/>
                <a:gd name="T50" fmla="*/ 2147483647 w 99"/>
                <a:gd name="T51" fmla="*/ 2147483647 h 73"/>
                <a:gd name="T52" fmla="*/ 2147483647 w 99"/>
                <a:gd name="T53" fmla="*/ 2147483647 h 73"/>
                <a:gd name="T54" fmla="*/ 2147483647 w 99"/>
                <a:gd name="T55" fmla="*/ 2147483647 h 73"/>
                <a:gd name="T56" fmla="*/ 2147483647 w 99"/>
                <a:gd name="T57" fmla="*/ 2147483647 h 73"/>
                <a:gd name="T58" fmla="*/ 2147483647 w 99"/>
                <a:gd name="T59" fmla="*/ 2147483647 h 73"/>
                <a:gd name="T60" fmla="*/ 2147483647 w 99"/>
                <a:gd name="T61" fmla="*/ 2147483647 h 73"/>
                <a:gd name="T62" fmla="*/ 2147483647 w 99"/>
                <a:gd name="T63" fmla="*/ 2147483647 h 73"/>
                <a:gd name="T64" fmla="*/ 2147483647 w 99"/>
                <a:gd name="T65" fmla="*/ 2147483647 h 73"/>
                <a:gd name="T66" fmla="*/ 2147483647 w 99"/>
                <a:gd name="T67" fmla="*/ 2147483647 h 73"/>
                <a:gd name="T68" fmla="*/ 2147483647 w 99"/>
                <a:gd name="T69" fmla="*/ 2147483647 h 73"/>
                <a:gd name="T70" fmla="*/ 2147483647 w 99"/>
                <a:gd name="T71" fmla="*/ 2147483647 h 73"/>
                <a:gd name="T72" fmla="*/ 2147483647 w 99"/>
                <a:gd name="T73" fmla="*/ 2147483647 h 73"/>
                <a:gd name="T74" fmla="*/ 2147483647 w 99"/>
                <a:gd name="T75" fmla="*/ 2147483647 h 73"/>
                <a:gd name="T76" fmla="*/ 2147483647 w 99"/>
                <a:gd name="T77" fmla="*/ 2147483647 h 73"/>
                <a:gd name="T78" fmla="*/ 2147483647 w 99"/>
                <a:gd name="T79" fmla="*/ 2147483647 h 73"/>
                <a:gd name="T80" fmla="*/ 2147483647 w 99"/>
                <a:gd name="T81" fmla="*/ 2147483647 h 73"/>
                <a:gd name="T82" fmla="*/ 2147483647 w 99"/>
                <a:gd name="T83" fmla="*/ 2147483647 h 73"/>
                <a:gd name="T84" fmla="*/ 2147483647 w 99"/>
                <a:gd name="T85" fmla="*/ 2147483647 h 73"/>
                <a:gd name="T86" fmla="*/ 2147483647 w 99"/>
                <a:gd name="T87" fmla="*/ 2147483647 h 73"/>
                <a:gd name="T88" fmla="*/ 2147483647 w 99"/>
                <a:gd name="T89" fmla="*/ 2147483647 h 73"/>
                <a:gd name="T90" fmla="*/ 2147483647 w 99"/>
                <a:gd name="T91" fmla="*/ 2147483647 h 73"/>
                <a:gd name="T92" fmla="*/ 2147483647 w 99"/>
                <a:gd name="T93" fmla="*/ 2147483647 h 73"/>
                <a:gd name="T94" fmla="*/ 2147483647 w 99"/>
                <a:gd name="T95" fmla="*/ 2147483647 h 73"/>
                <a:gd name="T96" fmla="*/ 2147483647 w 99"/>
                <a:gd name="T97" fmla="*/ 2147483647 h 73"/>
                <a:gd name="T98" fmla="*/ 2147483647 w 99"/>
                <a:gd name="T99" fmla="*/ 2147483647 h 73"/>
                <a:gd name="T100" fmla="*/ 2147483647 w 99"/>
                <a:gd name="T101" fmla="*/ 2147483647 h 73"/>
                <a:gd name="T102" fmla="*/ 2147483647 w 99"/>
                <a:gd name="T103" fmla="*/ 2147483647 h 73"/>
                <a:gd name="T104" fmla="*/ 2147483647 w 99"/>
                <a:gd name="T105" fmla="*/ 2147483647 h 73"/>
                <a:gd name="T106" fmla="*/ 2147483647 w 99"/>
                <a:gd name="T107" fmla="*/ 2147483647 h 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9"/>
                <a:gd name="T163" fmla="*/ 0 h 73"/>
                <a:gd name="T164" fmla="*/ 99 w 99"/>
                <a:gd name="T165" fmla="*/ 73 h 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9" h="73">
                  <a:moveTo>
                    <a:pt x="50" y="2"/>
                  </a:moveTo>
                  <a:lnTo>
                    <a:pt x="47" y="2"/>
                  </a:lnTo>
                  <a:lnTo>
                    <a:pt x="45" y="4"/>
                  </a:lnTo>
                  <a:lnTo>
                    <a:pt x="43" y="4"/>
                  </a:lnTo>
                  <a:lnTo>
                    <a:pt x="40" y="4"/>
                  </a:lnTo>
                  <a:lnTo>
                    <a:pt x="38" y="4"/>
                  </a:lnTo>
                  <a:lnTo>
                    <a:pt x="35" y="4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9" y="14"/>
                  </a:lnTo>
                  <a:lnTo>
                    <a:pt x="17" y="14"/>
                  </a:lnTo>
                  <a:lnTo>
                    <a:pt x="12" y="14"/>
                  </a:lnTo>
                  <a:lnTo>
                    <a:pt x="7" y="16"/>
                  </a:lnTo>
                  <a:lnTo>
                    <a:pt x="5" y="16"/>
                  </a:lnTo>
                  <a:lnTo>
                    <a:pt x="5" y="18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3"/>
                  </a:lnTo>
                  <a:lnTo>
                    <a:pt x="5" y="23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7" y="30"/>
                  </a:lnTo>
                  <a:lnTo>
                    <a:pt x="9" y="33"/>
                  </a:lnTo>
                  <a:lnTo>
                    <a:pt x="9" y="35"/>
                  </a:lnTo>
                  <a:lnTo>
                    <a:pt x="12" y="35"/>
                  </a:lnTo>
                  <a:lnTo>
                    <a:pt x="14" y="37"/>
                  </a:lnTo>
                  <a:lnTo>
                    <a:pt x="17" y="37"/>
                  </a:lnTo>
                  <a:lnTo>
                    <a:pt x="17" y="40"/>
                  </a:lnTo>
                  <a:lnTo>
                    <a:pt x="19" y="42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6" y="49"/>
                  </a:lnTo>
                  <a:lnTo>
                    <a:pt x="28" y="47"/>
                  </a:lnTo>
                  <a:lnTo>
                    <a:pt x="28" y="44"/>
                  </a:lnTo>
                  <a:lnTo>
                    <a:pt x="31" y="44"/>
                  </a:lnTo>
                  <a:lnTo>
                    <a:pt x="33" y="42"/>
                  </a:lnTo>
                  <a:lnTo>
                    <a:pt x="35" y="40"/>
                  </a:lnTo>
                  <a:lnTo>
                    <a:pt x="33" y="37"/>
                  </a:lnTo>
                  <a:lnTo>
                    <a:pt x="35" y="37"/>
                  </a:lnTo>
                  <a:lnTo>
                    <a:pt x="38" y="37"/>
                  </a:lnTo>
                  <a:lnTo>
                    <a:pt x="40" y="37"/>
                  </a:lnTo>
                  <a:lnTo>
                    <a:pt x="43" y="37"/>
                  </a:lnTo>
                  <a:lnTo>
                    <a:pt x="43" y="35"/>
                  </a:lnTo>
                  <a:lnTo>
                    <a:pt x="47" y="35"/>
                  </a:lnTo>
                  <a:lnTo>
                    <a:pt x="52" y="37"/>
                  </a:lnTo>
                  <a:lnTo>
                    <a:pt x="54" y="40"/>
                  </a:lnTo>
                  <a:lnTo>
                    <a:pt x="57" y="42"/>
                  </a:lnTo>
                  <a:lnTo>
                    <a:pt x="57" y="44"/>
                  </a:lnTo>
                  <a:lnTo>
                    <a:pt x="59" y="44"/>
                  </a:lnTo>
                  <a:lnTo>
                    <a:pt x="59" y="47"/>
                  </a:lnTo>
                  <a:lnTo>
                    <a:pt x="59" y="49"/>
                  </a:lnTo>
                  <a:lnTo>
                    <a:pt x="61" y="49"/>
                  </a:lnTo>
                  <a:lnTo>
                    <a:pt x="61" y="54"/>
                  </a:lnTo>
                  <a:lnTo>
                    <a:pt x="59" y="54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6" y="56"/>
                  </a:lnTo>
                  <a:lnTo>
                    <a:pt x="69" y="56"/>
                  </a:lnTo>
                  <a:lnTo>
                    <a:pt x="71" y="56"/>
                  </a:lnTo>
                  <a:lnTo>
                    <a:pt x="73" y="56"/>
                  </a:lnTo>
                  <a:lnTo>
                    <a:pt x="73" y="59"/>
                  </a:lnTo>
                  <a:lnTo>
                    <a:pt x="73" y="61"/>
                  </a:lnTo>
                  <a:lnTo>
                    <a:pt x="76" y="61"/>
                  </a:lnTo>
                  <a:lnTo>
                    <a:pt x="76" y="66"/>
                  </a:lnTo>
                  <a:lnTo>
                    <a:pt x="76" y="68"/>
                  </a:lnTo>
                  <a:lnTo>
                    <a:pt x="76" y="70"/>
                  </a:lnTo>
                  <a:lnTo>
                    <a:pt x="73" y="70"/>
                  </a:lnTo>
                  <a:lnTo>
                    <a:pt x="76" y="70"/>
                  </a:lnTo>
                  <a:lnTo>
                    <a:pt x="78" y="70"/>
                  </a:lnTo>
                  <a:lnTo>
                    <a:pt x="78" y="73"/>
                  </a:lnTo>
                  <a:lnTo>
                    <a:pt x="80" y="73"/>
                  </a:lnTo>
                  <a:lnTo>
                    <a:pt x="83" y="73"/>
                  </a:lnTo>
                  <a:lnTo>
                    <a:pt x="83" y="70"/>
                  </a:lnTo>
                  <a:lnTo>
                    <a:pt x="85" y="70"/>
                  </a:lnTo>
                  <a:lnTo>
                    <a:pt x="85" y="68"/>
                  </a:lnTo>
                  <a:lnTo>
                    <a:pt x="87" y="68"/>
                  </a:lnTo>
                  <a:lnTo>
                    <a:pt x="92" y="68"/>
                  </a:lnTo>
                  <a:lnTo>
                    <a:pt x="92" y="66"/>
                  </a:lnTo>
                  <a:lnTo>
                    <a:pt x="92" y="63"/>
                  </a:lnTo>
                  <a:lnTo>
                    <a:pt x="95" y="63"/>
                  </a:lnTo>
                  <a:lnTo>
                    <a:pt x="95" y="61"/>
                  </a:lnTo>
                  <a:lnTo>
                    <a:pt x="92" y="61"/>
                  </a:lnTo>
                  <a:lnTo>
                    <a:pt x="90" y="59"/>
                  </a:lnTo>
                  <a:lnTo>
                    <a:pt x="92" y="59"/>
                  </a:lnTo>
                  <a:lnTo>
                    <a:pt x="92" y="56"/>
                  </a:lnTo>
                  <a:lnTo>
                    <a:pt x="90" y="56"/>
                  </a:lnTo>
                  <a:lnTo>
                    <a:pt x="92" y="56"/>
                  </a:lnTo>
                  <a:lnTo>
                    <a:pt x="95" y="56"/>
                  </a:lnTo>
                  <a:lnTo>
                    <a:pt x="97" y="56"/>
                  </a:lnTo>
                  <a:lnTo>
                    <a:pt x="97" y="59"/>
                  </a:lnTo>
                  <a:lnTo>
                    <a:pt x="99" y="59"/>
                  </a:lnTo>
                  <a:lnTo>
                    <a:pt x="97" y="56"/>
                  </a:lnTo>
                  <a:lnTo>
                    <a:pt x="97" y="54"/>
                  </a:lnTo>
                  <a:lnTo>
                    <a:pt x="97" y="52"/>
                  </a:lnTo>
                  <a:lnTo>
                    <a:pt x="95" y="52"/>
                  </a:lnTo>
                  <a:lnTo>
                    <a:pt x="97" y="49"/>
                  </a:lnTo>
                  <a:lnTo>
                    <a:pt x="97" y="47"/>
                  </a:lnTo>
                  <a:lnTo>
                    <a:pt x="95" y="47"/>
                  </a:lnTo>
                  <a:lnTo>
                    <a:pt x="97" y="44"/>
                  </a:lnTo>
                  <a:lnTo>
                    <a:pt x="95" y="44"/>
                  </a:lnTo>
                  <a:lnTo>
                    <a:pt x="92" y="42"/>
                  </a:lnTo>
                  <a:lnTo>
                    <a:pt x="92" y="37"/>
                  </a:lnTo>
                  <a:lnTo>
                    <a:pt x="92" y="35"/>
                  </a:lnTo>
                  <a:lnTo>
                    <a:pt x="95" y="33"/>
                  </a:lnTo>
                  <a:lnTo>
                    <a:pt x="92" y="30"/>
                  </a:lnTo>
                  <a:lnTo>
                    <a:pt x="90" y="28"/>
                  </a:lnTo>
                  <a:lnTo>
                    <a:pt x="90" y="23"/>
                  </a:lnTo>
                  <a:lnTo>
                    <a:pt x="90" y="21"/>
                  </a:lnTo>
                  <a:lnTo>
                    <a:pt x="87" y="21"/>
                  </a:lnTo>
                  <a:lnTo>
                    <a:pt x="85" y="23"/>
                  </a:lnTo>
                  <a:lnTo>
                    <a:pt x="85" y="21"/>
                  </a:lnTo>
                  <a:lnTo>
                    <a:pt x="87" y="21"/>
                  </a:lnTo>
                  <a:lnTo>
                    <a:pt x="87" y="18"/>
                  </a:lnTo>
                  <a:lnTo>
                    <a:pt x="90" y="18"/>
                  </a:lnTo>
                  <a:lnTo>
                    <a:pt x="90" y="16"/>
                  </a:lnTo>
                  <a:lnTo>
                    <a:pt x="87" y="16"/>
                  </a:lnTo>
                  <a:lnTo>
                    <a:pt x="85" y="16"/>
                  </a:lnTo>
                  <a:lnTo>
                    <a:pt x="85" y="14"/>
                  </a:lnTo>
                  <a:lnTo>
                    <a:pt x="83" y="14"/>
                  </a:lnTo>
                  <a:lnTo>
                    <a:pt x="83" y="9"/>
                  </a:lnTo>
                  <a:lnTo>
                    <a:pt x="83" y="7"/>
                  </a:lnTo>
                  <a:lnTo>
                    <a:pt x="80" y="7"/>
                  </a:lnTo>
                  <a:lnTo>
                    <a:pt x="80" y="2"/>
                  </a:lnTo>
                  <a:lnTo>
                    <a:pt x="78" y="2"/>
                  </a:lnTo>
                  <a:lnTo>
                    <a:pt x="76" y="2"/>
                  </a:lnTo>
                  <a:lnTo>
                    <a:pt x="76" y="4"/>
                  </a:lnTo>
                  <a:lnTo>
                    <a:pt x="71" y="7"/>
                  </a:lnTo>
                  <a:lnTo>
                    <a:pt x="71" y="9"/>
                  </a:lnTo>
                  <a:lnTo>
                    <a:pt x="69" y="7"/>
                  </a:lnTo>
                  <a:lnTo>
                    <a:pt x="66" y="7"/>
                  </a:lnTo>
                  <a:lnTo>
                    <a:pt x="64" y="7"/>
                  </a:lnTo>
                  <a:lnTo>
                    <a:pt x="61" y="7"/>
                  </a:lnTo>
                  <a:lnTo>
                    <a:pt x="59" y="9"/>
                  </a:lnTo>
                  <a:lnTo>
                    <a:pt x="57" y="9"/>
                  </a:lnTo>
                  <a:lnTo>
                    <a:pt x="57" y="7"/>
                  </a:lnTo>
                  <a:lnTo>
                    <a:pt x="54" y="7"/>
                  </a:lnTo>
                  <a:lnTo>
                    <a:pt x="52" y="7"/>
                  </a:lnTo>
                  <a:lnTo>
                    <a:pt x="52" y="9"/>
                  </a:lnTo>
                  <a:lnTo>
                    <a:pt x="50" y="9"/>
                  </a:lnTo>
                  <a:lnTo>
                    <a:pt x="47" y="7"/>
                  </a:lnTo>
                  <a:lnTo>
                    <a:pt x="50" y="4"/>
                  </a:lnTo>
                  <a:lnTo>
                    <a:pt x="5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59" name="Freeform 578"/>
            <p:cNvSpPr>
              <a:spLocks/>
            </p:cNvSpPr>
            <p:nvPr/>
          </p:nvSpPr>
          <p:spPr bwMode="auto">
            <a:xfrm>
              <a:off x="2565" y="2125"/>
              <a:ext cx="116" cy="80"/>
            </a:xfrm>
            <a:custGeom>
              <a:avLst/>
              <a:gdLst>
                <a:gd name="T0" fmla="*/ 2147483647 w 99"/>
                <a:gd name="T1" fmla="*/ 2147483647 h 73"/>
                <a:gd name="T2" fmla="*/ 2147483647 w 99"/>
                <a:gd name="T3" fmla="*/ 2147483647 h 73"/>
                <a:gd name="T4" fmla="*/ 2147483647 w 99"/>
                <a:gd name="T5" fmla="*/ 2147483647 h 73"/>
                <a:gd name="T6" fmla="*/ 2147483647 w 99"/>
                <a:gd name="T7" fmla="*/ 0 h 73"/>
                <a:gd name="T8" fmla="*/ 2147483647 w 99"/>
                <a:gd name="T9" fmla="*/ 2147483647 h 73"/>
                <a:gd name="T10" fmla="*/ 2147483647 w 99"/>
                <a:gd name="T11" fmla="*/ 2147483647 h 73"/>
                <a:gd name="T12" fmla="*/ 2147483647 w 99"/>
                <a:gd name="T13" fmla="*/ 2147483647 h 73"/>
                <a:gd name="T14" fmla="*/ 2147483647 w 99"/>
                <a:gd name="T15" fmla="*/ 2147483647 h 73"/>
                <a:gd name="T16" fmla="*/ 0 w 99"/>
                <a:gd name="T17" fmla="*/ 2147483647 h 73"/>
                <a:gd name="T18" fmla="*/ 2147483647 w 99"/>
                <a:gd name="T19" fmla="*/ 2147483647 h 73"/>
                <a:gd name="T20" fmla="*/ 2147483647 w 99"/>
                <a:gd name="T21" fmla="*/ 2147483647 h 73"/>
                <a:gd name="T22" fmla="*/ 2147483647 w 99"/>
                <a:gd name="T23" fmla="*/ 2147483647 h 73"/>
                <a:gd name="T24" fmla="*/ 2147483647 w 99"/>
                <a:gd name="T25" fmla="*/ 2147483647 h 73"/>
                <a:gd name="T26" fmla="*/ 2147483647 w 99"/>
                <a:gd name="T27" fmla="*/ 2147483647 h 73"/>
                <a:gd name="T28" fmla="*/ 2147483647 w 99"/>
                <a:gd name="T29" fmla="*/ 2147483647 h 73"/>
                <a:gd name="T30" fmla="*/ 2147483647 w 99"/>
                <a:gd name="T31" fmla="*/ 2147483647 h 73"/>
                <a:gd name="T32" fmla="*/ 2147483647 w 99"/>
                <a:gd name="T33" fmla="*/ 2147483647 h 73"/>
                <a:gd name="T34" fmla="*/ 2147483647 w 99"/>
                <a:gd name="T35" fmla="*/ 2147483647 h 73"/>
                <a:gd name="T36" fmla="*/ 2147483647 w 99"/>
                <a:gd name="T37" fmla="*/ 2147483647 h 73"/>
                <a:gd name="T38" fmla="*/ 2147483647 w 99"/>
                <a:gd name="T39" fmla="*/ 2147483647 h 73"/>
                <a:gd name="T40" fmla="*/ 2147483647 w 99"/>
                <a:gd name="T41" fmla="*/ 2147483647 h 73"/>
                <a:gd name="T42" fmla="*/ 2147483647 w 99"/>
                <a:gd name="T43" fmla="*/ 2147483647 h 73"/>
                <a:gd name="T44" fmla="*/ 2147483647 w 99"/>
                <a:gd name="T45" fmla="*/ 2147483647 h 73"/>
                <a:gd name="T46" fmla="*/ 2147483647 w 99"/>
                <a:gd name="T47" fmla="*/ 2147483647 h 73"/>
                <a:gd name="T48" fmla="*/ 2147483647 w 99"/>
                <a:gd name="T49" fmla="*/ 2147483647 h 73"/>
                <a:gd name="T50" fmla="*/ 2147483647 w 99"/>
                <a:gd name="T51" fmla="*/ 2147483647 h 73"/>
                <a:gd name="T52" fmla="*/ 2147483647 w 99"/>
                <a:gd name="T53" fmla="*/ 2147483647 h 73"/>
                <a:gd name="T54" fmla="*/ 2147483647 w 99"/>
                <a:gd name="T55" fmla="*/ 2147483647 h 73"/>
                <a:gd name="T56" fmla="*/ 2147483647 w 99"/>
                <a:gd name="T57" fmla="*/ 2147483647 h 73"/>
                <a:gd name="T58" fmla="*/ 2147483647 w 99"/>
                <a:gd name="T59" fmla="*/ 2147483647 h 73"/>
                <a:gd name="T60" fmla="*/ 2147483647 w 99"/>
                <a:gd name="T61" fmla="*/ 2147483647 h 73"/>
                <a:gd name="T62" fmla="*/ 2147483647 w 99"/>
                <a:gd name="T63" fmla="*/ 2147483647 h 73"/>
                <a:gd name="T64" fmla="*/ 2147483647 w 99"/>
                <a:gd name="T65" fmla="*/ 2147483647 h 73"/>
                <a:gd name="T66" fmla="*/ 2147483647 w 99"/>
                <a:gd name="T67" fmla="*/ 2147483647 h 73"/>
                <a:gd name="T68" fmla="*/ 2147483647 w 99"/>
                <a:gd name="T69" fmla="*/ 2147483647 h 73"/>
                <a:gd name="T70" fmla="*/ 2147483647 w 99"/>
                <a:gd name="T71" fmla="*/ 2147483647 h 73"/>
                <a:gd name="T72" fmla="*/ 2147483647 w 99"/>
                <a:gd name="T73" fmla="*/ 2147483647 h 73"/>
                <a:gd name="T74" fmla="*/ 2147483647 w 99"/>
                <a:gd name="T75" fmla="*/ 2147483647 h 73"/>
                <a:gd name="T76" fmla="*/ 2147483647 w 99"/>
                <a:gd name="T77" fmla="*/ 2147483647 h 73"/>
                <a:gd name="T78" fmla="*/ 2147483647 w 99"/>
                <a:gd name="T79" fmla="*/ 2147483647 h 73"/>
                <a:gd name="T80" fmla="*/ 2147483647 w 99"/>
                <a:gd name="T81" fmla="*/ 2147483647 h 73"/>
                <a:gd name="T82" fmla="*/ 2147483647 w 99"/>
                <a:gd name="T83" fmla="*/ 2147483647 h 73"/>
                <a:gd name="T84" fmla="*/ 2147483647 w 99"/>
                <a:gd name="T85" fmla="*/ 2147483647 h 73"/>
                <a:gd name="T86" fmla="*/ 2147483647 w 99"/>
                <a:gd name="T87" fmla="*/ 2147483647 h 73"/>
                <a:gd name="T88" fmla="*/ 2147483647 w 99"/>
                <a:gd name="T89" fmla="*/ 2147483647 h 73"/>
                <a:gd name="T90" fmla="*/ 2147483647 w 99"/>
                <a:gd name="T91" fmla="*/ 2147483647 h 73"/>
                <a:gd name="T92" fmla="*/ 2147483647 w 99"/>
                <a:gd name="T93" fmla="*/ 2147483647 h 73"/>
                <a:gd name="T94" fmla="*/ 2147483647 w 99"/>
                <a:gd name="T95" fmla="*/ 2147483647 h 73"/>
                <a:gd name="T96" fmla="*/ 2147483647 w 99"/>
                <a:gd name="T97" fmla="*/ 2147483647 h 73"/>
                <a:gd name="T98" fmla="*/ 2147483647 w 99"/>
                <a:gd name="T99" fmla="*/ 2147483647 h 73"/>
                <a:gd name="T100" fmla="*/ 2147483647 w 99"/>
                <a:gd name="T101" fmla="*/ 2147483647 h 73"/>
                <a:gd name="T102" fmla="*/ 2147483647 w 99"/>
                <a:gd name="T103" fmla="*/ 2147483647 h 73"/>
                <a:gd name="T104" fmla="*/ 2147483647 w 99"/>
                <a:gd name="T105" fmla="*/ 2147483647 h 73"/>
                <a:gd name="T106" fmla="*/ 2147483647 w 99"/>
                <a:gd name="T107" fmla="*/ 2147483647 h 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9"/>
                <a:gd name="T163" fmla="*/ 0 h 73"/>
                <a:gd name="T164" fmla="*/ 99 w 99"/>
                <a:gd name="T165" fmla="*/ 73 h 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9" h="73">
                  <a:moveTo>
                    <a:pt x="50" y="2"/>
                  </a:moveTo>
                  <a:lnTo>
                    <a:pt x="47" y="2"/>
                  </a:lnTo>
                  <a:lnTo>
                    <a:pt x="45" y="4"/>
                  </a:lnTo>
                  <a:lnTo>
                    <a:pt x="43" y="4"/>
                  </a:lnTo>
                  <a:lnTo>
                    <a:pt x="40" y="4"/>
                  </a:lnTo>
                  <a:lnTo>
                    <a:pt x="38" y="4"/>
                  </a:lnTo>
                  <a:lnTo>
                    <a:pt x="35" y="4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9" y="14"/>
                  </a:lnTo>
                  <a:lnTo>
                    <a:pt x="17" y="14"/>
                  </a:lnTo>
                  <a:lnTo>
                    <a:pt x="12" y="14"/>
                  </a:lnTo>
                  <a:lnTo>
                    <a:pt x="7" y="16"/>
                  </a:lnTo>
                  <a:lnTo>
                    <a:pt x="5" y="16"/>
                  </a:lnTo>
                  <a:lnTo>
                    <a:pt x="5" y="18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3"/>
                  </a:lnTo>
                  <a:lnTo>
                    <a:pt x="5" y="23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7" y="30"/>
                  </a:lnTo>
                  <a:lnTo>
                    <a:pt x="9" y="33"/>
                  </a:lnTo>
                  <a:lnTo>
                    <a:pt x="9" y="35"/>
                  </a:lnTo>
                  <a:lnTo>
                    <a:pt x="12" y="35"/>
                  </a:lnTo>
                  <a:lnTo>
                    <a:pt x="14" y="37"/>
                  </a:lnTo>
                  <a:lnTo>
                    <a:pt x="17" y="37"/>
                  </a:lnTo>
                  <a:lnTo>
                    <a:pt x="17" y="40"/>
                  </a:lnTo>
                  <a:lnTo>
                    <a:pt x="19" y="42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6" y="49"/>
                  </a:lnTo>
                  <a:lnTo>
                    <a:pt x="28" y="47"/>
                  </a:lnTo>
                  <a:lnTo>
                    <a:pt x="28" y="44"/>
                  </a:lnTo>
                  <a:lnTo>
                    <a:pt x="31" y="44"/>
                  </a:lnTo>
                  <a:lnTo>
                    <a:pt x="33" y="42"/>
                  </a:lnTo>
                  <a:lnTo>
                    <a:pt x="35" y="40"/>
                  </a:lnTo>
                  <a:lnTo>
                    <a:pt x="33" y="37"/>
                  </a:lnTo>
                  <a:lnTo>
                    <a:pt x="35" y="37"/>
                  </a:lnTo>
                  <a:lnTo>
                    <a:pt x="38" y="37"/>
                  </a:lnTo>
                  <a:lnTo>
                    <a:pt x="40" y="37"/>
                  </a:lnTo>
                  <a:lnTo>
                    <a:pt x="43" y="37"/>
                  </a:lnTo>
                  <a:lnTo>
                    <a:pt x="43" y="35"/>
                  </a:lnTo>
                  <a:lnTo>
                    <a:pt x="47" y="35"/>
                  </a:lnTo>
                  <a:lnTo>
                    <a:pt x="52" y="37"/>
                  </a:lnTo>
                  <a:lnTo>
                    <a:pt x="54" y="40"/>
                  </a:lnTo>
                  <a:lnTo>
                    <a:pt x="57" y="42"/>
                  </a:lnTo>
                  <a:lnTo>
                    <a:pt x="57" y="44"/>
                  </a:lnTo>
                  <a:lnTo>
                    <a:pt x="59" y="44"/>
                  </a:lnTo>
                  <a:lnTo>
                    <a:pt x="59" y="47"/>
                  </a:lnTo>
                  <a:lnTo>
                    <a:pt x="59" y="49"/>
                  </a:lnTo>
                  <a:lnTo>
                    <a:pt x="61" y="49"/>
                  </a:lnTo>
                  <a:lnTo>
                    <a:pt x="61" y="54"/>
                  </a:lnTo>
                  <a:lnTo>
                    <a:pt x="59" y="54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6" y="56"/>
                  </a:lnTo>
                  <a:lnTo>
                    <a:pt x="69" y="56"/>
                  </a:lnTo>
                  <a:lnTo>
                    <a:pt x="71" y="56"/>
                  </a:lnTo>
                  <a:lnTo>
                    <a:pt x="73" y="56"/>
                  </a:lnTo>
                  <a:lnTo>
                    <a:pt x="73" y="59"/>
                  </a:lnTo>
                  <a:lnTo>
                    <a:pt x="73" y="61"/>
                  </a:lnTo>
                  <a:lnTo>
                    <a:pt x="76" y="61"/>
                  </a:lnTo>
                  <a:lnTo>
                    <a:pt x="76" y="66"/>
                  </a:lnTo>
                  <a:lnTo>
                    <a:pt x="76" y="68"/>
                  </a:lnTo>
                  <a:lnTo>
                    <a:pt x="76" y="70"/>
                  </a:lnTo>
                  <a:lnTo>
                    <a:pt x="73" y="70"/>
                  </a:lnTo>
                  <a:lnTo>
                    <a:pt x="76" y="70"/>
                  </a:lnTo>
                  <a:lnTo>
                    <a:pt x="78" y="70"/>
                  </a:lnTo>
                  <a:lnTo>
                    <a:pt x="78" y="73"/>
                  </a:lnTo>
                  <a:lnTo>
                    <a:pt x="80" y="73"/>
                  </a:lnTo>
                  <a:lnTo>
                    <a:pt x="83" y="73"/>
                  </a:lnTo>
                  <a:lnTo>
                    <a:pt x="83" y="70"/>
                  </a:lnTo>
                  <a:lnTo>
                    <a:pt x="85" y="70"/>
                  </a:lnTo>
                  <a:lnTo>
                    <a:pt x="85" y="68"/>
                  </a:lnTo>
                  <a:lnTo>
                    <a:pt x="87" y="68"/>
                  </a:lnTo>
                  <a:lnTo>
                    <a:pt x="92" y="68"/>
                  </a:lnTo>
                  <a:lnTo>
                    <a:pt x="92" y="66"/>
                  </a:lnTo>
                  <a:lnTo>
                    <a:pt x="92" y="63"/>
                  </a:lnTo>
                  <a:lnTo>
                    <a:pt x="95" y="63"/>
                  </a:lnTo>
                  <a:lnTo>
                    <a:pt x="95" y="61"/>
                  </a:lnTo>
                  <a:lnTo>
                    <a:pt x="92" y="61"/>
                  </a:lnTo>
                  <a:lnTo>
                    <a:pt x="90" y="59"/>
                  </a:lnTo>
                  <a:lnTo>
                    <a:pt x="92" y="59"/>
                  </a:lnTo>
                  <a:lnTo>
                    <a:pt x="92" y="56"/>
                  </a:lnTo>
                  <a:lnTo>
                    <a:pt x="90" y="56"/>
                  </a:lnTo>
                  <a:lnTo>
                    <a:pt x="92" y="56"/>
                  </a:lnTo>
                  <a:lnTo>
                    <a:pt x="95" y="56"/>
                  </a:lnTo>
                  <a:lnTo>
                    <a:pt x="97" y="56"/>
                  </a:lnTo>
                  <a:lnTo>
                    <a:pt x="97" y="59"/>
                  </a:lnTo>
                  <a:lnTo>
                    <a:pt x="99" y="59"/>
                  </a:lnTo>
                  <a:lnTo>
                    <a:pt x="97" y="56"/>
                  </a:lnTo>
                  <a:lnTo>
                    <a:pt x="97" y="54"/>
                  </a:lnTo>
                  <a:lnTo>
                    <a:pt x="97" y="52"/>
                  </a:lnTo>
                  <a:lnTo>
                    <a:pt x="95" y="52"/>
                  </a:lnTo>
                  <a:lnTo>
                    <a:pt x="97" y="49"/>
                  </a:lnTo>
                  <a:lnTo>
                    <a:pt x="97" y="47"/>
                  </a:lnTo>
                  <a:lnTo>
                    <a:pt x="95" y="47"/>
                  </a:lnTo>
                  <a:lnTo>
                    <a:pt x="97" y="44"/>
                  </a:lnTo>
                  <a:lnTo>
                    <a:pt x="95" y="44"/>
                  </a:lnTo>
                  <a:lnTo>
                    <a:pt x="92" y="42"/>
                  </a:lnTo>
                  <a:lnTo>
                    <a:pt x="92" y="37"/>
                  </a:lnTo>
                  <a:lnTo>
                    <a:pt x="92" y="35"/>
                  </a:lnTo>
                  <a:lnTo>
                    <a:pt x="95" y="33"/>
                  </a:lnTo>
                  <a:lnTo>
                    <a:pt x="92" y="30"/>
                  </a:lnTo>
                  <a:lnTo>
                    <a:pt x="90" y="28"/>
                  </a:lnTo>
                  <a:lnTo>
                    <a:pt x="90" y="23"/>
                  </a:lnTo>
                  <a:lnTo>
                    <a:pt x="90" y="21"/>
                  </a:lnTo>
                  <a:lnTo>
                    <a:pt x="87" y="21"/>
                  </a:lnTo>
                  <a:lnTo>
                    <a:pt x="85" y="23"/>
                  </a:lnTo>
                  <a:lnTo>
                    <a:pt x="85" y="21"/>
                  </a:lnTo>
                  <a:lnTo>
                    <a:pt x="87" y="21"/>
                  </a:lnTo>
                  <a:lnTo>
                    <a:pt x="87" y="18"/>
                  </a:lnTo>
                  <a:lnTo>
                    <a:pt x="90" y="18"/>
                  </a:lnTo>
                  <a:lnTo>
                    <a:pt x="90" y="16"/>
                  </a:lnTo>
                  <a:lnTo>
                    <a:pt x="87" y="16"/>
                  </a:lnTo>
                  <a:lnTo>
                    <a:pt x="85" y="16"/>
                  </a:lnTo>
                  <a:lnTo>
                    <a:pt x="85" y="14"/>
                  </a:lnTo>
                  <a:lnTo>
                    <a:pt x="83" y="14"/>
                  </a:lnTo>
                  <a:lnTo>
                    <a:pt x="83" y="9"/>
                  </a:lnTo>
                  <a:lnTo>
                    <a:pt x="83" y="7"/>
                  </a:lnTo>
                  <a:lnTo>
                    <a:pt x="80" y="7"/>
                  </a:lnTo>
                  <a:lnTo>
                    <a:pt x="80" y="2"/>
                  </a:lnTo>
                  <a:lnTo>
                    <a:pt x="78" y="2"/>
                  </a:lnTo>
                  <a:lnTo>
                    <a:pt x="76" y="2"/>
                  </a:lnTo>
                  <a:lnTo>
                    <a:pt x="76" y="4"/>
                  </a:lnTo>
                  <a:lnTo>
                    <a:pt x="71" y="7"/>
                  </a:lnTo>
                  <a:lnTo>
                    <a:pt x="71" y="9"/>
                  </a:lnTo>
                  <a:lnTo>
                    <a:pt x="69" y="7"/>
                  </a:lnTo>
                  <a:lnTo>
                    <a:pt x="66" y="7"/>
                  </a:lnTo>
                  <a:lnTo>
                    <a:pt x="64" y="7"/>
                  </a:lnTo>
                  <a:lnTo>
                    <a:pt x="61" y="7"/>
                  </a:lnTo>
                  <a:lnTo>
                    <a:pt x="59" y="9"/>
                  </a:lnTo>
                  <a:lnTo>
                    <a:pt x="57" y="9"/>
                  </a:lnTo>
                  <a:lnTo>
                    <a:pt x="57" y="7"/>
                  </a:lnTo>
                  <a:lnTo>
                    <a:pt x="54" y="7"/>
                  </a:lnTo>
                  <a:lnTo>
                    <a:pt x="52" y="7"/>
                  </a:lnTo>
                  <a:lnTo>
                    <a:pt x="52" y="9"/>
                  </a:lnTo>
                  <a:lnTo>
                    <a:pt x="50" y="9"/>
                  </a:lnTo>
                  <a:lnTo>
                    <a:pt x="47" y="7"/>
                  </a:lnTo>
                  <a:lnTo>
                    <a:pt x="50" y="4"/>
                  </a:lnTo>
                  <a:lnTo>
                    <a:pt x="5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60" name="Freeform 579"/>
            <p:cNvSpPr>
              <a:spLocks/>
            </p:cNvSpPr>
            <p:nvPr/>
          </p:nvSpPr>
          <p:spPr bwMode="auto">
            <a:xfrm>
              <a:off x="2914" y="1764"/>
              <a:ext cx="61" cy="101"/>
            </a:xfrm>
            <a:custGeom>
              <a:avLst/>
              <a:gdLst>
                <a:gd name="T0" fmla="*/ 2147483647 w 52"/>
                <a:gd name="T1" fmla="*/ 2147483647 h 92"/>
                <a:gd name="T2" fmla="*/ 2147483647 w 52"/>
                <a:gd name="T3" fmla="*/ 2147483647 h 92"/>
                <a:gd name="T4" fmla="*/ 2147483647 w 52"/>
                <a:gd name="T5" fmla="*/ 2147483647 h 92"/>
                <a:gd name="T6" fmla="*/ 2147483647 w 52"/>
                <a:gd name="T7" fmla="*/ 2147483647 h 92"/>
                <a:gd name="T8" fmla="*/ 2147483647 w 52"/>
                <a:gd name="T9" fmla="*/ 2147483647 h 92"/>
                <a:gd name="T10" fmla="*/ 2147483647 w 52"/>
                <a:gd name="T11" fmla="*/ 2147483647 h 92"/>
                <a:gd name="T12" fmla="*/ 2147483647 w 52"/>
                <a:gd name="T13" fmla="*/ 2147483647 h 92"/>
                <a:gd name="T14" fmla="*/ 2147483647 w 52"/>
                <a:gd name="T15" fmla="*/ 2147483647 h 92"/>
                <a:gd name="T16" fmla="*/ 2147483647 w 52"/>
                <a:gd name="T17" fmla="*/ 2147483647 h 92"/>
                <a:gd name="T18" fmla="*/ 2147483647 w 52"/>
                <a:gd name="T19" fmla="*/ 2147483647 h 92"/>
                <a:gd name="T20" fmla="*/ 2147483647 w 52"/>
                <a:gd name="T21" fmla="*/ 2147483647 h 92"/>
                <a:gd name="T22" fmla="*/ 2147483647 w 52"/>
                <a:gd name="T23" fmla="*/ 2147483647 h 92"/>
                <a:gd name="T24" fmla="*/ 2147483647 w 52"/>
                <a:gd name="T25" fmla="*/ 2147483647 h 92"/>
                <a:gd name="T26" fmla="*/ 2147483647 w 52"/>
                <a:gd name="T27" fmla="*/ 2147483647 h 92"/>
                <a:gd name="T28" fmla="*/ 2147483647 w 52"/>
                <a:gd name="T29" fmla="*/ 2147483647 h 92"/>
                <a:gd name="T30" fmla="*/ 2147483647 w 52"/>
                <a:gd name="T31" fmla="*/ 2147483647 h 92"/>
                <a:gd name="T32" fmla="*/ 2147483647 w 52"/>
                <a:gd name="T33" fmla="*/ 2147483647 h 92"/>
                <a:gd name="T34" fmla="*/ 2147483647 w 52"/>
                <a:gd name="T35" fmla="*/ 2147483647 h 92"/>
                <a:gd name="T36" fmla="*/ 2147483647 w 52"/>
                <a:gd name="T37" fmla="*/ 2147483647 h 92"/>
                <a:gd name="T38" fmla="*/ 2147483647 w 52"/>
                <a:gd name="T39" fmla="*/ 2147483647 h 92"/>
                <a:gd name="T40" fmla="*/ 2147483647 w 52"/>
                <a:gd name="T41" fmla="*/ 2147483647 h 92"/>
                <a:gd name="T42" fmla="*/ 2147483647 w 52"/>
                <a:gd name="T43" fmla="*/ 2147483647 h 92"/>
                <a:gd name="T44" fmla="*/ 2147483647 w 52"/>
                <a:gd name="T45" fmla="*/ 2147483647 h 92"/>
                <a:gd name="T46" fmla="*/ 2147483647 w 52"/>
                <a:gd name="T47" fmla="*/ 2147483647 h 92"/>
                <a:gd name="T48" fmla="*/ 2147483647 w 52"/>
                <a:gd name="T49" fmla="*/ 2147483647 h 92"/>
                <a:gd name="T50" fmla="*/ 2147483647 w 52"/>
                <a:gd name="T51" fmla="*/ 2147483647 h 92"/>
                <a:gd name="T52" fmla="*/ 2147483647 w 52"/>
                <a:gd name="T53" fmla="*/ 2147483647 h 92"/>
                <a:gd name="T54" fmla="*/ 2147483647 w 52"/>
                <a:gd name="T55" fmla="*/ 2147483647 h 92"/>
                <a:gd name="T56" fmla="*/ 2147483647 w 52"/>
                <a:gd name="T57" fmla="*/ 2147483647 h 92"/>
                <a:gd name="T58" fmla="*/ 2147483647 w 52"/>
                <a:gd name="T59" fmla="*/ 2147483647 h 92"/>
                <a:gd name="T60" fmla="*/ 2147483647 w 52"/>
                <a:gd name="T61" fmla="*/ 2147483647 h 92"/>
                <a:gd name="T62" fmla="*/ 2147483647 w 52"/>
                <a:gd name="T63" fmla="*/ 0 h 92"/>
                <a:gd name="T64" fmla="*/ 2147483647 w 52"/>
                <a:gd name="T65" fmla="*/ 0 h 92"/>
                <a:gd name="T66" fmla="*/ 2147483647 w 52"/>
                <a:gd name="T67" fmla="*/ 0 h 92"/>
                <a:gd name="T68" fmla="*/ 2147483647 w 52"/>
                <a:gd name="T69" fmla="*/ 2147483647 h 92"/>
                <a:gd name="T70" fmla="*/ 2147483647 w 52"/>
                <a:gd name="T71" fmla="*/ 2147483647 h 92"/>
                <a:gd name="T72" fmla="*/ 2147483647 w 52"/>
                <a:gd name="T73" fmla="*/ 2147483647 h 92"/>
                <a:gd name="T74" fmla="*/ 2147483647 w 52"/>
                <a:gd name="T75" fmla="*/ 2147483647 h 92"/>
                <a:gd name="T76" fmla="*/ 2147483647 w 52"/>
                <a:gd name="T77" fmla="*/ 2147483647 h 92"/>
                <a:gd name="T78" fmla="*/ 2147483647 w 52"/>
                <a:gd name="T79" fmla="*/ 2147483647 h 92"/>
                <a:gd name="T80" fmla="*/ 2147483647 w 52"/>
                <a:gd name="T81" fmla="*/ 2147483647 h 92"/>
                <a:gd name="T82" fmla="*/ 2147483647 w 52"/>
                <a:gd name="T83" fmla="*/ 2147483647 h 92"/>
                <a:gd name="T84" fmla="*/ 2147483647 w 52"/>
                <a:gd name="T85" fmla="*/ 2147483647 h 92"/>
                <a:gd name="T86" fmla="*/ 2147483647 w 52"/>
                <a:gd name="T87" fmla="*/ 2147483647 h 92"/>
                <a:gd name="T88" fmla="*/ 2147483647 w 52"/>
                <a:gd name="T89" fmla="*/ 2147483647 h 92"/>
                <a:gd name="T90" fmla="*/ 2147483647 w 52"/>
                <a:gd name="T91" fmla="*/ 2147483647 h 92"/>
                <a:gd name="T92" fmla="*/ 0 w 52"/>
                <a:gd name="T93" fmla="*/ 2147483647 h 92"/>
                <a:gd name="T94" fmla="*/ 0 w 52"/>
                <a:gd name="T95" fmla="*/ 2147483647 h 92"/>
                <a:gd name="T96" fmla="*/ 2147483647 w 52"/>
                <a:gd name="T97" fmla="*/ 2147483647 h 92"/>
                <a:gd name="T98" fmla="*/ 2147483647 w 52"/>
                <a:gd name="T99" fmla="*/ 2147483647 h 92"/>
                <a:gd name="T100" fmla="*/ 2147483647 w 52"/>
                <a:gd name="T101" fmla="*/ 2147483647 h 92"/>
                <a:gd name="T102" fmla="*/ 2147483647 w 52"/>
                <a:gd name="T103" fmla="*/ 2147483647 h 92"/>
                <a:gd name="T104" fmla="*/ 2147483647 w 52"/>
                <a:gd name="T105" fmla="*/ 2147483647 h 92"/>
                <a:gd name="T106" fmla="*/ 2147483647 w 52"/>
                <a:gd name="T107" fmla="*/ 2147483647 h 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2"/>
                <a:gd name="T163" fmla="*/ 0 h 92"/>
                <a:gd name="T164" fmla="*/ 52 w 52"/>
                <a:gd name="T165" fmla="*/ 92 h 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2" h="92">
                  <a:moveTo>
                    <a:pt x="26" y="92"/>
                  </a:moveTo>
                  <a:lnTo>
                    <a:pt x="28" y="92"/>
                  </a:lnTo>
                  <a:lnTo>
                    <a:pt x="33" y="92"/>
                  </a:lnTo>
                  <a:lnTo>
                    <a:pt x="35" y="90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5" y="80"/>
                  </a:lnTo>
                  <a:lnTo>
                    <a:pt x="35" y="78"/>
                  </a:lnTo>
                  <a:lnTo>
                    <a:pt x="35" y="76"/>
                  </a:lnTo>
                  <a:lnTo>
                    <a:pt x="40" y="76"/>
                  </a:lnTo>
                  <a:lnTo>
                    <a:pt x="43" y="73"/>
                  </a:lnTo>
                  <a:lnTo>
                    <a:pt x="43" y="71"/>
                  </a:lnTo>
                  <a:lnTo>
                    <a:pt x="50" y="66"/>
                  </a:lnTo>
                  <a:lnTo>
                    <a:pt x="52" y="66"/>
                  </a:lnTo>
                  <a:lnTo>
                    <a:pt x="52" y="64"/>
                  </a:lnTo>
                  <a:lnTo>
                    <a:pt x="52" y="57"/>
                  </a:lnTo>
                  <a:lnTo>
                    <a:pt x="52" y="54"/>
                  </a:lnTo>
                  <a:lnTo>
                    <a:pt x="50" y="54"/>
                  </a:lnTo>
                  <a:lnTo>
                    <a:pt x="47" y="54"/>
                  </a:lnTo>
                  <a:lnTo>
                    <a:pt x="47" y="52"/>
                  </a:lnTo>
                  <a:lnTo>
                    <a:pt x="45" y="50"/>
                  </a:lnTo>
                  <a:lnTo>
                    <a:pt x="43" y="50"/>
                  </a:lnTo>
                  <a:lnTo>
                    <a:pt x="40" y="50"/>
                  </a:lnTo>
                  <a:lnTo>
                    <a:pt x="40" y="47"/>
                  </a:lnTo>
                  <a:lnTo>
                    <a:pt x="40" y="50"/>
                  </a:lnTo>
                  <a:lnTo>
                    <a:pt x="38" y="50"/>
                  </a:lnTo>
                  <a:lnTo>
                    <a:pt x="35" y="47"/>
                  </a:lnTo>
                  <a:lnTo>
                    <a:pt x="33" y="47"/>
                  </a:lnTo>
                  <a:lnTo>
                    <a:pt x="33" y="45"/>
                  </a:lnTo>
                  <a:lnTo>
                    <a:pt x="33" y="43"/>
                  </a:lnTo>
                  <a:lnTo>
                    <a:pt x="35" y="43"/>
                  </a:lnTo>
                  <a:lnTo>
                    <a:pt x="35" y="40"/>
                  </a:lnTo>
                  <a:lnTo>
                    <a:pt x="38" y="38"/>
                  </a:lnTo>
                  <a:lnTo>
                    <a:pt x="40" y="38"/>
                  </a:lnTo>
                  <a:lnTo>
                    <a:pt x="45" y="36"/>
                  </a:lnTo>
                  <a:lnTo>
                    <a:pt x="45" y="33"/>
                  </a:lnTo>
                  <a:lnTo>
                    <a:pt x="47" y="31"/>
                  </a:lnTo>
                  <a:lnTo>
                    <a:pt x="50" y="26"/>
                  </a:lnTo>
                  <a:lnTo>
                    <a:pt x="47" y="21"/>
                  </a:lnTo>
                  <a:lnTo>
                    <a:pt x="45" y="19"/>
                  </a:lnTo>
                  <a:lnTo>
                    <a:pt x="43" y="19"/>
                  </a:lnTo>
                  <a:lnTo>
                    <a:pt x="40" y="14"/>
                  </a:lnTo>
                  <a:lnTo>
                    <a:pt x="43" y="12"/>
                  </a:lnTo>
                  <a:lnTo>
                    <a:pt x="45" y="12"/>
                  </a:lnTo>
                  <a:lnTo>
                    <a:pt x="47" y="10"/>
                  </a:lnTo>
                  <a:lnTo>
                    <a:pt x="50" y="5"/>
                  </a:lnTo>
                  <a:lnTo>
                    <a:pt x="47" y="2"/>
                  </a:lnTo>
                  <a:lnTo>
                    <a:pt x="45" y="5"/>
                  </a:lnTo>
                  <a:lnTo>
                    <a:pt x="43" y="5"/>
                  </a:lnTo>
                  <a:lnTo>
                    <a:pt x="43" y="7"/>
                  </a:lnTo>
                  <a:lnTo>
                    <a:pt x="40" y="7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4" y="7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2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2" y="33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5" y="40"/>
                  </a:lnTo>
                  <a:lnTo>
                    <a:pt x="5" y="43"/>
                  </a:lnTo>
                  <a:lnTo>
                    <a:pt x="2" y="43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2" y="54"/>
                  </a:lnTo>
                  <a:lnTo>
                    <a:pt x="7" y="54"/>
                  </a:lnTo>
                  <a:lnTo>
                    <a:pt x="9" y="57"/>
                  </a:lnTo>
                  <a:lnTo>
                    <a:pt x="9" y="62"/>
                  </a:lnTo>
                  <a:lnTo>
                    <a:pt x="9" y="64"/>
                  </a:lnTo>
                  <a:lnTo>
                    <a:pt x="14" y="66"/>
                  </a:lnTo>
                  <a:lnTo>
                    <a:pt x="21" y="69"/>
                  </a:lnTo>
                  <a:lnTo>
                    <a:pt x="24" y="85"/>
                  </a:lnTo>
                  <a:lnTo>
                    <a:pt x="26" y="9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61" name="Freeform 580"/>
            <p:cNvSpPr>
              <a:spLocks/>
            </p:cNvSpPr>
            <p:nvPr/>
          </p:nvSpPr>
          <p:spPr bwMode="auto">
            <a:xfrm>
              <a:off x="2914" y="1764"/>
              <a:ext cx="61" cy="101"/>
            </a:xfrm>
            <a:custGeom>
              <a:avLst/>
              <a:gdLst>
                <a:gd name="T0" fmla="*/ 2147483647 w 52"/>
                <a:gd name="T1" fmla="*/ 2147483647 h 92"/>
                <a:gd name="T2" fmla="*/ 2147483647 w 52"/>
                <a:gd name="T3" fmla="*/ 2147483647 h 92"/>
                <a:gd name="T4" fmla="*/ 2147483647 w 52"/>
                <a:gd name="T5" fmla="*/ 2147483647 h 92"/>
                <a:gd name="T6" fmla="*/ 2147483647 w 52"/>
                <a:gd name="T7" fmla="*/ 2147483647 h 92"/>
                <a:gd name="T8" fmla="*/ 2147483647 w 52"/>
                <a:gd name="T9" fmla="*/ 2147483647 h 92"/>
                <a:gd name="T10" fmla="*/ 2147483647 w 52"/>
                <a:gd name="T11" fmla="*/ 2147483647 h 92"/>
                <a:gd name="T12" fmla="*/ 2147483647 w 52"/>
                <a:gd name="T13" fmla="*/ 2147483647 h 92"/>
                <a:gd name="T14" fmla="*/ 2147483647 w 52"/>
                <a:gd name="T15" fmla="*/ 2147483647 h 92"/>
                <a:gd name="T16" fmla="*/ 2147483647 w 52"/>
                <a:gd name="T17" fmla="*/ 2147483647 h 92"/>
                <a:gd name="T18" fmla="*/ 2147483647 w 52"/>
                <a:gd name="T19" fmla="*/ 2147483647 h 92"/>
                <a:gd name="T20" fmla="*/ 2147483647 w 52"/>
                <a:gd name="T21" fmla="*/ 2147483647 h 92"/>
                <a:gd name="T22" fmla="*/ 2147483647 w 52"/>
                <a:gd name="T23" fmla="*/ 2147483647 h 92"/>
                <a:gd name="T24" fmla="*/ 2147483647 w 52"/>
                <a:gd name="T25" fmla="*/ 2147483647 h 92"/>
                <a:gd name="T26" fmla="*/ 2147483647 w 52"/>
                <a:gd name="T27" fmla="*/ 2147483647 h 92"/>
                <a:gd name="T28" fmla="*/ 2147483647 w 52"/>
                <a:gd name="T29" fmla="*/ 2147483647 h 92"/>
                <a:gd name="T30" fmla="*/ 2147483647 w 52"/>
                <a:gd name="T31" fmla="*/ 2147483647 h 92"/>
                <a:gd name="T32" fmla="*/ 2147483647 w 52"/>
                <a:gd name="T33" fmla="*/ 2147483647 h 92"/>
                <a:gd name="T34" fmla="*/ 2147483647 w 52"/>
                <a:gd name="T35" fmla="*/ 2147483647 h 92"/>
                <a:gd name="T36" fmla="*/ 2147483647 w 52"/>
                <a:gd name="T37" fmla="*/ 2147483647 h 92"/>
                <a:gd name="T38" fmla="*/ 2147483647 w 52"/>
                <a:gd name="T39" fmla="*/ 2147483647 h 92"/>
                <a:gd name="T40" fmla="*/ 2147483647 w 52"/>
                <a:gd name="T41" fmla="*/ 2147483647 h 92"/>
                <a:gd name="T42" fmla="*/ 2147483647 w 52"/>
                <a:gd name="T43" fmla="*/ 2147483647 h 92"/>
                <a:gd name="T44" fmla="*/ 2147483647 w 52"/>
                <a:gd name="T45" fmla="*/ 2147483647 h 92"/>
                <a:gd name="T46" fmla="*/ 2147483647 w 52"/>
                <a:gd name="T47" fmla="*/ 2147483647 h 92"/>
                <a:gd name="T48" fmla="*/ 2147483647 w 52"/>
                <a:gd name="T49" fmla="*/ 2147483647 h 92"/>
                <a:gd name="T50" fmla="*/ 2147483647 w 52"/>
                <a:gd name="T51" fmla="*/ 2147483647 h 92"/>
                <a:gd name="T52" fmla="*/ 2147483647 w 52"/>
                <a:gd name="T53" fmla="*/ 2147483647 h 92"/>
                <a:gd name="T54" fmla="*/ 2147483647 w 52"/>
                <a:gd name="T55" fmla="*/ 2147483647 h 92"/>
                <a:gd name="T56" fmla="*/ 2147483647 w 52"/>
                <a:gd name="T57" fmla="*/ 2147483647 h 92"/>
                <a:gd name="T58" fmla="*/ 2147483647 w 52"/>
                <a:gd name="T59" fmla="*/ 2147483647 h 92"/>
                <a:gd name="T60" fmla="*/ 2147483647 w 52"/>
                <a:gd name="T61" fmla="*/ 2147483647 h 92"/>
                <a:gd name="T62" fmla="*/ 2147483647 w 52"/>
                <a:gd name="T63" fmla="*/ 0 h 92"/>
                <a:gd name="T64" fmla="*/ 2147483647 w 52"/>
                <a:gd name="T65" fmla="*/ 0 h 92"/>
                <a:gd name="T66" fmla="*/ 2147483647 w 52"/>
                <a:gd name="T67" fmla="*/ 0 h 92"/>
                <a:gd name="T68" fmla="*/ 2147483647 w 52"/>
                <a:gd name="T69" fmla="*/ 2147483647 h 92"/>
                <a:gd name="T70" fmla="*/ 2147483647 w 52"/>
                <a:gd name="T71" fmla="*/ 2147483647 h 92"/>
                <a:gd name="T72" fmla="*/ 2147483647 w 52"/>
                <a:gd name="T73" fmla="*/ 2147483647 h 92"/>
                <a:gd name="T74" fmla="*/ 2147483647 w 52"/>
                <a:gd name="T75" fmla="*/ 2147483647 h 92"/>
                <a:gd name="T76" fmla="*/ 2147483647 w 52"/>
                <a:gd name="T77" fmla="*/ 2147483647 h 92"/>
                <a:gd name="T78" fmla="*/ 2147483647 w 52"/>
                <a:gd name="T79" fmla="*/ 2147483647 h 92"/>
                <a:gd name="T80" fmla="*/ 2147483647 w 52"/>
                <a:gd name="T81" fmla="*/ 2147483647 h 92"/>
                <a:gd name="T82" fmla="*/ 2147483647 w 52"/>
                <a:gd name="T83" fmla="*/ 2147483647 h 92"/>
                <a:gd name="T84" fmla="*/ 2147483647 w 52"/>
                <a:gd name="T85" fmla="*/ 2147483647 h 92"/>
                <a:gd name="T86" fmla="*/ 2147483647 w 52"/>
                <a:gd name="T87" fmla="*/ 2147483647 h 92"/>
                <a:gd name="T88" fmla="*/ 2147483647 w 52"/>
                <a:gd name="T89" fmla="*/ 2147483647 h 92"/>
                <a:gd name="T90" fmla="*/ 2147483647 w 52"/>
                <a:gd name="T91" fmla="*/ 2147483647 h 92"/>
                <a:gd name="T92" fmla="*/ 0 w 52"/>
                <a:gd name="T93" fmla="*/ 2147483647 h 92"/>
                <a:gd name="T94" fmla="*/ 0 w 52"/>
                <a:gd name="T95" fmla="*/ 2147483647 h 92"/>
                <a:gd name="T96" fmla="*/ 2147483647 w 52"/>
                <a:gd name="T97" fmla="*/ 2147483647 h 92"/>
                <a:gd name="T98" fmla="*/ 2147483647 w 52"/>
                <a:gd name="T99" fmla="*/ 2147483647 h 92"/>
                <a:gd name="T100" fmla="*/ 2147483647 w 52"/>
                <a:gd name="T101" fmla="*/ 2147483647 h 92"/>
                <a:gd name="T102" fmla="*/ 2147483647 w 52"/>
                <a:gd name="T103" fmla="*/ 2147483647 h 92"/>
                <a:gd name="T104" fmla="*/ 2147483647 w 52"/>
                <a:gd name="T105" fmla="*/ 2147483647 h 92"/>
                <a:gd name="T106" fmla="*/ 2147483647 w 52"/>
                <a:gd name="T107" fmla="*/ 2147483647 h 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2"/>
                <a:gd name="T163" fmla="*/ 0 h 92"/>
                <a:gd name="T164" fmla="*/ 52 w 52"/>
                <a:gd name="T165" fmla="*/ 92 h 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2" h="92">
                  <a:moveTo>
                    <a:pt x="26" y="92"/>
                  </a:moveTo>
                  <a:lnTo>
                    <a:pt x="28" y="92"/>
                  </a:lnTo>
                  <a:lnTo>
                    <a:pt x="33" y="92"/>
                  </a:lnTo>
                  <a:lnTo>
                    <a:pt x="35" y="90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5" y="80"/>
                  </a:lnTo>
                  <a:lnTo>
                    <a:pt x="35" y="78"/>
                  </a:lnTo>
                  <a:lnTo>
                    <a:pt x="35" y="76"/>
                  </a:lnTo>
                  <a:lnTo>
                    <a:pt x="40" y="76"/>
                  </a:lnTo>
                  <a:lnTo>
                    <a:pt x="43" y="73"/>
                  </a:lnTo>
                  <a:lnTo>
                    <a:pt x="43" y="71"/>
                  </a:lnTo>
                  <a:lnTo>
                    <a:pt x="50" y="66"/>
                  </a:lnTo>
                  <a:lnTo>
                    <a:pt x="52" y="66"/>
                  </a:lnTo>
                  <a:lnTo>
                    <a:pt x="52" y="64"/>
                  </a:lnTo>
                  <a:lnTo>
                    <a:pt x="52" y="57"/>
                  </a:lnTo>
                  <a:lnTo>
                    <a:pt x="52" y="54"/>
                  </a:lnTo>
                  <a:lnTo>
                    <a:pt x="50" y="54"/>
                  </a:lnTo>
                  <a:lnTo>
                    <a:pt x="47" y="54"/>
                  </a:lnTo>
                  <a:lnTo>
                    <a:pt x="47" y="52"/>
                  </a:lnTo>
                  <a:lnTo>
                    <a:pt x="45" y="50"/>
                  </a:lnTo>
                  <a:lnTo>
                    <a:pt x="43" y="50"/>
                  </a:lnTo>
                  <a:lnTo>
                    <a:pt x="40" y="50"/>
                  </a:lnTo>
                  <a:lnTo>
                    <a:pt x="40" y="47"/>
                  </a:lnTo>
                  <a:lnTo>
                    <a:pt x="40" y="50"/>
                  </a:lnTo>
                  <a:lnTo>
                    <a:pt x="38" y="50"/>
                  </a:lnTo>
                  <a:lnTo>
                    <a:pt x="35" y="47"/>
                  </a:lnTo>
                  <a:lnTo>
                    <a:pt x="33" y="47"/>
                  </a:lnTo>
                  <a:lnTo>
                    <a:pt x="33" y="45"/>
                  </a:lnTo>
                  <a:lnTo>
                    <a:pt x="33" y="43"/>
                  </a:lnTo>
                  <a:lnTo>
                    <a:pt x="35" y="43"/>
                  </a:lnTo>
                  <a:lnTo>
                    <a:pt x="35" y="40"/>
                  </a:lnTo>
                  <a:lnTo>
                    <a:pt x="38" y="38"/>
                  </a:lnTo>
                  <a:lnTo>
                    <a:pt x="40" y="38"/>
                  </a:lnTo>
                  <a:lnTo>
                    <a:pt x="45" y="36"/>
                  </a:lnTo>
                  <a:lnTo>
                    <a:pt x="45" y="33"/>
                  </a:lnTo>
                  <a:lnTo>
                    <a:pt x="47" y="31"/>
                  </a:lnTo>
                  <a:lnTo>
                    <a:pt x="50" y="26"/>
                  </a:lnTo>
                  <a:lnTo>
                    <a:pt x="47" y="21"/>
                  </a:lnTo>
                  <a:lnTo>
                    <a:pt x="45" y="19"/>
                  </a:lnTo>
                  <a:lnTo>
                    <a:pt x="43" y="19"/>
                  </a:lnTo>
                  <a:lnTo>
                    <a:pt x="40" y="14"/>
                  </a:lnTo>
                  <a:lnTo>
                    <a:pt x="43" y="12"/>
                  </a:lnTo>
                  <a:lnTo>
                    <a:pt x="45" y="12"/>
                  </a:lnTo>
                  <a:lnTo>
                    <a:pt x="47" y="10"/>
                  </a:lnTo>
                  <a:lnTo>
                    <a:pt x="50" y="5"/>
                  </a:lnTo>
                  <a:lnTo>
                    <a:pt x="47" y="2"/>
                  </a:lnTo>
                  <a:lnTo>
                    <a:pt x="45" y="5"/>
                  </a:lnTo>
                  <a:lnTo>
                    <a:pt x="43" y="5"/>
                  </a:lnTo>
                  <a:lnTo>
                    <a:pt x="43" y="7"/>
                  </a:lnTo>
                  <a:lnTo>
                    <a:pt x="40" y="7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4" y="7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2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2" y="33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5" y="40"/>
                  </a:lnTo>
                  <a:lnTo>
                    <a:pt x="5" y="43"/>
                  </a:lnTo>
                  <a:lnTo>
                    <a:pt x="2" y="43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2" y="54"/>
                  </a:lnTo>
                  <a:lnTo>
                    <a:pt x="7" y="54"/>
                  </a:lnTo>
                  <a:lnTo>
                    <a:pt x="9" y="57"/>
                  </a:lnTo>
                  <a:lnTo>
                    <a:pt x="9" y="62"/>
                  </a:lnTo>
                  <a:lnTo>
                    <a:pt x="9" y="64"/>
                  </a:lnTo>
                  <a:lnTo>
                    <a:pt x="14" y="66"/>
                  </a:lnTo>
                  <a:lnTo>
                    <a:pt x="21" y="69"/>
                  </a:lnTo>
                  <a:lnTo>
                    <a:pt x="24" y="85"/>
                  </a:lnTo>
                  <a:lnTo>
                    <a:pt x="26" y="9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62" name="Freeform 581"/>
            <p:cNvSpPr>
              <a:spLocks/>
            </p:cNvSpPr>
            <p:nvPr/>
          </p:nvSpPr>
          <p:spPr bwMode="auto">
            <a:xfrm>
              <a:off x="3025" y="2151"/>
              <a:ext cx="202" cy="120"/>
            </a:xfrm>
            <a:custGeom>
              <a:avLst/>
              <a:gdLst>
                <a:gd name="T0" fmla="*/ 2147483647 w 174"/>
                <a:gd name="T1" fmla="*/ 0 h 109"/>
                <a:gd name="T2" fmla="*/ 2147483647 w 174"/>
                <a:gd name="T3" fmla="*/ 2147483647 h 109"/>
                <a:gd name="T4" fmla="*/ 2147483647 w 174"/>
                <a:gd name="T5" fmla="*/ 2147483647 h 109"/>
                <a:gd name="T6" fmla="*/ 2147483647 w 174"/>
                <a:gd name="T7" fmla="*/ 2147483647 h 109"/>
                <a:gd name="T8" fmla="*/ 2147483647 w 174"/>
                <a:gd name="T9" fmla="*/ 2147483647 h 109"/>
                <a:gd name="T10" fmla="*/ 2147483647 w 174"/>
                <a:gd name="T11" fmla="*/ 2147483647 h 109"/>
                <a:gd name="T12" fmla="*/ 2147483647 w 174"/>
                <a:gd name="T13" fmla="*/ 2147483647 h 109"/>
                <a:gd name="T14" fmla="*/ 2147483647 w 174"/>
                <a:gd name="T15" fmla="*/ 2147483647 h 109"/>
                <a:gd name="T16" fmla="*/ 2147483647 w 174"/>
                <a:gd name="T17" fmla="*/ 2147483647 h 109"/>
                <a:gd name="T18" fmla="*/ 2147483647 w 174"/>
                <a:gd name="T19" fmla="*/ 2147483647 h 109"/>
                <a:gd name="T20" fmla="*/ 2147483647 w 174"/>
                <a:gd name="T21" fmla="*/ 2147483647 h 109"/>
                <a:gd name="T22" fmla="*/ 2147483647 w 174"/>
                <a:gd name="T23" fmla="*/ 2147483647 h 109"/>
                <a:gd name="T24" fmla="*/ 2147483647 w 174"/>
                <a:gd name="T25" fmla="*/ 2147483647 h 109"/>
                <a:gd name="T26" fmla="*/ 2147483647 w 174"/>
                <a:gd name="T27" fmla="*/ 2147483647 h 109"/>
                <a:gd name="T28" fmla="*/ 2147483647 w 174"/>
                <a:gd name="T29" fmla="*/ 2147483647 h 109"/>
                <a:gd name="T30" fmla="*/ 2147483647 w 174"/>
                <a:gd name="T31" fmla="*/ 2147483647 h 109"/>
                <a:gd name="T32" fmla="*/ 2147483647 w 174"/>
                <a:gd name="T33" fmla="*/ 2147483647 h 109"/>
                <a:gd name="T34" fmla="*/ 2147483647 w 174"/>
                <a:gd name="T35" fmla="*/ 2147483647 h 109"/>
                <a:gd name="T36" fmla="*/ 2147483647 w 174"/>
                <a:gd name="T37" fmla="*/ 2147483647 h 109"/>
                <a:gd name="T38" fmla="*/ 2147483647 w 174"/>
                <a:gd name="T39" fmla="*/ 2147483647 h 109"/>
                <a:gd name="T40" fmla="*/ 2147483647 w 174"/>
                <a:gd name="T41" fmla="*/ 2147483647 h 109"/>
                <a:gd name="T42" fmla="*/ 2147483647 w 174"/>
                <a:gd name="T43" fmla="*/ 2147483647 h 109"/>
                <a:gd name="T44" fmla="*/ 2147483647 w 174"/>
                <a:gd name="T45" fmla="*/ 2147483647 h 109"/>
                <a:gd name="T46" fmla="*/ 2147483647 w 174"/>
                <a:gd name="T47" fmla="*/ 2147483647 h 109"/>
                <a:gd name="T48" fmla="*/ 0 w 174"/>
                <a:gd name="T49" fmla="*/ 2147483647 h 109"/>
                <a:gd name="T50" fmla="*/ 2147483647 w 174"/>
                <a:gd name="T51" fmla="*/ 2147483647 h 109"/>
                <a:gd name="T52" fmla="*/ 2147483647 w 174"/>
                <a:gd name="T53" fmla="*/ 2147483647 h 109"/>
                <a:gd name="T54" fmla="*/ 2147483647 w 174"/>
                <a:gd name="T55" fmla="*/ 2147483647 h 109"/>
                <a:gd name="T56" fmla="*/ 2147483647 w 174"/>
                <a:gd name="T57" fmla="*/ 2147483647 h 109"/>
                <a:gd name="T58" fmla="*/ 2147483647 w 174"/>
                <a:gd name="T59" fmla="*/ 2147483647 h 109"/>
                <a:gd name="T60" fmla="*/ 2147483647 w 174"/>
                <a:gd name="T61" fmla="*/ 2147483647 h 109"/>
                <a:gd name="T62" fmla="*/ 2147483647 w 174"/>
                <a:gd name="T63" fmla="*/ 2147483647 h 109"/>
                <a:gd name="T64" fmla="*/ 2147483647 w 174"/>
                <a:gd name="T65" fmla="*/ 2147483647 h 109"/>
                <a:gd name="T66" fmla="*/ 2147483647 w 174"/>
                <a:gd name="T67" fmla="*/ 2147483647 h 109"/>
                <a:gd name="T68" fmla="*/ 2147483647 w 174"/>
                <a:gd name="T69" fmla="*/ 2147483647 h 109"/>
                <a:gd name="T70" fmla="*/ 2147483647 w 174"/>
                <a:gd name="T71" fmla="*/ 2147483647 h 109"/>
                <a:gd name="T72" fmla="*/ 2147483647 w 174"/>
                <a:gd name="T73" fmla="*/ 2147483647 h 109"/>
                <a:gd name="T74" fmla="*/ 2147483647 w 174"/>
                <a:gd name="T75" fmla="*/ 2147483647 h 109"/>
                <a:gd name="T76" fmla="*/ 2147483647 w 174"/>
                <a:gd name="T77" fmla="*/ 2147483647 h 109"/>
                <a:gd name="T78" fmla="*/ 2147483647 w 174"/>
                <a:gd name="T79" fmla="*/ 2147483647 h 109"/>
                <a:gd name="T80" fmla="*/ 2147483647 w 174"/>
                <a:gd name="T81" fmla="*/ 2147483647 h 109"/>
                <a:gd name="T82" fmla="*/ 2147483647 w 174"/>
                <a:gd name="T83" fmla="*/ 2147483647 h 109"/>
                <a:gd name="T84" fmla="*/ 2147483647 w 174"/>
                <a:gd name="T85" fmla="*/ 2147483647 h 109"/>
                <a:gd name="T86" fmla="*/ 2147483647 w 174"/>
                <a:gd name="T87" fmla="*/ 2147483647 h 109"/>
                <a:gd name="T88" fmla="*/ 2147483647 w 174"/>
                <a:gd name="T89" fmla="*/ 2147483647 h 109"/>
                <a:gd name="T90" fmla="*/ 2147483647 w 174"/>
                <a:gd name="T91" fmla="*/ 2147483647 h 109"/>
                <a:gd name="T92" fmla="*/ 2147483647 w 174"/>
                <a:gd name="T93" fmla="*/ 2147483647 h 109"/>
                <a:gd name="T94" fmla="*/ 2147483647 w 174"/>
                <a:gd name="T95" fmla="*/ 2147483647 h 109"/>
                <a:gd name="T96" fmla="*/ 2147483647 w 174"/>
                <a:gd name="T97" fmla="*/ 2147483647 h 109"/>
                <a:gd name="T98" fmla="*/ 2147483647 w 174"/>
                <a:gd name="T99" fmla="*/ 2147483647 h 109"/>
                <a:gd name="T100" fmla="*/ 2147483647 w 174"/>
                <a:gd name="T101" fmla="*/ 2147483647 h 109"/>
                <a:gd name="T102" fmla="*/ 2147483647 w 174"/>
                <a:gd name="T103" fmla="*/ 2147483647 h 109"/>
                <a:gd name="T104" fmla="*/ 2147483647 w 174"/>
                <a:gd name="T105" fmla="*/ 2147483647 h 109"/>
                <a:gd name="T106" fmla="*/ 2147483647 w 174"/>
                <a:gd name="T107" fmla="*/ 2147483647 h 109"/>
                <a:gd name="T108" fmla="*/ 2147483647 w 174"/>
                <a:gd name="T109" fmla="*/ 0 h 10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74"/>
                <a:gd name="T166" fmla="*/ 0 h 109"/>
                <a:gd name="T167" fmla="*/ 174 w 174"/>
                <a:gd name="T168" fmla="*/ 109 h 10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74" h="109">
                  <a:moveTo>
                    <a:pt x="111" y="0"/>
                  </a:moveTo>
                  <a:lnTo>
                    <a:pt x="106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9" y="3"/>
                  </a:lnTo>
                  <a:lnTo>
                    <a:pt x="96" y="5"/>
                  </a:lnTo>
                  <a:lnTo>
                    <a:pt x="96" y="10"/>
                  </a:lnTo>
                  <a:lnTo>
                    <a:pt x="94" y="12"/>
                  </a:lnTo>
                  <a:lnTo>
                    <a:pt x="92" y="12"/>
                  </a:lnTo>
                  <a:lnTo>
                    <a:pt x="87" y="17"/>
                  </a:lnTo>
                  <a:lnTo>
                    <a:pt x="87" y="19"/>
                  </a:lnTo>
                  <a:lnTo>
                    <a:pt x="82" y="21"/>
                  </a:lnTo>
                  <a:lnTo>
                    <a:pt x="80" y="24"/>
                  </a:lnTo>
                  <a:lnTo>
                    <a:pt x="77" y="24"/>
                  </a:lnTo>
                  <a:lnTo>
                    <a:pt x="75" y="24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66" y="26"/>
                  </a:lnTo>
                  <a:lnTo>
                    <a:pt x="63" y="26"/>
                  </a:lnTo>
                  <a:lnTo>
                    <a:pt x="61" y="26"/>
                  </a:lnTo>
                  <a:lnTo>
                    <a:pt x="59" y="29"/>
                  </a:lnTo>
                  <a:lnTo>
                    <a:pt x="61" y="31"/>
                  </a:lnTo>
                  <a:lnTo>
                    <a:pt x="61" y="33"/>
                  </a:lnTo>
                  <a:lnTo>
                    <a:pt x="59" y="33"/>
                  </a:lnTo>
                  <a:lnTo>
                    <a:pt x="59" y="36"/>
                  </a:lnTo>
                  <a:lnTo>
                    <a:pt x="56" y="36"/>
                  </a:lnTo>
                  <a:lnTo>
                    <a:pt x="56" y="38"/>
                  </a:lnTo>
                  <a:lnTo>
                    <a:pt x="49" y="38"/>
                  </a:lnTo>
                  <a:lnTo>
                    <a:pt x="47" y="40"/>
                  </a:lnTo>
                  <a:lnTo>
                    <a:pt x="44" y="40"/>
                  </a:lnTo>
                  <a:lnTo>
                    <a:pt x="40" y="43"/>
                  </a:lnTo>
                  <a:lnTo>
                    <a:pt x="37" y="43"/>
                  </a:lnTo>
                  <a:lnTo>
                    <a:pt x="35" y="45"/>
                  </a:lnTo>
                  <a:lnTo>
                    <a:pt x="33" y="45"/>
                  </a:lnTo>
                  <a:lnTo>
                    <a:pt x="30" y="45"/>
                  </a:lnTo>
                  <a:lnTo>
                    <a:pt x="30" y="43"/>
                  </a:lnTo>
                  <a:lnTo>
                    <a:pt x="28" y="43"/>
                  </a:lnTo>
                  <a:lnTo>
                    <a:pt x="26" y="43"/>
                  </a:lnTo>
                  <a:lnTo>
                    <a:pt x="26" y="45"/>
                  </a:lnTo>
                  <a:lnTo>
                    <a:pt x="21" y="45"/>
                  </a:lnTo>
                  <a:lnTo>
                    <a:pt x="18" y="47"/>
                  </a:lnTo>
                  <a:lnTo>
                    <a:pt x="16" y="47"/>
                  </a:lnTo>
                  <a:lnTo>
                    <a:pt x="14" y="47"/>
                  </a:lnTo>
                  <a:lnTo>
                    <a:pt x="11" y="47"/>
                  </a:lnTo>
                  <a:lnTo>
                    <a:pt x="9" y="54"/>
                  </a:lnTo>
                  <a:lnTo>
                    <a:pt x="7" y="57"/>
                  </a:lnTo>
                  <a:lnTo>
                    <a:pt x="4" y="62"/>
                  </a:lnTo>
                  <a:lnTo>
                    <a:pt x="2" y="64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0" y="78"/>
                  </a:lnTo>
                  <a:lnTo>
                    <a:pt x="0" y="83"/>
                  </a:lnTo>
                  <a:lnTo>
                    <a:pt x="2" y="88"/>
                  </a:lnTo>
                  <a:lnTo>
                    <a:pt x="4" y="90"/>
                  </a:lnTo>
                  <a:lnTo>
                    <a:pt x="11" y="102"/>
                  </a:lnTo>
                  <a:lnTo>
                    <a:pt x="14" y="104"/>
                  </a:lnTo>
                  <a:lnTo>
                    <a:pt x="18" y="109"/>
                  </a:lnTo>
                  <a:lnTo>
                    <a:pt x="21" y="109"/>
                  </a:lnTo>
                  <a:lnTo>
                    <a:pt x="23" y="106"/>
                  </a:lnTo>
                  <a:lnTo>
                    <a:pt x="28" y="102"/>
                  </a:lnTo>
                  <a:lnTo>
                    <a:pt x="33" y="97"/>
                  </a:lnTo>
                  <a:lnTo>
                    <a:pt x="37" y="97"/>
                  </a:lnTo>
                  <a:lnTo>
                    <a:pt x="42" y="99"/>
                  </a:lnTo>
                  <a:lnTo>
                    <a:pt x="47" y="102"/>
                  </a:lnTo>
                  <a:lnTo>
                    <a:pt x="49" y="99"/>
                  </a:lnTo>
                  <a:lnTo>
                    <a:pt x="54" y="99"/>
                  </a:lnTo>
                  <a:lnTo>
                    <a:pt x="54" y="97"/>
                  </a:lnTo>
                  <a:lnTo>
                    <a:pt x="59" y="97"/>
                  </a:lnTo>
                  <a:lnTo>
                    <a:pt x="56" y="95"/>
                  </a:lnTo>
                  <a:lnTo>
                    <a:pt x="59" y="90"/>
                  </a:lnTo>
                  <a:lnTo>
                    <a:pt x="59" y="88"/>
                  </a:lnTo>
                  <a:lnTo>
                    <a:pt x="61" y="85"/>
                  </a:lnTo>
                  <a:lnTo>
                    <a:pt x="61" y="80"/>
                  </a:lnTo>
                  <a:lnTo>
                    <a:pt x="63" y="80"/>
                  </a:lnTo>
                  <a:lnTo>
                    <a:pt x="66" y="78"/>
                  </a:lnTo>
                  <a:lnTo>
                    <a:pt x="70" y="78"/>
                  </a:lnTo>
                  <a:lnTo>
                    <a:pt x="73" y="78"/>
                  </a:lnTo>
                  <a:lnTo>
                    <a:pt x="75" y="80"/>
                  </a:lnTo>
                  <a:lnTo>
                    <a:pt x="77" y="83"/>
                  </a:lnTo>
                  <a:lnTo>
                    <a:pt x="82" y="88"/>
                  </a:lnTo>
                  <a:lnTo>
                    <a:pt x="85" y="85"/>
                  </a:lnTo>
                  <a:lnTo>
                    <a:pt x="89" y="88"/>
                  </a:lnTo>
                  <a:lnTo>
                    <a:pt x="94" y="90"/>
                  </a:lnTo>
                  <a:lnTo>
                    <a:pt x="106" y="90"/>
                  </a:lnTo>
                  <a:lnTo>
                    <a:pt x="108" y="88"/>
                  </a:lnTo>
                  <a:lnTo>
                    <a:pt x="108" y="85"/>
                  </a:lnTo>
                  <a:lnTo>
                    <a:pt x="113" y="83"/>
                  </a:lnTo>
                  <a:lnTo>
                    <a:pt x="115" y="83"/>
                  </a:lnTo>
                  <a:lnTo>
                    <a:pt x="118" y="85"/>
                  </a:lnTo>
                  <a:lnTo>
                    <a:pt x="122" y="83"/>
                  </a:lnTo>
                  <a:lnTo>
                    <a:pt x="125" y="80"/>
                  </a:lnTo>
                  <a:lnTo>
                    <a:pt x="132" y="80"/>
                  </a:lnTo>
                  <a:lnTo>
                    <a:pt x="134" y="78"/>
                  </a:lnTo>
                  <a:lnTo>
                    <a:pt x="137" y="78"/>
                  </a:lnTo>
                  <a:lnTo>
                    <a:pt x="137" y="80"/>
                  </a:lnTo>
                  <a:lnTo>
                    <a:pt x="139" y="80"/>
                  </a:lnTo>
                  <a:lnTo>
                    <a:pt x="144" y="80"/>
                  </a:lnTo>
                  <a:lnTo>
                    <a:pt x="144" y="78"/>
                  </a:lnTo>
                  <a:lnTo>
                    <a:pt x="148" y="78"/>
                  </a:lnTo>
                  <a:lnTo>
                    <a:pt x="153" y="78"/>
                  </a:lnTo>
                  <a:lnTo>
                    <a:pt x="158" y="76"/>
                  </a:lnTo>
                  <a:lnTo>
                    <a:pt x="160" y="80"/>
                  </a:lnTo>
                  <a:lnTo>
                    <a:pt x="163" y="78"/>
                  </a:lnTo>
                  <a:lnTo>
                    <a:pt x="165" y="80"/>
                  </a:lnTo>
                  <a:lnTo>
                    <a:pt x="167" y="78"/>
                  </a:lnTo>
                  <a:lnTo>
                    <a:pt x="174" y="78"/>
                  </a:lnTo>
                  <a:lnTo>
                    <a:pt x="172" y="76"/>
                  </a:lnTo>
                  <a:lnTo>
                    <a:pt x="172" y="73"/>
                  </a:lnTo>
                  <a:lnTo>
                    <a:pt x="172" y="71"/>
                  </a:lnTo>
                  <a:lnTo>
                    <a:pt x="165" y="66"/>
                  </a:lnTo>
                  <a:lnTo>
                    <a:pt x="163" y="66"/>
                  </a:lnTo>
                  <a:lnTo>
                    <a:pt x="160" y="62"/>
                  </a:lnTo>
                  <a:lnTo>
                    <a:pt x="160" y="59"/>
                  </a:lnTo>
                  <a:lnTo>
                    <a:pt x="158" y="57"/>
                  </a:lnTo>
                  <a:lnTo>
                    <a:pt x="158" y="54"/>
                  </a:lnTo>
                  <a:lnTo>
                    <a:pt x="155" y="54"/>
                  </a:lnTo>
                  <a:lnTo>
                    <a:pt x="153" y="52"/>
                  </a:lnTo>
                  <a:lnTo>
                    <a:pt x="148" y="47"/>
                  </a:lnTo>
                  <a:lnTo>
                    <a:pt x="144" y="45"/>
                  </a:lnTo>
                  <a:lnTo>
                    <a:pt x="144" y="43"/>
                  </a:lnTo>
                  <a:lnTo>
                    <a:pt x="144" y="40"/>
                  </a:lnTo>
                  <a:lnTo>
                    <a:pt x="144" y="38"/>
                  </a:lnTo>
                  <a:lnTo>
                    <a:pt x="141" y="38"/>
                  </a:lnTo>
                  <a:lnTo>
                    <a:pt x="139" y="36"/>
                  </a:lnTo>
                  <a:lnTo>
                    <a:pt x="132" y="36"/>
                  </a:lnTo>
                  <a:lnTo>
                    <a:pt x="129" y="36"/>
                  </a:lnTo>
                  <a:lnTo>
                    <a:pt x="129" y="31"/>
                  </a:lnTo>
                  <a:lnTo>
                    <a:pt x="125" y="31"/>
                  </a:lnTo>
                  <a:lnTo>
                    <a:pt x="122" y="31"/>
                  </a:lnTo>
                  <a:lnTo>
                    <a:pt x="120" y="29"/>
                  </a:lnTo>
                  <a:lnTo>
                    <a:pt x="120" y="24"/>
                  </a:lnTo>
                  <a:lnTo>
                    <a:pt x="120" y="21"/>
                  </a:lnTo>
                  <a:lnTo>
                    <a:pt x="122" y="17"/>
                  </a:lnTo>
                  <a:lnTo>
                    <a:pt x="120" y="12"/>
                  </a:lnTo>
                  <a:lnTo>
                    <a:pt x="118" y="7"/>
                  </a:lnTo>
                  <a:lnTo>
                    <a:pt x="113" y="3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63" name="Freeform 582"/>
            <p:cNvSpPr>
              <a:spLocks/>
            </p:cNvSpPr>
            <p:nvPr/>
          </p:nvSpPr>
          <p:spPr bwMode="auto">
            <a:xfrm>
              <a:off x="3025" y="2151"/>
              <a:ext cx="202" cy="120"/>
            </a:xfrm>
            <a:custGeom>
              <a:avLst/>
              <a:gdLst>
                <a:gd name="T0" fmla="*/ 2147483647 w 174"/>
                <a:gd name="T1" fmla="*/ 0 h 109"/>
                <a:gd name="T2" fmla="*/ 2147483647 w 174"/>
                <a:gd name="T3" fmla="*/ 2147483647 h 109"/>
                <a:gd name="T4" fmla="*/ 2147483647 w 174"/>
                <a:gd name="T5" fmla="*/ 2147483647 h 109"/>
                <a:gd name="T6" fmla="*/ 2147483647 w 174"/>
                <a:gd name="T7" fmla="*/ 2147483647 h 109"/>
                <a:gd name="T8" fmla="*/ 2147483647 w 174"/>
                <a:gd name="T9" fmla="*/ 2147483647 h 109"/>
                <a:gd name="T10" fmla="*/ 2147483647 w 174"/>
                <a:gd name="T11" fmla="*/ 2147483647 h 109"/>
                <a:gd name="T12" fmla="*/ 2147483647 w 174"/>
                <a:gd name="T13" fmla="*/ 2147483647 h 109"/>
                <a:gd name="T14" fmla="*/ 2147483647 w 174"/>
                <a:gd name="T15" fmla="*/ 2147483647 h 109"/>
                <a:gd name="T16" fmla="*/ 2147483647 w 174"/>
                <a:gd name="T17" fmla="*/ 2147483647 h 109"/>
                <a:gd name="T18" fmla="*/ 2147483647 w 174"/>
                <a:gd name="T19" fmla="*/ 2147483647 h 109"/>
                <a:gd name="T20" fmla="*/ 2147483647 w 174"/>
                <a:gd name="T21" fmla="*/ 2147483647 h 109"/>
                <a:gd name="T22" fmla="*/ 2147483647 w 174"/>
                <a:gd name="T23" fmla="*/ 2147483647 h 109"/>
                <a:gd name="T24" fmla="*/ 2147483647 w 174"/>
                <a:gd name="T25" fmla="*/ 2147483647 h 109"/>
                <a:gd name="T26" fmla="*/ 2147483647 w 174"/>
                <a:gd name="T27" fmla="*/ 2147483647 h 109"/>
                <a:gd name="T28" fmla="*/ 2147483647 w 174"/>
                <a:gd name="T29" fmla="*/ 2147483647 h 109"/>
                <a:gd name="T30" fmla="*/ 2147483647 w 174"/>
                <a:gd name="T31" fmla="*/ 2147483647 h 109"/>
                <a:gd name="T32" fmla="*/ 2147483647 w 174"/>
                <a:gd name="T33" fmla="*/ 2147483647 h 109"/>
                <a:gd name="T34" fmla="*/ 2147483647 w 174"/>
                <a:gd name="T35" fmla="*/ 2147483647 h 109"/>
                <a:gd name="T36" fmla="*/ 2147483647 w 174"/>
                <a:gd name="T37" fmla="*/ 2147483647 h 109"/>
                <a:gd name="T38" fmla="*/ 2147483647 w 174"/>
                <a:gd name="T39" fmla="*/ 2147483647 h 109"/>
                <a:gd name="T40" fmla="*/ 2147483647 w 174"/>
                <a:gd name="T41" fmla="*/ 2147483647 h 109"/>
                <a:gd name="T42" fmla="*/ 2147483647 w 174"/>
                <a:gd name="T43" fmla="*/ 2147483647 h 109"/>
                <a:gd name="T44" fmla="*/ 2147483647 w 174"/>
                <a:gd name="T45" fmla="*/ 2147483647 h 109"/>
                <a:gd name="T46" fmla="*/ 2147483647 w 174"/>
                <a:gd name="T47" fmla="*/ 2147483647 h 109"/>
                <a:gd name="T48" fmla="*/ 0 w 174"/>
                <a:gd name="T49" fmla="*/ 2147483647 h 109"/>
                <a:gd name="T50" fmla="*/ 2147483647 w 174"/>
                <a:gd name="T51" fmla="*/ 2147483647 h 109"/>
                <a:gd name="T52" fmla="*/ 2147483647 w 174"/>
                <a:gd name="T53" fmla="*/ 2147483647 h 109"/>
                <a:gd name="T54" fmla="*/ 2147483647 w 174"/>
                <a:gd name="T55" fmla="*/ 2147483647 h 109"/>
                <a:gd name="T56" fmla="*/ 2147483647 w 174"/>
                <a:gd name="T57" fmla="*/ 2147483647 h 109"/>
                <a:gd name="T58" fmla="*/ 2147483647 w 174"/>
                <a:gd name="T59" fmla="*/ 2147483647 h 109"/>
                <a:gd name="T60" fmla="*/ 2147483647 w 174"/>
                <a:gd name="T61" fmla="*/ 2147483647 h 109"/>
                <a:gd name="T62" fmla="*/ 2147483647 w 174"/>
                <a:gd name="T63" fmla="*/ 2147483647 h 109"/>
                <a:gd name="T64" fmla="*/ 2147483647 w 174"/>
                <a:gd name="T65" fmla="*/ 2147483647 h 109"/>
                <a:gd name="T66" fmla="*/ 2147483647 w 174"/>
                <a:gd name="T67" fmla="*/ 2147483647 h 109"/>
                <a:gd name="T68" fmla="*/ 2147483647 w 174"/>
                <a:gd name="T69" fmla="*/ 2147483647 h 109"/>
                <a:gd name="T70" fmla="*/ 2147483647 w 174"/>
                <a:gd name="T71" fmla="*/ 2147483647 h 109"/>
                <a:gd name="T72" fmla="*/ 2147483647 w 174"/>
                <a:gd name="T73" fmla="*/ 2147483647 h 109"/>
                <a:gd name="T74" fmla="*/ 2147483647 w 174"/>
                <a:gd name="T75" fmla="*/ 2147483647 h 109"/>
                <a:gd name="T76" fmla="*/ 2147483647 w 174"/>
                <a:gd name="T77" fmla="*/ 2147483647 h 109"/>
                <a:gd name="T78" fmla="*/ 2147483647 w 174"/>
                <a:gd name="T79" fmla="*/ 2147483647 h 109"/>
                <a:gd name="T80" fmla="*/ 2147483647 w 174"/>
                <a:gd name="T81" fmla="*/ 2147483647 h 109"/>
                <a:gd name="T82" fmla="*/ 2147483647 w 174"/>
                <a:gd name="T83" fmla="*/ 2147483647 h 109"/>
                <a:gd name="T84" fmla="*/ 2147483647 w 174"/>
                <a:gd name="T85" fmla="*/ 2147483647 h 109"/>
                <a:gd name="T86" fmla="*/ 2147483647 w 174"/>
                <a:gd name="T87" fmla="*/ 2147483647 h 109"/>
                <a:gd name="T88" fmla="*/ 2147483647 w 174"/>
                <a:gd name="T89" fmla="*/ 2147483647 h 109"/>
                <a:gd name="T90" fmla="*/ 2147483647 w 174"/>
                <a:gd name="T91" fmla="*/ 2147483647 h 109"/>
                <a:gd name="T92" fmla="*/ 2147483647 w 174"/>
                <a:gd name="T93" fmla="*/ 2147483647 h 109"/>
                <a:gd name="T94" fmla="*/ 2147483647 w 174"/>
                <a:gd name="T95" fmla="*/ 2147483647 h 109"/>
                <a:gd name="T96" fmla="*/ 2147483647 w 174"/>
                <a:gd name="T97" fmla="*/ 2147483647 h 109"/>
                <a:gd name="T98" fmla="*/ 2147483647 w 174"/>
                <a:gd name="T99" fmla="*/ 2147483647 h 109"/>
                <a:gd name="T100" fmla="*/ 2147483647 w 174"/>
                <a:gd name="T101" fmla="*/ 2147483647 h 109"/>
                <a:gd name="T102" fmla="*/ 2147483647 w 174"/>
                <a:gd name="T103" fmla="*/ 2147483647 h 109"/>
                <a:gd name="T104" fmla="*/ 2147483647 w 174"/>
                <a:gd name="T105" fmla="*/ 2147483647 h 109"/>
                <a:gd name="T106" fmla="*/ 2147483647 w 174"/>
                <a:gd name="T107" fmla="*/ 2147483647 h 109"/>
                <a:gd name="T108" fmla="*/ 2147483647 w 174"/>
                <a:gd name="T109" fmla="*/ 0 h 10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74"/>
                <a:gd name="T166" fmla="*/ 0 h 109"/>
                <a:gd name="T167" fmla="*/ 174 w 174"/>
                <a:gd name="T168" fmla="*/ 109 h 10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74" h="109">
                  <a:moveTo>
                    <a:pt x="111" y="0"/>
                  </a:moveTo>
                  <a:lnTo>
                    <a:pt x="106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9" y="3"/>
                  </a:lnTo>
                  <a:lnTo>
                    <a:pt x="96" y="5"/>
                  </a:lnTo>
                  <a:lnTo>
                    <a:pt x="96" y="10"/>
                  </a:lnTo>
                  <a:lnTo>
                    <a:pt x="94" y="12"/>
                  </a:lnTo>
                  <a:lnTo>
                    <a:pt x="92" y="12"/>
                  </a:lnTo>
                  <a:lnTo>
                    <a:pt x="87" y="17"/>
                  </a:lnTo>
                  <a:lnTo>
                    <a:pt x="87" y="19"/>
                  </a:lnTo>
                  <a:lnTo>
                    <a:pt x="82" y="21"/>
                  </a:lnTo>
                  <a:lnTo>
                    <a:pt x="80" y="24"/>
                  </a:lnTo>
                  <a:lnTo>
                    <a:pt x="77" y="24"/>
                  </a:lnTo>
                  <a:lnTo>
                    <a:pt x="75" y="24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66" y="26"/>
                  </a:lnTo>
                  <a:lnTo>
                    <a:pt x="63" y="26"/>
                  </a:lnTo>
                  <a:lnTo>
                    <a:pt x="61" y="26"/>
                  </a:lnTo>
                  <a:lnTo>
                    <a:pt x="59" y="29"/>
                  </a:lnTo>
                  <a:lnTo>
                    <a:pt x="61" y="31"/>
                  </a:lnTo>
                  <a:lnTo>
                    <a:pt x="61" y="33"/>
                  </a:lnTo>
                  <a:lnTo>
                    <a:pt x="59" y="33"/>
                  </a:lnTo>
                  <a:lnTo>
                    <a:pt x="59" y="36"/>
                  </a:lnTo>
                  <a:lnTo>
                    <a:pt x="56" y="36"/>
                  </a:lnTo>
                  <a:lnTo>
                    <a:pt x="56" y="38"/>
                  </a:lnTo>
                  <a:lnTo>
                    <a:pt x="49" y="38"/>
                  </a:lnTo>
                  <a:lnTo>
                    <a:pt x="47" y="40"/>
                  </a:lnTo>
                  <a:lnTo>
                    <a:pt x="44" y="40"/>
                  </a:lnTo>
                  <a:lnTo>
                    <a:pt x="40" y="43"/>
                  </a:lnTo>
                  <a:lnTo>
                    <a:pt x="37" y="43"/>
                  </a:lnTo>
                  <a:lnTo>
                    <a:pt x="35" y="45"/>
                  </a:lnTo>
                  <a:lnTo>
                    <a:pt x="33" y="45"/>
                  </a:lnTo>
                  <a:lnTo>
                    <a:pt x="30" y="45"/>
                  </a:lnTo>
                  <a:lnTo>
                    <a:pt x="30" y="43"/>
                  </a:lnTo>
                  <a:lnTo>
                    <a:pt x="28" y="43"/>
                  </a:lnTo>
                  <a:lnTo>
                    <a:pt x="26" y="43"/>
                  </a:lnTo>
                  <a:lnTo>
                    <a:pt x="26" y="45"/>
                  </a:lnTo>
                  <a:lnTo>
                    <a:pt x="21" y="45"/>
                  </a:lnTo>
                  <a:lnTo>
                    <a:pt x="18" y="47"/>
                  </a:lnTo>
                  <a:lnTo>
                    <a:pt x="16" y="47"/>
                  </a:lnTo>
                  <a:lnTo>
                    <a:pt x="14" y="47"/>
                  </a:lnTo>
                  <a:lnTo>
                    <a:pt x="11" y="47"/>
                  </a:lnTo>
                  <a:lnTo>
                    <a:pt x="9" y="54"/>
                  </a:lnTo>
                  <a:lnTo>
                    <a:pt x="7" y="57"/>
                  </a:lnTo>
                  <a:lnTo>
                    <a:pt x="4" y="62"/>
                  </a:lnTo>
                  <a:lnTo>
                    <a:pt x="2" y="64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0" y="78"/>
                  </a:lnTo>
                  <a:lnTo>
                    <a:pt x="0" y="83"/>
                  </a:lnTo>
                  <a:lnTo>
                    <a:pt x="2" y="88"/>
                  </a:lnTo>
                  <a:lnTo>
                    <a:pt x="4" y="90"/>
                  </a:lnTo>
                  <a:lnTo>
                    <a:pt x="11" y="102"/>
                  </a:lnTo>
                  <a:lnTo>
                    <a:pt x="14" y="104"/>
                  </a:lnTo>
                  <a:lnTo>
                    <a:pt x="18" y="109"/>
                  </a:lnTo>
                  <a:lnTo>
                    <a:pt x="21" y="109"/>
                  </a:lnTo>
                  <a:lnTo>
                    <a:pt x="23" y="106"/>
                  </a:lnTo>
                  <a:lnTo>
                    <a:pt x="28" y="102"/>
                  </a:lnTo>
                  <a:lnTo>
                    <a:pt x="33" y="97"/>
                  </a:lnTo>
                  <a:lnTo>
                    <a:pt x="37" y="97"/>
                  </a:lnTo>
                  <a:lnTo>
                    <a:pt x="42" y="99"/>
                  </a:lnTo>
                  <a:lnTo>
                    <a:pt x="47" y="102"/>
                  </a:lnTo>
                  <a:lnTo>
                    <a:pt x="49" y="99"/>
                  </a:lnTo>
                  <a:lnTo>
                    <a:pt x="54" y="99"/>
                  </a:lnTo>
                  <a:lnTo>
                    <a:pt x="54" y="97"/>
                  </a:lnTo>
                  <a:lnTo>
                    <a:pt x="59" y="97"/>
                  </a:lnTo>
                  <a:lnTo>
                    <a:pt x="56" y="95"/>
                  </a:lnTo>
                  <a:lnTo>
                    <a:pt x="59" y="90"/>
                  </a:lnTo>
                  <a:lnTo>
                    <a:pt x="59" y="88"/>
                  </a:lnTo>
                  <a:lnTo>
                    <a:pt x="61" y="85"/>
                  </a:lnTo>
                  <a:lnTo>
                    <a:pt x="61" y="80"/>
                  </a:lnTo>
                  <a:lnTo>
                    <a:pt x="63" y="80"/>
                  </a:lnTo>
                  <a:lnTo>
                    <a:pt x="66" y="78"/>
                  </a:lnTo>
                  <a:lnTo>
                    <a:pt x="70" y="78"/>
                  </a:lnTo>
                  <a:lnTo>
                    <a:pt x="73" y="78"/>
                  </a:lnTo>
                  <a:lnTo>
                    <a:pt x="75" y="80"/>
                  </a:lnTo>
                  <a:lnTo>
                    <a:pt x="77" y="83"/>
                  </a:lnTo>
                  <a:lnTo>
                    <a:pt x="82" y="88"/>
                  </a:lnTo>
                  <a:lnTo>
                    <a:pt x="85" y="85"/>
                  </a:lnTo>
                  <a:lnTo>
                    <a:pt x="89" y="88"/>
                  </a:lnTo>
                  <a:lnTo>
                    <a:pt x="94" y="90"/>
                  </a:lnTo>
                  <a:lnTo>
                    <a:pt x="106" y="90"/>
                  </a:lnTo>
                  <a:lnTo>
                    <a:pt x="108" y="88"/>
                  </a:lnTo>
                  <a:lnTo>
                    <a:pt x="108" y="85"/>
                  </a:lnTo>
                  <a:lnTo>
                    <a:pt x="113" y="83"/>
                  </a:lnTo>
                  <a:lnTo>
                    <a:pt x="115" y="83"/>
                  </a:lnTo>
                  <a:lnTo>
                    <a:pt x="118" y="85"/>
                  </a:lnTo>
                  <a:lnTo>
                    <a:pt x="122" y="83"/>
                  </a:lnTo>
                  <a:lnTo>
                    <a:pt x="125" y="80"/>
                  </a:lnTo>
                  <a:lnTo>
                    <a:pt x="132" y="80"/>
                  </a:lnTo>
                  <a:lnTo>
                    <a:pt x="134" y="78"/>
                  </a:lnTo>
                  <a:lnTo>
                    <a:pt x="137" y="78"/>
                  </a:lnTo>
                  <a:lnTo>
                    <a:pt x="137" y="80"/>
                  </a:lnTo>
                  <a:lnTo>
                    <a:pt x="139" y="80"/>
                  </a:lnTo>
                  <a:lnTo>
                    <a:pt x="144" y="80"/>
                  </a:lnTo>
                  <a:lnTo>
                    <a:pt x="144" y="78"/>
                  </a:lnTo>
                  <a:lnTo>
                    <a:pt x="148" y="78"/>
                  </a:lnTo>
                  <a:lnTo>
                    <a:pt x="153" y="78"/>
                  </a:lnTo>
                  <a:lnTo>
                    <a:pt x="158" y="76"/>
                  </a:lnTo>
                  <a:lnTo>
                    <a:pt x="160" y="80"/>
                  </a:lnTo>
                  <a:lnTo>
                    <a:pt x="163" y="78"/>
                  </a:lnTo>
                  <a:lnTo>
                    <a:pt x="165" y="80"/>
                  </a:lnTo>
                  <a:lnTo>
                    <a:pt x="167" y="78"/>
                  </a:lnTo>
                  <a:lnTo>
                    <a:pt x="174" y="78"/>
                  </a:lnTo>
                  <a:lnTo>
                    <a:pt x="172" y="76"/>
                  </a:lnTo>
                  <a:lnTo>
                    <a:pt x="172" y="73"/>
                  </a:lnTo>
                  <a:lnTo>
                    <a:pt x="172" y="71"/>
                  </a:lnTo>
                  <a:lnTo>
                    <a:pt x="165" y="66"/>
                  </a:lnTo>
                  <a:lnTo>
                    <a:pt x="163" y="66"/>
                  </a:lnTo>
                  <a:lnTo>
                    <a:pt x="160" y="62"/>
                  </a:lnTo>
                  <a:lnTo>
                    <a:pt x="160" y="59"/>
                  </a:lnTo>
                  <a:lnTo>
                    <a:pt x="158" y="57"/>
                  </a:lnTo>
                  <a:lnTo>
                    <a:pt x="158" y="54"/>
                  </a:lnTo>
                  <a:lnTo>
                    <a:pt x="155" y="54"/>
                  </a:lnTo>
                  <a:lnTo>
                    <a:pt x="153" y="52"/>
                  </a:lnTo>
                  <a:lnTo>
                    <a:pt x="148" y="47"/>
                  </a:lnTo>
                  <a:lnTo>
                    <a:pt x="144" y="45"/>
                  </a:lnTo>
                  <a:lnTo>
                    <a:pt x="144" y="43"/>
                  </a:lnTo>
                  <a:lnTo>
                    <a:pt x="144" y="40"/>
                  </a:lnTo>
                  <a:lnTo>
                    <a:pt x="144" y="38"/>
                  </a:lnTo>
                  <a:lnTo>
                    <a:pt x="141" y="38"/>
                  </a:lnTo>
                  <a:lnTo>
                    <a:pt x="139" y="36"/>
                  </a:lnTo>
                  <a:lnTo>
                    <a:pt x="132" y="36"/>
                  </a:lnTo>
                  <a:lnTo>
                    <a:pt x="129" y="36"/>
                  </a:lnTo>
                  <a:lnTo>
                    <a:pt x="129" y="31"/>
                  </a:lnTo>
                  <a:lnTo>
                    <a:pt x="125" y="31"/>
                  </a:lnTo>
                  <a:lnTo>
                    <a:pt x="122" y="31"/>
                  </a:lnTo>
                  <a:lnTo>
                    <a:pt x="120" y="29"/>
                  </a:lnTo>
                  <a:lnTo>
                    <a:pt x="120" y="24"/>
                  </a:lnTo>
                  <a:lnTo>
                    <a:pt x="120" y="21"/>
                  </a:lnTo>
                  <a:lnTo>
                    <a:pt x="122" y="17"/>
                  </a:lnTo>
                  <a:lnTo>
                    <a:pt x="120" y="12"/>
                  </a:lnTo>
                  <a:lnTo>
                    <a:pt x="118" y="7"/>
                  </a:lnTo>
                  <a:lnTo>
                    <a:pt x="113" y="3"/>
                  </a:lnTo>
                  <a:lnTo>
                    <a:pt x="111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64" name="Freeform 583"/>
            <p:cNvSpPr>
              <a:spLocks/>
            </p:cNvSpPr>
            <p:nvPr/>
          </p:nvSpPr>
          <p:spPr bwMode="auto">
            <a:xfrm>
              <a:off x="3451" y="2125"/>
              <a:ext cx="24" cy="26"/>
            </a:xfrm>
            <a:custGeom>
              <a:avLst/>
              <a:gdLst>
                <a:gd name="T0" fmla="*/ 2147483647 w 21"/>
                <a:gd name="T1" fmla="*/ 0 h 23"/>
                <a:gd name="T2" fmla="*/ 2147483647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0 w 21"/>
                <a:gd name="T17" fmla="*/ 2147483647 h 23"/>
                <a:gd name="T18" fmla="*/ 0 w 21"/>
                <a:gd name="T19" fmla="*/ 2147483647 h 23"/>
                <a:gd name="T20" fmla="*/ 0 w 21"/>
                <a:gd name="T21" fmla="*/ 2147483647 h 23"/>
                <a:gd name="T22" fmla="*/ 2147483647 w 21"/>
                <a:gd name="T23" fmla="*/ 2147483647 h 23"/>
                <a:gd name="T24" fmla="*/ 2147483647 w 21"/>
                <a:gd name="T25" fmla="*/ 2147483647 h 23"/>
                <a:gd name="T26" fmla="*/ 2147483647 w 21"/>
                <a:gd name="T27" fmla="*/ 2147483647 h 23"/>
                <a:gd name="T28" fmla="*/ 2147483647 w 21"/>
                <a:gd name="T29" fmla="*/ 2147483647 h 23"/>
                <a:gd name="T30" fmla="*/ 2147483647 w 21"/>
                <a:gd name="T31" fmla="*/ 2147483647 h 23"/>
                <a:gd name="T32" fmla="*/ 2147483647 w 21"/>
                <a:gd name="T33" fmla="*/ 2147483647 h 23"/>
                <a:gd name="T34" fmla="*/ 2147483647 w 21"/>
                <a:gd name="T35" fmla="*/ 2147483647 h 23"/>
                <a:gd name="T36" fmla="*/ 2147483647 w 21"/>
                <a:gd name="T37" fmla="*/ 2147483647 h 23"/>
                <a:gd name="T38" fmla="*/ 2147483647 w 21"/>
                <a:gd name="T39" fmla="*/ 2147483647 h 23"/>
                <a:gd name="T40" fmla="*/ 2147483647 w 21"/>
                <a:gd name="T41" fmla="*/ 2147483647 h 23"/>
                <a:gd name="T42" fmla="*/ 2147483647 w 21"/>
                <a:gd name="T43" fmla="*/ 2147483647 h 23"/>
                <a:gd name="T44" fmla="*/ 2147483647 w 21"/>
                <a:gd name="T45" fmla="*/ 2147483647 h 23"/>
                <a:gd name="T46" fmla="*/ 2147483647 w 21"/>
                <a:gd name="T47" fmla="*/ 2147483647 h 23"/>
                <a:gd name="T48" fmla="*/ 2147483647 w 21"/>
                <a:gd name="T49" fmla="*/ 2147483647 h 23"/>
                <a:gd name="T50" fmla="*/ 2147483647 w 21"/>
                <a:gd name="T51" fmla="*/ 2147483647 h 23"/>
                <a:gd name="T52" fmla="*/ 2147483647 w 21"/>
                <a:gd name="T53" fmla="*/ 2147483647 h 23"/>
                <a:gd name="T54" fmla="*/ 2147483647 w 21"/>
                <a:gd name="T55" fmla="*/ 2147483647 h 23"/>
                <a:gd name="T56" fmla="*/ 2147483647 w 21"/>
                <a:gd name="T57" fmla="*/ 2147483647 h 23"/>
                <a:gd name="T58" fmla="*/ 2147483647 w 21"/>
                <a:gd name="T59" fmla="*/ 2147483647 h 23"/>
                <a:gd name="T60" fmla="*/ 2147483647 w 21"/>
                <a:gd name="T61" fmla="*/ 2147483647 h 23"/>
                <a:gd name="T62" fmla="*/ 2147483647 w 21"/>
                <a:gd name="T63" fmla="*/ 2147483647 h 23"/>
                <a:gd name="T64" fmla="*/ 2147483647 w 21"/>
                <a:gd name="T65" fmla="*/ 2147483647 h 23"/>
                <a:gd name="T66" fmla="*/ 2147483647 w 21"/>
                <a:gd name="T67" fmla="*/ 2147483647 h 23"/>
                <a:gd name="T68" fmla="*/ 2147483647 w 21"/>
                <a:gd name="T69" fmla="*/ 2147483647 h 23"/>
                <a:gd name="T70" fmla="*/ 2147483647 w 21"/>
                <a:gd name="T71" fmla="*/ 2147483647 h 23"/>
                <a:gd name="T72" fmla="*/ 2147483647 w 21"/>
                <a:gd name="T73" fmla="*/ 2147483647 h 23"/>
                <a:gd name="T74" fmla="*/ 2147483647 w 21"/>
                <a:gd name="T75" fmla="*/ 2147483647 h 23"/>
                <a:gd name="T76" fmla="*/ 2147483647 w 21"/>
                <a:gd name="T77" fmla="*/ 2147483647 h 23"/>
                <a:gd name="T78" fmla="*/ 2147483647 w 21"/>
                <a:gd name="T79" fmla="*/ 2147483647 h 23"/>
                <a:gd name="T80" fmla="*/ 2147483647 w 21"/>
                <a:gd name="T81" fmla="*/ 2147483647 h 23"/>
                <a:gd name="T82" fmla="*/ 2147483647 w 21"/>
                <a:gd name="T83" fmla="*/ 2147483647 h 23"/>
                <a:gd name="T84" fmla="*/ 2147483647 w 21"/>
                <a:gd name="T85" fmla="*/ 2147483647 h 23"/>
                <a:gd name="T86" fmla="*/ 2147483647 w 21"/>
                <a:gd name="T87" fmla="*/ 2147483647 h 23"/>
                <a:gd name="T88" fmla="*/ 2147483647 w 21"/>
                <a:gd name="T89" fmla="*/ 2147483647 h 23"/>
                <a:gd name="T90" fmla="*/ 2147483647 w 21"/>
                <a:gd name="T91" fmla="*/ 2147483647 h 23"/>
                <a:gd name="T92" fmla="*/ 2147483647 w 21"/>
                <a:gd name="T93" fmla="*/ 2147483647 h 23"/>
                <a:gd name="T94" fmla="*/ 2147483647 w 21"/>
                <a:gd name="T95" fmla="*/ 2147483647 h 23"/>
                <a:gd name="T96" fmla="*/ 2147483647 w 21"/>
                <a:gd name="T97" fmla="*/ 2147483647 h 23"/>
                <a:gd name="T98" fmla="*/ 2147483647 w 21"/>
                <a:gd name="T99" fmla="*/ 2147483647 h 23"/>
                <a:gd name="T100" fmla="*/ 2147483647 w 21"/>
                <a:gd name="T101" fmla="*/ 0 h 23"/>
                <a:gd name="T102" fmla="*/ 2147483647 w 21"/>
                <a:gd name="T103" fmla="*/ 0 h 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1"/>
                <a:gd name="T157" fmla="*/ 0 h 23"/>
                <a:gd name="T158" fmla="*/ 21 w 21"/>
                <a:gd name="T159" fmla="*/ 23 h 2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1" h="23">
                  <a:moveTo>
                    <a:pt x="16" y="0"/>
                  </a:moveTo>
                  <a:lnTo>
                    <a:pt x="11" y="2"/>
                  </a:lnTo>
                  <a:lnTo>
                    <a:pt x="7" y="4"/>
                  </a:lnTo>
                  <a:lnTo>
                    <a:pt x="4" y="7"/>
                  </a:lnTo>
                  <a:lnTo>
                    <a:pt x="4" y="11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7" y="23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4" y="23"/>
                  </a:lnTo>
                  <a:lnTo>
                    <a:pt x="16" y="21"/>
                  </a:lnTo>
                  <a:lnTo>
                    <a:pt x="19" y="16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11" y="16"/>
                  </a:lnTo>
                  <a:lnTo>
                    <a:pt x="11" y="14"/>
                  </a:lnTo>
                  <a:lnTo>
                    <a:pt x="14" y="11"/>
                  </a:lnTo>
                  <a:lnTo>
                    <a:pt x="16" y="11"/>
                  </a:lnTo>
                  <a:lnTo>
                    <a:pt x="19" y="11"/>
                  </a:lnTo>
                  <a:lnTo>
                    <a:pt x="19" y="9"/>
                  </a:lnTo>
                  <a:lnTo>
                    <a:pt x="21" y="9"/>
                  </a:lnTo>
                  <a:lnTo>
                    <a:pt x="19" y="4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65" name="Freeform 584"/>
            <p:cNvSpPr>
              <a:spLocks/>
            </p:cNvSpPr>
            <p:nvPr/>
          </p:nvSpPr>
          <p:spPr bwMode="auto">
            <a:xfrm>
              <a:off x="3451" y="2125"/>
              <a:ext cx="24" cy="26"/>
            </a:xfrm>
            <a:custGeom>
              <a:avLst/>
              <a:gdLst>
                <a:gd name="T0" fmla="*/ 2147483647 w 21"/>
                <a:gd name="T1" fmla="*/ 0 h 23"/>
                <a:gd name="T2" fmla="*/ 2147483647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0 w 21"/>
                <a:gd name="T17" fmla="*/ 2147483647 h 23"/>
                <a:gd name="T18" fmla="*/ 0 w 21"/>
                <a:gd name="T19" fmla="*/ 2147483647 h 23"/>
                <a:gd name="T20" fmla="*/ 0 w 21"/>
                <a:gd name="T21" fmla="*/ 2147483647 h 23"/>
                <a:gd name="T22" fmla="*/ 2147483647 w 21"/>
                <a:gd name="T23" fmla="*/ 2147483647 h 23"/>
                <a:gd name="T24" fmla="*/ 2147483647 w 21"/>
                <a:gd name="T25" fmla="*/ 2147483647 h 23"/>
                <a:gd name="T26" fmla="*/ 2147483647 w 21"/>
                <a:gd name="T27" fmla="*/ 2147483647 h 23"/>
                <a:gd name="T28" fmla="*/ 2147483647 w 21"/>
                <a:gd name="T29" fmla="*/ 2147483647 h 23"/>
                <a:gd name="T30" fmla="*/ 2147483647 w 21"/>
                <a:gd name="T31" fmla="*/ 2147483647 h 23"/>
                <a:gd name="T32" fmla="*/ 2147483647 w 21"/>
                <a:gd name="T33" fmla="*/ 2147483647 h 23"/>
                <a:gd name="T34" fmla="*/ 2147483647 w 21"/>
                <a:gd name="T35" fmla="*/ 2147483647 h 23"/>
                <a:gd name="T36" fmla="*/ 2147483647 w 21"/>
                <a:gd name="T37" fmla="*/ 2147483647 h 23"/>
                <a:gd name="T38" fmla="*/ 2147483647 w 21"/>
                <a:gd name="T39" fmla="*/ 2147483647 h 23"/>
                <a:gd name="T40" fmla="*/ 2147483647 w 21"/>
                <a:gd name="T41" fmla="*/ 2147483647 h 23"/>
                <a:gd name="T42" fmla="*/ 2147483647 w 21"/>
                <a:gd name="T43" fmla="*/ 2147483647 h 23"/>
                <a:gd name="T44" fmla="*/ 2147483647 w 21"/>
                <a:gd name="T45" fmla="*/ 2147483647 h 23"/>
                <a:gd name="T46" fmla="*/ 2147483647 w 21"/>
                <a:gd name="T47" fmla="*/ 2147483647 h 23"/>
                <a:gd name="T48" fmla="*/ 2147483647 w 21"/>
                <a:gd name="T49" fmla="*/ 2147483647 h 23"/>
                <a:gd name="T50" fmla="*/ 2147483647 w 21"/>
                <a:gd name="T51" fmla="*/ 2147483647 h 23"/>
                <a:gd name="T52" fmla="*/ 2147483647 w 21"/>
                <a:gd name="T53" fmla="*/ 2147483647 h 23"/>
                <a:gd name="T54" fmla="*/ 2147483647 w 21"/>
                <a:gd name="T55" fmla="*/ 2147483647 h 23"/>
                <a:gd name="T56" fmla="*/ 2147483647 w 21"/>
                <a:gd name="T57" fmla="*/ 2147483647 h 23"/>
                <a:gd name="T58" fmla="*/ 2147483647 w 21"/>
                <a:gd name="T59" fmla="*/ 2147483647 h 23"/>
                <a:gd name="T60" fmla="*/ 2147483647 w 21"/>
                <a:gd name="T61" fmla="*/ 2147483647 h 23"/>
                <a:gd name="T62" fmla="*/ 2147483647 w 21"/>
                <a:gd name="T63" fmla="*/ 2147483647 h 23"/>
                <a:gd name="T64" fmla="*/ 2147483647 w 21"/>
                <a:gd name="T65" fmla="*/ 2147483647 h 23"/>
                <a:gd name="T66" fmla="*/ 2147483647 w 21"/>
                <a:gd name="T67" fmla="*/ 2147483647 h 23"/>
                <a:gd name="T68" fmla="*/ 2147483647 w 21"/>
                <a:gd name="T69" fmla="*/ 2147483647 h 23"/>
                <a:gd name="T70" fmla="*/ 2147483647 w 21"/>
                <a:gd name="T71" fmla="*/ 2147483647 h 23"/>
                <a:gd name="T72" fmla="*/ 2147483647 w 21"/>
                <a:gd name="T73" fmla="*/ 2147483647 h 23"/>
                <a:gd name="T74" fmla="*/ 2147483647 w 21"/>
                <a:gd name="T75" fmla="*/ 2147483647 h 23"/>
                <a:gd name="T76" fmla="*/ 2147483647 w 21"/>
                <a:gd name="T77" fmla="*/ 2147483647 h 23"/>
                <a:gd name="T78" fmla="*/ 2147483647 w 21"/>
                <a:gd name="T79" fmla="*/ 2147483647 h 23"/>
                <a:gd name="T80" fmla="*/ 2147483647 w 21"/>
                <a:gd name="T81" fmla="*/ 2147483647 h 23"/>
                <a:gd name="T82" fmla="*/ 2147483647 w 21"/>
                <a:gd name="T83" fmla="*/ 2147483647 h 23"/>
                <a:gd name="T84" fmla="*/ 2147483647 w 21"/>
                <a:gd name="T85" fmla="*/ 2147483647 h 23"/>
                <a:gd name="T86" fmla="*/ 2147483647 w 21"/>
                <a:gd name="T87" fmla="*/ 2147483647 h 23"/>
                <a:gd name="T88" fmla="*/ 2147483647 w 21"/>
                <a:gd name="T89" fmla="*/ 2147483647 h 23"/>
                <a:gd name="T90" fmla="*/ 2147483647 w 21"/>
                <a:gd name="T91" fmla="*/ 2147483647 h 23"/>
                <a:gd name="T92" fmla="*/ 2147483647 w 21"/>
                <a:gd name="T93" fmla="*/ 2147483647 h 23"/>
                <a:gd name="T94" fmla="*/ 2147483647 w 21"/>
                <a:gd name="T95" fmla="*/ 2147483647 h 23"/>
                <a:gd name="T96" fmla="*/ 2147483647 w 21"/>
                <a:gd name="T97" fmla="*/ 2147483647 h 23"/>
                <a:gd name="T98" fmla="*/ 2147483647 w 21"/>
                <a:gd name="T99" fmla="*/ 2147483647 h 23"/>
                <a:gd name="T100" fmla="*/ 2147483647 w 21"/>
                <a:gd name="T101" fmla="*/ 0 h 23"/>
                <a:gd name="T102" fmla="*/ 2147483647 w 21"/>
                <a:gd name="T103" fmla="*/ 0 h 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1"/>
                <a:gd name="T157" fmla="*/ 0 h 23"/>
                <a:gd name="T158" fmla="*/ 21 w 21"/>
                <a:gd name="T159" fmla="*/ 23 h 2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1" h="23">
                  <a:moveTo>
                    <a:pt x="16" y="0"/>
                  </a:moveTo>
                  <a:lnTo>
                    <a:pt x="11" y="2"/>
                  </a:lnTo>
                  <a:lnTo>
                    <a:pt x="7" y="4"/>
                  </a:lnTo>
                  <a:lnTo>
                    <a:pt x="4" y="7"/>
                  </a:lnTo>
                  <a:lnTo>
                    <a:pt x="4" y="11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7" y="23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4" y="23"/>
                  </a:lnTo>
                  <a:lnTo>
                    <a:pt x="16" y="21"/>
                  </a:lnTo>
                  <a:lnTo>
                    <a:pt x="19" y="16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11" y="16"/>
                  </a:lnTo>
                  <a:lnTo>
                    <a:pt x="11" y="14"/>
                  </a:lnTo>
                  <a:lnTo>
                    <a:pt x="14" y="11"/>
                  </a:lnTo>
                  <a:lnTo>
                    <a:pt x="16" y="11"/>
                  </a:lnTo>
                  <a:lnTo>
                    <a:pt x="19" y="11"/>
                  </a:lnTo>
                  <a:lnTo>
                    <a:pt x="19" y="9"/>
                  </a:lnTo>
                  <a:lnTo>
                    <a:pt x="21" y="9"/>
                  </a:lnTo>
                  <a:lnTo>
                    <a:pt x="19" y="4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6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66" name="Freeform 585"/>
            <p:cNvSpPr>
              <a:spLocks/>
            </p:cNvSpPr>
            <p:nvPr/>
          </p:nvSpPr>
          <p:spPr bwMode="auto">
            <a:xfrm>
              <a:off x="3250" y="2327"/>
              <a:ext cx="30" cy="26"/>
            </a:xfrm>
            <a:custGeom>
              <a:avLst/>
              <a:gdLst>
                <a:gd name="T0" fmla="*/ 2147483647 w 26"/>
                <a:gd name="T1" fmla="*/ 2147483647 h 23"/>
                <a:gd name="T2" fmla="*/ 2147483647 w 26"/>
                <a:gd name="T3" fmla="*/ 2147483647 h 23"/>
                <a:gd name="T4" fmla="*/ 2147483647 w 26"/>
                <a:gd name="T5" fmla="*/ 2147483647 h 23"/>
                <a:gd name="T6" fmla="*/ 2147483647 w 26"/>
                <a:gd name="T7" fmla="*/ 2147483647 h 23"/>
                <a:gd name="T8" fmla="*/ 2147483647 w 26"/>
                <a:gd name="T9" fmla="*/ 2147483647 h 23"/>
                <a:gd name="T10" fmla="*/ 2147483647 w 26"/>
                <a:gd name="T11" fmla="*/ 2147483647 h 23"/>
                <a:gd name="T12" fmla="*/ 2147483647 w 26"/>
                <a:gd name="T13" fmla="*/ 2147483647 h 23"/>
                <a:gd name="T14" fmla="*/ 2147483647 w 26"/>
                <a:gd name="T15" fmla="*/ 2147483647 h 23"/>
                <a:gd name="T16" fmla="*/ 2147483647 w 26"/>
                <a:gd name="T17" fmla="*/ 2147483647 h 23"/>
                <a:gd name="T18" fmla="*/ 2147483647 w 26"/>
                <a:gd name="T19" fmla="*/ 2147483647 h 23"/>
                <a:gd name="T20" fmla="*/ 2147483647 w 26"/>
                <a:gd name="T21" fmla="*/ 2147483647 h 23"/>
                <a:gd name="T22" fmla="*/ 2147483647 w 26"/>
                <a:gd name="T23" fmla="*/ 2147483647 h 23"/>
                <a:gd name="T24" fmla="*/ 2147483647 w 26"/>
                <a:gd name="T25" fmla="*/ 2147483647 h 23"/>
                <a:gd name="T26" fmla="*/ 2147483647 w 26"/>
                <a:gd name="T27" fmla="*/ 2147483647 h 23"/>
                <a:gd name="T28" fmla="*/ 2147483647 w 26"/>
                <a:gd name="T29" fmla="*/ 2147483647 h 23"/>
                <a:gd name="T30" fmla="*/ 2147483647 w 26"/>
                <a:gd name="T31" fmla="*/ 2147483647 h 23"/>
                <a:gd name="T32" fmla="*/ 2147483647 w 26"/>
                <a:gd name="T33" fmla="*/ 2147483647 h 23"/>
                <a:gd name="T34" fmla="*/ 2147483647 w 26"/>
                <a:gd name="T35" fmla="*/ 2147483647 h 23"/>
                <a:gd name="T36" fmla="*/ 2147483647 w 26"/>
                <a:gd name="T37" fmla="*/ 2147483647 h 23"/>
                <a:gd name="T38" fmla="*/ 2147483647 w 26"/>
                <a:gd name="T39" fmla="*/ 2147483647 h 23"/>
                <a:gd name="T40" fmla="*/ 2147483647 w 26"/>
                <a:gd name="T41" fmla="*/ 2147483647 h 23"/>
                <a:gd name="T42" fmla="*/ 2147483647 w 26"/>
                <a:gd name="T43" fmla="*/ 2147483647 h 23"/>
                <a:gd name="T44" fmla="*/ 2147483647 w 26"/>
                <a:gd name="T45" fmla="*/ 2147483647 h 23"/>
                <a:gd name="T46" fmla="*/ 2147483647 w 26"/>
                <a:gd name="T47" fmla="*/ 2147483647 h 23"/>
                <a:gd name="T48" fmla="*/ 2147483647 w 26"/>
                <a:gd name="T49" fmla="*/ 2147483647 h 23"/>
                <a:gd name="T50" fmla="*/ 2147483647 w 26"/>
                <a:gd name="T51" fmla="*/ 2147483647 h 23"/>
                <a:gd name="T52" fmla="*/ 2147483647 w 26"/>
                <a:gd name="T53" fmla="*/ 0 h 23"/>
                <a:gd name="T54" fmla="*/ 2147483647 w 26"/>
                <a:gd name="T55" fmla="*/ 0 h 23"/>
                <a:gd name="T56" fmla="*/ 2147483647 w 26"/>
                <a:gd name="T57" fmla="*/ 0 h 23"/>
                <a:gd name="T58" fmla="*/ 2147483647 w 26"/>
                <a:gd name="T59" fmla="*/ 0 h 23"/>
                <a:gd name="T60" fmla="*/ 2147483647 w 26"/>
                <a:gd name="T61" fmla="*/ 2147483647 h 23"/>
                <a:gd name="T62" fmla="*/ 2147483647 w 26"/>
                <a:gd name="T63" fmla="*/ 2147483647 h 23"/>
                <a:gd name="T64" fmla="*/ 2147483647 w 26"/>
                <a:gd name="T65" fmla="*/ 2147483647 h 23"/>
                <a:gd name="T66" fmla="*/ 2147483647 w 26"/>
                <a:gd name="T67" fmla="*/ 2147483647 h 23"/>
                <a:gd name="T68" fmla="*/ 2147483647 w 26"/>
                <a:gd name="T69" fmla="*/ 2147483647 h 23"/>
                <a:gd name="T70" fmla="*/ 2147483647 w 26"/>
                <a:gd name="T71" fmla="*/ 2147483647 h 23"/>
                <a:gd name="T72" fmla="*/ 2147483647 w 26"/>
                <a:gd name="T73" fmla="*/ 2147483647 h 23"/>
                <a:gd name="T74" fmla="*/ 2147483647 w 26"/>
                <a:gd name="T75" fmla="*/ 2147483647 h 23"/>
                <a:gd name="T76" fmla="*/ 2147483647 w 26"/>
                <a:gd name="T77" fmla="*/ 2147483647 h 23"/>
                <a:gd name="T78" fmla="*/ 2147483647 w 26"/>
                <a:gd name="T79" fmla="*/ 2147483647 h 23"/>
                <a:gd name="T80" fmla="*/ 2147483647 w 26"/>
                <a:gd name="T81" fmla="*/ 2147483647 h 23"/>
                <a:gd name="T82" fmla="*/ 0 w 26"/>
                <a:gd name="T83" fmla="*/ 2147483647 h 23"/>
                <a:gd name="T84" fmla="*/ 2147483647 w 26"/>
                <a:gd name="T85" fmla="*/ 2147483647 h 23"/>
                <a:gd name="T86" fmla="*/ 2147483647 w 26"/>
                <a:gd name="T87" fmla="*/ 2147483647 h 2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6"/>
                <a:gd name="T133" fmla="*/ 0 h 23"/>
                <a:gd name="T134" fmla="*/ 26 w 26"/>
                <a:gd name="T135" fmla="*/ 23 h 2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6" h="23">
                  <a:moveTo>
                    <a:pt x="3" y="21"/>
                  </a:moveTo>
                  <a:lnTo>
                    <a:pt x="3" y="21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10" y="23"/>
                  </a:lnTo>
                  <a:lnTo>
                    <a:pt x="12" y="21"/>
                  </a:lnTo>
                  <a:lnTo>
                    <a:pt x="14" y="21"/>
                  </a:lnTo>
                  <a:lnTo>
                    <a:pt x="14" y="19"/>
                  </a:lnTo>
                  <a:lnTo>
                    <a:pt x="14" y="16"/>
                  </a:lnTo>
                  <a:lnTo>
                    <a:pt x="17" y="16"/>
                  </a:lnTo>
                  <a:lnTo>
                    <a:pt x="21" y="16"/>
                  </a:lnTo>
                  <a:lnTo>
                    <a:pt x="24" y="19"/>
                  </a:lnTo>
                  <a:lnTo>
                    <a:pt x="26" y="14"/>
                  </a:lnTo>
                  <a:lnTo>
                    <a:pt x="26" y="12"/>
                  </a:lnTo>
                  <a:lnTo>
                    <a:pt x="26" y="9"/>
                  </a:lnTo>
                  <a:lnTo>
                    <a:pt x="24" y="7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0" y="2"/>
                  </a:lnTo>
                  <a:lnTo>
                    <a:pt x="10" y="5"/>
                  </a:lnTo>
                  <a:lnTo>
                    <a:pt x="7" y="5"/>
                  </a:lnTo>
                  <a:lnTo>
                    <a:pt x="7" y="7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3" y="16"/>
                  </a:lnTo>
                  <a:lnTo>
                    <a:pt x="0" y="19"/>
                  </a:lnTo>
                  <a:lnTo>
                    <a:pt x="3" y="2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67" name="Freeform 586"/>
            <p:cNvSpPr>
              <a:spLocks/>
            </p:cNvSpPr>
            <p:nvPr/>
          </p:nvSpPr>
          <p:spPr bwMode="auto">
            <a:xfrm>
              <a:off x="3250" y="2327"/>
              <a:ext cx="30" cy="26"/>
            </a:xfrm>
            <a:custGeom>
              <a:avLst/>
              <a:gdLst>
                <a:gd name="T0" fmla="*/ 2147483647 w 26"/>
                <a:gd name="T1" fmla="*/ 2147483647 h 23"/>
                <a:gd name="T2" fmla="*/ 2147483647 w 26"/>
                <a:gd name="T3" fmla="*/ 2147483647 h 23"/>
                <a:gd name="T4" fmla="*/ 2147483647 w 26"/>
                <a:gd name="T5" fmla="*/ 2147483647 h 23"/>
                <a:gd name="T6" fmla="*/ 2147483647 w 26"/>
                <a:gd name="T7" fmla="*/ 2147483647 h 23"/>
                <a:gd name="T8" fmla="*/ 2147483647 w 26"/>
                <a:gd name="T9" fmla="*/ 2147483647 h 23"/>
                <a:gd name="T10" fmla="*/ 2147483647 w 26"/>
                <a:gd name="T11" fmla="*/ 2147483647 h 23"/>
                <a:gd name="T12" fmla="*/ 2147483647 w 26"/>
                <a:gd name="T13" fmla="*/ 2147483647 h 23"/>
                <a:gd name="T14" fmla="*/ 2147483647 w 26"/>
                <a:gd name="T15" fmla="*/ 2147483647 h 23"/>
                <a:gd name="T16" fmla="*/ 2147483647 w 26"/>
                <a:gd name="T17" fmla="*/ 2147483647 h 23"/>
                <a:gd name="T18" fmla="*/ 2147483647 w 26"/>
                <a:gd name="T19" fmla="*/ 2147483647 h 23"/>
                <a:gd name="T20" fmla="*/ 2147483647 w 26"/>
                <a:gd name="T21" fmla="*/ 2147483647 h 23"/>
                <a:gd name="T22" fmla="*/ 2147483647 w 26"/>
                <a:gd name="T23" fmla="*/ 2147483647 h 23"/>
                <a:gd name="T24" fmla="*/ 2147483647 w 26"/>
                <a:gd name="T25" fmla="*/ 2147483647 h 23"/>
                <a:gd name="T26" fmla="*/ 2147483647 w 26"/>
                <a:gd name="T27" fmla="*/ 2147483647 h 23"/>
                <a:gd name="T28" fmla="*/ 2147483647 w 26"/>
                <a:gd name="T29" fmla="*/ 2147483647 h 23"/>
                <a:gd name="T30" fmla="*/ 2147483647 w 26"/>
                <a:gd name="T31" fmla="*/ 2147483647 h 23"/>
                <a:gd name="T32" fmla="*/ 2147483647 w 26"/>
                <a:gd name="T33" fmla="*/ 2147483647 h 23"/>
                <a:gd name="T34" fmla="*/ 2147483647 w 26"/>
                <a:gd name="T35" fmla="*/ 2147483647 h 23"/>
                <a:gd name="T36" fmla="*/ 2147483647 w 26"/>
                <a:gd name="T37" fmla="*/ 2147483647 h 23"/>
                <a:gd name="T38" fmla="*/ 2147483647 w 26"/>
                <a:gd name="T39" fmla="*/ 2147483647 h 23"/>
                <a:gd name="T40" fmla="*/ 2147483647 w 26"/>
                <a:gd name="T41" fmla="*/ 2147483647 h 23"/>
                <a:gd name="T42" fmla="*/ 2147483647 w 26"/>
                <a:gd name="T43" fmla="*/ 2147483647 h 23"/>
                <a:gd name="T44" fmla="*/ 2147483647 w 26"/>
                <a:gd name="T45" fmla="*/ 2147483647 h 23"/>
                <a:gd name="T46" fmla="*/ 2147483647 w 26"/>
                <a:gd name="T47" fmla="*/ 2147483647 h 23"/>
                <a:gd name="T48" fmla="*/ 2147483647 w 26"/>
                <a:gd name="T49" fmla="*/ 2147483647 h 23"/>
                <a:gd name="T50" fmla="*/ 2147483647 w 26"/>
                <a:gd name="T51" fmla="*/ 2147483647 h 23"/>
                <a:gd name="T52" fmla="*/ 2147483647 w 26"/>
                <a:gd name="T53" fmla="*/ 0 h 23"/>
                <a:gd name="T54" fmla="*/ 2147483647 w 26"/>
                <a:gd name="T55" fmla="*/ 0 h 23"/>
                <a:gd name="T56" fmla="*/ 2147483647 w 26"/>
                <a:gd name="T57" fmla="*/ 0 h 23"/>
                <a:gd name="T58" fmla="*/ 2147483647 w 26"/>
                <a:gd name="T59" fmla="*/ 0 h 23"/>
                <a:gd name="T60" fmla="*/ 2147483647 w 26"/>
                <a:gd name="T61" fmla="*/ 2147483647 h 23"/>
                <a:gd name="T62" fmla="*/ 2147483647 w 26"/>
                <a:gd name="T63" fmla="*/ 2147483647 h 23"/>
                <a:gd name="T64" fmla="*/ 2147483647 w 26"/>
                <a:gd name="T65" fmla="*/ 2147483647 h 23"/>
                <a:gd name="T66" fmla="*/ 2147483647 w 26"/>
                <a:gd name="T67" fmla="*/ 2147483647 h 23"/>
                <a:gd name="T68" fmla="*/ 2147483647 w 26"/>
                <a:gd name="T69" fmla="*/ 2147483647 h 23"/>
                <a:gd name="T70" fmla="*/ 2147483647 w 26"/>
                <a:gd name="T71" fmla="*/ 2147483647 h 23"/>
                <a:gd name="T72" fmla="*/ 2147483647 w 26"/>
                <a:gd name="T73" fmla="*/ 2147483647 h 23"/>
                <a:gd name="T74" fmla="*/ 2147483647 w 26"/>
                <a:gd name="T75" fmla="*/ 2147483647 h 23"/>
                <a:gd name="T76" fmla="*/ 2147483647 w 26"/>
                <a:gd name="T77" fmla="*/ 2147483647 h 23"/>
                <a:gd name="T78" fmla="*/ 2147483647 w 26"/>
                <a:gd name="T79" fmla="*/ 2147483647 h 23"/>
                <a:gd name="T80" fmla="*/ 2147483647 w 26"/>
                <a:gd name="T81" fmla="*/ 2147483647 h 23"/>
                <a:gd name="T82" fmla="*/ 0 w 26"/>
                <a:gd name="T83" fmla="*/ 2147483647 h 23"/>
                <a:gd name="T84" fmla="*/ 2147483647 w 26"/>
                <a:gd name="T85" fmla="*/ 2147483647 h 23"/>
                <a:gd name="T86" fmla="*/ 2147483647 w 26"/>
                <a:gd name="T87" fmla="*/ 2147483647 h 2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6"/>
                <a:gd name="T133" fmla="*/ 0 h 23"/>
                <a:gd name="T134" fmla="*/ 26 w 26"/>
                <a:gd name="T135" fmla="*/ 23 h 2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6" h="23">
                  <a:moveTo>
                    <a:pt x="3" y="21"/>
                  </a:moveTo>
                  <a:lnTo>
                    <a:pt x="3" y="21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10" y="23"/>
                  </a:lnTo>
                  <a:lnTo>
                    <a:pt x="12" y="21"/>
                  </a:lnTo>
                  <a:lnTo>
                    <a:pt x="14" y="21"/>
                  </a:lnTo>
                  <a:lnTo>
                    <a:pt x="14" y="19"/>
                  </a:lnTo>
                  <a:lnTo>
                    <a:pt x="14" y="16"/>
                  </a:lnTo>
                  <a:lnTo>
                    <a:pt x="17" y="16"/>
                  </a:lnTo>
                  <a:lnTo>
                    <a:pt x="21" y="16"/>
                  </a:lnTo>
                  <a:lnTo>
                    <a:pt x="24" y="19"/>
                  </a:lnTo>
                  <a:lnTo>
                    <a:pt x="26" y="14"/>
                  </a:lnTo>
                  <a:lnTo>
                    <a:pt x="26" y="12"/>
                  </a:lnTo>
                  <a:lnTo>
                    <a:pt x="26" y="9"/>
                  </a:lnTo>
                  <a:lnTo>
                    <a:pt x="24" y="7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0" y="2"/>
                  </a:lnTo>
                  <a:lnTo>
                    <a:pt x="10" y="5"/>
                  </a:lnTo>
                  <a:lnTo>
                    <a:pt x="7" y="5"/>
                  </a:lnTo>
                  <a:lnTo>
                    <a:pt x="7" y="7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3" y="16"/>
                  </a:lnTo>
                  <a:lnTo>
                    <a:pt x="0" y="19"/>
                  </a:lnTo>
                  <a:lnTo>
                    <a:pt x="3" y="21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68" name="Freeform 587"/>
            <p:cNvSpPr>
              <a:spLocks/>
            </p:cNvSpPr>
            <p:nvPr/>
          </p:nvSpPr>
          <p:spPr bwMode="auto">
            <a:xfrm>
              <a:off x="3475" y="1705"/>
              <a:ext cx="47" cy="36"/>
            </a:xfrm>
            <a:custGeom>
              <a:avLst/>
              <a:gdLst>
                <a:gd name="T0" fmla="*/ 2147483647 w 40"/>
                <a:gd name="T1" fmla="*/ 2147483647 h 33"/>
                <a:gd name="T2" fmla="*/ 2147483647 w 40"/>
                <a:gd name="T3" fmla="*/ 2147483647 h 33"/>
                <a:gd name="T4" fmla="*/ 2147483647 w 40"/>
                <a:gd name="T5" fmla="*/ 2147483647 h 33"/>
                <a:gd name="T6" fmla="*/ 2147483647 w 40"/>
                <a:gd name="T7" fmla="*/ 2147483647 h 33"/>
                <a:gd name="T8" fmla="*/ 2147483647 w 40"/>
                <a:gd name="T9" fmla="*/ 2147483647 h 33"/>
                <a:gd name="T10" fmla="*/ 2147483647 w 40"/>
                <a:gd name="T11" fmla="*/ 2147483647 h 33"/>
                <a:gd name="T12" fmla="*/ 2147483647 w 40"/>
                <a:gd name="T13" fmla="*/ 2147483647 h 33"/>
                <a:gd name="T14" fmla="*/ 2147483647 w 40"/>
                <a:gd name="T15" fmla="*/ 2147483647 h 33"/>
                <a:gd name="T16" fmla="*/ 2147483647 w 40"/>
                <a:gd name="T17" fmla="*/ 2147483647 h 33"/>
                <a:gd name="T18" fmla="*/ 2147483647 w 40"/>
                <a:gd name="T19" fmla="*/ 2147483647 h 33"/>
                <a:gd name="T20" fmla="*/ 0 w 40"/>
                <a:gd name="T21" fmla="*/ 2147483647 h 33"/>
                <a:gd name="T22" fmla="*/ 0 w 40"/>
                <a:gd name="T23" fmla="*/ 2147483647 h 33"/>
                <a:gd name="T24" fmla="*/ 2147483647 w 40"/>
                <a:gd name="T25" fmla="*/ 2147483647 h 33"/>
                <a:gd name="T26" fmla="*/ 2147483647 w 40"/>
                <a:gd name="T27" fmla="*/ 2147483647 h 33"/>
                <a:gd name="T28" fmla="*/ 2147483647 w 40"/>
                <a:gd name="T29" fmla="*/ 0 h 33"/>
                <a:gd name="T30" fmla="*/ 2147483647 w 40"/>
                <a:gd name="T31" fmla="*/ 0 h 33"/>
                <a:gd name="T32" fmla="*/ 2147483647 w 40"/>
                <a:gd name="T33" fmla="*/ 0 h 33"/>
                <a:gd name="T34" fmla="*/ 2147483647 w 40"/>
                <a:gd name="T35" fmla="*/ 0 h 33"/>
                <a:gd name="T36" fmla="*/ 2147483647 w 40"/>
                <a:gd name="T37" fmla="*/ 0 h 33"/>
                <a:gd name="T38" fmla="*/ 2147483647 w 40"/>
                <a:gd name="T39" fmla="*/ 0 h 33"/>
                <a:gd name="T40" fmla="*/ 2147483647 w 40"/>
                <a:gd name="T41" fmla="*/ 0 h 33"/>
                <a:gd name="T42" fmla="*/ 2147483647 w 40"/>
                <a:gd name="T43" fmla="*/ 2147483647 h 33"/>
                <a:gd name="T44" fmla="*/ 2147483647 w 40"/>
                <a:gd name="T45" fmla="*/ 2147483647 h 33"/>
                <a:gd name="T46" fmla="*/ 2147483647 w 40"/>
                <a:gd name="T47" fmla="*/ 2147483647 h 33"/>
                <a:gd name="T48" fmla="*/ 2147483647 w 40"/>
                <a:gd name="T49" fmla="*/ 2147483647 h 33"/>
                <a:gd name="T50" fmla="*/ 2147483647 w 40"/>
                <a:gd name="T51" fmla="*/ 2147483647 h 33"/>
                <a:gd name="T52" fmla="*/ 2147483647 w 40"/>
                <a:gd name="T53" fmla="*/ 2147483647 h 33"/>
                <a:gd name="T54" fmla="*/ 2147483647 w 40"/>
                <a:gd name="T55" fmla="*/ 2147483647 h 33"/>
                <a:gd name="T56" fmla="*/ 2147483647 w 40"/>
                <a:gd name="T57" fmla="*/ 2147483647 h 33"/>
                <a:gd name="T58" fmla="*/ 2147483647 w 40"/>
                <a:gd name="T59" fmla="*/ 2147483647 h 33"/>
                <a:gd name="T60" fmla="*/ 2147483647 w 40"/>
                <a:gd name="T61" fmla="*/ 2147483647 h 33"/>
                <a:gd name="T62" fmla="*/ 2147483647 w 40"/>
                <a:gd name="T63" fmla="*/ 2147483647 h 33"/>
                <a:gd name="T64" fmla="*/ 2147483647 w 40"/>
                <a:gd name="T65" fmla="*/ 2147483647 h 33"/>
                <a:gd name="T66" fmla="*/ 2147483647 w 40"/>
                <a:gd name="T67" fmla="*/ 2147483647 h 33"/>
                <a:gd name="T68" fmla="*/ 2147483647 w 40"/>
                <a:gd name="T69" fmla="*/ 2147483647 h 33"/>
                <a:gd name="T70" fmla="*/ 2147483647 w 40"/>
                <a:gd name="T71" fmla="*/ 2147483647 h 33"/>
                <a:gd name="T72" fmla="*/ 2147483647 w 40"/>
                <a:gd name="T73" fmla="*/ 2147483647 h 33"/>
                <a:gd name="T74" fmla="*/ 2147483647 w 40"/>
                <a:gd name="T75" fmla="*/ 2147483647 h 33"/>
                <a:gd name="T76" fmla="*/ 2147483647 w 40"/>
                <a:gd name="T77" fmla="*/ 2147483647 h 33"/>
                <a:gd name="T78" fmla="*/ 2147483647 w 40"/>
                <a:gd name="T79" fmla="*/ 2147483647 h 33"/>
                <a:gd name="T80" fmla="*/ 2147483647 w 40"/>
                <a:gd name="T81" fmla="*/ 2147483647 h 33"/>
                <a:gd name="T82" fmla="*/ 2147483647 w 40"/>
                <a:gd name="T83" fmla="*/ 2147483647 h 33"/>
                <a:gd name="T84" fmla="*/ 2147483647 w 40"/>
                <a:gd name="T85" fmla="*/ 2147483647 h 33"/>
                <a:gd name="T86" fmla="*/ 2147483647 w 40"/>
                <a:gd name="T87" fmla="*/ 2147483647 h 33"/>
                <a:gd name="T88" fmla="*/ 2147483647 w 40"/>
                <a:gd name="T89" fmla="*/ 2147483647 h 33"/>
                <a:gd name="T90" fmla="*/ 2147483647 w 40"/>
                <a:gd name="T91" fmla="*/ 2147483647 h 33"/>
                <a:gd name="T92" fmla="*/ 2147483647 w 40"/>
                <a:gd name="T93" fmla="*/ 2147483647 h 33"/>
                <a:gd name="T94" fmla="*/ 2147483647 w 40"/>
                <a:gd name="T95" fmla="*/ 2147483647 h 33"/>
                <a:gd name="T96" fmla="*/ 2147483647 w 40"/>
                <a:gd name="T97" fmla="*/ 2147483647 h 33"/>
                <a:gd name="T98" fmla="*/ 2147483647 w 40"/>
                <a:gd name="T99" fmla="*/ 2147483647 h 33"/>
                <a:gd name="T100" fmla="*/ 2147483647 w 40"/>
                <a:gd name="T101" fmla="*/ 2147483647 h 33"/>
                <a:gd name="T102" fmla="*/ 2147483647 w 40"/>
                <a:gd name="T103" fmla="*/ 2147483647 h 33"/>
                <a:gd name="T104" fmla="*/ 2147483647 w 40"/>
                <a:gd name="T105" fmla="*/ 2147483647 h 33"/>
                <a:gd name="T106" fmla="*/ 2147483647 w 40"/>
                <a:gd name="T107" fmla="*/ 2147483647 h 33"/>
                <a:gd name="T108" fmla="*/ 2147483647 w 40"/>
                <a:gd name="T109" fmla="*/ 2147483647 h 33"/>
                <a:gd name="T110" fmla="*/ 2147483647 w 40"/>
                <a:gd name="T111" fmla="*/ 2147483647 h 33"/>
                <a:gd name="T112" fmla="*/ 2147483647 w 40"/>
                <a:gd name="T113" fmla="*/ 2147483647 h 33"/>
                <a:gd name="T114" fmla="*/ 2147483647 w 40"/>
                <a:gd name="T115" fmla="*/ 2147483647 h 33"/>
                <a:gd name="T116" fmla="*/ 2147483647 w 40"/>
                <a:gd name="T117" fmla="*/ 2147483647 h 33"/>
                <a:gd name="T118" fmla="*/ 2147483647 w 40"/>
                <a:gd name="T119" fmla="*/ 2147483647 h 33"/>
                <a:gd name="T120" fmla="*/ 2147483647 w 40"/>
                <a:gd name="T121" fmla="*/ 2147483647 h 3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0"/>
                <a:gd name="T184" fmla="*/ 0 h 33"/>
                <a:gd name="T185" fmla="*/ 40 w 40"/>
                <a:gd name="T186" fmla="*/ 33 h 3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0" h="33">
                  <a:moveTo>
                    <a:pt x="19" y="21"/>
                  </a:moveTo>
                  <a:lnTo>
                    <a:pt x="16" y="19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9" y="16"/>
                  </a:lnTo>
                  <a:lnTo>
                    <a:pt x="9" y="14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2" y="9"/>
                  </a:lnTo>
                  <a:lnTo>
                    <a:pt x="2" y="5"/>
                  </a:lnTo>
                  <a:lnTo>
                    <a:pt x="0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8" y="12"/>
                  </a:lnTo>
                  <a:lnTo>
                    <a:pt x="33" y="14"/>
                  </a:lnTo>
                  <a:lnTo>
                    <a:pt x="33" y="16"/>
                  </a:lnTo>
                  <a:lnTo>
                    <a:pt x="31" y="16"/>
                  </a:lnTo>
                  <a:lnTo>
                    <a:pt x="31" y="19"/>
                  </a:lnTo>
                  <a:lnTo>
                    <a:pt x="33" y="21"/>
                  </a:lnTo>
                  <a:lnTo>
                    <a:pt x="35" y="21"/>
                  </a:lnTo>
                  <a:lnTo>
                    <a:pt x="38" y="21"/>
                  </a:lnTo>
                  <a:lnTo>
                    <a:pt x="40" y="23"/>
                  </a:lnTo>
                  <a:lnTo>
                    <a:pt x="40" y="26"/>
                  </a:lnTo>
                  <a:lnTo>
                    <a:pt x="40" y="28"/>
                  </a:lnTo>
                  <a:lnTo>
                    <a:pt x="38" y="28"/>
                  </a:lnTo>
                  <a:lnTo>
                    <a:pt x="40" y="30"/>
                  </a:lnTo>
                  <a:lnTo>
                    <a:pt x="40" y="33"/>
                  </a:lnTo>
                  <a:lnTo>
                    <a:pt x="35" y="33"/>
                  </a:lnTo>
                  <a:lnTo>
                    <a:pt x="33" y="33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1" y="26"/>
                  </a:lnTo>
                  <a:lnTo>
                    <a:pt x="31" y="23"/>
                  </a:lnTo>
                  <a:lnTo>
                    <a:pt x="28" y="23"/>
                  </a:lnTo>
                  <a:lnTo>
                    <a:pt x="26" y="23"/>
                  </a:lnTo>
                  <a:lnTo>
                    <a:pt x="24" y="23"/>
                  </a:lnTo>
                  <a:lnTo>
                    <a:pt x="21" y="21"/>
                  </a:lnTo>
                  <a:lnTo>
                    <a:pt x="19" y="2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69" name="Freeform 588"/>
            <p:cNvSpPr>
              <a:spLocks/>
            </p:cNvSpPr>
            <p:nvPr/>
          </p:nvSpPr>
          <p:spPr bwMode="auto">
            <a:xfrm>
              <a:off x="3475" y="1705"/>
              <a:ext cx="47" cy="36"/>
            </a:xfrm>
            <a:custGeom>
              <a:avLst/>
              <a:gdLst>
                <a:gd name="T0" fmla="*/ 2147483647 w 40"/>
                <a:gd name="T1" fmla="*/ 2147483647 h 33"/>
                <a:gd name="T2" fmla="*/ 2147483647 w 40"/>
                <a:gd name="T3" fmla="*/ 2147483647 h 33"/>
                <a:gd name="T4" fmla="*/ 2147483647 w 40"/>
                <a:gd name="T5" fmla="*/ 2147483647 h 33"/>
                <a:gd name="T6" fmla="*/ 2147483647 w 40"/>
                <a:gd name="T7" fmla="*/ 2147483647 h 33"/>
                <a:gd name="T8" fmla="*/ 2147483647 w 40"/>
                <a:gd name="T9" fmla="*/ 2147483647 h 33"/>
                <a:gd name="T10" fmla="*/ 2147483647 w 40"/>
                <a:gd name="T11" fmla="*/ 2147483647 h 33"/>
                <a:gd name="T12" fmla="*/ 2147483647 w 40"/>
                <a:gd name="T13" fmla="*/ 2147483647 h 33"/>
                <a:gd name="T14" fmla="*/ 2147483647 w 40"/>
                <a:gd name="T15" fmla="*/ 2147483647 h 33"/>
                <a:gd name="T16" fmla="*/ 2147483647 w 40"/>
                <a:gd name="T17" fmla="*/ 2147483647 h 33"/>
                <a:gd name="T18" fmla="*/ 2147483647 w 40"/>
                <a:gd name="T19" fmla="*/ 2147483647 h 33"/>
                <a:gd name="T20" fmla="*/ 0 w 40"/>
                <a:gd name="T21" fmla="*/ 2147483647 h 33"/>
                <a:gd name="T22" fmla="*/ 0 w 40"/>
                <a:gd name="T23" fmla="*/ 2147483647 h 33"/>
                <a:gd name="T24" fmla="*/ 2147483647 w 40"/>
                <a:gd name="T25" fmla="*/ 2147483647 h 33"/>
                <a:gd name="T26" fmla="*/ 2147483647 w 40"/>
                <a:gd name="T27" fmla="*/ 2147483647 h 33"/>
                <a:gd name="T28" fmla="*/ 2147483647 w 40"/>
                <a:gd name="T29" fmla="*/ 0 h 33"/>
                <a:gd name="T30" fmla="*/ 2147483647 w 40"/>
                <a:gd name="T31" fmla="*/ 0 h 33"/>
                <a:gd name="T32" fmla="*/ 2147483647 w 40"/>
                <a:gd name="T33" fmla="*/ 0 h 33"/>
                <a:gd name="T34" fmla="*/ 2147483647 w 40"/>
                <a:gd name="T35" fmla="*/ 0 h 33"/>
                <a:gd name="T36" fmla="*/ 2147483647 w 40"/>
                <a:gd name="T37" fmla="*/ 0 h 33"/>
                <a:gd name="T38" fmla="*/ 2147483647 w 40"/>
                <a:gd name="T39" fmla="*/ 0 h 33"/>
                <a:gd name="T40" fmla="*/ 2147483647 w 40"/>
                <a:gd name="T41" fmla="*/ 0 h 33"/>
                <a:gd name="T42" fmla="*/ 2147483647 w 40"/>
                <a:gd name="T43" fmla="*/ 2147483647 h 33"/>
                <a:gd name="T44" fmla="*/ 2147483647 w 40"/>
                <a:gd name="T45" fmla="*/ 2147483647 h 33"/>
                <a:gd name="T46" fmla="*/ 2147483647 w 40"/>
                <a:gd name="T47" fmla="*/ 2147483647 h 33"/>
                <a:gd name="T48" fmla="*/ 2147483647 w 40"/>
                <a:gd name="T49" fmla="*/ 2147483647 h 33"/>
                <a:gd name="T50" fmla="*/ 2147483647 w 40"/>
                <a:gd name="T51" fmla="*/ 2147483647 h 33"/>
                <a:gd name="T52" fmla="*/ 2147483647 w 40"/>
                <a:gd name="T53" fmla="*/ 2147483647 h 33"/>
                <a:gd name="T54" fmla="*/ 2147483647 w 40"/>
                <a:gd name="T55" fmla="*/ 2147483647 h 33"/>
                <a:gd name="T56" fmla="*/ 2147483647 w 40"/>
                <a:gd name="T57" fmla="*/ 2147483647 h 33"/>
                <a:gd name="T58" fmla="*/ 2147483647 w 40"/>
                <a:gd name="T59" fmla="*/ 2147483647 h 33"/>
                <a:gd name="T60" fmla="*/ 2147483647 w 40"/>
                <a:gd name="T61" fmla="*/ 2147483647 h 33"/>
                <a:gd name="T62" fmla="*/ 2147483647 w 40"/>
                <a:gd name="T63" fmla="*/ 2147483647 h 33"/>
                <a:gd name="T64" fmla="*/ 2147483647 w 40"/>
                <a:gd name="T65" fmla="*/ 2147483647 h 33"/>
                <a:gd name="T66" fmla="*/ 2147483647 w 40"/>
                <a:gd name="T67" fmla="*/ 2147483647 h 33"/>
                <a:gd name="T68" fmla="*/ 2147483647 w 40"/>
                <a:gd name="T69" fmla="*/ 2147483647 h 33"/>
                <a:gd name="T70" fmla="*/ 2147483647 w 40"/>
                <a:gd name="T71" fmla="*/ 2147483647 h 33"/>
                <a:gd name="T72" fmla="*/ 2147483647 w 40"/>
                <a:gd name="T73" fmla="*/ 2147483647 h 33"/>
                <a:gd name="T74" fmla="*/ 2147483647 w 40"/>
                <a:gd name="T75" fmla="*/ 2147483647 h 33"/>
                <a:gd name="T76" fmla="*/ 2147483647 w 40"/>
                <a:gd name="T77" fmla="*/ 2147483647 h 33"/>
                <a:gd name="T78" fmla="*/ 2147483647 w 40"/>
                <a:gd name="T79" fmla="*/ 2147483647 h 33"/>
                <a:gd name="T80" fmla="*/ 2147483647 w 40"/>
                <a:gd name="T81" fmla="*/ 2147483647 h 33"/>
                <a:gd name="T82" fmla="*/ 2147483647 w 40"/>
                <a:gd name="T83" fmla="*/ 2147483647 h 33"/>
                <a:gd name="T84" fmla="*/ 2147483647 w 40"/>
                <a:gd name="T85" fmla="*/ 2147483647 h 33"/>
                <a:gd name="T86" fmla="*/ 2147483647 w 40"/>
                <a:gd name="T87" fmla="*/ 2147483647 h 33"/>
                <a:gd name="T88" fmla="*/ 2147483647 w 40"/>
                <a:gd name="T89" fmla="*/ 2147483647 h 33"/>
                <a:gd name="T90" fmla="*/ 2147483647 w 40"/>
                <a:gd name="T91" fmla="*/ 2147483647 h 33"/>
                <a:gd name="T92" fmla="*/ 2147483647 w 40"/>
                <a:gd name="T93" fmla="*/ 2147483647 h 33"/>
                <a:gd name="T94" fmla="*/ 2147483647 w 40"/>
                <a:gd name="T95" fmla="*/ 2147483647 h 33"/>
                <a:gd name="T96" fmla="*/ 2147483647 w 40"/>
                <a:gd name="T97" fmla="*/ 2147483647 h 33"/>
                <a:gd name="T98" fmla="*/ 2147483647 w 40"/>
                <a:gd name="T99" fmla="*/ 2147483647 h 33"/>
                <a:gd name="T100" fmla="*/ 2147483647 w 40"/>
                <a:gd name="T101" fmla="*/ 2147483647 h 33"/>
                <a:gd name="T102" fmla="*/ 2147483647 w 40"/>
                <a:gd name="T103" fmla="*/ 2147483647 h 33"/>
                <a:gd name="T104" fmla="*/ 2147483647 w 40"/>
                <a:gd name="T105" fmla="*/ 2147483647 h 33"/>
                <a:gd name="T106" fmla="*/ 2147483647 w 40"/>
                <a:gd name="T107" fmla="*/ 2147483647 h 33"/>
                <a:gd name="T108" fmla="*/ 2147483647 w 40"/>
                <a:gd name="T109" fmla="*/ 2147483647 h 33"/>
                <a:gd name="T110" fmla="*/ 2147483647 w 40"/>
                <a:gd name="T111" fmla="*/ 2147483647 h 33"/>
                <a:gd name="T112" fmla="*/ 2147483647 w 40"/>
                <a:gd name="T113" fmla="*/ 2147483647 h 33"/>
                <a:gd name="T114" fmla="*/ 2147483647 w 40"/>
                <a:gd name="T115" fmla="*/ 2147483647 h 33"/>
                <a:gd name="T116" fmla="*/ 2147483647 w 40"/>
                <a:gd name="T117" fmla="*/ 2147483647 h 33"/>
                <a:gd name="T118" fmla="*/ 2147483647 w 40"/>
                <a:gd name="T119" fmla="*/ 2147483647 h 33"/>
                <a:gd name="T120" fmla="*/ 2147483647 w 40"/>
                <a:gd name="T121" fmla="*/ 2147483647 h 3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0"/>
                <a:gd name="T184" fmla="*/ 0 h 33"/>
                <a:gd name="T185" fmla="*/ 40 w 40"/>
                <a:gd name="T186" fmla="*/ 33 h 3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0" h="33">
                  <a:moveTo>
                    <a:pt x="19" y="21"/>
                  </a:moveTo>
                  <a:lnTo>
                    <a:pt x="16" y="19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9" y="16"/>
                  </a:lnTo>
                  <a:lnTo>
                    <a:pt x="9" y="14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2" y="9"/>
                  </a:lnTo>
                  <a:lnTo>
                    <a:pt x="2" y="5"/>
                  </a:lnTo>
                  <a:lnTo>
                    <a:pt x="0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8" y="12"/>
                  </a:lnTo>
                  <a:lnTo>
                    <a:pt x="33" y="14"/>
                  </a:lnTo>
                  <a:lnTo>
                    <a:pt x="33" y="16"/>
                  </a:lnTo>
                  <a:lnTo>
                    <a:pt x="31" y="16"/>
                  </a:lnTo>
                  <a:lnTo>
                    <a:pt x="31" y="19"/>
                  </a:lnTo>
                  <a:lnTo>
                    <a:pt x="33" y="21"/>
                  </a:lnTo>
                  <a:lnTo>
                    <a:pt x="35" y="21"/>
                  </a:lnTo>
                  <a:lnTo>
                    <a:pt x="38" y="21"/>
                  </a:lnTo>
                  <a:lnTo>
                    <a:pt x="40" y="23"/>
                  </a:lnTo>
                  <a:lnTo>
                    <a:pt x="40" y="26"/>
                  </a:lnTo>
                  <a:lnTo>
                    <a:pt x="40" y="28"/>
                  </a:lnTo>
                  <a:lnTo>
                    <a:pt x="38" y="28"/>
                  </a:lnTo>
                  <a:lnTo>
                    <a:pt x="40" y="30"/>
                  </a:lnTo>
                  <a:lnTo>
                    <a:pt x="40" y="33"/>
                  </a:lnTo>
                  <a:lnTo>
                    <a:pt x="35" y="33"/>
                  </a:lnTo>
                  <a:lnTo>
                    <a:pt x="33" y="33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1" y="26"/>
                  </a:lnTo>
                  <a:lnTo>
                    <a:pt x="31" y="23"/>
                  </a:lnTo>
                  <a:lnTo>
                    <a:pt x="28" y="23"/>
                  </a:lnTo>
                  <a:lnTo>
                    <a:pt x="26" y="23"/>
                  </a:lnTo>
                  <a:lnTo>
                    <a:pt x="24" y="23"/>
                  </a:lnTo>
                  <a:lnTo>
                    <a:pt x="21" y="21"/>
                  </a:lnTo>
                  <a:lnTo>
                    <a:pt x="19" y="21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70" name="Freeform 589"/>
            <p:cNvSpPr>
              <a:spLocks/>
            </p:cNvSpPr>
            <p:nvPr/>
          </p:nvSpPr>
          <p:spPr bwMode="auto">
            <a:xfrm>
              <a:off x="3895" y="1726"/>
              <a:ext cx="4" cy="1"/>
            </a:xfrm>
            <a:custGeom>
              <a:avLst/>
              <a:gdLst>
                <a:gd name="T0" fmla="*/ 2147483647 w 3"/>
                <a:gd name="T1" fmla="*/ 1073741056 h 2"/>
                <a:gd name="T2" fmla="*/ 2147483647 w 3"/>
                <a:gd name="T3" fmla="*/ 0 h 2"/>
                <a:gd name="T4" fmla="*/ 0 w 3"/>
                <a:gd name="T5" fmla="*/ 0 h 2"/>
                <a:gd name="T6" fmla="*/ 0 w 3"/>
                <a:gd name="T7" fmla="*/ 1073741056 h 2"/>
                <a:gd name="T8" fmla="*/ 2147483647 w 3"/>
                <a:gd name="T9" fmla="*/ 1073741056 h 2"/>
                <a:gd name="T10" fmla="*/ 2147483647 w 3"/>
                <a:gd name="T11" fmla="*/ 1073741056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2"/>
                <a:gd name="T20" fmla="*/ 3 w 3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2">
                  <a:moveTo>
                    <a:pt x="3" y="2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71" name="Freeform 590"/>
            <p:cNvSpPr>
              <a:spLocks/>
            </p:cNvSpPr>
            <p:nvPr/>
          </p:nvSpPr>
          <p:spPr bwMode="auto">
            <a:xfrm>
              <a:off x="3895" y="1726"/>
              <a:ext cx="4" cy="1"/>
            </a:xfrm>
            <a:custGeom>
              <a:avLst/>
              <a:gdLst>
                <a:gd name="T0" fmla="*/ 2147483647 w 3"/>
                <a:gd name="T1" fmla="*/ 1073741056 h 2"/>
                <a:gd name="T2" fmla="*/ 2147483647 w 3"/>
                <a:gd name="T3" fmla="*/ 0 h 2"/>
                <a:gd name="T4" fmla="*/ 0 w 3"/>
                <a:gd name="T5" fmla="*/ 0 h 2"/>
                <a:gd name="T6" fmla="*/ 0 w 3"/>
                <a:gd name="T7" fmla="*/ 1073741056 h 2"/>
                <a:gd name="T8" fmla="*/ 2147483647 w 3"/>
                <a:gd name="T9" fmla="*/ 1073741056 h 2"/>
                <a:gd name="T10" fmla="*/ 2147483647 w 3"/>
                <a:gd name="T11" fmla="*/ 1073741056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2"/>
                <a:gd name="T20" fmla="*/ 3 w 3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2">
                  <a:moveTo>
                    <a:pt x="3" y="2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72" name="Freeform 591"/>
            <p:cNvSpPr>
              <a:spLocks/>
            </p:cNvSpPr>
            <p:nvPr/>
          </p:nvSpPr>
          <p:spPr bwMode="auto">
            <a:xfrm>
              <a:off x="2535" y="1913"/>
              <a:ext cx="188" cy="180"/>
            </a:xfrm>
            <a:custGeom>
              <a:avLst/>
              <a:gdLst>
                <a:gd name="T0" fmla="*/ 2147483647 w 161"/>
                <a:gd name="T1" fmla="*/ 2147483647 h 165"/>
                <a:gd name="T2" fmla="*/ 2147483647 w 161"/>
                <a:gd name="T3" fmla="*/ 2147483647 h 165"/>
                <a:gd name="T4" fmla="*/ 2147483647 w 161"/>
                <a:gd name="T5" fmla="*/ 2147483647 h 165"/>
                <a:gd name="T6" fmla="*/ 0 w 161"/>
                <a:gd name="T7" fmla="*/ 2147483647 h 165"/>
                <a:gd name="T8" fmla="*/ 2147483647 w 161"/>
                <a:gd name="T9" fmla="*/ 2147483647 h 165"/>
                <a:gd name="T10" fmla="*/ 2147483647 w 161"/>
                <a:gd name="T11" fmla="*/ 2147483647 h 165"/>
                <a:gd name="T12" fmla="*/ 2147483647 w 161"/>
                <a:gd name="T13" fmla="*/ 2147483647 h 165"/>
                <a:gd name="T14" fmla="*/ 2147483647 w 161"/>
                <a:gd name="T15" fmla="*/ 2147483647 h 165"/>
                <a:gd name="T16" fmla="*/ 2147483647 w 161"/>
                <a:gd name="T17" fmla="*/ 2147483647 h 165"/>
                <a:gd name="T18" fmla="*/ 2147483647 w 161"/>
                <a:gd name="T19" fmla="*/ 2147483647 h 165"/>
                <a:gd name="T20" fmla="*/ 2147483647 w 161"/>
                <a:gd name="T21" fmla="*/ 2147483647 h 165"/>
                <a:gd name="T22" fmla="*/ 2147483647 w 161"/>
                <a:gd name="T23" fmla="*/ 2147483647 h 165"/>
                <a:gd name="T24" fmla="*/ 2147483647 w 161"/>
                <a:gd name="T25" fmla="*/ 2147483647 h 165"/>
                <a:gd name="T26" fmla="*/ 2147483647 w 161"/>
                <a:gd name="T27" fmla="*/ 2147483647 h 165"/>
                <a:gd name="T28" fmla="*/ 2147483647 w 161"/>
                <a:gd name="T29" fmla="*/ 2147483647 h 165"/>
                <a:gd name="T30" fmla="*/ 2147483647 w 161"/>
                <a:gd name="T31" fmla="*/ 2147483647 h 165"/>
                <a:gd name="T32" fmla="*/ 2147483647 w 161"/>
                <a:gd name="T33" fmla="*/ 2147483647 h 165"/>
                <a:gd name="T34" fmla="*/ 2147483647 w 161"/>
                <a:gd name="T35" fmla="*/ 2147483647 h 165"/>
                <a:gd name="T36" fmla="*/ 2147483647 w 161"/>
                <a:gd name="T37" fmla="*/ 2147483647 h 165"/>
                <a:gd name="T38" fmla="*/ 2147483647 w 161"/>
                <a:gd name="T39" fmla="*/ 2147483647 h 165"/>
                <a:gd name="T40" fmla="*/ 2147483647 w 161"/>
                <a:gd name="T41" fmla="*/ 2147483647 h 165"/>
                <a:gd name="T42" fmla="*/ 2147483647 w 161"/>
                <a:gd name="T43" fmla="*/ 2147483647 h 165"/>
                <a:gd name="T44" fmla="*/ 2147483647 w 161"/>
                <a:gd name="T45" fmla="*/ 2147483647 h 165"/>
                <a:gd name="T46" fmla="*/ 2147483647 w 161"/>
                <a:gd name="T47" fmla="*/ 2147483647 h 165"/>
                <a:gd name="T48" fmla="*/ 2147483647 w 161"/>
                <a:gd name="T49" fmla="*/ 2147483647 h 165"/>
                <a:gd name="T50" fmla="*/ 2147483647 w 161"/>
                <a:gd name="T51" fmla="*/ 2147483647 h 165"/>
                <a:gd name="T52" fmla="*/ 2147483647 w 161"/>
                <a:gd name="T53" fmla="*/ 2147483647 h 165"/>
                <a:gd name="T54" fmla="*/ 2147483647 w 161"/>
                <a:gd name="T55" fmla="*/ 2147483647 h 165"/>
                <a:gd name="T56" fmla="*/ 2147483647 w 161"/>
                <a:gd name="T57" fmla="*/ 2147483647 h 165"/>
                <a:gd name="T58" fmla="*/ 2147483647 w 161"/>
                <a:gd name="T59" fmla="*/ 2147483647 h 165"/>
                <a:gd name="T60" fmla="*/ 2147483647 w 161"/>
                <a:gd name="T61" fmla="*/ 2147483647 h 165"/>
                <a:gd name="T62" fmla="*/ 2147483647 w 161"/>
                <a:gd name="T63" fmla="*/ 2147483647 h 165"/>
                <a:gd name="T64" fmla="*/ 2147483647 w 161"/>
                <a:gd name="T65" fmla="*/ 2147483647 h 165"/>
                <a:gd name="T66" fmla="*/ 2147483647 w 161"/>
                <a:gd name="T67" fmla="*/ 2147483647 h 165"/>
                <a:gd name="T68" fmla="*/ 2147483647 w 161"/>
                <a:gd name="T69" fmla="*/ 2147483647 h 165"/>
                <a:gd name="T70" fmla="*/ 2147483647 w 161"/>
                <a:gd name="T71" fmla="*/ 2147483647 h 165"/>
                <a:gd name="T72" fmla="*/ 2147483647 w 161"/>
                <a:gd name="T73" fmla="*/ 2147483647 h 165"/>
                <a:gd name="T74" fmla="*/ 2147483647 w 161"/>
                <a:gd name="T75" fmla="*/ 2147483647 h 165"/>
                <a:gd name="T76" fmla="*/ 2147483647 w 161"/>
                <a:gd name="T77" fmla="*/ 2147483647 h 165"/>
                <a:gd name="T78" fmla="*/ 2147483647 w 161"/>
                <a:gd name="T79" fmla="*/ 2147483647 h 165"/>
                <a:gd name="T80" fmla="*/ 2147483647 w 161"/>
                <a:gd name="T81" fmla="*/ 2147483647 h 165"/>
                <a:gd name="T82" fmla="*/ 2147483647 w 161"/>
                <a:gd name="T83" fmla="*/ 0 h 165"/>
                <a:gd name="T84" fmla="*/ 2147483647 w 161"/>
                <a:gd name="T85" fmla="*/ 2147483647 h 165"/>
                <a:gd name="T86" fmla="*/ 2147483647 w 161"/>
                <a:gd name="T87" fmla="*/ 2147483647 h 165"/>
                <a:gd name="T88" fmla="*/ 2147483647 w 161"/>
                <a:gd name="T89" fmla="*/ 2147483647 h 165"/>
                <a:gd name="T90" fmla="*/ 2147483647 w 161"/>
                <a:gd name="T91" fmla="*/ 2147483647 h 165"/>
                <a:gd name="T92" fmla="*/ 2147483647 w 161"/>
                <a:gd name="T93" fmla="*/ 2147483647 h 165"/>
                <a:gd name="T94" fmla="*/ 2147483647 w 161"/>
                <a:gd name="T95" fmla="*/ 2147483647 h 16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61"/>
                <a:gd name="T145" fmla="*/ 0 h 165"/>
                <a:gd name="T146" fmla="*/ 161 w 161"/>
                <a:gd name="T147" fmla="*/ 165 h 16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61" h="165">
                  <a:moveTo>
                    <a:pt x="50" y="78"/>
                  </a:moveTo>
                  <a:lnTo>
                    <a:pt x="38" y="78"/>
                  </a:lnTo>
                  <a:lnTo>
                    <a:pt x="24" y="78"/>
                  </a:lnTo>
                  <a:lnTo>
                    <a:pt x="12" y="78"/>
                  </a:lnTo>
                  <a:lnTo>
                    <a:pt x="5" y="78"/>
                  </a:lnTo>
                  <a:lnTo>
                    <a:pt x="2" y="80"/>
                  </a:lnTo>
                  <a:lnTo>
                    <a:pt x="0" y="82"/>
                  </a:lnTo>
                  <a:lnTo>
                    <a:pt x="2" y="80"/>
                  </a:lnTo>
                  <a:lnTo>
                    <a:pt x="0" y="82"/>
                  </a:lnTo>
                  <a:lnTo>
                    <a:pt x="2" y="82"/>
                  </a:lnTo>
                  <a:lnTo>
                    <a:pt x="5" y="87"/>
                  </a:lnTo>
                  <a:lnTo>
                    <a:pt x="7" y="87"/>
                  </a:lnTo>
                  <a:lnTo>
                    <a:pt x="9" y="92"/>
                  </a:lnTo>
                  <a:lnTo>
                    <a:pt x="12" y="92"/>
                  </a:lnTo>
                  <a:lnTo>
                    <a:pt x="12" y="97"/>
                  </a:lnTo>
                  <a:lnTo>
                    <a:pt x="9" y="99"/>
                  </a:lnTo>
                  <a:lnTo>
                    <a:pt x="9" y="101"/>
                  </a:lnTo>
                  <a:lnTo>
                    <a:pt x="9" y="104"/>
                  </a:lnTo>
                  <a:lnTo>
                    <a:pt x="7" y="104"/>
                  </a:lnTo>
                  <a:lnTo>
                    <a:pt x="12" y="111"/>
                  </a:lnTo>
                  <a:lnTo>
                    <a:pt x="12" y="113"/>
                  </a:lnTo>
                  <a:lnTo>
                    <a:pt x="12" y="116"/>
                  </a:lnTo>
                  <a:lnTo>
                    <a:pt x="12" y="118"/>
                  </a:lnTo>
                  <a:lnTo>
                    <a:pt x="12" y="127"/>
                  </a:lnTo>
                  <a:lnTo>
                    <a:pt x="12" y="130"/>
                  </a:lnTo>
                  <a:lnTo>
                    <a:pt x="7" y="139"/>
                  </a:lnTo>
                  <a:lnTo>
                    <a:pt x="7" y="142"/>
                  </a:lnTo>
                  <a:lnTo>
                    <a:pt x="7" y="144"/>
                  </a:lnTo>
                  <a:lnTo>
                    <a:pt x="7" y="149"/>
                  </a:lnTo>
                  <a:lnTo>
                    <a:pt x="7" y="146"/>
                  </a:lnTo>
                  <a:lnTo>
                    <a:pt x="9" y="146"/>
                  </a:lnTo>
                  <a:lnTo>
                    <a:pt x="9" y="142"/>
                  </a:lnTo>
                  <a:lnTo>
                    <a:pt x="12" y="142"/>
                  </a:lnTo>
                  <a:lnTo>
                    <a:pt x="14" y="142"/>
                  </a:lnTo>
                  <a:lnTo>
                    <a:pt x="17" y="144"/>
                  </a:lnTo>
                  <a:lnTo>
                    <a:pt x="19" y="142"/>
                  </a:lnTo>
                  <a:lnTo>
                    <a:pt x="21" y="142"/>
                  </a:lnTo>
                  <a:lnTo>
                    <a:pt x="24" y="142"/>
                  </a:lnTo>
                  <a:lnTo>
                    <a:pt x="26" y="142"/>
                  </a:lnTo>
                  <a:lnTo>
                    <a:pt x="26" y="139"/>
                  </a:lnTo>
                  <a:lnTo>
                    <a:pt x="26" y="142"/>
                  </a:lnTo>
                  <a:lnTo>
                    <a:pt x="28" y="139"/>
                  </a:lnTo>
                  <a:lnTo>
                    <a:pt x="28" y="142"/>
                  </a:lnTo>
                  <a:lnTo>
                    <a:pt x="33" y="142"/>
                  </a:lnTo>
                  <a:lnTo>
                    <a:pt x="35" y="142"/>
                  </a:lnTo>
                  <a:lnTo>
                    <a:pt x="38" y="142"/>
                  </a:lnTo>
                  <a:lnTo>
                    <a:pt x="40" y="144"/>
                  </a:lnTo>
                  <a:lnTo>
                    <a:pt x="40" y="146"/>
                  </a:lnTo>
                  <a:lnTo>
                    <a:pt x="43" y="146"/>
                  </a:lnTo>
                  <a:lnTo>
                    <a:pt x="45" y="146"/>
                  </a:lnTo>
                  <a:lnTo>
                    <a:pt x="45" y="149"/>
                  </a:lnTo>
                  <a:lnTo>
                    <a:pt x="47" y="146"/>
                  </a:lnTo>
                  <a:lnTo>
                    <a:pt x="50" y="151"/>
                  </a:lnTo>
                  <a:lnTo>
                    <a:pt x="50" y="153"/>
                  </a:lnTo>
                  <a:lnTo>
                    <a:pt x="52" y="153"/>
                  </a:lnTo>
                  <a:lnTo>
                    <a:pt x="52" y="156"/>
                  </a:lnTo>
                  <a:lnTo>
                    <a:pt x="54" y="156"/>
                  </a:lnTo>
                  <a:lnTo>
                    <a:pt x="54" y="158"/>
                  </a:lnTo>
                  <a:lnTo>
                    <a:pt x="57" y="158"/>
                  </a:lnTo>
                  <a:lnTo>
                    <a:pt x="54" y="158"/>
                  </a:lnTo>
                  <a:lnTo>
                    <a:pt x="57" y="160"/>
                  </a:lnTo>
                  <a:lnTo>
                    <a:pt x="59" y="160"/>
                  </a:lnTo>
                  <a:lnTo>
                    <a:pt x="61" y="163"/>
                  </a:lnTo>
                  <a:lnTo>
                    <a:pt x="61" y="165"/>
                  </a:lnTo>
                  <a:lnTo>
                    <a:pt x="64" y="165"/>
                  </a:lnTo>
                  <a:lnTo>
                    <a:pt x="71" y="160"/>
                  </a:lnTo>
                  <a:lnTo>
                    <a:pt x="71" y="156"/>
                  </a:lnTo>
                  <a:lnTo>
                    <a:pt x="73" y="153"/>
                  </a:lnTo>
                  <a:lnTo>
                    <a:pt x="73" y="151"/>
                  </a:lnTo>
                  <a:lnTo>
                    <a:pt x="76" y="151"/>
                  </a:lnTo>
                  <a:lnTo>
                    <a:pt x="78" y="151"/>
                  </a:lnTo>
                  <a:lnTo>
                    <a:pt x="78" y="153"/>
                  </a:lnTo>
                  <a:lnTo>
                    <a:pt x="80" y="156"/>
                  </a:lnTo>
                  <a:lnTo>
                    <a:pt x="80" y="160"/>
                  </a:lnTo>
                  <a:lnTo>
                    <a:pt x="85" y="160"/>
                  </a:lnTo>
                  <a:lnTo>
                    <a:pt x="92" y="156"/>
                  </a:lnTo>
                  <a:lnTo>
                    <a:pt x="113" y="156"/>
                  </a:lnTo>
                  <a:lnTo>
                    <a:pt x="130" y="156"/>
                  </a:lnTo>
                  <a:lnTo>
                    <a:pt x="149" y="156"/>
                  </a:lnTo>
                  <a:lnTo>
                    <a:pt x="154" y="156"/>
                  </a:lnTo>
                  <a:lnTo>
                    <a:pt x="156" y="146"/>
                  </a:lnTo>
                  <a:lnTo>
                    <a:pt x="151" y="144"/>
                  </a:lnTo>
                  <a:lnTo>
                    <a:pt x="149" y="130"/>
                  </a:lnTo>
                  <a:lnTo>
                    <a:pt x="149" y="118"/>
                  </a:lnTo>
                  <a:lnTo>
                    <a:pt x="147" y="106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42" y="68"/>
                  </a:lnTo>
                  <a:lnTo>
                    <a:pt x="142" y="54"/>
                  </a:lnTo>
                  <a:lnTo>
                    <a:pt x="139" y="42"/>
                  </a:lnTo>
                  <a:lnTo>
                    <a:pt x="137" y="28"/>
                  </a:lnTo>
                  <a:lnTo>
                    <a:pt x="161" y="28"/>
                  </a:lnTo>
                  <a:lnTo>
                    <a:pt x="144" y="19"/>
                  </a:lnTo>
                  <a:lnTo>
                    <a:pt x="128" y="9"/>
                  </a:lnTo>
                  <a:lnTo>
                    <a:pt x="113" y="0"/>
                  </a:lnTo>
                  <a:lnTo>
                    <a:pt x="113" y="14"/>
                  </a:lnTo>
                  <a:lnTo>
                    <a:pt x="99" y="14"/>
                  </a:lnTo>
                  <a:lnTo>
                    <a:pt x="87" y="14"/>
                  </a:lnTo>
                  <a:lnTo>
                    <a:pt x="73" y="14"/>
                  </a:lnTo>
                  <a:lnTo>
                    <a:pt x="69" y="14"/>
                  </a:lnTo>
                  <a:lnTo>
                    <a:pt x="69" y="28"/>
                  </a:lnTo>
                  <a:lnTo>
                    <a:pt x="69" y="40"/>
                  </a:lnTo>
                  <a:lnTo>
                    <a:pt x="69" y="49"/>
                  </a:lnTo>
                  <a:lnTo>
                    <a:pt x="64" y="49"/>
                  </a:lnTo>
                  <a:lnTo>
                    <a:pt x="59" y="52"/>
                  </a:lnTo>
                  <a:lnTo>
                    <a:pt x="57" y="52"/>
                  </a:lnTo>
                  <a:lnTo>
                    <a:pt x="54" y="52"/>
                  </a:lnTo>
                  <a:lnTo>
                    <a:pt x="54" y="54"/>
                  </a:lnTo>
                  <a:lnTo>
                    <a:pt x="52" y="56"/>
                  </a:lnTo>
                  <a:lnTo>
                    <a:pt x="52" y="59"/>
                  </a:lnTo>
                  <a:lnTo>
                    <a:pt x="52" y="64"/>
                  </a:lnTo>
                  <a:lnTo>
                    <a:pt x="54" y="68"/>
                  </a:lnTo>
                  <a:lnTo>
                    <a:pt x="54" y="73"/>
                  </a:lnTo>
                  <a:lnTo>
                    <a:pt x="54" y="78"/>
                  </a:lnTo>
                  <a:lnTo>
                    <a:pt x="50" y="78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73" name="Freeform 592"/>
            <p:cNvSpPr>
              <a:spLocks/>
            </p:cNvSpPr>
            <p:nvPr/>
          </p:nvSpPr>
          <p:spPr bwMode="auto">
            <a:xfrm>
              <a:off x="2535" y="1913"/>
              <a:ext cx="188" cy="180"/>
            </a:xfrm>
            <a:custGeom>
              <a:avLst/>
              <a:gdLst>
                <a:gd name="T0" fmla="*/ 2147483647 w 161"/>
                <a:gd name="T1" fmla="*/ 2147483647 h 165"/>
                <a:gd name="T2" fmla="*/ 2147483647 w 161"/>
                <a:gd name="T3" fmla="*/ 2147483647 h 165"/>
                <a:gd name="T4" fmla="*/ 2147483647 w 161"/>
                <a:gd name="T5" fmla="*/ 2147483647 h 165"/>
                <a:gd name="T6" fmla="*/ 0 w 161"/>
                <a:gd name="T7" fmla="*/ 2147483647 h 165"/>
                <a:gd name="T8" fmla="*/ 2147483647 w 161"/>
                <a:gd name="T9" fmla="*/ 2147483647 h 165"/>
                <a:gd name="T10" fmla="*/ 2147483647 w 161"/>
                <a:gd name="T11" fmla="*/ 2147483647 h 165"/>
                <a:gd name="T12" fmla="*/ 2147483647 w 161"/>
                <a:gd name="T13" fmla="*/ 2147483647 h 165"/>
                <a:gd name="T14" fmla="*/ 2147483647 w 161"/>
                <a:gd name="T15" fmla="*/ 2147483647 h 165"/>
                <a:gd name="T16" fmla="*/ 2147483647 w 161"/>
                <a:gd name="T17" fmla="*/ 2147483647 h 165"/>
                <a:gd name="T18" fmla="*/ 2147483647 w 161"/>
                <a:gd name="T19" fmla="*/ 2147483647 h 165"/>
                <a:gd name="T20" fmla="*/ 2147483647 w 161"/>
                <a:gd name="T21" fmla="*/ 2147483647 h 165"/>
                <a:gd name="T22" fmla="*/ 2147483647 w 161"/>
                <a:gd name="T23" fmla="*/ 2147483647 h 165"/>
                <a:gd name="T24" fmla="*/ 2147483647 w 161"/>
                <a:gd name="T25" fmla="*/ 2147483647 h 165"/>
                <a:gd name="T26" fmla="*/ 2147483647 w 161"/>
                <a:gd name="T27" fmla="*/ 2147483647 h 165"/>
                <a:gd name="T28" fmla="*/ 2147483647 w 161"/>
                <a:gd name="T29" fmla="*/ 2147483647 h 165"/>
                <a:gd name="T30" fmla="*/ 2147483647 w 161"/>
                <a:gd name="T31" fmla="*/ 2147483647 h 165"/>
                <a:gd name="T32" fmla="*/ 2147483647 w 161"/>
                <a:gd name="T33" fmla="*/ 2147483647 h 165"/>
                <a:gd name="T34" fmla="*/ 2147483647 w 161"/>
                <a:gd name="T35" fmla="*/ 2147483647 h 165"/>
                <a:gd name="T36" fmla="*/ 2147483647 w 161"/>
                <a:gd name="T37" fmla="*/ 2147483647 h 165"/>
                <a:gd name="T38" fmla="*/ 2147483647 w 161"/>
                <a:gd name="T39" fmla="*/ 2147483647 h 165"/>
                <a:gd name="T40" fmla="*/ 2147483647 w 161"/>
                <a:gd name="T41" fmla="*/ 2147483647 h 165"/>
                <a:gd name="T42" fmla="*/ 2147483647 w 161"/>
                <a:gd name="T43" fmla="*/ 2147483647 h 165"/>
                <a:gd name="T44" fmla="*/ 2147483647 w 161"/>
                <a:gd name="T45" fmla="*/ 2147483647 h 165"/>
                <a:gd name="T46" fmla="*/ 2147483647 w 161"/>
                <a:gd name="T47" fmla="*/ 2147483647 h 165"/>
                <a:gd name="T48" fmla="*/ 2147483647 w 161"/>
                <a:gd name="T49" fmla="*/ 2147483647 h 165"/>
                <a:gd name="T50" fmla="*/ 2147483647 w 161"/>
                <a:gd name="T51" fmla="*/ 2147483647 h 165"/>
                <a:gd name="T52" fmla="*/ 2147483647 w 161"/>
                <a:gd name="T53" fmla="*/ 2147483647 h 165"/>
                <a:gd name="T54" fmla="*/ 2147483647 w 161"/>
                <a:gd name="T55" fmla="*/ 2147483647 h 165"/>
                <a:gd name="T56" fmla="*/ 2147483647 w 161"/>
                <a:gd name="T57" fmla="*/ 2147483647 h 165"/>
                <a:gd name="T58" fmla="*/ 2147483647 w 161"/>
                <a:gd name="T59" fmla="*/ 2147483647 h 165"/>
                <a:gd name="T60" fmla="*/ 2147483647 w 161"/>
                <a:gd name="T61" fmla="*/ 2147483647 h 165"/>
                <a:gd name="T62" fmla="*/ 2147483647 w 161"/>
                <a:gd name="T63" fmla="*/ 2147483647 h 165"/>
                <a:gd name="T64" fmla="*/ 2147483647 w 161"/>
                <a:gd name="T65" fmla="*/ 2147483647 h 165"/>
                <a:gd name="T66" fmla="*/ 2147483647 w 161"/>
                <a:gd name="T67" fmla="*/ 2147483647 h 165"/>
                <a:gd name="T68" fmla="*/ 2147483647 w 161"/>
                <a:gd name="T69" fmla="*/ 2147483647 h 165"/>
                <a:gd name="T70" fmla="*/ 2147483647 w 161"/>
                <a:gd name="T71" fmla="*/ 2147483647 h 165"/>
                <a:gd name="T72" fmla="*/ 2147483647 w 161"/>
                <a:gd name="T73" fmla="*/ 2147483647 h 165"/>
                <a:gd name="T74" fmla="*/ 2147483647 w 161"/>
                <a:gd name="T75" fmla="*/ 2147483647 h 165"/>
                <a:gd name="T76" fmla="*/ 2147483647 w 161"/>
                <a:gd name="T77" fmla="*/ 2147483647 h 165"/>
                <a:gd name="T78" fmla="*/ 2147483647 w 161"/>
                <a:gd name="T79" fmla="*/ 2147483647 h 165"/>
                <a:gd name="T80" fmla="*/ 2147483647 w 161"/>
                <a:gd name="T81" fmla="*/ 2147483647 h 165"/>
                <a:gd name="T82" fmla="*/ 2147483647 w 161"/>
                <a:gd name="T83" fmla="*/ 0 h 165"/>
                <a:gd name="T84" fmla="*/ 2147483647 w 161"/>
                <a:gd name="T85" fmla="*/ 2147483647 h 165"/>
                <a:gd name="T86" fmla="*/ 2147483647 w 161"/>
                <a:gd name="T87" fmla="*/ 2147483647 h 165"/>
                <a:gd name="T88" fmla="*/ 2147483647 w 161"/>
                <a:gd name="T89" fmla="*/ 2147483647 h 165"/>
                <a:gd name="T90" fmla="*/ 2147483647 w 161"/>
                <a:gd name="T91" fmla="*/ 2147483647 h 165"/>
                <a:gd name="T92" fmla="*/ 2147483647 w 161"/>
                <a:gd name="T93" fmla="*/ 2147483647 h 165"/>
                <a:gd name="T94" fmla="*/ 2147483647 w 161"/>
                <a:gd name="T95" fmla="*/ 2147483647 h 16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61"/>
                <a:gd name="T145" fmla="*/ 0 h 165"/>
                <a:gd name="T146" fmla="*/ 161 w 161"/>
                <a:gd name="T147" fmla="*/ 165 h 16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61" h="165">
                  <a:moveTo>
                    <a:pt x="50" y="78"/>
                  </a:moveTo>
                  <a:lnTo>
                    <a:pt x="38" y="78"/>
                  </a:lnTo>
                  <a:lnTo>
                    <a:pt x="24" y="78"/>
                  </a:lnTo>
                  <a:lnTo>
                    <a:pt x="12" y="78"/>
                  </a:lnTo>
                  <a:lnTo>
                    <a:pt x="5" y="78"/>
                  </a:lnTo>
                  <a:lnTo>
                    <a:pt x="2" y="80"/>
                  </a:lnTo>
                  <a:lnTo>
                    <a:pt x="0" y="82"/>
                  </a:lnTo>
                  <a:lnTo>
                    <a:pt x="2" y="80"/>
                  </a:lnTo>
                  <a:lnTo>
                    <a:pt x="0" y="82"/>
                  </a:lnTo>
                  <a:lnTo>
                    <a:pt x="2" y="82"/>
                  </a:lnTo>
                  <a:lnTo>
                    <a:pt x="5" y="87"/>
                  </a:lnTo>
                  <a:lnTo>
                    <a:pt x="7" y="87"/>
                  </a:lnTo>
                  <a:lnTo>
                    <a:pt x="9" y="92"/>
                  </a:lnTo>
                  <a:lnTo>
                    <a:pt x="12" y="92"/>
                  </a:lnTo>
                  <a:lnTo>
                    <a:pt x="12" y="97"/>
                  </a:lnTo>
                  <a:lnTo>
                    <a:pt x="9" y="99"/>
                  </a:lnTo>
                  <a:lnTo>
                    <a:pt x="9" y="101"/>
                  </a:lnTo>
                  <a:lnTo>
                    <a:pt x="9" y="104"/>
                  </a:lnTo>
                  <a:lnTo>
                    <a:pt x="7" y="104"/>
                  </a:lnTo>
                  <a:lnTo>
                    <a:pt x="12" y="111"/>
                  </a:lnTo>
                  <a:lnTo>
                    <a:pt x="12" y="113"/>
                  </a:lnTo>
                  <a:lnTo>
                    <a:pt x="12" y="116"/>
                  </a:lnTo>
                  <a:lnTo>
                    <a:pt x="12" y="118"/>
                  </a:lnTo>
                  <a:lnTo>
                    <a:pt x="12" y="127"/>
                  </a:lnTo>
                  <a:lnTo>
                    <a:pt x="12" y="130"/>
                  </a:lnTo>
                  <a:lnTo>
                    <a:pt x="7" y="139"/>
                  </a:lnTo>
                  <a:lnTo>
                    <a:pt x="7" y="142"/>
                  </a:lnTo>
                  <a:lnTo>
                    <a:pt x="7" y="144"/>
                  </a:lnTo>
                  <a:lnTo>
                    <a:pt x="7" y="149"/>
                  </a:lnTo>
                  <a:lnTo>
                    <a:pt x="7" y="146"/>
                  </a:lnTo>
                  <a:lnTo>
                    <a:pt x="9" y="146"/>
                  </a:lnTo>
                  <a:lnTo>
                    <a:pt x="9" y="142"/>
                  </a:lnTo>
                  <a:lnTo>
                    <a:pt x="12" y="142"/>
                  </a:lnTo>
                  <a:lnTo>
                    <a:pt x="14" y="142"/>
                  </a:lnTo>
                  <a:lnTo>
                    <a:pt x="17" y="144"/>
                  </a:lnTo>
                  <a:lnTo>
                    <a:pt x="19" y="142"/>
                  </a:lnTo>
                  <a:lnTo>
                    <a:pt x="21" y="142"/>
                  </a:lnTo>
                  <a:lnTo>
                    <a:pt x="24" y="142"/>
                  </a:lnTo>
                  <a:lnTo>
                    <a:pt x="26" y="142"/>
                  </a:lnTo>
                  <a:lnTo>
                    <a:pt x="26" y="139"/>
                  </a:lnTo>
                  <a:lnTo>
                    <a:pt x="26" y="142"/>
                  </a:lnTo>
                  <a:lnTo>
                    <a:pt x="28" y="139"/>
                  </a:lnTo>
                  <a:lnTo>
                    <a:pt x="28" y="142"/>
                  </a:lnTo>
                  <a:lnTo>
                    <a:pt x="33" y="142"/>
                  </a:lnTo>
                  <a:lnTo>
                    <a:pt x="35" y="142"/>
                  </a:lnTo>
                  <a:lnTo>
                    <a:pt x="38" y="142"/>
                  </a:lnTo>
                  <a:lnTo>
                    <a:pt x="40" y="144"/>
                  </a:lnTo>
                  <a:lnTo>
                    <a:pt x="40" y="146"/>
                  </a:lnTo>
                  <a:lnTo>
                    <a:pt x="43" y="146"/>
                  </a:lnTo>
                  <a:lnTo>
                    <a:pt x="45" y="146"/>
                  </a:lnTo>
                  <a:lnTo>
                    <a:pt x="45" y="149"/>
                  </a:lnTo>
                  <a:lnTo>
                    <a:pt x="47" y="146"/>
                  </a:lnTo>
                  <a:lnTo>
                    <a:pt x="50" y="151"/>
                  </a:lnTo>
                  <a:lnTo>
                    <a:pt x="50" y="153"/>
                  </a:lnTo>
                  <a:lnTo>
                    <a:pt x="52" y="153"/>
                  </a:lnTo>
                  <a:lnTo>
                    <a:pt x="52" y="156"/>
                  </a:lnTo>
                  <a:lnTo>
                    <a:pt x="54" y="156"/>
                  </a:lnTo>
                  <a:lnTo>
                    <a:pt x="54" y="158"/>
                  </a:lnTo>
                  <a:lnTo>
                    <a:pt x="57" y="158"/>
                  </a:lnTo>
                  <a:lnTo>
                    <a:pt x="54" y="158"/>
                  </a:lnTo>
                  <a:lnTo>
                    <a:pt x="57" y="160"/>
                  </a:lnTo>
                  <a:lnTo>
                    <a:pt x="59" y="160"/>
                  </a:lnTo>
                  <a:lnTo>
                    <a:pt x="61" y="163"/>
                  </a:lnTo>
                  <a:lnTo>
                    <a:pt x="61" y="165"/>
                  </a:lnTo>
                  <a:lnTo>
                    <a:pt x="64" y="165"/>
                  </a:lnTo>
                  <a:lnTo>
                    <a:pt x="71" y="160"/>
                  </a:lnTo>
                  <a:lnTo>
                    <a:pt x="71" y="156"/>
                  </a:lnTo>
                  <a:lnTo>
                    <a:pt x="73" y="153"/>
                  </a:lnTo>
                  <a:lnTo>
                    <a:pt x="73" y="151"/>
                  </a:lnTo>
                  <a:lnTo>
                    <a:pt x="76" y="151"/>
                  </a:lnTo>
                  <a:lnTo>
                    <a:pt x="78" y="151"/>
                  </a:lnTo>
                  <a:lnTo>
                    <a:pt x="78" y="153"/>
                  </a:lnTo>
                  <a:lnTo>
                    <a:pt x="80" y="156"/>
                  </a:lnTo>
                  <a:lnTo>
                    <a:pt x="80" y="160"/>
                  </a:lnTo>
                  <a:lnTo>
                    <a:pt x="85" y="160"/>
                  </a:lnTo>
                  <a:lnTo>
                    <a:pt x="92" y="156"/>
                  </a:lnTo>
                  <a:lnTo>
                    <a:pt x="113" y="156"/>
                  </a:lnTo>
                  <a:lnTo>
                    <a:pt x="130" y="156"/>
                  </a:lnTo>
                  <a:lnTo>
                    <a:pt x="149" y="156"/>
                  </a:lnTo>
                  <a:lnTo>
                    <a:pt x="154" y="156"/>
                  </a:lnTo>
                  <a:lnTo>
                    <a:pt x="156" y="146"/>
                  </a:lnTo>
                  <a:lnTo>
                    <a:pt x="151" y="144"/>
                  </a:lnTo>
                  <a:lnTo>
                    <a:pt x="149" y="130"/>
                  </a:lnTo>
                  <a:lnTo>
                    <a:pt x="149" y="118"/>
                  </a:lnTo>
                  <a:lnTo>
                    <a:pt x="147" y="106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42" y="68"/>
                  </a:lnTo>
                  <a:lnTo>
                    <a:pt x="142" y="54"/>
                  </a:lnTo>
                  <a:lnTo>
                    <a:pt x="139" y="42"/>
                  </a:lnTo>
                  <a:lnTo>
                    <a:pt x="137" y="28"/>
                  </a:lnTo>
                  <a:lnTo>
                    <a:pt x="161" y="28"/>
                  </a:lnTo>
                  <a:lnTo>
                    <a:pt x="144" y="19"/>
                  </a:lnTo>
                  <a:lnTo>
                    <a:pt x="128" y="9"/>
                  </a:lnTo>
                  <a:lnTo>
                    <a:pt x="113" y="0"/>
                  </a:lnTo>
                  <a:lnTo>
                    <a:pt x="113" y="14"/>
                  </a:lnTo>
                  <a:lnTo>
                    <a:pt x="99" y="14"/>
                  </a:lnTo>
                  <a:lnTo>
                    <a:pt x="87" y="14"/>
                  </a:lnTo>
                  <a:lnTo>
                    <a:pt x="73" y="14"/>
                  </a:lnTo>
                  <a:lnTo>
                    <a:pt x="69" y="14"/>
                  </a:lnTo>
                  <a:lnTo>
                    <a:pt x="69" y="28"/>
                  </a:lnTo>
                  <a:lnTo>
                    <a:pt x="69" y="40"/>
                  </a:lnTo>
                  <a:lnTo>
                    <a:pt x="69" y="49"/>
                  </a:lnTo>
                  <a:lnTo>
                    <a:pt x="64" y="49"/>
                  </a:lnTo>
                  <a:lnTo>
                    <a:pt x="59" y="52"/>
                  </a:lnTo>
                  <a:lnTo>
                    <a:pt x="57" y="52"/>
                  </a:lnTo>
                  <a:lnTo>
                    <a:pt x="54" y="52"/>
                  </a:lnTo>
                  <a:lnTo>
                    <a:pt x="54" y="54"/>
                  </a:lnTo>
                  <a:lnTo>
                    <a:pt x="52" y="56"/>
                  </a:lnTo>
                  <a:lnTo>
                    <a:pt x="52" y="59"/>
                  </a:lnTo>
                  <a:lnTo>
                    <a:pt x="52" y="64"/>
                  </a:lnTo>
                  <a:lnTo>
                    <a:pt x="54" y="68"/>
                  </a:lnTo>
                  <a:lnTo>
                    <a:pt x="54" y="73"/>
                  </a:lnTo>
                  <a:lnTo>
                    <a:pt x="54" y="78"/>
                  </a:lnTo>
                  <a:lnTo>
                    <a:pt x="50" y="78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74" name="Freeform 593"/>
            <p:cNvSpPr>
              <a:spLocks/>
            </p:cNvSpPr>
            <p:nvPr/>
          </p:nvSpPr>
          <p:spPr bwMode="auto">
            <a:xfrm>
              <a:off x="3143" y="2431"/>
              <a:ext cx="181" cy="146"/>
            </a:xfrm>
            <a:custGeom>
              <a:avLst/>
              <a:gdLst>
                <a:gd name="T0" fmla="*/ 0 w 156"/>
                <a:gd name="T1" fmla="*/ 2147483647 h 133"/>
                <a:gd name="T2" fmla="*/ 2147483647 w 156"/>
                <a:gd name="T3" fmla="*/ 2147483647 h 133"/>
                <a:gd name="T4" fmla="*/ 2147483647 w 156"/>
                <a:gd name="T5" fmla="*/ 2147483647 h 133"/>
                <a:gd name="T6" fmla="*/ 2147483647 w 156"/>
                <a:gd name="T7" fmla="*/ 2147483647 h 133"/>
                <a:gd name="T8" fmla="*/ 2147483647 w 156"/>
                <a:gd name="T9" fmla="*/ 2147483647 h 133"/>
                <a:gd name="T10" fmla="*/ 2147483647 w 156"/>
                <a:gd name="T11" fmla="*/ 2147483647 h 133"/>
                <a:gd name="T12" fmla="*/ 2147483647 w 156"/>
                <a:gd name="T13" fmla="*/ 2147483647 h 133"/>
                <a:gd name="T14" fmla="*/ 2147483647 w 156"/>
                <a:gd name="T15" fmla="*/ 2147483647 h 133"/>
                <a:gd name="T16" fmla="*/ 2147483647 w 156"/>
                <a:gd name="T17" fmla="*/ 2147483647 h 133"/>
                <a:gd name="T18" fmla="*/ 2147483647 w 156"/>
                <a:gd name="T19" fmla="*/ 2147483647 h 133"/>
                <a:gd name="T20" fmla="*/ 2147483647 w 156"/>
                <a:gd name="T21" fmla="*/ 2147483647 h 133"/>
                <a:gd name="T22" fmla="*/ 2147483647 w 156"/>
                <a:gd name="T23" fmla="*/ 2147483647 h 133"/>
                <a:gd name="T24" fmla="*/ 2147483647 w 156"/>
                <a:gd name="T25" fmla="*/ 2147483647 h 133"/>
                <a:gd name="T26" fmla="*/ 2147483647 w 156"/>
                <a:gd name="T27" fmla="*/ 2147483647 h 133"/>
                <a:gd name="T28" fmla="*/ 2147483647 w 156"/>
                <a:gd name="T29" fmla="*/ 2147483647 h 133"/>
                <a:gd name="T30" fmla="*/ 2147483647 w 156"/>
                <a:gd name="T31" fmla="*/ 2147483647 h 133"/>
                <a:gd name="T32" fmla="*/ 2147483647 w 156"/>
                <a:gd name="T33" fmla="*/ 2147483647 h 133"/>
                <a:gd name="T34" fmla="*/ 2147483647 w 156"/>
                <a:gd name="T35" fmla="*/ 2147483647 h 133"/>
                <a:gd name="T36" fmla="*/ 2147483647 w 156"/>
                <a:gd name="T37" fmla="*/ 2147483647 h 133"/>
                <a:gd name="T38" fmla="*/ 2147483647 w 156"/>
                <a:gd name="T39" fmla="*/ 2147483647 h 133"/>
                <a:gd name="T40" fmla="*/ 2147483647 w 156"/>
                <a:gd name="T41" fmla="*/ 2147483647 h 133"/>
                <a:gd name="T42" fmla="*/ 2147483647 w 156"/>
                <a:gd name="T43" fmla="*/ 2147483647 h 133"/>
                <a:gd name="T44" fmla="*/ 2147483647 w 156"/>
                <a:gd name="T45" fmla="*/ 2147483647 h 133"/>
                <a:gd name="T46" fmla="*/ 2147483647 w 156"/>
                <a:gd name="T47" fmla="*/ 2147483647 h 133"/>
                <a:gd name="T48" fmla="*/ 2147483647 w 156"/>
                <a:gd name="T49" fmla="*/ 2147483647 h 133"/>
                <a:gd name="T50" fmla="*/ 2147483647 w 156"/>
                <a:gd name="T51" fmla="*/ 2147483647 h 133"/>
                <a:gd name="T52" fmla="*/ 2147483647 w 156"/>
                <a:gd name="T53" fmla="*/ 2147483647 h 133"/>
                <a:gd name="T54" fmla="*/ 2147483647 w 156"/>
                <a:gd name="T55" fmla="*/ 2147483647 h 133"/>
                <a:gd name="T56" fmla="*/ 2147483647 w 156"/>
                <a:gd name="T57" fmla="*/ 2147483647 h 133"/>
                <a:gd name="T58" fmla="*/ 2147483647 w 156"/>
                <a:gd name="T59" fmla="*/ 2147483647 h 133"/>
                <a:gd name="T60" fmla="*/ 2147483647 w 156"/>
                <a:gd name="T61" fmla="*/ 2147483647 h 133"/>
                <a:gd name="T62" fmla="*/ 2147483647 w 156"/>
                <a:gd name="T63" fmla="*/ 2147483647 h 133"/>
                <a:gd name="T64" fmla="*/ 2147483647 w 156"/>
                <a:gd name="T65" fmla="*/ 2147483647 h 133"/>
                <a:gd name="T66" fmla="*/ 2147483647 w 156"/>
                <a:gd name="T67" fmla="*/ 2147483647 h 133"/>
                <a:gd name="T68" fmla="*/ 2147483647 w 156"/>
                <a:gd name="T69" fmla="*/ 2147483647 h 133"/>
                <a:gd name="T70" fmla="*/ 2147483647 w 156"/>
                <a:gd name="T71" fmla="*/ 2147483647 h 133"/>
                <a:gd name="T72" fmla="*/ 2147483647 w 156"/>
                <a:gd name="T73" fmla="*/ 2147483647 h 133"/>
                <a:gd name="T74" fmla="*/ 2147483647 w 156"/>
                <a:gd name="T75" fmla="*/ 2147483647 h 133"/>
                <a:gd name="T76" fmla="*/ 2147483647 w 156"/>
                <a:gd name="T77" fmla="*/ 2147483647 h 133"/>
                <a:gd name="T78" fmla="*/ 2147483647 w 156"/>
                <a:gd name="T79" fmla="*/ 2147483647 h 133"/>
                <a:gd name="T80" fmla="*/ 2147483647 w 156"/>
                <a:gd name="T81" fmla="*/ 2147483647 h 133"/>
                <a:gd name="T82" fmla="*/ 2147483647 w 156"/>
                <a:gd name="T83" fmla="*/ 2147483647 h 133"/>
                <a:gd name="T84" fmla="*/ 2147483647 w 156"/>
                <a:gd name="T85" fmla="*/ 2147483647 h 133"/>
                <a:gd name="T86" fmla="*/ 2147483647 w 156"/>
                <a:gd name="T87" fmla="*/ 2147483647 h 133"/>
                <a:gd name="T88" fmla="*/ 2147483647 w 156"/>
                <a:gd name="T89" fmla="*/ 2147483647 h 133"/>
                <a:gd name="T90" fmla="*/ 2147483647 w 156"/>
                <a:gd name="T91" fmla="*/ 2147483647 h 133"/>
                <a:gd name="T92" fmla="*/ 2147483647 w 156"/>
                <a:gd name="T93" fmla="*/ 2147483647 h 133"/>
                <a:gd name="T94" fmla="*/ 2147483647 w 156"/>
                <a:gd name="T95" fmla="*/ 2147483647 h 133"/>
                <a:gd name="T96" fmla="*/ 2147483647 w 156"/>
                <a:gd name="T97" fmla="*/ 2147483647 h 133"/>
                <a:gd name="T98" fmla="*/ 2147483647 w 156"/>
                <a:gd name="T99" fmla="*/ 2147483647 h 133"/>
                <a:gd name="T100" fmla="*/ 2147483647 w 156"/>
                <a:gd name="T101" fmla="*/ 2147483647 h 133"/>
                <a:gd name="T102" fmla="*/ 2147483647 w 156"/>
                <a:gd name="T103" fmla="*/ 2147483647 h 133"/>
                <a:gd name="T104" fmla="*/ 2147483647 w 156"/>
                <a:gd name="T105" fmla="*/ 2147483647 h 133"/>
                <a:gd name="T106" fmla="*/ 2147483647 w 156"/>
                <a:gd name="T107" fmla="*/ 2147483647 h 133"/>
                <a:gd name="T108" fmla="*/ 2147483647 w 156"/>
                <a:gd name="T109" fmla="*/ 2147483647 h 133"/>
                <a:gd name="T110" fmla="*/ 0 w 156"/>
                <a:gd name="T111" fmla="*/ 2147483647 h 13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6"/>
                <a:gd name="T169" fmla="*/ 0 h 133"/>
                <a:gd name="T170" fmla="*/ 156 w 156"/>
                <a:gd name="T171" fmla="*/ 133 h 13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6" h="133">
                  <a:moveTo>
                    <a:pt x="0" y="114"/>
                  </a:moveTo>
                  <a:lnTo>
                    <a:pt x="0" y="104"/>
                  </a:lnTo>
                  <a:lnTo>
                    <a:pt x="0" y="92"/>
                  </a:lnTo>
                  <a:lnTo>
                    <a:pt x="0" y="78"/>
                  </a:lnTo>
                  <a:lnTo>
                    <a:pt x="0" y="66"/>
                  </a:lnTo>
                  <a:lnTo>
                    <a:pt x="14" y="66"/>
                  </a:lnTo>
                  <a:lnTo>
                    <a:pt x="28" y="66"/>
                  </a:lnTo>
                  <a:lnTo>
                    <a:pt x="26" y="64"/>
                  </a:lnTo>
                  <a:lnTo>
                    <a:pt x="24" y="64"/>
                  </a:lnTo>
                  <a:lnTo>
                    <a:pt x="26" y="59"/>
                  </a:lnTo>
                  <a:lnTo>
                    <a:pt x="26" y="57"/>
                  </a:lnTo>
                  <a:lnTo>
                    <a:pt x="26" y="55"/>
                  </a:lnTo>
                  <a:lnTo>
                    <a:pt x="26" y="50"/>
                  </a:lnTo>
                  <a:lnTo>
                    <a:pt x="26" y="48"/>
                  </a:lnTo>
                  <a:lnTo>
                    <a:pt x="26" y="45"/>
                  </a:lnTo>
                  <a:lnTo>
                    <a:pt x="26" y="43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8" y="36"/>
                  </a:lnTo>
                  <a:lnTo>
                    <a:pt x="31" y="36"/>
                  </a:lnTo>
                  <a:lnTo>
                    <a:pt x="31" y="38"/>
                  </a:lnTo>
                  <a:lnTo>
                    <a:pt x="31" y="43"/>
                  </a:lnTo>
                  <a:lnTo>
                    <a:pt x="33" y="43"/>
                  </a:lnTo>
                  <a:lnTo>
                    <a:pt x="36" y="43"/>
                  </a:lnTo>
                  <a:lnTo>
                    <a:pt x="38" y="40"/>
                  </a:lnTo>
                  <a:lnTo>
                    <a:pt x="43" y="40"/>
                  </a:lnTo>
                  <a:lnTo>
                    <a:pt x="43" y="43"/>
                  </a:lnTo>
                  <a:lnTo>
                    <a:pt x="45" y="45"/>
                  </a:lnTo>
                  <a:lnTo>
                    <a:pt x="47" y="48"/>
                  </a:lnTo>
                  <a:lnTo>
                    <a:pt x="52" y="50"/>
                  </a:lnTo>
                  <a:lnTo>
                    <a:pt x="57" y="50"/>
                  </a:lnTo>
                  <a:lnTo>
                    <a:pt x="59" y="50"/>
                  </a:lnTo>
                  <a:lnTo>
                    <a:pt x="62" y="50"/>
                  </a:lnTo>
                  <a:lnTo>
                    <a:pt x="64" y="50"/>
                  </a:lnTo>
                  <a:lnTo>
                    <a:pt x="66" y="50"/>
                  </a:lnTo>
                  <a:lnTo>
                    <a:pt x="71" y="52"/>
                  </a:lnTo>
                  <a:lnTo>
                    <a:pt x="76" y="55"/>
                  </a:lnTo>
                  <a:lnTo>
                    <a:pt x="78" y="55"/>
                  </a:lnTo>
                  <a:lnTo>
                    <a:pt x="80" y="57"/>
                  </a:lnTo>
                  <a:lnTo>
                    <a:pt x="83" y="57"/>
                  </a:lnTo>
                  <a:lnTo>
                    <a:pt x="83" y="59"/>
                  </a:lnTo>
                  <a:lnTo>
                    <a:pt x="85" y="62"/>
                  </a:lnTo>
                  <a:lnTo>
                    <a:pt x="88" y="64"/>
                  </a:lnTo>
                  <a:lnTo>
                    <a:pt x="92" y="66"/>
                  </a:lnTo>
                  <a:lnTo>
                    <a:pt x="95" y="69"/>
                  </a:lnTo>
                  <a:lnTo>
                    <a:pt x="97" y="69"/>
                  </a:lnTo>
                  <a:lnTo>
                    <a:pt x="99" y="66"/>
                  </a:lnTo>
                  <a:lnTo>
                    <a:pt x="102" y="69"/>
                  </a:lnTo>
                  <a:lnTo>
                    <a:pt x="104" y="69"/>
                  </a:lnTo>
                  <a:lnTo>
                    <a:pt x="104" y="66"/>
                  </a:lnTo>
                  <a:lnTo>
                    <a:pt x="102" y="66"/>
                  </a:lnTo>
                  <a:lnTo>
                    <a:pt x="102" y="57"/>
                  </a:lnTo>
                  <a:lnTo>
                    <a:pt x="102" y="55"/>
                  </a:lnTo>
                  <a:lnTo>
                    <a:pt x="99" y="57"/>
                  </a:lnTo>
                  <a:lnTo>
                    <a:pt x="95" y="55"/>
                  </a:lnTo>
                  <a:lnTo>
                    <a:pt x="92" y="55"/>
                  </a:lnTo>
                  <a:lnTo>
                    <a:pt x="90" y="55"/>
                  </a:lnTo>
                  <a:lnTo>
                    <a:pt x="88" y="52"/>
                  </a:lnTo>
                  <a:lnTo>
                    <a:pt x="88" y="50"/>
                  </a:lnTo>
                  <a:lnTo>
                    <a:pt x="88" y="48"/>
                  </a:lnTo>
                  <a:lnTo>
                    <a:pt x="88" y="45"/>
                  </a:lnTo>
                  <a:lnTo>
                    <a:pt x="88" y="43"/>
                  </a:lnTo>
                  <a:lnTo>
                    <a:pt x="92" y="33"/>
                  </a:lnTo>
                  <a:lnTo>
                    <a:pt x="92" y="31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0" y="17"/>
                  </a:lnTo>
                  <a:lnTo>
                    <a:pt x="90" y="14"/>
                  </a:lnTo>
                  <a:lnTo>
                    <a:pt x="90" y="12"/>
                  </a:lnTo>
                  <a:lnTo>
                    <a:pt x="92" y="10"/>
                  </a:lnTo>
                  <a:lnTo>
                    <a:pt x="95" y="7"/>
                  </a:lnTo>
                  <a:lnTo>
                    <a:pt x="95" y="5"/>
                  </a:lnTo>
                  <a:lnTo>
                    <a:pt x="97" y="5"/>
                  </a:lnTo>
                  <a:lnTo>
                    <a:pt x="99" y="5"/>
                  </a:lnTo>
                  <a:lnTo>
                    <a:pt x="113" y="0"/>
                  </a:lnTo>
                  <a:lnTo>
                    <a:pt x="113" y="3"/>
                  </a:lnTo>
                  <a:lnTo>
                    <a:pt x="113" y="5"/>
                  </a:lnTo>
                  <a:lnTo>
                    <a:pt x="113" y="7"/>
                  </a:lnTo>
                  <a:lnTo>
                    <a:pt x="116" y="7"/>
                  </a:lnTo>
                  <a:lnTo>
                    <a:pt x="121" y="10"/>
                  </a:lnTo>
                  <a:lnTo>
                    <a:pt x="121" y="7"/>
                  </a:lnTo>
                  <a:lnTo>
                    <a:pt x="123" y="7"/>
                  </a:lnTo>
                  <a:lnTo>
                    <a:pt x="125" y="7"/>
                  </a:lnTo>
                  <a:lnTo>
                    <a:pt x="128" y="10"/>
                  </a:lnTo>
                  <a:lnTo>
                    <a:pt x="130" y="12"/>
                  </a:lnTo>
                  <a:lnTo>
                    <a:pt x="132" y="12"/>
                  </a:lnTo>
                  <a:lnTo>
                    <a:pt x="139" y="14"/>
                  </a:lnTo>
                  <a:lnTo>
                    <a:pt x="142" y="17"/>
                  </a:lnTo>
                  <a:lnTo>
                    <a:pt x="144" y="17"/>
                  </a:lnTo>
                  <a:lnTo>
                    <a:pt x="147" y="17"/>
                  </a:lnTo>
                  <a:lnTo>
                    <a:pt x="147" y="19"/>
                  </a:lnTo>
                  <a:lnTo>
                    <a:pt x="147" y="22"/>
                  </a:lnTo>
                  <a:lnTo>
                    <a:pt x="149" y="22"/>
                  </a:lnTo>
                  <a:lnTo>
                    <a:pt x="151" y="24"/>
                  </a:lnTo>
                  <a:lnTo>
                    <a:pt x="151" y="26"/>
                  </a:lnTo>
                  <a:lnTo>
                    <a:pt x="154" y="29"/>
                  </a:lnTo>
                  <a:lnTo>
                    <a:pt x="154" y="33"/>
                  </a:lnTo>
                  <a:lnTo>
                    <a:pt x="156" y="33"/>
                  </a:lnTo>
                  <a:lnTo>
                    <a:pt x="156" y="36"/>
                  </a:lnTo>
                  <a:lnTo>
                    <a:pt x="154" y="38"/>
                  </a:lnTo>
                  <a:lnTo>
                    <a:pt x="151" y="38"/>
                  </a:lnTo>
                  <a:lnTo>
                    <a:pt x="151" y="40"/>
                  </a:lnTo>
                  <a:lnTo>
                    <a:pt x="151" y="43"/>
                  </a:lnTo>
                  <a:lnTo>
                    <a:pt x="151" y="45"/>
                  </a:lnTo>
                  <a:lnTo>
                    <a:pt x="151" y="48"/>
                  </a:lnTo>
                  <a:lnTo>
                    <a:pt x="151" y="52"/>
                  </a:lnTo>
                  <a:lnTo>
                    <a:pt x="151" y="55"/>
                  </a:lnTo>
                  <a:lnTo>
                    <a:pt x="151" y="57"/>
                  </a:lnTo>
                  <a:lnTo>
                    <a:pt x="154" y="57"/>
                  </a:lnTo>
                  <a:lnTo>
                    <a:pt x="154" y="59"/>
                  </a:lnTo>
                  <a:lnTo>
                    <a:pt x="151" y="59"/>
                  </a:lnTo>
                  <a:lnTo>
                    <a:pt x="149" y="62"/>
                  </a:lnTo>
                  <a:lnTo>
                    <a:pt x="147" y="62"/>
                  </a:lnTo>
                  <a:lnTo>
                    <a:pt x="147" y="64"/>
                  </a:lnTo>
                  <a:lnTo>
                    <a:pt x="147" y="69"/>
                  </a:lnTo>
                  <a:lnTo>
                    <a:pt x="144" y="71"/>
                  </a:lnTo>
                  <a:lnTo>
                    <a:pt x="144" y="74"/>
                  </a:lnTo>
                  <a:lnTo>
                    <a:pt x="144" y="76"/>
                  </a:lnTo>
                  <a:lnTo>
                    <a:pt x="144" y="78"/>
                  </a:lnTo>
                  <a:lnTo>
                    <a:pt x="147" y="78"/>
                  </a:lnTo>
                  <a:lnTo>
                    <a:pt x="149" y="78"/>
                  </a:lnTo>
                  <a:lnTo>
                    <a:pt x="149" y="81"/>
                  </a:lnTo>
                  <a:lnTo>
                    <a:pt x="147" y="81"/>
                  </a:lnTo>
                  <a:lnTo>
                    <a:pt x="106" y="92"/>
                  </a:lnTo>
                  <a:lnTo>
                    <a:pt x="109" y="97"/>
                  </a:lnTo>
                  <a:lnTo>
                    <a:pt x="109" y="100"/>
                  </a:lnTo>
                  <a:lnTo>
                    <a:pt x="109" y="102"/>
                  </a:lnTo>
                  <a:lnTo>
                    <a:pt x="106" y="102"/>
                  </a:lnTo>
                  <a:lnTo>
                    <a:pt x="104" y="102"/>
                  </a:lnTo>
                  <a:lnTo>
                    <a:pt x="102" y="100"/>
                  </a:lnTo>
                  <a:lnTo>
                    <a:pt x="99" y="102"/>
                  </a:lnTo>
                  <a:lnTo>
                    <a:pt x="95" y="102"/>
                  </a:lnTo>
                  <a:lnTo>
                    <a:pt x="92" y="104"/>
                  </a:lnTo>
                  <a:lnTo>
                    <a:pt x="90" y="104"/>
                  </a:lnTo>
                  <a:lnTo>
                    <a:pt x="88" y="107"/>
                  </a:lnTo>
                  <a:lnTo>
                    <a:pt x="88" y="109"/>
                  </a:lnTo>
                  <a:lnTo>
                    <a:pt x="88" y="111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3" y="114"/>
                  </a:lnTo>
                  <a:lnTo>
                    <a:pt x="80" y="114"/>
                  </a:lnTo>
                  <a:lnTo>
                    <a:pt x="78" y="116"/>
                  </a:lnTo>
                  <a:lnTo>
                    <a:pt x="76" y="116"/>
                  </a:lnTo>
                  <a:lnTo>
                    <a:pt x="76" y="118"/>
                  </a:lnTo>
                  <a:lnTo>
                    <a:pt x="73" y="118"/>
                  </a:lnTo>
                  <a:lnTo>
                    <a:pt x="71" y="121"/>
                  </a:lnTo>
                  <a:lnTo>
                    <a:pt x="69" y="123"/>
                  </a:lnTo>
                  <a:lnTo>
                    <a:pt x="69" y="126"/>
                  </a:lnTo>
                  <a:lnTo>
                    <a:pt x="69" y="128"/>
                  </a:lnTo>
                  <a:lnTo>
                    <a:pt x="66" y="128"/>
                  </a:lnTo>
                  <a:lnTo>
                    <a:pt x="66" y="130"/>
                  </a:lnTo>
                  <a:lnTo>
                    <a:pt x="64" y="133"/>
                  </a:lnTo>
                  <a:lnTo>
                    <a:pt x="62" y="133"/>
                  </a:lnTo>
                  <a:lnTo>
                    <a:pt x="59" y="133"/>
                  </a:lnTo>
                  <a:lnTo>
                    <a:pt x="57" y="130"/>
                  </a:lnTo>
                  <a:lnTo>
                    <a:pt x="54" y="130"/>
                  </a:lnTo>
                  <a:lnTo>
                    <a:pt x="50" y="133"/>
                  </a:lnTo>
                  <a:lnTo>
                    <a:pt x="47" y="130"/>
                  </a:lnTo>
                  <a:lnTo>
                    <a:pt x="43" y="130"/>
                  </a:lnTo>
                  <a:lnTo>
                    <a:pt x="40" y="130"/>
                  </a:lnTo>
                  <a:lnTo>
                    <a:pt x="38" y="126"/>
                  </a:lnTo>
                  <a:lnTo>
                    <a:pt x="36" y="126"/>
                  </a:lnTo>
                  <a:lnTo>
                    <a:pt x="33" y="126"/>
                  </a:lnTo>
                  <a:lnTo>
                    <a:pt x="28" y="126"/>
                  </a:lnTo>
                  <a:lnTo>
                    <a:pt x="17" y="128"/>
                  </a:lnTo>
                  <a:lnTo>
                    <a:pt x="14" y="128"/>
                  </a:lnTo>
                  <a:lnTo>
                    <a:pt x="14" y="126"/>
                  </a:lnTo>
                  <a:lnTo>
                    <a:pt x="12" y="126"/>
                  </a:lnTo>
                  <a:lnTo>
                    <a:pt x="10" y="123"/>
                  </a:lnTo>
                  <a:lnTo>
                    <a:pt x="7" y="121"/>
                  </a:lnTo>
                  <a:lnTo>
                    <a:pt x="5" y="118"/>
                  </a:lnTo>
                  <a:lnTo>
                    <a:pt x="2" y="116"/>
                  </a:lnTo>
                  <a:lnTo>
                    <a:pt x="0" y="116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75" name="Freeform 594"/>
            <p:cNvSpPr>
              <a:spLocks/>
            </p:cNvSpPr>
            <p:nvPr/>
          </p:nvSpPr>
          <p:spPr bwMode="auto">
            <a:xfrm>
              <a:off x="3143" y="2431"/>
              <a:ext cx="181" cy="146"/>
            </a:xfrm>
            <a:custGeom>
              <a:avLst/>
              <a:gdLst>
                <a:gd name="T0" fmla="*/ 0 w 156"/>
                <a:gd name="T1" fmla="*/ 2147483647 h 133"/>
                <a:gd name="T2" fmla="*/ 2147483647 w 156"/>
                <a:gd name="T3" fmla="*/ 2147483647 h 133"/>
                <a:gd name="T4" fmla="*/ 2147483647 w 156"/>
                <a:gd name="T5" fmla="*/ 2147483647 h 133"/>
                <a:gd name="T6" fmla="*/ 2147483647 w 156"/>
                <a:gd name="T7" fmla="*/ 2147483647 h 133"/>
                <a:gd name="T8" fmla="*/ 2147483647 w 156"/>
                <a:gd name="T9" fmla="*/ 2147483647 h 133"/>
                <a:gd name="T10" fmla="*/ 2147483647 w 156"/>
                <a:gd name="T11" fmla="*/ 2147483647 h 133"/>
                <a:gd name="T12" fmla="*/ 2147483647 w 156"/>
                <a:gd name="T13" fmla="*/ 2147483647 h 133"/>
                <a:gd name="T14" fmla="*/ 2147483647 w 156"/>
                <a:gd name="T15" fmla="*/ 2147483647 h 133"/>
                <a:gd name="T16" fmla="*/ 2147483647 w 156"/>
                <a:gd name="T17" fmla="*/ 2147483647 h 133"/>
                <a:gd name="T18" fmla="*/ 2147483647 w 156"/>
                <a:gd name="T19" fmla="*/ 2147483647 h 133"/>
                <a:gd name="T20" fmla="*/ 2147483647 w 156"/>
                <a:gd name="T21" fmla="*/ 2147483647 h 133"/>
                <a:gd name="T22" fmla="*/ 2147483647 w 156"/>
                <a:gd name="T23" fmla="*/ 2147483647 h 133"/>
                <a:gd name="T24" fmla="*/ 2147483647 w 156"/>
                <a:gd name="T25" fmla="*/ 2147483647 h 133"/>
                <a:gd name="T26" fmla="*/ 2147483647 w 156"/>
                <a:gd name="T27" fmla="*/ 2147483647 h 133"/>
                <a:gd name="T28" fmla="*/ 2147483647 w 156"/>
                <a:gd name="T29" fmla="*/ 2147483647 h 133"/>
                <a:gd name="T30" fmla="*/ 2147483647 w 156"/>
                <a:gd name="T31" fmla="*/ 2147483647 h 133"/>
                <a:gd name="T32" fmla="*/ 2147483647 w 156"/>
                <a:gd name="T33" fmla="*/ 2147483647 h 133"/>
                <a:gd name="T34" fmla="*/ 2147483647 w 156"/>
                <a:gd name="T35" fmla="*/ 2147483647 h 133"/>
                <a:gd name="T36" fmla="*/ 2147483647 w 156"/>
                <a:gd name="T37" fmla="*/ 2147483647 h 133"/>
                <a:gd name="T38" fmla="*/ 2147483647 w 156"/>
                <a:gd name="T39" fmla="*/ 2147483647 h 133"/>
                <a:gd name="T40" fmla="*/ 2147483647 w 156"/>
                <a:gd name="T41" fmla="*/ 2147483647 h 133"/>
                <a:gd name="T42" fmla="*/ 2147483647 w 156"/>
                <a:gd name="T43" fmla="*/ 2147483647 h 133"/>
                <a:gd name="T44" fmla="*/ 2147483647 w 156"/>
                <a:gd name="T45" fmla="*/ 2147483647 h 133"/>
                <a:gd name="T46" fmla="*/ 2147483647 w 156"/>
                <a:gd name="T47" fmla="*/ 2147483647 h 133"/>
                <a:gd name="T48" fmla="*/ 2147483647 w 156"/>
                <a:gd name="T49" fmla="*/ 2147483647 h 133"/>
                <a:gd name="T50" fmla="*/ 2147483647 w 156"/>
                <a:gd name="T51" fmla="*/ 2147483647 h 133"/>
                <a:gd name="T52" fmla="*/ 2147483647 w 156"/>
                <a:gd name="T53" fmla="*/ 2147483647 h 133"/>
                <a:gd name="T54" fmla="*/ 2147483647 w 156"/>
                <a:gd name="T55" fmla="*/ 2147483647 h 133"/>
                <a:gd name="T56" fmla="*/ 2147483647 w 156"/>
                <a:gd name="T57" fmla="*/ 2147483647 h 133"/>
                <a:gd name="T58" fmla="*/ 2147483647 w 156"/>
                <a:gd name="T59" fmla="*/ 2147483647 h 133"/>
                <a:gd name="T60" fmla="*/ 2147483647 w 156"/>
                <a:gd name="T61" fmla="*/ 2147483647 h 133"/>
                <a:gd name="T62" fmla="*/ 2147483647 w 156"/>
                <a:gd name="T63" fmla="*/ 2147483647 h 133"/>
                <a:gd name="T64" fmla="*/ 2147483647 w 156"/>
                <a:gd name="T65" fmla="*/ 2147483647 h 133"/>
                <a:gd name="T66" fmla="*/ 2147483647 w 156"/>
                <a:gd name="T67" fmla="*/ 2147483647 h 133"/>
                <a:gd name="T68" fmla="*/ 2147483647 w 156"/>
                <a:gd name="T69" fmla="*/ 2147483647 h 133"/>
                <a:gd name="T70" fmla="*/ 2147483647 w 156"/>
                <a:gd name="T71" fmla="*/ 2147483647 h 133"/>
                <a:gd name="T72" fmla="*/ 2147483647 w 156"/>
                <a:gd name="T73" fmla="*/ 2147483647 h 133"/>
                <a:gd name="T74" fmla="*/ 2147483647 w 156"/>
                <a:gd name="T75" fmla="*/ 2147483647 h 133"/>
                <a:gd name="T76" fmla="*/ 2147483647 w 156"/>
                <a:gd name="T77" fmla="*/ 2147483647 h 133"/>
                <a:gd name="T78" fmla="*/ 2147483647 w 156"/>
                <a:gd name="T79" fmla="*/ 2147483647 h 133"/>
                <a:gd name="T80" fmla="*/ 2147483647 w 156"/>
                <a:gd name="T81" fmla="*/ 2147483647 h 133"/>
                <a:gd name="T82" fmla="*/ 2147483647 w 156"/>
                <a:gd name="T83" fmla="*/ 2147483647 h 133"/>
                <a:gd name="T84" fmla="*/ 2147483647 w 156"/>
                <a:gd name="T85" fmla="*/ 2147483647 h 133"/>
                <a:gd name="T86" fmla="*/ 2147483647 w 156"/>
                <a:gd name="T87" fmla="*/ 2147483647 h 133"/>
                <a:gd name="T88" fmla="*/ 2147483647 w 156"/>
                <a:gd name="T89" fmla="*/ 2147483647 h 133"/>
                <a:gd name="T90" fmla="*/ 2147483647 w 156"/>
                <a:gd name="T91" fmla="*/ 2147483647 h 133"/>
                <a:gd name="T92" fmla="*/ 2147483647 w 156"/>
                <a:gd name="T93" fmla="*/ 2147483647 h 133"/>
                <a:gd name="T94" fmla="*/ 2147483647 w 156"/>
                <a:gd name="T95" fmla="*/ 2147483647 h 133"/>
                <a:gd name="T96" fmla="*/ 2147483647 w 156"/>
                <a:gd name="T97" fmla="*/ 2147483647 h 133"/>
                <a:gd name="T98" fmla="*/ 2147483647 w 156"/>
                <a:gd name="T99" fmla="*/ 2147483647 h 133"/>
                <a:gd name="T100" fmla="*/ 2147483647 w 156"/>
                <a:gd name="T101" fmla="*/ 2147483647 h 133"/>
                <a:gd name="T102" fmla="*/ 2147483647 w 156"/>
                <a:gd name="T103" fmla="*/ 2147483647 h 133"/>
                <a:gd name="T104" fmla="*/ 2147483647 w 156"/>
                <a:gd name="T105" fmla="*/ 2147483647 h 133"/>
                <a:gd name="T106" fmla="*/ 2147483647 w 156"/>
                <a:gd name="T107" fmla="*/ 2147483647 h 133"/>
                <a:gd name="T108" fmla="*/ 2147483647 w 156"/>
                <a:gd name="T109" fmla="*/ 2147483647 h 133"/>
                <a:gd name="T110" fmla="*/ 0 w 156"/>
                <a:gd name="T111" fmla="*/ 2147483647 h 13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6"/>
                <a:gd name="T169" fmla="*/ 0 h 133"/>
                <a:gd name="T170" fmla="*/ 156 w 156"/>
                <a:gd name="T171" fmla="*/ 133 h 13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6" h="133">
                  <a:moveTo>
                    <a:pt x="0" y="114"/>
                  </a:moveTo>
                  <a:lnTo>
                    <a:pt x="0" y="104"/>
                  </a:lnTo>
                  <a:lnTo>
                    <a:pt x="0" y="92"/>
                  </a:lnTo>
                  <a:lnTo>
                    <a:pt x="0" y="78"/>
                  </a:lnTo>
                  <a:lnTo>
                    <a:pt x="0" y="66"/>
                  </a:lnTo>
                  <a:lnTo>
                    <a:pt x="14" y="66"/>
                  </a:lnTo>
                  <a:lnTo>
                    <a:pt x="28" y="66"/>
                  </a:lnTo>
                  <a:lnTo>
                    <a:pt x="26" y="64"/>
                  </a:lnTo>
                  <a:lnTo>
                    <a:pt x="24" y="64"/>
                  </a:lnTo>
                  <a:lnTo>
                    <a:pt x="26" y="59"/>
                  </a:lnTo>
                  <a:lnTo>
                    <a:pt x="26" y="57"/>
                  </a:lnTo>
                  <a:lnTo>
                    <a:pt x="26" y="55"/>
                  </a:lnTo>
                  <a:lnTo>
                    <a:pt x="26" y="50"/>
                  </a:lnTo>
                  <a:lnTo>
                    <a:pt x="26" y="48"/>
                  </a:lnTo>
                  <a:lnTo>
                    <a:pt x="26" y="45"/>
                  </a:lnTo>
                  <a:lnTo>
                    <a:pt x="26" y="43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8" y="36"/>
                  </a:lnTo>
                  <a:lnTo>
                    <a:pt x="31" y="36"/>
                  </a:lnTo>
                  <a:lnTo>
                    <a:pt x="31" y="38"/>
                  </a:lnTo>
                  <a:lnTo>
                    <a:pt x="31" y="43"/>
                  </a:lnTo>
                  <a:lnTo>
                    <a:pt x="33" y="43"/>
                  </a:lnTo>
                  <a:lnTo>
                    <a:pt x="36" y="43"/>
                  </a:lnTo>
                  <a:lnTo>
                    <a:pt x="38" y="40"/>
                  </a:lnTo>
                  <a:lnTo>
                    <a:pt x="43" y="40"/>
                  </a:lnTo>
                  <a:lnTo>
                    <a:pt x="43" y="43"/>
                  </a:lnTo>
                  <a:lnTo>
                    <a:pt x="45" y="45"/>
                  </a:lnTo>
                  <a:lnTo>
                    <a:pt x="47" y="48"/>
                  </a:lnTo>
                  <a:lnTo>
                    <a:pt x="52" y="50"/>
                  </a:lnTo>
                  <a:lnTo>
                    <a:pt x="57" y="50"/>
                  </a:lnTo>
                  <a:lnTo>
                    <a:pt x="59" y="50"/>
                  </a:lnTo>
                  <a:lnTo>
                    <a:pt x="62" y="50"/>
                  </a:lnTo>
                  <a:lnTo>
                    <a:pt x="64" y="50"/>
                  </a:lnTo>
                  <a:lnTo>
                    <a:pt x="66" y="50"/>
                  </a:lnTo>
                  <a:lnTo>
                    <a:pt x="71" y="52"/>
                  </a:lnTo>
                  <a:lnTo>
                    <a:pt x="76" y="55"/>
                  </a:lnTo>
                  <a:lnTo>
                    <a:pt x="78" y="55"/>
                  </a:lnTo>
                  <a:lnTo>
                    <a:pt x="80" y="57"/>
                  </a:lnTo>
                  <a:lnTo>
                    <a:pt x="83" y="57"/>
                  </a:lnTo>
                  <a:lnTo>
                    <a:pt x="83" y="59"/>
                  </a:lnTo>
                  <a:lnTo>
                    <a:pt x="85" y="62"/>
                  </a:lnTo>
                  <a:lnTo>
                    <a:pt x="88" y="64"/>
                  </a:lnTo>
                  <a:lnTo>
                    <a:pt x="92" y="66"/>
                  </a:lnTo>
                  <a:lnTo>
                    <a:pt x="95" y="69"/>
                  </a:lnTo>
                  <a:lnTo>
                    <a:pt x="97" y="69"/>
                  </a:lnTo>
                  <a:lnTo>
                    <a:pt x="99" y="66"/>
                  </a:lnTo>
                  <a:lnTo>
                    <a:pt x="102" y="69"/>
                  </a:lnTo>
                  <a:lnTo>
                    <a:pt x="104" y="69"/>
                  </a:lnTo>
                  <a:lnTo>
                    <a:pt x="104" y="66"/>
                  </a:lnTo>
                  <a:lnTo>
                    <a:pt x="102" y="66"/>
                  </a:lnTo>
                  <a:lnTo>
                    <a:pt x="102" y="57"/>
                  </a:lnTo>
                  <a:lnTo>
                    <a:pt x="102" y="55"/>
                  </a:lnTo>
                  <a:lnTo>
                    <a:pt x="99" y="57"/>
                  </a:lnTo>
                  <a:lnTo>
                    <a:pt x="95" y="55"/>
                  </a:lnTo>
                  <a:lnTo>
                    <a:pt x="92" y="55"/>
                  </a:lnTo>
                  <a:lnTo>
                    <a:pt x="90" y="55"/>
                  </a:lnTo>
                  <a:lnTo>
                    <a:pt x="88" y="52"/>
                  </a:lnTo>
                  <a:lnTo>
                    <a:pt x="88" y="50"/>
                  </a:lnTo>
                  <a:lnTo>
                    <a:pt x="88" y="48"/>
                  </a:lnTo>
                  <a:lnTo>
                    <a:pt x="88" y="45"/>
                  </a:lnTo>
                  <a:lnTo>
                    <a:pt x="88" y="43"/>
                  </a:lnTo>
                  <a:lnTo>
                    <a:pt x="92" y="33"/>
                  </a:lnTo>
                  <a:lnTo>
                    <a:pt x="92" y="31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0" y="17"/>
                  </a:lnTo>
                  <a:lnTo>
                    <a:pt x="90" y="14"/>
                  </a:lnTo>
                  <a:lnTo>
                    <a:pt x="90" y="12"/>
                  </a:lnTo>
                  <a:lnTo>
                    <a:pt x="92" y="10"/>
                  </a:lnTo>
                  <a:lnTo>
                    <a:pt x="95" y="7"/>
                  </a:lnTo>
                  <a:lnTo>
                    <a:pt x="95" y="5"/>
                  </a:lnTo>
                  <a:lnTo>
                    <a:pt x="97" y="5"/>
                  </a:lnTo>
                  <a:lnTo>
                    <a:pt x="99" y="5"/>
                  </a:lnTo>
                  <a:lnTo>
                    <a:pt x="113" y="0"/>
                  </a:lnTo>
                  <a:lnTo>
                    <a:pt x="113" y="3"/>
                  </a:lnTo>
                  <a:lnTo>
                    <a:pt x="113" y="5"/>
                  </a:lnTo>
                  <a:lnTo>
                    <a:pt x="113" y="7"/>
                  </a:lnTo>
                  <a:lnTo>
                    <a:pt x="116" y="7"/>
                  </a:lnTo>
                  <a:lnTo>
                    <a:pt x="121" y="10"/>
                  </a:lnTo>
                  <a:lnTo>
                    <a:pt x="121" y="7"/>
                  </a:lnTo>
                  <a:lnTo>
                    <a:pt x="123" y="7"/>
                  </a:lnTo>
                  <a:lnTo>
                    <a:pt x="125" y="7"/>
                  </a:lnTo>
                  <a:lnTo>
                    <a:pt x="128" y="10"/>
                  </a:lnTo>
                  <a:lnTo>
                    <a:pt x="130" y="12"/>
                  </a:lnTo>
                  <a:lnTo>
                    <a:pt x="132" y="12"/>
                  </a:lnTo>
                  <a:lnTo>
                    <a:pt x="139" y="14"/>
                  </a:lnTo>
                  <a:lnTo>
                    <a:pt x="142" y="17"/>
                  </a:lnTo>
                  <a:lnTo>
                    <a:pt x="144" y="17"/>
                  </a:lnTo>
                  <a:lnTo>
                    <a:pt x="147" y="17"/>
                  </a:lnTo>
                  <a:lnTo>
                    <a:pt x="147" y="19"/>
                  </a:lnTo>
                  <a:lnTo>
                    <a:pt x="147" y="22"/>
                  </a:lnTo>
                  <a:lnTo>
                    <a:pt x="149" y="22"/>
                  </a:lnTo>
                  <a:lnTo>
                    <a:pt x="151" y="24"/>
                  </a:lnTo>
                  <a:lnTo>
                    <a:pt x="151" y="26"/>
                  </a:lnTo>
                  <a:lnTo>
                    <a:pt x="154" y="29"/>
                  </a:lnTo>
                  <a:lnTo>
                    <a:pt x="154" y="33"/>
                  </a:lnTo>
                  <a:lnTo>
                    <a:pt x="156" y="33"/>
                  </a:lnTo>
                  <a:lnTo>
                    <a:pt x="156" y="36"/>
                  </a:lnTo>
                  <a:lnTo>
                    <a:pt x="154" y="38"/>
                  </a:lnTo>
                  <a:lnTo>
                    <a:pt x="151" y="38"/>
                  </a:lnTo>
                  <a:lnTo>
                    <a:pt x="151" y="40"/>
                  </a:lnTo>
                  <a:lnTo>
                    <a:pt x="151" y="43"/>
                  </a:lnTo>
                  <a:lnTo>
                    <a:pt x="151" y="45"/>
                  </a:lnTo>
                  <a:lnTo>
                    <a:pt x="151" y="48"/>
                  </a:lnTo>
                  <a:lnTo>
                    <a:pt x="151" y="52"/>
                  </a:lnTo>
                  <a:lnTo>
                    <a:pt x="151" y="55"/>
                  </a:lnTo>
                  <a:lnTo>
                    <a:pt x="151" y="57"/>
                  </a:lnTo>
                  <a:lnTo>
                    <a:pt x="154" y="57"/>
                  </a:lnTo>
                  <a:lnTo>
                    <a:pt x="154" y="59"/>
                  </a:lnTo>
                  <a:lnTo>
                    <a:pt x="151" y="59"/>
                  </a:lnTo>
                  <a:lnTo>
                    <a:pt x="149" y="62"/>
                  </a:lnTo>
                  <a:lnTo>
                    <a:pt x="147" y="62"/>
                  </a:lnTo>
                  <a:lnTo>
                    <a:pt x="147" y="64"/>
                  </a:lnTo>
                  <a:lnTo>
                    <a:pt x="147" y="69"/>
                  </a:lnTo>
                  <a:lnTo>
                    <a:pt x="144" y="71"/>
                  </a:lnTo>
                  <a:lnTo>
                    <a:pt x="144" y="74"/>
                  </a:lnTo>
                  <a:lnTo>
                    <a:pt x="144" y="76"/>
                  </a:lnTo>
                  <a:lnTo>
                    <a:pt x="144" y="78"/>
                  </a:lnTo>
                  <a:lnTo>
                    <a:pt x="147" y="78"/>
                  </a:lnTo>
                  <a:lnTo>
                    <a:pt x="149" y="78"/>
                  </a:lnTo>
                  <a:lnTo>
                    <a:pt x="149" y="81"/>
                  </a:lnTo>
                  <a:lnTo>
                    <a:pt x="147" y="81"/>
                  </a:lnTo>
                  <a:lnTo>
                    <a:pt x="106" y="92"/>
                  </a:lnTo>
                  <a:lnTo>
                    <a:pt x="109" y="97"/>
                  </a:lnTo>
                  <a:lnTo>
                    <a:pt x="109" y="100"/>
                  </a:lnTo>
                  <a:lnTo>
                    <a:pt x="109" y="102"/>
                  </a:lnTo>
                  <a:lnTo>
                    <a:pt x="106" y="102"/>
                  </a:lnTo>
                  <a:lnTo>
                    <a:pt x="104" y="102"/>
                  </a:lnTo>
                  <a:lnTo>
                    <a:pt x="102" y="100"/>
                  </a:lnTo>
                  <a:lnTo>
                    <a:pt x="99" y="102"/>
                  </a:lnTo>
                  <a:lnTo>
                    <a:pt x="95" y="102"/>
                  </a:lnTo>
                  <a:lnTo>
                    <a:pt x="92" y="104"/>
                  </a:lnTo>
                  <a:lnTo>
                    <a:pt x="90" y="104"/>
                  </a:lnTo>
                  <a:lnTo>
                    <a:pt x="88" y="107"/>
                  </a:lnTo>
                  <a:lnTo>
                    <a:pt x="88" y="109"/>
                  </a:lnTo>
                  <a:lnTo>
                    <a:pt x="88" y="111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3" y="114"/>
                  </a:lnTo>
                  <a:lnTo>
                    <a:pt x="80" y="114"/>
                  </a:lnTo>
                  <a:lnTo>
                    <a:pt x="78" y="116"/>
                  </a:lnTo>
                  <a:lnTo>
                    <a:pt x="76" y="116"/>
                  </a:lnTo>
                  <a:lnTo>
                    <a:pt x="76" y="118"/>
                  </a:lnTo>
                  <a:lnTo>
                    <a:pt x="73" y="118"/>
                  </a:lnTo>
                  <a:lnTo>
                    <a:pt x="71" y="121"/>
                  </a:lnTo>
                  <a:lnTo>
                    <a:pt x="69" y="123"/>
                  </a:lnTo>
                  <a:lnTo>
                    <a:pt x="69" y="126"/>
                  </a:lnTo>
                  <a:lnTo>
                    <a:pt x="69" y="128"/>
                  </a:lnTo>
                  <a:lnTo>
                    <a:pt x="66" y="128"/>
                  </a:lnTo>
                  <a:lnTo>
                    <a:pt x="66" y="130"/>
                  </a:lnTo>
                  <a:lnTo>
                    <a:pt x="64" y="133"/>
                  </a:lnTo>
                  <a:lnTo>
                    <a:pt x="62" y="133"/>
                  </a:lnTo>
                  <a:lnTo>
                    <a:pt x="59" y="133"/>
                  </a:lnTo>
                  <a:lnTo>
                    <a:pt x="57" y="130"/>
                  </a:lnTo>
                  <a:lnTo>
                    <a:pt x="54" y="130"/>
                  </a:lnTo>
                  <a:lnTo>
                    <a:pt x="50" y="133"/>
                  </a:lnTo>
                  <a:lnTo>
                    <a:pt x="47" y="130"/>
                  </a:lnTo>
                  <a:lnTo>
                    <a:pt x="43" y="130"/>
                  </a:lnTo>
                  <a:lnTo>
                    <a:pt x="40" y="130"/>
                  </a:lnTo>
                  <a:lnTo>
                    <a:pt x="38" y="126"/>
                  </a:lnTo>
                  <a:lnTo>
                    <a:pt x="36" y="126"/>
                  </a:lnTo>
                  <a:lnTo>
                    <a:pt x="33" y="126"/>
                  </a:lnTo>
                  <a:lnTo>
                    <a:pt x="28" y="126"/>
                  </a:lnTo>
                  <a:lnTo>
                    <a:pt x="17" y="128"/>
                  </a:lnTo>
                  <a:lnTo>
                    <a:pt x="14" y="128"/>
                  </a:lnTo>
                  <a:lnTo>
                    <a:pt x="14" y="126"/>
                  </a:lnTo>
                  <a:lnTo>
                    <a:pt x="12" y="126"/>
                  </a:lnTo>
                  <a:lnTo>
                    <a:pt x="10" y="123"/>
                  </a:lnTo>
                  <a:lnTo>
                    <a:pt x="7" y="121"/>
                  </a:lnTo>
                  <a:lnTo>
                    <a:pt x="5" y="118"/>
                  </a:lnTo>
                  <a:lnTo>
                    <a:pt x="2" y="116"/>
                  </a:lnTo>
                  <a:lnTo>
                    <a:pt x="0" y="116"/>
                  </a:lnTo>
                  <a:lnTo>
                    <a:pt x="0" y="11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76" name="Freeform 595"/>
            <p:cNvSpPr>
              <a:spLocks/>
            </p:cNvSpPr>
            <p:nvPr/>
          </p:nvSpPr>
          <p:spPr bwMode="auto">
            <a:xfrm>
              <a:off x="1753" y="2040"/>
              <a:ext cx="24" cy="8"/>
            </a:xfrm>
            <a:custGeom>
              <a:avLst/>
              <a:gdLst>
                <a:gd name="T0" fmla="*/ 2147483647 w 21"/>
                <a:gd name="T1" fmla="*/ 2147483647 h 7"/>
                <a:gd name="T2" fmla="*/ 2147483647 w 21"/>
                <a:gd name="T3" fmla="*/ 2147483647 h 7"/>
                <a:gd name="T4" fmla="*/ 2147483647 w 21"/>
                <a:gd name="T5" fmla="*/ 2147483647 h 7"/>
                <a:gd name="T6" fmla="*/ 2147483647 w 21"/>
                <a:gd name="T7" fmla="*/ 2147483647 h 7"/>
                <a:gd name="T8" fmla="*/ 2147483647 w 21"/>
                <a:gd name="T9" fmla="*/ 2147483647 h 7"/>
                <a:gd name="T10" fmla="*/ 2147483647 w 21"/>
                <a:gd name="T11" fmla="*/ 2147483647 h 7"/>
                <a:gd name="T12" fmla="*/ 2147483647 w 21"/>
                <a:gd name="T13" fmla="*/ 2147483647 h 7"/>
                <a:gd name="T14" fmla="*/ 2147483647 w 21"/>
                <a:gd name="T15" fmla="*/ 2147483647 h 7"/>
                <a:gd name="T16" fmla="*/ 2147483647 w 21"/>
                <a:gd name="T17" fmla="*/ 2147483647 h 7"/>
                <a:gd name="T18" fmla="*/ 2147483647 w 21"/>
                <a:gd name="T19" fmla="*/ 2147483647 h 7"/>
                <a:gd name="T20" fmla="*/ 2147483647 w 21"/>
                <a:gd name="T21" fmla="*/ 2147483647 h 7"/>
                <a:gd name="T22" fmla="*/ 0 w 21"/>
                <a:gd name="T23" fmla="*/ 2147483647 h 7"/>
                <a:gd name="T24" fmla="*/ 0 w 21"/>
                <a:gd name="T25" fmla="*/ 2147483647 h 7"/>
                <a:gd name="T26" fmla="*/ 2147483647 w 21"/>
                <a:gd name="T27" fmla="*/ 0 h 7"/>
                <a:gd name="T28" fmla="*/ 2147483647 w 21"/>
                <a:gd name="T29" fmla="*/ 0 h 7"/>
                <a:gd name="T30" fmla="*/ 2147483647 w 21"/>
                <a:gd name="T31" fmla="*/ 0 h 7"/>
                <a:gd name="T32" fmla="*/ 2147483647 w 21"/>
                <a:gd name="T33" fmla="*/ 2147483647 h 7"/>
                <a:gd name="T34" fmla="*/ 2147483647 w 21"/>
                <a:gd name="T35" fmla="*/ 2147483647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7"/>
                <a:gd name="T56" fmla="*/ 21 w 21"/>
                <a:gd name="T57" fmla="*/ 7 h 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7">
                  <a:moveTo>
                    <a:pt x="19" y="2"/>
                  </a:moveTo>
                  <a:lnTo>
                    <a:pt x="21" y="2"/>
                  </a:lnTo>
                  <a:lnTo>
                    <a:pt x="21" y="4"/>
                  </a:lnTo>
                  <a:lnTo>
                    <a:pt x="19" y="7"/>
                  </a:lnTo>
                  <a:lnTo>
                    <a:pt x="16" y="7"/>
                  </a:lnTo>
                  <a:lnTo>
                    <a:pt x="14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2" y="7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19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77" name="Freeform 596"/>
            <p:cNvSpPr>
              <a:spLocks/>
            </p:cNvSpPr>
            <p:nvPr/>
          </p:nvSpPr>
          <p:spPr bwMode="auto">
            <a:xfrm>
              <a:off x="1753" y="2040"/>
              <a:ext cx="24" cy="8"/>
            </a:xfrm>
            <a:custGeom>
              <a:avLst/>
              <a:gdLst>
                <a:gd name="T0" fmla="*/ 2147483647 w 21"/>
                <a:gd name="T1" fmla="*/ 2147483647 h 7"/>
                <a:gd name="T2" fmla="*/ 2147483647 w 21"/>
                <a:gd name="T3" fmla="*/ 2147483647 h 7"/>
                <a:gd name="T4" fmla="*/ 2147483647 w 21"/>
                <a:gd name="T5" fmla="*/ 2147483647 h 7"/>
                <a:gd name="T6" fmla="*/ 2147483647 w 21"/>
                <a:gd name="T7" fmla="*/ 2147483647 h 7"/>
                <a:gd name="T8" fmla="*/ 2147483647 w 21"/>
                <a:gd name="T9" fmla="*/ 2147483647 h 7"/>
                <a:gd name="T10" fmla="*/ 2147483647 w 21"/>
                <a:gd name="T11" fmla="*/ 2147483647 h 7"/>
                <a:gd name="T12" fmla="*/ 2147483647 w 21"/>
                <a:gd name="T13" fmla="*/ 2147483647 h 7"/>
                <a:gd name="T14" fmla="*/ 2147483647 w 21"/>
                <a:gd name="T15" fmla="*/ 2147483647 h 7"/>
                <a:gd name="T16" fmla="*/ 2147483647 w 21"/>
                <a:gd name="T17" fmla="*/ 2147483647 h 7"/>
                <a:gd name="T18" fmla="*/ 2147483647 w 21"/>
                <a:gd name="T19" fmla="*/ 2147483647 h 7"/>
                <a:gd name="T20" fmla="*/ 2147483647 w 21"/>
                <a:gd name="T21" fmla="*/ 2147483647 h 7"/>
                <a:gd name="T22" fmla="*/ 0 w 21"/>
                <a:gd name="T23" fmla="*/ 2147483647 h 7"/>
                <a:gd name="T24" fmla="*/ 0 w 21"/>
                <a:gd name="T25" fmla="*/ 2147483647 h 7"/>
                <a:gd name="T26" fmla="*/ 2147483647 w 21"/>
                <a:gd name="T27" fmla="*/ 0 h 7"/>
                <a:gd name="T28" fmla="*/ 2147483647 w 21"/>
                <a:gd name="T29" fmla="*/ 0 h 7"/>
                <a:gd name="T30" fmla="*/ 2147483647 w 21"/>
                <a:gd name="T31" fmla="*/ 0 h 7"/>
                <a:gd name="T32" fmla="*/ 2147483647 w 21"/>
                <a:gd name="T33" fmla="*/ 2147483647 h 7"/>
                <a:gd name="T34" fmla="*/ 2147483647 w 21"/>
                <a:gd name="T35" fmla="*/ 2147483647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7"/>
                <a:gd name="T56" fmla="*/ 21 w 21"/>
                <a:gd name="T57" fmla="*/ 7 h 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7">
                  <a:moveTo>
                    <a:pt x="19" y="2"/>
                  </a:moveTo>
                  <a:lnTo>
                    <a:pt x="21" y="2"/>
                  </a:lnTo>
                  <a:lnTo>
                    <a:pt x="21" y="4"/>
                  </a:lnTo>
                  <a:lnTo>
                    <a:pt x="19" y="7"/>
                  </a:lnTo>
                  <a:lnTo>
                    <a:pt x="16" y="7"/>
                  </a:lnTo>
                  <a:lnTo>
                    <a:pt x="14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2" y="7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19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78" name="Rectangle 597"/>
            <p:cNvSpPr>
              <a:spLocks noChangeArrowheads="1"/>
            </p:cNvSpPr>
            <p:nvPr/>
          </p:nvSpPr>
          <p:spPr bwMode="auto">
            <a:xfrm>
              <a:off x="1848" y="2117"/>
              <a:ext cx="4" cy="2"/>
            </a:xfrm>
            <a:prstGeom prst="rect">
              <a:avLst/>
            </a:prstGeom>
            <a:solidFill>
              <a:schemeClr val="accent1"/>
            </a:solidFill>
            <a:ln w="6350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79" name="Rectangle 598"/>
            <p:cNvSpPr>
              <a:spLocks noChangeArrowheads="1"/>
            </p:cNvSpPr>
            <p:nvPr/>
          </p:nvSpPr>
          <p:spPr bwMode="auto">
            <a:xfrm>
              <a:off x="1848" y="2117"/>
              <a:ext cx="4" cy="2"/>
            </a:xfrm>
            <a:prstGeom prst="rect">
              <a:avLst/>
            </a:prstGeom>
            <a:solidFill>
              <a:schemeClr val="accent1"/>
            </a:solidFill>
            <a:ln w="6350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80" name="Freeform 599"/>
            <p:cNvSpPr>
              <a:spLocks/>
            </p:cNvSpPr>
            <p:nvPr/>
          </p:nvSpPr>
          <p:spPr bwMode="auto">
            <a:xfrm>
              <a:off x="1837" y="2070"/>
              <a:ext cx="9" cy="6"/>
            </a:xfrm>
            <a:custGeom>
              <a:avLst/>
              <a:gdLst>
                <a:gd name="T0" fmla="*/ 2147483647 w 7"/>
                <a:gd name="T1" fmla="*/ 0 h 5"/>
                <a:gd name="T2" fmla="*/ 2147483647 w 7"/>
                <a:gd name="T3" fmla="*/ 0 h 5"/>
                <a:gd name="T4" fmla="*/ 2147483647 w 7"/>
                <a:gd name="T5" fmla="*/ 2147483647 h 5"/>
                <a:gd name="T6" fmla="*/ 0 w 7"/>
                <a:gd name="T7" fmla="*/ 0 h 5"/>
                <a:gd name="T8" fmla="*/ 0 w 7"/>
                <a:gd name="T9" fmla="*/ 2147483647 h 5"/>
                <a:gd name="T10" fmla="*/ 0 w 7"/>
                <a:gd name="T11" fmla="*/ 2147483647 h 5"/>
                <a:gd name="T12" fmla="*/ 2147483647 w 7"/>
                <a:gd name="T13" fmla="*/ 2147483647 h 5"/>
                <a:gd name="T14" fmla="*/ 2147483647 w 7"/>
                <a:gd name="T15" fmla="*/ 2147483647 h 5"/>
                <a:gd name="T16" fmla="*/ 2147483647 w 7"/>
                <a:gd name="T17" fmla="*/ 2147483647 h 5"/>
                <a:gd name="T18" fmla="*/ 2147483647 w 7"/>
                <a:gd name="T19" fmla="*/ 2147483647 h 5"/>
                <a:gd name="T20" fmla="*/ 2147483647 w 7"/>
                <a:gd name="T21" fmla="*/ 2147483647 h 5"/>
                <a:gd name="T22" fmla="*/ 2147483647 w 7"/>
                <a:gd name="T23" fmla="*/ 2147483647 h 5"/>
                <a:gd name="T24" fmla="*/ 2147483647 w 7"/>
                <a:gd name="T25" fmla="*/ 0 h 5"/>
                <a:gd name="T26" fmla="*/ 2147483647 w 7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"/>
                <a:gd name="T43" fmla="*/ 0 h 5"/>
                <a:gd name="T44" fmla="*/ 7 w 7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" h="5">
                  <a:moveTo>
                    <a:pt x="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81" name="Freeform 600"/>
            <p:cNvSpPr>
              <a:spLocks/>
            </p:cNvSpPr>
            <p:nvPr/>
          </p:nvSpPr>
          <p:spPr bwMode="auto">
            <a:xfrm>
              <a:off x="1837" y="2070"/>
              <a:ext cx="9" cy="6"/>
            </a:xfrm>
            <a:custGeom>
              <a:avLst/>
              <a:gdLst>
                <a:gd name="T0" fmla="*/ 2147483647 w 7"/>
                <a:gd name="T1" fmla="*/ 0 h 5"/>
                <a:gd name="T2" fmla="*/ 2147483647 w 7"/>
                <a:gd name="T3" fmla="*/ 0 h 5"/>
                <a:gd name="T4" fmla="*/ 2147483647 w 7"/>
                <a:gd name="T5" fmla="*/ 2147483647 h 5"/>
                <a:gd name="T6" fmla="*/ 0 w 7"/>
                <a:gd name="T7" fmla="*/ 0 h 5"/>
                <a:gd name="T8" fmla="*/ 0 w 7"/>
                <a:gd name="T9" fmla="*/ 2147483647 h 5"/>
                <a:gd name="T10" fmla="*/ 0 w 7"/>
                <a:gd name="T11" fmla="*/ 2147483647 h 5"/>
                <a:gd name="T12" fmla="*/ 2147483647 w 7"/>
                <a:gd name="T13" fmla="*/ 2147483647 h 5"/>
                <a:gd name="T14" fmla="*/ 2147483647 w 7"/>
                <a:gd name="T15" fmla="*/ 2147483647 h 5"/>
                <a:gd name="T16" fmla="*/ 2147483647 w 7"/>
                <a:gd name="T17" fmla="*/ 2147483647 h 5"/>
                <a:gd name="T18" fmla="*/ 2147483647 w 7"/>
                <a:gd name="T19" fmla="*/ 2147483647 h 5"/>
                <a:gd name="T20" fmla="*/ 2147483647 w 7"/>
                <a:gd name="T21" fmla="*/ 2147483647 h 5"/>
                <a:gd name="T22" fmla="*/ 2147483647 w 7"/>
                <a:gd name="T23" fmla="*/ 2147483647 h 5"/>
                <a:gd name="T24" fmla="*/ 2147483647 w 7"/>
                <a:gd name="T25" fmla="*/ 0 h 5"/>
                <a:gd name="T26" fmla="*/ 2147483647 w 7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"/>
                <a:gd name="T43" fmla="*/ 0 h 5"/>
                <a:gd name="T44" fmla="*/ 7 w 7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" h="5">
                  <a:moveTo>
                    <a:pt x="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82" name="Freeform 601"/>
            <p:cNvSpPr>
              <a:spLocks/>
            </p:cNvSpPr>
            <p:nvPr/>
          </p:nvSpPr>
          <p:spPr bwMode="auto">
            <a:xfrm>
              <a:off x="2659" y="1266"/>
              <a:ext cx="17" cy="5"/>
            </a:xfrm>
            <a:custGeom>
              <a:avLst/>
              <a:gdLst>
                <a:gd name="T0" fmla="*/ 2147483647 w 15"/>
                <a:gd name="T1" fmla="*/ 2147483647 h 4"/>
                <a:gd name="T2" fmla="*/ 2147483647 w 15"/>
                <a:gd name="T3" fmla="*/ 2147483647 h 4"/>
                <a:gd name="T4" fmla="*/ 0 w 15"/>
                <a:gd name="T5" fmla="*/ 2147483647 h 4"/>
                <a:gd name="T6" fmla="*/ 0 w 15"/>
                <a:gd name="T7" fmla="*/ 2147483647 h 4"/>
                <a:gd name="T8" fmla="*/ 0 w 15"/>
                <a:gd name="T9" fmla="*/ 2147483647 h 4"/>
                <a:gd name="T10" fmla="*/ 0 w 15"/>
                <a:gd name="T11" fmla="*/ 2147483647 h 4"/>
                <a:gd name="T12" fmla="*/ 2147483647 w 15"/>
                <a:gd name="T13" fmla="*/ 2147483647 h 4"/>
                <a:gd name="T14" fmla="*/ 2147483647 w 15"/>
                <a:gd name="T15" fmla="*/ 2147483647 h 4"/>
                <a:gd name="T16" fmla="*/ 2147483647 w 15"/>
                <a:gd name="T17" fmla="*/ 2147483647 h 4"/>
                <a:gd name="T18" fmla="*/ 2147483647 w 15"/>
                <a:gd name="T19" fmla="*/ 0 h 4"/>
                <a:gd name="T20" fmla="*/ 2147483647 w 15"/>
                <a:gd name="T21" fmla="*/ 0 h 4"/>
                <a:gd name="T22" fmla="*/ 2147483647 w 15"/>
                <a:gd name="T23" fmla="*/ 2147483647 h 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"/>
                <a:gd name="T37" fmla="*/ 0 h 4"/>
                <a:gd name="T38" fmla="*/ 15 w 15"/>
                <a:gd name="T39" fmla="*/ 4 h 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" h="4">
                  <a:moveTo>
                    <a:pt x="10" y="2"/>
                  </a:moveTo>
                  <a:lnTo>
                    <a:pt x="7" y="2"/>
                  </a:lnTo>
                  <a:lnTo>
                    <a:pt x="0" y="4"/>
                  </a:lnTo>
                  <a:lnTo>
                    <a:pt x="3" y="4"/>
                  </a:lnTo>
                  <a:lnTo>
                    <a:pt x="12" y="2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83" name="Freeform 602"/>
            <p:cNvSpPr>
              <a:spLocks/>
            </p:cNvSpPr>
            <p:nvPr/>
          </p:nvSpPr>
          <p:spPr bwMode="auto">
            <a:xfrm>
              <a:off x="2660" y="1266"/>
              <a:ext cx="17" cy="4"/>
            </a:xfrm>
            <a:custGeom>
              <a:avLst/>
              <a:gdLst>
                <a:gd name="T0" fmla="*/ 2147483647 w 15"/>
                <a:gd name="T1" fmla="*/ 2147482112 h 4"/>
                <a:gd name="T2" fmla="*/ 2147483647 w 15"/>
                <a:gd name="T3" fmla="*/ 2147482112 h 4"/>
                <a:gd name="T4" fmla="*/ 0 w 15"/>
                <a:gd name="T5" fmla="*/ 2147482112 h 4"/>
                <a:gd name="T6" fmla="*/ 0 w 15"/>
                <a:gd name="T7" fmla="*/ 2147482112 h 4"/>
                <a:gd name="T8" fmla="*/ 0 w 15"/>
                <a:gd name="T9" fmla="*/ 2147482112 h 4"/>
                <a:gd name="T10" fmla="*/ 0 w 15"/>
                <a:gd name="T11" fmla="*/ 2147482112 h 4"/>
                <a:gd name="T12" fmla="*/ 2147483647 w 15"/>
                <a:gd name="T13" fmla="*/ 2147482112 h 4"/>
                <a:gd name="T14" fmla="*/ 2147483647 w 15"/>
                <a:gd name="T15" fmla="*/ 2147482112 h 4"/>
                <a:gd name="T16" fmla="*/ 2147483647 w 15"/>
                <a:gd name="T17" fmla="*/ 2147482112 h 4"/>
                <a:gd name="T18" fmla="*/ 2147483647 w 15"/>
                <a:gd name="T19" fmla="*/ 0 h 4"/>
                <a:gd name="T20" fmla="*/ 2147483647 w 15"/>
                <a:gd name="T21" fmla="*/ 0 h 4"/>
                <a:gd name="T22" fmla="*/ 2147483647 w 15"/>
                <a:gd name="T23" fmla="*/ 2147482112 h 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"/>
                <a:gd name="T37" fmla="*/ 0 h 4"/>
                <a:gd name="T38" fmla="*/ 15 w 15"/>
                <a:gd name="T39" fmla="*/ 4 h 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" h="4">
                  <a:moveTo>
                    <a:pt x="10" y="2"/>
                  </a:moveTo>
                  <a:lnTo>
                    <a:pt x="7" y="2"/>
                  </a:lnTo>
                  <a:lnTo>
                    <a:pt x="0" y="4"/>
                  </a:lnTo>
                  <a:lnTo>
                    <a:pt x="3" y="4"/>
                  </a:lnTo>
                  <a:lnTo>
                    <a:pt x="12" y="2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84" name="Freeform 603"/>
            <p:cNvSpPr>
              <a:spLocks/>
            </p:cNvSpPr>
            <p:nvPr/>
          </p:nvSpPr>
          <p:spPr bwMode="auto">
            <a:xfrm>
              <a:off x="4976" y="1644"/>
              <a:ext cx="93" cy="61"/>
            </a:xfrm>
            <a:custGeom>
              <a:avLst/>
              <a:gdLst>
                <a:gd name="T0" fmla="*/ 2147483647 w 80"/>
                <a:gd name="T1" fmla="*/ 2147483647 h 55"/>
                <a:gd name="T2" fmla="*/ 2147483647 w 80"/>
                <a:gd name="T3" fmla="*/ 2147483647 h 55"/>
                <a:gd name="T4" fmla="*/ 2147483647 w 80"/>
                <a:gd name="T5" fmla="*/ 2147483647 h 55"/>
                <a:gd name="T6" fmla="*/ 2147483647 w 80"/>
                <a:gd name="T7" fmla="*/ 2147483647 h 55"/>
                <a:gd name="T8" fmla="*/ 2147483647 w 80"/>
                <a:gd name="T9" fmla="*/ 2147483647 h 55"/>
                <a:gd name="T10" fmla="*/ 2147483647 w 80"/>
                <a:gd name="T11" fmla="*/ 2147483647 h 55"/>
                <a:gd name="T12" fmla="*/ 2147483647 w 80"/>
                <a:gd name="T13" fmla="*/ 2147483647 h 55"/>
                <a:gd name="T14" fmla="*/ 2147483647 w 80"/>
                <a:gd name="T15" fmla="*/ 2147483647 h 55"/>
                <a:gd name="T16" fmla="*/ 2147483647 w 80"/>
                <a:gd name="T17" fmla="*/ 2147483647 h 55"/>
                <a:gd name="T18" fmla="*/ 2147483647 w 80"/>
                <a:gd name="T19" fmla="*/ 2147483647 h 55"/>
                <a:gd name="T20" fmla="*/ 2147483647 w 80"/>
                <a:gd name="T21" fmla="*/ 2147483647 h 55"/>
                <a:gd name="T22" fmla="*/ 2147483647 w 80"/>
                <a:gd name="T23" fmla="*/ 2147483647 h 55"/>
                <a:gd name="T24" fmla="*/ 2147483647 w 80"/>
                <a:gd name="T25" fmla="*/ 2147483647 h 55"/>
                <a:gd name="T26" fmla="*/ 2147483647 w 80"/>
                <a:gd name="T27" fmla="*/ 2147483647 h 55"/>
                <a:gd name="T28" fmla="*/ 2147483647 w 80"/>
                <a:gd name="T29" fmla="*/ 2147483647 h 55"/>
                <a:gd name="T30" fmla="*/ 2147483647 w 80"/>
                <a:gd name="T31" fmla="*/ 2147483647 h 55"/>
                <a:gd name="T32" fmla="*/ 2147483647 w 80"/>
                <a:gd name="T33" fmla="*/ 2147483647 h 55"/>
                <a:gd name="T34" fmla="*/ 2147483647 w 80"/>
                <a:gd name="T35" fmla="*/ 2147483647 h 55"/>
                <a:gd name="T36" fmla="*/ 2147483647 w 80"/>
                <a:gd name="T37" fmla="*/ 2147483647 h 55"/>
                <a:gd name="T38" fmla="*/ 2147483647 w 80"/>
                <a:gd name="T39" fmla="*/ 2147483647 h 55"/>
                <a:gd name="T40" fmla="*/ 2147483647 w 80"/>
                <a:gd name="T41" fmla="*/ 2147483647 h 55"/>
                <a:gd name="T42" fmla="*/ 2147483647 w 80"/>
                <a:gd name="T43" fmla="*/ 2147483647 h 55"/>
                <a:gd name="T44" fmla="*/ 0 w 80"/>
                <a:gd name="T45" fmla="*/ 2147483647 h 55"/>
                <a:gd name="T46" fmla="*/ 2147483647 w 80"/>
                <a:gd name="T47" fmla="*/ 2147483647 h 55"/>
                <a:gd name="T48" fmla="*/ 2147483647 w 80"/>
                <a:gd name="T49" fmla="*/ 2147483647 h 55"/>
                <a:gd name="T50" fmla="*/ 2147483647 w 80"/>
                <a:gd name="T51" fmla="*/ 2147483647 h 55"/>
                <a:gd name="T52" fmla="*/ 2147483647 w 80"/>
                <a:gd name="T53" fmla="*/ 2147483647 h 55"/>
                <a:gd name="T54" fmla="*/ 2147483647 w 80"/>
                <a:gd name="T55" fmla="*/ 2147483647 h 55"/>
                <a:gd name="T56" fmla="*/ 2147483647 w 80"/>
                <a:gd name="T57" fmla="*/ 2147483647 h 55"/>
                <a:gd name="T58" fmla="*/ 2147483647 w 80"/>
                <a:gd name="T59" fmla="*/ 2147483647 h 55"/>
                <a:gd name="T60" fmla="*/ 2147483647 w 80"/>
                <a:gd name="T61" fmla="*/ 2147483647 h 55"/>
                <a:gd name="T62" fmla="*/ 2147483647 w 80"/>
                <a:gd name="T63" fmla="*/ 2147483647 h 55"/>
                <a:gd name="T64" fmla="*/ 2147483647 w 80"/>
                <a:gd name="T65" fmla="*/ 0 h 55"/>
                <a:gd name="T66" fmla="*/ 2147483647 w 80"/>
                <a:gd name="T67" fmla="*/ 0 h 55"/>
                <a:gd name="T68" fmla="*/ 2147483647 w 80"/>
                <a:gd name="T69" fmla="*/ 2147483647 h 55"/>
                <a:gd name="T70" fmla="*/ 2147483647 w 80"/>
                <a:gd name="T71" fmla="*/ 2147483647 h 55"/>
                <a:gd name="T72" fmla="*/ 2147483647 w 80"/>
                <a:gd name="T73" fmla="*/ 2147483647 h 55"/>
                <a:gd name="T74" fmla="*/ 2147483647 w 80"/>
                <a:gd name="T75" fmla="*/ 2147483647 h 55"/>
                <a:gd name="T76" fmla="*/ 2147483647 w 80"/>
                <a:gd name="T77" fmla="*/ 2147483647 h 5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0"/>
                <a:gd name="T118" fmla="*/ 0 h 55"/>
                <a:gd name="T119" fmla="*/ 80 w 80"/>
                <a:gd name="T120" fmla="*/ 55 h 5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0" h="55">
                  <a:moveTo>
                    <a:pt x="68" y="19"/>
                  </a:moveTo>
                  <a:lnTo>
                    <a:pt x="73" y="17"/>
                  </a:lnTo>
                  <a:lnTo>
                    <a:pt x="73" y="19"/>
                  </a:lnTo>
                  <a:lnTo>
                    <a:pt x="71" y="22"/>
                  </a:lnTo>
                  <a:lnTo>
                    <a:pt x="71" y="24"/>
                  </a:lnTo>
                  <a:lnTo>
                    <a:pt x="73" y="26"/>
                  </a:lnTo>
                  <a:lnTo>
                    <a:pt x="73" y="29"/>
                  </a:lnTo>
                  <a:lnTo>
                    <a:pt x="78" y="29"/>
                  </a:lnTo>
                  <a:lnTo>
                    <a:pt x="80" y="26"/>
                  </a:lnTo>
                  <a:lnTo>
                    <a:pt x="78" y="29"/>
                  </a:lnTo>
                  <a:lnTo>
                    <a:pt x="75" y="31"/>
                  </a:lnTo>
                  <a:lnTo>
                    <a:pt x="71" y="34"/>
                  </a:lnTo>
                  <a:lnTo>
                    <a:pt x="68" y="34"/>
                  </a:lnTo>
                  <a:lnTo>
                    <a:pt x="66" y="34"/>
                  </a:lnTo>
                  <a:lnTo>
                    <a:pt x="61" y="34"/>
                  </a:lnTo>
                  <a:lnTo>
                    <a:pt x="59" y="34"/>
                  </a:lnTo>
                  <a:lnTo>
                    <a:pt x="54" y="36"/>
                  </a:lnTo>
                  <a:lnTo>
                    <a:pt x="49" y="38"/>
                  </a:lnTo>
                  <a:lnTo>
                    <a:pt x="47" y="43"/>
                  </a:lnTo>
                  <a:lnTo>
                    <a:pt x="47" y="45"/>
                  </a:lnTo>
                  <a:lnTo>
                    <a:pt x="45" y="48"/>
                  </a:lnTo>
                  <a:lnTo>
                    <a:pt x="40" y="43"/>
                  </a:lnTo>
                  <a:lnTo>
                    <a:pt x="35" y="43"/>
                  </a:lnTo>
                  <a:lnTo>
                    <a:pt x="28" y="38"/>
                  </a:lnTo>
                  <a:lnTo>
                    <a:pt x="23" y="38"/>
                  </a:lnTo>
                  <a:lnTo>
                    <a:pt x="21" y="41"/>
                  </a:lnTo>
                  <a:lnTo>
                    <a:pt x="19" y="41"/>
                  </a:lnTo>
                  <a:lnTo>
                    <a:pt x="16" y="41"/>
                  </a:lnTo>
                  <a:lnTo>
                    <a:pt x="12" y="38"/>
                  </a:lnTo>
                  <a:lnTo>
                    <a:pt x="9" y="41"/>
                  </a:lnTo>
                  <a:lnTo>
                    <a:pt x="7" y="43"/>
                  </a:lnTo>
                  <a:lnTo>
                    <a:pt x="14" y="45"/>
                  </a:lnTo>
                  <a:lnTo>
                    <a:pt x="19" y="48"/>
                  </a:lnTo>
                  <a:lnTo>
                    <a:pt x="16" y="50"/>
                  </a:lnTo>
                  <a:lnTo>
                    <a:pt x="14" y="50"/>
                  </a:lnTo>
                  <a:lnTo>
                    <a:pt x="12" y="50"/>
                  </a:lnTo>
                  <a:lnTo>
                    <a:pt x="9" y="50"/>
                  </a:lnTo>
                  <a:lnTo>
                    <a:pt x="9" y="52"/>
                  </a:lnTo>
                  <a:lnTo>
                    <a:pt x="4" y="55"/>
                  </a:lnTo>
                  <a:lnTo>
                    <a:pt x="2" y="55"/>
                  </a:lnTo>
                  <a:lnTo>
                    <a:pt x="2" y="52"/>
                  </a:lnTo>
                  <a:lnTo>
                    <a:pt x="4" y="45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4" y="36"/>
                  </a:lnTo>
                  <a:lnTo>
                    <a:pt x="7" y="34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7" y="29"/>
                  </a:lnTo>
                  <a:lnTo>
                    <a:pt x="12" y="29"/>
                  </a:lnTo>
                  <a:lnTo>
                    <a:pt x="14" y="31"/>
                  </a:lnTo>
                  <a:lnTo>
                    <a:pt x="19" y="31"/>
                  </a:lnTo>
                  <a:lnTo>
                    <a:pt x="21" y="29"/>
                  </a:lnTo>
                  <a:lnTo>
                    <a:pt x="21" y="26"/>
                  </a:lnTo>
                  <a:lnTo>
                    <a:pt x="21" y="24"/>
                  </a:lnTo>
                  <a:lnTo>
                    <a:pt x="23" y="22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26" y="10"/>
                  </a:lnTo>
                  <a:lnTo>
                    <a:pt x="23" y="3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8" y="10"/>
                  </a:lnTo>
                  <a:lnTo>
                    <a:pt x="42" y="12"/>
                  </a:lnTo>
                  <a:lnTo>
                    <a:pt x="47" y="15"/>
                  </a:lnTo>
                  <a:lnTo>
                    <a:pt x="54" y="17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4" y="22"/>
                  </a:lnTo>
                  <a:lnTo>
                    <a:pt x="66" y="19"/>
                  </a:lnTo>
                  <a:lnTo>
                    <a:pt x="68" y="1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85" name="Freeform 604"/>
            <p:cNvSpPr>
              <a:spLocks/>
            </p:cNvSpPr>
            <p:nvPr/>
          </p:nvSpPr>
          <p:spPr bwMode="auto">
            <a:xfrm>
              <a:off x="4976" y="1644"/>
              <a:ext cx="93" cy="61"/>
            </a:xfrm>
            <a:custGeom>
              <a:avLst/>
              <a:gdLst>
                <a:gd name="T0" fmla="*/ 2147483647 w 80"/>
                <a:gd name="T1" fmla="*/ 2147483647 h 55"/>
                <a:gd name="T2" fmla="*/ 2147483647 w 80"/>
                <a:gd name="T3" fmla="*/ 2147483647 h 55"/>
                <a:gd name="T4" fmla="*/ 2147483647 w 80"/>
                <a:gd name="T5" fmla="*/ 2147483647 h 55"/>
                <a:gd name="T6" fmla="*/ 2147483647 w 80"/>
                <a:gd name="T7" fmla="*/ 2147483647 h 55"/>
                <a:gd name="T8" fmla="*/ 2147483647 w 80"/>
                <a:gd name="T9" fmla="*/ 2147483647 h 55"/>
                <a:gd name="T10" fmla="*/ 2147483647 w 80"/>
                <a:gd name="T11" fmla="*/ 2147483647 h 55"/>
                <a:gd name="T12" fmla="*/ 2147483647 w 80"/>
                <a:gd name="T13" fmla="*/ 2147483647 h 55"/>
                <a:gd name="T14" fmla="*/ 2147483647 w 80"/>
                <a:gd name="T15" fmla="*/ 2147483647 h 55"/>
                <a:gd name="T16" fmla="*/ 2147483647 w 80"/>
                <a:gd name="T17" fmla="*/ 2147483647 h 55"/>
                <a:gd name="T18" fmla="*/ 2147483647 w 80"/>
                <a:gd name="T19" fmla="*/ 2147483647 h 55"/>
                <a:gd name="T20" fmla="*/ 2147483647 w 80"/>
                <a:gd name="T21" fmla="*/ 2147483647 h 55"/>
                <a:gd name="T22" fmla="*/ 2147483647 w 80"/>
                <a:gd name="T23" fmla="*/ 2147483647 h 55"/>
                <a:gd name="T24" fmla="*/ 2147483647 w 80"/>
                <a:gd name="T25" fmla="*/ 2147483647 h 55"/>
                <a:gd name="T26" fmla="*/ 2147483647 w 80"/>
                <a:gd name="T27" fmla="*/ 2147483647 h 55"/>
                <a:gd name="T28" fmla="*/ 2147483647 w 80"/>
                <a:gd name="T29" fmla="*/ 2147483647 h 55"/>
                <a:gd name="T30" fmla="*/ 2147483647 w 80"/>
                <a:gd name="T31" fmla="*/ 2147483647 h 55"/>
                <a:gd name="T32" fmla="*/ 2147483647 w 80"/>
                <a:gd name="T33" fmla="*/ 2147483647 h 55"/>
                <a:gd name="T34" fmla="*/ 2147483647 w 80"/>
                <a:gd name="T35" fmla="*/ 2147483647 h 55"/>
                <a:gd name="T36" fmla="*/ 2147483647 w 80"/>
                <a:gd name="T37" fmla="*/ 2147483647 h 55"/>
                <a:gd name="T38" fmla="*/ 2147483647 w 80"/>
                <a:gd name="T39" fmla="*/ 2147483647 h 55"/>
                <a:gd name="T40" fmla="*/ 2147483647 w 80"/>
                <a:gd name="T41" fmla="*/ 2147483647 h 55"/>
                <a:gd name="T42" fmla="*/ 2147483647 w 80"/>
                <a:gd name="T43" fmla="*/ 2147483647 h 55"/>
                <a:gd name="T44" fmla="*/ 0 w 80"/>
                <a:gd name="T45" fmla="*/ 2147483647 h 55"/>
                <a:gd name="T46" fmla="*/ 2147483647 w 80"/>
                <a:gd name="T47" fmla="*/ 2147483647 h 55"/>
                <a:gd name="T48" fmla="*/ 2147483647 w 80"/>
                <a:gd name="T49" fmla="*/ 2147483647 h 55"/>
                <a:gd name="T50" fmla="*/ 2147483647 w 80"/>
                <a:gd name="T51" fmla="*/ 2147483647 h 55"/>
                <a:gd name="T52" fmla="*/ 2147483647 w 80"/>
                <a:gd name="T53" fmla="*/ 2147483647 h 55"/>
                <a:gd name="T54" fmla="*/ 2147483647 w 80"/>
                <a:gd name="T55" fmla="*/ 2147483647 h 55"/>
                <a:gd name="T56" fmla="*/ 2147483647 w 80"/>
                <a:gd name="T57" fmla="*/ 2147483647 h 55"/>
                <a:gd name="T58" fmla="*/ 2147483647 w 80"/>
                <a:gd name="T59" fmla="*/ 2147483647 h 55"/>
                <a:gd name="T60" fmla="*/ 2147483647 w 80"/>
                <a:gd name="T61" fmla="*/ 2147483647 h 55"/>
                <a:gd name="T62" fmla="*/ 2147483647 w 80"/>
                <a:gd name="T63" fmla="*/ 2147483647 h 55"/>
                <a:gd name="T64" fmla="*/ 2147483647 w 80"/>
                <a:gd name="T65" fmla="*/ 0 h 55"/>
                <a:gd name="T66" fmla="*/ 2147483647 w 80"/>
                <a:gd name="T67" fmla="*/ 0 h 55"/>
                <a:gd name="T68" fmla="*/ 2147483647 w 80"/>
                <a:gd name="T69" fmla="*/ 2147483647 h 55"/>
                <a:gd name="T70" fmla="*/ 2147483647 w 80"/>
                <a:gd name="T71" fmla="*/ 2147483647 h 55"/>
                <a:gd name="T72" fmla="*/ 2147483647 w 80"/>
                <a:gd name="T73" fmla="*/ 2147483647 h 55"/>
                <a:gd name="T74" fmla="*/ 2147483647 w 80"/>
                <a:gd name="T75" fmla="*/ 2147483647 h 55"/>
                <a:gd name="T76" fmla="*/ 2147483647 w 80"/>
                <a:gd name="T77" fmla="*/ 2147483647 h 5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0"/>
                <a:gd name="T118" fmla="*/ 0 h 55"/>
                <a:gd name="T119" fmla="*/ 80 w 80"/>
                <a:gd name="T120" fmla="*/ 55 h 5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0" h="55">
                  <a:moveTo>
                    <a:pt x="68" y="19"/>
                  </a:moveTo>
                  <a:lnTo>
                    <a:pt x="73" y="17"/>
                  </a:lnTo>
                  <a:lnTo>
                    <a:pt x="73" y="19"/>
                  </a:lnTo>
                  <a:lnTo>
                    <a:pt x="71" y="22"/>
                  </a:lnTo>
                  <a:lnTo>
                    <a:pt x="71" y="24"/>
                  </a:lnTo>
                  <a:lnTo>
                    <a:pt x="73" y="26"/>
                  </a:lnTo>
                  <a:lnTo>
                    <a:pt x="73" y="29"/>
                  </a:lnTo>
                  <a:lnTo>
                    <a:pt x="78" y="29"/>
                  </a:lnTo>
                  <a:lnTo>
                    <a:pt x="80" y="26"/>
                  </a:lnTo>
                  <a:lnTo>
                    <a:pt x="78" y="29"/>
                  </a:lnTo>
                  <a:lnTo>
                    <a:pt x="75" y="31"/>
                  </a:lnTo>
                  <a:lnTo>
                    <a:pt x="71" y="34"/>
                  </a:lnTo>
                  <a:lnTo>
                    <a:pt x="68" y="34"/>
                  </a:lnTo>
                  <a:lnTo>
                    <a:pt x="66" y="34"/>
                  </a:lnTo>
                  <a:lnTo>
                    <a:pt x="61" y="34"/>
                  </a:lnTo>
                  <a:lnTo>
                    <a:pt x="59" y="34"/>
                  </a:lnTo>
                  <a:lnTo>
                    <a:pt x="54" y="36"/>
                  </a:lnTo>
                  <a:lnTo>
                    <a:pt x="49" y="38"/>
                  </a:lnTo>
                  <a:lnTo>
                    <a:pt x="47" y="43"/>
                  </a:lnTo>
                  <a:lnTo>
                    <a:pt x="47" y="45"/>
                  </a:lnTo>
                  <a:lnTo>
                    <a:pt x="45" y="48"/>
                  </a:lnTo>
                  <a:lnTo>
                    <a:pt x="40" y="43"/>
                  </a:lnTo>
                  <a:lnTo>
                    <a:pt x="35" y="43"/>
                  </a:lnTo>
                  <a:lnTo>
                    <a:pt x="28" y="38"/>
                  </a:lnTo>
                  <a:lnTo>
                    <a:pt x="23" y="38"/>
                  </a:lnTo>
                  <a:lnTo>
                    <a:pt x="21" y="41"/>
                  </a:lnTo>
                  <a:lnTo>
                    <a:pt x="19" y="41"/>
                  </a:lnTo>
                  <a:lnTo>
                    <a:pt x="16" y="41"/>
                  </a:lnTo>
                  <a:lnTo>
                    <a:pt x="12" y="38"/>
                  </a:lnTo>
                  <a:lnTo>
                    <a:pt x="9" y="41"/>
                  </a:lnTo>
                  <a:lnTo>
                    <a:pt x="7" y="43"/>
                  </a:lnTo>
                  <a:lnTo>
                    <a:pt x="14" y="45"/>
                  </a:lnTo>
                  <a:lnTo>
                    <a:pt x="19" y="48"/>
                  </a:lnTo>
                  <a:lnTo>
                    <a:pt x="16" y="50"/>
                  </a:lnTo>
                  <a:lnTo>
                    <a:pt x="14" y="50"/>
                  </a:lnTo>
                  <a:lnTo>
                    <a:pt x="12" y="50"/>
                  </a:lnTo>
                  <a:lnTo>
                    <a:pt x="9" y="50"/>
                  </a:lnTo>
                  <a:lnTo>
                    <a:pt x="9" y="52"/>
                  </a:lnTo>
                  <a:lnTo>
                    <a:pt x="4" y="55"/>
                  </a:lnTo>
                  <a:lnTo>
                    <a:pt x="2" y="55"/>
                  </a:lnTo>
                  <a:lnTo>
                    <a:pt x="2" y="52"/>
                  </a:lnTo>
                  <a:lnTo>
                    <a:pt x="4" y="45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4" y="36"/>
                  </a:lnTo>
                  <a:lnTo>
                    <a:pt x="7" y="34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7" y="29"/>
                  </a:lnTo>
                  <a:lnTo>
                    <a:pt x="12" y="29"/>
                  </a:lnTo>
                  <a:lnTo>
                    <a:pt x="14" y="31"/>
                  </a:lnTo>
                  <a:lnTo>
                    <a:pt x="19" y="31"/>
                  </a:lnTo>
                  <a:lnTo>
                    <a:pt x="21" y="29"/>
                  </a:lnTo>
                  <a:lnTo>
                    <a:pt x="21" y="26"/>
                  </a:lnTo>
                  <a:lnTo>
                    <a:pt x="21" y="24"/>
                  </a:lnTo>
                  <a:lnTo>
                    <a:pt x="23" y="22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26" y="10"/>
                  </a:lnTo>
                  <a:lnTo>
                    <a:pt x="23" y="3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8" y="10"/>
                  </a:lnTo>
                  <a:lnTo>
                    <a:pt x="42" y="12"/>
                  </a:lnTo>
                  <a:lnTo>
                    <a:pt x="47" y="15"/>
                  </a:lnTo>
                  <a:lnTo>
                    <a:pt x="54" y="17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4" y="22"/>
                  </a:lnTo>
                  <a:lnTo>
                    <a:pt x="66" y="19"/>
                  </a:lnTo>
                  <a:lnTo>
                    <a:pt x="68" y="1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86" name="Freeform 605"/>
            <p:cNvSpPr>
              <a:spLocks/>
            </p:cNvSpPr>
            <p:nvPr/>
          </p:nvSpPr>
          <p:spPr bwMode="auto">
            <a:xfrm>
              <a:off x="4994" y="1648"/>
              <a:ext cx="4" cy="2"/>
            </a:xfrm>
            <a:custGeom>
              <a:avLst/>
              <a:gdLst>
                <a:gd name="T0" fmla="*/ 2147483647 w 3"/>
                <a:gd name="T1" fmla="*/ 0 h 2"/>
                <a:gd name="T2" fmla="*/ 0 w 3"/>
                <a:gd name="T3" fmla="*/ 0 h 2"/>
                <a:gd name="T4" fmla="*/ 2147483647 w 3"/>
                <a:gd name="T5" fmla="*/ 2147482112 h 2"/>
                <a:gd name="T6" fmla="*/ 2147483647 w 3"/>
                <a:gd name="T7" fmla="*/ 2147482112 h 2"/>
                <a:gd name="T8" fmla="*/ 2147483647 w 3"/>
                <a:gd name="T9" fmla="*/ 0 h 2"/>
                <a:gd name="T10" fmla="*/ 2147483647 w 3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2"/>
                <a:gd name="T20" fmla="*/ 3 w 3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2">
                  <a:moveTo>
                    <a:pt x="3" y="0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87" name="Freeform 606"/>
            <p:cNvSpPr>
              <a:spLocks/>
            </p:cNvSpPr>
            <p:nvPr/>
          </p:nvSpPr>
          <p:spPr bwMode="auto">
            <a:xfrm>
              <a:off x="4994" y="1648"/>
              <a:ext cx="4" cy="2"/>
            </a:xfrm>
            <a:custGeom>
              <a:avLst/>
              <a:gdLst>
                <a:gd name="T0" fmla="*/ 2147483647 w 3"/>
                <a:gd name="T1" fmla="*/ 0 h 2"/>
                <a:gd name="T2" fmla="*/ 0 w 3"/>
                <a:gd name="T3" fmla="*/ 0 h 2"/>
                <a:gd name="T4" fmla="*/ 2147483647 w 3"/>
                <a:gd name="T5" fmla="*/ 2147482112 h 2"/>
                <a:gd name="T6" fmla="*/ 2147483647 w 3"/>
                <a:gd name="T7" fmla="*/ 2147482112 h 2"/>
                <a:gd name="T8" fmla="*/ 2147483647 w 3"/>
                <a:gd name="T9" fmla="*/ 0 h 2"/>
                <a:gd name="T10" fmla="*/ 2147483647 w 3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2"/>
                <a:gd name="T20" fmla="*/ 3 w 3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2">
                  <a:moveTo>
                    <a:pt x="3" y="0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88" name="Freeform 607"/>
            <p:cNvSpPr>
              <a:spLocks/>
            </p:cNvSpPr>
            <p:nvPr/>
          </p:nvSpPr>
          <p:spPr bwMode="auto">
            <a:xfrm>
              <a:off x="4835" y="1701"/>
              <a:ext cx="176" cy="120"/>
            </a:xfrm>
            <a:custGeom>
              <a:avLst/>
              <a:gdLst>
                <a:gd name="T0" fmla="*/ 2147483647 w 151"/>
                <a:gd name="T1" fmla="*/ 2147483647 h 109"/>
                <a:gd name="T2" fmla="*/ 2147483647 w 151"/>
                <a:gd name="T3" fmla="*/ 2147483647 h 109"/>
                <a:gd name="T4" fmla="*/ 2147483647 w 151"/>
                <a:gd name="T5" fmla="*/ 2147483647 h 109"/>
                <a:gd name="T6" fmla="*/ 2147483647 w 151"/>
                <a:gd name="T7" fmla="*/ 2147483647 h 109"/>
                <a:gd name="T8" fmla="*/ 2147483647 w 151"/>
                <a:gd name="T9" fmla="*/ 2147483647 h 109"/>
                <a:gd name="T10" fmla="*/ 2147483647 w 151"/>
                <a:gd name="T11" fmla="*/ 2147483647 h 109"/>
                <a:gd name="T12" fmla="*/ 2147483647 w 151"/>
                <a:gd name="T13" fmla="*/ 2147483647 h 109"/>
                <a:gd name="T14" fmla="*/ 2147483647 w 151"/>
                <a:gd name="T15" fmla="*/ 2147483647 h 109"/>
                <a:gd name="T16" fmla="*/ 2147483647 w 151"/>
                <a:gd name="T17" fmla="*/ 2147483647 h 109"/>
                <a:gd name="T18" fmla="*/ 2147483647 w 151"/>
                <a:gd name="T19" fmla="*/ 2147483647 h 109"/>
                <a:gd name="T20" fmla="*/ 2147483647 w 151"/>
                <a:gd name="T21" fmla="*/ 2147483647 h 109"/>
                <a:gd name="T22" fmla="*/ 2147483647 w 151"/>
                <a:gd name="T23" fmla="*/ 2147483647 h 109"/>
                <a:gd name="T24" fmla="*/ 2147483647 w 151"/>
                <a:gd name="T25" fmla="*/ 2147483647 h 109"/>
                <a:gd name="T26" fmla="*/ 2147483647 w 151"/>
                <a:gd name="T27" fmla="*/ 2147483647 h 109"/>
                <a:gd name="T28" fmla="*/ 2147483647 w 151"/>
                <a:gd name="T29" fmla="*/ 2147483647 h 109"/>
                <a:gd name="T30" fmla="*/ 2147483647 w 151"/>
                <a:gd name="T31" fmla="*/ 2147483647 h 109"/>
                <a:gd name="T32" fmla="*/ 2147483647 w 151"/>
                <a:gd name="T33" fmla="*/ 2147483647 h 109"/>
                <a:gd name="T34" fmla="*/ 2147483647 w 151"/>
                <a:gd name="T35" fmla="*/ 2147483647 h 109"/>
                <a:gd name="T36" fmla="*/ 2147483647 w 151"/>
                <a:gd name="T37" fmla="*/ 2147483647 h 109"/>
                <a:gd name="T38" fmla="*/ 2147483647 w 151"/>
                <a:gd name="T39" fmla="*/ 2147483647 h 109"/>
                <a:gd name="T40" fmla="*/ 2147483647 w 151"/>
                <a:gd name="T41" fmla="*/ 2147483647 h 109"/>
                <a:gd name="T42" fmla="*/ 2147483647 w 151"/>
                <a:gd name="T43" fmla="*/ 2147483647 h 109"/>
                <a:gd name="T44" fmla="*/ 2147483647 w 151"/>
                <a:gd name="T45" fmla="*/ 2147483647 h 109"/>
                <a:gd name="T46" fmla="*/ 2147483647 w 151"/>
                <a:gd name="T47" fmla="*/ 2147483647 h 109"/>
                <a:gd name="T48" fmla="*/ 2147483647 w 151"/>
                <a:gd name="T49" fmla="*/ 2147483647 h 109"/>
                <a:gd name="T50" fmla="*/ 2147483647 w 151"/>
                <a:gd name="T51" fmla="*/ 2147483647 h 109"/>
                <a:gd name="T52" fmla="*/ 2147483647 w 151"/>
                <a:gd name="T53" fmla="*/ 2147483647 h 109"/>
                <a:gd name="T54" fmla="*/ 2147483647 w 151"/>
                <a:gd name="T55" fmla="*/ 2147483647 h 109"/>
                <a:gd name="T56" fmla="*/ 2147483647 w 151"/>
                <a:gd name="T57" fmla="*/ 2147483647 h 109"/>
                <a:gd name="T58" fmla="*/ 2147483647 w 151"/>
                <a:gd name="T59" fmla="*/ 2147483647 h 109"/>
                <a:gd name="T60" fmla="*/ 2147483647 w 151"/>
                <a:gd name="T61" fmla="*/ 2147483647 h 109"/>
                <a:gd name="T62" fmla="*/ 2147483647 w 151"/>
                <a:gd name="T63" fmla="*/ 2147483647 h 109"/>
                <a:gd name="T64" fmla="*/ 2147483647 w 151"/>
                <a:gd name="T65" fmla="*/ 2147483647 h 109"/>
                <a:gd name="T66" fmla="*/ 2147483647 w 151"/>
                <a:gd name="T67" fmla="*/ 2147483647 h 109"/>
                <a:gd name="T68" fmla="*/ 2147483647 w 151"/>
                <a:gd name="T69" fmla="*/ 2147483647 h 109"/>
                <a:gd name="T70" fmla="*/ 2147483647 w 151"/>
                <a:gd name="T71" fmla="*/ 2147483647 h 109"/>
                <a:gd name="T72" fmla="*/ 0 w 151"/>
                <a:gd name="T73" fmla="*/ 2147483647 h 109"/>
                <a:gd name="T74" fmla="*/ 2147483647 w 151"/>
                <a:gd name="T75" fmla="*/ 2147483647 h 109"/>
                <a:gd name="T76" fmla="*/ 2147483647 w 151"/>
                <a:gd name="T77" fmla="*/ 2147483647 h 109"/>
                <a:gd name="T78" fmla="*/ 2147483647 w 151"/>
                <a:gd name="T79" fmla="*/ 2147483647 h 109"/>
                <a:gd name="T80" fmla="*/ 2147483647 w 151"/>
                <a:gd name="T81" fmla="*/ 2147483647 h 109"/>
                <a:gd name="T82" fmla="*/ 2147483647 w 151"/>
                <a:gd name="T83" fmla="*/ 2147483647 h 109"/>
                <a:gd name="T84" fmla="*/ 2147483647 w 151"/>
                <a:gd name="T85" fmla="*/ 2147483647 h 109"/>
                <a:gd name="T86" fmla="*/ 2147483647 w 151"/>
                <a:gd name="T87" fmla="*/ 2147483647 h 109"/>
                <a:gd name="T88" fmla="*/ 2147483647 w 151"/>
                <a:gd name="T89" fmla="*/ 2147483647 h 109"/>
                <a:gd name="T90" fmla="*/ 2147483647 w 151"/>
                <a:gd name="T91" fmla="*/ 2147483647 h 109"/>
                <a:gd name="T92" fmla="*/ 2147483647 w 151"/>
                <a:gd name="T93" fmla="*/ 2147483647 h 109"/>
                <a:gd name="T94" fmla="*/ 2147483647 w 151"/>
                <a:gd name="T95" fmla="*/ 2147483647 h 109"/>
                <a:gd name="T96" fmla="*/ 2147483647 w 151"/>
                <a:gd name="T97" fmla="*/ 2147483647 h 109"/>
                <a:gd name="T98" fmla="*/ 2147483647 w 151"/>
                <a:gd name="T99" fmla="*/ 2147483647 h 109"/>
                <a:gd name="T100" fmla="*/ 2147483647 w 151"/>
                <a:gd name="T101" fmla="*/ 2147483647 h 109"/>
                <a:gd name="T102" fmla="*/ 2147483647 w 151"/>
                <a:gd name="T103" fmla="*/ 2147483647 h 109"/>
                <a:gd name="T104" fmla="*/ 2147483647 w 151"/>
                <a:gd name="T105" fmla="*/ 2147483647 h 109"/>
                <a:gd name="T106" fmla="*/ 2147483647 w 151"/>
                <a:gd name="T107" fmla="*/ 2147483647 h 109"/>
                <a:gd name="T108" fmla="*/ 2147483647 w 151"/>
                <a:gd name="T109" fmla="*/ 2147483647 h 109"/>
                <a:gd name="T110" fmla="*/ 2147483647 w 151"/>
                <a:gd name="T111" fmla="*/ 2147483647 h 109"/>
                <a:gd name="T112" fmla="*/ 2147483647 w 151"/>
                <a:gd name="T113" fmla="*/ 2147483647 h 109"/>
                <a:gd name="T114" fmla="*/ 2147483647 w 151"/>
                <a:gd name="T115" fmla="*/ 2147483647 h 109"/>
                <a:gd name="T116" fmla="*/ 2147483647 w 151"/>
                <a:gd name="T117" fmla="*/ 2147483647 h 109"/>
                <a:gd name="T118" fmla="*/ 2147483647 w 151"/>
                <a:gd name="T119" fmla="*/ 2147483647 h 109"/>
                <a:gd name="T120" fmla="*/ 2147483647 w 151"/>
                <a:gd name="T121" fmla="*/ 2147483647 h 109"/>
                <a:gd name="T122" fmla="*/ 2147483647 w 151"/>
                <a:gd name="T123" fmla="*/ 2147483647 h 109"/>
                <a:gd name="T124" fmla="*/ 2147483647 w 151"/>
                <a:gd name="T125" fmla="*/ 2147483647 h 10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51"/>
                <a:gd name="T190" fmla="*/ 0 h 109"/>
                <a:gd name="T191" fmla="*/ 151 w 151"/>
                <a:gd name="T192" fmla="*/ 109 h 10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51" h="109">
                  <a:moveTo>
                    <a:pt x="137" y="3"/>
                  </a:moveTo>
                  <a:lnTo>
                    <a:pt x="142" y="3"/>
                  </a:lnTo>
                  <a:lnTo>
                    <a:pt x="142" y="8"/>
                  </a:lnTo>
                  <a:lnTo>
                    <a:pt x="142" y="12"/>
                  </a:lnTo>
                  <a:lnTo>
                    <a:pt x="144" y="15"/>
                  </a:lnTo>
                  <a:lnTo>
                    <a:pt x="147" y="17"/>
                  </a:lnTo>
                  <a:lnTo>
                    <a:pt x="147" y="19"/>
                  </a:lnTo>
                  <a:lnTo>
                    <a:pt x="149" y="24"/>
                  </a:lnTo>
                  <a:lnTo>
                    <a:pt x="151" y="29"/>
                  </a:lnTo>
                  <a:lnTo>
                    <a:pt x="149" y="31"/>
                  </a:lnTo>
                  <a:lnTo>
                    <a:pt x="149" y="33"/>
                  </a:lnTo>
                  <a:lnTo>
                    <a:pt x="147" y="36"/>
                  </a:lnTo>
                  <a:lnTo>
                    <a:pt x="144" y="41"/>
                  </a:lnTo>
                  <a:lnTo>
                    <a:pt x="144" y="43"/>
                  </a:lnTo>
                  <a:lnTo>
                    <a:pt x="140" y="43"/>
                  </a:lnTo>
                  <a:lnTo>
                    <a:pt x="137" y="45"/>
                  </a:lnTo>
                  <a:lnTo>
                    <a:pt x="137" y="48"/>
                  </a:lnTo>
                  <a:lnTo>
                    <a:pt x="137" y="52"/>
                  </a:lnTo>
                  <a:lnTo>
                    <a:pt x="137" y="55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5" y="64"/>
                  </a:lnTo>
                  <a:lnTo>
                    <a:pt x="133" y="67"/>
                  </a:lnTo>
                  <a:lnTo>
                    <a:pt x="133" y="71"/>
                  </a:lnTo>
                  <a:lnTo>
                    <a:pt x="133" y="76"/>
                  </a:lnTo>
                  <a:lnTo>
                    <a:pt x="135" y="76"/>
                  </a:lnTo>
                  <a:lnTo>
                    <a:pt x="135" y="78"/>
                  </a:lnTo>
                  <a:lnTo>
                    <a:pt x="133" y="81"/>
                  </a:lnTo>
                  <a:lnTo>
                    <a:pt x="130" y="83"/>
                  </a:lnTo>
                  <a:lnTo>
                    <a:pt x="128" y="85"/>
                  </a:lnTo>
                  <a:lnTo>
                    <a:pt x="123" y="90"/>
                  </a:lnTo>
                  <a:lnTo>
                    <a:pt x="121" y="88"/>
                  </a:lnTo>
                  <a:lnTo>
                    <a:pt x="123" y="83"/>
                  </a:lnTo>
                  <a:lnTo>
                    <a:pt x="123" y="81"/>
                  </a:lnTo>
                  <a:lnTo>
                    <a:pt x="125" y="78"/>
                  </a:lnTo>
                  <a:lnTo>
                    <a:pt x="121" y="78"/>
                  </a:lnTo>
                  <a:lnTo>
                    <a:pt x="121" y="81"/>
                  </a:lnTo>
                  <a:lnTo>
                    <a:pt x="118" y="83"/>
                  </a:lnTo>
                  <a:lnTo>
                    <a:pt x="118" y="85"/>
                  </a:lnTo>
                  <a:lnTo>
                    <a:pt x="114" y="83"/>
                  </a:lnTo>
                  <a:lnTo>
                    <a:pt x="114" y="85"/>
                  </a:lnTo>
                  <a:lnTo>
                    <a:pt x="111" y="90"/>
                  </a:lnTo>
                  <a:lnTo>
                    <a:pt x="109" y="93"/>
                  </a:lnTo>
                  <a:lnTo>
                    <a:pt x="107" y="90"/>
                  </a:lnTo>
                  <a:lnTo>
                    <a:pt x="109" y="88"/>
                  </a:lnTo>
                  <a:lnTo>
                    <a:pt x="107" y="88"/>
                  </a:lnTo>
                  <a:lnTo>
                    <a:pt x="104" y="88"/>
                  </a:lnTo>
                  <a:lnTo>
                    <a:pt x="102" y="90"/>
                  </a:lnTo>
                  <a:lnTo>
                    <a:pt x="99" y="93"/>
                  </a:lnTo>
                  <a:lnTo>
                    <a:pt x="95" y="93"/>
                  </a:lnTo>
                  <a:lnTo>
                    <a:pt x="88" y="93"/>
                  </a:lnTo>
                  <a:lnTo>
                    <a:pt x="85" y="93"/>
                  </a:lnTo>
                  <a:lnTo>
                    <a:pt x="88" y="93"/>
                  </a:lnTo>
                  <a:lnTo>
                    <a:pt x="85" y="90"/>
                  </a:lnTo>
                  <a:lnTo>
                    <a:pt x="83" y="90"/>
                  </a:lnTo>
                  <a:lnTo>
                    <a:pt x="83" y="93"/>
                  </a:lnTo>
                  <a:lnTo>
                    <a:pt x="81" y="90"/>
                  </a:lnTo>
                  <a:lnTo>
                    <a:pt x="81" y="88"/>
                  </a:lnTo>
                  <a:lnTo>
                    <a:pt x="76" y="93"/>
                  </a:lnTo>
                  <a:lnTo>
                    <a:pt x="81" y="95"/>
                  </a:lnTo>
                  <a:lnTo>
                    <a:pt x="81" y="100"/>
                  </a:lnTo>
                  <a:lnTo>
                    <a:pt x="81" y="97"/>
                  </a:lnTo>
                  <a:lnTo>
                    <a:pt x="78" y="97"/>
                  </a:lnTo>
                  <a:lnTo>
                    <a:pt x="76" y="97"/>
                  </a:lnTo>
                  <a:lnTo>
                    <a:pt x="73" y="100"/>
                  </a:lnTo>
                  <a:lnTo>
                    <a:pt x="73" y="102"/>
                  </a:lnTo>
                  <a:lnTo>
                    <a:pt x="69" y="107"/>
                  </a:lnTo>
                  <a:lnTo>
                    <a:pt x="66" y="109"/>
                  </a:lnTo>
                  <a:lnTo>
                    <a:pt x="64" y="107"/>
                  </a:lnTo>
                  <a:lnTo>
                    <a:pt x="62" y="104"/>
                  </a:lnTo>
                  <a:lnTo>
                    <a:pt x="59" y="104"/>
                  </a:lnTo>
                  <a:lnTo>
                    <a:pt x="59" y="102"/>
                  </a:lnTo>
                  <a:lnTo>
                    <a:pt x="59" y="97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55" y="93"/>
                  </a:lnTo>
                  <a:lnTo>
                    <a:pt x="50" y="90"/>
                  </a:lnTo>
                  <a:lnTo>
                    <a:pt x="48" y="93"/>
                  </a:lnTo>
                  <a:lnTo>
                    <a:pt x="45" y="93"/>
                  </a:lnTo>
                  <a:lnTo>
                    <a:pt x="40" y="95"/>
                  </a:lnTo>
                  <a:lnTo>
                    <a:pt x="38" y="95"/>
                  </a:lnTo>
                  <a:lnTo>
                    <a:pt x="36" y="95"/>
                  </a:lnTo>
                  <a:lnTo>
                    <a:pt x="33" y="97"/>
                  </a:lnTo>
                  <a:lnTo>
                    <a:pt x="31" y="97"/>
                  </a:lnTo>
                  <a:lnTo>
                    <a:pt x="24" y="97"/>
                  </a:lnTo>
                  <a:lnTo>
                    <a:pt x="22" y="97"/>
                  </a:lnTo>
                  <a:lnTo>
                    <a:pt x="19" y="102"/>
                  </a:lnTo>
                  <a:lnTo>
                    <a:pt x="17" y="102"/>
                  </a:lnTo>
                  <a:lnTo>
                    <a:pt x="14" y="102"/>
                  </a:lnTo>
                  <a:lnTo>
                    <a:pt x="12" y="102"/>
                  </a:lnTo>
                  <a:lnTo>
                    <a:pt x="10" y="102"/>
                  </a:lnTo>
                  <a:lnTo>
                    <a:pt x="7" y="102"/>
                  </a:lnTo>
                  <a:lnTo>
                    <a:pt x="5" y="102"/>
                  </a:lnTo>
                  <a:lnTo>
                    <a:pt x="3" y="102"/>
                  </a:lnTo>
                  <a:lnTo>
                    <a:pt x="0" y="97"/>
                  </a:lnTo>
                  <a:lnTo>
                    <a:pt x="3" y="97"/>
                  </a:lnTo>
                  <a:lnTo>
                    <a:pt x="7" y="95"/>
                  </a:lnTo>
                  <a:lnTo>
                    <a:pt x="10" y="93"/>
                  </a:lnTo>
                  <a:lnTo>
                    <a:pt x="12" y="93"/>
                  </a:lnTo>
                  <a:lnTo>
                    <a:pt x="17" y="90"/>
                  </a:lnTo>
                  <a:lnTo>
                    <a:pt x="19" y="88"/>
                  </a:lnTo>
                  <a:lnTo>
                    <a:pt x="22" y="85"/>
                  </a:lnTo>
                  <a:lnTo>
                    <a:pt x="24" y="83"/>
                  </a:lnTo>
                  <a:lnTo>
                    <a:pt x="26" y="81"/>
                  </a:lnTo>
                  <a:lnTo>
                    <a:pt x="31" y="81"/>
                  </a:lnTo>
                  <a:lnTo>
                    <a:pt x="36" y="81"/>
                  </a:lnTo>
                  <a:lnTo>
                    <a:pt x="38" y="81"/>
                  </a:lnTo>
                  <a:lnTo>
                    <a:pt x="43" y="81"/>
                  </a:lnTo>
                  <a:lnTo>
                    <a:pt x="52" y="78"/>
                  </a:lnTo>
                  <a:lnTo>
                    <a:pt x="55" y="78"/>
                  </a:lnTo>
                  <a:lnTo>
                    <a:pt x="57" y="78"/>
                  </a:lnTo>
                  <a:lnTo>
                    <a:pt x="59" y="78"/>
                  </a:lnTo>
                  <a:lnTo>
                    <a:pt x="59" y="81"/>
                  </a:lnTo>
                  <a:lnTo>
                    <a:pt x="64" y="81"/>
                  </a:lnTo>
                  <a:lnTo>
                    <a:pt x="66" y="81"/>
                  </a:lnTo>
                  <a:lnTo>
                    <a:pt x="71" y="78"/>
                  </a:lnTo>
                  <a:lnTo>
                    <a:pt x="71" y="71"/>
                  </a:lnTo>
                  <a:lnTo>
                    <a:pt x="73" y="69"/>
                  </a:lnTo>
                  <a:lnTo>
                    <a:pt x="78" y="67"/>
                  </a:lnTo>
                  <a:lnTo>
                    <a:pt x="81" y="62"/>
                  </a:lnTo>
                  <a:lnTo>
                    <a:pt x="81" y="59"/>
                  </a:lnTo>
                  <a:lnTo>
                    <a:pt x="81" y="57"/>
                  </a:lnTo>
                  <a:lnTo>
                    <a:pt x="85" y="55"/>
                  </a:lnTo>
                  <a:lnTo>
                    <a:pt x="88" y="55"/>
                  </a:lnTo>
                  <a:lnTo>
                    <a:pt x="88" y="57"/>
                  </a:lnTo>
                  <a:lnTo>
                    <a:pt x="85" y="57"/>
                  </a:lnTo>
                  <a:lnTo>
                    <a:pt x="83" y="59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5" y="64"/>
                  </a:lnTo>
                  <a:lnTo>
                    <a:pt x="88" y="64"/>
                  </a:lnTo>
                  <a:lnTo>
                    <a:pt x="90" y="62"/>
                  </a:lnTo>
                  <a:lnTo>
                    <a:pt x="92" y="62"/>
                  </a:lnTo>
                  <a:lnTo>
                    <a:pt x="97" y="59"/>
                  </a:lnTo>
                  <a:lnTo>
                    <a:pt x="102" y="57"/>
                  </a:lnTo>
                  <a:lnTo>
                    <a:pt x="104" y="55"/>
                  </a:lnTo>
                  <a:lnTo>
                    <a:pt x="107" y="52"/>
                  </a:lnTo>
                  <a:lnTo>
                    <a:pt x="109" y="50"/>
                  </a:lnTo>
                  <a:lnTo>
                    <a:pt x="111" y="48"/>
                  </a:lnTo>
                  <a:lnTo>
                    <a:pt x="114" y="48"/>
                  </a:lnTo>
                  <a:lnTo>
                    <a:pt x="116" y="45"/>
                  </a:lnTo>
                  <a:lnTo>
                    <a:pt x="116" y="43"/>
                  </a:lnTo>
                  <a:lnTo>
                    <a:pt x="116" y="41"/>
                  </a:lnTo>
                  <a:lnTo>
                    <a:pt x="121" y="36"/>
                  </a:lnTo>
                  <a:lnTo>
                    <a:pt x="121" y="33"/>
                  </a:lnTo>
                  <a:lnTo>
                    <a:pt x="121" y="31"/>
                  </a:lnTo>
                  <a:lnTo>
                    <a:pt x="123" y="29"/>
                  </a:lnTo>
                  <a:lnTo>
                    <a:pt x="123" y="26"/>
                  </a:lnTo>
                  <a:lnTo>
                    <a:pt x="123" y="24"/>
                  </a:lnTo>
                  <a:lnTo>
                    <a:pt x="118" y="22"/>
                  </a:lnTo>
                  <a:lnTo>
                    <a:pt x="121" y="22"/>
                  </a:lnTo>
                  <a:lnTo>
                    <a:pt x="123" y="19"/>
                  </a:lnTo>
                  <a:lnTo>
                    <a:pt x="123" y="12"/>
                  </a:lnTo>
                  <a:lnTo>
                    <a:pt x="125" y="10"/>
                  </a:lnTo>
                  <a:lnTo>
                    <a:pt x="128" y="8"/>
                  </a:lnTo>
                  <a:lnTo>
                    <a:pt x="128" y="5"/>
                  </a:lnTo>
                  <a:lnTo>
                    <a:pt x="130" y="5"/>
                  </a:lnTo>
                  <a:lnTo>
                    <a:pt x="130" y="8"/>
                  </a:lnTo>
                  <a:lnTo>
                    <a:pt x="133" y="10"/>
                  </a:lnTo>
                  <a:lnTo>
                    <a:pt x="135" y="8"/>
                  </a:lnTo>
                  <a:lnTo>
                    <a:pt x="137" y="10"/>
                  </a:lnTo>
                  <a:lnTo>
                    <a:pt x="140" y="5"/>
                  </a:lnTo>
                  <a:lnTo>
                    <a:pt x="137" y="5"/>
                  </a:lnTo>
                  <a:lnTo>
                    <a:pt x="135" y="5"/>
                  </a:lnTo>
                  <a:lnTo>
                    <a:pt x="135" y="3"/>
                  </a:lnTo>
                  <a:lnTo>
                    <a:pt x="135" y="0"/>
                  </a:lnTo>
                  <a:lnTo>
                    <a:pt x="137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89" name="Freeform 608"/>
            <p:cNvSpPr>
              <a:spLocks/>
            </p:cNvSpPr>
            <p:nvPr/>
          </p:nvSpPr>
          <p:spPr bwMode="auto">
            <a:xfrm>
              <a:off x="4835" y="1701"/>
              <a:ext cx="176" cy="120"/>
            </a:xfrm>
            <a:custGeom>
              <a:avLst/>
              <a:gdLst>
                <a:gd name="T0" fmla="*/ 2147483647 w 151"/>
                <a:gd name="T1" fmla="*/ 2147483647 h 109"/>
                <a:gd name="T2" fmla="*/ 2147483647 w 151"/>
                <a:gd name="T3" fmla="*/ 2147483647 h 109"/>
                <a:gd name="T4" fmla="*/ 2147483647 w 151"/>
                <a:gd name="T5" fmla="*/ 2147483647 h 109"/>
                <a:gd name="T6" fmla="*/ 2147483647 w 151"/>
                <a:gd name="T7" fmla="*/ 2147483647 h 109"/>
                <a:gd name="T8" fmla="*/ 2147483647 w 151"/>
                <a:gd name="T9" fmla="*/ 2147483647 h 109"/>
                <a:gd name="T10" fmla="*/ 2147483647 w 151"/>
                <a:gd name="T11" fmla="*/ 2147483647 h 109"/>
                <a:gd name="T12" fmla="*/ 2147483647 w 151"/>
                <a:gd name="T13" fmla="*/ 2147483647 h 109"/>
                <a:gd name="T14" fmla="*/ 2147483647 w 151"/>
                <a:gd name="T15" fmla="*/ 2147483647 h 109"/>
                <a:gd name="T16" fmla="*/ 2147483647 w 151"/>
                <a:gd name="T17" fmla="*/ 2147483647 h 109"/>
                <a:gd name="T18" fmla="*/ 2147483647 w 151"/>
                <a:gd name="T19" fmla="*/ 2147483647 h 109"/>
                <a:gd name="T20" fmla="*/ 2147483647 w 151"/>
                <a:gd name="T21" fmla="*/ 2147483647 h 109"/>
                <a:gd name="T22" fmla="*/ 2147483647 w 151"/>
                <a:gd name="T23" fmla="*/ 2147483647 h 109"/>
                <a:gd name="T24" fmla="*/ 2147483647 w 151"/>
                <a:gd name="T25" fmla="*/ 2147483647 h 109"/>
                <a:gd name="T26" fmla="*/ 2147483647 w 151"/>
                <a:gd name="T27" fmla="*/ 2147483647 h 109"/>
                <a:gd name="T28" fmla="*/ 2147483647 w 151"/>
                <a:gd name="T29" fmla="*/ 2147483647 h 109"/>
                <a:gd name="T30" fmla="*/ 2147483647 w 151"/>
                <a:gd name="T31" fmla="*/ 2147483647 h 109"/>
                <a:gd name="T32" fmla="*/ 2147483647 w 151"/>
                <a:gd name="T33" fmla="*/ 2147483647 h 109"/>
                <a:gd name="T34" fmla="*/ 2147483647 w 151"/>
                <a:gd name="T35" fmla="*/ 2147483647 h 109"/>
                <a:gd name="T36" fmla="*/ 2147483647 w 151"/>
                <a:gd name="T37" fmla="*/ 2147483647 h 109"/>
                <a:gd name="T38" fmla="*/ 2147483647 w 151"/>
                <a:gd name="T39" fmla="*/ 2147483647 h 109"/>
                <a:gd name="T40" fmla="*/ 2147483647 w 151"/>
                <a:gd name="T41" fmla="*/ 2147483647 h 109"/>
                <a:gd name="T42" fmla="*/ 2147483647 w 151"/>
                <a:gd name="T43" fmla="*/ 2147483647 h 109"/>
                <a:gd name="T44" fmla="*/ 2147483647 w 151"/>
                <a:gd name="T45" fmla="*/ 2147483647 h 109"/>
                <a:gd name="T46" fmla="*/ 2147483647 w 151"/>
                <a:gd name="T47" fmla="*/ 2147483647 h 109"/>
                <a:gd name="T48" fmla="*/ 2147483647 w 151"/>
                <a:gd name="T49" fmla="*/ 2147483647 h 109"/>
                <a:gd name="T50" fmla="*/ 2147483647 w 151"/>
                <a:gd name="T51" fmla="*/ 2147483647 h 109"/>
                <a:gd name="T52" fmla="*/ 2147483647 w 151"/>
                <a:gd name="T53" fmla="*/ 2147483647 h 109"/>
                <a:gd name="T54" fmla="*/ 2147483647 w 151"/>
                <a:gd name="T55" fmla="*/ 2147483647 h 109"/>
                <a:gd name="T56" fmla="*/ 2147483647 w 151"/>
                <a:gd name="T57" fmla="*/ 2147483647 h 109"/>
                <a:gd name="T58" fmla="*/ 2147483647 w 151"/>
                <a:gd name="T59" fmla="*/ 2147483647 h 109"/>
                <a:gd name="T60" fmla="*/ 2147483647 w 151"/>
                <a:gd name="T61" fmla="*/ 2147483647 h 109"/>
                <a:gd name="T62" fmla="*/ 2147483647 w 151"/>
                <a:gd name="T63" fmla="*/ 2147483647 h 109"/>
                <a:gd name="T64" fmla="*/ 2147483647 w 151"/>
                <a:gd name="T65" fmla="*/ 2147483647 h 109"/>
                <a:gd name="T66" fmla="*/ 2147483647 w 151"/>
                <a:gd name="T67" fmla="*/ 2147483647 h 109"/>
                <a:gd name="T68" fmla="*/ 2147483647 w 151"/>
                <a:gd name="T69" fmla="*/ 2147483647 h 109"/>
                <a:gd name="T70" fmla="*/ 2147483647 w 151"/>
                <a:gd name="T71" fmla="*/ 2147483647 h 109"/>
                <a:gd name="T72" fmla="*/ 0 w 151"/>
                <a:gd name="T73" fmla="*/ 2147483647 h 109"/>
                <a:gd name="T74" fmla="*/ 2147483647 w 151"/>
                <a:gd name="T75" fmla="*/ 2147483647 h 109"/>
                <a:gd name="T76" fmla="*/ 2147483647 w 151"/>
                <a:gd name="T77" fmla="*/ 2147483647 h 109"/>
                <a:gd name="T78" fmla="*/ 2147483647 w 151"/>
                <a:gd name="T79" fmla="*/ 2147483647 h 109"/>
                <a:gd name="T80" fmla="*/ 2147483647 w 151"/>
                <a:gd name="T81" fmla="*/ 2147483647 h 109"/>
                <a:gd name="T82" fmla="*/ 2147483647 w 151"/>
                <a:gd name="T83" fmla="*/ 2147483647 h 109"/>
                <a:gd name="T84" fmla="*/ 2147483647 w 151"/>
                <a:gd name="T85" fmla="*/ 2147483647 h 109"/>
                <a:gd name="T86" fmla="*/ 2147483647 w 151"/>
                <a:gd name="T87" fmla="*/ 2147483647 h 109"/>
                <a:gd name="T88" fmla="*/ 2147483647 w 151"/>
                <a:gd name="T89" fmla="*/ 2147483647 h 109"/>
                <a:gd name="T90" fmla="*/ 2147483647 w 151"/>
                <a:gd name="T91" fmla="*/ 2147483647 h 109"/>
                <a:gd name="T92" fmla="*/ 2147483647 w 151"/>
                <a:gd name="T93" fmla="*/ 2147483647 h 109"/>
                <a:gd name="T94" fmla="*/ 2147483647 w 151"/>
                <a:gd name="T95" fmla="*/ 2147483647 h 109"/>
                <a:gd name="T96" fmla="*/ 2147483647 w 151"/>
                <a:gd name="T97" fmla="*/ 2147483647 h 109"/>
                <a:gd name="T98" fmla="*/ 2147483647 w 151"/>
                <a:gd name="T99" fmla="*/ 2147483647 h 109"/>
                <a:gd name="T100" fmla="*/ 2147483647 w 151"/>
                <a:gd name="T101" fmla="*/ 2147483647 h 109"/>
                <a:gd name="T102" fmla="*/ 2147483647 w 151"/>
                <a:gd name="T103" fmla="*/ 2147483647 h 109"/>
                <a:gd name="T104" fmla="*/ 2147483647 w 151"/>
                <a:gd name="T105" fmla="*/ 2147483647 h 109"/>
                <a:gd name="T106" fmla="*/ 2147483647 w 151"/>
                <a:gd name="T107" fmla="*/ 2147483647 h 109"/>
                <a:gd name="T108" fmla="*/ 2147483647 w 151"/>
                <a:gd name="T109" fmla="*/ 2147483647 h 109"/>
                <a:gd name="T110" fmla="*/ 2147483647 w 151"/>
                <a:gd name="T111" fmla="*/ 2147483647 h 109"/>
                <a:gd name="T112" fmla="*/ 2147483647 w 151"/>
                <a:gd name="T113" fmla="*/ 2147483647 h 109"/>
                <a:gd name="T114" fmla="*/ 2147483647 w 151"/>
                <a:gd name="T115" fmla="*/ 2147483647 h 109"/>
                <a:gd name="T116" fmla="*/ 2147483647 w 151"/>
                <a:gd name="T117" fmla="*/ 2147483647 h 109"/>
                <a:gd name="T118" fmla="*/ 2147483647 w 151"/>
                <a:gd name="T119" fmla="*/ 2147483647 h 109"/>
                <a:gd name="T120" fmla="*/ 2147483647 w 151"/>
                <a:gd name="T121" fmla="*/ 2147483647 h 109"/>
                <a:gd name="T122" fmla="*/ 2147483647 w 151"/>
                <a:gd name="T123" fmla="*/ 2147483647 h 109"/>
                <a:gd name="T124" fmla="*/ 2147483647 w 151"/>
                <a:gd name="T125" fmla="*/ 2147483647 h 10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51"/>
                <a:gd name="T190" fmla="*/ 0 h 109"/>
                <a:gd name="T191" fmla="*/ 151 w 151"/>
                <a:gd name="T192" fmla="*/ 109 h 10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51" h="109">
                  <a:moveTo>
                    <a:pt x="137" y="3"/>
                  </a:moveTo>
                  <a:lnTo>
                    <a:pt x="142" y="3"/>
                  </a:lnTo>
                  <a:lnTo>
                    <a:pt x="142" y="8"/>
                  </a:lnTo>
                  <a:lnTo>
                    <a:pt x="142" y="12"/>
                  </a:lnTo>
                  <a:lnTo>
                    <a:pt x="144" y="15"/>
                  </a:lnTo>
                  <a:lnTo>
                    <a:pt x="147" y="17"/>
                  </a:lnTo>
                  <a:lnTo>
                    <a:pt x="147" y="19"/>
                  </a:lnTo>
                  <a:lnTo>
                    <a:pt x="149" y="24"/>
                  </a:lnTo>
                  <a:lnTo>
                    <a:pt x="151" y="29"/>
                  </a:lnTo>
                  <a:lnTo>
                    <a:pt x="149" y="31"/>
                  </a:lnTo>
                  <a:lnTo>
                    <a:pt x="149" y="33"/>
                  </a:lnTo>
                  <a:lnTo>
                    <a:pt x="147" y="36"/>
                  </a:lnTo>
                  <a:lnTo>
                    <a:pt x="144" y="41"/>
                  </a:lnTo>
                  <a:lnTo>
                    <a:pt x="144" y="43"/>
                  </a:lnTo>
                  <a:lnTo>
                    <a:pt x="140" y="43"/>
                  </a:lnTo>
                  <a:lnTo>
                    <a:pt x="137" y="45"/>
                  </a:lnTo>
                  <a:lnTo>
                    <a:pt x="137" y="48"/>
                  </a:lnTo>
                  <a:lnTo>
                    <a:pt x="137" y="52"/>
                  </a:lnTo>
                  <a:lnTo>
                    <a:pt x="137" y="55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5" y="64"/>
                  </a:lnTo>
                  <a:lnTo>
                    <a:pt x="133" y="67"/>
                  </a:lnTo>
                  <a:lnTo>
                    <a:pt x="133" y="71"/>
                  </a:lnTo>
                  <a:lnTo>
                    <a:pt x="133" y="76"/>
                  </a:lnTo>
                  <a:lnTo>
                    <a:pt x="135" y="76"/>
                  </a:lnTo>
                  <a:lnTo>
                    <a:pt x="135" y="78"/>
                  </a:lnTo>
                  <a:lnTo>
                    <a:pt x="133" y="81"/>
                  </a:lnTo>
                  <a:lnTo>
                    <a:pt x="130" y="83"/>
                  </a:lnTo>
                  <a:lnTo>
                    <a:pt x="128" y="85"/>
                  </a:lnTo>
                  <a:lnTo>
                    <a:pt x="123" y="90"/>
                  </a:lnTo>
                  <a:lnTo>
                    <a:pt x="121" y="88"/>
                  </a:lnTo>
                  <a:lnTo>
                    <a:pt x="123" y="83"/>
                  </a:lnTo>
                  <a:lnTo>
                    <a:pt x="123" y="81"/>
                  </a:lnTo>
                  <a:lnTo>
                    <a:pt x="125" y="78"/>
                  </a:lnTo>
                  <a:lnTo>
                    <a:pt x="121" y="78"/>
                  </a:lnTo>
                  <a:lnTo>
                    <a:pt x="121" y="81"/>
                  </a:lnTo>
                  <a:lnTo>
                    <a:pt x="118" y="83"/>
                  </a:lnTo>
                  <a:lnTo>
                    <a:pt x="118" y="85"/>
                  </a:lnTo>
                  <a:lnTo>
                    <a:pt x="114" y="83"/>
                  </a:lnTo>
                  <a:lnTo>
                    <a:pt x="114" y="85"/>
                  </a:lnTo>
                  <a:lnTo>
                    <a:pt x="111" y="90"/>
                  </a:lnTo>
                  <a:lnTo>
                    <a:pt x="109" y="93"/>
                  </a:lnTo>
                  <a:lnTo>
                    <a:pt x="107" y="90"/>
                  </a:lnTo>
                  <a:lnTo>
                    <a:pt x="109" y="88"/>
                  </a:lnTo>
                  <a:lnTo>
                    <a:pt x="107" y="88"/>
                  </a:lnTo>
                  <a:lnTo>
                    <a:pt x="104" y="88"/>
                  </a:lnTo>
                  <a:lnTo>
                    <a:pt x="102" y="90"/>
                  </a:lnTo>
                  <a:lnTo>
                    <a:pt x="99" y="93"/>
                  </a:lnTo>
                  <a:lnTo>
                    <a:pt x="95" y="93"/>
                  </a:lnTo>
                  <a:lnTo>
                    <a:pt x="88" y="93"/>
                  </a:lnTo>
                  <a:lnTo>
                    <a:pt x="85" y="93"/>
                  </a:lnTo>
                  <a:lnTo>
                    <a:pt x="88" y="93"/>
                  </a:lnTo>
                  <a:lnTo>
                    <a:pt x="85" y="90"/>
                  </a:lnTo>
                  <a:lnTo>
                    <a:pt x="83" y="90"/>
                  </a:lnTo>
                  <a:lnTo>
                    <a:pt x="83" y="93"/>
                  </a:lnTo>
                  <a:lnTo>
                    <a:pt x="81" y="90"/>
                  </a:lnTo>
                  <a:lnTo>
                    <a:pt x="81" y="88"/>
                  </a:lnTo>
                  <a:lnTo>
                    <a:pt x="76" y="93"/>
                  </a:lnTo>
                  <a:lnTo>
                    <a:pt x="81" y="95"/>
                  </a:lnTo>
                  <a:lnTo>
                    <a:pt x="81" y="100"/>
                  </a:lnTo>
                  <a:lnTo>
                    <a:pt x="81" y="97"/>
                  </a:lnTo>
                  <a:lnTo>
                    <a:pt x="78" y="97"/>
                  </a:lnTo>
                  <a:lnTo>
                    <a:pt x="76" y="97"/>
                  </a:lnTo>
                  <a:lnTo>
                    <a:pt x="73" y="100"/>
                  </a:lnTo>
                  <a:lnTo>
                    <a:pt x="73" y="102"/>
                  </a:lnTo>
                  <a:lnTo>
                    <a:pt x="69" y="107"/>
                  </a:lnTo>
                  <a:lnTo>
                    <a:pt x="66" y="109"/>
                  </a:lnTo>
                  <a:lnTo>
                    <a:pt x="64" y="107"/>
                  </a:lnTo>
                  <a:lnTo>
                    <a:pt x="62" y="104"/>
                  </a:lnTo>
                  <a:lnTo>
                    <a:pt x="59" y="104"/>
                  </a:lnTo>
                  <a:lnTo>
                    <a:pt x="59" y="102"/>
                  </a:lnTo>
                  <a:lnTo>
                    <a:pt x="59" y="97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55" y="93"/>
                  </a:lnTo>
                  <a:lnTo>
                    <a:pt x="50" y="90"/>
                  </a:lnTo>
                  <a:lnTo>
                    <a:pt x="48" y="93"/>
                  </a:lnTo>
                  <a:lnTo>
                    <a:pt x="45" y="93"/>
                  </a:lnTo>
                  <a:lnTo>
                    <a:pt x="40" y="95"/>
                  </a:lnTo>
                  <a:lnTo>
                    <a:pt x="38" y="95"/>
                  </a:lnTo>
                  <a:lnTo>
                    <a:pt x="36" y="95"/>
                  </a:lnTo>
                  <a:lnTo>
                    <a:pt x="33" y="97"/>
                  </a:lnTo>
                  <a:lnTo>
                    <a:pt x="31" y="97"/>
                  </a:lnTo>
                  <a:lnTo>
                    <a:pt x="24" y="97"/>
                  </a:lnTo>
                  <a:lnTo>
                    <a:pt x="22" y="97"/>
                  </a:lnTo>
                  <a:lnTo>
                    <a:pt x="19" y="102"/>
                  </a:lnTo>
                  <a:lnTo>
                    <a:pt x="17" y="102"/>
                  </a:lnTo>
                  <a:lnTo>
                    <a:pt x="14" y="102"/>
                  </a:lnTo>
                  <a:lnTo>
                    <a:pt x="12" y="102"/>
                  </a:lnTo>
                  <a:lnTo>
                    <a:pt x="10" y="102"/>
                  </a:lnTo>
                  <a:lnTo>
                    <a:pt x="7" y="102"/>
                  </a:lnTo>
                  <a:lnTo>
                    <a:pt x="5" y="102"/>
                  </a:lnTo>
                  <a:lnTo>
                    <a:pt x="3" y="102"/>
                  </a:lnTo>
                  <a:lnTo>
                    <a:pt x="0" y="97"/>
                  </a:lnTo>
                  <a:lnTo>
                    <a:pt x="3" y="97"/>
                  </a:lnTo>
                  <a:lnTo>
                    <a:pt x="7" y="95"/>
                  </a:lnTo>
                  <a:lnTo>
                    <a:pt x="10" y="93"/>
                  </a:lnTo>
                  <a:lnTo>
                    <a:pt x="12" y="93"/>
                  </a:lnTo>
                  <a:lnTo>
                    <a:pt x="17" y="90"/>
                  </a:lnTo>
                  <a:lnTo>
                    <a:pt x="19" y="88"/>
                  </a:lnTo>
                  <a:lnTo>
                    <a:pt x="22" y="85"/>
                  </a:lnTo>
                  <a:lnTo>
                    <a:pt x="24" y="83"/>
                  </a:lnTo>
                  <a:lnTo>
                    <a:pt x="26" y="81"/>
                  </a:lnTo>
                  <a:lnTo>
                    <a:pt x="31" y="81"/>
                  </a:lnTo>
                  <a:lnTo>
                    <a:pt x="36" y="81"/>
                  </a:lnTo>
                  <a:lnTo>
                    <a:pt x="38" y="81"/>
                  </a:lnTo>
                  <a:lnTo>
                    <a:pt x="43" y="81"/>
                  </a:lnTo>
                  <a:lnTo>
                    <a:pt x="52" y="78"/>
                  </a:lnTo>
                  <a:lnTo>
                    <a:pt x="55" y="78"/>
                  </a:lnTo>
                  <a:lnTo>
                    <a:pt x="57" y="78"/>
                  </a:lnTo>
                  <a:lnTo>
                    <a:pt x="59" y="78"/>
                  </a:lnTo>
                  <a:lnTo>
                    <a:pt x="59" y="81"/>
                  </a:lnTo>
                  <a:lnTo>
                    <a:pt x="64" y="81"/>
                  </a:lnTo>
                  <a:lnTo>
                    <a:pt x="66" y="81"/>
                  </a:lnTo>
                  <a:lnTo>
                    <a:pt x="71" y="78"/>
                  </a:lnTo>
                  <a:lnTo>
                    <a:pt x="71" y="71"/>
                  </a:lnTo>
                  <a:lnTo>
                    <a:pt x="73" y="69"/>
                  </a:lnTo>
                  <a:lnTo>
                    <a:pt x="78" y="67"/>
                  </a:lnTo>
                  <a:lnTo>
                    <a:pt x="81" y="62"/>
                  </a:lnTo>
                  <a:lnTo>
                    <a:pt x="81" y="59"/>
                  </a:lnTo>
                  <a:lnTo>
                    <a:pt x="81" y="57"/>
                  </a:lnTo>
                  <a:lnTo>
                    <a:pt x="85" y="55"/>
                  </a:lnTo>
                  <a:lnTo>
                    <a:pt x="88" y="55"/>
                  </a:lnTo>
                  <a:lnTo>
                    <a:pt x="88" y="57"/>
                  </a:lnTo>
                  <a:lnTo>
                    <a:pt x="85" y="57"/>
                  </a:lnTo>
                  <a:lnTo>
                    <a:pt x="83" y="59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5" y="64"/>
                  </a:lnTo>
                  <a:lnTo>
                    <a:pt x="88" y="64"/>
                  </a:lnTo>
                  <a:lnTo>
                    <a:pt x="90" y="62"/>
                  </a:lnTo>
                  <a:lnTo>
                    <a:pt x="92" y="62"/>
                  </a:lnTo>
                  <a:lnTo>
                    <a:pt x="97" y="59"/>
                  </a:lnTo>
                  <a:lnTo>
                    <a:pt x="102" y="57"/>
                  </a:lnTo>
                  <a:lnTo>
                    <a:pt x="104" y="55"/>
                  </a:lnTo>
                  <a:lnTo>
                    <a:pt x="107" y="52"/>
                  </a:lnTo>
                  <a:lnTo>
                    <a:pt x="109" y="50"/>
                  </a:lnTo>
                  <a:lnTo>
                    <a:pt x="111" y="48"/>
                  </a:lnTo>
                  <a:lnTo>
                    <a:pt x="114" y="48"/>
                  </a:lnTo>
                  <a:lnTo>
                    <a:pt x="116" y="45"/>
                  </a:lnTo>
                  <a:lnTo>
                    <a:pt x="116" y="43"/>
                  </a:lnTo>
                  <a:lnTo>
                    <a:pt x="116" y="41"/>
                  </a:lnTo>
                  <a:lnTo>
                    <a:pt x="121" y="36"/>
                  </a:lnTo>
                  <a:lnTo>
                    <a:pt x="121" y="33"/>
                  </a:lnTo>
                  <a:lnTo>
                    <a:pt x="121" y="31"/>
                  </a:lnTo>
                  <a:lnTo>
                    <a:pt x="123" y="29"/>
                  </a:lnTo>
                  <a:lnTo>
                    <a:pt x="123" y="26"/>
                  </a:lnTo>
                  <a:lnTo>
                    <a:pt x="123" y="24"/>
                  </a:lnTo>
                  <a:lnTo>
                    <a:pt x="118" y="22"/>
                  </a:lnTo>
                  <a:lnTo>
                    <a:pt x="121" y="22"/>
                  </a:lnTo>
                  <a:lnTo>
                    <a:pt x="123" y="19"/>
                  </a:lnTo>
                  <a:lnTo>
                    <a:pt x="123" y="12"/>
                  </a:lnTo>
                  <a:lnTo>
                    <a:pt x="125" y="10"/>
                  </a:lnTo>
                  <a:lnTo>
                    <a:pt x="128" y="8"/>
                  </a:lnTo>
                  <a:lnTo>
                    <a:pt x="128" y="5"/>
                  </a:lnTo>
                  <a:lnTo>
                    <a:pt x="130" y="5"/>
                  </a:lnTo>
                  <a:lnTo>
                    <a:pt x="130" y="8"/>
                  </a:lnTo>
                  <a:lnTo>
                    <a:pt x="133" y="10"/>
                  </a:lnTo>
                  <a:lnTo>
                    <a:pt x="135" y="8"/>
                  </a:lnTo>
                  <a:lnTo>
                    <a:pt x="137" y="10"/>
                  </a:lnTo>
                  <a:lnTo>
                    <a:pt x="140" y="5"/>
                  </a:lnTo>
                  <a:lnTo>
                    <a:pt x="137" y="5"/>
                  </a:lnTo>
                  <a:lnTo>
                    <a:pt x="135" y="5"/>
                  </a:lnTo>
                  <a:lnTo>
                    <a:pt x="135" y="3"/>
                  </a:lnTo>
                  <a:lnTo>
                    <a:pt x="135" y="0"/>
                  </a:lnTo>
                  <a:lnTo>
                    <a:pt x="137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90" name="Freeform 609"/>
            <p:cNvSpPr>
              <a:spLocks/>
            </p:cNvSpPr>
            <p:nvPr/>
          </p:nvSpPr>
          <p:spPr bwMode="auto">
            <a:xfrm>
              <a:off x="4951" y="1749"/>
              <a:ext cx="5" cy="7"/>
            </a:xfrm>
            <a:custGeom>
              <a:avLst/>
              <a:gdLst>
                <a:gd name="T0" fmla="*/ 2147482317 w 5"/>
                <a:gd name="T1" fmla="*/ 0 h 7"/>
                <a:gd name="T2" fmla="*/ 2147482317 w 5"/>
                <a:gd name="T3" fmla="*/ 2147482551 h 7"/>
                <a:gd name="T4" fmla="*/ 2147482317 w 5"/>
                <a:gd name="T5" fmla="*/ 2147482551 h 7"/>
                <a:gd name="T6" fmla="*/ 2147482317 w 5"/>
                <a:gd name="T7" fmla="*/ 2147482551 h 7"/>
                <a:gd name="T8" fmla="*/ 0 w 5"/>
                <a:gd name="T9" fmla="*/ 2147482551 h 7"/>
                <a:gd name="T10" fmla="*/ 0 w 5"/>
                <a:gd name="T11" fmla="*/ 2147482551 h 7"/>
                <a:gd name="T12" fmla="*/ 2147482317 w 5"/>
                <a:gd name="T13" fmla="*/ 2147482551 h 7"/>
                <a:gd name="T14" fmla="*/ 2147482317 w 5"/>
                <a:gd name="T15" fmla="*/ 0 h 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7"/>
                <a:gd name="T26" fmla="*/ 5 w 5"/>
                <a:gd name="T27" fmla="*/ 7 h 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7">
                  <a:moveTo>
                    <a:pt x="5" y="0"/>
                  </a:moveTo>
                  <a:lnTo>
                    <a:pt x="5" y="2"/>
                  </a:lnTo>
                  <a:lnTo>
                    <a:pt x="5" y="5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3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91" name="Freeform 610"/>
            <p:cNvSpPr>
              <a:spLocks/>
            </p:cNvSpPr>
            <p:nvPr/>
          </p:nvSpPr>
          <p:spPr bwMode="auto">
            <a:xfrm>
              <a:off x="4951" y="1749"/>
              <a:ext cx="5" cy="7"/>
            </a:xfrm>
            <a:custGeom>
              <a:avLst/>
              <a:gdLst>
                <a:gd name="T0" fmla="*/ 2147482317 w 5"/>
                <a:gd name="T1" fmla="*/ 0 h 7"/>
                <a:gd name="T2" fmla="*/ 2147482317 w 5"/>
                <a:gd name="T3" fmla="*/ 2147482551 h 7"/>
                <a:gd name="T4" fmla="*/ 2147482317 w 5"/>
                <a:gd name="T5" fmla="*/ 2147482551 h 7"/>
                <a:gd name="T6" fmla="*/ 2147482317 w 5"/>
                <a:gd name="T7" fmla="*/ 2147482551 h 7"/>
                <a:gd name="T8" fmla="*/ 0 w 5"/>
                <a:gd name="T9" fmla="*/ 2147482551 h 7"/>
                <a:gd name="T10" fmla="*/ 0 w 5"/>
                <a:gd name="T11" fmla="*/ 2147482551 h 7"/>
                <a:gd name="T12" fmla="*/ 2147482317 w 5"/>
                <a:gd name="T13" fmla="*/ 2147482551 h 7"/>
                <a:gd name="T14" fmla="*/ 2147482317 w 5"/>
                <a:gd name="T15" fmla="*/ 0 h 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7"/>
                <a:gd name="T26" fmla="*/ 5 w 5"/>
                <a:gd name="T27" fmla="*/ 7 h 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7">
                  <a:moveTo>
                    <a:pt x="5" y="0"/>
                  </a:moveTo>
                  <a:lnTo>
                    <a:pt x="5" y="2"/>
                  </a:lnTo>
                  <a:lnTo>
                    <a:pt x="5" y="5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3" y="2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92" name="Freeform 611"/>
            <p:cNvSpPr>
              <a:spLocks/>
            </p:cNvSpPr>
            <p:nvPr/>
          </p:nvSpPr>
          <p:spPr bwMode="auto">
            <a:xfrm>
              <a:off x="4857" y="1808"/>
              <a:ext cx="38" cy="24"/>
            </a:xfrm>
            <a:custGeom>
              <a:avLst/>
              <a:gdLst>
                <a:gd name="T0" fmla="*/ 2147483647 w 33"/>
                <a:gd name="T1" fmla="*/ 2147483647 h 22"/>
                <a:gd name="T2" fmla="*/ 2147483647 w 33"/>
                <a:gd name="T3" fmla="*/ 2147483647 h 22"/>
                <a:gd name="T4" fmla="*/ 2147483647 w 33"/>
                <a:gd name="T5" fmla="*/ 2147483647 h 22"/>
                <a:gd name="T6" fmla="*/ 2147483647 w 33"/>
                <a:gd name="T7" fmla="*/ 2147483647 h 22"/>
                <a:gd name="T8" fmla="*/ 2147483647 w 33"/>
                <a:gd name="T9" fmla="*/ 2147483647 h 22"/>
                <a:gd name="T10" fmla="*/ 2147483647 w 33"/>
                <a:gd name="T11" fmla="*/ 2147483647 h 22"/>
                <a:gd name="T12" fmla="*/ 2147483647 w 33"/>
                <a:gd name="T13" fmla="*/ 2147483647 h 22"/>
                <a:gd name="T14" fmla="*/ 2147483647 w 33"/>
                <a:gd name="T15" fmla="*/ 2147483647 h 22"/>
                <a:gd name="T16" fmla="*/ 2147483647 w 33"/>
                <a:gd name="T17" fmla="*/ 2147483647 h 22"/>
                <a:gd name="T18" fmla="*/ 2147483647 w 33"/>
                <a:gd name="T19" fmla="*/ 2147483647 h 22"/>
                <a:gd name="T20" fmla="*/ 2147483647 w 33"/>
                <a:gd name="T21" fmla="*/ 2147483647 h 22"/>
                <a:gd name="T22" fmla="*/ 2147483647 w 33"/>
                <a:gd name="T23" fmla="*/ 2147483647 h 22"/>
                <a:gd name="T24" fmla="*/ 2147483647 w 33"/>
                <a:gd name="T25" fmla="*/ 2147483647 h 22"/>
                <a:gd name="T26" fmla="*/ 2147483647 w 33"/>
                <a:gd name="T27" fmla="*/ 2147483647 h 22"/>
                <a:gd name="T28" fmla="*/ 0 w 33"/>
                <a:gd name="T29" fmla="*/ 2147483647 h 22"/>
                <a:gd name="T30" fmla="*/ 0 w 33"/>
                <a:gd name="T31" fmla="*/ 2147483647 h 22"/>
                <a:gd name="T32" fmla="*/ 2147483647 w 33"/>
                <a:gd name="T33" fmla="*/ 2147483647 h 22"/>
                <a:gd name="T34" fmla="*/ 2147483647 w 33"/>
                <a:gd name="T35" fmla="*/ 2147483647 h 22"/>
                <a:gd name="T36" fmla="*/ 2147483647 w 33"/>
                <a:gd name="T37" fmla="*/ 2147483647 h 22"/>
                <a:gd name="T38" fmla="*/ 2147483647 w 33"/>
                <a:gd name="T39" fmla="*/ 2147483647 h 22"/>
                <a:gd name="T40" fmla="*/ 2147483647 w 33"/>
                <a:gd name="T41" fmla="*/ 2147483647 h 22"/>
                <a:gd name="T42" fmla="*/ 2147483647 w 33"/>
                <a:gd name="T43" fmla="*/ 2147483647 h 22"/>
                <a:gd name="T44" fmla="*/ 2147483647 w 33"/>
                <a:gd name="T45" fmla="*/ 2147483647 h 22"/>
                <a:gd name="T46" fmla="*/ 2147483647 w 33"/>
                <a:gd name="T47" fmla="*/ 0 h 22"/>
                <a:gd name="T48" fmla="*/ 2147483647 w 33"/>
                <a:gd name="T49" fmla="*/ 0 h 22"/>
                <a:gd name="T50" fmla="*/ 2147483647 w 33"/>
                <a:gd name="T51" fmla="*/ 0 h 22"/>
                <a:gd name="T52" fmla="*/ 2147483647 w 33"/>
                <a:gd name="T53" fmla="*/ 0 h 22"/>
                <a:gd name="T54" fmla="*/ 2147483647 w 33"/>
                <a:gd name="T55" fmla="*/ 2147483647 h 22"/>
                <a:gd name="T56" fmla="*/ 2147483647 w 33"/>
                <a:gd name="T57" fmla="*/ 2147483647 h 22"/>
                <a:gd name="T58" fmla="*/ 2147483647 w 33"/>
                <a:gd name="T59" fmla="*/ 2147483647 h 22"/>
                <a:gd name="T60" fmla="*/ 2147483647 w 33"/>
                <a:gd name="T61" fmla="*/ 2147483647 h 22"/>
                <a:gd name="T62" fmla="*/ 2147483647 w 33"/>
                <a:gd name="T63" fmla="*/ 2147483647 h 22"/>
                <a:gd name="T64" fmla="*/ 2147483647 w 33"/>
                <a:gd name="T65" fmla="*/ 2147483647 h 22"/>
                <a:gd name="T66" fmla="*/ 2147483647 w 33"/>
                <a:gd name="T67" fmla="*/ 2147483647 h 22"/>
                <a:gd name="T68" fmla="*/ 2147483647 w 33"/>
                <a:gd name="T69" fmla="*/ 2147483647 h 2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"/>
                <a:gd name="T106" fmla="*/ 0 h 22"/>
                <a:gd name="T107" fmla="*/ 33 w 33"/>
                <a:gd name="T108" fmla="*/ 22 h 2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" h="22">
                  <a:moveTo>
                    <a:pt x="26" y="14"/>
                  </a:moveTo>
                  <a:lnTo>
                    <a:pt x="24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4" y="17"/>
                  </a:lnTo>
                  <a:lnTo>
                    <a:pt x="12" y="19"/>
                  </a:lnTo>
                  <a:lnTo>
                    <a:pt x="10" y="22"/>
                  </a:lnTo>
                  <a:lnTo>
                    <a:pt x="7" y="22"/>
                  </a:lnTo>
                  <a:lnTo>
                    <a:pt x="7" y="19"/>
                  </a:lnTo>
                  <a:lnTo>
                    <a:pt x="5" y="19"/>
                  </a:lnTo>
                  <a:lnTo>
                    <a:pt x="3" y="17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0" y="12"/>
                  </a:lnTo>
                  <a:lnTo>
                    <a:pt x="3" y="10"/>
                  </a:lnTo>
                  <a:lnTo>
                    <a:pt x="7" y="5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7" y="5"/>
                  </a:lnTo>
                  <a:lnTo>
                    <a:pt x="19" y="3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3"/>
                  </a:lnTo>
                  <a:lnTo>
                    <a:pt x="33" y="7"/>
                  </a:lnTo>
                  <a:lnTo>
                    <a:pt x="31" y="10"/>
                  </a:lnTo>
                  <a:lnTo>
                    <a:pt x="29" y="10"/>
                  </a:lnTo>
                  <a:lnTo>
                    <a:pt x="29" y="12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93" name="Freeform 612"/>
            <p:cNvSpPr>
              <a:spLocks/>
            </p:cNvSpPr>
            <p:nvPr/>
          </p:nvSpPr>
          <p:spPr bwMode="auto">
            <a:xfrm>
              <a:off x="4857" y="1808"/>
              <a:ext cx="38" cy="24"/>
            </a:xfrm>
            <a:custGeom>
              <a:avLst/>
              <a:gdLst>
                <a:gd name="T0" fmla="*/ 2147483647 w 33"/>
                <a:gd name="T1" fmla="*/ 2147483647 h 22"/>
                <a:gd name="T2" fmla="*/ 2147483647 w 33"/>
                <a:gd name="T3" fmla="*/ 2147483647 h 22"/>
                <a:gd name="T4" fmla="*/ 2147483647 w 33"/>
                <a:gd name="T5" fmla="*/ 2147483647 h 22"/>
                <a:gd name="T6" fmla="*/ 2147483647 w 33"/>
                <a:gd name="T7" fmla="*/ 2147483647 h 22"/>
                <a:gd name="T8" fmla="*/ 2147483647 w 33"/>
                <a:gd name="T9" fmla="*/ 2147483647 h 22"/>
                <a:gd name="T10" fmla="*/ 2147483647 w 33"/>
                <a:gd name="T11" fmla="*/ 2147483647 h 22"/>
                <a:gd name="T12" fmla="*/ 2147483647 w 33"/>
                <a:gd name="T13" fmla="*/ 2147483647 h 22"/>
                <a:gd name="T14" fmla="*/ 2147483647 w 33"/>
                <a:gd name="T15" fmla="*/ 2147483647 h 22"/>
                <a:gd name="T16" fmla="*/ 2147483647 w 33"/>
                <a:gd name="T17" fmla="*/ 2147483647 h 22"/>
                <a:gd name="T18" fmla="*/ 2147483647 w 33"/>
                <a:gd name="T19" fmla="*/ 2147483647 h 22"/>
                <a:gd name="T20" fmla="*/ 2147483647 w 33"/>
                <a:gd name="T21" fmla="*/ 2147483647 h 22"/>
                <a:gd name="T22" fmla="*/ 2147483647 w 33"/>
                <a:gd name="T23" fmla="*/ 2147483647 h 22"/>
                <a:gd name="T24" fmla="*/ 2147483647 w 33"/>
                <a:gd name="T25" fmla="*/ 2147483647 h 22"/>
                <a:gd name="T26" fmla="*/ 2147483647 w 33"/>
                <a:gd name="T27" fmla="*/ 2147483647 h 22"/>
                <a:gd name="T28" fmla="*/ 0 w 33"/>
                <a:gd name="T29" fmla="*/ 2147483647 h 22"/>
                <a:gd name="T30" fmla="*/ 0 w 33"/>
                <a:gd name="T31" fmla="*/ 2147483647 h 22"/>
                <a:gd name="T32" fmla="*/ 2147483647 w 33"/>
                <a:gd name="T33" fmla="*/ 2147483647 h 22"/>
                <a:gd name="T34" fmla="*/ 2147483647 w 33"/>
                <a:gd name="T35" fmla="*/ 2147483647 h 22"/>
                <a:gd name="T36" fmla="*/ 2147483647 w 33"/>
                <a:gd name="T37" fmla="*/ 2147483647 h 22"/>
                <a:gd name="T38" fmla="*/ 2147483647 w 33"/>
                <a:gd name="T39" fmla="*/ 2147483647 h 22"/>
                <a:gd name="T40" fmla="*/ 2147483647 w 33"/>
                <a:gd name="T41" fmla="*/ 2147483647 h 22"/>
                <a:gd name="T42" fmla="*/ 2147483647 w 33"/>
                <a:gd name="T43" fmla="*/ 2147483647 h 22"/>
                <a:gd name="T44" fmla="*/ 2147483647 w 33"/>
                <a:gd name="T45" fmla="*/ 2147483647 h 22"/>
                <a:gd name="T46" fmla="*/ 2147483647 w 33"/>
                <a:gd name="T47" fmla="*/ 0 h 22"/>
                <a:gd name="T48" fmla="*/ 2147483647 w 33"/>
                <a:gd name="T49" fmla="*/ 0 h 22"/>
                <a:gd name="T50" fmla="*/ 2147483647 w 33"/>
                <a:gd name="T51" fmla="*/ 0 h 22"/>
                <a:gd name="T52" fmla="*/ 2147483647 w 33"/>
                <a:gd name="T53" fmla="*/ 0 h 22"/>
                <a:gd name="T54" fmla="*/ 2147483647 w 33"/>
                <a:gd name="T55" fmla="*/ 2147483647 h 22"/>
                <a:gd name="T56" fmla="*/ 2147483647 w 33"/>
                <a:gd name="T57" fmla="*/ 2147483647 h 22"/>
                <a:gd name="T58" fmla="*/ 2147483647 w 33"/>
                <a:gd name="T59" fmla="*/ 2147483647 h 22"/>
                <a:gd name="T60" fmla="*/ 2147483647 w 33"/>
                <a:gd name="T61" fmla="*/ 2147483647 h 22"/>
                <a:gd name="T62" fmla="*/ 2147483647 w 33"/>
                <a:gd name="T63" fmla="*/ 2147483647 h 22"/>
                <a:gd name="T64" fmla="*/ 2147483647 w 33"/>
                <a:gd name="T65" fmla="*/ 2147483647 h 22"/>
                <a:gd name="T66" fmla="*/ 2147483647 w 33"/>
                <a:gd name="T67" fmla="*/ 2147483647 h 22"/>
                <a:gd name="T68" fmla="*/ 2147483647 w 33"/>
                <a:gd name="T69" fmla="*/ 2147483647 h 2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"/>
                <a:gd name="T106" fmla="*/ 0 h 22"/>
                <a:gd name="T107" fmla="*/ 33 w 33"/>
                <a:gd name="T108" fmla="*/ 22 h 2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" h="22">
                  <a:moveTo>
                    <a:pt x="26" y="14"/>
                  </a:moveTo>
                  <a:lnTo>
                    <a:pt x="24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4" y="17"/>
                  </a:lnTo>
                  <a:lnTo>
                    <a:pt x="12" y="19"/>
                  </a:lnTo>
                  <a:lnTo>
                    <a:pt x="10" y="22"/>
                  </a:lnTo>
                  <a:lnTo>
                    <a:pt x="7" y="22"/>
                  </a:lnTo>
                  <a:lnTo>
                    <a:pt x="7" y="19"/>
                  </a:lnTo>
                  <a:lnTo>
                    <a:pt x="5" y="19"/>
                  </a:lnTo>
                  <a:lnTo>
                    <a:pt x="3" y="17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0" y="12"/>
                  </a:lnTo>
                  <a:lnTo>
                    <a:pt x="3" y="10"/>
                  </a:lnTo>
                  <a:lnTo>
                    <a:pt x="7" y="5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7" y="5"/>
                  </a:lnTo>
                  <a:lnTo>
                    <a:pt x="19" y="3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3"/>
                  </a:lnTo>
                  <a:lnTo>
                    <a:pt x="33" y="7"/>
                  </a:lnTo>
                  <a:lnTo>
                    <a:pt x="31" y="10"/>
                  </a:lnTo>
                  <a:lnTo>
                    <a:pt x="29" y="10"/>
                  </a:lnTo>
                  <a:lnTo>
                    <a:pt x="29" y="12"/>
                  </a:lnTo>
                  <a:lnTo>
                    <a:pt x="26" y="1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94" name="Freeform 613"/>
            <p:cNvSpPr>
              <a:spLocks/>
            </p:cNvSpPr>
            <p:nvPr/>
          </p:nvSpPr>
          <p:spPr bwMode="auto">
            <a:xfrm>
              <a:off x="4895" y="1804"/>
              <a:ext cx="6" cy="7"/>
            </a:xfrm>
            <a:custGeom>
              <a:avLst/>
              <a:gdLst>
                <a:gd name="T0" fmla="*/ 2147483647 w 5"/>
                <a:gd name="T1" fmla="*/ 0 h 7"/>
                <a:gd name="T2" fmla="*/ 2147483647 w 5"/>
                <a:gd name="T3" fmla="*/ 2147482551 h 7"/>
                <a:gd name="T4" fmla="*/ 0 w 5"/>
                <a:gd name="T5" fmla="*/ 2147482551 h 7"/>
                <a:gd name="T6" fmla="*/ 2147483647 w 5"/>
                <a:gd name="T7" fmla="*/ 2147482551 h 7"/>
                <a:gd name="T8" fmla="*/ 2147483647 w 5"/>
                <a:gd name="T9" fmla="*/ 2147482551 h 7"/>
                <a:gd name="T10" fmla="*/ 2147483647 w 5"/>
                <a:gd name="T11" fmla="*/ 2147482551 h 7"/>
                <a:gd name="T12" fmla="*/ 2147483647 w 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7"/>
                <a:gd name="T23" fmla="*/ 5 w 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7">
                  <a:moveTo>
                    <a:pt x="5" y="0"/>
                  </a:moveTo>
                  <a:lnTo>
                    <a:pt x="3" y="4"/>
                  </a:lnTo>
                  <a:lnTo>
                    <a:pt x="0" y="4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95" name="Freeform 614"/>
            <p:cNvSpPr>
              <a:spLocks/>
            </p:cNvSpPr>
            <p:nvPr/>
          </p:nvSpPr>
          <p:spPr bwMode="auto">
            <a:xfrm>
              <a:off x="4895" y="1804"/>
              <a:ext cx="6" cy="7"/>
            </a:xfrm>
            <a:custGeom>
              <a:avLst/>
              <a:gdLst>
                <a:gd name="T0" fmla="*/ 2147483647 w 5"/>
                <a:gd name="T1" fmla="*/ 0 h 7"/>
                <a:gd name="T2" fmla="*/ 2147483647 w 5"/>
                <a:gd name="T3" fmla="*/ 2147482551 h 7"/>
                <a:gd name="T4" fmla="*/ 0 w 5"/>
                <a:gd name="T5" fmla="*/ 2147482551 h 7"/>
                <a:gd name="T6" fmla="*/ 2147483647 w 5"/>
                <a:gd name="T7" fmla="*/ 2147482551 h 7"/>
                <a:gd name="T8" fmla="*/ 2147483647 w 5"/>
                <a:gd name="T9" fmla="*/ 2147482551 h 7"/>
                <a:gd name="T10" fmla="*/ 2147483647 w 5"/>
                <a:gd name="T11" fmla="*/ 2147482551 h 7"/>
                <a:gd name="T12" fmla="*/ 2147483647 w 5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7"/>
                <a:gd name="T23" fmla="*/ 5 w 5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7">
                  <a:moveTo>
                    <a:pt x="5" y="0"/>
                  </a:moveTo>
                  <a:lnTo>
                    <a:pt x="3" y="4"/>
                  </a:lnTo>
                  <a:lnTo>
                    <a:pt x="0" y="4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2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96" name="Freeform 615"/>
            <p:cNvSpPr>
              <a:spLocks/>
            </p:cNvSpPr>
            <p:nvPr/>
          </p:nvSpPr>
          <p:spPr bwMode="auto">
            <a:xfrm>
              <a:off x="4817" y="1813"/>
              <a:ext cx="34" cy="44"/>
            </a:xfrm>
            <a:custGeom>
              <a:avLst/>
              <a:gdLst>
                <a:gd name="T0" fmla="*/ 2147483647 w 30"/>
                <a:gd name="T1" fmla="*/ 0 h 40"/>
                <a:gd name="T2" fmla="*/ 2147483647 w 30"/>
                <a:gd name="T3" fmla="*/ 0 h 40"/>
                <a:gd name="T4" fmla="*/ 2147483647 w 30"/>
                <a:gd name="T5" fmla="*/ 2147483647 h 40"/>
                <a:gd name="T6" fmla="*/ 2147483647 w 30"/>
                <a:gd name="T7" fmla="*/ 2147483647 h 40"/>
                <a:gd name="T8" fmla="*/ 2147483647 w 30"/>
                <a:gd name="T9" fmla="*/ 2147483647 h 40"/>
                <a:gd name="T10" fmla="*/ 0 w 30"/>
                <a:gd name="T11" fmla="*/ 2147483647 h 40"/>
                <a:gd name="T12" fmla="*/ 2147483647 w 30"/>
                <a:gd name="T13" fmla="*/ 2147483647 h 40"/>
                <a:gd name="T14" fmla="*/ 2147483647 w 30"/>
                <a:gd name="T15" fmla="*/ 2147483647 h 40"/>
                <a:gd name="T16" fmla="*/ 2147483647 w 30"/>
                <a:gd name="T17" fmla="*/ 2147483647 h 40"/>
                <a:gd name="T18" fmla="*/ 2147483647 w 30"/>
                <a:gd name="T19" fmla="*/ 2147483647 h 40"/>
                <a:gd name="T20" fmla="*/ 2147483647 w 30"/>
                <a:gd name="T21" fmla="*/ 2147483647 h 40"/>
                <a:gd name="T22" fmla="*/ 2147483647 w 30"/>
                <a:gd name="T23" fmla="*/ 2147483647 h 40"/>
                <a:gd name="T24" fmla="*/ 2147483647 w 30"/>
                <a:gd name="T25" fmla="*/ 2147483647 h 40"/>
                <a:gd name="T26" fmla="*/ 2147483647 w 30"/>
                <a:gd name="T27" fmla="*/ 2147483647 h 40"/>
                <a:gd name="T28" fmla="*/ 2147483647 w 30"/>
                <a:gd name="T29" fmla="*/ 2147483647 h 40"/>
                <a:gd name="T30" fmla="*/ 2147483647 w 30"/>
                <a:gd name="T31" fmla="*/ 2147483647 h 40"/>
                <a:gd name="T32" fmla="*/ 2147483647 w 30"/>
                <a:gd name="T33" fmla="*/ 2147483647 h 40"/>
                <a:gd name="T34" fmla="*/ 2147483647 w 30"/>
                <a:gd name="T35" fmla="*/ 2147483647 h 40"/>
                <a:gd name="T36" fmla="*/ 2147483647 w 30"/>
                <a:gd name="T37" fmla="*/ 2147483647 h 40"/>
                <a:gd name="T38" fmla="*/ 2147483647 w 30"/>
                <a:gd name="T39" fmla="*/ 2147483647 h 40"/>
                <a:gd name="T40" fmla="*/ 2147483647 w 30"/>
                <a:gd name="T41" fmla="*/ 2147483647 h 40"/>
                <a:gd name="T42" fmla="*/ 2147483647 w 30"/>
                <a:gd name="T43" fmla="*/ 2147483647 h 40"/>
                <a:gd name="T44" fmla="*/ 2147483647 w 30"/>
                <a:gd name="T45" fmla="*/ 2147483647 h 40"/>
                <a:gd name="T46" fmla="*/ 2147483647 w 30"/>
                <a:gd name="T47" fmla="*/ 2147483647 h 40"/>
                <a:gd name="T48" fmla="*/ 2147483647 w 30"/>
                <a:gd name="T49" fmla="*/ 2147483647 h 40"/>
                <a:gd name="T50" fmla="*/ 2147483647 w 30"/>
                <a:gd name="T51" fmla="*/ 2147483647 h 40"/>
                <a:gd name="T52" fmla="*/ 2147483647 w 30"/>
                <a:gd name="T53" fmla="*/ 2147483647 h 40"/>
                <a:gd name="T54" fmla="*/ 2147483647 w 30"/>
                <a:gd name="T55" fmla="*/ 2147483647 h 40"/>
                <a:gd name="T56" fmla="*/ 2147483647 w 30"/>
                <a:gd name="T57" fmla="*/ 2147483647 h 40"/>
                <a:gd name="T58" fmla="*/ 2147483647 w 30"/>
                <a:gd name="T59" fmla="*/ 2147483647 h 40"/>
                <a:gd name="T60" fmla="*/ 2147483647 w 30"/>
                <a:gd name="T61" fmla="*/ 2147483647 h 40"/>
                <a:gd name="T62" fmla="*/ 2147483647 w 30"/>
                <a:gd name="T63" fmla="*/ 2147483647 h 40"/>
                <a:gd name="T64" fmla="*/ 2147483647 w 30"/>
                <a:gd name="T65" fmla="*/ 2147483647 h 40"/>
                <a:gd name="T66" fmla="*/ 2147483647 w 30"/>
                <a:gd name="T67" fmla="*/ 0 h 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"/>
                <a:gd name="T103" fmla="*/ 0 h 40"/>
                <a:gd name="T104" fmla="*/ 30 w 30"/>
                <a:gd name="T105" fmla="*/ 40 h 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" h="40">
                  <a:moveTo>
                    <a:pt x="16" y="0"/>
                  </a:moveTo>
                  <a:lnTo>
                    <a:pt x="16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9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7" y="12"/>
                  </a:lnTo>
                  <a:lnTo>
                    <a:pt x="9" y="9"/>
                  </a:lnTo>
                  <a:lnTo>
                    <a:pt x="9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4" y="19"/>
                  </a:lnTo>
                  <a:lnTo>
                    <a:pt x="12" y="21"/>
                  </a:lnTo>
                  <a:lnTo>
                    <a:pt x="12" y="24"/>
                  </a:lnTo>
                  <a:lnTo>
                    <a:pt x="9" y="24"/>
                  </a:lnTo>
                  <a:lnTo>
                    <a:pt x="9" y="26"/>
                  </a:lnTo>
                  <a:lnTo>
                    <a:pt x="9" y="31"/>
                  </a:lnTo>
                  <a:lnTo>
                    <a:pt x="9" y="33"/>
                  </a:lnTo>
                  <a:lnTo>
                    <a:pt x="9" y="35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31"/>
                  </a:lnTo>
                  <a:lnTo>
                    <a:pt x="16" y="31"/>
                  </a:lnTo>
                  <a:lnTo>
                    <a:pt x="14" y="31"/>
                  </a:lnTo>
                  <a:lnTo>
                    <a:pt x="14" y="33"/>
                  </a:lnTo>
                  <a:lnTo>
                    <a:pt x="16" y="35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9" y="38"/>
                  </a:lnTo>
                  <a:lnTo>
                    <a:pt x="19" y="35"/>
                  </a:lnTo>
                  <a:lnTo>
                    <a:pt x="21" y="33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6" y="24"/>
                  </a:lnTo>
                  <a:lnTo>
                    <a:pt x="28" y="21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9"/>
                  </a:lnTo>
                  <a:lnTo>
                    <a:pt x="26" y="9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1" y="5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97" name="Freeform 616"/>
            <p:cNvSpPr>
              <a:spLocks/>
            </p:cNvSpPr>
            <p:nvPr/>
          </p:nvSpPr>
          <p:spPr bwMode="auto">
            <a:xfrm>
              <a:off x="4817" y="1813"/>
              <a:ext cx="34" cy="44"/>
            </a:xfrm>
            <a:custGeom>
              <a:avLst/>
              <a:gdLst>
                <a:gd name="T0" fmla="*/ 2147483647 w 30"/>
                <a:gd name="T1" fmla="*/ 0 h 40"/>
                <a:gd name="T2" fmla="*/ 2147483647 w 30"/>
                <a:gd name="T3" fmla="*/ 0 h 40"/>
                <a:gd name="T4" fmla="*/ 2147483647 w 30"/>
                <a:gd name="T5" fmla="*/ 2147483647 h 40"/>
                <a:gd name="T6" fmla="*/ 2147483647 w 30"/>
                <a:gd name="T7" fmla="*/ 2147483647 h 40"/>
                <a:gd name="T8" fmla="*/ 2147483647 w 30"/>
                <a:gd name="T9" fmla="*/ 2147483647 h 40"/>
                <a:gd name="T10" fmla="*/ 0 w 30"/>
                <a:gd name="T11" fmla="*/ 2147483647 h 40"/>
                <a:gd name="T12" fmla="*/ 2147483647 w 30"/>
                <a:gd name="T13" fmla="*/ 2147483647 h 40"/>
                <a:gd name="T14" fmla="*/ 2147483647 w 30"/>
                <a:gd name="T15" fmla="*/ 2147483647 h 40"/>
                <a:gd name="T16" fmla="*/ 2147483647 w 30"/>
                <a:gd name="T17" fmla="*/ 2147483647 h 40"/>
                <a:gd name="T18" fmla="*/ 2147483647 w 30"/>
                <a:gd name="T19" fmla="*/ 2147483647 h 40"/>
                <a:gd name="T20" fmla="*/ 2147483647 w 30"/>
                <a:gd name="T21" fmla="*/ 2147483647 h 40"/>
                <a:gd name="T22" fmla="*/ 2147483647 w 30"/>
                <a:gd name="T23" fmla="*/ 2147483647 h 40"/>
                <a:gd name="T24" fmla="*/ 2147483647 w 30"/>
                <a:gd name="T25" fmla="*/ 2147483647 h 40"/>
                <a:gd name="T26" fmla="*/ 2147483647 w 30"/>
                <a:gd name="T27" fmla="*/ 2147483647 h 40"/>
                <a:gd name="T28" fmla="*/ 2147483647 w 30"/>
                <a:gd name="T29" fmla="*/ 2147483647 h 40"/>
                <a:gd name="T30" fmla="*/ 2147483647 w 30"/>
                <a:gd name="T31" fmla="*/ 2147483647 h 40"/>
                <a:gd name="T32" fmla="*/ 2147483647 w 30"/>
                <a:gd name="T33" fmla="*/ 2147483647 h 40"/>
                <a:gd name="T34" fmla="*/ 2147483647 w 30"/>
                <a:gd name="T35" fmla="*/ 2147483647 h 40"/>
                <a:gd name="T36" fmla="*/ 2147483647 w 30"/>
                <a:gd name="T37" fmla="*/ 2147483647 h 40"/>
                <a:gd name="T38" fmla="*/ 2147483647 w 30"/>
                <a:gd name="T39" fmla="*/ 2147483647 h 40"/>
                <a:gd name="T40" fmla="*/ 2147483647 w 30"/>
                <a:gd name="T41" fmla="*/ 2147483647 h 40"/>
                <a:gd name="T42" fmla="*/ 2147483647 w 30"/>
                <a:gd name="T43" fmla="*/ 2147483647 h 40"/>
                <a:gd name="T44" fmla="*/ 2147483647 w 30"/>
                <a:gd name="T45" fmla="*/ 2147483647 h 40"/>
                <a:gd name="T46" fmla="*/ 2147483647 w 30"/>
                <a:gd name="T47" fmla="*/ 2147483647 h 40"/>
                <a:gd name="T48" fmla="*/ 2147483647 w 30"/>
                <a:gd name="T49" fmla="*/ 2147483647 h 40"/>
                <a:gd name="T50" fmla="*/ 2147483647 w 30"/>
                <a:gd name="T51" fmla="*/ 2147483647 h 40"/>
                <a:gd name="T52" fmla="*/ 2147483647 w 30"/>
                <a:gd name="T53" fmla="*/ 2147483647 h 40"/>
                <a:gd name="T54" fmla="*/ 2147483647 w 30"/>
                <a:gd name="T55" fmla="*/ 2147483647 h 40"/>
                <a:gd name="T56" fmla="*/ 2147483647 w 30"/>
                <a:gd name="T57" fmla="*/ 2147483647 h 40"/>
                <a:gd name="T58" fmla="*/ 2147483647 w 30"/>
                <a:gd name="T59" fmla="*/ 2147483647 h 40"/>
                <a:gd name="T60" fmla="*/ 2147483647 w 30"/>
                <a:gd name="T61" fmla="*/ 2147483647 h 40"/>
                <a:gd name="T62" fmla="*/ 2147483647 w 30"/>
                <a:gd name="T63" fmla="*/ 2147483647 h 40"/>
                <a:gd name="T64" fmla="*/ 2147483647 w 30"/>
                <a:gd name="T65" fmla="*/ 2147483647 h 40"/>
                <a:gd name="T66" fmla="*/ 2147483647 w 30"/>
                <a:gd name="T67" fmla="*/ 0 h 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"/>
                <a:gd name="T103" fmla="*/ 0 h 40"/>
                <a:gd name="T104" fmla="*/ 30 w 30"/>
                <a:gd name="T105" fmla="*/ 40 h 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" h="40">
                  <a:moveTo>
                    <a:pt x="16" y="0"/>
                  </a:moveTo>
                  <a:lnTo>
                    <a:pt x="16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9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7" y="12"/>
                  </a:lnTo>
                  <a:lnTo>
                    <a:pt x="9" y="9"/>
                  </a:lnTo>
                  <a:lnTo>
                    <a:pt x="9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4" y="19"/>
                  </a:lnTo>
                  <a:lnTo>
                    <a:pt x="12" y="21"/>
                  </a:lnTo>
                  <a:lnTo>
                    <a:pt x="12" y="24"/>
                  </a:lnTo>
                  <a:lnTo>
                    <a:pt x="9" y="24"/>
                  </a:lnTo>
                  <a:lnTo>
                    <a:pt x="9" y="26"/>
                  </a:lnTo>
                  <a:lnTo>
                    <a:pt x="9" y="31"/>
                  </a:lnTo>
                  <a:lnTo>
                    <a:pt x="9" y="33"/>
                  </a:lnTo>
                  <a:lnTo>
                    <a:pt x="9" y="35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31"/>
                  </a:lnTo>
                  <a:lnTo>
                    <a:pt x="16" y="31"/>
                  </a:lnTo>
                  <a:lnTo>
                    <a:pt x="14" y="31"/>
                  </a:lnTo>
                  <a:lnTo>
                    <a:pt x="14" y="33"/>
                  </a:lnTo>
                  <a:lnTo>
                    <a:pt x="16" y="35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9" y="38"/>
                  </a:lnTo>
                  <a:lnTo>
                    <a:pt x="19" y="35"/>
                  </a:lnTo>
                  <a:lnTo>
                    <a:pt x="21" y="33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6" y="24"/>
                  </a:lnTo>
                  <a:lnTo>
                    <a:pt x="28" y="21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9"/>
                  </a:lnTo>
                  <a:lnTo>
                    <a:pt x="26" y="9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1" y="5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16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98" name="Freeform 617"/>
            <p:cNvSpPr>
              <a:spLocks/>
            </p:cNvSpPr>
            <p:nvPr/>
          </p:nvSpPr>
          <p:spPr bwMode="auto">
            <a:xfrm>
              <a:off x="4821" y="1834"/>
              <a:ext cx="3" cy="6"/>
            </a:xfrm>
            <a:custGeom>
              <a:avLst/>
              <a:gdLst>
                <a:gd name="T0" fmla="*/ 2147482453 w 3"/>
                <a:gd name="T1" fmla="*/ 0 h 5"/>
                <a:gd name="T2" fmla="*/ 0 w 3"/>
                <a:gd name="T3" fmla="*/ 2147483647 h 5"/>
                <a:gd name="T4" fmla="*/ 0 w 3"/>
                <a:gd name="T5" fmla="*/ 2147483647 h 5"/>
                <a:gd name="T6" fmla="*/ 2147482453 w 3"/>
                <a:gd name="T7" fmla="*/ 2147483647 h 5"/>
                <a:gd name="T8" fmla="*/ 2147482453 w 3"/>
                <a:gd name="T9" fmla="*/ 2147483647 h 5"/>
                <a:gd name="T10" fmla="*/ 2147482453 w 3"/>
                <a:gd name="T11" fmla="*/ 0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5"/>
                <a:gd name="T20" fmla="*/ 3 w 3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5">
                  <a:moveTo>
                    <a:pt x="3" y="0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799" name="Freeform 618"/>
            <p:cNvSpPr>
              <a:spLocks/>
            </p:cNvSpPr>
            <p:nvPr/>
          </p:nvSpPr>
          <p:spPr bwMode="auto">
            <a:xfrm>
              <a:off x="4821" y="1834"/>
              <a:ext cx="3" cy="6"/>
            </a:xfrm>
            <a:custGeom>
              <a:avLst/>
              <a:gdLst>
                <a:gd name="T0" fmla="*/ 2147482453 w 3"/>
                <a:gd name="T1" fmla="*/ 0 h 5"/>
                <a:gd name="T2" fmla="*/ 0 w 3"/>
                <a:gd name="T3" fmla="*/ 2147483647 h 5"/>
                <a:gd name="T4" fmla="*/ 0 w 3"/>
                <a:gd name="T5" fmla="*/ 2147483647 h 5"/>
                <a:gd name="T6" fmla="*/ 2147482453 w 3"/>
                <a:gd name="T7" fmla="*/ 2147483647 h 5"/>
                <a:gd name="T8" fmla="*/ 2147482453 w 3"/>
                <a:gd name="T9" fmla="*/ 2147483647 h 5"/>
                <a:gd name="T10" fmla="*/ 2147482453 w 3"/>
                <a:gd name="T11" fmla="*/ 0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5"/>
                <a:gd name="T20" fmla="*/ 3 w 3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5">
                  <a:moveTo>
                    <a:pt x="3" y="0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00" name="Freeform 619"/>
            <p:cNvSpPr>
              <a:spLocks/>
            </p:cNvSpPr>
            <p:nvPr/>
          </p:nvSpPr>
          <p:spPr bwMode="auto">
            <a:xfrm>
              <a:off x="4835" y="1861"/>
              <a:ext cx="4" cy="4"/>
            </a:xfrm>
            <a:custGeom>
              <a:avLst/>
              <a:gdLst>
                <a:gd name="T0" fmla="*/ 2147483647 w 3"/>
                <a:gd name="T1" fmla="*/ 2147482112 h 4"/>
                <a:gd name="T2" fmla="*/ 2147483647 w 3"/>
                <a:gd name="T3" fmla="*/ 0 h 4"/>
                <a:gd name="T4" fmla="*/ 2147483647 w 3"/>
                <a:gd name="T5" fmla="*/ 2147482112 h 4"/>
                <a:gd name="T6" fmla="*/ 0 w 3"/>
                <a:gd name="T7" fmla="*/ 2147482112 h 4"/>
                <a:gd name="T8" fmla="*/ 2147483647 w 3"/>
                <a:gd name="T9" fmla="*/ 2147482112 h 4"/>
                <a:gd name="T10" fmla="*/ 2147483647 w 3"/>
                <a:gd name="T11" fmla="*/ 2147482112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4"/>
                <a:gd name="T20" fmla="*/ 3 w 3"/>
                <a:gd name="T21" fmla="*/ 4 h 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4">
                  <a:moveTo>
                    <a:pt x="3" y="2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3" y="4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01" name="Freeform 620"/>
            <p:cNvSpPr>
              <a:spLocks/>
            </p:cNvSpPr>
            <p:nvPr/>
          </p:nvSpPr>
          <p:spPr bwMode="auto">
            <a:xfrm>
              <a:off x="4835" y="1861"/>
              <a:ext cx="4" cy="4"/>
            </a:xfrm>
            <a:custGeom>
              <a:avLst/>
              <a:gdLst>
                <a:gd name="T0" fmla="*/ 2147483647 w 3"/>
                <a:gd name="T1" fmla="*/ 2147482112 h 4"/>
                <a:gd name="T2" fmla="*/ 2147483647 w 3"/>
                <a:gd name="T3" fmla="*/ 0 h 4"/>
                <a:gd name="T4" fmla="*/ 2147483647 w 3"/>
                <a:gd name="T5" fmla="*/ 2147482112 h 4"/>
                <a:gd name="T6" fmla="*/ 0 w 3"/>
                <a:gd name="T7" fmla="*/ 2147482112 h 4"/>
                <a:gd name="T8" fmla="*/ 2147483647 w 3"/>
                <a:gd name="T9" fmla="*/ 2147482112 h 4"/>
                <a:gd name="T10" fmla="*/ 2147483647 w 3"/>
                <a:gd name="T11" fmla="*/ 2147482112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4"/>
                <a:gd name="T20" fmla="*/ 3 w 3"/>
                <a:gd name="T21" fmla="*/ 4 h 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4">
                  <a:moveTo>
                    <a:pt x="3" y="2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3" y="4"/>
                  </a:lnTo>
                  <a:lnTo>
                    <a:pt x="3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02" name="Freeform 621"/>
            <p:cNvSpPr>
              <a:spLocks/>
            </p:cNvSpPr>
            <p:nvPr/>
          </p:nvSpPr>
          <p:spPr bwMode="auto">
            <a:xfrm>
              <a:off x="4830" y="1865"/>
              <a:ext cx="3" cy="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0 w 2"/>
                <a:gd name="T5" fmla="*/ 0 h 3"/>
                <a:gd name="T6" fmla="*/ 0 w 2"/>
                <a:gd name="T7" fmla="*/ 2147482453 h 3"/>
                <a:gd name="T8" fmla="*/ 2147483647 w 2"/>
                <a:gd name="T9" fmla="*/ 2147482453 h 3"/>
                <a:gd name="T10" fmla="*/ 2147483647 w 2"/>
                <a:gd name="T11" fmla="*/ 0 h 3"/>
                <a:gd name="T12" fmla="*/ 0 w 2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3"/>
                <a:gd name="T23" fmla="*/ 2 w 2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03" name="Freeform 622"/>
            <p:cNvSpPr>
              <a:spLocks/>
            </p:cNvSpPr>
            <p:nvPr/>
          </p:nvSpPr>
          <p:spPr bwMode="auto">
            <a:xfrm>
              <a:off x="4830" y="1865"/>
              <a:ext cx="3" cy="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0 w 2"/>
                <a:gd name="T5" fmla="*/ 0 h 3"/>
                <a:gd name="T6" fmla="*/ 0 w 2"/>
                <a:gd name="T7" fmla="*/ 2147482453 h 3"/>
                <a:gd name="T8" fmla="*/ 2147483647 w 2"/>
                <a:gd name="T9" fmla="*/ 2147482453 h 3"/>
                <a:gd name="T10" fmla="*/ 2147483647 w 2"/>
                <a:gd name="T11" fmla="*/ 0 h 3"/>
                <a:gd name="T12" fmla="*/ 0 w 2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3"/>
                <a:gd name="T23" fmla="*/ 2 w 2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04" name="Freeform 623"/>
            <p:cNvSpPr>
              <a:spLocks/>
            </p:cNvSpPr>
            <p:nvPr/>
          </p:nvSpPr>
          <p:spPr bwMode="auto">
            <a:xfrm>
              <a:off x="4803" y="1832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2147482112 h 2"/>
                <a:gd name="T6" fmla="*/ 2147482112 w 2"/>
                <a:gd name="T7" fmla="*/ 2147482112 h 2"/>
                <a:gd name="T8" fmla="*/ 0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2"/>
                <a:gd name="T17" fmla="*/ 2 w 2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05" name="Freeform 624"/>
            <p:cNvSpPr>
              <a:spLocks/>
            </p:cNvSpPr>
            <p:nvPr/>
          </p:nvSpPr>
          <p:spPr bwMode="auto">
            <a:xfrm>
              <a:off x="4803" y="1832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2147482112 h 2"/>
                <a:gd name="T6" fmla="*/ 2147482112 w 2"/>
                <a:gd name="T7" fmla="*/ 2147482112 h 2"/>
                <a:gd name="T8" fmla="*/ 0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2"/>
                <a:gd name="T17" fmla="*/ 2 w 2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06" name="Freeform 625"/>
            <p:cNvSpPr>
              <a:spLocks/>
            </p:cNvSpPr>
            <p:nvPr/>
          </p:nvSpPr>
          <p:spPr bwMode="auto">
            <a:xfrm>
              <a:off x="4809" y="1827"/>
              <a:ext cx="2" cy="1"/>
            </a:xfrm>
            <a:custGeom>
              <a:avLst/>
              <a:gdLst>
                <a:gd name="T0" fmla="*/ 2147482112 w 2"/>
                <a:gd name="T1" fmla="*/ 1073741056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1073741056 h 2"/>
                <a:gd name="T8" fmla="*/ 0 w 2"/>
                <a:gd name="T9" fmla="*/ 1073741056 h 2"/>
                <a:gd name="T10" fmla="*/ 2147482112 w 2"/>
                <a:gd name="T11" fmla="*/ 1073741056 h 2"/>
                <a:gd name="T12" fmla="*/ 2147482112 w 2"/>
                <a:gd name="T13" fmla="*/ 1073741056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07" name="Freeform 626"/>
            <p:cNvSpPr>
              <a:spLocks/>
            </p:cNvSpPr>
            <p:nvPr/>
          </p:nvSpPr>
          <p:spPr bwMode="auto">
            <a:xfrm>
              <a:off x="4809" y="1827"/>
              <a:ext cx="2" cy="1"/>
            </a:xfrm>
            <a:custGeom>
              <a:avLst/>
              <a:gdLst>
                <a:gd name="T0" fmla="*/ 2147482112 w 2"/>
                <a:gd name="T1" fmla="*/ 1073741056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1073741056 h 2"/>
                <a:gd name="T8" fmla="*/ 0 w 2"/>
                <a:gd name="T9" fmla="*/ 1073741056 h 2"/>
                <a:gd name="T10" fmla="*/ 2147482112 w 2"/>
                <a:gd name="T11" fmla="*/ 1073741056 h 2"/>
                <a:gd name="T12" fmla="*/ 2147482112 w 2"/>
                <a:gd name="T13" fmla="*/ 1073741056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08" name="Freeform 627"/>
            <p:cNvSpPr>
              <a:spLocks/>
            </p:cNvSpPr>
            <p:nvPr/>
          </p:nvSpPr>
          <p:spPr bwMode="auto">
            <a:xfrm>
              <a:off x="4817" y="1816"/>
              <a:ext cx="1" cy="1"/>
            </a:xfrm>
            <a:custGeom>
              <a:avLst/>
              <a:gdLst>
                <a:gd name="T0" fmla="*/ 1073741056 w 2"/>
                <a:gd name="T1" fmla="*/ 0 h 1588"/>
                <a:gd name="T2" fmla="*/ 0 w 2"/>
                <a:gd name="T3" fmla="*/ 0 h 1588"/>
                <a:gd name="T4" fmla="*/ 1073741056 w 2"/>
                <a:gd name="T5" fmla="*/ 0 h 1588"/>
                <a:gd name="T6" fmla="*/ 1073741056 w 2"/>
                <a:gd name="T7" fmla="*/ 0 h 1588"/>
                <a:gd name="T8" fmla="*/ 1073741056 w 2"/>
                <a:gd name="T9" fmla="*/ 0 h 15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1588"/>
                <a:gd name="T17" fmla="*/ 2 w 2"/>
                <a:gd name="T18" fmla="*/ 1588 h 15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1588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09" name="Freeform 628"/>
            <p:cNvSpPr>
              <a:spLocks/>
            </p:cNvSpPr>
            <p:nvPr/>
          </p:nvSpPr>
          <p:spPr bwMode="auto">
            <a:xfrm>
              <a:off x="4817" y="1816"/>
              <a:ext cx="1" cy="1"/>
            </a:xfrm>
            <a:custGeom>
              <a:avLst/>
              <a:gdLst>
                <a:gd name="T0" fmla="*/ 1073741056 w 2"/>
                <a:gd name="T1" fmla="*/ 0 h 1588"/>
                <a:gd name="T2" fmla="*/ 0 w 2"/>
                <a:gd name="T3" fmla="*/ 0 h 1588"/>
                <a:gd name="T4" fmla="*/ 1073741056 w 2"/>
                <a:gd name="T5" fmla="*/ 0 h 1588"/>
                <a:gd name="T6" fmla="*/ 1073741056 w 2"/>
                <a:gd name="T7" fmla="*/ 0 h 1588"/>
                <a:gd name="T8" fmla="*/ 1073741056 w 2"/>
                <a:gd name="T9" fmla="*/ 0 h 15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1588"/>
                <a:gd name="T17" fmla="*/ 2 w 2"/>
                <a:gd name="T18" fmla="*/ 1588 h 15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1588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10" name="Freeform 629"/>
            <p:cNvSpPr>
              <a:spLocks/>
            </p:cNvSpPr>
            <p:nvPr/>
          </p:nvSpPr>
          <p:spPr bwMode="auto">
            <a:xfrm>
              <a:off x="4668" y="1941"/>
              <a:ext cx="28" cy="49"/>
            </a:xfrm>
            <a:custGeom>
              <a:avLst/>
              <a:gdLst>
                <a:gd name="T0" fmla="*/ 2147483647 w 24"/>
                <a:gd name="T1" fmla="*/ 0 h 45"/>
                <a:gd name="T2" fmla="*/ 2147483647 w 24"/>
                <a:gd name="T3" fmla="*/ 0 h 45"/>
                <a:gd name="T4" fmla="*/ 2147483647 w 24"/>
                <a:gd name="T5" fmla="*/ 2147483647 h 45"/>
                <a:gd name="T6" fmla="*/ 2147483647 w 24"/>
                <a:gd name="T7" fmla="*/ 2147483647 h 45"/>
                <a:gd name="T8" fmla="*/ 2147483647 w 24"/>
                <a:gd name="T9" fmla="*/ 2147483647 h 45"/>
                <a:gd name="T10" fmla="*/ 2147483647 w 24"/>
                <a:gd name="T11" fmla="*/ 2147483647 h 45"/>
                <a:gd name="T12" fmla="*/ 2147483647 w 24"/>
                <a:gd name="T13" fmla="*/ 2147483647 h 45"/>
                <a:gd name="T14" fmla="*/ 2147483647 w 24"/>
                <a:gd name="T15" fmla="*/ 2147483647 h 45"/>
                <a:gd name="T16" fmla="*/ 2147483647 w 24"/>
                <a:gd name="T17" fmla="*/ 2147483647 h 45"/>
                <a:gd name="T18" fmla="*/ 2147483647 w 24"/>
                <a:gd name="T19" fmla="*/ 2147483647 h 45"/>
                <a:gd name="T20" fmla="*/ 2147483647 w 24"/>
                <a:gd name="T21" fmla="*/ 2147483647 h 45"/>
                <a:gd name="T22" fmla="*/ 2147483647 w 24"/>
                <a:gd name="T23" fmla="*/ 2147483647 h 45"/>
                <a:gd name="T24" fmla="*/ 2147483647 w 24"/>
                <a:gd name="T25" fmla="*/ 2147483647 h 45"/>
                <a:gd name="T26" fmla="*/ 2147483647 w 24"/>
                <a:gd name="T27" fmla="*/ 2147483647 h 45"/>
                <a:gd name="T28" fmla="*/ 2147483647 w 24"/>
                <a:gd name="T29" fmla="*/ 2147483647 h 45"/>
                <a:gd name="T30" fmla="*/ 2147483647 w 24"/>
                <a:gd name="T31" fmla="*/ 2147483647 h 45"/>
                <a:gd name="T32" fmla="*/ 2147483647 w 24"/>
                <a:gd name="T33" fmla="*/ 2147483647 h 45"/>
                <a:gd name="T34" fmla="*/ 2147483647 w 24"/>
                <a:gd name="T35" fmla="*/ 2147483647 h 45"/>
                <a:gd name="T36" fmla="*/ 2147483647 w 24"/>
                <a:gd name="T37" fmla="*/ 2147483647 h 45"/>
                <a:gd name="T38" fmla="*/ 2147483647 w 24"/>
                <a:gd name="T39" fmla="*/ 2147483647 h 45"/>
                <a:gd name="T40" fmla="*/ 2147483647 w 24"/>
                <a:gd name="T41" fmla="*/ 2147483647 h 45"/>
                <a:gd name="T42" fmla="*/ 2147483647 w 24"/>
                <a:gd name="T43" fmla="*/ 2147483647 h 45"/>
                <a:gd name="T44" fmla="*/ 2147483647 w 24"/>
                <a:gd name="T45" fmla="*/ 2147483647 h 45"/>
                <a:gd name="T46" fmla="*/ 0 w 24"/>
                <a:gd name="T47" fmla="*/ 2147483647 h 45"/>
                <a:gd name="T48" fmla="*/ 0 w 24"/>
                <a:gd name="T49" fmla="*/ 2147483647 h 45"/>
                <a:gd name="T50" fmla="*/ 0 w 24"/>
                <a:gd name="T51" fmla="*/ 2147483647 h 45"/>
                <a:gd name="T52" fmla="*/ 0 w 24"/>
                <a:gd name="T53" fmla="*/ 2147483647 h 45"/>
                <a:gd name="T54" fmla="*/ 2147483647 w 24"/>
                <a:gd name="T55" fmla="*/ 2147483647 h 45"/>
                <a:gd name="T56" fmla="*/ 2147483647 w 24"/>
                <a:gd name="T57" fmla="*/ 2147483647 h 45"/>
                <a:gd name="T58" fmla="*/ 2147483647 w 24"/>
                <a:gd name="T59" fmla="*/ 2147483647 h 45"/>
                <a:gd name="T60" fmla="*/ 2147483647 w 24"/>
                <a:gd name="T61" fmla="*/ 0 h 45"/>
                <a:gd name="T62" fmla="*/ 2147483647 w 24"/>
                <a:gd name="T63" fmla="*/ 0 h 4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"/>
                <a:gd name="T97" fmla="*/ 0 h 45"/>
                <a:gd name="T98" fmla="*/ 24 w 24"/>
                <a:gd name="T99" fmla="*/ 45 h 4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" h="45">
                  <a:moveTo>
                    <a:pt x="19" y="0"/>
                  </a:moveTo>
                  <a:lnTo>
                    <a:pt x="19" y="0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4" y="9"/>
                  </a:lnTo>
                  <a:lnTo>
                    <a:pt x="21" y="12"/>
                  </a:lnTo>
                  <a:lnTo>
                    <a:pt x="19" y="14"/>
                  </a:lnTo>
                  <a:lnTo>
                    <a:pt x="19" y="21"/>
                  </a:lnTo>
                  <a:lnTo>
                    <a:pt x="19" y="26"/>
                  </a:lnTo>
                  <a:lnTo>
                    <a:pt x="17" y="28"/>
                  </a:lnTo>
                  <a:lnTo>
                    <a:pt x="14" y="33"/>
                  </a:lnTo>
                  <a:lnTo>
                    <a:pt x="12" y="35"/>
                  </a:lnTo>
                  <a:lnTo>
                    <a:pt x="12" y="38"/>
                  </a:lnTo>
                  <a:lnTo>
                    <a:pt x="10" y="45"/>
                  </a:lnTo>
                  <a:lnTo>
                    <a:pt x="7" y="40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12" y="5"/>
                  </a:lnTo>
                  <a:lnTo>
                    <a:pt x="14" y="2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11" name="Freeform 630"/>
            <p:cNvSpPr>
              <a:spLocks/>
            </p:cNvSpPr>
            <p:nvPr/>
          </p:nvSpPr>
          <p:spPr bwMode="auto">
            <a:xfrm>
              <a:off x="4668" y="1941"/>
              <a:ext cx="28" cy="49"/>
            </a:xfrm>
            <a:custGeom>
              <a:avLst/>
              <a:gdLst>
                <a:gd name="T0" fmla="*/ 2147483647 w 24"/>
                <a:gd name="T1" fmla="*/ 0 h 45"/>
                <a:gd name="T2" fmla="*/ 2147483647 w 24"/>
                <a:gd name="T3" fmla="*/ 0 h 45"/>
                <a:gd name="T4" fmla="*/ 2147483647 w 24"/>
                <a:gd name="T5" fmla="*/ 2147483647 h 45"/>
                <a:gd name="T6" fmla="*/ 2147483647 w 24"/>
                <a:gd name="T7" fmla="*/ 2147483647 h 45"/>
                <a:gd name="T8" fmla="*/ 2147483647 w 24"/>
                <a:gd name="T9" fmla="*/ 2147483647 h 45"/>
                <a:gd name="T10" fmla="*/ 2147483647 w 24"/>
                <a:gd name="T11" fmla="*/ 2147483647 h 45"/>
                <a:gd name="T12" fmla="*/ 2147483647 w 24"/>
                <a:gd name="T13" fmla="*/ 2147483647 h 45"/>
                <a:gd name="T14" fmla="*/ 2147483647 w 24"/>
                <a:gd name="T15" fmla="*/ 2147483647 h 45"/>
                <a:gd name="T16" fmla="*/ 2147483647 w 24"/>
                <a:gd name="T17" fmla="*/ 2147483647 h 45"/>
                <a:gd name="T18" fmla="*/ 2147483647 w 24"/>
                <a:gd name="T19" fmla="*/ 2147483647 h 45"/>
                <a:gd name="T20" fmla="*/ 2147483647 w 24"/>
                <a:gd name="T21" fmla="*/ 2147483647 h 45"/>
                <a:gd name="T22" fmla="*/ 2147483647 w 24"/>
                <a:gd name="T23" fmla="*/ 2147483647 h 45"/>
                <a:gd name="T24" fmla="*/ 2147483647 w 24"/>
                <a:gd name="T25" fmla="*/ 2147483647 h 45"/>
                <a:gd name="T26" fmla="*/ 2147483647 w 24"/>
                <a:gd name="T27" fmla="*/ 2147483647 h 45"/>
                <a:gd name="T28" fmla="*/ 2147483647 w 24"/>
                <a:gd name="T29" fmla="*/ 2147483647 h 45"/>
                <a:gd name="T30" fmla="*/ 2147483647 w 24"/>
                <a:gd name="T31" fmla="*/ 2147483647 h 45"/>
                <a:gd name="T32" fmla="*/ 2147483647 w 24"/>
                <a:gd name="T33" fmla="*/ 2147483647 h 45"/>
                <a:gd name="T34" fmla="*/ 2147483647 w 24"/>
                <a:gd name="T35" fmla="*/ 2147483647 h 45"/>
                <a:gd name="T36" fmla="*/ 2147483647 w 24"/>
                <a:gd name="T37" fmla="*/ 2147483647 h 45"/>
                <a:gd name="T38" fmla="*/ 2147483647 w 24"/>
                <a:gd name="T39" fmla="*/ 2147483647 h 45"/>
                <a:gd name="T40" fmla="*/ 2147483647 w 24"/>
                <a:gd name="T41" fmla="*/ 2147483647 h 45"/>
                <a:gd name="T42" fmla="*/ 2147483647 w 24"/>
                <a:gd name="T43" fmla="*/ 2147483647 h 45"/>
                <a:gd name="T44" fmla="*/ 2147483647 w 24"/>
                <a:gd name="T45" fmla="*/ 2147483647 h 45"/>
                <a:gd name="T46" fmla="*/ 0 w 24"/>
                <a:gd name="T47" fmla="*/ 2147483647 h 45"/>
                <a:gd name="T48" fmla="*/ 0 w 24"/>
                <a:gd name="T49" fmla="*/ 2147483647 h 45"/>
                <a:gd name="T50" fmla="*/ 0 w 24"/>
                <a:gd name="T51" fmla="*/ 2147483647 h 45"/>
                <a:gd name="T52" fmla="*/ 0 w 24"/>
                <a:gd name="T53" fmla="*/ 2147483647 h 45"/>
                <a:gd name="T54" fmla="*/ 2147483647 w 24"/>
                <a:gd name="T55" fmla="*/ 2147483647 h 45"/>
                <a:gd name="T56" fmla="*/ 2147483647 w 24"/>
                <a:gd name="T57" fmla="*/ 2147483647 h 45"/>
                <a:gd name="T58" fmla="*/ 2147483647 w 24"/>
                <a:gd name="T59" fmla="*/ 2147483647 h 45"/>
                <a:gd name="T60" fmla="*/ 2147483647 w 24"/>
                <a:gd name="T61" fmla="*/ 0 h 45"/>
                <a:gd name="T62" fmla="*/ 2147483647 w 24"/>
                <a:gd name="T63" fmla="*/ 0 h 4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"/>
                <a:gd name="T97" fmla="*/ 0 h 45"/>
                <a:gd name="T98" fmla="*/ 24 w 24"/>
                <a:gd name="T99" fmla="*/ 45 h 4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" h="45">
                  <a:moveTo>
                    <a:pt x="19" y="0"/>
                  </a:moveTo>
                  <a:lnTo>
                    <a:pt x="19" y="0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4" y="9"/>
                  </a:lnTo>
                  <a:lnTo>
                    <a:pt x="21" y="12"/>
                  </a:lnTo>
                  <a:lnTo>
                    <a:pt x="19" y="14"/>
                  </a:lnTo>
                  <a:lnTo>
                    <a:pt x="19" y="21"/>
                  </a:lnTo>
                  <a:lnTo>
                    <a:pt x="19" y="26"/>
                  </a:lnTo>
                  <a:lnTo>
                    <a:pt x="17" y="28"/>
                  </a:lnTo>
                  <a:lnTo>
                    <a:pt x="14" y="33"/>
                  </a:lnTo>
                  <a:lnTo>
                    <a:pt x="12" y="35"/>
                  </a:lnTo>
                  <a:lnTo>
                    <a:pt x="12" y="38"/>
                  </a:lnTo>
                  <a:lnTo>
                    <a:pt x="10" y="45"/>
                  </a:lnTo>
                  <a:lnTo>
                    <a:pt x="7" y="40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12" y="5"/>
                  </a:lnTo>
                  <a:lnTo>
                    <a:pt x="14" y="2"/>
                  </a:lnTo>
                  <a:lnTo>
                    <a:pt x="17" y="0"/>
                  </a:lnTo>
                  <a:lnTo>
                    <a:pt x="1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12" name="Freeform 631"/>
            <p:cNvSpPr>
              <a:spLocks/>
            </p:cNvSpPr>
            <p:nvPr/>
          </p:nvSpPr>
          <p:spPr bwMode="auto">
            <a:xfrm>
              <a:off x="4722" y="1953"/>
              <a:ext cx="4" cy="3"/>
            </a:xfrm>
            <a:custGeom>
              <a:avLst/>
              <a:gdLst>
                <a:gd name="T0" fmla="*/ 0 w 3"/>
                <a:gd name="T1" fmla="*/ 0 h 2"/>
                <a:gd name="T2" fmla="*/ 2147483647 w 3"/>
                <a:gd name="T3" fmla="*/ 0 h 2"/>
                <a:gd name="T4" fmla="*/ 2147483647 w 3"/>
                <a:gd name="T5" fmla="*/ 0 h 2"/>
                <a:gd name="T6" fmla="*/ 2147483647 w 3"/>
                <a:gd name="T7" fmla="*/ 0 h 2"/>
                <a:gd name="T8" fmla="*/ 2147483647 w 3"/>
                <a:gd name="T9" fmla="*/ 2147483647 h 2"/>
                <a:gd name="T10" fmla="*/ 0 w 3"/>
                <a:gd name="T11" fmla="*/ 2147483647 h 2"/>
                <a:gd name="T12" fmla="*/ 0 w 3"/>
                <a:gd name="T13" fmla="*/ 0 h 2"/>
                <a:gd name="T14" fmla="*/ 0 w 3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2"/>
                <a:gd name="T26" fmla="*/ 3 w 3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2">
                  <a:moveTo>
                    <a:pt x="0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13" name="Freeform 632"/>
            <p:cNvSpPr>
              <a:spLocks/>
            </p:cNvSpPr>
            <p:nvPr/>
          </p:nvSpPr>
          <p:spPr bwMode="auto">
            <a:xfrm>
              <a:off x="4722" y="1953"/>
              <a:ext cx="4" cy="3"/>
            </a:xfrm>
            <a:custGeom>
              <a:avLst/>
              <a:gdLst>
                <a:gd name="T0" fmla="*/ 0 w 3"/>
                <a:gd name="T1" fmla="*/ 0 h 2"/>
                <a:gd name="T2" fmla="*/ 2147483647 w 3"/>
                <a:gd name="T3" fmla="*/ 0 h 2"/>
                <a:gd name="T4" fmla="*/ 2147483647 w 3"/>
                <a:gd name="T5" fmla="*/ 0 h 2"/>
                <a:gd name="T6" fmla="*/ 2147483647 w 3"/>
                <a:gd name="T7" fmla="*/ 0 h 2"/>
                <a:gd name="T8" fmla="*/ 2147483647 w 3"/>
                <a:gd name="T9" fmla="*/ 2147483647 h 2"/>
                <a:gd name="T10" fmla="*/ 0 w 3"/>
                <a:gd name="T11" fmla="*/ 2147483647 h 2"/>
                <a:gd name="T12" fmla="*/ 0 w 3"/>
                <a:gd name="T13" fmla="*/ 0 h 2"/>
                <a:gd name="T14" fmla="*/ 0 w 3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2"/>
                <a:gd name="T26" fmla="*/ 3 w 3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2">
                  <a:moveTo>
                    <a:pt x="0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14" name="Freeform 633"/>
            <p:cNvSpPr>
              <a:spLocks/>
            </p:cNvSpPr>
            <p:nvPr/>
          </p:nvSpPr>
          <p:spPr bwMode="auto">
            <a:xfrm>
              <a:off x="4728" y="1950"/>
              <a:ext cx="3" cy="3"/>
            </a:xfrm>
            <a:custGeom>
              <a:avLst/>
              <a:gdLst>
                <a:gd name="T0" fmla="*/ 2147483647 w 2"/>
                <a:gd name="T1" fmla="*/ 2147482453 h 3"/>
                <a:gd name="T2" fmla="*/ 0 w 2"/>
                <a:gd name="T3" fmla="*/ 2147482453 h 3"/>
                <a:gd name="T4" fmla="*/ 2147483647 w 2"/>
                <a:gd name="T5" fmla="*/ 2147482453 h 3"/>
                <a:gd name="T6" fmla="*/ 2147483647 w 2"/>
                <a:gd name="T7" fmla="*/ 0 h 3"/>
                <a:gd name="T8" fmla="*/ 2147483647 w 2"/>
                <a:gd name="T9" fmla="*/ 2147482453 h 3"/>
                <a:gd name="T10" fmla="*/ 2147483647 w 2"/>
                <a:gd name="T11" fmla="*/ 2147482453 h 3"/>
                <a:gd name="T12" fmla="*/ 2147483647 w 2"/>
                <a:gd name="T13" fmla="*/ 2147482453 h 3"/>
                <a:gd name="T14" fmla="*/ 2147483647 w 2"/>
                <a:gd name="T15" fmla="*/ 2147482453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2" y="3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15" name="Freeform 634"/>
            <p:cNvSpPr>
              <a:spLocks/>
            </p:cNvSpPr>
            <p:nvPr/>
          </p:nvSpPr>
          <p:spPr bwMode="auto">
            <a:xfrm>
              <a:off x="4728" y="1950"/>
              <a:ext cx="3" cy="3"/>
            </a:xfrm>
            <a:custGeom>
              <a:avLst/>
              <a:gdLst>
                <a:gd name="T0" fmla="*/ 2147483647 w 2"/>
                <a:gd name="T1" fmla="*/ 2147482453 h 3"/>
                <a:gd name="T2" fmla="*/ 0 w 2"/>
                <a:gd name="T3" fmla="*/ 2147482453 h 3"/>
                <a:gd name="T4" fmla="*/ 2147483647 w 2"/>
                <a:gd name="T5" fmla="*/ 2147482453 h 3"/>
                <a:gd name="T6" fmla="*/ 2147483647 w 2"/>
                <a:gd name="T7" fmla="*/ 0 h 3"/>
                <a:gd name="T8" fmla="*/ 2147483647 w 2"/>
                <a:gd name="T9" fmla="*/ 2147482453 h 3"/>
                <a:gd name="T10" fmla="*/ 2147483647 w 2"/>
                <a:gd name="T11" fmla="*/ 2147482453 h 3"/>
                <a:gd name="T12" fmla="*/ 2147483647 w 2"/>
                <a:gd name="T13" fmla="*/ 2147482453 h 3"/>
                <a:gd name="T14" fmla="*/ 2147483647 w 2"/>
                <a:gd name="T15" fmla="*/ 2147482453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2" y="3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16" name="Freeform 635"/>
            <p:cNvSpPr>
              <a:spLocks/>
            </p:cNvSpPr>
            <p:nvPr/>
          </p:nvSpPr>
          <p:spPr bwMode="auto">
            <a:xfrm>
              <a:off x="4786" y="1917"/>
              <a:ext cx="8" cy="11"/>
            </a:xfrm>
            <a:custGeom>
              <a:avLst/>
              <a:gdLst>
                <a:gd name="T0" fmla="*/ 0 w 7"/>
                <a:gd name="T1" fmla="*/ 2147483647 h 9"/>
                <a:gd name="T2" fmla="*/ 2147483647 w 7"/>
                <a:gd name="T3" fmla="*/ 2147483647 h 9"/>
                <a:gd name="T4" fmla="*/ 2147483647 w 7"/>
                <a:gd name="T5" fmla="*/ 2147483647 h 9"/>
                <a:gd name="T6" fmla="*/ 2147483647 w 7"/>
                <a:gd name="T7" fmla="*/ 2147483647 h 9"/>
                <a:gd name="T8" fmla="*/ 2147483647 w 7"/>
                <a:gd name="T9" fmla="*/ 0 h 9"/>
                <a:gd name="T10" fmla="*/ 2147483647 w 7"/>
                <a:gd name="T11" fmla="*/ 0 h 9"/>
                <a:gd name="T12" fmla="*/ 2147483647 w 7"/>
                <a:gd name="T13" fmla="*/ 2147483647 h 9"/>
                <a:gd name="T14" fmla="*/ 2147483647 w 7"/>
                <a:gd name="T15" fmla="*/ 2147483647 h 9"/>
                <a:gd name="T16" fmla="*/ 2147483647 w 7"/>
                <a:gd name="T17" fmla="*/ 2147483647 h 9"/>
                <a:gd name="T18" fmla="*/ 2147483647 w 7"/>
                <a:gd name="T19" fmla="*/ 2147483647 h 9"/>
                <a:gd name="T20" fmla="*/ 2147483647 w 7"/>
                <a:gd name="T21" fmla="*/ 2147483647 h 9"/>
                <a:gd name="T22" fmla="*/ 0 w 7"/>
                <a:gd name="T23" fmla="*/ 2147483647 h 9"/>
                <a:gd name="T24" fmla="*/ 0 w 7"/>
                <a:gd name="T25" fmla="*/ 2147483647 h 9"/>
                <a:gd name="T26" fmla="*/ 0 w 7"/>
                <a:gd name="T27" fmla="*/ 2147483647 h 9"/>
                <a:gd name="T28" fmla="*/ 0 w 7"/>
                <a:gd name="T29" fmla="*/ 2147483647 h 9"/>
                <a:gd name="T30" fmla="*/ 0 w 7"/>
                <a:gd name="T31" fmla="*/ 2147483647 h 9"/>
                <a:gd name="T32" fmla="*/ 0 w 7"/>
                <a:gd name="T33" fmla="*/ 2147483647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"/>
                <a:gd name="T52" fmla="*/ 0 h 9"/>
                <a:gd name="T53" fmla="*/ 7 w 7"/>
                <a:gd name="T54" fmla="*/ 9 h 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" h="9">
                  <a:moveTo>
                    <a:pt x="0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17" name="Freeform 636"/>
            <p:cNvSpPr>
              <a:spLocks/>
            </p:cNvSpPr>
            <p:nvPr/>
          </p:nvSpPr>
          <p:spPr bwMode="auto">
            <a:xfrm>
              <a:off x="4786" y="1917"/>
              <a:ext cx="8" cy="11"/>
            </a:xfrm>
            <a:custGeom>
              <a:avLst/>
              <a:gdLst>
                <a:gd name="T0" fmla="*/ 0 w 7"/>
                <a:gd name="T1" fmla="*/ 2147483647 h 9"/>
                <a:gd name="T2" fmla="*/ 2147483647 w 7"/>
                <a:gd name="T3" fmla="*/ 2147483647 h 9"/>
                <a:gd name="T4" fmla="*/ 2147483647 w 7"/>
                <a:gd name="T5" fmla="*/ 2147483647 h 9"/>
                <a:gd name="T6" fmla="*/ 2147483647 w 7"/>
                <a:gd name="T7" fmla="*/ 2147483647 h 9"/>
                <a:gd name="T8" fmla="*/ 2147483647 w 7"/>
                <a:gd name="T9" fmla="*/ 0 h 9"/>
                <a:gd name="T10" fmla="*/ 2147483647 w 7"/>
                <a:gd name="T11" fmla="*/ 0 h 9"/>
                <a:gd name="T12" fmla="*/ 2147483647 w 7"/>
                <a:gd name="T13" fmla="*/ 2147483647 h 9"/>
                <a:gd name="T14" fmla="*/ 2147483647 w 7"/>
                <a:gd name="T15" fmla="*/ 2147483647 h 9"/>
                <a:gd name="T16" fmla="*/ 2147483647 w 7"/>
                <a:gd name="T17" fmla="*/ 2147483647 h 9"/>
                <a:gd name="T18" fmla="*/ 2147483647 w 7"/>
                <a:gd name="T19" fmla="*/ 2147483647 h 9"/>
                <a:gd name="T20" fmla="*/ 2147483647 w 7"/>
                <a:gd name="T21" fmla="*/ 2147483647 h 9"/>
                <a:gd name="T22" fmla="*/ 0 w 7"/>
                <a:gd name="T23" fmla="*/ 2147483647 h 9"/>
                <a:gd name="T24" fmla="*/ 0 w 7"/>
                <a:gd name="T25" fmla="*/ 2147483647 h 9"/>
                <a:gd name="T26" fmla="*/ 0 w 7"/>
                <a:gd name="T27" fmla="*/ 2147483647 h 9"/>
                <a:gd name="T28" fmla="*/ 0 w 7"/>
                <a:gd name="T29" fmla="*/ 2147483647 h 9"/>
                <a:gd name="T30" fmla="*/ 0 w 7"/>
                <a:gd name="T31" fmla="*/ 2147483647 h 9"/>
                <a:gd name="T32" fmla="*/ 0 w 7"/>
                <a:gd name="T33" fmla="*/ 2147483647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"/>
                <a:gd name="T52" fmla="*/ 0 h 9"/>
                <a:gd name="T53" fmla="*/ 7 w 7"/>
                <a:gd name="T54" fmla="*/ 9 h 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" h="9">
                  <a:moveTo>
                    <a:pt x="0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18" name="Freeform 637"/>
            <p:cNvSpPr>
              <a:spLocks/>
            </p:cNvSpPr>
            <p:nvPr/>
          </p:nvSpPr>
          <p:spPr bwMode="auto">
            <a:xfrm>
              <a:off x="4805" y="1901"/>
              <a:ext cx="1" cy="4"/>
            </a:xfrm>
            <a:custGeom>
              <a:avLst/>
              <a:gdLst>
                <a:gd name="T0" fmla="*/ 0 w 1587"/>
                <a:gd name="T1" fmla="*/ 2147483647 h 3"/>
                <a:gd name="T2" fmla="*/ 0 w 1587"/>
                <a:gd name="T3" fmla="*/ 2147483647 h 3"/>
                <a:gd name="T4" fmla="*/ 0 w 1587"/>
                <a:gd name="T5" fmla="*/ 2147483647 h 3"/>
                <a:gd name="T6" fmla="*/ 0 w 1587"/>
                <a:gd name="T7" fmla="*/ 2147483647 h 3"/>
                <a:gd name="T8" fmla="*/ 0 w 1587"/>
                <a:gd name="T9" fmla="*/ 0 h 3"/>
                <a:gd name="T10" fmla="*/ 0 w 1587"/>
                <a:gd name="T11" fmla="*/ 0 h 3"/>
                <a:gd name="T12" fmla="*/ 0 w 1587"/>
                <a:gd name="T13" fmla="*/ 2147483647 h 3"/>
                <a:gd name="T14" fmla="*/ 0 w 1587"/>
                <a:gd name="T15" fmla="*/ 2147483647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87"/>
                <a:gd name="T25" fmla="*/ 0 h 3"/>
                <a:gd name="T26" fmla="*/ 1587 w 1587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87"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19" name="Freeform 638"/>
            <p:cNvSpPr>
              <a:spLocks/>
            </p:cNvSpPr>
            <p:nvPr/>
          </p:nvSpPr>
          <p:spPr bwMode="auto">
            <a:xfrm>
              <a:off x="4805" y="1901"/>
              <a:ext cx="1" cy="4"/>
            </a:xfrm>
            <a:custGeom>
              <a:avLst/>
              <a:gdLst>
                <a:gd name="T0" fmla="*/ 0 w 1587"/>
                <a:gd name="T1" fmla="*/ 2147483647 h 3"/>
                <a:gd name="T2" fmla="*/ 0 w 1587"/>
                <a:gd name="T3" fmla="*/ 2147483647 h 3"/>
                <a:gd name="T4" fmla="*/ 0 w 1587"/>
                <a:gd name="T5" fmla="*/ 2147483647 h 3"/>
                <a:gd name="T6" fmla="*/ 0 w 1587"/>
                <a:gd name="T7" fmla="*/ 2147483647 h 3"/>
                <a:gd name="T8" fmla="*/ 0 w 1587"/>
                <a:gd name="T9" fmla="*/ 0 h 3"/>
                <a:gd name="T10" fmla="*/ 0 w 1587"/>
                <a:gd name="T11" fmla="*/ 0 h 3"/>
                <a:gd name="T12" fmla="*/ 0 w 1587"/>
                <a:gd name="T13" fmla="*/ 2147483647 h 3"/>
                <a:gd name="T14" fmla="*/ 0 w 1587"/>
                <a:gd name="T15" fmla="*/ 2147483647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87"/>
                <a:gd name="T25" fmla="*/ 0 h 3"/>
                <a:gd name="T26" fmla="*/ 1587 w 1587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87"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20" name="Freeform 639"/>
            <p:cNvSpPr>
              <a:spLocks/>
            </p:cNvSpPr>
            <p:nvPr/>
          </p:nvSpPr>
          <p:spPr bwMode="auto">
            <a:xfrm>
              <a:off x="4811" y="1894"/>
              <a:ext cx="6" cy="5"/>
            </a:xfrm>
            <a:custGeom>
              <a:avLst/>
              <a:gdLst>
                <a:gd name="T0" fmla="*/ 2147483647 w 5"/>
                <a:gd name="T1" fmla="*/ 0 h 5"/>
                <a:gd name="T2" fmla="*/ 2147483647 w 5"/>
                <a:gd name="T3" fmla="*/ 0 h 5"/>
                <a:gd name="T4" fmla="*/ 2147483647 w 5"/>
                <a:gd name="T5" fmla="*/ 0 h 5"/>
                <a:gd name="T6" fmla="*/ 2147483647 w 5"/>
                <a:gd name="T7" fmla="*/ 0 h 5"/>
                <a:gd name="T8" fmla="*/ 2147483647 w 5"/>
                <a:gd name="T9" fmla="*/ 2147482317 h 5"/>
                <a:gd name="T10" fmla="*/ 2147483647 w 5"/>
                <a:gd name="T11" fmla="*/ 2147482317 h 5"/>
                <a:gd name="T12" fmla="*/ 0 w 5"/>
                <a:gd name="T13" fmla="*/ 2147482317 h 5"/>
                <a:gd name="T14" fmla="*/ 0 w 5"/>
                <a:gd name="T15" fmla="*/ 2147482317 h 5"/>
                <a:gd name="T16" fmla="*/ 0 w 5"/>
                <a:gd name="T17" fmla="*/ 2147482317 h 5"/>
                <a:gd name="T18" fmla="*/ 0 w 5"/>
                <a:gd name="T19" fmla="*/ 2147482317 h 5"/>
                <a:gd name="T20" fmla="*/ 0 w 5"/>
                <a:gd name="T21" fmla="*/ 0 h 5"/>
                <a:gd name="T22" fmla="*/ 2147483647 w 5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5"/>
                <a:gd name="T38" fmla="*/ 5 w 5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5">
                  <a:moveTo>
                    <a:pt x="2" y="0"/>
                  </a:moveTo>
                  <a:lnTo>
                    <a:pt x="5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21" name="Freeform 640"/>
            <p:cNvSpPr>
              <a:spLocks/>
            </p:cNvSpPr>
            <p:nvPr/>
          </p:nvSpPr>
          <p:spPr bwMode="auto">
            <a:xfrm>
              <a:off x="4811" y="1894"/>
              <a:ext cx="6" cy="5"/>
            </a:xfrm>
            <a:custGeom>
              <a:avLst/>
              <a:gdLst>
                <a:gd name="T0" fmla="*/ 2147483647 w 5"/>
                <a:gd name="T1" fmla="*/ 0 h 5"/>
                <a:gd name="T2" fmla="*/ 2147483647 w 5"/>
                <a:gd name="T3" fmla="*/ 0 h 5"/>
                <a:gd name="T4" fmla="*/ 2147483647 w 5"/>
                <a:gd name="T5" fmla="*/ 0 h 5"/>
                <a:gd name="T6" fmla="*/ 2147483647 w 5"/>
                <a:gd name="T7" fmla="*/ 0 h 5"/>
                <a:gd name="T8" fmla="*/ 2147483647 w 5"/>
                <a:gd name="T9" fmla="*/ 2147482317 h 5"/>
                <a:gd name="T10" fmla="*/ 2147483647 w 5"/>
                <a:gd name="T11" fmla="*/ 2147482317 h 5"/>
                <a:gd name="T12" fmla="*/ 0 w 5"/>
                <a:gd name="T13" fmla="*/ 2147482317 h 5"/>
                <a:gd name="T14" fmla="*/ 0 w 5"/>
                <a:gd name="T15" fmla="*/ 2147482317 h 5"/>
                <a:gd name="T16" fmla="*/ 0 w 5"/>
                <a:gd name="T17" fmla="*/ 2147482317 h 5"/>
                <a:gd name="T18" fmla="*/ 0 w 5"/>
                <a:gd name="T19" fmla="*/ 2147482317 h 5"/>
                <a:gd name="T20" fmla="*/ 0 w 5"/>
                <a:gd name="T21" fmla="*/ 0 h 5"/>
                <a:gd name="T22" fmla="*/ 2147483647 w 5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5"/>
                <a:gd name="T38" fmla="*/ 5 w 5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5">
                  <a:moveTo>
                    <a:pt x="2" y="0"/>
                  </a:moveTo>
                  <a:lnTo>
                    <a:pt x="5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22" name="Freeform 641"/>
            <p:cNvSpPr>
              <a:spLocks/>
            </p:cNvSpPr>
            <p:nvPr/>
          </p:nvSpPr>
          <p:spPr bwMode="auto">
            <a:xfrm>
              <a:off x="4747" y="1947"/>
              <a:ext cx="3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0 h 2"/>
                <a:gd name="T4" fmla="*/ 0 w 2"/>
                <a:gd name="T5" fmla="*/ 0 h 2"/>
                <a:gd name="T6" fmla="*/ 2147483647 w 2"/>
                <a:gd name="T7" fmla="*/ 2147482112 h 2"/>
                <a:gd name="T8" fmla="*/ 2147483647 w 2"/>
                <a:gd name="T9" fmla="*/ 2147482112 h 2"/>
                <a:gd name="T10" fmla="*/ 2147483647 w 2"/>
                <a:gd name="T11" fmla="*/ 2147482112 h 2"/>
                <a:gd name="T12" fmla="*/ 2147483647 w 2"/>
                <a:gd name="T13" fmla="*/ 2147482112 h 2"/>
                <a:gd name="T14" fmla="*/ 0 w 2"/>
                <a:gd name="T15" fmla="*/ 2147482112 h 2"/>
                <a:gd name="T16" fmla="*/ 0 w 2"/>
                <a:gd name="T17" fmla="*/ 2147482112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2"/>
                <a:gd name="T29" fmla="*/ 2 w 2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23" name="Freeform 642"/>
            <p:cNvSpPr>
              <a:spLocks/>
            </p:cNvSpPr>
            <p:nvPr/>
          </p:nvSpPr>
          <p:spPr bwMode="auto">
            <a:xfrm>
              <a:off x="4747" y="1947"/>
              <a:ext cx="3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0 h 2"/>
                <a:gd name="T4" fmla="*/ 0 w 2"/>
                <a:gd name="T5" fmla="*/ 0 h 2"/>
                <a:gd name="T6" fmla="*/ 2147483647 w 2"/>
                <a:gd name="T7" fmla="*/ 2147482112 h 2"/>
                <a:gd name="T8" fmla="*/ 2147483647 w 2"/>
                <a:gd name="T9" fmla="*/ 2147482112 h 2"/>
                <a:gd name="T10" fmla="*/ 2147483647 w 2"/>
                <a:gd name="T11" fmla="*/ 2147482112 h 2"/>
                <a:gd name="T12" fmla="*/ 2147483647 w 2"/>
                <a:gd name="T13" fmla="*/ 2147482112 h 2"/>
                <a:gd name="T14" fmla="*/ 0 w 2"/>
                <a:gd name="T15" fmla="*/ 2147482112 h 2"/>
                <a:gd name="T16" fmla="*/ 0 w 2"/>
                <a:gd name="T17" fmla="*/ 2147482112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2"/>
                <a:gd name="T29" fmla="*/ 2 w 2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24" name="Freeform 643"/>
            <p:cNvSpPr>
              <a:spLocks/>
            </p:cNvSpPr>
            <p:nvPr/>
          </p:nvSpPr>
          <p:spPr bwMode="auto">
            <a:xfrm>
              <a:off x="5388" y="2528"/>
              <a:ext cx="11" cy="15"/>
            </a:xfrm>
            <a:custGeom>
              <a:avLst/>
              <a:gdLst>
                <a:gd name="T0" fmla="*/ 0 w 10"/>
                <a:gd name="T1" fmla="*/ 2147483647 h 14"/>
                <a:gd name="T2" fmla="*/ 0 w 10"/>
                <a:gd name="T3" fmla="*/ 0 h 14"/>
                <a:gd name="T4" fmla="*/ 2147483647 w 10"/>
                <a:gd name="T5" fmla="*/ 2147483647 h 14"/>
                <a:gd name="T6" fmla="*/ 2147483647 w 10"/>
                <a:gd name="T7" fmla="*/ 2147483647 h 14"/>
                <a:gd name="T8" fmla="*/ 2147483647 w 10"/>
                <a:gd name="T9" fmla="*/ 2147483647 h 14"/>
                <a:gd name="T10" fmla="*/ 2147483647 w 10"/>
                <a:gd name="T11" fmla="*/ 2147483647 h 14"/>
                <a:gd name="T12" fmla="*/ 2147483647 w 10"/>
                <a:gd name="T13" fmla="*/ 2147483647 h 14"/>
                <a:gd name="T14" fmla="*/ 2147483647 w 10"/>
                <a:gd name="T15" fmla="*/ 2147483647 h 14"/>
                <a:gd name="T16" fmla="*/ 2147483647 w 10"/>
                <a:gd name="T17" fmla="*/ 2147483647 h 14"/>
                <a:gd name="T18" fmla="*/ 2147483647 w 10"/>
                <a:gd name="T19" fmla="*/ 2147483647 h 14"/>
                <a:gd name="T20" fmla="*/ 2147483647 w 10"/>
                <a:gd name="T21" fmla="*/ 2147483647 h 14"/>
                <a:gd name="T22" fmla="*/ 2147483647 w 10"/>
                <a:gd name="T23" fmla="*/ 2147483647 h 14"/>
                <a:gd name="T24" fmla="*/ 2147483647 w 10"/>
                <a:gd name="T25" fmla="*/ 2147483647 h 14"/>
                <a:gd name="T26" fmla="*/ 2147483647 w 10"/>
                <a:gd name="T27" fmla="*/ 2147483647 h 14"/>
                <a:gd name="T28" fmla="*/ 2147483647 w 10"/>
                <a:gd name="T29" fmla="*/ 2147483647 h 14"/>
                <a:gd name="T30" fmla="*/ 2147483647 w 10"/>
                <a:gd name="T31" fmla="*/ 2147483647 h 14"/>
                <a:gd name="T32" fmla="*/ 2147483647 w 10"/>
                <a:gd name="T33" fmla="*/ 2147483647 h 14"/>
                <a:gd name="T34" fmla="*/ 2147483647 w 10"/>
                <a:gd name="T35" fmla="*/ 2147483647 h 14"/>
                <a:gd name="T36" fmla="*/ 2147483647 w 10"/>
                <a:gd name="T37" fmla="*/ 2147483647 h 14"/>
                <a:gd name="T38" fmla="*/ 2147483647 w 10"/>
                <a:gd name="T39" fmla="*/ 2147483647 h 14"/>
                <a:gd name="T40" fmla="*/ 2147483647 w 10"/>
                <a:gd name="T41" fmla="*/ 2147483647 h 14"/>
                <a:gd name="T42" fmla="*/ 0 w 10"/>
                <a:gd name="T43" fmla="*/ 2147483647 h 1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"/>
                <a:gd name="T67" fmla="*/ 0 h 14"/>
                <a:gd name="T68" fmla="*/ 10 w 10"/>
                <a:gd name="T69" fmla="*/ 14 h 1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" h="14">
                  <a:moveTo>
                    <a:pt x="0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7"/>
                  </a:lnTo>
                  <a:lnTo>
                    <a:pt x="5" y="7"/>
                  </a:lnTo>
                  <a:lnTo>
                    <a:pt x="7" y="4"/>
                  </a:lnTo>
                  <a:lnTo>
                    <a:pt x="7" y="7"/>
                  </a:lnTo>
                  <a:lnTo>
                    <a:pt x="10" y="9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2" y="9"/>
                  </a:lnTo>
                  <a:lnTo>
                    <a:pt x="2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25" name="Freeform 644"/>
            <p:cNvSpPr>
              <a:spLocks/>
            </p:cNvSpPr>
            <p:nvPr/>
          </p:nvSpPr>
          <p:spPr bwMode="auto">
            <a:xfrm>
              <a:off x="5388" y="2528"/>
              <a:ext cx="11" cy="15"/>
            </a:xfrm>
            <a:custGeom>
              <a:avLst/>
              <a:gdLst>
                <a:gd name="T0" fmla="*/ 0 w 10"/>
                <a:gd name="T1" fmla="*/ 2147483647 h 14"/>
                <a:gd name="T2" fmla="*/ 0 w 10"/>
                <a:gd name="T3" fmla="*/ 0 h 14"/>
                <a:gd name="T4" fmla="*/ 2147483647 w 10"/>
                <a:gd name="T5" fmla="*/ 2147483647 h 14"/>
                <a:gd name="T6" fmla="*/ 2147483647 w 10"/>
                <a:gd name="T7" fmla="*/ 2147483647 h 14"/>
                <a:gd name="T8" fmla="*/ 2147483647 w 10"/>
                <a:gd name="T9" fmla="*/ 2147483647 h 14"/>
                <a:gd name="T10" fmla="*/ 2147483647 w 10"/>
                <a:gd name="T11" fmla="*/ 2147483647 h 14"/>
                <a:gd name="T12" fmla="*/ 2147483647 w 10"/>
                <a:gd name="T13" fmla="*/ 2147483647 h 14"/>
                <a:gd name="T14" fmla="*/ 2147483647 w 10"/>
                <a:gd name="T15" fmla="*/ 2147483647 h 14"/>
                <a:gd name="T16" fmla="*/ 2147483647 w 10"/>
                <a:gd name="T17" fmla="*/ 2147483647 h 14"/>
                <a:gd name="T18" fmla="*/ 2147483647 w 10"/>
                <a:gd name="T19" fmla="*/ 2147483647 h 14"/>
                <a:gd name="T20" fmla="*/ 2147483647 w 10"/>
                <a:gd name="T21" fmla="*/ 2147483647 h 14"/>
                <a:gd name="T22" fmla="*/ 2147483647 w 10"/>
                <a:gd name="T23" fmla="*/ 2147483647 h 14"/>
                <a:gd name="T24" fmla="*/ 2147483647 w 10"/>
                <a:gd name="T25" fmla="*/ 2147483647 h 14"/>
                <a:gd name="T26" fmla="*/ 2147483647 w 10"/>
                <a:gd name="T27" fmla="*/ 2147483647 h 14"/>
                <a:gd name="T28" fmla="*/ 2147483647 w 10"/>
                <a:gd name="T29" fmla="*/ 2147483647 h 14"/>
                <a:gd name="T30" fmla="*/ 2147483647 w 10"/>
                <a:gd name="T31" fmla="*/ 2147483647 h 14"/>
                <a:gd name="T32" fmla="*/ 2147483647 w 10"/>
                <a:gd name="T33" fmla="*/ 2147483647 h 14"/>
                <a:gd name="T34" fmla="*/ 2147483647 w 10"/>
                <a:gd name="T35" fmla="*/ 2147483647 h 14"/>
                <a:gd name="T36" fmla="*/ 2147483647 w 10"/>
                <a:gd name="T37" fmla="*/ 2147483647 h 14"/>
                <a:gd name="T38" fmla="*/ 2147483647 w 10"/>
                <a:gd name="T39" fmla="*/ 2147483647 h 14"/>
                <a:gd name="T40" fmla="*/ 2147483647 w 10"/>
                <a:gd name="T41" fmla="*/ 2147483647 h 14"/>
                <a:gd name="T42" fmla="*/ 0 w 10"/>
                <a:gd name="T43" fmla="*/ 2147483647 h 1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"/>
                <a:gd name="T67" fmla="*/ 0 h 14"/>
                <a:gd name="T68" fmla="*/ 10 w 10"/>
                <a:gd name="T69" fmla="*/ 14 h 1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" h="14">
                  <a:moveTo>
                    <a:pt x="0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7"/>
                  </a:lnTo>
                  <a:lnTo>
                    <a:pt x="5" y="7"/>
                  </a:lnTo>
                  <a:lnTo>
                    <a:pt x="7" y="4"/>
                  </a:lnTo>
                  <a:lnTo>
                    <a:pt x="7" y="7"/>
                  </a:lnTo>
                  <a:lnTo>
                    <a:pt x="10" y="9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2" y="9"/>
                  </a:lnTo>
                  <a:lnTo>
                    <a:pt x="2" y="7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26" name="Freeform 645"/>
            <p:cNvSpPr>
              <a:spLocks/>
            </p:cNvSpPr>
            <p:nvPr/>
          </p:nvSpPr>
          <p:spPr bwMode="auto">
            <a:xfrm>
              <a:off x="5399" y="2545"/>
              <a:ext cx="9" cy="11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0 h 10"/>
                <a:gd name="T4" fmla="*/ 2147483647 w 7"/>
                <a:gd name="T5" fmla="*/ 0 h 10"/>
                <a:gd name="T6" fmla="*/ 2147483647 w 7"/>
                <a:gd name="T7" fmla="*/ 2147483647 h 10"/>
                <a:gd name="T8" fmla="*/ 2147483647 w 7"/>
                <a:gd name="T9" fmla="*/ 2147483647 h 10"/>
                <a:gd name="T10" fmla="*/ 2147483647 w 7"/>
                <a:gd name="T11" fmla="*/ 2147483647 h 10"/>
                <a:gd name="T12" fmla="*/ 2147483647 w 7"/>
                <a:gd name="T13" fmla="*/ 2147483647 h 10"/>
                <a:gd name="T14" fmla="*/ 2147483647 w 7"/>
                <a:gd name="T15" fmla="*/ 2147483647 h 10"/>
                <a:gd name="T16" fmla="*/ 2147483647 w 7"/>
                <a:gd name="T17" fmla="*/ 2147483647 h 10"/>
                <a:gd name="T18" fmla="*/ 2147483647 w 7"/>
                <a:gd name="T19" fmla="*/ 2147483647 h 10"/>
                <a:gd name="T20" fmla="*/ 2147483647 w 7"/>
                <a:gd name="T21" fmla="*/ 2147483647 h 10"/>
                <a:gd name="T22" fmla="*/ 0 w 7"/>
                <a:gd name="T23" fmla="*/ 2147483647 h 10"/>
                <a:gd name="T24" fmla="*/ 0 w 7"/>
                <a:gd name="T25" fmla="*/ 2147483647 h 10"/>
                <a:gd name="T26" fmla="*/ 0 w 7"/>
                <a:gd name="T27" fmla="*/ 0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"/>
                <a:gd name="T43" fmla="*/ 0 h 10"/>
                <a:gd name="T44" fmla="*/ 7 w 7"/>
                <a:gd name="T45" fmla="*/ 10 h 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" h="10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4" y="5"/>
                  </a:lnTo>
                  <a:lnTo>
                    <a:pt x="7" y="5"/>
                  </a:lnTo>
                  <a:lnTo>
                    <a:pt x="7" y="7"/>
                  </a:lnTo>
                  <a:lnTo>
                    <a:pt x="7" y="10"/>
                  </a:lnTo>
                  <a:lnTo>
                    <a:pt x="2" y="1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27" name="Freeform 646"/>
            <p:cNvSpPr>
              <a:spLocks/>
            </p:cNvSpPr>
            <p:nvPr/>
          </p:nvSpPr>
          <p:spPr bwMode="auto">
            <a:xfrm>
              <a:off x="5399" y="2545"/>
              <a:ext cx="9" cy="11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0 h 10"/>
                <a:gd name="T4" fmla="*/ 2147483647 w 7"/>
                <a:gd name="T5" fmla="*/ 0 h 10"/>
                <a:gd name="T6" fmla="*/ 2147483647 w 7"/>
                <a:gd name="T7" fmla="*/ 2147483647 h 10"/>
                <a:gd name="T8" fmla="*/ 2147483647 w 7"/>
                <a:gd name="T9" fmla="*/ 2147483647 h 10"/>
                <a:gd name="T10" fmla="*/ 2147483647 w 7"/>
                <a:gd name="T11" fmla="*/ 2147483647 h 10"/>
                <a:gd name="T12" fmla="*/ 2147483647 w 7"/>
                <a:gd name="T13" fmla="*/ 2147483647 h 10"/>
                <a:gd name="T14" fmla="*/ 2147483647 w 7"/>
                <a:gd name="T15" fmla="*/ 2147483647 h 10"/>
                <a:gd name="T16" fmla="*/ 2147483647 w 7"/>
                <a:gd name="T17" fmla="*/ 2147483647 h 10"/>
                <a:gd name="T18" fmla="*/ 2147483647 w 7"/>
                <a:gd name="T19" fmla="*/ 2147483647 h 10"/>
                <a:gd name="T20" fmla="*/ 2147483647 w 7"/>
                <a:gd name="T21" fmla="*/ 2147483647 h 10"/>
                <a:gd name="T22" fmla="*/ 0 w 7"/>
                <a:gd name="T23" fmla="*/ 2147483647 h 10"/>
                <a:gd name="T24" fmla="*/ 0 w 7"/>
                <a:gd name="T25" fmla="*/ 2147483647 h 10"/>
                <a:gd name="T26" fmla="*/ 0 w 7"/>
                <a:gd name="T27" fmla="*/ 0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"/>
                <a:gd name="T43" fmla="*/ 0 h 10"/>
                <a:gd name="T44" fmla="*/ 7 w 7"/>
                <a:gd name="T45" fmla="*/ 10 h 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" h="10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4" y="5"/>
                  </a:lnTo>
                  <a:lnTo>
                    <a:pt x="7" y="5"/>
                  </a:lnTo>
                  <a:lnTo>
                    <a:pt x="7" y="7"/>
                  </a:lnTo>
                  <a:lnTo>
                    <a:pt x="7" y="10"/>
                  </a:lnTo>
                  <a:lnTo>
                    <a:pt x="2" y="1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28" name="Freeform 647"/>
            <p:cNvSpPr>
              <a:spLocks/>
            </p:cNvSpPr>
            <p:nvPr/>
          </p:nvSpPr>
          <p:spPr bwMode="auto">
            <a:xfrm>
              <a:off x="5412" y="2540"/>
              <a:ext cx="3" cy="5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0 w 3"/>
                <a:gd name="T5" fmla="*/ 0 h 4"/>
                <a:gd name="T6" fmla="*/ 2147482453 w 3"/>
                <a:gd name="T7" fmla="*/ 2147483647 h 4"/>
                <a:gd name="T8" fmla="*/ 2147482453 w 3"/>
                <a:gd name="T9" fmla="*/ 2147483647 h 4"/>
                <a:gd name="T10" fmla="*/ 2147482453 w 3"/>
                <a:gd name="T11" fmla="*/ 2147483647 h 4"/>
                <a:gd name="T12" fmla="*/ 2147482453 w 3"/>
                <a:gd name="T13" fmla="*/ 2147483647 h 4"/>
                <a:gd name="T14" fmla="*/ 0 w 3"/>
                <a:gd name="T15" fmla="*/ 2147483647 h 4"/>
                <a:gd name="T16" fmla="*/ 0 w 3"/>
                <a:gd name="T17" fmla="*/ 2147483647 h 4"/>
                <a:gd name="T18" fmla="*/ 0 w 3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4"/>
                <a:gd name="T32" fmla="*/ 3 w 3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29" name="Freeform 648"/>
            <p:cNvSpPr>
              <a:spLocks/>
            </p:cNvSpPr>
            <p:nvPr/>
          </p:nvSpPr>
          <p:spPr bwMode="auto">
            <a:xfrm>
              <a:off x="5412" y="2540"/>
              <a:ext cx="3" cy="5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0 w 3"/>
                <a:gd name="T5" fmla="*/ 0 h 4"/>
                <a:gd name="T6" fmla="*/ 2147482453 w 3"/>
                <a:gd name="T7" fmla="*/ 2147483647 h 4"/>
                <a:gd name="T8" fmla="*/ 2147482453 w 3"/>
                <a:gd name="T9" fmla="*/ 2147483647 h 4"/>
                <a:gd name="T10" fmla="*/ 2147482453 w 3"/>
                <a:gd name="T11" fmla="*/ 2147483647 h 4"/>
                <a:gd name="T12" fmla="*/ 2147482453 w 3"/>
                <a:gd name="T13" fmla="*/ 2147483647 h 4"/>
                <a:gd name="T14" fmla="*/ 0 w 3"/>
                <a:gd name="T15" fmla="*/ 2147483647 h 4"/>
                <a:gd name="T16" fmla="*/ 0 w 3"/>
                <a:gd name="T17" fmla="*/ 2147483647 h 4"/>
                <a:gd name="T18" fmla="*/ 0 w 3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4"/>
                <a:gd name="T32" fmla="*/ 3 w 3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30" name="Freeform 649"/>
            <p:cNvSpPr>
              <a:spLocks/>
            </p:cNvSpPr>
            <p:nvPr/>
          </p:nvSpPr>
          <p:spPr bwMode="auto">
            <a:xfrm>
              <a:off x="5409" y="2548"/>
              <a:ext cx="6" cy="5"/>
            </a:xfrm>
            <a:custGeom>
              <a:avLst/>
              <a:gdLst>
                <a:gd name="T0" fmla="*/ 2147483647 w 5"/>
                <a:gd name="T1" fmla="*/ 0 h 4"/>
                <a:gd name="T2" fmla="*/ 2147483647 w 5"/>
                <a:gd name="T3" fmla="*/ 0 h 4"/>
                <a:gd name="T4" fmla="*/ 2147483647 w 5"/>
                <a:gd name="T5" fmla="*/ 2147483647 h 4"/>
                <a:gd name="T6" fmla="*/ 2147483647 w 5"/>
                <a:gd name="T7" fmla="*/ 2147483647 h 4"/>
                <a:gd name="T8" fmla="*/ 2147483647 w 5"/>
                <a:gd name="T9" fmla="*/ 2147483647 h 4"/>
                <a:gd name="T10" fmla="*/ 0 w 5"/>
                <a:gd name="T11" fmla="*/ 2147483647 h 4"/>
                <a:gd name="T12" fmla="*/ 0 w 5"/>
                <a:gd name="T13" fmla="*/ 2147483647 h 4"/>
                <a:gd name="T14" fmla="*/ 0 w 5"/>
                <a:gd name="T15" fmla="*/ 2147483647 h 4"/>
                <a:gd name="T16" fmla="*/ 2147483647 w 5"/>
                <a:gd name="T17" fmla="*/ 2147483647 h 4"/>
                <a:gd name="T18" fmla="*/ 2147483647 w 5"/>
                <a:gd name="T19" fmla="*/ 0 h 4"/>
                <a:gd name="T20" fmla="*/ 2147483647 w 5"/>
                <a:gd name="T21" fmla="*/ 0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4"/>
                <a:gd name="T35" fmla="*/ 5 w 5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4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5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31" name="Freeform 650"/>
            <p:cNvSpPr>
              <a:spLocks/>
            </p:cNvSpPr>
            <p:nvPr/>
          </p:nvSpPr>
          <p:spPr bwMode="auto">
            <a:xfrm>
              <a:off x="5409" y="2548"/>
              <a:ext cx="6" cy="5"/>
            </a:xfrm>
            <a:custGeom>
              <a:avLst/>
              <a:gdLst>
                <a:gd name="T0" fmla="*/ 2147483647 w 5"/>
                <a:gd name="T1" fmla="*/ 0 h 4"/>
                <a:gd name="T2" fmla="*/ 2147483647 w 5"/>
                <a:gd name="T3" fmla="*/ 0 h 4"/>
                <a:gd name="T4" fmla="*/ 2147483647 w 5"/>
                <a:gd name="T5" fmla="*/ 2147483647 h 4"/>
                <a:gd name="T6" fmla="*/ 2147483647 w 5"/>
                <a:gd name="T7" fmla="*/ 2147483647 h 4"/>
                <a:gd name="T8" fmla="*/ 2147483647 w 5"/>
                <a:gd name="T9" fmla="*/ 2147483647 h 4"/>
                <a:gd name="T10" fmla="*/ 0 w 5"/>
                <a:gd name="T11" fmla="*/ 2147483647 h 4"/>
                <a:gd name="T12" fmla="*/ 0 w 5"/>
                <a:gd name="T13" fmla="*/ 2147483647 h 4"/>
                <a:gd name="T14" fmla="*/ 0 w 5"/>
                <a:gd name="T15" fmla="*/ 2147483647 h 4"/>
                <a:gd name="T16" fmla="*/ 2147483647 w 5"/>
                <a:gd name="T17" fmla="*/ 2147483647 h 4"/>
                <a:gd name="T18" fmla="*/ 2147483647 w 5"/>
                <a:gd name="T19" fmla="*/ 0 h 4"/>
                <a:gd name="T20" fmla="*/ 2147483647 w 5"/>
                <a:gd name="T21" fmla="*/ 0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4"/>
                <a:gd name="T35" fmla="*/ 5 w 5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4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5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32" name="Freeform 651"/>
            <p:cNvSpPr>
              <a:spLocks/>
            </p:cNvSpPr>
            <p:nvPr/>
          </p:nvSpPr>
          <p:spPr bwMode="auto">
            <a:xfrm>
              <a:off x="5415" y="2569"/>
              <a:ext cx="3" cy="4"/>
            </a:xfrm>
            <a:custGeom>
              <a:avLst/>
              <a:gdLst>
                <a:gd name="T0" fmla="*/ 2147483647 w 2"/>
                <a:gd name="T1" fmla="*/ 2147482112 h 4"/>
                <a:gd name="T2" fmla="*/ 2147483647 w 2"/>
                <a:gd name="T3" fmla="*/ 2147482112 h 4"/>
                <a:gd name="T4" fmla="*/ 2147483647 w 2"/>
                <a:gd name="T5" fmla="*/ 2147482112 h 4"/>
                <a:gd name="T6" fmla="*/ 2147483647 w 2"/>
                <a:gd name="T7" fmla="*/ 2147482112 h 4"/>
                <a:gd name="T8" fmla="*/ 0 w 2"/>
                <a:gd name="T9" fmla="*/ 2147482112 h 4"/>
                <a:gd name="T10" fmla="*/ 0 w 2"/>
                <a:gd name="T11" fmla="*/ 2147482112 h 4"/>
                <a:gd name="T12" fmla="*/ 0 w 2"/>
                <a:gd name="T13" fmla="*/ 2147482112 h 4"/>
                <a:gd name="T14" fmla="*/ 0 w 2"/>
                <a:gd name="T15" fmla="*/ 2147482112 h 4"/>
                <a:gd name="T16" fmla="*/ 0 w 2"/>
                <a:gd name="T17" fmla="*/ 0 h 4"/>
                <a:gd name="T18" fmla="*/ 2147483647 w 2"/>
                <a:gd name="T19" fmla="*/ 2147482112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"/>
                <a:gd name="T31" fmla="*/ 0 h 4"/>
                <a:gd name="T32" fmla="*/ 2 w 2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" h="4">
                  <a:moveTo>
                    <a:pt x="2" y="2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33" name="Freeform 652"/>
            <p:cNvSpPr>
              <a:spLocks/>
            </p:cNvSpPr>
            <p:nvPr/>
          </p:nvSpPr>
          <p:spPr bwMode="auto">
            <a:xfrm>
              <a:off x="5415" y="2569"/>
              <a:ext cx="3" cy="4"/>
            </a:xfrm>
            <a:custGeom>
              <a:avLst/>
              <a:gdLst>
                <a:gd name="T0" fmla="*/ 2147483647 w 2"/>
                <a:gd name="T1" fmla="*/ 2147482112 h 4"/>
                <a:gd name="T2" fmla="*/ 2147483647 w 2"/>
                <a:gd name="T3" fmla="*/ 2147482112 h 4"/>
                <a:gd name="T4" fmla="*/ 2147483647 w 2"/>
                <a:gd name="T5" fmla="*/ 2147482112 h 4"/>
                <a:gd name="T6" fmla="*/ 2147483647 w 2"/>
                <a:gd name="T7" fmla="*/ 2147482112 h 4"/>
                <a:gd name="T8" fmla="*/ 0 w 2"/>
                <a:gd name="T9" fmla="*/ 2147482112 h 4"/>
                <a:gd name="T10" fmla="*/ 0 w 2"/>
                <a:gd name="T11" fmla="*/ 2147482112 h 4"/>
                <a:gd name="T12" fmla="*/ 0 w 2"/>
                <a:gd name="T13" fmla="*/ 2147482112 h 4"/>
                <a:gd name="T14" fmla="*/ 0 w 2"/>
                <a:gd name="T15" fmla="*/ 2147482112 h 4"/>
                <a:gd name="T16" fmla="*/ 0 w 2"/>
                <a:gd name="T17" fmla="*/ 0 h 4"/>
                <a:gd name="T18" fmla="*/ 2147483647 w 2"/>
                <a:gd name="T19" fmla="*/ 2147482112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"/>
                <a:gd name="T31" fmla="*/ 0 h 4"/>
                <a:gd name="T32" fmla="*/ 2 w 2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" h="4">
                  <a:moveTo>
                    <a:pt x="2" y="2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34" name="Freeform 653"/>
            <p:cNvSpPr>
              <a:spLocks/>
            </p:cNvSpPr>
            <p:nvPr/>
          </p:nvSpPr>
          <p:spPr bwMode="auto">
            <a:xfrm>
              <a:off x="5426" y="2587"/>
              <a:ext cx="4" cy="2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0 w 3"/>
                <a:gd name="T5" fmla="*/ 0 h 2"/>
                <a:gd name="T6" fmla="*/ 0 w 3"/>
                <a:gd name="T7" fmla="*/ 0 h 2"/>
                <a:gd name="T8" fmla="*/ 2147483647 w 3"/>
                <a:gd name="T9" fmla="*/ 0 h 2"/>
                <a:gd name="T10" fmla="*/ 2147483647 w 3"/>
                <a:gd name="T11" fmla="*/ 0 h 2"/>
                <a:gd name="T12" fmla="*/ 2147483647 w 3"/>
                <a:gd name="T13" fmla="*/ 2147482112 h 2"/>
                <a:gd name="T14" fmla="*/ 2147483647 w 3"/>
                <a:gd name="T15" fmla="*/ 2147482112 h 2"/>
                <a:gd name="T16" fmla="*/ 0 w 3"/>
                <a:gd name="T17" fmla="*/ 2147482112 h 2"/>
                <a:gd name="T18" fmla="*/ 0 w 3"/>
                <a:gd name="T19" fmla="*/ 0 h 2"/>
                <a:gd name="T20" fmla="*/ 0 w 3"/>
                <a:gd name="T21" fmla="*/ 0 h 2"/>
                <a:gd name="T22" fmla="*/ 0 w 3"/>
                <a:gd name="T23" fmla="*/ 2147482112 h 2"/>
                <a:gd name="T24" fmla="*/ 0 w 3"/>
                <a:gd name="T25" fmla="*/ 0 h 2"/>
                <a:gd name="T26" fmla="*/ 0 w 3"/>
                <a:gd name="T27" fmla="*/ 0 h 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"/>
                <a:gd name="T43" fmla="*/ 0 h 2"/>
                <a:gd name="T44" fmla="*/ 3 w 3"/>
                <a:gd name="T45" fmla="*/ 2 h 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35" name="Freeform 654"/>
            <p:cNvSpPr>
              <a:spLocks/>
            </p:cNvSpPr>
            <p:nvPr/>
          </p:nvSpPr>
          <p:spPr bwMode="auto">
            <a:xfrm>
              <a:off x="5426" y="2587"/>
              <a:ext cx="4" cy="2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0 w 3"/>
                <a:gd name="T5" fmla="*/ 0 h 2"/>
                <a:gd name="T6" fmla="*/ 0 w 3"/>
                <a:gd name="T7" fmla="*/ 0 h 2"/>
                <a:gd name="T8" fmla="*/ 2147483647 w 3"/>
                <a:gd name="T9" fmla="*/ 0 h 2"/>
                <a:gd name="T10" fmla="*/ 2147483647 w 3"/>
                <a:gd name="T11" fmla="*/ 0 h 2"/>
                <a:gd name="T12" fmla="*/ 2147483647 w 3"/>
                <a:gd name="T13" fmla="*/ 2147482112 h 2"/>
                <a:gd name="T14" fmla="*/ 2147483647 w 3"/>
                <a:gd name="T15" fmla="*/ 2147482112 h 2"/>
                <a:gd name="T16" fmla="*/ 0 w 3"/>
                <a:gd name="T17" fmla="*/ 2147482112 h 2"/>
                <a:gd name="T18" fmla="*/ 0 w 3"/>
                <a:gd name="T19" fmla="*/ 0 h 2"/>
                <a:gd name="T20" fmla="*/ 0 w 3"/>
                <a:gd name="T21" fmla="*/ 0 h 2"/>
                <a:gd name="T22" fmla="*/ 0 w 3"/>
                <a:gd name="T23" fmla="*/ 2147482112 h 2"/>
                <a:gd name="T24" fmla="*/ 0 w 3"/>
                <a:gd name="T25" fmla="*/ 0 h 2"/>
                <a:gd name="T26" fmla="*/ 0 w 3"/>
                <a:gd name="T27" fmla="*/ 0 h 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"/>
                <a:gd name="T43" fmla="*/ 0 h 2"/>
                <a:gd name="T44" fmla="*/ 3 w 3"/>
                <a:gd name="T45" fmla="*/ 2 h 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36" name="Freeform 655"/>
            <p:cNvSpPr>
              <a:spLocks/>
            </p:cNvSpPr>
            <p:nvPr/>
          </p:nvSpPr>
          <p:spPr bwMode="auto">
            <a:xfrm>
              <a:off x="5430" y="2598"/>
              <a:ext cx="2" cy="2"/>
            </a:xfrm>
            <a:custGeom>
              <a:avLst/>
              <a:gdLst>
                <a:gd name="T0" fmla="*/ 0 w 2"/>
                <a:gd name="T1" fmla="*/ 0 h 2"/>
                <a:gd name="T2" fmla="*/ 2147482112 w 2"/>
                <a:gd name="T3" fmla="*/ 0 h 2"/>
                <a:gd name="T4" fmla="*/ 2147482112 w 2"/>
                <a:gd name="T5" fmla="*/ 0 h 2"/>
                <a:gd name="T6" fmla="*/ 2147482112 w 2"/>
                <a:gd name="T7" fmla="*/ 2147482112 h 2"/>
                <a:gd name="T8" fmla="*/ 0 w 2"/>
                <a:gd name="T9" fmla="*/ 2147482112 h 2"/>
                <a:gd name="T10" fmla="*/ 0 w 2"/>
                <a:gd name="T11" fmla="*/ 2147482112 h 2"/>
                <a:gd name="T12" fmla="*/ 0 w 2"/>
                <a:gd name="T13" fmla="*/ 0 h 2"/>
                <a:gd name="T14" fmla="*/ 0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37" name="Freeform 656"/>
            <p:cNvSpPr>
              <a:spLocks/>
            </p:cNvSpPr>
            <p:nvPr/>
          </p:nvSpPr>
          <p:spPr bwMode="auto">
            <a:xfrm>
              <a:off x="5430" y="2598"/>
              <a:ext cx="2" cy="2"/>
            </a:xfrm>
            <a:custGeom>
              <a:avLst/>
              <a:gdLst>
                <a:gd name="T0" fmla="*/ 0 w 2"/>
                <a:gd name="T1" fmla="*/ 0 h 2"/>
                <a:gd name="T2" fmla="*/ 2147482112 w 2"/>
                <a:gd name="T3" fmla="*/ 0 h 2"/>
                <a:gd name="T4" fmla="*/ 2147482112 w 2"/>
                <a:gd name="T5" fmla="*/ 0 h 2"/>
                <a:gd name="T6" fmla="*/ 2147482112 w 2"/>
                <a:gd name="T7" fmla="*/ 2147482112 h 2"/>
                <a:gd name="T8" fmla="*/ 0 w 2"/>
                <a:gd name="T9" fmla="*/ 2147482112 h 2"/>
                <a:gd name="T10" fmla="*/ 0 w 2"/>
                <a:gd name="T11" fmla="*/ 2147482112 h 2"/>
                <a:gd name="T12" fmla="*/ 0 w 2"/>
                <a:gd name="T13" fmla="*/ 0 h 2"/>
                <a:gd name="T14" fmla="*/ 0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38" name="Freeform 657"/>
            <p:cNvSpPr>
              <a:spLocks/>
            </p:cNvSpPr>
            <p:nvPr/>
          </p:nvSpPr>
          <p:spPr bwMode="auto">
            <a:xfrm>
              <a:off x="4569" y="1984"/>
              <a:ext cx="5" cy="2"/>
            </a:xfrm>
            <a:custGeom>
              <a:avLst/>
              <a:gdLst>
                <a:gd name="T0" fmla="*/ 2147482317 w 5"/>
                <a:gd name="T1" fmla="*/ 0 h 2"/>
                <a:gd name="T2" fmla="*/ 2147482317 w 5"/>
                <a:gd name="T3" fmla="*/ 0 h 2"/>
                <a:gd name="T4" fmla="*/ 2147482317 w 5"/>
                <a:gd name="T5" fmla="*/ 0 h 2"/>
                <a:gd name="T6" fmla="*/ 0 w 5"/>
                <a:gd name="T7" fmla="*/ 0 h 2"/>
                <a:gd name="T8" fmla="*/ 0 w 5"/>
                <a:gd name="T9" fmla="*/ 0 h 2"/>
                <a:gd name="T10" fmla="*/ 2147482317 w 5"/>
                <a:gd name="T11" fmla="*/ 0 h 2"/>
                <a:gd name="T12" fmla="*/ 2147482317 w 5"/>
                <a:gd name="T13" fmla="*/ 0 h 2"/>
                <a:gd name="T14" fmla="*/ 2147482317 w 5"/>
                <a:gd name="T15" fmla="*/ 0 h 2"/>
                <a:gd name="T16" fmla="*/ 2147482317 w 5"/>
                <a:gd name="T17" fmla="*/ 0 h 2"/>
                <a:gd name="T18" fmla="*/ 2147482317 w 5"/>
                <a:gd name="T19" fmla="*/ 2147482112 h 2"/>
                <a:gd name="T20" fmla="*/ 2147482317 w 5"/>
                <a:gd name="T21" fmla="*/ 2147482112 h 2"/>
                <a:gd name="T22" fmla="*/ 2147482317 w 5"/>
                <a:gd name="T23" fmla="*/ 0 h 2"/>
                <a:gd name="T24" fmla="*/ 2147482317 w 5"/>
                <a:gd name="T25" fmla="*/ 0 h 2"/>
                <a:gd name="T26" fmla="*/ 2147482317 w 5"/>
                <a:gd name="T27" fmla="*/ 0 h 2"/>
                <a:gd name="T28" fmla="*/ 2147482317 w 5"/>
                <a:gd name="T29" fmla="*/ 0 h 2"/>
                <a:gd name="T30" fmla="*/ 2147482317 w 5"/>
                <a:gd name="T31" fmla="*/ 0 h 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"/>
                <a:gd name="T49" fmla="*/ 0 h 2"/>
                <a:gd name="T50" fmla="*/ 5 w 5"/>
                <a:gd name="T51" fmla="*/ 2 h 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" h="2">
                  <a:moveTo>
                    <a:pt x="5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39" name="Freeform 658"/>
            <p:cNvSpPr>
              <a:spLocks/>
            </p:cNvSpPr>
            <p:nvPr/>
          </p:nvSpPr>
          <p:spPr bwMode="auto">
            <a:xfrm>
              <a:off x="4569" y="1984"/>
              <a:ext cx="5" cy="2"/>
            </a:xfrm>
            <a:custGeom>
              <a:avLst/>
              <a:gdLst>
                <a:gd name="T0" fmla="*/ 2147482317 w 5"/>
                <a:gd name="T1" fmla="*/ 0 h 2"/>
                <a:gd name="T2" fmla="*/ 2147482317 w 5"/>
                <a:gd name="T3" fmla="*/ 0 h 2"/>
                <a:gd name="T4" fmla="*/ 2147482317 w 5"/>
                <a:gd name="T5" fmla="*/ 0 h 2"/>
                <a:gd name="T6" fmla="*/ 0 w 5"/>
                <a:gd name="T7" fmla="*/ 0 h 2"/>
                <a:gd name="T8" fmla="*/ 0 w 5"/>
                <a:gd name="T9" fmla="*/ 0 h 2"/>
                <a:gd name="T10" fmla="*/ 2147482317 w 5"/>
                <a:gd name="T11" fmla="*/ 0 h 2"/>
                <a:gd name="T12" fmla="*/ 2147482317 w 5"/>
                <a:gd name="T13" fmla="*/ 0 h 2"/>
                <a:gd name="T14" fmla="*/ 2147482317 w 5"/>
                <a:gd name="T15" fmla="*/ 0 h 2"/>
                <a:gd name="T16" fmla="*/ 2147482317 w 5"/>
                <a:gd name="T17" fmla="*/ 0 h 2"/>
                <a:gd name="T18" fmla="*/ 2147482317 w 5"/>
                <a:gd name="T19" fmla="*/ 2147482112 h 2"/>
                <a:gd name="T20" fmla="*/ 2147482317 w 5"/>
                <a:gd name="T21" fmla="*/ 2147482112 h 2"/>
                <a:gd name="T22" fmla="*/ 2147482317 w 5"/>
                <a:gd name="T23" fmla="*/ 0 h 2"/>
                <a:gd name="T24" fmla="*/ 2147482317 w 5"/>
                <a:gd name="T25" fmla="*/ 0 h 2"/>
                <a:gd name="T26" fmla="*/ 2147482317 w 5"/>
                <a:gd name="T27" fmla="*/ 0 h 2"/>
                <a:gd name="T28" fmla="*/ 2147482317 w 5"/>
                <a:gd name="T29" fmla="*/ 0 h 2"/>
                <a:gd name="T30" fmla="*/ 2147482317 w 5"/>
                <a:gd name="T31" fmla="*/ 0 h 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"/>
                <a:gd name="T49" fmla="*/ 0 h 2"/>
                <a:gd name="T50" fmla="*/ 5 w 5"/>
                <a:gd name="T51" fmla="*/ 2 h 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" h="2">
                  <a:moveTo>
                    <a:pt x="5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40" name="Freeform 659"/>
            <p:cNvSpPr>
              <a:spLocks/>
            </p:cNvSpPr>
            <p:nvPr/>
          </p:nvSpPr>
          <p:spPr bwMode="auto">
            <a:xfrm>
              <a:off x="4574" y="1984"/>
              <a:ext cx="3" cy="1"/>
            </a:xfrm>
            <a:custGeom>
              <a:avLst/>
              <a:gdLst>
                <a:gd name="T0" fmla="*/ 2147483647 w 2"/>
                <a:gd name="T1" fmla="*/ 0 h 1588"/>
                <a:gd name="T2" fmla="*/ 0 w 2"/>
                <a:gd name="T3" fmla="*/ 0 h 1588"/>
                <a:gd name="T4" fmla="*/ 0 w 2"/>
                <a:gd name="T5" fmla="*/ 0 h 1588"/>
                <a:gd name="T6" fmla="*/ 0 w 2"/>
                <a:gd name="T7" fmla="*/ 0 h 1588"/>
                <a:gd name="T8" fmla="*/ 2147483647 w 2"/>
                <a:gd name="T9" fmla="*/ 0 h 1588"/>
                <a:gd name="T10" fmla="*/ 2147483647 w 2"/>
                <a:gd name="T11" fmla="*/ 0 h 1588"/>
                <a:gd name="T12" fmla="*/ 2147483647 w 2"/>
                <a:gd name="T13" fmla="*/ 0 h 1588"/>
                <a:gd name="T14" fmla="*/ 2147483647 w 2"/>
                <a:gd name="T15" fmla="*/ 0 h 1588"/>
                <a:gd name="T16" fmla="*/ 2147483647 w 2"/>
                <a:gd name="T17" fmla="*/ 0 h 15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1588"/>
                <a:gd name="T29" fmla="*/ 2 w 2"/>
                <a:gd name="T30" fmla="*/ 1588 h 15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1588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41" name="Freeform 660"/>
            <p:cNvSpPr>
              <a:spLocks/>
            </p:cNvSpPr>
            <p:nvPr/>
          </p:nvSpPr>
          <p:spPr bwMode="auto">
            <a:xfrm>
              <a:off x="4574" y="1984"/>
              <a:ext cx="3" cy="1"/>
            </a:xfrm>
            <a:custGeom>
              <a:avLst/>
              <a:gdLst>
                <a:gd name="T0" fmla="*/ 2147483647 w 2"/>
                <a:gd name="T1" fmla="*/ 0 h 1588"/>
                <a:gd name="T2" fmla="*/ 0 w 2"/>
                <a:gd name="T3" fmla="*/ 0 h 1588"/>
                <a:gd name="T4" fmla="*/ 0 w 2"/>
                <a:gd name="T5" fmla="*/ 0 h 1588"/>
                <a:gd name="T6" fmla="*/ 0 w 2"/>
                <a:gd name="T7" fmla="*/ 0 h 1588"/>
                <a:gd name="T8" fmla="*/ 2147483647 w 2"/>
                <a:gd name="T9" fmla="*/ 0 h 1588"/>
                <a:gd name="T10" fmla="*/ 2147483647 w 2"/>
                <a:gd name="T11" fmla="*/ 0 h 1588"/>
                <a:gd name="T12" fmla="*/ 2147483647 w 2"/>
                <a:gd name="T13" fmla="*/ 0 h 1588"/>
                <a:gd name="T14" fmla="*/ 2147483647 w 2"/>
                <a:gd name="T15" fmla="*/ 0 h 1588"/>
                <a:gd name="T16" fmla="*/ 2147483647 w 2"/>
                <a:gd name="T17" fmla="*/ 0 h 15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1588"/>
                <a:gd name="T29" fmla="*/ 2 w 2"/>
                <a:gd name="T30" fmla="*/ 1588 h 15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1588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42" name="Freeform 661"/>
            <p:cNvSpPr>
              <a:spLocks/>
            </p:cNvSpPr>
            <p:nvPr/>
          </p:nvSpPr>
          <p:spPr bwMode="auto">
            <a:xfrm>
              <a:off x="3302" y="1787"/>
              <a:ext cx="36" cy="17"/>
            </a:xfrm>
            <a:custGeom>
              <a:avLst/>
              <a:gdLst>
                <a:gd name="T0" fmla="*/ 2147483647 w 31"/>
                <a:gd name="T1" fmla="*/ 2147483647 h 15"/>
                <a:gd name="T2" fmla="*/ 2147483647 w 31"/>
                <a:gd name="T3" fmla="*/ 2147483647 h 15"/>
                <a:gd name="T4" fmla="*/ 2147483647 w 31"/>
                <a:gd name="T5" fmla="*/ 0 h 15"/>
                <a:gd name="T6" fmla="*/ 2147483647 w 31"/>
                <a:gd name="T7" fmla="*/ 0 h 15"/>
                <a:gd name="T8" fmla="*/ 2147483647 w 31"/>
                <a:gd name="T9" fmla="*/ 0 h 15"/>
                <a:gd name="T10" fmla="*/ 2147483647 w 31"/>
                <a:gd name="T11" fmla="*/ 2147483647 h 15"/>
                <a:gd name="T12" fmla="*/ 2147483647 w 31"/>
                <a:gd name="T13" fmla="*/ 2147483647 h 15"/>
                <a:gd name="T14" fmla="*/ 2147483647 w 31"/>
                <a:gd name="T15" fmla="*/ 2147483647 h 15"/>
                <a:gd name="T16" fmla="*/ 2147483647 w 31"/>
                <a:gd name="T17" fmla="*/ 2147483647 h 15"/>
                <a:gd name="T18" fmla="*/ 2147483647 w 31"/>
                <a:gd name="T19" fmla="*/ 2147483647 h 15"/>
                <a:gd name="T20" fmla="*/ 2147483647 w 31"/>
                <a:gd name="T21" fmla="*/ 2147483647 h 15"/>
                <a:gd name="T22" fmla="*/ 2147483647 w 31"/>
                <a:gd name="T23" fmla="*/ 2147483647 h 15"/>
                <a:gd name="T24" fmla="*/ 2147483647 w 31"/>
                <a:gd name="T25" fmla="*/ 2147483647 h 15"/>
                <a:gd name="T26" fmla="*/ 2147483647 w 31"/>
                <a:gd name="T27" fmla="*/ 2147483647 h 15"/>
                <a:gd name="T28" fmla="*/ 2147483647 w 31"/>
                <a:gd name="T29" fmla="*/ 2147483647 h 15"/>
                <a:gd name="T30" fmla="*/ 2147483647 w 31"/>
                <a:gd name="T31" fmla="*/ 2147483647 h 15"/>
                <a:gd name="T32" fmla="*/ 2147483647 w 31"/>
                <a:gd name="T33" fmla="*/ 2147483647 h 15"/>
                <a:gd name="T34" fmla="*/ 2147483647 w 31"/>
                <a:gd name="T35" fmla="*/ 2147483647 h 15"/>
                <a:gd name="T36" fmla="*/ 0 w 31"/>
                <a:gd name="T37" fmla="*/ 2147483647 h 15"/>
                <a:gd name="T38" fmla="*/ 2147483647 w 31"/>
                <a:gd name="T39" fmla="*/ 2147483647 h 15"/>
                <a:gd name="T40" fmla="*/ 2147483647 w 31"/>
                <a:gd name="T41" fmla="*/ 2147483647 h 15"/>
                <a:gd name="T42" fmla="*/ 2147483647 w 31"/>
                <a:gd name="T43" fmla="*/ 2147483647 h 15"/>
                <a:gd name="T44" fmla="*/ 2147483647 w 31"/>
                <a:gd name="T45" fmla="*/ 2147483647 h 15"/>
                <a:gd name="T46" fmla="*/ 2147483647 w 31"/>
                <a:gd name="T47" fmla="*/ 2147483647 h 15"/>
                <a:gd name="T48" fmla="*/ 2147483647 w 31"/>
                <a:gd name="T49" fmla="*/ 2147483647 h 15"/>
                <a:gd name="T50" fmla="*/ 2147483647 w 31"/>
                <a:gd name="T51" fmla="*/ 2147483647 h 15"/>
                <a:gd name="T52" fmla="*/ 2147483647 w 31"/>
                <a:gd name="T53" fmla="*/ 2147483647 h 1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1"/>
                <a:gd name="T82" fmla="*/ 0 h 15"/>
                <a:gd name="T83" fmla="*/ 31 w 31"/>
                <a:gd name="T84" fmla="*/ 15 h 1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1" h="15">
                  <a:moveTo>
                    <a:pt x="24" y="3"/>
                  </a:moveTo>
                  <a:lnTo>
                    <a:pt x="26" y="3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1" y="3"/>
                  </a:lnTo>
                  <a:lnTo>
                    <a:pt x="28" y="3"/>
                  </a:lnTo>
                  <a:lnTo>
                    <a:pt x="26" y="5"/>
                  </a:lnTo>
                  <a:lnTo>
                    <a:pt x="24" y="7"/>
                  </a:lnTo>
                  <a:lnTo>
                    <a:pt x="24" y="10"/>
                  </a:lnTo>
                  <a:lnTo>
                    <a:pt x="19" y="10"/>
                  </a:lnTo>
                  <a:lnTo>
                    <a:pt x="17" y="12"/>
                  </a:lnTo>
                  <a:lnTo>
                    <a:pt x="14" y="15"/>
                  </a:lnTo>
                  <a:lnTo>
                    <a:pt x="12" y="15"/>
                  </a:lnTo>
                  <a:lnTo>
                    <a:pt x="7" y="15"/>
                  </a:lnTo>
                  <a:lnTo>
                    <a:pt x="2" y="15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2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7" y="5"/>
                  </a:lnTo>
                  <a:lnTo>
                    <a:pt x="24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43" name="Freeform 662"/>
            <p:cNvSpPr>
              <a:spLocks/>
            </p:cNvSpPr>
            <p:nvPr/>
          </p:nvSpPr>
          <p:spPr bwMode="auto">
            <a:xfrm>
              <a:off x="3302" y="1787"/>
              <a:ext cx="36" cy="17"/>
            </a:xfrm>
            <a:custGeom>
              <a:avLst/>
              <a:gdLst>
                <a:gd name="T0" fmla="*/ 2147483647 w 31"/>
                <a:gd name="T1" fmla="*/ 2147483647 h 15"/>
                <a:gd name="T2" fmla="*/ 2147483647 w 31"/>
                <a:gd name="T3" fmla="*/ 2147483647 h 15"/>
                <a:gd name="T4" fmla="*/ 2147483647 w 31"/>
                <a:gd name="T5" fmla="*/ 0 h 15"/>
                <a:gd name="T6" fmla="*/ 2147483647 w 31"/>
                <a:gd name="T7" fmla="*/ 0 h 15"/>
                <a:gd name="T8" fmla="*/ 2147483647 w 31"/>
                <a:gd name="T9" fmla="*/ 0 h 15"/>
                <a:gd name="T10" fmla="*/ 2147483647 w 31"/>
                <a:gd name="T11" fmla="*/ 2147483647 h 15"/>
                <a:gd name="T12" fmla="*/ 2147483647 w 31"/>
                <a:gd name="T13" fmla="*/ 2147483647 h 15"/>
                <a:gd name="T14" fmla="*/ 2147483647 w 31"/>
                <a:gd name="T15" fmla="*/ 2147483647 h 15"/>
                <a:gd name="T16" fmla="*/ 2147483647 w 31"/>
                <a:gd name="T17" fmla="*/ 2147483647 h 15"/>
                <a:gd name="T18" fmla="*/ 2147483647 w 31"/>
                <a:gd name="T19" fmla="*/ 2147483647 h 15"/>
                <a:gd name="T20" fmla="*/ 2147483647 w 31"/>
                <a:gd name="T21" fmla="*/ 2147483647 h 15"/>
                <a:gd name="T22" fmla="*/ 2147483647 w 31"/>
                <a:gd name="T23" fmla="*/ 2147483647 h 15"/>
                <a:gd name="T24" fmla="*/ 2147483647 w 31"/>
                <a:gd name="T25" fmla="*/ 2147483647 h 15"/>
                <a:gd name="T26" fmla="*/ 2147483647 w 31"/>
                <a:gd name="T27" fmla="*/ 2147483647 h 15"/>
                <a:gd name="T28" fmla="*/ 2147483647 w 31"/>
                <a:gd name="T29" fmla="*/ 2147483647 h 15"/>
                <a:gd name="T30" fmla="*/ 2147483647 w 31"/>
                <a:gd name="T31" fmla="*/ 2147483647 h 15"/>
                <a:gd name="T32" fmla="*/ 2147483647 w 31"/>
                <a:gd name="T33" fmla="*/ 2147483647 h 15"/>
                <a:gd name="T34" fmla="*/ 2147483647 w 31"/>
                <a:gd name="T35" fmla="*/ 2147483647 h 15"/>
                <a:gd name="T36" fmla="*/ 0 w 31"/>
                <a:gd name="T37" fmla="*/ 2147483647 h 15"/>
                <a:gd name="T38" fmla="*/ 2147483647 w 31"/>
                <a:gd name="T39" fmla="*/ 2147483647 h 15"/>
                <a:gd name="T40" fmla="*/ 2147483647 w 31"/>
                <a:gd name="T41" fmla="*/ 2147483647 h 15"/>
                <a:gd name="T42" fmla="*/ 2147483647 w 31"/>
                <a:gd name="T43" fmla="*/ 2147483647 h 15"/>
                <a:gd name="T44" fmla="*/ 2147483647 w 31"/>
                <a:gd name="T45" fmla="*/ 2147483647 h 15"/>
                <a:gd name="T46" fmla="*/ 2147483647 w 31"/>
                <a:gd name="T47" fmla="*/ 2147483647 h 15"/>
                <a:gd name="T48" fmla="*/ 2147483647 w 31"/>
                <a:gd name="T49" fmla="*/ 2147483647 h 15"/>
                <a:gd name="T50" fmla="*/ 2147483647 w 31"/>
                <a:gd name="T51" fmla="*/ 2147483647 h 15"/>
                <a:gd name="T52" fmla="*/ 2147483647 w 31"/>
                <a:gd name="T53" fmla="*/ 2147483647 h 1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1"/>
                <a:gd name="T82" fmla="*/ 0 h 15"/>
                <a:gd name="T83" fmla="*/ 31 w 31"/>
                <a:gd name="T84" fmla="*/ 15 h 1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1" h="15">
                  <a:moveTo>
                    <a:pt x="24" y="3"/>
                  </a:moveTo>
                  <a:lnTo>
                    <a:pt x="26" y="3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1" y="3"/>
                  </a:lnTo>
                  <a:lnTo>
                    <a:pt x="28" y="3"/>
                  </a:lnTo>
                  <a:lnTo>
                    <a:pt x="26" y="5"/>
                  </a:lnTo>
                  <a:lnTo>
                    <a:pt x="24" y="7"/>
                  </a:lnTo>
                  <a:lnTo>
                    <a:pt x="24" y="10"/>
                  </a:lnTo>
                  <a:lnTo>
                    <a:pt x="19" y="10"/>
                  </a:lnTo>
                  <a:lnTo>
                    <a:pt x="17" y="12"/>
                  </a:lnTo>
                  <a:lnTo>
                    <a:pt x="14" y="15"/>
                  </a:lnTo>
                  <a:lnTo>
                    <a:pt x="12" y="15"/>
                  </a:lnTo>
                  <a:lnTo>
                    <a:pt x="7" y="15"/>
                  </a:lnTo>
                  <a:lnTo>
                    <a:pt x="2" y="15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2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7" y="5"/>
                  </a:lnTo>
                  <a:lnTo>
                    <a:pt x="24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44" name="Freeform 663"/>
            <p:cNvSpPr>
              <a:spLocks/>
            </p:cNvSpPr>
            <p:nvPr/>
          </p:nvSpPr>
          <p:spPr bwMode="auto">
            <a:xfrm>
              <a:off x="4490" y="2016"/>
              <a:ext cx="35" cy="29"/>
            </a:xfrm>
            <a:custGeom>
              <a:avLst/>
              <a:gdLst>
                <a:gd name="T0" fmla="*/ 2147483647 w 30"/>
                <a:gd name="T1" fmla="*/ 2147483647 h 26"/>
                <a:gd name="T2" fmla="*/ 2147483647 w 30"/>
                <a:gd name="T3" fmla="*/ 0 h 26"/>
                <a:gd name="T4" fmla="*/ 2147483647 w 30"/>
                <a:gd name="T5" fmla="*/ 0 h 26"/>
                <a:gd name="T6" fmla="*/ 2147483647 w 30"/>
                <a:gd name="T7" fmla="*/ 2147483647 h 26"/>
                <a:gd name="T8" fmla="*/ 2147483647 w 30"/>
                <a:gd name="T9" fmla="*/ 2147483647 h 26"/>
                <a:gd name="T10" fmla="*/ 2147483647 w 30"/>
                <a:gd name="T11" fmla="*/ 2147483647 h 26"/>
                <a:gd name="T12" fmla="*/ 2147483647 w 30"/>
                <a:gd name="T13" fmla="*/ 2147483647 h 26"/>
                <a:gd name="T14" fmla="*/ 2147483647 w 30"/>
                <a:gd name="T15" fmla="*/ 2147483647 h 26"/>
                <a:gd name="T16" fmla="*/ 2147483647 w 30"/>
                <a:gd name="T17" fmla="*/ 2147483647 h 26"/>
                <a:gd name="T18" fmla="*/ 2147483647 w 30"/>
                <a:gd name="T19" fmla="*/ 2147483647 h 26"/>
                <a:gd name="T20" fmla="*/ 2147483647 w 30"/>
                <a:gd name="T21" fmla="*/ 2147483647 h 26"/>
                <a:gd name="T22" fmla="*/ 2147483647 w 30"/>
                <a:gd name="T23" fmla="*/ 2147483647 h 26"/>
                <a:gd name="T24" fmla="*/ 2147483647 w 30"/>
                <a:gd name="T25" fmla="*/ 2147483647 h 26"/>
                <a:gd name="T26" fmla="*/ 2147483647 w 30"/>
                <a:gd name="T27" fmla="*/ 2147483647 h 26"/>
                <a:gd name="T28" fmla="*/ 2147483647 w 30"/>
                <a:gd name="T29" fmla="*/ 2147483647 h 26"/>
                <a:gd name="T30" fmla="*/ 2147483647 w 30"/>
                <a:gd name="T31" fmla="*/ 2147483647 h 26"/>
                <a:gd name="T32" fmla="*/ 2147483647 w 30"/>
                <a:gd name="T33" fmla="*/ 2147483647 h 26"/>
                <a:gd name="T34" fmla="*/ 0 w 30"/>
                <a:gd name="T35" fmla="*/ 2147483647 h 26"/>
                <a:gd name="T36" fmla="*/ 0 w 30"/>
                <a:gd name="T37" fmla="*/ 2147483647 h 26"/>
                <a:gd name="T38" fmla="*/ 2147483647 w 30"/>
                <a:gd name="T39" fmla="*/ 2147483647 h 26"/>
                <a:gd name="T40" fmla="*/ 2147483647 w 30"/>
                <a:gd name="T41" fmla="*/ 2147483647 h 26"/>
                <a:gd name="T42" fmla="*/ 2147483647 w 30"/>
                <a:gd name="T43" fmla="*/ 2147483647 h 26"/>
                <a:gd name="T44" fmla="*/ 2147483647 w 30"/>
                <a:gd name="T45" fmla="*/ 2147483647 h 26"/>
                <a:gd name="T46" fmla="*/ 2147483647 w 30"/>
                <a:gd name="T47" fmla="*/ 2147483647 h 26"/>
                <a:gd name="T48" fmla="*/ 2147483647 w 30"/>
                <a:gd name="T49" fmla="*/ 2147483647 h 26"/>
                <a:gd name="T50" fmla="*/ 2147483647 w 30"/>
                <a:gd name="T51" fmla="*/ 2147483647 h 26"/>
                <a:gd name="T52" fmla="*/ 2147483647 w 30"/>
                <a:gd name="T53" fmla="*/ 0 h 26"/>
                <a:gd name="T54" fmla="*/ 2147483647 w 30"/>
                <a:gd name="T55" fmla="*/ 0 h 26"/>
                <a:gd name="T56" fmla="*/ 2147483647 w 30"/>
                <a:gd name="T57" fmla="*/ 0 h 26"/>
                <a:gd name="T58" fmla="*/ 2147483647 w 30"/>
                <a:gd name="T59" fmla="*/ 2147483647 h 2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0"/>
                <a:gd name="T91" fmla="*/ 0 h 26"/>
                <a:gd name="T92" fmla="*/ 30 w 30"/>
                <a:gd name="T93" fmla="*/ 26 h 2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0" h="26">
                  <a:moveTo>
                    <a:pt x="26" y="3"/>
                  </a:moveTo>
                  <a:lnTo>
                    <a:pt x="23" y="0"/>
                  </a:lnTo>
                  <a:lnTo>
                    <a:pt x="26" y="0"/>
                  </a:lnTo>
                  <a:lnTo>
                    <a:pt x="28" y="3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0" y="7"/>
                  </a:lnTo>
                  <a:lnTo>
                    <a:pt x="28" y="10"/>
                  </a:lnTo>
                  <a:lnTo>
                    <a:pt x="26" y="14"/>
                  </a:lnTo>
                  <a:lnTo>
                    <a:pt x="23" y="19"/>
                  </a:lnTo>
                  <a:lnTo>
                    <a:pt x="21" y="19"/>
                  </a:lnTo>
                  <a:lnTo>
                    <a:pt x="19" y="24"/>
                  </a:lnTo>
                  <a:lnTo>
                    <a:pt x="16" y="24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2" y="24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4" y="7"/>
                  </a:lnTo>
                  <a:lnTo>
                    <a:pt x="7" y="5"/>
                  </a:lnTo>
                  <a:lnTo>
                    <a:pt x="9" y="5"/>
                  </a:lnTo>
                  <a:lnTo>
                    <a:pt x="11" y="3"/>
                  </a:lnTo>
                  <a:lnTo>
                    <a:pt x="19" y="3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45" name="Freeform 664"/>
            <p:cNvSpPr>
              <a:spLocks/>
            </p:cNvSpPr>
            <p:nvPr/>
          </p:nvSpPr>
          <p:spPr bwMode="auto">
            <a:xfrm>
              <a:off x="4490" y="2016"/>
              <a:ext cx="35" cy="29"/>
            </a:xfrm>
            <a:custGeom>
              <a:avLst/>
              <a:gdLst>
                <a:gd name="T0" fmla="*/ 2147483647 w 30"/>
                <a:gd name="T1" fmla="*/ 2147483647 h 26"/>
                <a:gd name="T2" fmla="*/ 2147483647 w 30"/>
                <a:gd name="T3" fmla="*/ 0 h 26"/>
                <a:gd name="T4" fmla="*/ 2147483647 w 30"/>
                <a:gd name="T5" fmla="*/ 0 h 26"/>
                <a:gd name="T6" fmla="*/ 2147483647 w 30"/>
                <a:gd name="T7" fmla="*/ 2147483647 h 26"/>
                <a:gd name="T8" fmla="*/ 2147483647 w 30"/>
                <a:gd name="T9" fmla="*/ 2147483647 h 26"/>
                <a:gd name="T10" fmla="*/ 2147483647 w 30"/>
                <a:gd name="T11" fmla="*/ 2147483647 h 26"/>
                <a:gd name="T12" fmla="*/ 2147483647 w 30"/>
                <a:gd name="T13" fmla="*/ 2147483647 h 26"/>
                <a:gd name="T14" fmla="*/ 2147483647 w 30"/>
                <a:gd name="T15" fmla="*/ 2147483647 h 26"/>
                <a:gd name="T16" fmla="*/ 2147483647 w 30"/>
                <a:gd name="T17" fmla="*/ 2147483647 h 26"/>
                <a:gd name="T18" fmla="*/ 2147483647 w 30"/>
                <a:gd name="T19" fmla="*/ 2147483647 h 26"/>
                <a:gd name="T20" fmla="*/ 2147483647 w 30"/>
                <a:gd name="T21" fmla="*/ 2147483647 h 26"/>
                <a:gd name="T22" fmla="*/ 2147483647 w 30"/>
                <a:gd name="T23" fmla="*/ 2147483647 h 26"/>
                <a:gd name="T24" fmla="*/ 2147483647 w 30"/>
                <a:gd name="T25" fmla="*/ 2147483647 h 26"/>
                <a:gd name="T26" fmla="*/ 2147483647 w 30"/>
                <a:gd name="T27" fmla="*/ 2147483647 h 26"/>
                <a:gd name="T28" fmla="*/ 2147483647 w 30"/>
                <a:gd name="T29" fmla="*/ 2147483647 h 26"/>
                <a:gd name="T30" fmla="*/ 2147483647 w 30"/>
                <a:gd name="T31" fmla="*/ 2147483647 h 26"/>
                <a:gd name="T32" fmla="*/ 2147483647 w 30"/>
                <a:gd name="T33" fmla="*/ 2147483647 h 26"/>
                <a:gd name="T34" fmla="*/ 0 w 30"/>
                <a:gd name="T35" fmla="*/ 2147483647 h 26"/>
                <a:gd name="T36" fmla="*/ 0 w 30"/>
                <a:gd name="T37" fmla="*/ 2147483647 h 26"/>
                <a:gd name="T38" fmla="*/ 2147483647 w 30"/>
                <a:gd name="T39" fmla="*/ 2147483647 h 26"/>
                <a:gd name="T40" fmla="*/ 2147483647 w 30"/>
                <a:gd name="T41" fmla="*/ 2147483647 h 26"/>
                <a:gd name="T42" fmla="*/ 2147483647 w 30"/>
                <a:gd name="T43" fmla="*/ 2147483647 h 26"/>
                <a:gd name="T44" fmla="*/ 2147483647 w 30"/>
                <a:gd name="T45" fmla="*/ 2147483647 h 26"/>
                <a:gd name="T46" fmla="*/ 2147483647 w 30"/>
                <a:gd name="T47" fmla="*/ 2147483647 h 26"/>
                <a:gd name="T48" fmla="*/ 2147483647 w 30"/>
                <a:gd name="T49" fmla="*/ 2147483647 h 26"/>
                <a:gd name="T50" fmla="*/ 2147483647 w 30"/>
                <a:gd name="T51" fmla="*/ 2147483647 h 26"/>
                <a:gd name="T52" fmla="*/ 2147483647 w 30"/>
                <a:gd name="T53" fmla="*/ 0 h 26"/>
                <a:gd name="T54" fmla="*/ 2147483647 w 30"/>
                <a:gd name="T55" fmla="*/ 0 h 26"/>
                <a:gd name="T56" fmla="*/ 2147483647 w 30"/>
                <a:gd name="T57" fmla="*/ 0 h 26"/>
                <a:gd name="T58" fmla="*/ 2147483647 w 30"/>
                <a:gd name="T59" fmla="*/ 2147483647 h 2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0"/>
                <a:gd name="T91" fmla="*/ 0 h 26"/>
                <a:gd name="T92" fmla="*/ 30 w 30"/>
                <a:gd name="T93" fmla="*/ 26 h 2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0" h="26">
                  <a:moveTo>
                    <a:pt x="26" y="3"/>
                  </a:moveTo>
                  <a:lnTo>
                    <a:pt x="23" y="0"/>
                  </a:lnTo>
                  <a:lnTo>
                    <a:pt x="26" y="0"/>
                  </a:lnTo>
                  <a:lnTo>
                    <a:pt x="28" y="3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0" y="7"/>
                  </a:lnTo>
                  <a:lnTo>
                    <a:pt x="28" y="10"/>
                  </a:lnTo>
                  <a:lnTo>
                    <a:pt x="26" y="14"/>
                  </a:lnTo>
                  <a:lnTo>
                    <a:pt x="23" y="19"/>
                  </a:lnTo>
                  <a:lnTo>
                    <a:pt x="21" y="19"/>
                  </a:lnTo>
                  <a:lnTo>
                    <a:pt x="19" y="24"/>
                  </a:lnTo>
                  <a:lnTo>
                    <a:pt x="16" y="24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2" y="24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4" y="7"/>
                  </a:lnTo>
                  <a:lnTo>
                    <a:pt x="7" y="5"/>
                  </a:lnTo>
                  <a:lnTo>
                    <a:pt x="9" y="5"/>
                  </a:lnTo>
                  <a:lnTo>
                    <a:pt x="11" y="3"/>
                  </a:lnTo>
                  <a:lnTo>
                    <a:pt x="19" y="3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46" name="Freeform 665"/>
            <p:cNvSpPr>
              <a:spLocks/>
            </p:cNvSpPr>
            <p:nvPr/>
          </p:nvSpPr>
          <p:spPr bwMode="auto">
            <a:xfrm>
              <a:off x="2538" y="1891"/>
              <a:ext cx="12" cy="10"/>
            </a:xfrm>
            <a:custGeom>
              <a:avLst/>
              <a:gdLst>
                <a:gd name="T0" fmla="*/ 2147483647 w 10"/>
                <a:gd name="T1" fmla="*/ 0 h 9"/>
                <a:gd name="T2" fmla="*/ 2147483647 w 10"/>
                <a:gd name="T3" fmla="*/ 0 h 9"/>
                <a:gd name="T4" fmla="*/ 2147483647 w 10"/>
                <a:gd name="T5" fmla="*/ 2147483647 h 9"/>
                <a:gd name="T6" fmla="*/ 2147483647 w 10"/>
                <a:gd name="T7" fmla="*/ 2147483647 h 9"/>
                <a:gd name="T8" fmla="*/ 0 w 10"/>
                <a:gd name="T9" fmla="*/ 2147483647 h 9"/>
                <a:gd name="T10" fmla="*/ 0 w 10"/>
                <a:gd name="T11" fmla="*/ 2147483647 h 9"/>
                <a:gd name="T12" fmla="*/ 2147483647 w 10"/>
                <a:gd name="T13" fmla="*/ 2147483647 h 9"/>
                <a:gd name="T14" fmla="*/ 2147483647 w 10"/>
                <a:gd name="T15" fmla="*/ 2147483647 h 9"/>
                <a:gd name="T16" fmla="*/ 2147483647 w 10"/>
                <a:gd name="T17" fmla="*/ 2147483647 h 9"/>
                <a:gd name="T18" fmla="*/ 2147483647 w 10"/>
                <a:gd name="T19" fmla="*/ 2147483647 h 9"/>
                <a:gd name="T20" fmla="*/ 2147483647 w 10"/>
                <a:gd name="T21" fmla="*/ 2147483647 h 9"/>
                <a:gd name="T22" fmla="*/ 2147483647 w 10"/>
                <a:gd name="T23" fmla="*/ 2147483647 h 9"/>
                <a:gd name="T24" fmla="*/ 2147483647 w 10"/>
                <a:gd name="T25" fmla="*/ 0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"/>
                <a:gd name="T40" fmla="*/ 0 h 9"/>
                <a:gd name="T41" fmla="*/ 10 w 10"/>
                <a:gd name="T42" fmla="*/ 9 h 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" h="9">
                  <a:moveTo>
                    <a:pt x="7" y="0"/>
                  </a:moveTo>
                  <a:lnTo>
                    <a:pt x="7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3" y="9"/>
                  </a:lnTo>
                  <a:lnTo>
                    <a:pt x="5" y="7"/>
                  </a:lnTo>
                  <a:lnTo>
                    <a:pt x="5" y="5"/>
                  </a:lnTo>
                  <a:lnTo>
                    <a:pt x="7" y="2"/>
                  </a:lnTo>
                  <a:lnTo>
                    <a:pt x="10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47" name="Freeform 666"/>
            <p:cNvSpPr>
              <a:spLocks/>
            </p:cNvSpPr>
            <p:nvPr/>
          </p:nvSpPr>
          <p:spPr bwMode="auto">
            <a:xfrm>
              <a:off x="2538" y="1891"/>
              <a:ext cx="12" cy="10"/>
            </a:xfrm>
            <a:custGeom>
              <a:avLst/>
              <a:gdLst>
                <a:gd name="T0" fmla="*/ 2147483647 w 10"/>
                <a:gd name="T1" fmla="*/ 0 h 9"/>
                <a:gd name="T2" fmla="*/ 2147483647 w 10"/>
                <a:gd name="T3" fmla="*/ 0 h 9"/>
                <a:gd name="T4" fmla="*/ 2147483647 w 10"/>
                <a:gd name="T5" fmla="*/ 2147483647 h 9"/>
                <a:gd name="T6" fmla="*/ 2147483647 w 10"/>
                <a:gd name="T7" fmla="*/ 2147483647 h 9"/>
                <a:gd name="T8" fmla="*/ 0 w 10"/>
                <a:gd name="T9" fmla="*/ 2147483647 h 9"/>
                <a:gd name="T10" fmla="*/ 0 w 10"/>
                <a:gd name="T11" fmla="*/ 2147483647 h 9"/>
                <a:gd name="T12" fmla="*/ 2147483647 w 10"/>
                <a:gd name="T13" fmla="*/ 2147483647 h 9"/>
                <a:gd name="T14" fmla="*/ 2147483647 w 10"/>
                <a:gd name="T15" fmla="*/ 2147483647 h 9"/>
                <a:gd name="T16" fmla="*/ 2147483647 w 10"/>
                <a:gd name="T17" fmla="*/ 2147483647 h 9"/>
                <a:gd name="T18" fmla="*/ 2147483647 w 10"/>
                <a:gd name="T19" fmla="*/ 2147483647 h 9"/>
                <a:gd name="T20" fmla="*/ 2147483647 w 10"/>
                <a:gd name="T21" fmla="*/ 2147483647 h 9"/>
                <a:gd name="T22" fmla="*/ 2147483647 w 10"/>
                <a:gd name="T23" fmla="*/ 2147483647 h 9"/>
                <a:gd name="T24" fmla="*/ 2147483647 w 10"/>
                <a:gd name="T25" fmla="*/ 0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"/>
                <a:gd name="T40" fmla="*/ 0 h 9"/>
                <a:gd name="T41" fmla="*/ 10 w 10"/>
                <a:gd name="T42" fmla="*/ 9 h 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" h="9">
                  <a:moveTo>
                    <a:pt x="7" y="0"/>
                  </a:moveTo>
                  <a:lnTo>
                    <a:pt x="7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3" y="9"/>
                  </a:lnTo>
                  <a:lnTo>
                    <a:pt x="5" y="7"/>
                  </a:lnTo>
                  <a:lnTo>
                    <a:pt x="5" y="5"/>
                  </a:lnTo>
                  <a:lnTo>
                    <a:pt x="7" y="2"/>
                  </a:lnTo>
                  <a:lnTo>
                    <a:pt x="10" y="2"/>
                  </a:lnTo>
                  <a:lnTo>
                    <a:pt x="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48" name="Freeform 667"/>
            <p:cNvSpPr>
              <a:spLocks/>
            </p:cNvSpPr>
            <p:nvPr/>
          </p:nvSpPr>
          <p:spPr bwMode="auto">
            <a:xfrm>
              <a:off x="2556" y="1899"/>
              <a:ext cx="4" cy="6"/>
            </a:xfrm>
            <a:custGeom>
              <a:avLst/>
              <a:gdLst>
                <a:gd name="T0" fmla="*/ 2147482112 w 4"/>
                <a:gd name="T1" fmla="*/ 0 h 5"/>
                <a:gd name="T2" fmla="*/ 0 w 4"/>
                <a:gd name="T3" fmla="*/ 2147483647 h 5"/>
                <a:gd name="T4" fmla="*/ 0 w 4"/>
                <a:gd name="T5" fmla="*/ 2147483647 h 5"/>
                <a:gd name="T6" fmla="*/ 0 w 4"/>
                <a:gd name="T7" fmla="*/ 2147483647 h 5"/>
                <a:gd name="T8" fmla="*/ 2147482112 w 4"/>
                <a:gd name="T9" fmla="*/ 2147483647 h 5"/>
                <a:gd name="T10" fmla="*/ 2147482112 w 4"/>
                <a:gd name="T11" fmla="*/ 2147483647 h 5"/>
                <a:gd name="T12" fmla="*/ 2147482112 w 4"/>
                <a:gd name="T13" fmla="*/ 2147483647 h 5"/>
                <a:gd name="T14" fmla="*/ 2147482112 w 4"/>
                <a:gd name="T15" fmla="*/ 2147483647 h 5"/>
                <a:gd name="T16" fmla="*/ 2147482112 w 4"/>
                <a:gd name="T17" fmla="*/ 0 h 5"/>
                <a:gd name="T18" fmla="*/ 2147482112 w 4"/>
                <a:gd name="T19" fmla="*/ 0 h 5"/>
                <a:gd name="T20" fmla="*/ 2147482112 w 4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"/>
                <a:gd name="T34" fmla="*/ 0 h 5"/>
                <a:gd name="T35" fmla="*/ 4 w 4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" h="5">
                  <a:moveTo>
                    <a:pt x="2" y="0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49" name="Freeform 668"/>
            <p:cNvSpPr>
              <a:spLocks/>
            </p:cNvSpPr>
            <p:nvPr/>
          </p:nvSpPr>
          <p:spPr bwMode="auto">
            <a:xfrm>
              <a:off x="2556" y="1899"/>
              <a:ext cx="4" cy="6"/>
            </a:xfrm>
            <a:custGeom>
              <a:avLst/>
              <a:gdLst>
                <a:gd name="T0" fmla="*/ 2147482112 w 4"/>
                <a:gd name="T1" fmla="*/ 0 h 5"/>
                <a:gd name="T2" fmla="*/ 0 w 4"/>
                <a:gd name="T3" fmla="*/ 2147483647 h 5"/>
                <a:gd name="T4" fmla="*/ 0 w 4"/>
                <a:gd name="T5" fmla="*/ 2147483647 h 5"/>
                <a:gd name="T6" fmla="*/ 0 w 4"/>
                <a:gd name="T7" fmla="*/ 2147483647 h 5"/>
                <a:gd name="T8" fmla="*/ 2147482112 w 4"/>
                <a:gd name="T9" fmla="*/ 2147483647 h 5"/>
                <a:gd name="T10" fmla="*/ 2147482112 w 4"/>
                <a:gd name="T11" fmla="*/ 2147483647 h 5"/>
                <a:gd name="T12" fmla="*/ 2147482112 w 4"/>
                <a:gd name="T13" fmla="*/ 2147483647 h 5"/>
                <a:gd name="T14" fmla="*/ 2147482112 w 4"/>
                <a:gd name="T15" fmla="*/ 2147483647 h 5"/>
                <a:gd name="T16" fmla="*/ 2147482112 w 4"/>
                <a:gd name="T17" fmla="*/ 0 h 5"/>
                <a:gd name="T18" fmla="*/ 2147482112 w 4"/>
                <a:gd name="T19" fmla="*/ 0 h 5"/>
                <a:gd name="T20" fmla="*/ 2147482112 w 4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"/>
                <a:gd name="T34" fmla="*/ 0 h 5"/>
                <a:gd name="T35" fmla="*/ 4 w 4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" h="5">
                  <a:moveTo>
                    <a:pt x="2" y="0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50" name="Freeform 669"/>
            <p:cNvSpPr>
              <a:spLocks/>
            </p:cNvSpPr>
            <p:nvPr/>
          </p:nvSpPr>
          <p:spPr bwMode="auto">
            <a:xfrm>
              <a:off x="2577" y="1891"/>
              <a:ext cx="9" cy="8"/>
            </a:xfrm>
            <a:custGeom>
              <a:avLst/>
              <a:gdLst>
                <a:gd name="T0" fmla="*/ 2147483647 w 8"/>
                <a:gd name="T1" fmla="*/ 0 h 7"/>
                <a:gd name="T2" fmla="*/ 2147483647 w 8"/>
                <a:gd name="T3" fmla="*/ 0 h 7"/>
                <a:gd name="T4" fmla="*/ 2147483647 w 8"/>
                <a:gd name="T5" fmla="*/ 0 h 7"/>
                <a:gd name="T6" fmla="*/ 2147483647 w 8"/>
                <a:gd name="T7" fmla="*/ 0 h 7"/>
                <a:gd name="T8" fmla="*/ 2147483647 w 8"/>
                <a:gd name="T9" fmla="*/ 2147483647 h 7"/>
                <a:gd name="T10" fmla="*/ 2147483647 w 8"/>
                <a:gd name="T11" fmla="*/ 2147483647 h 7"/>
                <a:gd name="T12" fmla="*/ 2147483647 w 8"/>
                <a:gd name="T13" fmla="*/ 2147483647 h 7"/>
                <a:gd name="T14" fmla="*/ 0 w 8"/>
                <a:gd name="T15" fmla="*/ 2147483647 h 7"/>
                <a:gd name="T16" fmla="*/ 2147483647 w 8"/>
                <a:gd name="T17" fmla="*/ 2147483647 h 7"/>
                <a:gd name="T18" fmla="*/ 2147483647 w 8"/>
                <a:gd name="T19" fmla="*/ 2147483647 h 7"/>
                <a:gd name="T20" fmla="*/ 2147483647 w 8"/>
                <a:gd name="T21" fmla="*/ 2147483647 h 7"/>
                <a:gd name="T22" fmla="*/ 2147483647 w 8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"/>
                <a:gd name="T37" fmla="*/ 0 h 7"/>
                <a:gd name="T38" fmla="*/ 8 w 8"/>
                <a:gd name="T39" fmla="*/ 7 h 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" h="7">
                  <a:moveTo>
                    <a:pt x="8" y="0"/>
                  </a:move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3" y="7"/>
                  </a:lnTo>
                  <a:lnTo>
                    <a:pt x="0" y="7"/>
                  </a:lnTo>
                  <a:lnTo>
                    <a:pt x="5" y="5"/>
                  </a:lnTo>
                  <a:lnTo>
                    <a:pt x="8" y="5"/>
                  </a:lnTo>
                  <a:lnTo>
                    <a:pt x="8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51" name="Freeform 670"/>
            <p:cNvSpPr>
              <a:spLocks/>
            </p:cNvSpPr>
            <p:nvPr/>
          </p:nvSpPr>
          <p:spPr bwMode="auto">
            <a:xfrm>
              <a:off x="2577" y="1891"/>
              <a:ext cx="9" cy="8"/>
            </a:xfrm>
            <a:custGeom>
              <a:avLst/>
              <a:gdLst>
                <a:gd name="T0" fmla="*/ 2147483647 w 8"/>
                <a:gd name="T1" fmla="*/ 0 h 7"/>
                <a:gd name="T2" fmla="*/ 2147483647 w 8"/>
                <a:gd name="T3" fmla="*/ 0 h 7"/>
                <a:gd name="T4" fmla="*/ 2147483647 w 8"/>
                <a:gd name="T5" fmla="*/ 0 h 7"/>
                <a:gd name="T6" fmla="*/ 2147483647 w 8"/>
                <a:gd name="T7" fmla="*/ 0 h 7"/>
                <a:gd name="T8" fmla="*/ 2147483647 w 8"/>
                <a:gd name="T9" fmla="*/ 2147483647 h 7"/>
                <a:gd name="T10" fmla="*/ 2147483647 w 8"/>
                <a:gd name="T11" fmla="*/ 2147483647 h 7"/>
                <a:gd name="T12" fmla="*/ 2147483647 w 8"/>
                <a:gd name="T13" fmla="*/ 2147483647 h 7"/>
                <a:gd name="T14" fmla="*/ 0 w 8"/>
                <a:gd name="T15" fmla="*/ 2147483647 h 7"/>
                <a:gd name="T16" fmla="*/ 2147483647 w 8"/>
                <a:gd name="T17" fmla="*/ 2147483647 h 7"/>
                <a:gd name="T18" fmla="*/ 2147483647 w 8"/>
                <a:gd name="T19" fmla="*/ 2147483647 h 7"/>
                <a:gd name="T20" fmla="*/ 2147483647 w 8"/>
                <a:gd name="T21" fmla="*/ 2147483647 h 7"/>
                <a:gd name="T22" fmla="*/ 2147483647 w 8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"/>
                <a:gd name="T37" fmla="*/ 0 h 7"/>
                <a:gd name="T38" fmla="*/ 8 w 8"/>
                <a:gd name="T39" fmla="*/ 7 h 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" h="7">
                  <a:moveTo>
                    <a:pt x="8" y="0"/>
                  </a:move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3" y="7"/>
                  </a:lnTo>
                  <a:lnTo>
                    <a:pt x="0" y="7"/>
                  </a:lnTo>
                  <a:lnTo>
                    <a:pt x="5" y="5"/>
                  </a:lnTo>
                  <a:lnTo>
                    <a:pt x="8" y="5"/>
                  </a:lnTo>
                  <a:lnTo>
                    <a:pt x="8" y="2"/>
                  </a:lnTo>
                  <a:lnTo>
                    <a:pt x="8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52" name="Freeform 671"/>
            <p:cNvSpPr>
              <a:spLocks/>
            </p:cNvSpPr>
            <p:nvPr/>
          </p:nvSpPr>
          <p:spPr bwMode="auto">
            <a:xfrm>
              <a:off x="2586" y="1884"/>
              <a:ext cx="5" cy="5"/>
            </a:xfrm>
            <a:custGeom>
              <a:avLst/>
              <a:gdLst>
                <a:gd name="T0" fmla="*/ 2147483647 w 4"/>
                <a:gd name="T1" fmla="*/ 0 h 5"/>
                <a:gd name="T2" fmla="*/ 2147483647 w 4"/>
                <a:gd name="T3" fmla="*/ 0 h 5"/>
                <a:gd name="T4" fmla="*/ 2147483647 w 4"/>
                <a:gd name="T5" fmla="*/ 0 h 5"/>
                <a:gd name="T6" fmla="*/ 2147483647 w 4"/>
                <a:gd name="T7" fmla="*/ 2147482317 h 5"/>
                <a:gd name="T8" fmla="*/ 0 w 4"/>
                <a:gd name="T9" fmla="*/ 2147482317 h 5"/>
                <a:gd name="T10" fmla="*/ 0 w 4"/>
                <a:gd name="T11" fmla="*/ 2147482317 h 5"/>
                <a:gd name="T12" fmla="*/ 2147483647 w 4"/>
                <a:gd name="T13" fmla="*/ 2147482317 h 5"/>
                <a:gd name="T14" fmla="*/ 2147483647 w 4"/>
                <a:gd name="T15" fmla="*/ 2147482317 h 5"/>
                <a:gd name="T16" fmla="*/ 2147483647 w 4"/>
                <a:gd name="T17" fmla="*/ 2147482317 h 5"/>
                <a:gd name="T18" fmla="*/ 2147483647 w 4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5"/>
                <a:gd name="T32" fmla="*/ 4 w 4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53" name="Freeform 672"/>
            <p:cNvSpPr>
              <a:spLocks/>
            </p:cNvSpPr>
            <p:nvPr/>
          </p:nvSpPr>
          <p:spPr bwMode="auto">
            <a:xfrm>
              <a:off x="2586" y="1884"/>
              <a:ext cx="5" cy="5"/>
            </a:xfrm>
            <a:custGeom>
              <a:avLst/>
              <a:gdLst>
                <a:gd name="T0" fmla="*/ 2147483647 w 4"/>
                <a:gd name="T1" fmla="*/ 0 h 5"/>
                <a:gd name="T2" fmla="*/ 2147483647 w 4"/>
                <a:gd name="T3" fmla="*/ 0 h 5"/>
                <a:gd name="T4" fmla="*/ 2147483647 w 4"/>
                <a:gd name="T5" fmla="*/ 0 h 5"/>
                <a:gd name="T6" fmla="*/ 2147483647 w 4"/>
                <a:gd name="T7" fmla="*/ 2147482317 h 5"/>
                <a:gd name="T8" fmla="*/ 0 w 4"/>
                <a:gd name="T9" fmla="*/ 2147482317 h 5"/>
                <a:gd name="T10" fmla="*/ 0 w 4"/>
                <a:gd name="T11" fmla="*/ 2147482317 h 5"/>
                <a:gd name="T12" fmla="*/ 2147483647 w 4"/>
                <a:gd name="T13" fmla="*/ 2147482317 h 5"/>
                <a:gd name="T14" fmla="*/ 2147483647 w 4"/>
                <a:gd name="T15" fmla="*/ 2147482317 h 5"/>
                <a:gd name="T16" fmla="*/ 2147483647 w 4"/>
                <a:gd name="T17" fmla="*/ 2147482317 h 5"/>
                <a:gd name="T18" fmla="*/ 2147483647 w 4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5"/>
                <a:gd name="T32" fmla="*/ 4 w 4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54" name="Freeform 673"/>
            <p:cNvSpPr>
              <a:spLocks/>
            </p:cNvSpPr>
            <p:nvPr/>
          </p:nvSpPr>
          <p:spPr bwMode="auto">
            <a:xfrm>
              <a:off x="2912" y="2286"/>
              <a:ext cx="3" cy="2"/>
            </a:xfrm>
            <a:custGeom>
              <a:avLst/>
              <a:gdLst>
                <a:gd name="T0" fmla="*/ 2147483647 w 2"/>
                <a:gd name="T1" fmla="*/ 0 h 2"/>
                <a:gd name="T2" fmla="*/ 2147483647 w 2"/>
                <a:gd name="T3" fmla="*/ 0 h 2"/>
                <a:gd name="T4" fmla="*/ 2147483647 w 2"/>
                <a:gd name="T5" fmla="*/ 2147482112 h 2"/>
                <a:gd name="T6" fmla="*/ 0 w 2"/>
                <a:gd name="T7" fmla="*/ 2147482112 h 2"/>
                <a:gd name="T8" fmla="*/ 0 w 2"/>
                <a:gd name="T9" fmla="*/ 2147482112 h 2"/>
                <a:gd name="T10" fmla="*/ 0 w 2"/>
                <a:gd name="T11" fmla="*/ 0 h 2"/>
                <a:gd name="T12" fmla="*/ 0 w 2"/>
                <a:gd name="T13" fmla="*/ 0 h 2"/>
                <a:gd name="T14" fmla="*/ 2147483647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55" name="Freeform 674"/>
            <p:cNvSpPr>
              <a:spLocks/>
            </p:cNvSpPr>
            <p:nvPr/>
          </p:nvSpPr>
          <p:spPr bwMode="auto">
            <a:xfrm>
              <a:off x="2912" y="2286"/>
              <a:ext cx="3" cy="2"/>
            </a:xfrm>
            <a:custGeom>
              <a:avLst/>
              <a:gdLst>
                <a:gd name="T0" fmla="*/ 2147483647 w 2"/>
                <a:gd name="T1" fmla="*/ 0 h 2"/>
                <a:gd name="T2" fmla="*/ 2147483647 w 2"/>
                <a:gd name="T3" fmla="*/ 0 h 2"/>
                <a:gd name="T4" fmla="*/ 2147483647 w 2"/>
                <a:gd name="T5" fmla="*/ 2147482112 h 2"/>
                <a:gd name="T6" fmla="*/ 0 w 2"/>
                <a:gd name="T7" fmla="*/ 2147482112 h 2"/>
                <a:gd name="T8" fmla="*/ 0 w 2"/>
                <a:gd name="T9" fmla="*/ 2147482112 h 2"/>
                <a:gd name="T10" fmla="*/ 0 w 2"/>
                <a:gd name="T11" fmla="*/ 0 h 2"/>
                <a:gd name="T12" fmla="*/ 0 w 2"/>
                <a:gd name="T13" fmla="*/ 0 h 2"/>
                <a:gd name="T14" fmla="*/ 2147483647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56" name="Freeform 675"/>
            <p:cNvSpPr>
              <a:spLocks/>
            </p:cNvSpPr>
            <p:nvPr/>
          </p:nvSpPr>
          <p:spPr bwMode="auto">
            <a:xfrm>
              <a:off x="2899" y="2305"/>
              <a:ext cx="5" cy="4"/>
            </a:xfrm>
            <a:custGeom>
              <a:avLst/>
              <a:gdLst>
                <a:gd name="T0" fmla="*/ 2147482317 w 5"/>
                <a:gd name="T1" fmla="*/ 0 h 4"/>
                <a:gd name="T2" fmla="*/ 2147482317 w 5"/>
                <a:gd name="T3" fmla="*/ 2147482112 h 4"/>
                <a:gd name="T4" fmla="*/ 2147482317 w 5"/>
                <a:gd name="T5" fmla="*/ 2147482112 h 4"/>
                <a:gd name="T6" fmla="*/ 2147482317 w 5"/>
                <a:gd name="T7" fmla="*/ 2147482112 h 4"/>
                <a:gd name="T8" fmla="*/ 2147482317 w 5"/>
                <a:gd name="T9" fmla="*/ 2147482112 h 4"/>
                <a:gd name="T10" fmla="*/ 2147482317 w 5"/>
                <a:gd name="T11" fmla="*/ 2147482112 h 4"/>
                <a:gd name="T12" fmla="*/ 2147482317 w 5"/>
                <a:gd name="T13" fmla="*/ 2147482112 h 4"/>
                <a:gd name="T14" fmla="*/ 0 w 5"/>
                <a:gd name="T15" fmla="*/ 2147482112 h 4"/>
                <a:gd name="T16" fmla="*/ 2147482317 w 5"/>
                <a:gd name="T17" fmla="*/ 2147482112 h 4"/>
                <a:gd name="T18" fmla="*/ 2147482317 w 5"/>
                <a:gd name="T19" fmla="*/ 2147482112 h 4"/>
                <a:gd name="T20" fmla="*/ 2147482317 w 5"/>
                <a:gd name="T21" fmla="*/ 0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4"/>
                <a:gd name="T35" fmla="*/ 5 w 5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4">
                  <a:moveTo>
                    <a:pt x="2" y="0"/>
                  </a:moveTo>
                  <a:lnTo>
                    <a:pt x="5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57" name="Freeform 676"/>
            <p:cNvSpPr>
              <a:spLocks/>
            </p:cNvSpPr>
            <p:nvPr/>
          </p:nvSpPr>
          <p:spPr bwMode="auto">
            <a:xfrm>
              <a:off x="2899" y="2305"/>
              <a:ext cx="5" cy="4"/>
            </a:xfrm>
            <a:custGeom>
              <a:avLst/>
              <a:gdLst>
                <a:gd name="T0" fmla="*/ 2147482317 w 5"/>
                <a:gd name="T1" fmla="*/ 0 h 4"/>
                <a:gd name="T2" fmla="*/ 2147482317 w 5"/>
                <a:gd name="T3" fmla="*/ 2147482112 h 4"/>
                <a:gd name="T4" fmla="*/ 2147482317 w 5"/>
                <a:gd name="T5" fmla="*/ 2147482112 h 4"/>
                <a:gd name="T6" fmla="*/ 2147482317 w 5"/>
                <a:gd name="T7" fmla="*/ 2147482112 h 4"/>
                <a:gd name="T8" fmla="*/ 2147482317 w 5"/>
                <a:gd name="T9" fmla="*/ 2147482112 h 4"/>
                <a:gd name="T10" fmla="*/ 2147482317 w 5"/>
                <a:gd name="T11" fmla="*/ 2147482112 h 4"/>
                <a:gd name="T12" fmla="*/ 2147482317 w 5"/>
                <a:gd name="T13" fmla="*/ 2147482112 h 4"/>
                <a:gd name="T14" fmla="*/ 0 w 5"/>
                <a:gd name="T15" fmla="*/ 2147482112 h 4"/>
                <a:gd name="T16" fmla="*/ 2147482317 w 5"/>
                <a:gd name="T17" fmla="*/ 2147482112 h 4"/>
                <a:gd name="T18" fmla="*/ 2147482317 w 5"/>
                <a:gd name="T19" fmla="*/ 2147482112 h 4"/>
                <a:gd name="T20" fmla="*/ 2147482317 w 5"/>
                <a:gd name="T21" fmla="*/ 0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4"/>
                <a:gd name="T35" fmla="*/ 5 w 5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4">
                  <a:moveTo>
                    <a:pt x="2" y="0"/>
                  </a:moveTo>
                  <a:lnTo>
                    <a:pt x="5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58" name="Freeform 677"/>
            <p:cNvSpPr>
              <a:spLocks/>
            </p:cNvSpPr>
            <p:nvPr/>
          </p:nvSpPr>
          <p:spPr bwMode="auto">
            <a:xfrm>
              <a:off x="3946" y="1525"/>
              <a:ext cx="949" cy="489"/>
            </a:xfrm>
            <a:custGeom>
              <a:avLst/>
              <a:gdLst>
                <a:gd name="T0" fmla="*/ 2147483647 w 817"/>
                <a:gd name="T1" fmla="*/ 2147483647 h 444"/>
                <a:gd name="T2" fmla="*/ 2147483647 w 817"/>
                <a:gd name="T3" fmla="*/ 2147483647 h 444"/>
                <a:gd name="T4" fmla="*/ 2147483647 w 817"/>
                <a:gd name="T5" fmla="*/ 2147483647 h 444"/>
                <a:gd name="T6" fmla="*/ 2147483647 w 817"/>
                <a:gd name="T7" fmla="*/ 2147483647 h 444"/>
                <a:gd name="T8" fmla="*/ 2147483647 w 817"/>
                <a:gd name="T9" fmla="*/ 2147483647 h 444"/>
                <a:gd name="T10" fmla="*/ 2147483647 w 817"/>
                <a:gd name="T11" fmla="*/ 2147483647 h 444"/>
                <a:gd name="T12" fmla="*/ 2147483647 w 817"/>
                <a:gd name="T13" fmla="*/ 2147483647 h 444"/>
                <a:gd name="T14" fmla="*/ 2147483647 w 817"/>
                <a:gd name="T15" fmla="*/ 2147483647 h 444"/>
                <a:gd name="T16" fmla="*/ 2147483647 w 817"/>
                <a:gd name="T17" fmla="*/ 2147483647 h 444"/>
                <a:gd name="T18" fmla="*/ 2147483647 w 817"/>
                <a:gd name="T19" fmla="*/ 2147483647 h 444"/>
                <a:gd name="T20" fmla="*/ 2147483647 w 817"/>
                <a:gd name="T21" fmla="*/ 2147483647 h 444"/>
                <a:gd name="T22" fmla="*/ 2147483647 w 817"/>
                <a:gd name="T23" fmla="*/ 2147483647 h 444"/>
                <a:gd name="T24" fmla="*/ 2147483647 w 817"/>
                <a:gd name="T25" fmla="*/ 2147483647 h 444"/>
                <a:gd name="T26" fmla="*/ 2147483647 w 817"/>
                <a:gd name="T27" fmla="*/ 2147483647 h 444"/>
                <a:gd name="T28" fmla="*/ 2147483647 w 817"/>
                <a:gd name="T29" fmla="*/ 2147483647 h 444"/>
                <a:gd name="T30" fmla="*/ 2147483647 w 817"/>
                <a:gd name="T31" fmla="*/ 2147483647 h 444"/>
                <a:gd name="T32" fmla="*/ 2147483647 w 817"/>
                <a:gd name="T33" fmla="*/ 2147483647 h 444"/>
                <a:gd name="T34" fmla="*/ 2147483647 w 817"/>
                <a:gd name="T35" fmla="*/ 2147483647 h 444"/>
                <a:gd name="T36" fmla="*/ 2147483647 w 817"/>
                <a:gd name="T37" fmla="*/ 2147483647 h 444"/>
                <a:gd name="T38" fmla="*/ 2147483647 w 817"/>
                <a:gd name="T39" fmla="*/ 2147483647 h 444"/>
                <a:gd name="T40" fmla="*/ 2147483647 w 817"/>
                <a:gd name="T41" fmla="*/ 2147483647 h 444"/>
                <a:gd name="T42" fmla="*/ 2147483647 w 817"/>
                <a:gd name="T43" fmla="*/ 2147483647 h 444"/>
                <a:gd name="T44" fmla="*/ 2147483647 w 817"/>
                <a:gd name="T45" fmla="*/ 2147483647 h 444"/>
                <a:gd name="T46" fmla="*/ 2147483647 w 817"/>
                <a:gd name="T47" fmla="*/ 2147483647 h 444"/>
                <a:gd name="T48" fmla="*/ 2147483647 w 817"/>
                <a:gd name="T49" fmla="*/ 2147483647 h 444"/>
                <a:gd name="T50" fmla="*/ 2147483647 w 817"/>
                <a:gd name="T51" fmla="*/ 2147483647 h 444"/>
                <a:gd name="T52" fmla="*/ 2147483647 w 817"/>
                <a:gd name="T53" fmla="*/ 2147483647 h 444"/>
                <a:gd name="T54" fmla="*/ 2147483647 w 817"/>
                <a:gd name="T55" fmla="*/ 2147483647 h 444"/>
                <a:gd name="T56" fmla="*/ 2147483647 w 817"/>
                <a:gd name="T57" fmla="*/ 2147483647 h 444"/>
                <a:gd name="T58" fmla="*/ 2147483647 w 817"/>
                <a:gd name="T59" fmla="*/ 2147483647 h 444"/>
                <a:gd name="T60" fmla="*/ 2147483647 w 817"/>
                <a:gd name="T61" fmla="*/ 2147483647 h 444"/>
                <a:gd name="T62" fmla="*/ 2147483647 w 817"/>
                <a:gd name="T63" fmla="*/ 2147483647 h 444"/>
                <a:gd name="T64" fmla="*/ 2147483647 w 817"/>
                <a:gd name="T65" fmla="*/ 2147483647 h 444"/>
                <a:gd name="T66" fmla="*/ 2147483647 w 817"/>
                <a:gd name="T67" fmla="*/ 2147483647 h 444"/>
                <a:gd name="T68" fmla="*/ 2147483647 w 817"/>
                <a:gd name="T69" fmla="*/ 2147483647 h 444"/>
                <a:gd name="T70" fmla="*/ 2147483647 w 817"/>
                <a:gd name="T71" fmla="*/ 2147483647 h 444"/>
                <a:gd name="T72" fmla="*/ 2147483647 w 817"/>
                <a:gd name="T73" fmla="*/ 2147483647 h 444"/>
                <a:gd name="T74" fmla="*/ 2147483647 w 817"/>
                <a:gd name="T75" fmla="*/ 2147483647 h 444"/>
                <a:gd name="T76" fmla="*/ 2147483647 w 817"/>
                <a:gd name="T77" fmla="*/ 2147483647 h 444"/>
                <a:gd name="T78" fmla="*/ 2147483647 w 817"/>
                <a:gd name="T79" fmla="*/ 2147483647 h 444"/>
                <a:gd name="T80" fmla="*/ 2147483647 w 817"/>
                <a:gd name="T81" fmla="*/ 2147483647 h 444"/>
                <a:gd name="T82" fmla="*/ 2147483647 w 817"/>
                <a:gd name="T83" fmla="*/ 0 h 444"/>
                <a:gd name="T84" fmla="*/ 2147483647 w 817"/>
                <a:gd name="T85" fmla="*/ 2147483647 h 444"/>
                <a:gd name="T86" fmla="*/ 2147483647 w 817"/>
                <a:gd name="T87" fmla="*/ 2147483647 h 444"/>
                <a:gd name="T88" fmla="*/ 2147483647 w 817"/>
                <a:gd name="T89" fmla="*/ 2147483647 h 444"/>
                <a:gd name="T90" fmla="*/ 2147483647 w 817"/>
                <a:gd name="T91" fmla="*/ 2147483647 h 444"/>
                <a:gd name="T92" fmla="*/ 2147483647 w 817"/>
                <a:gd name="T93" fmla="*/ 2147483647 h 444"/>
                <a:gd name="T94" fmla="*/ 2147483647 w 817"/>
                <a:gd name="T95" fmla="*/ 2147483647 h 444"/>
                <a:gd name="T96" fmla="*/ 2147483647 w 817"/>
                <a:gd name="T97" fmla="*/ 2147483647 h 444"/>
                <a:gd name="T98" fmla="*/ 2147483647 w 817"/>
                <a:gd name="T99" fmla="*/ 2147483647 h 444"/>
                <a:gd name="T100" fmla="*/ 2147483647 w 817"/>
                <a:gd name="T101" fmla="*/ 2147483647 h 444"/>
                <a:gd name="T102" fmla="*/ 2147483647 w 817"/>
                <a:gd name="T103" fmla="*/ 2147483647 h 444"/>
                <a:gd name="T104" fmla="*/ 2147483647 w 817"/>
                <a:gd name="T105" fmla="*/ 2147483647 h 444"/>
                <a:gd name="T106" fmla="*/ 2147483647 w 817"/>
                <a:gd name="T107" fmla="*/ 2147483647 h 444"/>
                <a:gd name="T108" fmla="*/ 2147483647 w 817"/>
                <a:gd name="T109" fmla="*/ 2147483647 h 444"/>
                <a:gd name="T110" fmla="*/ 2147483647 w 817"/>
                <a:gd name="T111" fmla="*/ 2147483647 h 444"/>
                <a:gd name="T112" fmla="*/ 2147483647 w 817"/>
                <a:gd name="T113" fmla="*/ 2147483647 h 444"/>
                <a:gd name="T114" fmla="*/ 2147483647 w 817"/>
                <a:gd name="T115" fmla="*/ 2147483647 h 444"/>
                <a:gd name="T116" fmla="*/ 2147483647 w 817"/>
                <a:gd name="T117" fmla="*/ 2147483647 h 444"/>
                <a:gd name="T118" fmla="*/ 2147483647 w 817"/>
                <a:gd name="T119" fmla="*/ 2147483647 h 444"/>
                <a:gd name="T120" fmla="*/ 2147483647 w 817"/>
                <a:gd name="T121" fmla="*/ 2147483647 h 444"/>
                <a:gd name="T122" fmla="*/ 2147483647 w 817"/>
                <a:gd name="T123" fmla="*/ 2147483647 h 444"/>
                <a:gd name="T124" fmla="*/ 2147483647 w 817"/>
                <a:gd name="T125" fmla="*/ 2147483647 h 44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17"/>
                <a:gd name="T190" fmla="*/ 0 h 444"/>
                <a:gd name="T191" fmla="*/ 817 w 817"/>
                <a:gd name="T192" fmla="*/ 444 h 44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17" h="444">
                  <a:moveTo>
                    <a:pt x="548" y="413"/>
                  </a:moveTo>
                  <a:lnTo>
                    <a:pt x="546" y="416"/>
                  </a:lnTo>
                  <a:lnTo>
                    <a:pt x="546" y="413"/>
                  </a:lnTo>
                  <a:lnTo>
                    <a:pt x="543" y="413"/>
                  </a:lnTo>
                  <a:lnTo>
                    <a:pt x="543" y="416"/>
                  </a:lnTo>
                  <a:lnTo>
                    <a:pt x="538" y="418"/>
                  </a:lnTo>
                  <a:lnTo>
                    <a:pt x="538" y="416"/>
                  </a:lnTo>
                  <a:lnTo>
                    <a:pt x="538" y="413"/>
                  </a:lnTo>
                  <a:lnTo>
                    <a:pt x="536" y="413"/>
                  </a:lnTo>
                  <a:lnTo>
                    <a:pt x="534" y="411"/>
                  </a:lnTo>
                  <a:lnTo>
                    <a:pt x="534" y="413"/>
                  </a:lnTo>
                  <a:lnTo>
                    <a:pt x="534" y="416"/>
                  </a:lnTo>
                  <a:lnTo>
                    <a:pt x="534" y="418"/>
                  </a:lnTo>
                  <a:lnTo>
                    <a:pt x="531" y="418"/>
                  </a:lnTo>
                  <a:lnTo>
                    <a:pt x="529" y="416"/>
                  </a:lnTo>
                  <a:lnTo>
                    <a:pt x="527" y="416"/>
                  </a:lnTo>
                  <a:lnTo>
                    <a:pt x="527" y="413"/>
                  </a:lnTo>
                  <a:lnTo>
                    <a:pt x="524" y="418"/>
                  </a:lnTo>
                  <a:lnTo>
                    <a:pt x="527" y="420"/>
                  </a:lnTo>
                  <a:lnTo>
                    <a:pt x="527" y="423"/>
                  </a:lnTo>
                  <a:lnTo>
                    <a:pt x="524" y="423"/>
                  </a:lnTo>
                  <a:lnTo>
                    <a:pt x="520" y="425"/>
                  </a:lnTo>
                  <a:lnTo>
                    <a:pt x="517" y="425"/>
                  </a:lnTo>
                  <a:lnTo>
                    <a:pt x="515" y="425"/>
                  </a:lnTo>
                  <a:lnTo>
                    <a:pt x="512" y="425"/>
                  </a:lnTo>
                  <a:lnTo>
                    <a:pt x="510" y="425"/>
                  </a:lnTo>
                  <a:lnTo>
                    <a:pt x="508" y="427"/>
                  </a:lnTo>
                  <a:lnTo>
                    <a:pt x="505" y="427"/>
                  </a:lnTo>
                  <a:lnTo>
                    <a:pt x="503" y="427"/>
                  </a:lnTo>
                  <a:lnTo>
                    <a:pt x="501" y="427"/>
                  </a:lnTo>
                  <a:lnTo>
                    <a:pt x="498" y="430"/>
                  </a:lnTo>
                  <a:lnTo>
                    <a:pt x="496" y="430"/>
                  </a:lnTo>
                  <a:lnTo>
                    <a:pt x="494" y="430"/>
                  </a:lnTo>
                  <a:lnTo>
                    <a:pt x="491" y="430"/>
                  </a:lnTo>
                  <a:lnTo>
                    <a:pt x="489" y="437"/>
                  </a:lnTo>
                  <a:lnTo>
                    <a:pt x="491" y="439"/>
                  </a:lnTo>
                  <a:lnTo>
                    <a:pt x="491" y="442"/>
                  </a:lnTo>
                  <a:lnTo>
                    <a:pt x="491" y="444"/>
                  </a:lnTo>
                  <a:lnTo>
                    <a:pt x="487" y="444"/>
                  </a:lnTo>
                  <a:lnTo>
                    <a:pt x="484" y="444"/>
                  </a:lnTo>
                  <a:lnTo>
                    <a:pt x="482" y="437"/>
                  </a:lnTo>
                  <a:lnTo>
                    <a:pt x="479" y="434"/>
                  </a:lnTo>
                  <a:lnTo>
                    <a:pt x="482" y="430"/>
                  </a:lnTo>
                  <a:lnTo>
                    <a:pt x="482" y="427"/>
                  </a:lnTo>
                  <a:lnTo>
                    <a:pt x="479" y="427"/>
                  </a:lnTo>
                  <a:lnTo>
                    <a:pt x="477" y="430"/>
                  </a:lnTo>
                  <a:lnTo>
                    <a:pt x="475" y="430"/>
                  </a:lnTo>
                  <a:lnTo>
                    <a:pt x="475" y="427"/>
                  </a:lnTo>
                  <a:lnTo>
                    <a:pt x="472" y="427"/>
                  </a:lnTo>
                  <a:lnTo>
                    <a:pt x="468" y="425"/>
                  </a:lnTo>
                  <a:lnTo>
                    <a:pt x="465" y="425"/>
                  </a:lnTo>
                  <a:lnTo>
                    <a:pt x="465" y="427"/>
                  </a:lnTo>
                  <a:lnTo>
                    <a:pt x="463" y="427"/>
                  </a:lnTo>
                  <a:lnTo>
                    <a:pt x="463" y="430"/>
                  </a:lnTo>
                  <a:lnTo>
                    <a:pt x="463" y="427"/>
                  </a:lnTo>
                  <a:lnTo>
                    <a:pt x="461" y="427"/>
                  </a:lnTo>
                  <a:lnTo>
                    <a:pt x="458" y="430"/>
                  </a:lnTo>
                  <a:lnTo>
                    <a:pt x="456" y="427"/>
                  </a:lnTo>
                  <a:lnTo>
                    <a:pt x="453" y="427"/>
                  </a:lnTo>
                  <a:lnTo>
                    <a:pt x="449" y="427"/>
                  </a:lnTo>
                  <a:lnTo>
                    <a:pt x="449" y="425"/>
                  </a:lnTo>
                  <a:lnTo>
                    <a:pt x="444" y="423"/>
                  </a:lnTo>
                  <a:lnTo>
                    <a:pt x="442" y="420"/>
                  </a:lnTo>
                  <a:lnTo>
                    <a:pt x="439" y="418"/>
                  </a:lnTo>
                  <a:lnTo>
                    <a:pt x="442" y="413"/>
                  </a:lnTo>
                  <a:lnTo>
                    <a:pt x="439" y="411"/>
                  </a:lnTo>
                  <a:lnTo>
                    <a:pt x="435" y="411"/>
                  </a:lnTo>
                  <a:lnTo>
                    <a:pt x="432" y="411"/>
                  </a:lnTo>
                  <a:lnTo>
                    <a:pt x="427" y="408"/>
                  </a:lnTo>
                  <a:lnTo>
                    <a:pt x="425" y="406"/>
                  </a:lnTo>
                  <a:lnTo>
                    <a:pt x="423" y="406"/>
                  </a:lnTo>
                  <a:lnTo>
                    <a:pt x="420" y="406"/>
                  </a:lnTo>
                  <a:lnTo>
                    <a:pt x="418" y="408"/>
                  </a:lnTo>
                  <a:lnTo>
                    <a:pt x="416" y="411"/>
                  </a:lnTo>
                  <a:lnTo>
                    <a:pt x="411" y="411"/>
                  </a:lnTo>
                  <a:lnTo>
                    <a:pt x="409" y="411"/>
                  </a:lnTo>
                  <a:lnTo>
                    <a:pt x="406" y="413"/>
                  </a:lnTo>
                  <a:lnTo>
                    <a:pt x="404" y="413"/>
                  </a:lnTo>
                  <a:lnTo>
                    <a:pt x="399" y="413"/>
                  </a:lnTo>
                  <a:lnTo>
                    <a:pt x="397" y="413"/>
                  </a:lnTo>
                  <a:lnTo>
                    <a:pt x="392" y="416"/>
                  </a:lnTo>
                  <a:lnTo>
                    <a:pt x="390" y="413"/>
                  </a:lnTo>
                  <a:lnTo>
                    <a:pt x="387" y="413"/>
                  </a:lnTo>
                  <a:lnTo>
                    <a:pt x="385" y="411"/>
                  </a:lnTo>
                  <a:lnTo>
                    <a:pt x="385" y="413"/>
                  </a:lnTo>
                  <a:lnTo>
                    <a:pt x="383" y="416"/>
                  </a:lnTo>
                  <a:lnTo>
                    <a:pt x="380" y="416"/>
                  </a:lnTo>
                  <a:lnTo>
                    <a:pt x="375" y="416"/>
                  </a:lnTo>
                  <a:lnTo>
                    <a:pt x="373" y="416"/>
                  </a:lnTo>
                  <a:lnTo>
                    <a:pt x="373" y="418"/>
                  </a:lnTo>
                  <a:lnTo>
                    <a:pt x="373" y="423"/>
                  </a:lnTo>
                  <a:lnTo>
                    <a:pt x="375" y="427"/>
                  </a:lnTo>
                  <a:lnTo>
                    <a:pt x="375" y="430"/>
                  </a:lnTo>
                  <a:lnTo>
                    <a:pt x="373" y="430"/>
                  </a:lnTo>
                  <a:lnTo>
                    <a:pt x="368" y="432"/>
                  </a:lnTo>
                  <a:lnTo>
                    <a:pt x="368" y="425"/>
                  </a:lnTo>
                  <a:lnTo>
                    <a:pt x="364" y="425"/>
                  </a:lnTo>
                  <a:lnTo>
                    <a:pt x="361" y="427"/>
                  </a:lnTo>
                  <a:lnTo>
                    <a:pt x="357" y="427"/>
                  </a:lnTo>
                  <a:lnTo>
                    <a:pt x="352" y="423"/>
                  </a:lnTo>
                  <a:lnTo>
                    <a:pt x="352" y="420"/>
                  </a:lnTo>
                  <a:lnTo>
                    <a:pt x="347" y="420"/>
                  </a:lnTo>
                  <a:lnTo>
                    <a:pt x="342" y="418"/>
                  </a:lnTo>
                  <a:lnTo>
                    <a:pt x="345" y="413"/>
                  </a:lnTo>
                  <a:lnTo>
                    <a:pt x="345" y="408"/>
                  </a:lnTo>
                  <a:lnTo>
                    <a:pt x="342" y="406"/>
                  </a:lnTo>
                  <a:lnTo>
                    <a:pt x="338" y="404"/>
                  </a:lnTo>
                  <a:lnTo>
                    <a:pt x="338" y="399"/>
                  </a:lnTo>
                  <a:lnTo>
                    <a:pt x="338" y="397"/>
                  </a:lnTo>
                  <a:lnTo>
                    <a:pt x="338" y="394"/>
                  </a:lnTo>
                  <a:lnTo>
                    <a:pt x="333" y="394"/>
                  </a:lnTo>
                  <a:lnTo>
                    <a:pt x="328" y="394"/>
                  </a:lnTo>
                  <a:lnTo>
                    <a:pt x="326" y="397"/>
                  </a:lnTo>
                  <a:lnTo>
                    <a:pt x="321" y="399"/>
                  </a:lnTo>
                  <a:lnTo>
                    <a:pt x="321" y="397"/>
                  </a:lnTo>
                  <a:lnTo>
                    <a:pt x="324" y="394"/>
                  </a:lnTo>
                  <a:lnTo>
                    <a:pt x="324" y="392"/>
                  </a:lnTo>
                  <a:lnTo>
                    <a:pt x="321" y="390"/>
                  </a:lnTo>
                  <a:lnTo>
                    <a:pt x="324" y="385"/>
                  </a:lnTo>
                  <a:lnTo>
                    <a:pt x="326" y="380"/>
                  </a:lnTo>
                  <a:lnTo>
                    <a:pt x="328" y="378"/>
                  </a:lnTo>
                  <a:lnTo>
                    <a:pt x="328" y="375"/>
                  </a:lnTo>
                  <a:lnTo>
                    <a:pt x="331" y="375"/>
                  </a:lnTo>
                  <a:lnTo>
                    <a:pt x="333" y="373"/>
                  </a:lnTo>
                  <a:lnTo>
                    <a:pt x="335" y="368"/>
                  </a:lnTo>
                  <a:lnTo>
                    <a:pt x="335" y="366"/>
                  </a:lnTo>
                  <a:lnTo>
                    <a:pt x="335" y="359"/>
                  </a:lnTo>
                  <a:lnTo>
                    <a:pt x="335" y="354"/>
                  </a:lnTo>
                  <a:lnTo>
                    <a:pt x="333" y="347"/>
                  </a:lnTo>
                  <a:lnTo>
                    <a:pt x="328" y="347"/>
                  </a:lnTo>
                  <a:lnTo>
                    <a:pt x="328" y="345"/>
                  </a:lnTo>
                  <a:lnTo>
                    <a:pt x="328" y="342"/>
                  </a:lnTo>
                  <a:lnTo>
                    <a:pt x="324" y="340"/>
                  </a:lnTo>
                  <a:lnTo>
                    <a:pt x="321" y="338"/>
                  </a:lnTo>
                  <a:lnTo>
                    <a:pt x="319" y="338"/>
                  </a:lnTo>
                  <a:lnTo>
                    <a:pt x="316" y="340"/>
                  </a:lnTo>
                  <a:lnTo>
                    <a:pt x="316" y="338"/>
                  </a:lnTo>
                  <a:lnTo>
                    <a:pt x="314" y="335"/>
                  </a:lnTo>
                  <a:lnTo>
                    <a:pt x="309" y="335"/>
                  </a:lnTo>
                  <a:lnTo>
                    <a:pt x="307" y="335"/>
                  </a:lnTo>
                  <a:lnTo>
                    <a:pt x="305" y="335"/>
                  </a:lnTo>
                  <a:lnTo>
                    <a:pt x="305" y="333"/>
                  </a:lnTo>
                  <a:lnTo>
                    <a:pt x="305" y="328"/>
                  </a:lnTo>
                  <a:lnTo>
                    <a:pt x="302" y="328"/>
                  </a:lnTo>
                  <a:lnTo>
                    <a:pt x="300" y="326"/>
                  </a:lnTo>
                  <a:lnTo>
                    <a:pt x="302" y="323"/>
                  </a:lnTo>
                  <a:lnTo>
                    <a:pt x="300" y="321"/>
                  </a:lnTo>
                  <a:lnTo>
                    <a:pt x="295" y="323"/>
                  </a:lnTo>
                  <a:lnTo>
                    <a:pt x="293" y="323"/>
                  </a:lnTo>
                  <a:lnTo>
                    <a:pt x="288" y="326"/>
                  </a:lnTo>
                  <a:lnTo>
                    <a:pt x="283" y="326"/>
                  </a:lnTo>
                  <a:lnTo>
                    <a:pt x="281" y="323"/>
                  </a:lnTo>
                  <a:lnTo>
                    <a:pt x="279" y="323"/>
                  </a:lnTo>
                  <a:lnTo>
                    <a:pt x="276" y="326"/>
                  </a:lnTo>
                  <a:lnTo>
                    <a:pt x="274" y="326"/>
                  </a:lnTo>
                  <a:lnTo>
                    <a:pt x="274" y="328"/>
                  </a:lnTo>
                  <a:lnTo>
                    <a:pt x="269" y="333"/>
                  </a:lnTo>
                  <a:lnTo>
                    <a:pt x="264" y="333"/>
                  </a:lnTo>
                  <a:lnTo>
                    <a:pt x="262" y="338"/>
                  </a:lnTo>
                  <a:lnTo>
                    <a:pt x="260" y="338"/>
                  </a:lnTo>
                  <a:lnTo>
                    <a:pt x="255" y="340"/>
                  </a:lnTo>
                  <a:lnTo>
                    <a:pt x="253" y="342"/>
                  </a:lnTo>
                  <a:lnTo>
                    <a:pt x="246" y="342"/>
                  </a:lnTo>
                  <a:lnTo>
                    <a:pt x="241" y="345"/>
                  </a:lnTo>
                  <a:lnTo>
                    <a:pt x="238" y="342"/>
                  </a:lnTo>
                  <a:lnTo>
                    <a:pt x="236" y="342"/>
                  </a:lnTo>
                  <a:lnTo>
                    <a:pt x="234" y="342"/>
                  </a:lnTo>
                  <a:lnTo>
                    <a:pt x="231" y="342"/>
                  </a:lnTo>
                  <a:lnTo>
                    <a:pt x="229" y="340"/>
                  </a:lnTo>
                  <a:lnTo>
                    <a:pt x="224" y="340"/>
                  </a:lnTo>
                  <a:lnTo>
                    <a:pt x="222" y="338"/>
                  </a:lnTo>
                  <a:lnTo>
                    <a:pt x="217" y="338"/>
                  </a:lnTo>
                  <a:lnTo>
                    <a:pt x="215" y="340"/>
                  </a:lnTo>
                  <a:lnTo>
                    <a:pt x="212" y="342"/>
                  </a:lnTo>
                  <a:lnTo>
                    <a:pt x="210" y="345"/>
                  </a:lnTo>
                  <a:lnTo>
                    <a:pt x="205" y="349"/>
                  </a:lnTo>
                  <a:lnTo>
                    <a:pt x="203" y="349"/>
                  </a:lnTo>
                  <a:lnTo>
                    <a:pt x="201" y="349"/>
                  </a:lnTo>
                  <a:lnTo>
                    <a:pt x="201" y="347"/>
                  </a:lnTo>
                  <a:lnTo>
                    <a:pt x="203" y="345"/>
                  </a:lnTo>
                  <a:lnTo>
                    <a:pt x="203" y="342"/>
                  </a:lnTo>
                  <a:lnTo>
                    <a:pt x="201" y="340"/>
                  </a:lnTo>
                  <a:lnTo>
                    <a:pt x="198" y="340"/>
                  </a:lnTo>
                  <a:lnTo>
                    <a:pt x="196" y="342"/>
                  </a:lnTo>
                  <a:lnTo>
                    <a:pt x="194" y="342"/>
                  </a:lnTo>
                  <a:lnTo>
                    <a:pt x="191" y="342"/>
                  </a:lnTo>
                  <a:lnTo>
                    <a:pt x="189" y="342"/>
                  </a:lnTo>
                  <a:lnTo>
                    <a:pt x="189" y="345"/>
                  </a:lnTo>
                  <a:lnTo>
                    <a:pt x="184" y="345"/>
                  </a:lnTo>
                  <a:lnTo>
                    <a:pt x="182" y="345"/>
                  </a:lnTo>
                  <a:lnTo>
                    <a:pt x="179" y="345"/>
                  </a:lnTo>
                  <a:lnTo>
                    <a:pt x="177" y="342"/>
                  </a:lnTo>
                  <a:lnTo>
                    <a:pt x="175" y="342"/>
                  </a:lnTo>
                  <a:lnTo>
                    <a:pt x="172" y="342"/>
                  </a:lnTo>
                  <a:lnTo>
                    <a:pt x="170" y="342"/>
                  </a:lnTo>
                  <a:lnTo>
                    <a:pt x="168" y="342"/>
                  </a:lnTo>
                  <a:lnTo>
                    <a:pt x="165" y="342"/>
                  </a:lnTo>
                  <a:lnTo>
                    <a:pt x="163" y="342"/>
                  </a:lnTo>
                  <a:lnTo>
                    <a:pt x="163" y="340"/>
                  </a:lnTo>
                  <a:lnTo>
                    <a:pt x="161" y="340"/>
                  </a:lnTo>
                  <a:lnTo>
                    <a:pt x="158" y="338"/>
                  </a:lnTo>
                  <a:lnTo>
                    <a:pt x="158" y="340"/>
                  </a:lnTo>
                  <a:lnTo>
                    <a:pt x="153" y="338"/>
                  </a:lnTo>
                  <a:lnTo>
                    <a:pt x="153" y="335"/>
                  </a:lnTo>
                  <a:lnTo>
                    <a:pt x="153" y="333"/>
                  </a:lnTo>
                  <a:lnTo>
                    <a:pt x="151" y="333"/>
                  </a:lnTo>
                  <a:lnTo>
                    <a:pt x="149" y="333"/>
                  </a:lnTo>
                  <a:lnTo>
                    <a:pt x="146" y="333"/>
                  </a:lnTo>
                  <a:lnTo>
                    <a:pt x="144" y="333"/>
                  </a:lnTo>
                  <a:lnTo>
                    <a:pt x="142" y="331"/>
                  </a:lnTo>
                  <a:lnTo>
                    <a:pt x="139" y="331"/>
                  </a:lnTo>
                  <a:lnTo>
                    <a:pt x="142" y="328"/>
                  </a:lnTo>
                  <a:lnTo>
                    <a:pt x="142" y="326"/>
                  </a:lnTo>
                  <a:lnTo>
                    <a:pt x="142" y="323"/>
                  </a:lnTo>
                  <a:lnTo>
                    <a:pt x="139" y="323"/>
                  </a:lnTo>
                  <a:lnTo>
                    <a:pt x="137" y="323"/>
                  </a:lnTo>
                  <a:lnTo>
                    <a:pt x="137" y="326"/>
                  </a:lnTo>
                  <a:lnTo>
                    <a:pt x="135" y="326"/>
                  </a:lnTo>
                  <a:lnTo>
                    <a:pt x="135" y="328"/>
                  </a:lnTo>
                  <a:lnTo>
                    <a:pt x="132" y="328"/>
                  </a:lnTo>
                  <a:lnTo>
                    <a:pt x="132" y="326"/>
                  </a:lnTo>
                  <a:lnTo>
                    <a:pt x="130" y="326"/>
                  </a:lnTo>
                  <a:lnTo>
                    <a:pt x="130" y="323"/>
                  </a:lnTo>
                  <a:lnTo>
                    <a:pt x="127" y="321"/>
                  </a:lnTo>
                  <a:lnTo>
                    <a:pt x="125" y="319"/>
                  </a:lnTo>
                  <a:lnTo>
                    <a:pt x="123" y="319"/>
                  </a:lnTo>
                  <a:lnTo>
                    <a:pt x="120" y="316"/>
                  </a:lnTo>
                  <a:lnTo>
                    <a:pt x="118" y="314"/>
                  </a:lnTo>
                  <a:lnTo>
                    <a:pt x="113" y="312"/>
                  </a:lnTo>
                  <a:lnTo>
                    <a:pt x="109" y="312"/>
                  </a:lnTo>
                  <a:lnTo>
                    <a:pt x="106" y="312"/>
                  </a:lnTo>
                  <a:lnTo>
                    <a:pt x="104" y="312"/>
                  </a:lnTo>
                  <a:lnTo>
                    <a:pt x="101" y="314"/>
                  </a:lnTo>
                  <a:lnTo>
                    <a:pt x="99" y="314"/>
                  </a:lnTo>
                  <a:lnTo>
                    <a:pt x="99" y="312"/>
                  </a:lnTo>
                  <a:lnTo>
                    <a:pt x="94" y="309"/>
                  </a:lnTo>
                  <a:lnTo>
                    <a:pt x="92" y="309"/>
                  </a:lnTo>
                  <a:lnTo>
                    <a:pt x="87" y="307"/>
                  </a:lnTo>
                  <a:lnTo>
                    <a:pt x="85" y="305"/>
                  </a:lnTo>
                  <a:lnTo>
                    <a:pt x="85" y="302"/>
                  </a:lnTo>
                  <a:lnTo>
                    <a:pt x="83" y="302"/>
                  </a:lnTo>
                  <a:lnTo>
                    <a:pt x="80" y="302"/>
                  </a:lnTo>
                  <a:lnTo>
                    <a:pt x="78" y="302"/>
                  </a:lnTo>
                  <a:lnTo>
                    <a:pt x="78" y="300"/>
                  </a:lnTo>
                  <a:lnTo>
                    <a:pt x="75" y="300"/>
                  </a:lnTo>
                  <a:lnTo>
                    <a:pt x="73" y="302"/>
                  </a:lnTo>
                  <a:lnTo>
                    <a:pt x="71" y="302"/>
                  </a:lnTo>
                  <a:lnTo>
                    <a:pt x="71" y="300"/>
                  </a:lnTo>
                  <a:lnTo>
                    <a:pt x="71" y="297"/>
                  </a:lnTo>
                  <a:lnTo>
                    <a:pt x="68" y="297"/>
                  </a:lnTo>
                  <a:lnTo>
                    <a:pt x="68" y="295"/>
                  </a:lnTo>
                  <a:lnTo>
                    <a:pt x="68" y="293"/>
                  </a:lnTo>
                  <a:lnTo>
                    <a:pt x="68" y="290"/>
                  </a:lnTo>
                  <a:lnTo>
                    <a:pt x="68" y="288"/>
                  </a:lnTo>
                  <a:lnTo>
                    <a:pt x="66" y="286"/>
                  </a:lnTo>
                  <a:lnTo>
                    <a:pt x="64" y="286"/>
                  </a:lnTo>
                  <a:lnTo>
                    <a:pt x="64" y="283"/>
                  </a:lnTo>
                  <a:lnTo>
                    <a:pt x="64" y="281"/>
                  </a:lnTo>
                  <a:lnTo>
                    <a:pt x="66" y="281"/>
                  </a:lnTo>
                  <a:lnTo>
                    <a:pt x="68" y="279"/>
                  </a:lnTo>
                  <a:lnTo>
                    <a:pt x="68" y="281"/>
                  </a:lnTo>
                  <a:lnTo>
                    <a:pt x="68" y="283"/>
                  </a:lnTo>
                  <a:lnTo>
                    <a:pt x="71" y="283"/>
                  </a:lnTo>
                  <a:lnTo>
                    <a:pt x="73" y="283"/>
                  </a:lnTo>
                  <a:lnTo>
                    <a:pt x="73" y="281"/>
                  </a:lnTo>
                  <a:lnTo>
                    <a:pt x="75" y="281"/>
                  </a:lnTo>
                  <a:lnTo>
                    <a:pt x="78" y="281"/>
                  </a:lnTo>
                  <a:lnTo>
                    <a:pt x="80" y="279"/>
                  </a:lnTo>
                  <a:lnTo>
                    <a:pt x="78" y="276"/>
                  </a:lnTo>
                  <a:lnTo>
                    <a:pt x="75" y="274"/>
                  </a:lnTo>
                  <a:lnTo>
                    <a:pt x="78" y="274"/>
                  </a:lnTo>
                  <a:lnTo>
                    <a:pt x="78" y="271"/>
                  </a:lnTo>
                  <a:lnTo>
                    <a:pt x="75" y="271"/>
                  </a:lnTo>
                  <a:lnTo>
                    <a:pt x="73" y="271"/>
                  </a:lnTo>
                  <a:lnTo>
                    <a:pt x="71" y="269"/>
                  </a:lnTo>
                  <a:lnTo>
                    <a:pt x="71" y="267"/>
                  </a:lnTo>
                  <a:lnTo>
                    <a:pt x="71" y="264"/>
                  </a:lnTo>
                  <a:lnTo>
                    <a:pt x="71" y="262"/>
                  </a:lnTo>
                  <a:lnTo>
                    <a:pt x="73" y="262"/>
                  </a:lnTo>
                  <a:lnTo>
                    <a:pt x="73" y="260"/>
                  </a:lnTo>
                  <a:lnTo>
                    <a:pt x="75" y="262"/>
                  </a:lnTo>
                  <a:lnTo>
                    <a:pt x="78" y="262"/>
                  </a:lnTo>
                  <a:lnTo>
                    <a:pt x="78" y="260"/>
                  </a:lnTo>
                  <a:lnTo>
                    <a:pt x="80" y="257"/>
                  </a:lnTo>
                  <a:lnTo>
                    <a:pt x="80" y="255"/>
                  </a:lnTo>
                  <a:lnTo>
                    <a:pt x="83" y="255"/>
                  </a:lnTo>
                  <a:lnTo>
                    <a:pt x="83" y="253"/>
                  </a:lnTo>
                  <a:lnTo>
                    <a:pt x="85" y="253"/>
                  </a:lnTo>
                  <a:lnTo>
                    <a:pt x="85" y="250"/>
                  </a:lnTo>
                  <a:lnTo>
                    <a:pt x="87" y="248"/>
                  </a:lnTo>
                  <a:lnTo>
                    <a:pt x="87" y="245"/>
                  </a:lnTo>
                  <a:lnTo>
                    <a:pt x="87" y="243"/>
                  </a:lnTo>
                  <a:lnTo>
                    <a:pt x="90" y="241"/>
                  </a:lnTo>
                  <a:lnTo>
                    <a:pt x="87" y="241"/>
                  </a:lnTo>
                  <a:lnTo>
                    <a:pt x="85" y="243"/>
                  </a:lnTo>
                  <a:lnTo>
                    <a:pt x="85" y="241"/>
                  </a:lnTo>
                  <a:lnTo>
                    <a:pt x="85" y="238"/>
                  </a:lnTo>
                  <a:lnTo>
                    <a:pt x="83" y="241"/>
                  </a:lnTo>
                  <a:lnTo>
                    <a:pt x="83" y="238"/>
                  </a:lnTo>
                  <a:lnTo>
                    <a:pt x="80" y="238"/>
                  </a:lnTo>
                  <a:lnTo>
                    <a:pt x="80" y="236"/>
                  </a:lnTo>
                  <a:lnTo>
                    <a:pt x="78" y="236"/>
                  </a:lnTo>
                  <a:lnTo>
                    <a:pt x="75" y="234"/>
                  </a:lnTo>
                  <a:lnTo>
                    <a:pt x="73" y="236"/>
                  </a:lnTo>
                  <a:lnTo>
                    <a:pt x="71" y="236"/>
                  </a:lnTo>
                  <a:lnTo>
                    <a:pt x="68" y="236"/>
                  </a:lnTo>
                  <a:lnTo>
                    <a:pt x="66" y="238"/>
                  </a:lnTo>
                  <a:lnTo>
                    <a:pt x="64" y="238"/>
                  </a:lnTo>
                  <a:lnTo>
                    <a:pt x="61" y="238"/>
                  </a:lnTo>
                  <a:lnTo>
                    <a:pt x="59" y="241"/>
                  </a:lnTo>
                  <a:lnTo>
                    <a:pt x="57" y="241"/>
                  </a:lnTo>
                  <a:lnTo>
                    <a:pt x="54" y="241"/>
                  </a:lnTo>
                  <a:lnTo>
                    <a:pt x="52" y="241"/>
                  </a:lnTo>
                  <a:lnTo>
                    <a:pt x="49" y="241"/>
                  </a:lnTo>
                  <a:lnTo>
                    <a:pt x="47" y="241"/>
                  </a:lnTo>
                  <a:lnTo>
                    <a:pt x="45" y="238"/>
                  </a:lnTo>
                  <a:lnTo>
                    <a:pt x="42" y="238"/>
                  </a:lnTo>
                  <a:lnTo>
                    <a:pt x="40" y="236"/>
                  </a:lnTo>
                  <a:lnTo>
                    <a:pt x="38" y="236"/>
                  </a:lnTo>
                  <a:lnTo>
                    <a:pt x="35" y="236"/>
                  </a:lnTo>
                  <a:lnTo>
                    <a:pt x="33" y="236"/>
                  </a:lnTo>
                  <a:lnTo>
                    <a:pt x="33" y="234"/>
                  </a:lnTo>
                  <a:lnTo>
                    <a:pt x="31" y="234"/>
                  </a:lnTo>
                  <a:lnTo>
                    <a:pt x="31" y="231"/>
                  </a:lnTo>
                  <a:lnTo>
                    <a:pt x="31" y="229"/>
                  </a:lnTo>
                  <a:lnTo>
                    <a:pt x="31" y="227"/>
                  </a:lnTo>
                  <a:lnTo>
                    <a:pt x="28" y="224"/>
                  </a:lnTo>
                  <a:lnTo>
                    <a:pt x="26" y="224"/>
                  </a:lnTo>
                  <a:lnTo>
                    <a:pt x="24" y="224"/>
                  </a:lnTo>
                  <a:lnTo>
                    <a:pt x="24" y="222"/>
                  </a:lnTo>
                  <a:lnTo>
                    <a:pt x="21" y="222"/>
                  </a:lnTo>
                  <a:lnTo>
                    <a:pt x="19" y="222"/>
                  </a:lnTo>
                  <a:lnTo>
                    <a:pt x="16" y="222"/>
                  </a:lnTo>
                  <a:lnTo>
                    <a:pt x="14" y="222"/>
                  </a:lnTo>
                  <a:lnTo>
                    <a:pt x="12" y="219"/>
                  </a:lnTo>
                  <a:lnTo>
                    <a:pt x="12" y="217"/>
                  </a:lnTo>
                  <a:lnTo>
                    <a:pt x="14" y="217"/>
                  </a:lnTo>
                  <a:lnTo>
                    <a:pt x="16" y="217"/>
                  </a:lnTo>
                  <a:lnTo>
                    <a:pt x="14" y="217"/>
                  </a:lnTo>
                  <a:lnTo>
                    <a:pt x="16" y="217"/>
                  </a:lnTo>
                  <a:lnTo>
                    <a:pt x="16" y="210"/>
                  </a:lnTo>
                  <a:lnTo>
                    <a:pt x="14" y="205"/>
                  </a:lnTo>
                  <a:lnTo>
                    <a:pt x="14" y="203"/>
                  </a:lnTo>
                  <a:lnTo>
                    <a:pt x="14" y="201"/>
                  </a:lnTo>
                  <a:lnTo>
                    <a:pt x="9" y="201"/>
                  </a:lnTo>
                  <a:lnTo>
                    <a:pt x="5" y="201"/>
                  </a:lnTo>
                  <a:lnTo>
                    <a:pt x="2" y="201"/>
                  </a:lnTo>
                  <a:lnTo>
                    <a:pt x="0" y="196"/>
                  </a:lnTo>
                  <a:lnTo>
                    <a:pt x="0" y="193"/>
                  </a:lnTo>
                  <a:lnTo>
                    <a:pt x="2" y="186"/>
                  </a:lnTo>
                  <a:lnTo>
                    <a:pt x="2" y="184"/>
                  </a:lnTo>
                  <a:lnTo>
                    <a:pt x="5" y="179"/>
                  </a:lnTo>
                  <a:lnTo>
                    <a:pt x="12" y="177"/>
                  </a:lnTo>
                  <a:lnTo>
                    <a:pt x="14" y="177"/>
                  </a:lnTo>
                  <a:lnTo>
                    <a:pt x="16" y="175"/>
                  </a:lnTo>
                  <a:lnTo>
                    <a:pt x="19" y="175"/>
                  </a:lnTo>
                  <a:lnTo>
                    <a:pt x="24" y="175"/>
                  </a:lnTo>
                  <a:lnTo>
                    <a:pt x="26" y="175"/>
                  </a:lnTo>
                  <a:lnTo>
                    <a:pt x="26" y="177"/>
                  </a:lnTo>
                  <a:lnTo>
                    <a:pt x="28" y="177"/>
                  </a:lnTo>
                  <a:lnTo>
                    <a:pt x="33" y="177"/>
                  </a:lnTo>
                  <a:lnTo>
                    <a:pt x="35" y="177"/>
                  </a:lnTo>
                  <a:lnTo>
                    <a:pt x="40" y="175"/>
                  </a:lnTo>
                  <a:lnTo>
                    <a:pt x="40" y="170"/>
                  </a:lnTo>
                  <a:lnTo>
                    <a:pt x="42" y="170"/>
                  </a:lnTo>
                  <a:lnTo>
                    <a:pt x="47" y="168"/>
                  </a:lnTo>
                  <a:lnTo>
                    <a:pt x="52" y="168"/>
                  </a:lnTo>
                  <a:lnTo>
                    <a:pt x="59" y="168"/>
                  </a:lnTo>
                  <a:lnTo>
                    <a:pt x="61" y="165"/>
                  </a:lnTo>
                  <a:lnTo>
                    <a:pt x="64" y="163"/>
                  </a:lnTo>
                  <a:lnTo>
                    <a:pt x="66" y="160"/>
                  </a:lnTo>
                  <a:lnTo>
                    <a:pt x="75" y="158"/>
                  </a:lnTo>
                  <a:lnTo>
                    <a:pt x="85" y="156"/>
                  </a:lnTo>
                  <a:lnTo>
                    <a:pt x="87" y="153"/>
                  </a:lnTo>
                  <a:lnTo>
                    <a:pt x="87" y="151"/>
                  </a:lnTo>
                  <a:lnTo>
                    <a:pt x="87" y="146"/>
                  </a:lnTo>
                  <a:lnTo>
                    <a:pt x="90" y="144"/>
                  </a:lnTo>
                  <a:lnTo>
                    <a:pt x="92" y="142"/>
                  </a:lnTo>
                  <a:lnTo>
                    <a:pt x="90" y="139"/>
                  </a:lnTo>
                  <a:lnTo>
                    <a:pt x="94" y="139"/>
                  </a:lnTo>
                  <a:lnTo>
                    <a:pt x="94" y="137"/>
                  </a:lnTo>
                  <a:lnTo>
                    <a:pt x="92" y="132"/>
                  </a:lnTo>
                  <a:lnTo>
                    <a:pt x="90" y="130"/>
                  </a:lnTo>
                  <a:lnTo>
                    <a:pt x="90" y="127"/>
                  </a:lnTo>
                  <a:lnTo>
                    <a:pt x="87" y="120"/>
                  </a:lnTo>
                  <a:lnTo>
                    <a:pt x="85" y="118"/>
                  </a:lnTo>
                  <a:lnTo>
                    <a:pt x="85" y="116"/>
                  </a:lnTo>
                  <a:lnTo>
                    <a:pt x="87" y="116"/>
                  </a:lnTo>
                  <a:lnTo>
                    <a:pt x="92" y="113"/>
                  </a:lnTo>
                  <a:lnTo>
                    <a:pt x="97" y="113"/>
                  </a:lnTo>
                  <a:lnTo>
                    <a:pt x="101" y="111"/>
                  </a:lnTo>
                  <a:lnTo>
                    <a:pt x="116" y="111"/>
                  </a:lnTo>
                  <a:lnTo>
                    <a:pt x="116" y="106"/>
                  </a:lnTo>
                  <a:lnTo>
                    <a:pt x="113" y="104"/>
                  </a:lnTo>
                  <a:lnTo>
                    <a:pt x="116" y="101"/>
                  </a:lnTo>
                  <a:lnTo>
                    <a:pt x="116" y="97"/>
                  </a:lnTo>
                  <a:lnTo>
                    <a:pt x="120" y="92"/>
                  </a:lnTo>
                  <a:lnTo>
                    <a:pt x="123" y="87"/>
                  </a:lnTo>
                  <a:lnTo>
                    <a:pt x="125" y="85"/>
                  </a:lnTo>
                  <a:lnTo>
                    <a:pt x="130" y="85"/>
                  </a:lnTo>
                  <a:lnTo>
                    <a:pt x="132" y="85"/>
                  </a:lnTo>
                  <a:lnTo>
                    <a:pt x="137" y="87"/>
                  </a:lnTo>
                  <a:lnTo>
                    <a:pt x="146" y="87"/>
                  </a:lnTo>
                  <a:lnTo>
                    <a:pt x="149" y="87"/>
                  </a:lnTo>
                  <a:lnTo>
                    <a:pt x="151" y="90"/>
                  </a:lnTo>
                  <a:lnTo>
                    <a:pt x="153" y="87"/>
                  </a:lnTo>
                  <a:lnTo>
                    <a:pt x="158" y="85"/>
                  </a:lnTo>
                  <a:lnTo>
                    <a:pt x="161" y="80"/>
                  </a:lnTo>
                  <a:lnTo>
                    <a:pt x="158" y="75"/>
                  </a:lnTo>
                  <a:lnTo>
                    <a:pt x="161" y="73"/>
                  </a:lnTo>
                  <a:lnTo>
                    <a:pt x="163" y="68"/>
                  </a:lnTo>
                  <a:lnTo>
                    <a:pt x="168" y="68"/>
                  </a:lnTo>
                  <a:lnTo>
                    <a:pt x="172" y="68"/>
                  </a:lnTo>
                  <a:lnTo>
                    <a:pt x="175" y="66"/>
                  </a:lnTo>
                  <a:lnTo>
                    <a:pt x="179" y="61"/>
                  </a:lnTo>
                  <a:lnTo>
                    <a:pt x="184" y="64"/>
                  </a:lnTo>
                  <a:lnTo>
                    <a:pt x="189" y="61"/>
                  </a:lnTo>
                  <a:lnTo>
                    <a:pt x="191" y="64"/>
                  </a:lnTo>
                  <a:lnTo>
                    <a:pt x="194" y="66"/>
                  </a:lnTo>
                  <a:lnTo>
                    <a:pt x="201" y="71"/>
                  </a:lnTo>
                  <a:lnTo>
                    <a:pt x="203" y="75"/>
                  </a:lnTo>
                  <a:lnTo>
                    <a:pt x="205" y="75"/>
                  </a:lnTo>
                  <a:lnTo>
                    <a:pt x="208" y="75"/>
                  </a:lnTo>
                  <a:lnTo>
                    <a:pt x="212" y="75"/>
                  </a:lnTo>
                  <a:lnTo>
                    <a:pt x="215" y="75"/>
                  </a:lnTo>
                  <a:lnTo>
                    <a:pt x="220" y="78"/>
                  </a:lnTo>
                  <a:lnTo>
                    <a:pt x="222" y="80"/>
                  </a:lnTo>
                  <a:lnTo>
                    <a:pt x="224" y="82"/>
                  </a:lnTo>
                  <a:lnTo>
                    <a:pt x="227" y="85"/>
                  </a:lnTo>
                  <a:lnTo>
                    <a:pt x="229" y="92"/>
                  </a:lnTo>
                  <a:lnTo>
                    <a:pt x="229" y="97"/>
                  </a:lnTo>
                  <a:lnTo>
                    <a:pt x="229" y="101"/>
                  </a:lnTo>
                  <a:lnTo>
                    <a:pt x="229" y="104"/>
                  </a:lnTo>
                  <a:lnTo>
                    <a:pt x="227" y="106"/>
                  </a:lnTo>
                  <a:lnTo>
                    <a:pt x="227" y="108"/>
                  </a:lnTo>
                  <a:lnTo>
                    <a:pt x="229" y="111"/>
                  </a:lnTo>
                  <a:lnTo>
                    <a:pt x="234" y="111"/>
                  </a:lnTo>
                  <a:lnTo>
                    <a:pt x="241" y="113"/>
                  </a:lnTo>
                  <a:lnTo>
                    <a:pt x="248" y="113"/>
                  </a:lnTo>
                  <a:lnTo>
                    <a:pt x="250" y="113"/>
                  </a:lnTo>
                  <a:lnTo>
                    <a:pt x="255" y="113"/>
                  </a:lnTo>
                  <a:lnTo>
                    <a:pt x="257" y="113"/>
                  </a:lnTo>
                  <a:lnTo>
                    <a:pt x="260" y="116"/>
                  </a:lnTo>
                  <a:lnTo>
                    <a:pt x="267" y="116"/>
                  </a:lnTo>
                  <a:lnTo>
                    <a:pt x="272" y="118"/>
                  </a:lnTo>
                  <a:lnTo>
                    <a:pt x="276" y="120"/>
                  </a:lnTo>
                  <a:lnTo>
                    <a:pt x="283" y="120"/>
                  </a:lnTo>
                  <a:lnTo>
                    <a:pt x="286" y="123"/>
                  </a:lnTo>
                  <a:lnTo>
                    <a:pt x="288" y="123"/>
                  </a:lnTo>
                  <a:lnTo>
                    <a:pt x="293" y="125"/>
                  </a:lnTo>
                  <a:lnTo>
                    <a:pt x="295" y="127"/>
                  </a:lnTo>
                  <a:lnTo>
                    <a:pt x="298" y="132"/>
                  </a:lnTo>
                  <a:lnTo>
                    <a:pt x="300" y="134"/>
                  </a:lnTo>
                  <a:lnTo>
                    <a:pt x="302" y="137"/>
                  </a:lnTo>
                  <a:lnTo>
                    <a:pt x="305" y="142"/>
                  </a:lnTo>
                  <a:lnTo>
                    <a:pt x="309" y="144"/>
                  </a:lnTo>
                  <a:lnTo>
                    <a:pt x="312" y="144"/>
                  </a:lnTo>
                  <a:lnTo>
                    <a:pt x="319" y="144"/>
                  </a:lnTo>
                  <a:lnTo>
                    <a:pt x="354" y="144"/>
                  </a:lnTo>
                  <a:lnTo>
                    <a:pt x="359" y="142"/>
                  </a:lnTo>
                  <a:lnTo>
                    <a:pt x="361" y="142"/>
                  </a:lnTo>
                  <a:lnTo>
                    <a:pt x="371" y="144"/>
                  </a:lnTo>
                  <a:lnTo>
                    <a:pt x="373" y="146"/>
                  </a:lnTo>
                  <a:lnTo>
                    <a:pt x="375" y="146"/>
                  </a:lnTo>
                  <a:lnTo>
                    <a:pt x="378" y="149"/>
                  </a:lnTo>
                  <a:lnTo>
                    <a:pt x="385" y="151"/>
                  </a:lnTo>
                  <a:lnTo>
                    <a:pt x="392" y="153"/>
                  </a:lnTo>
                  <a:lnTo>
                    <a:pt x="397" y="156"/>
                  </a:lnTo>
                  <a:lnTo>
                    <a:pt x="401" y="156"/>
                  </a:lnTo>
                  <a:lnTo>
                    <a:pt x="409" y="156"/>
                  </a:lnTo>
                  <a:lnTo>
                    <a:pt x="411" y="158"/>
                  </a:lnTo>
                  <a:lnTo>
                    <a:pt x="413" y="158"/>
                  </a:lnTo>
                  <a:lnTo>
                    <a:pt x="416" y="160"/>
                  </a:lnTo>
                  <a:lnTo>
                    <a:pt x="418" y="158"/>
                  </a:lnTo>
                  <a:lnTo>
                    <a:pt x="423" y="156"/>
                  </a:lnTo>
                  <a:lnTo>
                    <a:pt x="430" y="153"/>
                  </a:lnTo>
                  <a:lnTo>
                    <a:pt x="435" y="153"/>
                  </a:lnTo>
                  <a:lnTo>
                    <a:pt x="437" y="153"/>
                  </a:lnTo>
                  <a:lnTo>
                    <a:pt x="439" y="151"/>
                  </a:lnTo>
                  <a:lnTo>
                    <a:pt x="442" y="151"/>
                  </a:lnTo>
                  <a:lnTo>
                    <a:pt x="451" y="151"/>
                  </a:lnTo>
                  <a:lnTo>
                    <a:pt x="453" y="149"/>
                  </a:lnTo>
                  <a:lnTo>
                    <a:pt x="461" y="149"/>
                  </a:lnTo>
                  <a:lnTo>
                    <a:pt x="465" y="149"/>
                  </a:lnTo>
                  <a:lnTo>
                    <a:pt x="472" y="149"/>
                  </a:lnTo>
                  <a:lnTo>
                    <a:pt x="479" y="149"/>
                  </a:lnTo>
                  <a:lnTo>
                    <a:pt x="487" y="146"/>
                  </a:lnTo>
                  <a:lnTo>
                    <a:pt x="491" y="144"/>
                  </a:lnTo>
                  <a:lnTo>
                    <a:pt x="496" y="142"/>
                  </a:lnTo>
                  <a:lnTo>
                    <a:pt x="498" y="139"/>
                  </a:lnTo>
                  <a:lnTo>
                    <a:pt x="512" y="130"/>
                  </a:lnTo>
                  <a:lnTo>
                    <a:pt x="510" y="127"/>
                  </a:lnTo>
                  <a:lnTo>
                    <a:pt x="505" y="123"/>
                  </a:lnTo>
                  <a:lnTo>
                    <a:pt x="505" y="120"/>
                  </a:lnTo>
                  <a:lnTo>
                    <a:pt x="510" y="118"/>
                  </a:lnTo>
                  <a:lnTo>
                    <a:pt x="512" y="113"/>
                  </a:lnTo>
                  <a:lnTo>
                    <a:pt x="517" y="113"/>
                  </a:lnTo>
                  <a:lnTo>
                    <a:pt x="522" y="113"/>
                  </a:lnTo>
                  <a:lnTo>
                    <a:pt x="524" y="116"/>
                  </a:lnTo>
                  <a:lnTo>
                    <a:pt x="529" y="118"/>
                  </a:lnTo>
                  <a:lnTo>
                    <a:pt x="534" y="118"/>
                  </a:lnTo>
                  <a:lnTo>
                    <a:pt x="541" y="113"/>
                  </a:lnTo>
                  <a:lnTo>
                    <a:pt x="546" y="111"/>
                  </a:lnTo>
                  <a:lnTo>
                    <a:pt x="550" y="106"/>
                  </a:lnTo>
                  <a:lnTo>
                    <a:pt x="553" y="106"/>
                  </a:lnTo>
                  <a:lnTo>
                    <a:pt x="555" y="106"/>
                  </a:lnTo>
                  <a:lnTo>
                    <a:pt x="557" y="106"/>
                  </a:lnTo>
                  <a:lnTo>
                    <a:pt x="562" y="104"/>
                  </a:lnTo>
                  <a:lnTo>
                    <a:pt x="574" y="94"/>
                  </a:lnTo>
                  <a:lnTo>
                    <a:pt x="576" y="92"/>
                  </a:lnTo>
                  <a:lnTo>
                    <a:pt x="583" y="92"/>
                  </a:lnTo>
                  <a:lnTo>
                    <a:pt x="588" y="92"/>
                  </a:lnTo>
                  <a:lnTo>
                    <a:pt x="595" y="92"/>
                  </a:lnTo>
                  <a:lnTo>
                    <a:pt x="600" y="90"/>
                  </a:lnTo>
                  <a:lnTo>
                    <a:pt x="605" y="92"/>
                  </a:lnTo>
                  <a:lnTo>
                    <a:pt x="609" y="92"/>
                  </a:lnTo>
                  <a:lnTo>
                    <a:pt x="612" y="92"/>
                  </a:lnTo>
                  <a:lnTo>
                    <a:pt x="612" y="90"/>
                  </a:lnTo>
                  <a:lnTo>
                    <a:pt x="609" y="87"/>
                  </a:lnTo>
                  <a:lnTo>
                    <a:pt x="609" y="85"/>
                  </a:lnTo>
                  <a:lnTo>
                    <a:pt x="609" y="82"/>
                  </a:lnTo>
                  <a:lnTo>
                    <a:pt x="607" y="82"/>
                  </a:lnTo>
                  <a:lnTo>
                    <a:pt x="600" y="78"/>
                  </a:lnTo>
                  <a:lnTo>
                    <a:pt x="598" y="75"/>
                  </a:lnTo>
                  <a:lnTo>
                    <a:pt x="595" y="73"/>
                  </a:lnTo>
                  <a:lnTo>
                    <a:pt x="588" y="75"/>
                  </a:lnTo>
                  <a:lnTo>
                    <a:pt x="583" y="78"/>
                  </a:lnTo>
                  <a:lnTo>
                    <a:pt x="579" y="80"/>
                  </a:lnTo>
                  <a:lnTo>
                    <a:pt x="572" y="80"/>
                  </a:lnTo>
                  <a:lnTo>
                    <a:pt x="562" y="78"/>
                  </a:lnTo>
                  <a:lnTo>
                    <a:pt x="560" y="75"/>
                  </a:lnTo>
                  <a:lnTo>
                    <a:pt x="560" y="73"/>
                  </a:lnTo>
                  <a:lnTo>
                    <a:pt x="560" y="68"/>
                  </a:lnTo>
                  <a:lnTo>
                    <a:pt x="562" y="66"/>
                  </a:lnTo>
                  <a:lnTo>
                    <a:pt x="562" y="64"/>
                  </a:lnTo>
                  <a:lnTo>
                    <a:pt x="562" y="61"/>
                  </a:lnTo>
                  <a:lnTo>
                    <a:pt x="562" y="59"/>
                  </a:lnTo>
                  <a:lnTo>
                    <a:pt x="562" y="56"/>
                  </a:lnTo>
                  <a:lnTo>
                    <a:pt x="564" y="54"/>
                  </a:lnTo>
                  <a:lnTo>
                    <a:pt x="569" y="49"/>
                  </a:lnTo>
                  <a:lnTo>
                    <a:pt x="572" y="47"/>
                  </a:lnTo>
                  <a:lnTo>
                    <a:pt x="574" y="47"/>
                  </a:lnTo>
                  <a:lnTo>
                    <a:pt x="576" y="49"/>
                  </a:lnTo>
                  <a:lnTo>
                    <a:pt x="586" y="52"/>
                  </a:lnTo>
                  <a:lnTo>
                    <a:pt x="590" y="52"/>
                  </a:lnTo>
                  <a:lnTo>
                    <a:pt x="593" y="52"/>
                  </a:lnTo>
                  <a:lnTo>
                    <a:pt x="598" y="52"/>
                  </a:lnTo>
                  <a:lnTo>
                    <a:pt x="609" y="45"/>
                  </a:lnTo>
                  <a:lnTo>
                    <a:pt x="609" y="42"/>
                  </a:lnTo>
                  <a:lnTo>
                    <a:pt x="609" y="40"/>
                  </a:lnTo>
                  <a:lnTo>
                    <a:pt x="612" y="38"/>
                  </a:lnTo>
                  <a:lnTo>
                    <a:pt x="614" y="38"/>
                  </a:lnTo>
                  <a:lnTo>
                    <a:pt x="616" y="33"/>
                  </a:lnTo>
                  <a:lnTo>
                    <a:pt x="616" y="28"/>
                  </a:lnTo>
                  <a:lnTo>
                    <a:pt x="619" y="26"/>
                  </a:lnTo>
                  <a:lnTo>
                    <a:pt x="624" y="26"/>
                  </a:lnTo>
                  <a:lnTo>
                    <a:pt x="628" y="21"/>
                  </a:lnTo>
                  <a:lnTo>
                    <a:pt x="628" y="19"/>
                  </a:lnTo>
                  <a:lnTo>
                    <a:pt x="628" y="14"/>
                  </a:lnTo>
                  <a:lnTo>
                    <a:pt x="626" y="14"/>
                  </a:lnTo>
                  <a:lnTo>
                    <a:pt x="624" y="14"/>
                  </a:lnTo>
                  <a:lnTo>
                    <a:pt x="619" y="14"/>
                  </a:lnTo>
                  <a:lnTo>
                    <a:pt x="619" y="12"/>
                  </a:lnTo>
                  <a:lnTo>
                    <a:pt x="626" y="9"/>
                  </a:lnTo>
                  <a:lnTo>
                    <a:pt x="628" y="7"/>
                  </a:lnTo>
                  <a:lnTo>
                    <a:pt x="631" y="4"/>
                  </a:lnTo>
                  <a:lnTo>
                    <a:pt x="640" y="4"/>
                  </a:lnTo>
                  <a:lnTo>
                    <a:pt x="650" y="2"/>
                  </a:lnTo>
                  <a:lnTo>
                    <a:pt x="657" y="2"/>
                  </a:lnTo>
                  <a:lnTo>
                    <a:pt x="664" y="0"/>
                  </a:lnTo>
                  <a:lnTo>
                    <a:pt x="668" y="0"/>
                  </a:lnTo>
                  <a:lnTo>
                    <a:pt x="673" y="2"/>
                  </a:lnTo>
                  <a:lnTo>
                    <a:pt x="675" y="4"/>
                  </a:lnTo>
                  <a:lnTo>
                    <a:pt x="678" y="7"/>
                  </a:lnTo>
                  <a:lnTo>
                    <a:pt x="683" y="7"/>
                  </a:lnTo>
                  <a:lnTo>
                    <a:pt x="687" y="7"/>
                  </a:lnTo>
                  <a:lnTo>
                    <a:pt x="692" y="7"/>
                  </a:lnTo>
                  <a:lnTo>
                    <a:pt x="694" y="7"/>
                  </a:lnTo>
                  <a:lnTo>
                    <a:pt x="697" y="9"/>
                  </a:lnTo>
                  <a:lnTo>
                    <a:pt x="699" y="12"/>
                  </a:lnTo>
                  <a:lnTo>
                    <a:pt x="699" y="14"/>
                  </a:lnTo>
                  <a:lnTo>
                    <a:pt x="701" y="14"/>
                  </a:lnTo>
                  <a:lnTo>
                    <a:pt x="704" y="16"/>
                  </a:lnTo>
                  <a:lnTo>
                    <a:pt x="706" y="19"/>
                  </a:lnTo>
                  <a:lnTo>
                    <a:pt x="706" y="21"/>
                  </a:lnTo>
                  <a:lnTo>
                    <a:pt x="706" y="23"/>
                  </a:lnTo>
                  <a:lnTo>
                    <a:pt x="709" y="26"/>
                  </a:lnTo>
                  <a:lnTo>
                    <a:pt x="711" y="28"/>
                  </a:lnTo>
                  <a:lnTo>
                    <a:pt x="716" y="35"/>
                  </a:lnTo>
                  <a:lnTo>
                    <a:pt x="718" y="42"/>
                  </a:lnTo>
                  <a:lnTo>
                    <a:pt x="718" y="45"/>
                  </a:lnTo>
                  <a:lnTo>
                    <a:pt x="720" y="45"/>
                  </a:lnTo>
                  <a:lnTo>
                    <a:pt x="720" y="49"/>
                  </a:lnTo>
                  <a:lnTo>
                    <a:pt x="720" y="52"/>
                  </a:lnTo>
                  <a:lnTo>
                    <a:pt x="723" y="54"/>
                  </a:lnTo>
                  <a:lnTo>
                    <a:pt x="727" y="54"/>
                  </a:lnTo>
                  <a:lnTo>
                    <a:pt x="735" y="52"/>
                  </a:lnTo>
                  <a:lnTo>
                    <a:pt x="737" y="54"/>
                  </a:lnTo>
                  <a:lnTo>
                    <a:pt x="742" y="54"/>
                  </a:lnTo>
                  <a:lnTo>
                    <a:pt x="746" y="56"/>
                  </a:lnTo>
                  <a:lnTo>
                    <a:pt x="753" y="61"/>
                  </a:lnTo>
                  <a:lnTo>
                    <a:pt x="758" y="61"/>
                  </a:lnTo>
                  <a:lnTo>
                    <a:pt x="761" y="61"/>
                  </a:lnTo>
                  <a:lnTo>
                    <a:pt x="763" y="64"/>
                  </a:lnTo>
                  <a:lnTo>
                    <a:pt x="763" y="66"/>
                  </a:lnTo>
                  <a:lnTo>
                    <a:pt x="765" y="68"/>
                  </a:lnTo>
                  <a:lnTo>
                    <a:pt x="763" y="71"/>
                  </a:lnTo>
                  <a:lnTo>
                    <a:pt x="765" y="73"/>
                  </a:lnTo>
                  <a:lnTo>
                    <a:pt x="768" y="75"/>
                  </a:lnTo>
                  <a:lnTo>
                    <a:pt x="768" y="78"/>
                  </a:lnTo>
                  <a:lnTo>
                    <a:pt x="772" y="78"/>
                  </a:lnTo>
                  <a:lnTo>
                    <a:pt x="777" y="78"/>
                  </a:lnTo>
                  <a:lnTo>
                    <a:pt x="782" y="78"/>
                  </a:lnTo>
                  <a:lnTo>
                    <a:pt x="789" y="75"/>
                  </a:lnTo>
                  <a:lnTo>
                    <a:pt x="798" y="73"/>
                  </a:lnTo>
                  <a:lnTo>
                    <a:pt x="803" y="73"/>
                  </a:lnTo>
                  <a:lnTo>
                    <a:pt x="810" y="68"/>
                  </a:lnTo>
                  <a:lnTo>
                    <a:pt x="817" y="68"/>
                  </a:lnTo>
                  <a:lnTo>
                    <a:pt x="817" y="71"/>
                  </a:lnTo>
                  <a:lnTo>
                    <a:pt x="817" y="73"/>
                  </a:lnTo>
                  <a:lnTo>
                    <a:pt x="817" y="75"/>
                  </a:lnTo>
                  <a:lnTo>
                    <a:pt x="817" y="80"/>
                  </a:lnTo>
                  <a:lnTo>
                    <a:pt x="815" y="80"/>
                  </a:lnTo>
                  <a:lnTo>
                    <a:pt x="810" y="82"/>
                  </a:lnTo>
                  <a:lnTo>
                    <a:pt x="810" y="87"/>
                  </a:lnTo>
                  <a:lnTo>
                    <a:pt x="805" y="92"/>
                  </a:lnTo>
                  <a:lnTo>
                    <a:pt x="805" y="99"/>
                  </a:lnTo>
                  <a:lnTo>
                    <a:pt x="801" y="106"/>
                  </a:lnTo>
                  <a:lnTo>
                    <a:pt x="796" y="108"/>
                  </a:lnTo>
                  <a:lnTo>
                    <a:pt x="796" y="113"/>
                  </a:lnTo>
                  <a:lnTo>
                    <a:pt x="794" y="113"/>
                  </a:lnTo>
                  <a:lnTo>
                    <a:pt x="791" y="113"/>
                  </a:lnTo>
                  <a:lnTo>
                    <a:pt x="779" y="111"/>
                  </a:lnTo>
                  <a:lnTo>
                    <a:pt x="775" y="113"/>
                  </a:lnTo>
                  <a:lnTo>
                    <a:pt x="768" y="118"/>
                  </a:lnTo>
                  <a:lnTo>
                    <a:pt x="770" y="120"/>
                  </a:lnTo>
                  <a:lnTo>
                    <a:pt x="770" y="125"/>
                  </a:lnTo>
                  <a:lnTo>
                    <a:pt x="770" y="137"/>
                  </a:lnTo>
                  <a:lnTo>
                    <a:pt x="768" y="139"/>
                  </a:lnTo>
                  <a:lnTo>
                    <a:pt x="761" y="144"/>
                  </a:lnTo>
                  <a:lnTo>
                    <a:pt x="761" y="146"/>
                  </a:lnTo>
                  <a:lnTo>
                    <a:pt x="758" y="144"/>
                  </a:lnTo>
                  <a:lnTo>
                    <a:pt x="756" y="142"/>
                  </a:lnTo>
                  <a:lnTo>
                    <a:pt x="753" y="144"/>
                  </a:lnTo>
                  <a:lnTo>
                    <a:pt x="751" y="146"/>
                  </a:lnTo>
                  <a:lnTo>
                    <a:pt x="749" y="151"/>
                  </a:lnTo>
                  <a:lnTo>
                    <a:pt x="742" y="153"/>
                  </a:lnTo>
                  <a:lnTo>
                    <a:pt x="735" y="156"/>
                  </a:lnTo>
                  <a:lnTo>
                    <a:pt x="730" y="156"/>
                  </a:lnTo>
                  <a:lnTo>
                    <a:pt x="730" y="163"/>
                  </a:lnTo>
                  <a:lnTo>
                    <a:pt x="720" y="163"/>
                  </a:lnTo>
                  <a:lnTo>
                    <a:pt x="716" y="160"/>
                  </a:lnTo>
                  <a:lnTo>
                    <a:pt x="711" y="160"/>
                  </a:lnTo>
                  <a:lnTo>
                    <a:pt x="709" y="163"/>
                  </a:lnTo>
                  <a:lnTo>
                    <a:pt x="704" y="168"/>
                  </a:lnTo>
                  <a:lnTo>
                    <a:pt x="699" y="170"/>
                  </a:lnTo>
                  <a:lnTo>
                    <a:pt x="690" y="175"/>
                  </a:lnTo>
                  <a:lnTo>
                    <a:pt x="685" y="175"/>
                  </a:lnTo>
                  <a:lnTo>
                    <a:pt x="678" y="182"/>
                  </a:lnTo>
                  <a:lnTo>
                    <a:pt x="675" y="184"/>
                  </a:lnTo>
                  <a:lnTo>
                    <a:pt x="671" y="184"/>
                  </a:lnTo>
                  <a:lnTo>
                    <a:pt x="666" y="186"/>
                  </a:lnTo>
                  <a:lnTo>
                    <a:pt x="666" y="184"/>
                  </a:lnTo>
                  <a:lnTo>
                    <a:pt x="664" y="184"/>
                  </a:lnTo>
                  <a:lnTo>
                    <a:pt x="661" y="186"/>
                  </a:lnTo>
                  <a:lnTo>
                    <a:pt x="652" y="189"/>
                  </a:lnTo>
                  <a:lnTo>
                    <a:pt x="650" y="191"/>
                  </a:lnTo>
                  <a:lnTo>
                    <a:pt x="647" y="193"/>
                  </a:lnTo>
                  <a:lnTo>
                    <a:pt x="645" y="196"/>
                  </a:lnTo>
                  <a:lnTo>
                    <a:pt x="642" y="196"/>
                  </a:lnTo>
                  <a:lnTo>
                    <a:pt x="638" y="198"/>
                  </a:lnTo>
                  <a:lnTo>
                    <a:pt x="635" y="198"/>
                  </a:lnTo>
                  <a:lnTo>
                    <a:pt x="638" y="196"/>
                  </a:lnTo>
                  <a:lnTo>
                    <a:pt x="642" y="193"/>
                  </a:lnTo>
                  <a:lnTo>
                    <a:pt x="642" y="191"/>
                  </a:lnTo>
                  <a:lnTo>
                    <a:pt x="642" y="189"/>
                  </a:lnTo>
                  <a:lnTo>
                    <a:pt x="640" y="189"/>
                  </a:lnTo>
                  <a:lnTo>
                    <a:pt x="638" y="189"/>
                  </a:lnTo>
                  <a:lnTo>
                    <a:pt x="640" y="186"/>
                  </a:lnTo>
                  <a:lnTo>
                    <a:pt x="640" y="184"/>
                  </a:lnTo>
                  <a:lnTo>
                    <a:pt x="642" y="184"/>
                  </a:lnTo>
                  <a:lnTo>
                    <a:pt x="650" y="177"/>
                  </a:lnTo>
                  <a:lnTo>
                    <a:pt x="650" y="175"/>
                  </a:lnTo>
                  <a:lnTo>
                    <a:pt x="647" y="172"/>
                  </a:lnTo>
                  <a:lnTo>
                    <a:pt x="645" y="170"/>
                  </a:lnTo>
                  <a:lnTo>
                    <a:pt x="645" y="168"/>
                  </a:lnTo>
                  <a:lnTo>
                    <a:pt x="642" y="170"/>
                  </a:lnTo>
                  <a:lnTo>
                    <a:pt x="638" y="170"/>
                  </a:lnTo>
                  <a:lnTo>
                    <a:pt x="635" y="170"/>
                  </a:lnTo>
                  <a:lnTo>
                    <a:pt x="631" y="172"/>
                  </a:lnTo>
                  <a:lnTo>
                    <a:pt x="628" y="175"/>
                  </a:lnTo>
                  <a:lnTo>
                    <a:pt x="626" y="177"/>
                  </a:lnTo>
                  <a:lnTo>
                    <a:pt x="626" y="179"/>
                  </a:lnTo>
                  <a:lnTo>
                    <a:pt x="619" y="182"/>
                  </a:lnTo>
                  <a:lnTo>
                    <a:pt x="616" y="184"/>
                  </a:lnTo>
                  <a:lnTo>
                    <a:pt x="614" y="184"/>
                  </a:lnTo>
                  <a:lnTo>
                    <a:pt x="612" y="186"/>
                  </a:lnTo>
                  <a:lnTo>
                    <a:pt x="612" y="189"/>
                  </a:lnTo>
                  <a:lnTo>
                    <a:pt x="609" y="191"/>
                  </a:lnTo>
                  <a:lnTo>
                    <a:pt x="607" y="193"/>
                  </a:lnTo>
                  <a:lnTo>
                    <a:pt x="602" y="193"/>
                  </a:lnTo>
                  <a:lnTo>
                    <a:pt x="600" y="193"/>
                  </a:lnTo>
                  <a:lnTo>
                    <a:pt x="598" y="193"/>
                  </a:lnTo>
                  <a:lnTo>
                    <a:pt x="595" y="193"/>
                  </a:lnTo>
                  <a:lnTo>
                    <a:pt x="593" y="193"/>
                  </a:lnTo>
                  <a:lnTo>
                    <a:pt x="590" y="193"/>
                  </a:lnTo>
                  <a:lnTo>
                    <a:pt x="588" y="198"/>
                  </a:lnTo>
                  <a:lnTo>
                    <a:pt x="588" y="201"/>
                  </a:lnTo>
                  <a:lnTo>
                    <a:pt x="593" y="205"/>
                  </a:lnTo>
                  <a:lnTo>
                    <a:pt x="593" y="208"/>
                  </a:lnTo>
                  <a:lnTo>
                    <a:pt x="595" y="208"/>
                  </a:lnTo>
                  <a:lnTo>
                    <a:pt x="598" y="208"/>
                  </a:lnTo>
                  <a:lnTo>
                    <a:pt x="600" y="210"/>
                  </a:lnTo>
                  <a:lnTo>
                    <a:pt x="602" y="210"/>
                  </a:lnTo>
                  <a:lnTo>
                    <a:pt x="605" y="212"/>
                  </a:lnTo>
                  <a:lnTo>
                    <a:pt x="605" y="215"/>
                  </a:lnTo>
                  <a:lnTo>
                    <a:pt x="605" y="217"/>
                  </a:lnTo>
                  <a:lnTo>
                    <a:pt x="607" y="217"/>
                  </a:lnTo>
                  <a:lnTo>
                    <a:pt x="614" y="219"/>
                  </a:lnTo>
                  <a:lnTo>
                    <a:pt x="616" y="219"/>
                  </a:lnTo>
                  <a:lnTo>
                    <a:pt x="619" y="217"/>
                  </a:lnTo>
                  <a:lnTo>
                    <a:pt x="624" y="215"/>
                  </a:lnTo>
                  <a:lnTo>
                    <a:pt x="624" y="212"/>
                  </a:lnTo>
                  <a:lnTo>
                    <a:pt x="631" y="210"/>
                  </a:lnTo>
                  <a:lnTo>
                    <a:pt x="635" y="212"/>
                  </a:lnTo>
                  <a:lnTo>
                    <a:pt x="638" y="215"/>
                  </a:lnTo>
                  <a:lnTo>
                    <a:pt x="640" y="215"/>
                  </a:lnTo>
                  <a:lnTo>
                    <a:pt x="640" y="217"/>
                  </a:lnTo>
                  <a:lnTo>
                    <a:pt x="642" y="217"/>
                  </a:lnTo>
                  <a:lnTo>
                    <a:pt x="645" y="215"/>
                  </a:lnTo>
                  <a:lnTo>
                    <a:pt x="647" y="215"/>
                  </a:lnTo>
                  <a:lnTo>
                    <a:pt x="652" y="217"/>
                  </a:lnTo>
                  <a:lnTo>
                    <a:pt x="654" y="217"/>
                  </a:lnTo>
                  <a:lnTo>
                    <a:pt x="654" y="219"/>
                  </a:lnTo>
                  <a:lnTo>
                    <a:pt x="654" y="222"/>
                  </a:lnTo>
                  <a:lnTo>
                    <a:pt x="652" y="224"/>
                  </a:lnTo>
                  <a:lnTo>
                    <a:pt x="650" y="224"/>
                  </a:lnTo>
                  <a:lnTo>
                    <a:pt x="650" y="222"/>
                  </a:lnTo>
                  <a:lnTo>
                    <a:pt x="647" y="222"/>
                  </a:lnTo>
                  <a:lnTo>
                    <a:pt x="645" y="224"/>
                  </a:lnTo>
                  <a:lnTo>
                    <a:pt x="642" y="224"/>
                  </a:lnTo>
                  <a:lnTo>
                    <a:pt x="638" y="227"/>
                  </a:lnTo>
                  <a:lnTo>
                    <a:pt x="635" y="227"/>
                  </a:lnTo>
                  <a:lnTo>
                    <a:pt x="631" y="227"/>
                  </a:lnTo>
                  <a:lnTo>
                    <a:pt x="633" y="229"/>
                  </a:lnTo>
                  <a:lnTo>
                    <a:pt x="631" y="229"/>
                  </a:lnTo>
                  <a:lnTo>
                    <a:pt x="631" y="231"/>
                  </a:lnTo>
                  <a:lnTo>
                    <a:pt x="628" y="234"/>
                  </a:lnTo>
                  <a:lnTo>
                    <a:pt x="626" y="234"/>
                  </a:lnTo>
                  <a:lnTo>
                    <a:pt x="626" y="231"/>
                  </a:lnTo>
                  <a:lnTo>
                    <a:pt x="624" y="231"/>
                  </a:lnTo>
                  <a:lnTo>
                    <a:pt x="621" y="234"/>
                  </a:lnTo>
                  <a:lnTo>
                    <a:pt x="624" y="236"/>
                  </a:lnTo>
                  <a:lnTo>
                    <a:pt x="621" y="236"/>
                  </a:lnTo>
                  <a:lnTo>
                    <a:pt x="621" y="238"/>
                  </a:lnTo>
                  <a:lnTo>
                    <a:pt x="616" y="241"/>
                  </a:lnTo>
                  <a:lnTo>
                    <a:pt x="614" y="243"/>
                  </a:lnTo>
                  <a:lnTo>
                    <a:pt x="612" y="248"/>
                  </a:lnTo>
                  <a:lnTo>
                    <a:pt x="609" y="250"/>
                  </a:lnTo>
                  <a:lnTo>
                    <a:pt x="609" y="253"/>
                  </a:lnTo>
                  <a:lnTo>
                    <a:pt x="612" y="253"/>
                  </a:lnTo>
                  <a:lnTo>
                    <a:pt x="614" y="255"/>
                  </a:lnTo>
                  <a:lnTo>
                    <a:pt x="624" y="257"/>
                  </a:lnTo>
                  <a:lnTo>
                    <a:pt x="624" y="260"/>
                  </a:lnTo>
                  <a:lnTo>
                    <a:pt x="626" y="262"/>
                  </a:lnTo>
                  <a:lnTo>
                    <a:pt x="628" y="264"/>
                  </a:lnTo>
                  <a:lnTo>
                    <a:pt x="631" y="271"/>
                  </a:lnTo>
                  <a:lnTo>
                    <a:pt x="631" y="276"/>
                  </a:lnTo>
                  <a:lnTo>
                    <a:pt x="633" y="279"/>
                  </a:lnTo>
                  <a:lnTo>
                    <a:pt x="635" y="281"/>
                  </a:lnTo>
                  <a:lnTo>
                    <a:pt x="638" y="283"/>
                  </a:lnTo>
                  <a:lnTo>
                    <a:pt x="638" y="286"/>
                  </a:lnTo>
                  <a:lnTo>
                    <a:pt x="642" y="288"/>
                  </a:lnTo>
                  <a:lnTo>
                    <a:pt x="645" y="293"/>
                  </a:lnTo>
                  <a:lnTo>
                    <a:pt x="640" y="290"/>
                  </a:lnTo>
                  <a:lnTo>
                    <a:pt x="638" y="290"/>
                  </a:lnTo>
                  <a:lnTo>
                    <a:pt x="635" y="290"/>
                  </a:lnTo>
                  <a:lnTo>
                    <a:pt x="631" y="288"/>
                  </a:lnTo>
                  <a:lnTo>
                    <a:pt x="628" y="288"/>
                  </a:lnTo>
                  <a:lnTo>
                    <a:pt x="621" y="288"/>
                  </a:lnTo>
                  <a:lnTo>
                    <a:pt x="621" y="290"/>
                  </a:lnTo>
                  <a:lnTo>
                    <a:pt x="628" y="288"/>
                  </a:lnTo>
                  <a:lnTo>
                    <a:pt x="628" y="290"/>
                  </a:lnTo>
                  <a:lnTo>
                    <a:pt x="631" y="290"/>
                  </a:lnTo>
                  <a:lnTo>
                    <a:pt x="633" y="290"/>
                  </a:lnTo>
                  <a:lnTo>
                    <a:pt x="635" y="293"/>
                  </a:lnTo>
                  <a:lnTo>
                    <a:pt x="638" y="295"/>
                  </a:lnTo>
                  <a:lnTo>
                    <a:pt x="640" y="297"/>
                  </a:lnTo>
                  <a:lnTo>
                    <a:pt x="642" y="297"/>
                  </a:lnTo>
                  <a:lnTo>
                    <a:pt x="645" y="300"/>
                  </a:lnTo>
                  <a:lnTo>
                    <a:pt x="645" y="302"/>
                  </a:lnTo>
                  <a:lnTo>
                    <a:pt x="642" y="305"/>
                  </a:lnTo>
                  <a:lnTo>
                    <a:pt x="640" y="305"/>
                  </a:lnTo>
                  <a:lnTo>
                    <a:pt x="638" y="307"/>
                  </a:lnTo>
                  <a:lnTo>
                    <a:pt x="635" y="307"/>
                  </a:lnTo>
                  <a:lnTo>
                    <a:pt x="633" y="309"/>
                  </a:lnTo>
                  <a:lnTo>
                    <a:pt x="631" y="309"/>
                  </a:lnTo>
                  <a:lnTo>
                    <a:pt x="628" y="309"/>
                  </a:lnTo>
                  <a:lnTo>
                    <a:pt x="624" y="312"/>
                  </a:lnTo>
                  <a:lnTo>
                    <a:pt x="621" y="312"/>
                  </a:lnTo>
                  <a:lnTo>
                    <a:pt x="626" y="312"/>
                  </a:lnTo>
                  <a:lnTo>
                    <a:pt x="628" y="312"/>
                  </a:lnTo>
                  <a:lnTo>
                    <a:pt x="631" y="314"/>
                  </a:lnTo>
                  <a:lnTo>
                    <a:pt x="635" y="312"/>
                  </a:lnTo>
                  <a:lnTo>
                    <a:pt x="638" y="312"/>
                  </a:lnTo>
                  <a:lnTo>
                    <a:pt x="640" y="314"/>
                  </a:lnTo>
                  <a:lnTo>
                    <a:pt x="642" y="316"/>
                  </a:lnTo>
                  <a:lnTo>
                    <a:pt x="645" y="316"/>
                  </a:lnTo>
                  <a:lnTo>
                    <a:pt x="647" y="316"/>
                  </a:lnTo>
                  <a:lnTo>
                    <a:pt x="645" y="316"/>
                  </a:lnTo>
                  <a:lnTo>
                    <a:pt x="642" y="321"/>
                  </a:lnTo>
                  <a:lnTo>
                    <a:pt x="640" y="321"/>
                  </a:lnTo>
                  <a:lnTo>
                    <a:pt x="645" y="321"/>
                  </a:lnTo>
                  <a:lnTo>
                    <a:pt x="645" y="323"/>
                  </a:lnTo>
                  <a:lnTo>
                    <a:pt x="645" y="326"/>
                  </a:lnTo>
                  <a:lnTo>
                    <a:pt x="645" y="323"/>
                  </a:lnTo>
                  <a:lnTo>
                    <a:pt x="642" y="326"/>
                  </a:lnTo>
                  <a:lnTo>
                    <a:pt x="640" y="326"/>
                  </a:lnTo>
                  <a:lnTo>
                    <a:pt x="640" y="328"/>
                  </a:lnTo>
                  <a:lnTo>
                    <a:pt x="640" y="333"/>
                  </a:lnTo>
                  <a:lnTo>
                    <a:pt x="640" y="338"/>
                  </a:lnTo>
                  <a:lnTo>
                    <a:pt x="638" y="340"/>
                  </a:lnTo>
                  <a:lnTo>
                    <a:pt x="635" y="338"/>
                  </a:lnTo>
                  <a:lnTo>
                    <a:pt x="633" y="338"/>
                  </a:lnTo>
                  <a:lnTo>
                    <a:pt x="633" y="340"/>
                  </a:lnTo>
                  <a:lnTo>
                    <a:pt x="631" y="342"/>
                  </a:lnTo>
                  <a:lnTo>
                    <a:pt x="631" y="345"/>
                  </a:lnTo>
                  <a:lnTo>
                    <a:pt x="628" y="345"/>
                  </a:lnTo>
                  <a:lnTo>
                    <a:pt x="628" y="347"/>
                  </a:lnTo>
                  <a:lnTo>
                    <a:pt x="626" y="347"/>
                  </a:lnTo>
                  <a:lnTo>
                    <a:pt x="626" y="349"/>
                  </a:lnTo>
                  <a:lnTo>
                    <a:pt x="626" y="352"/>
                  </a:lnTo>
                  <a:lnTo>
                    <a:pt x="624" y="354"/>
                  </a:lnTo>
                  <a:lnTo>
                    <a:pt x="621" y="357"/>
                  </a:lnTo>
                  <a:lnTo>
                    <a:pt x="621" y="359"/>
                  </a:lnTo>
                  <a:lnTo>
                    <a:pt x="619" y="361"/>
                  </a:lnTo>
                  <a:lnTo>
                    <a:pt x="619" y="359"/>
                  </a:lnTo>
                  <a:lnTo>
                    <a:pt x="616" y="359"/>
                  </a:lnTo>
                  <a:lnTo>
                    <a:pt x="614" y="359"/>
                  </a:lnTo>
                  <a:lnTo>
                    <a:pt x="616" y="364"/>
                  </a:lnTo>
                  <a:lnTo>
                    <a:pt x="614" y="368"/>
                  </a:lnTo>
                  <a:lnTo>
                    <a:pt x="614" y="371"/>
                  </a:lnTo>
                  <a:lnTo>
                    <a:pt x="614" y="373"/>
                  </a:lnTo>
                  <a:lnTo>
                    <a:pt x="612" y="373"/>
                  </a:lnTo>
                  <a:lnTo>
                    <a:pt x="612" y="375"/>
                  </a:lnTo>
                  <a:lnTo>
                    <a:pt x="609" y="375"/>
                  </a:lnTo>
                  <a:lnTo>
                    <a:pt x="609" y="378"/>
                  </a:lnTo>
                  <a:lnTo>
                    <a:pt x="607" y="380"/>
                  </a:lnTo>
                  <a:lnTo>
                    <a:pt x="607" y="378"/>
                  </a:lnTo>
                  <a:lnTo>
                    <a:pt x="605" y="380"/>
                  </a:lnTo>
                  <a:lnTo>
                    <a:pt x="605" y="383"/>
                  </a:lnTo>
                  <a:lnTo>
                    <a:pt x="602" y="383"/>
                  </a:lnTo>
                  <a:lnTo>
                    <a:pt x="602" y="385"/>
                  </a:lnTo>
                  <a:lnTo>
                    <a:pt x="600" y="387"/>
                  </a:lnTo>
                  <a:lnTo>
                    <a:pt x="598" y="387"/>
                  </a:lnTo>
                  <a:lnTo>
                    <a:pt x="595" y="387"/>
                  </a:lnTo>
                  <a:lnTo>
                    <a:pt x="593" y="390"/>
                  </a:lnTo>
                  <a:lnTo>
                    <a:pt x="593" y="392"/>
                  </a:lnTo>
                  <a:lnTo>
                    <a:pt x="590" y="394"/>
                  </a:lnTo>
                  <a:lnTo>
                    <a:pt x="588" y="394"/>
                  </a:lnTo>
                  <a:lnTo>
                    <a:pt x="588" y="399"/>
                  </a:lnTo>
                  <a:lnTo>
                    <a:pt x="588" y="397"/>
                  </a:lnTo>
                  <a:lnTo>
                    <a:pt x="586" y="397"/>
                  </a:lnTo>
                  <a:lnTo>
                    <a:pt x="586" y="399"/>
                  </a:lnTo>
                  <a:lnTo>
                    <a:pt x="583" y="399"/>
                  </a:lnTo>
                  <a:lnTo>
                    <a:pt x="581" y="401"/>
                  </a:lnTo>
                  <a:lnTo>
                    <a:pt x="581" y="399"/>
                  </a:lnTo>
                  <a:lnTo>
                    <a:pt x="579" y="401"/>
                  </a:lnTo>
                  <a:lnTo>
                    <a:pt x="576" y="404"/>
                  </a:lnTo>
                  <a:lnTo>
                    <a:pt x="574" y="406"/>
                  </a:lnTo>
                  <a:lnTo>
                    <a:pt x="572" y="408"/>
                  </a:lnTo>
                  <a:lnTo>
                    <a:pt x="567" y="411"/>
                  </a:lnTo>
                  <a:lnTo>
                    <a:pt x="564" y="411"/>
                  </a:lnTo>
                  <a:lnTo>
                    <a:pt x="562" y="411"/>
                  </a:lnTo>
                  <a:lnTo>
                    <a:pt x="560" y="411"/>
                  </a:lnTo>
                  <a:lnTo>
                    <a:pt x="560" y="413"/>
                  </a:lnTo>
                  <a:lnTo>
                    <a:pt x="557" y="413"/>
                  </a:lnTo>
                  <a:lnTo>
                    <a:pt x="557" y="411"/>
                  </a:lnTo>
                  <a:lnTo>
                    <a:pt x="555" y="411"/>
                  </a:lnTo>
                  <a:lnTo>
                    <a:pt x="553" y="411"/>
                  </a:lnTo>
                  <a:lnTo>
                    <a:pt x="553" y="413"/>
                  </a:lnTo>
                  <a:lnTo>
                    <a:pt x="550" y="413"/>
                  </a:lnTo>
                  <a:lnTo>
                    <a:pt x="550" y="411"/>
                  </a:lnTo>
                  <a:lnTo>
                    <a:pt x="548" y="411"/>
                  </a:lnTo>
                  <a:lnTo>
                    <a:pt x="548" y="41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59" name="Freeform 678"/>
            <p:cNvSpPr>
              <a:spLocks/>
            </p:cNvSpPr>
            <p:nvPr/>
          </p:nvSpPr>
          <p:spPr bwMode="auto">
            <a:xfrm>
              <a:off x="3946" y="1525"/>
              <a:ext cx="949" cy="489"/>
            </a:xfrm>
            <a:custGeom>
              <a:avLst/>
              <a:gdLst>
                <a:gd name="T0" fmla="*/ 2147483647 w 817"/>
                <a:gd name="T1" fmla="*/ 2147483647 h 444"/>
                <a:gd name="T2" fmla="*/ 2147483647 w 817"/>
                <a:gd name="T3" fmla="*/ 2147483647 h 444"/>
                <a:gd name="T4" fmla="*/ 2147483647 w 817"/>
                <a:gd name="T5" fmla="*/ 2147483647 h 444"/>
                <a:gd name="T6" fmla="*/ 2147483647 w 817"/>
                <a:gd name="T7" fmla="*/ 2147483647 h 444"/>
                <a:gd name="T8" fmla="*/ 2147483647 w 817"/>
                <a:gd name="T9" fmla="*/ 2147483647 h 444"/>
                <a:gd name="T10" fmla="*/ 2147483647 w 817"/>
                <a:gd name="T11" fmla="*/ 2147483647 h 444"/>
                <a:gd name="T12" fmla="*/ 2147483647 w 817"/>
                <a:gd name="T13" fmla="*/ 2147483647 h 444"/>
                <a:gd name="T14" fmla="*/ 2147483647 w 817"/>
                <a:gd name="T15" fmla="*/ 2147483647 h 444"/>
                <a:gd name="T16" fmla="*/ 2147483647 w 817"/>
                <a:gd name="T17" fmla="*/ 2147483647 h 444"/>
                <a:gd name="T18" fmla="*/ 2147483647 w 817"/>
                <a:gd name="T19" fmla="*/ 2147483647 h 444"/>
                <a:gd name="T20" fmla="*/ 2147483647 w 817"/>
                <a:gd name="T21" fmla="*/ 2147483647 h 444"/>
                <a:gd name="T22" fmla="*/ 2147483647 w 817"/>
                <a:gd name="T23" fmla="*/ 2147483647 h 444"/>
                <a:gd name="T24" fmla="*/ 2147483647 w 817"/>
                <a:gd name="T25" fmla="*/ 2147483647 h 444"/>
                <a:gd name="T26" fmla="*/ 2147483647 w 817"/>
                <a:gd name="T27" fmla="*/ 2147483647 h 444"/>
                <a:gd name="T28" fmla="*/ 2147483647 w 817"/>
                <a:gd name="T29" fmla="*/ 2147483647 h 444"/>
                <a:gd name="T30" fmla="*/ 2147483647 w 817"/>
                <a:gd name="T31" fmla="*/ 2147483647 h 444"/>
                <a:gd name="T32" fmla="*/ 2147483647 w 817"/>
                <a:gd name="T33" fmla="*/ 2147483647 h 444"/>
                <a:gd name="T34" fmla="*/ 2147483647 w 817"/>
                <a:gd name="T35" fmla="*/ 2147483647 h 444"/>
                <a:gd name="T36" fmla="*/ 2147483647 w 817"/>
                <a:gd name="T37" fmla="*/ 2147483647 h 444"/>
                <a:gd name="T38" fmla="*/ 2147483647 w 817"/>
                <a:gd name="T39" fmla="*/ 2147483647 h 444"/>
                <a:gd name="T40" fmla="*/ 2147483647 w 817"/>
                <a:gd name="T41" fmla="*/ 2147483647 h 444"/>
                <a:gd name="T42" fmla="*/ 2147483647 w 817"/>
                <a:gd name="T43" fmla="*/ 2147483647 h 444"/>
                <a:gd name="T44" fmla="*/ 2147483647 w 817"/>
                <a:gd name="T45" fmla="*/ 2147483647 h 444"/>
                <a:gd name="T46" fmla="*/ 2147483647 w 817"/>
                <a:gd name="T47" fmla="*/ 2147483647 h 444"/>
                <a:gd name="T48" fmla="*/ 2147483647 w 817"/>
                <a:gd name="T49" fmla="*/ 2147483647 h 444"/>
                <a:gd name="T50" fmla="*/ 2147483647 w 817"/>
                <a:gd name="T51" fmla="*/ 2147483647 h 444"/>
                <a:gd name="T52" fmla="*/ 2147483647 w 817"/>
                <a:gd name="T53" fmla="*/ 2147483647 h 444"/>
                <a:gd name="T54" fmla="*/ 2147483647 w 817"/>
                <a:gd name="T55" fmla="*/ 2147483647 h 444"/>
                <a:gd name="T56" fmla="*/ 2147483647 w 817"/>
                <a:gd name="T57" fmla="*/ 2147483647 h 444"/>
                <a:gd name="T58" fmla="*/ 2147483647 w 817"/>
                <a:gd name="T59" fmla="*/ 2147483647 h 444"/>
                <a:gd name="T60" fmla="*/ 2147483647 w 817"/>
                <a:gd name="T61" fmla="*/ 2147483647 h 444"/>
                <a:gd name="T62" fmla="*/ 2147483647 w 817"/>
                <a:gd name="T63" fmla="*/ 2147483647 h 444"/>
                <a:gd name="T64" fmla="*/ 2147483647 w 817"/>
                <a:gd name="T65" fmla="*/ 2147483647 h 444"/>
                <a:gd name="T66" fmla="*/ 2147483647 w 817"/>
                <a:gd name="T67" fmla="*/ 2147483647 h 444"/>
                <a:gd name="T68" fmla="*/ 2147483647 w 817"/>
                <a:gd name="T69" fmla="*/ 2147483647 h 444"/>
                <a:gd name="T70" fmla="*/ 2147483647 w 817"/>
                <a:gd name="T71" fmla="*/ 2147483647 h 444"/>
                <a:gd name="T72" fmla="*/ 2147483647 w 817"/>
                <a:gd name="T73" fmla="*/ 2147483647 h 444"/>
                <a:gd name="T74" fmla="*/ 2147483647 w 817"/>
                <a:gd name="T75" fmla="*/ 2147483647 h 444"/>
                <a:gd name="T76" fmla="*/ 2147483647 w 817"/>
                <a:gd name="T77" fmla="*/ 2147483647 h 444"/>
                <a:gd name="T78" fmla="*/ 2147483647 w 817"/>
                <a:gd name="T79" fmla="*/ 2147483647 h 444"/>
                <a:gd name="T80" fmla="*/ 2147483647 w 817"/>
                <a:gd name="T81" fmla="*/ 2147483647 h 444"/>
                <a:gd name="T82" fmla="*/ 2147483647 w 817"/>
                <a:gd name="T83" fmla="*/ 0 h 444"/>
                <a:gd name="T84" fmla="*/ 2147483647 w 817"/>
                <a:gd name="T85" fmla="*/ 2147483647 h 444"/>
                <a:gd name="T86" fmla="*/ 2147483647 w 817"/>
                <a:gd name="T87" fmla="*/ 2147483647 h 444"/>
                <a:gd name="T88" fmla="*/ 2147483647 w 817"/>
                <a:gd name="T89" fmla="*/ 2147483647 h 444"/>
                <a:gd name="T90" fmla="*/ 2147483647 w 817"/>
                <a:gd name="T91" fmla="*/ 2147483647 h 444"/>
                <a:gd name="T92" fmla="*/ 2147483647 w 817"/>
                <a:gd name="T93" fmla="*/ 2147483647 h 444"/>
                <a:gd name="T94" fmla="*/ 2147483647 w 817"/>
                <a:gd name="T95" fmla="*/ 2147483647 h 444"/>
                <a:gd name="T96" fmla="*/ 2147483647 w 817"/>
                <a:gd name="T97" fmla="*/ 2147483647 h 444"/>
                <a:gd name="T98" fmla="*/ 2147483647 w 817"/>
                <a:gd name="T99" fmla="*/ 2147483647 h 444"/>
                <a:gd name="T100" fmla="*/ 2147483647 w 817"/>
                <a:gd name="T101" fmla="*/ 2147483647 h 444"/>
                <a:gd name="T102" fmla="*/ 2147483647 w 817"/>
                <a:gd name="T103" fmla="*/ 2147483647 h 444"/>
                <a:gd name="T104" fmla="*/ 2147483647 w 817"/>
                <a:gd name="T105" fmla="*/ 2147483647 h 444"/>
                <a:gd name="T106" fmla="*/ 2147483647 w 817"/>
                <a:gd name="T107" fmla="*/ 2147483647 h 444"/>
                <a:gd name="T108" fmla="*/ 2147483647 w 817"/>
                <a:gd name="T109" fmla="*/ 2147483647 h 444"/>
                <a:gd name="T110" fmla="*/ 2147483647 w 817"/>
                <a:gd name="T111" fmla="*/ 2147483647 h 444"/>
                <a:gd name="T112" fmla="*/ 2147483647 w 817"/>
                <a:gd name="T113" fmla="*/ 2147483647 h 444"/>
                <a:gd name="T114" fmla="*/ 2147483647 w 817"/>
                <a:gd name="T115" fmla="*/ 2147483647 h 444"/>
                <a:gd name="T116" fmla="*/ 2147483647 w 817"/>
                <a:gd name="T117" fmla="*/ 2147483647 h 444"/>
                <a:gd name="T118" fmla="*/ 2147483647 w 817"/>
                <a:gd name="T119" fmla="*/ 2147483647 h 444"/>
                <a:gd name="T120" fmla="*/ 2147483647 w 817"/>
                <a:gd name="T121" fmla="*/ 2147483647 h 444"/>
                <a:gd name="T122" fmla="*/ 2147483647 w 817"/>
                <a:gd name="T123" fmla="*/ 2147483647 h 444"/>
                <a:gd name="T124" fmla="*/ 2147483647 w 817"/>
                <a:gd name="T125" fmla="*/ 2147483647 h 44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17"/>
                <a:gd name="T190" fmla="*/ 0 h 444"/>
                <a:gd name="T191" fmla="*/ 817 w 817"/>
                <a:gd name="T192" fmla="*/ 444 h 44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17" h="444">
                  <a:moveTo>
                    <a:pt x="548" y="413"/>
                  </a:moveTo>
                  <a:lnTo>
                    <a:pt x="546" y="416"/>
                  </a:lnTo>
                  <a:lnTo>
                    <a:pt x="546" y="413"/>
                  </a:lnTo>
                  <a:lnTo>
                    <a:pt x="543" y="413"/>
                  </a:lnTo>
                  <a:lnTo>
                    <a:pt x="543" y="416"/>
                  </a:lnTo>
                  <a:lnTo>
                    <a:pt x="538" y="418"/>
                  </a:lnTo>
                  <a:lnTo>
                    <a:pt x="538" y="416"/>
                  </a:lnTo>
                  <a:lnTo>
                    <a:pt x="538" y="413"/>
                  </a:lnTo>
                  <a:lnTo>
                    <a:pt x="536" y="413"/>
                  </a:lnTo>
                  <a:lnTo>
                    <a:pt x="534" y="411"/>
                  </a:lnTo>
                  <a:lnTo>
                    <a:pt x="534" y="413"/>
                  </a:lnTo>
                  <a:lnTo>
                    <a:pt x="534" y="416"/>
                  </a:lnTo>
                  <a:lnTo>
                    <a:pt x="534" y="418"/>
                  </a:lnTo>
                  <a:lnTo>
                    <a:pt x="531" y="418"/>
                  </a:lnTo>
                  <a:lnTo>
                    <a:pt x="529" y="416"/>
                  </a:lnTo>
                  <a:lnTo>
                    <a:pt x="527" y="416"/>
                  </a:lnTo>
                  <a:lnTo>
                    <a:pt x="527" y="413"/>
                  </a:lnTo>
                  <a:lnTo>
                    <a:pt x="524" y="418"/>
                  </a:lnTo>
                  <a:lnTo>
                    <a:pt x="527" y="420"/>
                  </a:lnTo>
                  <a:lnTo>
                    <a:pt x="527" y="423"/>
                  </a:lnTo>
                  <a:lnTo>
                    <a:pt x="524" y="423"/>
                  </a:lnTo>
                  <a:lnTo>
                    <a:pt x="520" y="425"/>
                  </a:lnTo>
                  <a:lnTo>
                    <a:pt x="517" y="425"/>
                  </a:lnTo>
                  <a:lnTo>
                    <a:pt x="515" y="425"/>
                  </a:lnTo>
                  <a:lnTo>
                    <a:pt x="512" y="425"/>
                  </a:lnTo>
                  <a:lnTo>
                    <a:pt x="510" y="425"/>
                  </a:lnTo>
                  <a:lnTo>
                    <a:pt x="508" y="427"/>
                  </a:lnTo>
                  <a:lnTo>
                    <a:pt x="505" y="427"/>
                  </a:lnTo>
                  <a:lnTo>
                    <a:pt x="503" y="427"/>
                  </a:lnTo>
                  <a:lnTo>
                    <a:pt x="501" y="427"/>
                  </a:lnTo>
                  <a:lnTo>
                    <a:pt x="498" y="430"/>
                  </a:lnTo>
                  <a:lnTo>
                    <a:pt x="496" y="430"/>
                  </a:lnTo>
                  <a:lnTo>
                    <a:pt x="494" y="430"/>
                  </a:lnTo>
                  <a:lnTo>
                    <a:pt x="491" y="430"/>
                  </a:lnTo>
                  <a:lnTo>
                    <a:pt x="489" y="437"/>
                  </a:lnTo>
                  <a:lnTo>
                    <a:pt x="491" y="439"/>
                  </a:lnTo>
                  <a:lnTo>
                    <a:pt x="491" y="442"/>
                  </a:lnTo>
                  <a:lnTo>
                    <a:pt x="491" y="444"/>
                  </a:lnTo>
                  <a:lnTo>
                    <a:pt x="487" y="444"/>
                  </a:lnTo>
                  <a:lnTo>
                    <a:pt x="484" y="444"/>
                  </a:lnTo>
                  <a:lnTo>
                    <a:pt x="482" y="437"/>
                  </a:lnTo>
                  <a:lnTo>
                    <a:pt x="479" y="434"/>
                  </a:lnTo>
                  <a:lnTo>
                    <a:pt x="482" y="430"/>
                  </a:lnTo>
                  <a:lnTo>
                    <a:pt x="482" y="427"/>
                  </a:lnTo>
                  <a:lnTo>
                    <a:pt x="479" y="427"/>
                  </a:lnTo>
                  <a:lnTo>
                    <a:pt x="477" y="430"/>
                  </a:lnTo>
                  <a:lnTo>
                    <a:pt x="475" y="430"/>
                  </a:lnTo>
                  <a:lnTo>
                    <a:pt x="475" y="427"/>
                  </a:lnTo>
                  <a:lnTo>
                    <a:pt x="472" y="427"/>
                  </a:lnTo>
                  <a:lnTo>
                    <a:pt x="468" y="425"/>
                  </a:lnTo>
                  <a:lnTo>
                    <a:pt x="465" y="425"/>
                  </a:lnTo>
                  <a:lnTo>
                    <a:pt x="465" y="427"/>
                  </a:lnTo>
                  <a:lnTo>
                    <a:pt x="463" y="427"/>
                  </a:lnTo>
                  <a:lnTo>
                    <a:pt x="463" y="430"/>
                  </a:lnTo>
                  <a:lnTo>
                    <a:pt x="463" y="427"/>
                  </a:lnTo>
                  <a:lnTo>
                    <a:pt x="461" y="427"/>
                  </a:lnTo>
                  <a:lnTo>
                    <a:pt x="458" y="430"/>
                  </a:lnTo>
                  <a:lnTo>
                    <a:pt x="456" y="427"/>
                  </a:lnTo>
                  <a:lnTo>
                    <a:pt x="453" y="427"/>
                  </a:lnTo>
                  <a:lnTo>
                    <a:pt x="449" y="427"/>
                  </a:lnTo>
                  <a:lnTo>
                    <a:pt x="449" y="425"/>
                  </a:lnTo>
                  <a:lnTo>
                    <a:pt x="444" y="423"/>
                  </a:lnTo>
                  <a:lnTo>
                    <a:pt x="442" y="420"/>
                  </a:lnTo>
                  <a:lnTo>
                    <a:pt x="439" y="418"/>
                  </a:lnTo>
                  <a:lnTo>
                    <a:pt x="442" y="413"/>
                  </a:lnTo>
                  <a:lnTo>
                    <a:pt x="439" y="411"/>
                  </a:lnTo>
                  <a:lnTo>
                    <a:pt x="435" y="411"/>
                  </a:lnTo>
                  <a:lnTo>
                    <a:pt x="432" y="411"/>
                  </a:lnTo>
                  <a:lnTo>
                    <a:pt x="427" y="408"/>
                  </a:lnTo>
                  <a:lnTo>
                    <a:pt x="425" y="406"/>
                  </a:lnTo>
                  <a:lnTo>
                    <a:pt x="423" y="406"/>
                  </a:lnTo>
                  <a:lnTo>
                    <a:pt x="420" y="406"/>
                  </a:lnTo>
                  <a:lnTo>
                    <a:pt x="418" y="408"/>
                  </a:lnTo>
                  <a:lnTo>
                    <a:pt x="416" y="411"/>
                  </a:lnTo>
                  <a:lnTo>
                    <a:pt x="411" y="411"/>
                  </a:lnTo>
                  <a:lnTo>
                    <a:pt x="409" y="411"/>
                  </a:lnTo>
                  <a:lnTo>
                    <a:pt x="406" y="413"/>
                  </a:lnTo>
                  <a:lnTo>
                    <a:pt x="404" y="413"/>
                  </a:lnTo>
                  <a:lnTo>
                    <a:pt x="399" y="413"/>
                  </a:lnTo>
                  <a:lnTo>
                    <a:pt x="397" y="413"/>
                  </a:lnTo>
                  <a:lnTo>
                    <a:pt x="392" y="416"/>
                  </a:lnTo>
                  <a:lnTo>
                    <a:pt x="390" y="413"/>
                  </a:lnTo>
                  <a:lnTo>
                    <a:pt x="387" y="413"/>
                  </a:lnTo>
                  <a:lnTo>
                    <a:pt x="385" y="411"/>
                  </a:lnTo>
                  <a:lnTo>
                    <a:pt x="385" y="413"/>
                  </a:lnTo>
                  <a:lnTo>
                    <a:pt x="383" y="416"/>
                  </a:lnTo>
                  <a:lnTo>
                    <a:pt x="380" y="416"/>
                  </a:lnTo>
                  <a:lnTo>
                    <a:pt x="375" y="416"/>
                  </a:lnTo>
                  <a:lnTo>
                    <a:pt x="373" y="416"/>
                  </a:lnTo>
                  <a:lnTo>
                    <a:pt x="373" y="418"/>
                  </a:lnTo>
                  <a:lnTo>
                    <a:pt x="373" y="423"/>
                  </a:lnTo>
                  <a:lnTo>
                    <a:pt x="375" y="427"/>
                  </a:lnTo>
                  <a:lnTo>
                    <a:pt x="375" y="430"/>
                  </a:lnTo>
                  <a:lnTo>
                    <a:pt x="373" y="430"/>
                  </a:lnTo>
                  <a:lnTo>
                    <a:pt x="368" y="432"/>
                  </a:lnTo>
                  <a:lnTo>
                    <a:pt x="368" y="425"/>
                  </a:lnTo>
                  <a:lnTo>
                    <a:pt x="364" y="425"/>
                  </a:lnTo>
                  <a:lnTo>
                    <a:pt x="361" y="427"/>
                  </a:lnTo>
                  <a:lnTo>
                    <a:pt x="357" y="427"/>
                  </a:lnTo>
                  <a:lnTo>
                    <a:pt x="352" y="423"/>
                  </a:lnTo>
                  <a:lnTo>
                    <a:pt x="352" y="420"/>
                  </a:lnTo>
                  <a:lnTo>
                    <a:pt x="347" y="420"/>
                  </a:lnTo>
                  <a:lnTo>
                    <a:pt x="342" y="418"/>
                  </a:lnTo>
                  <a:lnTo>
                    <a:pt x="345" y="413"/>
                  </a:lnTo>
                  <a:lnTo>
                    <a:pt x="345" y="408"/>
                  </a:lnTo>
                  <a:lnTo>
                    <a:pt x="342" y="406"/>
                  </a:lnTo>
                  <a:lnTo>
                    <a:pt x="338" y="404"/>
                  </a:lnTo>
                  <a:lnTo>
                    <a:pt x="338" y="399"/>
                  </a:lnTo>
                  <a:lnTo>
                    <a:pt x="338" y="397"/>
                  </a:lnTo>
                  <a:lnTo>
                    <a:pt x="338" y="394"/>
                  </a:lnTo>
                  <a:lnTo>
                    <a:pt x="333" y="394"/>
                  </a:lnTo>
                  <a:lnTo>
                    <a:pt x="328" y="394"/>
                  </a:lnTo>
                  <a:lnTo>
                    <a:pt x="326" y="397"/>
                  </a:lnTo>
                  <a:lnTo>
                    <a:pt x="321" y="399"/>
                  </a:lnTo>
                  <a:lnTo>
                    <a:pt x="321" y="397"/>
                  </a:lnTo>
                  <a:lnTo>
                    <a:pt x="324" y="394"/>
                  </a:lnTo>
                  <a:lnTo>
                    <a:pt x="324" y="392"/>
                  </a:lnTo>
                  <a:lnTo>
                    <a:pt x="321" y="390"/>
                  </a:lnTo>
                  <a:lnTo>
                    <a:pt x="324" y="385"/>
                  </a:lnTo>
                  <a:lnTo>
                    <a:pt x="326" y="380"/>
                  </a:lnTo>
                  <a:lnTo>
                    <a:pt x="328" y="378"/>
                  </a:lnTo>
                  <a:lnTo>
                    <a:pt x="328" y="375"/>
                  </a:lnTo>
                  <a:lnTo>
                    <a:pt x="331" y="375"/>
                  </a:lnTo>
                  <a:lnTo>
                    <a:pt x="333" y="373"/>
                  </a:lnTo>
                  <a:lnTo>
                    <a:pt x="335" y="368"/>
                  </a:lnTo>
                  <a:lnTo>
                    <a:pt x="335" y="366"/>
                  </a:lnTo>
                  <a:lnTo>
                    <a:pt x="335" y="359"/>
                  </a:lnTo>
                  <a:lnTo>
                    <a:pt x="335" y="354"/>
                  </a:lnTo>
                  <a:lnTo>
                    <a:pt x="333" y="347"/>
                  </a:lnTo>
                  <a:lnTo>
                    <a:pt x="328" y="347"/>
                  </a:lnTo>
                  <a:lnTo>
                    <a:pt x="328" y="345"/>
                  </a:lnTo>
                  <a:lnTo>
                    <a:pt x="328" y="342"/>
                  </a:lnTo>
                  <a:lnTo>
                    <a:pt x="324" y="340"/>
                  </a:lnTo>
                  <a:lnTo>
                    <a:pt x="321" y="338"/>
                  </a:lnTo>
                  <a:lnTo>
                    <a:pt x="319" y="338"/>
                  </a:lnTo>
                  <a:lnTo>
                    <a:pt x="316" y="340"/>
                  </a:lnTo>
                  <a:lnTo>
                    <a:pt x="316" y="338"/>
                  </a:lnTo>
                  <a:lnTo>
                    <a:pt x="314" y="335"/>
                  </a:lnTo>
                  <a:lnTo>
                    <a:pt x="309" y="335"/>
                  </a:lnTo>
                  <a:lnTo>
                    <a:pt x="307" y="335"/>
                  </a:lnTo>
                  <a:lnTo>
                    <a:pt x="305" y="335"/>
                  </a:lnTo>
                  <a:lnTo>
                    <a:pt x="305" y="333"/>
                  </a:lnTo>
                  <a:lnTo>
                    <a:pt x="305" y="328"/>
                  </a:lnTo>
                  <a:lnTo>
                    <a:pt x="302" y="328"/>
                  </a:lnTo>
                  <a:lnTo>
                    <a:pt x="300" y="326"/>
                  </a:lnTo>
                  <a:lnTo>
                    <a:pt x="302" y="323"/>
                  </a:lnTo>
                  <a:lnTo>
                    <a:pt x="300" y="321"/>
                  </a:lnTo>
                  <a:lnTo>
                    <a:pt x="295" y="323"/>
                  </a:lnTo>
                  <a:lnTo>
                    <a:pt x="293" y="323"/>
                  </a:lnTo>
                  <a:lnTo>
                    <a:pt x="288" y="326"/>
                  </a:lnTo>
                  <a:lnTo>
                    <a:pt x="283" y="326"/>
                  </a:lnTo>
                  <a:lnTo>
                    <a:pt x="281" y="323"/>
                  </a:lnTo>
                  <a:lnTo>
                    <a:pt x="279" y="323"/>
                  </a:lnTo>
                  <a:lnTo>
                    <a:pt x="276" y="326"/>
                  </a:lnTo>
                  <a:lnTo>
                    <a:pt x="274" y="326"/>
                  </a:lnTo>
                  <a:lnTo>
                    <a:pt x="274" y="328"/>
                  </a:lnTo>
                  <a:lnTo>
                    <a:pt x="269" y="333"/>
                  </a:lnTo>
                  <a:lnTo>
                    <a:pt x="264" y="333"/>
                  </a:lnTo>
                  <a:lnTo>
                    <a:pt x="262" y="338"/>
                  </a:lnTo>
                  <a:lnTo>
                    <a:pt x="260" y="338"/>
                  </a:lnTo>
                  <a:lnTo>
                    <a:pt x="255" y="340"/>
                  </a:lnTo>
                  <a:lnTo>
                    <a:pt x="253" y="342"/>
                  </a:lnTo>
                  <a:lnTo>
                    <a:pt x="246" y="342"/>
                  </a:lnTo>
                  <a:lnTo>
                    <a:pt x="241" y="345"/>
                  </a:lnTo>
                  <a:lnTo>
                    <a:pt x="238" y="342"/>
                  </a:lnTo>
                  <a:lnTo>
                    <a:pt x="236" y="342"/>
                  </a:lnTo>
                  <a:lnTo>
                    <a:pt x="234" y="342"/>
                  </a:lnTo>
                  <a:lnTo>
                    <a:pt x="231" y="342"/>
                  </a:lnTo>
                  <a:lnTo>
                    <a:pt x="229" y="340"/>
                  </a:lnTo>
                  <a:lnTo>
                    <a:pt x="224" y="340"/>
                  </a:lnTo>
                  <a:lnTo>
                    <a:pt x="222" y="338"/>
                  </a:lnTo>
                  <a:lnTo>
                    <a:pt x="217" y="338"/>
                  </a:lnTo>
                  <a:lnTo>
                    <a:pt x="215" y="340"/>
                  </a:lnTo>
                  <a:lnTo>
                    <a:pt x="212" y="342"/>
                  </a:lnTo>
                  <a:lnTo>
                    <a:pt x="210" y="345"/>
                  </a:lnTo>
                  <a:lnTo>
                    <a:pt x="205" y="349"/>
                  </a:lnTo>
                  <a:lnTo>
                    <a:pt x="203" y="349"/>
                  </a:lnTo>
                  <a:lnTo>
                    <a:pt x="201" y="349"/>
                  </a:lnTo>
                  <a:lnTo>
                    <a:pt x="201" y="347"/>
                  </a:lnTo>
                  <a:lnTo>
                    <a:pt x="203" y="345"/>
                  </a:lnTo>
                  <a:lnTo>
                    <a:pt x="203" y="342"/>
                  </a:lnTo>
                  <a:lnTo>
                    <a:pt x="201" y="340"/>
                  </a:lnTo>
                  <a:lnTo>
                    <a:pt x="198" y="340"/>
                  </a:lnTo>
                  <a:lnTo>
                    <a:pt x="196" y="342"/>
                  </a:lnTo>
                  <a:lnTo>
                    <a:pt x="194" y="342"/>
                  </a:lnTo>
                  <a:lnTo>
                    <a:pt x="191" y="342"/>
                  </a:lnTo>
                  <a:lnTo>
                    <a:pt x="189" y="342"/>
                  </a:lnTo>
                  <a:lnTo>
                    <a:pt x="189" y="345"/>
                  </a:lnTo>
                  <a:lnTo>
                    <a:pt x="184" y="345"/>
                  </a:lnTo>
                  <a:lnTo>
                    <a:pt x="182" y="345"/>
                  </a:lnTo>
                  <a:lnTo>
                    <a:pt x="179" y="345"/>
                  </a:lnTo>
                  <a:lnTo>
                    <a:pt x="177" y="342"/>
                  </a:lnTo>
                  <a:lnTo>
                    <a:pt x="175" y="342"/>
                  </a:lnTo>
                  <a:lnTo>
                    <a:pt x="172" y="342"/>
                  </a:lnTo>
                  <a:lnTo>
                    <a:pt x="170" y="342"/>
                  </a:lnTo>
                  <a:lnTo>
                    <a:pt x="168" y="342"/>
                  </a:lnTo>
                  <a:lnTo>
                    <a:pt x="165" y="342"/>
                  </a:lnTo>
                  <a:lnTo>
                    <a:pt x="163" y="342"/>
                  </a:lnTo>
                  <a:lnTo>
                    <a:pt x="163" y="340"/>
                  </a:lnTo>
                  <a:lnTo>
                    <a:pt x="161" y="340"/>
                  </a:lnTo>
                  <a:lnTo>
                    <a:pt x="158" y="338"/>
                  </a:lnTo>
                  <a:lnTo>
                    <a:pt x="158" y="340"/>
                  </a:lnTo>
                  <a:lnTo>
                    <a:pt x="153" y="338"/>
                  </a:lnTo>
                  <a:lnTo>
                    <a:pt x="153" y="335"/>
                  </a:lnTo>
                  <a:lnTo>
                    <a:pt x="153" y="333"/>
                  </a:lnTo>
                  <a:lnTo>
                    <a:pt x="151" y="333"/>
                  </a:lnTo>
                  <a:lnTo>
                    <a:pt x="149" y="333"/>
                  </a:lnTo>
                  <a:lnTo>
                    <a:pt x="146" y="333"/>
                  </a:lnTo>
                  <a:lnTo>
                    <a:pt x="144" y="333"/>
                  </a:lnTo>
                  <a:lnTo>
                    <a:pt x="142" y="331"/>
                  </a:lnTo>
                  <a:lnTo>
                    <a:pt x="139" y="331"/>
                  </a:lnTo>
                  <a:lnTo>
                    <a:pt x="142" y="328"/>
                  </a:lnTo>
                  <a:lnTo>
                    <a:pt x="142" y="326"/>
                  </a:lnTo>
                  <a:lnTo>
                    <a:pt x="142" y="323"/>
                  </a:lnTo>
                  <a:lnTo>
                    <a:pt x="139" y="323"/>
                  </a:lnTo>
                  <a:lnTo>
                    <a:pt x="137" y="323"/>
                  </a:lnTo>
                  <a:lnTo>
                    <a:pt x="137" y="326"/>
                  </a:lnTo>
                  <a:lnTo>
                    <a:pt x="135" y="326"/>
                  </a:lnTo>
                  <a:lnTo>
                    <a:pt x="135" y="328"/>
                  </a:lnTo>
                  <a:lnTo>
                    <a:pt x="132" y="328"/>
                  </a:lnTo>
                  <a:lnTo>
                    <a:pt x="132" y="326"/>
                  </a:lnTo>
                  <a:lnTo>
                    <a:pt x="130" y="326"/>
                  </a:lnTo>
                  <a:lnTo>
                    <a:pt x="130" y="323"/>
                  </a:lnTo>
                  <a:lnTo>
                    <a:pt x="127" y="321"/>
                  </a:lnTo>
                  <a:lnTo>
                    <a:pt x="125" y="319"/>
                  </a:lnTo>
                  <a:lnTo>
                    <a:pt x="123" y="319"/>
                  </a:lnTo>
                  <a:lnTo>
                    <a:pt x="120" y="316"/>
                  </a:lnTo>
                  <a:lnTo>
                    <a:pt x="118" y="314"/>
                  </a:lnTo>
                  <a:lnTo>
                    <a:pt x="113" y="312"/>
                  </a:lnTo>
                  <a:lnTo>
                    <a:pt x="109" y="312"/>
                  </a:lnTo>
                  <a:lnTo>
                    <a:pt x="106" y="312"/>
                  </a:lnTo>
                  <a:lnTo>
                    <a:pt x="104" y="312"/>
                  </a:lnTo>
                  <a:lnTo>
                    <a:pt x="101" y="314"/>
                  </a:lnTo>
                  <a:lnTo>
                    <a:pt x="99" y="314"/>
                  </a:lnTo>
                  <a:lnTo>
                    <a:pt x="99" y="312"/>
                  </a:lnTo>
                  <a:lnTo>
                    <a:pt x="94" y="309"/>
                  </a:lnTo>
                  <a:lnTo>
                    <a:pt x="92" y="309"/>
                  </a:lnTo>
                  <a:lnTo>
                    <a:pt x="87" y="307"/>
                  </a:lnTo>
                  <a:lnTo>
                    <a:pt x="85" y="305"/>
                  </a:lnTo>
                  <a:lnTo>
                    <a:pt x="85" y="302"/>
                  </a:lnTo>
                  <a:lnTo>
                    <a:pt x="83" y="302"/>
                  </a:lnTo>
                  <a:lnTo>
                    <a:pt x="80" y="302"/>
                  </a:lnTo>
                  <a:lnTo>
                    <a:pt x="78" y="302"/>
                  </a:lnTo>
                  <a:lnTo>
                    <a:pt x="78" y="300"/>
                  </a:lnTo>
                  <a:lnTo>
                    <a:pt x="75" y="300"/>
                  </a:lnTo>
                  <a:lnTo>
                    <a:pt x="73" y="302"/>
                  </a:lnTo>
                  <a:lnTo>
                    <a:pt x="71" y="302"/>
                  </a:lnTo>
                  <a:lnTo>
                    <a:pt x="71" y="300"/>
                  </a:lnTo>
                  <a:lnTo>
                    <a:pt x="71" y="297"/>
                  </a:lnTo>
                  <a:lnTo>
                    <a:pt x="68" y="297"/>
                  </a:lnTo>
                  <a:lnTo>
                    <a:pt x="68" y="295"/>
                  </a:lnTo>
                  <a:lnTo>
                    <a:pt x="68" y="293"/>
                  </a:lnTo>
                  <a:lnTo>
                    <a:pt x="68" y="290"/>
                  </a:lnTo>
                  <a:lnTo>
                    <a:pt x="68" y="288"/>
                  </a:lnTo>
                  <a:lnTo>
                    <a:pt x="66" y="286"/>
                  </a:lnTo>
                  <a:lnTo>
                    <a:pt x="64" y="286"/>
                  </a:lnTo>
                  <a:lnTo>
                    <a:pt x="64" y="283"/>
                  </a:lnTo>
                  <a:lnTo>
                    <a:pt x="64" y="281"/>
                  </a:lnTo>
                  <a:lnTo>
                    <a:pt x="66" y="281"/>
                  </a:lnTo>
                  <a:lnTo>
                    <a:pt x="68" y="279"/>
                  </a:lnTo>
                  <a:lnTo>
                    <a:pt x="68" y="281"/>
                  </a:lnTo>
                  <a:lnTo>
                    <a:pt x="68" y="283"/>
                  </a:lnTo>
                  <a:lnTo>
                    <a:pt x="71" y="283"/>
                  </a:lnTo>
                  <a:lnTo>
                    <a:pt x="73" y="283"/>
                  </a:lnTo>
                  <a:lnTo>
                    <a:pt x="73" y="281"/>
                  </a:lnTo>
                  <a:lnTo>
                    <a:pt x="75" y="281"/>
                  </a:lnTo>
                  <a:lnTo>
                    <a:pt x="78" y="281"/>
                  </a:lnTo>
                  <a:lnTo>
                    <a:pt x="80" y="279"/>
                  </a:lnTo>
                  <a:lnTo>
                    <a:pt x="78" y="276"/>
                  </a:lnTo>
                  <a:lnTo>
                    <a:pt x="75" y="274"/>
                  </a:lnTo>
                  <a:lnTo>
                    <a:pt x="78" y="274"/>
                  </a:lnTo>
                  <a:lnTo>
                    <a:pt x="78" y="271"/>
                  </a:lnTo>
                  <a:lnTo>
                    <a:pt x="75" y="271"/>
                  </a:lnTo>
                  <a:lnTo>
                    <a:pt x="73" y="271"/>
                  </a:lnTo>
                  <a:lnTo>
                    <a:pt x="71" y="269"/>
                  </a:lnTo>
                  <a:lnTo>
                    <a:pt x="71" y="267"/>
                  </a:lnTo>
                  <a:lnTo>
                    <a:pt x="71" y="264"/>
                  </a:lnTo>
                  <a:lnTo>
                    <a:pt x="71" y="262"/>
                  </a:lnTo>
                  <a:lnTo>
                    <a:pt x="73" y="262"/>
                  </a:lnTo>
                  <a:lnTo>
                    <a:pt x="73" y="260"/>
                  </a:lnTo>
                  <a:lnTo>
                    <a:pt x="75" y="262"/>
                  </a:lnTo>
                  <a:lnTo>
                    <a:pt x="78" y="262"/>
                  </a:lnTo>
                  <a:lnTo>
                    <a:pt x="78" y="260"/>
                  </a:lnTo>
                  <a:lnTo>
                    <a:pt x="80" y="257"/>
                  </a:lnTo>
                  <a:lnTo>
                    <a:pt x="80" y="255"/>
                  </a:lnTo>
                  <a:lnTo>
                    <a:pt x="83" y="255"/>
                  </a:lnTo>
                  <a:lnTo>
                    <a:pt x="83" y="253"/>
                  </a:lnTo>
                  <a:lnTo>
                    <a:pt x="85" y="253"/>
                  </a:lnTo>
                  <a:lnTo>
                    <a:pt x="85" y="250"/>
                  </a:lnTo>
                  <a:lnTo>
                    <a:pt x="87" y="248"/>
                  </a:lnTo>
                  <a:lnTo>
                    <a:pt x="87" y="245"/>
                  </a:lnTo>
                  <a:lnTo>
                    <a:pt x="87" y="243"/>
                  </a:lnTo>
                  <a:lnTo>
                    <a:pt x="90" y="241"/>
                  </a:lnTo>
                  <a:lnTo>
                    <a:pt x="87" y="241"/>
                  </a:lnTo>
                  <a:lnTo>
                    <a:pt x="85" y="243"/>
                  </a:lnTo>
                  <a:lnTo>
                    <a:pt x="85" y="241"/>
                  </a:lnTo>
                  <a:lnTo>
                    <a:pt x="85" y="238"/>
                  </a:lnTo>
                  <a:lnTo>
                    <a:pt x="83" y="241"/>
                  </a:lnTo>
                  <a:lnTo>
                    <a:pt x="83" y="238"/>
                  </a:lnTo>
                  <a:lnTo>
                    <a:pt x="80" y="238"/>
                  </a:lnTo>
                  <a:lnTo>
                    <a:pt x="80" y="236"/>
                  </a:lnTo>
                  <a:lnTo>
                    <a:pt x="78" y="236"/>
                  </a:lnTo>
                  <a:lnTo>
                    <a:pt x="75" y="234"/>
                  </a:lnTo>
                  <a:lnTo>
                    <a:pt x="73" y="236"/>
                  </a:lnTo>
                  <a:lnTo>
                    <a:pt x="71" y="236"/>
                  </a:lnTo>
                  <a:lnTo>
                    <a:pt x="68" y="236"/>
                  </a:lnTo>
                  <a:lnTo>
                    <a:pt x="66" y="238"/>
                  </a:lnTo>
                  <a:lnTo>
                    <a:pt x="64" y="238"/>
                  </a:lnTo>
                  <a:lnTo>
                    <a:pt x="61" y="238"/>
                  </a:lnTo>
                  <a:lnTo>
                    <a:pt x="59" y="241"/>
                  </a:lnTo>
                  <a:lnTo>
                    <a:pt x="57" y="241"/>
                  </a:lnTo>
                  <a:lnTo>
                    <a:pt x="54" y="241"/>
                  </a:lnTo>
                  <a:lnTo>
                    <a:pt x="52" y="241"/>
                  </a:lnTo>
                  <a:lnTo>
                    <a:pt x="49" y="241"/>
                  </a:lnTo>
                  <a:lnTo>
                    <a:pt x="47" y="241"/>
                  </a:lnTo>
                  <a:lnTo>
                    <a:pt x="45" y="238"/>
                  </a:lnTo>
                  <a:lnTo>
                    <a:pt x="42" y="238"/>
                  </a:lnTo>
                  <a:lnTo>
                    <a:pt x="40" y="236"/>
                  </a:lnTo>
                  <a:lnTo>
                    <a:pt x="38" y="236"/>
                  </a:lnTo>
                  <a:lnTo>
                    <a:pt x="35" y="236"/>
                  </a:lnTo>
                  <a:lnTo>
                    <a:pt x="33" y="236"/>
                  </a:lnTo>
                  <a:lnTo>
                    <a:pt x="33" y="234"/>
                  </a:lnTo>
                  <a:lnTo>
                    <a:pt x="31" y="234"/>
                  </a:lnTo>
                  <a:lnTo>
                    <a:pt x="31" y="231"/>
                  </a:lnTo>
                  <a:lnTo>
                    <a:pt x="31" y="229"/>
                  </a:lnTo>
                  <a:lnTo>
                    <a:pt x="31" y="227"/>
                  </a:lnTo>
                  <a:lnTo>
                    <a:pt x="28" y="224"/>
                  </a:lnTo>
                  <a:lnTo>
                    <a:pt x="26" y="224"/>
                  </a:lnTo>
                  <a:lnTo>
                    <a:pt x="24" y="224"/>
                  </a:lnTo>
                  <a:lnTo>
                    <a:pt x="24" y="222"/>
                  </a:lnTo>
                  <a:lnTo>
                    <a:pt x="21" y="222"/>
                  </a:lnTo>
                  <a:lnTo>
                    <a:pt x="19" y="222"/>
                  </a:lnTo>
                  <a:lnTo>
                    <a:pt x="16" y="222"/>
                  </a:lnTo>
                  <a:lnTo>
                    <a:pt x="14" y="222"/>
                  </a:lnTo>
                  <a:lnTo>
                    <a:pt x="12" y="219"/>
                  </a:lnTo>
                  <a:lnTo>
                    <a:pt x="12" y="217"/>
                  </a:lnTo>
                  <a:lnTo>
                    <a:pt x="14" y="217"/>
                  </a:lnTo>
                  <a:lnTo>
                    <a:pt x="16" y="217"/>
                  </a:lnTo>
                  <a:lnTo>
                    <a:pt x="14" y="217"/>
                  </a:lnTo>
                  <a:lnTo>
                    <a:pt x="16" y="217"/>
                  </a:lnTo>
                  <a:lnTo>
                    <a:pt x="16" y="210"/>
                  </a:lnTo>
                  <a:lnTo>
                    <a:pt x="14" y="205"/>
                  </a:lnTo>
                  <a:lnTo>
                    <a:pt x="14" y="203"/>
                  </a:lnTo>
                  <a:lnTo>
                    <a:pt x="14" y="201"/>
                  </a:lnTo>
                  <a:lnTo>
                    <a:pt x="9" y="201"/>
                  </a:lnTo>
                  <a:lnTo>
                    <a:pt x="5" y="201"/>
                  </a:lnTo>
                  <a:lnTo>
                    <a:pt x="2" y="201"/>
                  </a:lnTo>
                  <a:lnTo>
                    <a:pt x="0" y="196"/>
                  </a:lnTo>
                  <a:lnTo>
                    <a:pt x="0" y="193"/>
                  </a:lnTo>
                  <a:lnTo>
                    <a:pt x="2" y="186"/>
                  </a:lnTo>
                  <a:lnTo>
                    <a:pt x="2" y="184"/>
                  </a:lnTo>
                  <a:lnTo>
                    <a:pt x="5" y="179"/>
                  </a:lnTo>
                  <a:lnTo>
                    <a:pt x="12" y="177"/>
                  </a:lnTo>
                  <a:lnTo>
                    <a:pt x="14" y="177"/>
                  </a:lnTo>
                  <a:lnTo>
                    <a:pt x="16" y="175"/>
                  </a:lnTo>
                  <a:lnTo>
                    <a:pt x="19" y="175"/>
                  </a:lnTo>
                  <a:lnTo>
                    <a:pt x="24" y="175"/>
                  </a:lnTo>
                  <a:lnTo>
                    <a:pt x="26" y="175"/>
                  </a:lnTo>
                  <a:lnTo>
                    <a:pt x="26" y="177"/>
                  </a:lnTo>
                  <a:lnTo>
                    <a:pt x="28" y="177"/>
                  </a:lnTo>
                  <a:lnTo>
                    <a:pt x="33" y="177"/>
                  </a:lnTo>
                  <a:lnTo>
                    <a:pt x="35" y="177"/>
                  </a:lnTo>
                  <a:lnTo>
                    <a:pt x="40" y="175"/>
                  </a:lnTo>
                  <a:lnTo>
                    <a:pt x="40" y="170"/>
                  </a:lnTo>
                  <a:lnTo>
                    <a:pt x="42" y="170"/>
                  </a:lnTo>
                  <a:lnTo>
                    <a:pt x="47" y="168"/>
                  </a:lnTo>
                  <a:lnTo>
                    <a:pt x="52" y="168"/>
                  </a:lnTo>
                  <a:lnTo>
                    <a:pt x="59" y="168"/>
                  </a:lnTo>
                  <a:lnTo>
                    <a:pt x="61" y="165"/>
                  </a:lnTo>
                  <a:lnTo>
                    <a:pt x="64" y="163"/>
                  </a:lnTo>
                  <a:lnTo>
                    <a:pt x="66" y="160"/>
                  </a:lnTo>
                  <a:lnTo>
                    <a:pt x="75" y="158"/>
                  </a:lnTo>
                  <a:lnTo>
                    <a:pt x="85" y="156"/>
                  </a:lnTo>
                  <a:lnTo>
                    <a:pt x="87" y="153"/>
                  </a:lnTo>
                  <a:lnTo>
                    <a:pt x="87" y="151"/>
                  </a:lnTo>
                  <a:lnTo>
                    <a:pt x="87" y="146"/>
                  </a:lnTo>
                  <a:lnTo>
                    <a:pt x="90" y="144"/>
                  </a:lnTo>
                  <a:lnTo>
                    <a:pt x="92" y="142"/>
                  </a:lnTo>
                  <a:lnTo>
                    <a:pt x="90" y="139"/>
                  </a:lnTo>
                  <a:lnTo>
                    <a:pt x="94" y="139"/>
                  </a:lnTo>
                  <a:lnTo>
                    <a:pt x="94" y="137"/>
                  </a:lnTo>
                  <a:lnTo>
                    <a:pt x="92" y="132"/>
                  </a:lnTo>
                  <a:lnTo>
                    <a:pt x="90" y="130"/>
                  </a:lnTo>
                  <a:lnTo>
                    <a:pt x="90" y="127"/>
                  </a:lnTo>
                  <a:lnTo>
                    <a:pt x="87" y="120"/>
                  </a:lnTo>
                  <a:lnTo>
                    <a:pt x="85" y="118"/>
                  </a:lnTo>
                  <a:lnTo>
                    <a:pt x="85" y="116"/>
                  </a:lnTo>
                  <a:lnTo>
                    <a:pt x="87" y="116"/>
                  </a:lnTo>
                  <a:lnTo>
                    <a:pt x="92" y="113"/>
                  </a:lnTo>
                  <a:lnTo>
                    <a:pt x="97" y="113"/>
                  </a:lnTo>
                  <a:lnTo>
                    <a:pt x="101" y="111"/>
                  </a:lnTo>
                  <a:lnTo>
                    <a:pt x="116" y="111"/>
                  </a:lnTo>
                  <a:lnTo>
                    <a:pt x="116" y="106"/>
                  </a:lnTo>
                  <a:lnTo>
                    <a:pt x="113" y="104"/>
                  </a:lnTo>
                  <a:lnTo>
                    <a:pt x="116" y="101"/>
                  </a:lnTo>
                  <a:lnTo>
                    <a:pt x="116" y="97"/>
                  </a:lnTo>
                  <a:lnTo>
                    <a:pt x="120" y="92"/>
                  </a:lnTo>
                  <a:lnTo>
                    <a:pt x="123" y="87"/>
                  </a:lnTo>
                  <a:lnTo>
                    <a:pt x="125" y="85"/>
                  </a:lnTo>
                  <a:lnTo>
                    <a:pt x="130" y="85"/>
                  </a:lnTo>
                  <a:lnTo>
                    <a:pt x="132" y="85"/>
                  </a:lnTo>
                  <a:lnTo>
                    <a:pt x="137" y="87"/>
                  </a:lnTo>
                  <a:lnTo>
                    <a:pt x="146" y="87"/>
                  </a:lnTo>
                  <a:lnTo>
                    <a:pt x="149" y="87"/>
                  </a:lnTo>
                  <a:lnTo>
                    <a:pt x="151" y="90"/>
                  </a:lnTo>
                  <a:lnTo>
                    <a:pt x="153" y="87"/>
                  </a:lnTo>
                  <a:lnTo>
                    <a:pt x="158" y="85"/>
                  </a:lnTo>
                  <a:lnTo>
                    <a:pt x="161" y="80"/>
                  </a:lnTo>
                  <a:lnTo>
                    <a:pt x="158" y="75"/>
                  </a:lnTo>
                  <a:lnTo>
                    <a:pt x="161" y="73"/>
                  </a:lnTo>
                  <a:lnTo>
                    <a:pt x="163" y="68"/>
                  </a:lnTo>
                  <a:lnTo>
                    <a:pt x="168" y="68"/>
                  </a:lnTo>
                  <a:lnTo>
                    <a:pt x="172" y="68"/>
                  </a:lnTo>
                  <a:lnTo>
                    <a:pt x="175" y="66"/>
                  </a:lnTo>
                  <a:lnTo>
                    <a:pt x="179" y="61"/>
                  </a:lnTo>
                  <a:lnTo>
                    <a:pt x="184" y="64"/>
                  </a:lnTo>
                  <a:lnTo>
                    <a:pt x="189" y="61"/>
                  </a:lnTo>
                  <a:lnTo>
                    <a:pt x="191" y="64"/>
                  </a:lnTo>
                  <a:lnTo>
                    <a:pt x="194" y="66"/>
                  </a:lnTo>
                  <a:lnTo>
                    <a:pt x="201" y="71"/>
                  </a:lnTo>
                  <a:lnTo>
                    <a:pt x="203" y="75"/>
                  </a:lnTo>
                  <a:lnTo>
                    <a:pt x="205" y="75"/>
                  </a:lnTo>
                  <a:lnTo>
                    <a:pt x="208" y="75"/>
                  </a:lnTo>
                  <a:lnTo>
                    <a:pt x="212" y="75"/>
                  </a:lnTo>
                  <a:lnTo>
                    <a:pt x="215" y="75"/>
                  </a:lnTo>
                  <a:lnTo>
                    <a:pt x="220" y="78"/>
                  </a:lnTo>
                  <a:lnTo>
                    <a:pt x="222" y="80"/>
                  </a:lnTo>
                  <a:lnTo>
                    <a:pt x="224" y="82"/>
                  </a:lnTo>
                  <a:lnTo>
                    <a:pt x="227" y="85"/>
                  </a:lnTo>
                  <a:lnTo>
                    <a:pt x="229" y="92"/>
                  </a:lnTo>
                  <a:lnTo>
                    <a:pt x="229" y="97"/>
                  </a:lnTo>
                  <a:lnTo>
                    <a:pt x="229" y="101"/>
                  </a:lnTo>
                  <a:lnTo>
                    <a:pt x="229" y="104"/>
                  </a:lnTo>
                  <a:lnTo>
                    <a:pt x="227" y="106"/>
                  </a:lnTo>
                  <a:lnTo>
                    <a:pt x="227" y="108"/>
                  </a:lnTo>
                  <a:lnTo>
                    <a:pt x="229" y="111"/>
                  </a:lnTo>
                  <a:lnTo>
                    <a:pt x="234" y="111"/>
                  </a:lnTo>
                  <a:lnTo>
                    <a:pt x="241" y="113"/>
                  </a:lnTo>
                  <a:lnTo>
                    <a:pt x="248" y="113"/>
                  </a:lnTo>
                  <a:lnTo>
                    <a:pt x="250" y="113"/>
                  </a:lnTo>
                  <a:lnTo>
                    <a:pt x="255" y="113"/>
                  </a:lnTo>
                  <a:lnTo>
                    <a:pt x="257" y="113"/>
                  </a:lnTo>
                  <a:lnTo>
                    <a:pt x="260" y="116"/>
                  </a:lnTo>
                  <a:lnTo>
                    <a:pt x="267" y="116"/>
                  </a:lnTo>
                  <a:lnTo>
                    <a:pt x="272" y="118"/>
                  </a:lnTo>
                  <a:lnTo>
                    <a:pt x="276" y="120"/>
                  </a:lnTo>
                  <a:lnTo>
                    <a:pt x="283" y="120"/>
                  </a:lnTo>
                  <a:lnTo>
                    <a:pt x="286" y="123"/>
                  </a:lnTo>
                  <a:lnTo>
                    <a:pt x="288" y="123"/>
                  </a:lnTo>
                  <a:lnTo>
                    <a:pt x="293" y="125"/>
                  </a:lnTo>
                  <a:lnTo>
                    <a:pt x="295" y="127"/>
                  </a:lnTo>
                  <a:lnTo>
                    <a:pt x="298" y="132"/>
                  </a:lnTo>
                  <a:lnTo>
                    <a:pt x="300" y="134"/>
                  </a:lnTo>
                  <a:lnTo>
                    <a:pt x="302" y="137"/>
                  </a:lnTo>
                  <a:lnTo>
                    <a:pt x="305" y="142"/>
                  </a:lnTo>
                  <a:lnTo>
                    <a:pt x="309" y="144"/>
                  </a:lnTo>
                  <a:lnTo>
                    <a:pt x="312" y="144"/>
                  </a:lnTo>
                  <a:lnTo>
                    <a:pt x="319" y="144"/>
                  </a:lnTo>
                  <a:lnTo>
                    <a:pt x="354" y="144"/>
                  </a:lnTo>
                  <a:lnTo>
                    <a:pt x="359" y="142"/>
                  </a:lnTo>
                  <a:lnTo>
                    <a:pt x="361" y="142"/>
                  </a:lnTo>
                  <a:lnTo>
                    <a:pt x="371" y="144"/>
                  </a:lnTo>
                  <a:lnTo>
                    <a:pt x="373" y="146"/>
                  </a:lnTo>
                  <a:lnTo>
                    <a:pt x="375" y="146"/>
                  </a:lnTo>
                  <a:lnTo>
                    <a:pt x="378" y="149"/>
                  </a:lnTo>
                  <a:lnTo>
                    <a:pt x="385" y="151"/>
                  </a:lnTo>
                  <a:lnTo>
                    <a:pt x="392" y="153"/>
                  </a:lnTo>
                  <a:lnTo>
                    <a:pt x="397" y="156"/>
                  </a:lnTo>
                  <a:lnTo>
                    <a:pt x="401" y="156"/>
                  </a:lnTo>
                  <a:lnTo>
                    <a:pt x="409" y="156"/>
                  </a:lnTo>
                  <a:lnTo>
                    <a:pt x="411" y="158"/>
                  </a:lnTo>
                  <a:lnTo>
                    <a:pt x="413" y="158"/>
                  </a:lnTo>
                  <a:lnTo>
                    <a:pt x="416" y="160"/>
                  </a:lnTo>
                  <a:lnTo>
                    <a:pt x="418" y="158"/>
                  </a:lnTo>
                  <a:lnTo>
                    <a:pt x="423" y="156"/>
                  </a:lnTo>
                  <a:lnTo>
                    <a:pt x="430" y="153"/>
                  </a:lnTo>
                  <a:lnTo>
                    <a:pt x="435" y="153"/>
                  </a:lnTo>
                  <a:lnTo>
                    <a:pt x="437" y="153"/>
                  </a:lnTo>
                  <a:lnTo>
                    <a:pt x="439" y="151"/>
                  </a:lnTo>
                  <a:lnTo>
                    <a:pt x="442" y="151"/>
                  </a:lnTo>
                  <a:lnTo>
                    <a:pt x="451" y="151"/>
                  </a:lnTo>
                  <a:lnTo>
                    <a:pt x="453" y="149"/>
                  </a:lnTo>
                  <a:lnTo>
                    <a:pt x="461" y="149"/>
                  </a:lnTo>
                  <a:lnTo>
                    <a:pt x="465" y="149"/>
                  </a:lnTo>
                  <a:lnTo>
                    <a:pt x="472" y="149"/>
                  </a:lnTo>
                  <a:lnTo>
                    <a:pt x="479" y="149"/>
                  </a:lnTo>
                  <a:lnTo>
                    <a:pt x="487" y="146"/>
                  </a:lnTo>
                  <a:lnTo>
                    <a:pt x="491" y="144"/>
                  </a:lnTo>
                  <a:lnTo>
                    <a:pt x="496" y="142"/>
                  </a:lnTo>
                  <a:lnTo>
                    <a:pt x="498" y="139"/>
                  </a:lnTo>
                  <a:lnTo>
                    <a:pt x="512" y="130"/>
                  </a:lnTo>
                  <a:lnTo>
                    <a:pt x="510" y="127"/>
                  </a:lnTo>
                  <a:lnTo>
                    <a:pt x="505" y="123"/>
                  </a:lnTo>
                  <a:lnTo>
                    <a:pt x="505" y="120"/>
                  </a:lnTo>
                  <a:lnTo>
                    <a:pt x="510" y="118"/>
                  </a:lnTo>
                  <a:lnTo>
                    <a:pt x="512" y="113"/>
                  </a:lnTo>
                  <a:lnTo>
                    <a:pt x="517" y="113"/>
                  </a:lnTo>
                  <a:lnTo>
                    <a:pt x="522" y="113"/>
                  </a:lnTo>
                  <a:lnTo>
                    <a:pt x="524" y="116"/>
                  </a:lnTo>
                  <a:lnTo>
                    <a:pt x="529" y="118"/>
                  </a:lnTo>
                  <a:lnTo>
                    <a:pt x="534" y="118"/>
                  </a:lnTo>
                  <a:lnTo>
                    <a:pt x="541" y="113"/>
                  </a:lnTo>
                  <a:lnTo>
                    <a:pt x="546" y="111"/>
                  </a:lnTo>
                  <a:lnTo>
                    <a:pt x="550" y="106"/>
                  </a:lnTo>
                  <a:lnTo>
                    <a:pt x="553" y="106"/>
                  </a:lnTo>
                  <a:lnTo>
                    <a:pt x="555" y="106"/>
                  </a:lnTo>
                  <a:lnTo>
                    <a:pt x="557" y="106"/>
                  </a:lnTo>
                  <a:lnTo>
                    <a:pt x="562" y="104"/>
                  </a:lnTo>
                  <a:lnTo>
                    <a:pt x="574" y="94"/>
                  </a:lnTo>
                  <a:lnTo>
                    <a:pt x="576" y="92"/>
                  </a:lnTo>
                  <a:lnTo>
                    <a:pt x="583" y="92"/>
                  </a:lnTo>
                  <a:lnTo>
                    <a:pt x="588" y="92"/>
                  </a:lnTo>
                  <a:lnTo>
                    <a:pt x="595" y="92"/>
                  </a:lnTo>
                  <a:lnTo>
                    <a:pt x="600" y="90"/>
                  </a:lnTo>
                  <a:lnTo>
                    <a:pt x="605" y="92"/>
                  </a:lnTo>
                  <a:lnTo>
                    <a:pt x="609" y="92"/>
                  </a:lnTo>
                  <a:lnTo>
                    <a:pt x="612" y="92"/>
                  </a:lnTo>
                  <a:lnTo>
                    <a:pt x="612" y="90"/>
                  </a:lnTo>
                  <a:lnTo>
                    <a:pt x="609" y="87"/>
                  </a:lnTo>
                  <a:lnTo>
                    <a:pt x="609" y="85"/>
                  </a:lnTo>
                  <a:lnTo>
                    <a:pt x="609" y="82"/>
                  </a:lnTo>
                  <a:lnTo>
                    <a:pt x="607" y="82"/>
                  </a:lnTo>
                  <a:lnTo>
                    <a:pt x="600" y="78"/>
                  </a:lnTo>
                  <a:lnTo>
                    <a:pt x="598" y="75"/>
                  </a:lnTo>
                  <a:lnTo>
                    <a:pt x="595" y="73"/>
                  </a:lnTo>
                  <a:lnTo>
                    <a:pt x="588" y="75"/>
                  </a:lnTo>
                  <a:lnTo>
                    <a:pt x="583" y="78"/>
                  </a:lnTo>
                  <a:lnTo>
                    <a:pt x="579" y="80"/>
                  </a:lnTo>
                  <a:lnTo>
                    <a:pt x="572" y="80"/>
                  </a:lnTo>
                  <a:lnTo>
                    <a:pt x="562" y="78"/>
                  </a:lnTo>
                  <a:lnTo>
                    <a:pt x="560" y="75"/>
                  </a:lnTo>
                  <a:lnTo>
                    <a:pt x="560" y="73"/>
                  </a:lnTo>
                  <a:lnTo>
                    <a:pt x="560" y="68"/>
                  </a:lnTo>
                  <a:lnTo>
                    <a:pt x="562" y="66"/>
                  </a:lnTo>
                  <a:lnTo>
                    <a:pt x="562" y="64"/>
                  </a:lnTo>
                  <a:lnTo>
                    <a:pt x="562" y="61"/>
                  </a:lnTo>
                  <a:lnTo>
                    <a:pt x="562" y="59"/>
                  </a:lnTo>
                  <a:lnTo>
                    <a:pt x="562" y="56"/>
                  </a:lnTo>
                  <a:lnTo>
                    <a:pt x="564" y="54"/>
                  </a:lnTo>
                  <a:lnTo>
                    <a:pt x="569" y="49"/>
                  </a:lnTo>
                  <a:lnTo>
                    <a:pt x="572" y="47"/>
                  </a:lnTo>
                  <a:lnTo>
                    <a:pt x="574" y="47"/>
                  </a:lnTo>
                  <a:lnTo>
                    <a:pt x="576" y="49"/>
                  </a:lnTo>
                  <a:lnTo>
                    <a:pt x="586" y="52"/>
                  </a:lnTo>
                  <a:lnTo>
                    <a:pt x="590" y="52"/>
                  </a:lnTo>
                  <a:lnTo>
                    <a:pt x="593" y="52"/>
                  </a:lnTo>
                  <a:lnTo>
                    <a:pt x="598" y="52"/>
                  </a:lnTo>
                  <a:lnTo>
                    <a:pt x="609" y="45"/>
                  </a:lnTo>
                  <a:lnTo>
                    <a:pt x="609" y="42"/>
                  </a:lnTo>
                  <a:lnTo>
                    <a:pt x="609" y="40"/>
                  </a:lnTo>
                  <a:lnTo>
                    <a:pt x="612" y="38"/>
                  </a:lnTo>
                  <a:lnTo>
                    <a:pt x="614" y="38"/>
                  </a:lnTo>
                  <a:lnTo>
                    <a:pt x="616" y="33"/>
                  </a:lnTo>
                  <a:lnTo>
                    <a:pt x="616" y="28"/>
                  </a:lnTo>
                  <a:lnTo>
                    <a:pt x="619" y="26"/>
                  </a:lnTo>
                  <a:lnTo>
                    <a:pt x="624" y="26"/>
                  </a:lnTo>
                  <a:lnTo>
                    <a:pt x="628" y="21"/>
                  </a:lnTo>
                  <a:lnTo>
                    <a:pt x="628" y="19"/>
                  </a:lnTo>
                  <a:lnTo>
                    <a:pt x="628" y="14"/>
                  </a:lnTo>
                  <a:lnTo>
                    <a:pt x="626" y="14"/>
                  </a:lnTo>
                  <a:lnTo>
                    <a:pt x="624" y="14"/>
                  </a:lnTo>
                  <a:lnTo>
                    <a:pt x="619" y="14"/>
                  </a:lnTo>
                  <a:lnTo>
                    <a:pt x="619" y="12"/>
                  </a:lnTo>
                  <a:lnTo>
                    <a:pt x="626" y="9"/>
                  </a:lnTo>
                  <a:lnTo>
                    <a:pt x="628" y="7"/>
                  </a:lnTo>
                  <a:lnTo>
                    <a:pt x="631" y="4"/>
                  </a:lnTo>
                  <a:lnTo>
                    <a:pt x="640" y="4"/>
                  </a:lnTo>
                  <a:lnTo>
                    <a:pt x="650" y="2"/>
                  </a:lnTo>
                  <a:lnTo>
                    <a:pt x="657" y="2"/>
                  </a:lnTo>
                  <a:lnTo>
                    <a:pt x="664" y="0"/>
                  </a:lnTo>
                  <a:lnTo>
                    <a:pt x="668" y="0"/>
                  </a:lnTo>
                  <a:lnTo>
                    <a:pt x="673" y="2"/>
                  </a:lnTo>
                  <a:lnTo>
                    <a:pt x="675" y="4"/>
                  </a:lnTo>
                  <a:lnTo>
                    <a:pt x="678" y="7"/>
                  </a:lnTo>
                  <a:lnTo>
                    <a:pt x="683" y="7"/>
                  </a:lnTo>
                  <a:lnTo>
                    <a:pt x="687" y="7"/>
                  </a:lnTo>
                  <a:lnTo>
                    <a:pt x="692" y="7"/>
                  </a:lnTo>
                  <a:lnTo>
                    <a:pt x="694" y="7"/>
                  </a:lnTo>
                  <a:lnTo>
                    <a:pt x="697" y="9"/>
                  </a:lnTo>
                  <a:lnTo>
                    <a:pt x="699" y="12"/>
                  </a:lnTo>
                  <a:lnTo>
                    <a:pt x="699" y="14"/>
                  </a:lnTo>
                  <a:lnTo>
                    <a:pt x="701" y="14"/>
                  </a:lnTo>
                  <a:lnTo>
                    <a:pt x="704" y="16"/>
                  </a:lnTo>
                  <a:lnTo>
                    <a:pt x="706" y="19"/>
                  </a:lnTo>
                  <a:lnTo>
                    <a:pt x="706" y="21"/>
                  </a:lnTo>
                  <a:lnTo>
                    <a:pt x="706" y="23"/>
                  </a:lnTo>
                  <a:lnTo>
                    <a:pt x="709" y="26"/>
                  </a:lnTo>
                  <a:lnTo>
                    <a:pt x="711" y="28"/>
                  </a:lnTo>
                  <a:lnTo>
                    <a:pt x="716" y="35"/>
                  </a:lnTo>
                  <a:lnTo>
                    <a:pt x="718" y="42"/>
                  </a:lnTo>
                  <a:lnTo>
                    <a:pt x="718" y="45"/>
                  </a:lnTo>
                  <a:lnTo>
                    <a:pt x="720" y="45"/>
                  </a:lnTo>
                  <a:lnTo>
                    <a:pt x="720" y="49"/>
                  </a:lnTo>
                  <a:lnTo>
                    <a:pt x="720" y="52"/>
                  </a:lnTo>
                  <a:lnTo>
                    <a:pt x="723" y="54"/>
                  </a:lnTo>
                  <a:lnTo>
                    <a:pt x="727" y="54"/>
                  </a:lnTo>
                  <a:lnTo>
                    <a:pt x="735" y="52"/>
                  </a:lnTo>
                  <a:lnTo>
                    <a:pt x="737" y="54"/>
                  </a:lnTo>
                  <a:lnTo>
                    <a:pt x="742" y="54"/>
                  </a:lnTo>
                  <a:lnTo>
                    <a:pt x="746" y="56"/>
                  </a:lnTo>
                  <a:lnTo>
                    <a:pt x="753" y="61"/>
                  </a:lnTo>
                  <a:lnTo>
                    <a:pt x="758" y="61"/>
                  </a:lnTo>
                  <a:lnTo>
                    <a:pt x="761" y="61"/>
                  </a:lnTo>
                  <a:lnTo>
                    <a:pt x="763" y="64"/>
                  </a:lnTo>
                  <a:lnTo>
                    <a:pt x="763" y="66"/>
                  </a:lnTo>
                  <a:lnTo>
                    <a:pt x="765" y="68"/>
                  </a:lnTo>
                  <a:lnTo>
                    <a:pt x="763" y="71"/>
                  </a:lnTo>
                  <a:lnTo>
                    <a:pt x="765" y="73"/>
                  </a:lnTo>
                  <a:lnTo>
                    <a:pt x="768" y="75"/>
                  </a:lnTo>
                  <a:lnTo>
                    <a:pt x="768" y="78"/>
                  </a:lnTo>
                  <a:lnTo>
                    <a:pt x="772" y="78"/>
                  </a:lnTo>
                  <a:lnTo>
                    <a:pt x="777" y="78"/>
                  </a:lnTo>
                  <a:lnTo>
                    <a:pt x="782" y="78"/>
                  </a:lnTo>
                  <a:lnTo>
                    <a:pt x="789" y="75"/>
                  </a:lnTo>
                  <a:lnTo>
                    <a:pt x="798" y="73"/>
                  </a:lnTo>
                  <a:lnTo>
                    <a:pt x="803" y="73"/>
                  </a:lnTo>
                  <a:lnTo>
                    <a:pt x="810" y="68"/>
                  </a:lnTo>
                  <a:lnTo>
                    <a:pt x="817" y="68"/>
                  </a:lnTo>
                  <a:lnTo>
                    <a:pt x="817" y="71"/>
                  </a:lnTo>
                  <a:lnTo>
                    <a:pt x="817" y="73"/>
                  </a:lnTo>
                  <a:lnTo>
                    <a:pt x="817" y="75"/>
                  </a:lnTo>
                  <a:lnTo>
                    <a:pt x="817" y="80"/>
                  </a:lnTo>
                  <a:lnTo>
                    <a:pt x="815" y="80"/>
                  </a:lnTo>
                  <a:lnTo>
                    <a:pt x="810" y="82"/>
                  </a:lnTo>
                  <a:lnTo>
                    <a:pt x="810" y="87"/>
                  </a:lnTo>
                  <a:lnTo>
                    <a:pt x="805" y="92"/>
                  </a:lnTo>
                  <a:lnTo>
                    <a:pt x="805" y="99"/>
                  </a:lnTo>
                  <a:lnTo>
                    <a:pt x="801" y="106"/>
                  </a:lnTo>
                  <a:lnTo>
                    <a:pt x="796" y="108"/>
                  </a:lnTo>
                  <a:lnTo>
                    <a:pt x="796" y="113"/>
                  </a:lnTo>
                  <a:lnTo>
                    <a:pt x="794" y="113"/>
                  </a:lnTo>
                  <a:lnTo>
                    <a:pt x="791" y="113"/>
                  </a:lnTo>
                  <a:lnTo>
                    <a:pt x="779" y="111"/>
                  </a:lnTo>
                  <a:lnTo>
                    <a:pt x="775" y="113"/>
                  </a:lnTo>
                  <a:lnTo>
                    <a:pt x="768" y="118"/>
                  </a:lnTo>
                  <a:lnTo>
                    <a:pt x="770" y="120"/>
                  </a:lnTo>
                  <a:lnTo>
                    <a:pt x="770" y="125"/>
                  </a:lnTo>
                  <a:lnTo>
                    <a:pt x="770" y="137"/>
                  </a:lnTo>
                  <a:lnTo>
                    <a:pt x="768" y="139"/>
                  </a:lnTo>
                  <a:lnTo>
                    <a:pt x="761" y="144"/>
                  </a:lnTo>
                  <a:lnTo>
                    <a:pt x="761" y="146"/>
                  </a:lnTo>
                  <a:lnTo>
                    <a:pt x="758" y="144"/>
                  </a:lnTo>
                  <a:lnTo>
                    <a:pt x="756" y="142"/>
                  </a:lnTo>
                  <a:lnTo>
                    <a:pt x="753" y="144"/>
                  </a:lnTo>
                  <a:lnTo>
                    <a:pt x="751" y="146"/>
                  </a:lnTo>
                  <a:lnTo>
                    <a:pt x="749" y="151"/>
                  </a:lnTo>
                  <a:lnTo>
                    <a:pt x="742" y="153"/>
                  </a:lnTo>
                  <a:lnTo>
                    <a:pt x="735" y="156"/>
                  </a:lnTo>
                  <a:lnTo>
                    <a:pt x="730" y="156"/>
                  </a:lnTo>
                  <a:lnTo>
                    <a:pt x="730" y="163"/>
                  </a:lnTo>
                  <a:lnTo>
                    <a:pt x="720" y="163"/>
                  </a:lnTo>
                  <a:lnTo>
                    <a:pt x="716" y="160"/>
                  </a:lnTo>
                  <a:lnTo>
                    <a:pt x="711" y="160"/>
                  </a:lnTo>
                  <a:lnTo>
                    <a:pt x="709" y="163"/>
                  </a:lnTo>
                  <a:lnTo>
                    <a:pt x="704" y="168"/>
                  </a:lnTo>
                  <a:lnTo>
                    <a:pt x="699" y="170"/>
                  </a:lnTo>
                  <a:lnTo>
                    <a:pt x="690" y="175"/>
                  </a:lnTo>
                  <a:lnTo>
                    <a:pt x="685" y="175"/>
                  </a:lnTo>
                  <a:lnTo>
                    <a:pt x="678" y="182"/>
                  </a:lnTo>
                  <a:lnTo>
                    <a:pt x="675" y="184"/>
                  </a:lnTo>
                  <a:lnTo>
                    <a:pt x="671" y="184"/>
                  </a:lnTo>
                  <a:lnTo>
                    <a:pt x="666" y="186"/>
                  </a:lnTo>
                  <a:lnTo>
                    <a:pt x="666" y="184"/>
                  </a:lnTo>
                  <a:lnTo>
                    <a:pt x="664" y="184"/>
                  </a:lnTo>
                  <a:lnTo>
                    <a:pt x="661" y="186"/>
                  </a:lnTo>
                  <a:lnTo>
                    <a:pt x="652" y="189"/>
                  </a:lnTo>
                  <a:lnTo>
                    <a:pt x="650" y="191"/>
                  </a:lnTo>
                  <a:lnTo>
                    <a:pt x="647" y="193"/>
                  </a:lnTo>
                  <a:lnTo>
                    <a:pt x="645" y="196"/>
                  </a:lnTo>
                  <a:lnTo>
                    <a:pt x="642" y="196"/>
                  </a:lnTo>
                  <a:lnTo>
                    <a:pt x="638" y="198"/>
                  </a:lnTo>
                  <a:lnTo>
                    <a:pt x="635" y="198"/>
                  </a:lnTo>
                  <a:lnTo>
                    <a:pt x="638" y="196"/>
                  </a:lnTo>
                  <a:lnTo>
                    <a:pt x="642" y="193"/>
                  </a:lnTo>
                  <a:lnTo>
                    <a:pt x="642" y="191"/>
                  </a:lnTo>
                  <a:lnTo>
                    <a:pt x="642" y="189"/>
                  </a:lnTo>
                  <a:lnTo>
                    <a:pt x="640" y="189"/>
                  </a:lnTo>
                  <a:lnTo>
                    <a:pt x="638" y="189"/>
                  </a:lnTo>
                  <a:lnTo>
                    <a:pt x="640" y="186"/>
                  </a:lnTo>
                  <a:lnTo>
                    <a:pt x="640" y="184"/>
                  </a:lnTo>
                  <a:lnTo>
                    <a:pt x="642" y="184"/>
                  </a:lnTo>
                  <a:lnTo>
                    <a:pt x="650" y="177"/>
                  </a:lnTo>
                  <a:lnTo>
                    <a:pt x="650" y="175"/>
                  </a:lnTo>
                  <a:lnTo>
                    <a:pt x="647" y="172"/>
                  </a:lnTo>
                  <a:lnTo>
                    <a:pt x="645" y="170"/>
                  </a:lnTo>
                  <a:lnTo>
                    <a:pt x="645" y="168"/>
                  </a:lnTo>
                  <a:lnTo>
                    <a:pt x="642" y="170"/>
                  </a:lnTo>
                  <a:lnTo>
                    <a:pt x="638" y="170"/>
                  </a:lnTo>
                  <a:lnTo>
                    <a:pt x="635" y="170"/>
                  </a:lnTo>
                  <a:lnTo>
                    <a:pt x="631" y="172"/>
                  </a:lnTo>
                  <a:lnTo>
                    <a:pt x="628" y="175"/>
                  </a:lnTo>
                  <a:lnTo>
                    <a:pt x="626" y="177"/>
                  </a:lnTo>
                  <a:lnTo>
                    <a:pt x="626" y="179"/>
                  </a:lnTo>
                  <a:lnTo>
                    <a:pt x="619" y="182"/>
                  </a:lnTo>
                  <a:lnTo>
                    <a:pt x="616" y="184"/>
                  </a:lnTo>
                  <a:lnTo>
                    <a:pt x="614" y="184"/>
                  </a:lnTo>
                  <a:lnTo>
                    <a:pt x="612" y="186"/>
                  </a:lnTo>
                  <a:lnTo>
                    <a:pt x="612" y="189"/>
                  </a:lnTo>
                  <a:lnTo>
                    <a:pt x="609" y="191"/>
                  </a:lnTo>
                  <a:lnTo>
                    <a:pt x="607" y="193"/>
                  </a:lnTo>
                  <a:lnTo>
                    <a:pt x="602" y="193"/>
                  </a:lnTo>
                  <a:lnTo>
                    <a:pt x="600" y="193"/>
                  </a:lnTo>
                  <a:lnTo>
                    <a:pt x="598" y="193"/>
                  </a:lnTo>
                  <a:lnTo>
                    <a:pt x="595" y="193"/>
                  </a:lnTo>
                  <a:lnTo>
                    <a:pt x="593" y="193"/>
                  </a:lnTo>
                  <a:lnTo>
                    <a:pt x="590" y="193"/>
                  </a:lnTo>
                  <a:lnTo>
                    <a:pt x="588" y="198"/>
                  </a:lnTo>
                  <a:lnTo>
                    <a:pt x="588" y="201"/>
                  </a:lnTo>
                  <a:lnTo>
                    <a:pt x="593" y="205"/>
                  </a:lnTo>
                  <a:lnTo>
                    <a:pt x="593" y="208"/>
                  </a:lnTo>
                  <a:lnTo>
                    <a:pt x="595" y="208"/>
                  </a:lnTo>
                  <a:lnTo>
                    <a:pt x="598" y="208"/>
                  </a:lnTo>
                  <a:lnTo>
                    <a:pt x="600" y="210"/>
                  </a:lnTo>
                  <a:lnTo>
                    <a:pt x="602" y="210"/>
                  </a:lnTo>
                  <a:lnTo>
                    <a:pt x="605" y="212"/>
                  </a:lnTo>
                  <a:lnTo>
                    <a:pt x="605" y="215"/>
                  </a:lnTo>
                  <a:lnTo>
                    <a:pt x="605" y="217"/>
                  </a:lnTo>
                  <a:lnTo>
                    <a:pt x="607" y="217"/>
                  </a:lnTo>
                  <a:lnTo>
                    <a:pt x="614" y="219"/>
                  </a:lnTo>
                  <a:lnTo>
                    <a:pt x="616" y="219"/>
                  </a:lnTo>
                  <a:lnTo>
                    <a:pt x="619" y="217"/>
                  </a:lnTo>
                  <a:lnTo>
                    <a:pt x="624" y="215"/>
                  </a:lnTo>
                  <a:lnTo>
                    <a:pt x="624" y="212"/>
                  </a:lnTo>
                  <a:lnTo>
                    <a:pt x="631" y="210"/>
                  </a:lnTo>
                  <a:lnTo>
                    <a:pt x="635" y="212"/>
                  </a:lnTo>
                  <a:lnTo>
                    <a:pt x="638" y="215"/>
                  </a:lnTo>
                  <a:lnTo>
                    <a:pt x="640" y="215"/>
                  </a:lnTo>
                  <a:lnTo>
                    <a:pt x="640" y="217"/>
                  </a:lnTo>
                  <a:lnTo>
                    <a:pt x="642" y="217"/>
                  </a:lnTo>
                  <a:lnTo>
                    <a:pt x="645" y="215"/>
                  </a:lnTo>
                  <a:lnTo>
                    <a:pt x="647" y="215"/>
                  </a:lnTo>
                  <a:lnTo>
                    <a:pt x="652" y="217"/>
                  </a:lnTo>
                  <a:lnTo>
                    <a:pt x="654" y="217"/>
                  </a:lnTo>
                  <a:lnTo>
                    <a:pt x="654" y="219"/>
                  </a:lnTo>
                  <a:lnTo>
                    <a:pt x="654" y="222"/>
                  </a:lnTo>
                  <a:lnTo>
                    <a:pt x="652" y="224"/>
                  </a:lnTo>
                  <a:lnTo>
                    <a:pt x="650" y="224"/>
                  </a:lnTo>
                  <a:lnTo>
                    <a:pt x="650" y="222"/>
                  </a:lnTo>
                  <a:lnTo>
                    <a:pt x="647" y="222"/>
                  </a:lnTo>
                  <a:lnTo>
                    <a:pt x="645" y="224"/>
                  </a:lnTo>
                  <a:lnTo>
                    <a:pt x="642" y="224"/>
                  </a:lnTo>
                  <a:lnTo>
                    <a:pt x="638" y="227"/>
                  </a:lnTo>
                  <a:lnTo>
                    <a:pt x="635" y="227"/>
                  </a:lnTo>
                  <a:lnTo>
                    <a:pt x="631" y="227"/>
                  </a:lnTo>
                  <a:lnTo>
                    <a:pt x="633" y="229"/>
                  </a:lnTo>
                  <a:lnTo>
                    <a:pt x="631" y="229"/>
                  </a:lnTo>
                  <a:lnTo>
                    <a:pt x="631" y="231"/>
                  </a:lnTo>
                  <a:lnTo>
                    <a:pt x="628" y="234"/>
                  </a:lnTo>
                  <a:lnTo>
                    <a:pt x="626" y="234"/>
                  </a:lnTo>
                  <a:lnTo>
                    <a:pt x="626" y="231"/>
                  </a:lnTo>
                  <a:lnTo>
                    <a:pt x="624" y="231"/>
                  </a:lnTo>
                  <a:lnTo>
                    <a:pt x="621" y="234"/>
                  </a:lnTo>
                  <a:lnTo>
                    <a:pt x="624" y="236"/>
                  </a:lnTo>
                  <a:lnTo>
                    <a:pt x="621" y="236"/>
                  </a:lnTo>
                  <a:lnTo>
                    <a:pt x="621" y="238"/>
                  </a:lnTo>
                  <a:lnTo>
                    <a:pt x="616" y="241"/>
                  </a:lnTo>
                  <a:lnTo>
                    <a:pt x="614" y="243"/>
                  </a:lnTo>
                  <a:lnTo>
                    <a:pt x="612" y="248"/>
                  </a:lnTo>
                  <a:lnTo>
                    <a:pt x="609" y="250"/>
                  </a:lnTo>
                  <a:lnTo>
                    <a:pt x="609" y="253"/>
                  </a:lnTo>
                  <a:lnTo>
                    <a:pt x="612" y="253"/>
                  </a:lnTo>
                  <a:lnTo>
                    <a:pt x="614" y="255"/>
                  </a:lnTo>
                  <a:lnTo>
                    <a:pt x="624" y="257"/>
                  </a:lnTo>
                  <a:lnTo>
                    <a:pt x="624" y="260"/>
                  </a:lnTo>
                  <a:lnTo>
                    <a:pt x="626" y="262"/>
                  </a:lnTo>
                  <a:lnTo>
                    <a:pt x="628" y="264"/>
                  </a:lnTo>
                  <a:lnTo>
                    <a:pt x="631" y="271"/>
                  </a:lnTo>
                  <a:lnTo>
                    <a:pt x="631" y="276"/>
                  </a:lnTo>
                  <a:lnTo>
                    <a:pt x="633" y="279"/>
                  </a:lnTo>
                  <a:lnTo>
                    <a:pt x="635" y="281"/>
                  </a:lnTo>
                  <a:lnTo>
                    <a:pt x="638" y="283"/>
                  </a:lnTo>
                  <a:lnTo>
                    <a:pt x="638" y="286"/>
                  </a:lnTo>
                  <a:lnTo>
                    <a:pt x="642" y="288"/>
                  </a:lnTo>
                  <a:lnTo>
                    <a:pt x="645" y="293"/>
                  </a:lnTo>
                  <a:lnTo>
                    <a:pt x="640" y="290"/>
                  </a:lnTo>
                  <a:lnTo>
                    <a:pt x="638" y="290"/>
                  </a:lnTo>
                  <a:lnTo>
                    <a:pt x="635" y="290"/>
                  </a:lnTo>
                  <a:lnTo>
                    <a:pt x="631" y="288"/>
                  </a:lnTo>
                  <a:lnTo>
                    <a:pt x="628" y="288"/>
                  </a:lnTo>
                  <a:lnTo>
                    <a:pt x="621" y="288"/>
                  </a:lnTo>
                  <a:lnTo>
                    <a:pt x="621" y="290"/>
                  </a:lnTo>
                  <a:lnTo>
                    <a:pt x="628" y="288"/>
                  </a:lnTo>
                  <a:lnTo>
                    <a:pt x="628" y="290"/>
                  </a:lnTo>
                  <a:lnTo>
                    <a:pt x="631" y="290"/>
                  </a:lnTo>
                  <a:lnTo>
                    <a:pt x="633" y="290"/>
                  </a:lnTo>
                  <a:lnTo>
                    <a:pt x="635" y="293"/>
                  </a:lnTo>
                  <a:lnTo>
                    <a:pt x="638" y="295"/>
                  </a:lnTo>
                  <a:lnTo>
                    <a:pt x="640" y="297"/>
                  </a:lnTo>
                  <a:lnTo>
                    <a:pt x="642" y="297"/>
                  </a:lnTo>
                  <a:lnTo>
                    <a:pt x="645" y="300"/>
                  </a:lnTo>
                  <a:lnTo>
                    <a:pt x="645" y="302"/>
                  </a:lnTo>
                  <a:lnTo>
                    <a:pt x="642" y="305"/>
                  </a:lnTo>
                  <a:lnTo>
                    <a:pt x="640" y="305"/>
                  </a:lnTo>
                  <a:lnTo>
                    <a:pt x="638" y="307"/>
                  </a:lnTo>
                  <a:lnTo>
                    <a:pt x="635" y="307"/>
                  </a:lnTo>
                  <a:lnTo>
                    <a:pt x="633" y="309"/>
                  </a:lnTo>
                  <a:lnTo>
                    <a:pt x="631" y="309"/>
                  </a:lnTo>
                  <a:lnTo>
                    <a:pt x="628" y="309"/>
                  </a:lnTo>
                  <a:lnTo>
                    <a:pt x="624" y="312"/>
                  </a:lnTo>
                  <a:lnTo>
                    <a:pt x="621" y="312"/>
                  </a:lnTo>
                  <a:lnTo>
                    <a:pt x="626" y="312"/>
                  </a:lnTo>
                  <a:lnTo>
                    <a:pt x="628" y="312"/>
                  </a:lnTo>
                  <a:lnTo>
                    <a:pt x="631" y="314"/>
                  </a:lnTo>
                  <a:lnTo>
                    <a:pt x="635" y="312"/>
                  </a:lnTo>
                  <a:lnTo>
                    <a:pt x="638" y="312"/>
                  </a:lnTo>
                  <a:lnTo>
                    <a:pt x="640" y="314"/>
                  </a:lnTo>
                  <a:lnTo>
                    <a:pt x="642" y="316"/>
                  </a:lnTo>
                  <a:lnTo>
                    <a:pt x="645" y="316"/>
                  </a:lnTo>
                  <a:lnTo>
                    <a:pt x="647" y="316"/>
                  </a:lnTo>
                  <a:lnTo>
                    <a:pt x="645" y="316"/>
                  </a:lnTo>
                  <a:lnTo>
                    <a:pt x="642" y="321"/>
                  </a:lnTo>
                  <a:lnTo>
                    <a:pt x="640" y="321"/>
                  </a:lnTo>
                  <a:lnTo>
                    <a:pt x="645" y="321"/>
                  </a:lnTo>
                  <a:lnTo>
                    <a:pt x="645" y="323"/>
                  </a:lnTo>
                  <a:lnTo>
                    <a:pt x="645" y="326"/>
                  </a:lnTo>
                  <a:lnTo>
                    <a:pt x="645" y="323"/>
                  </a:lnTo>
                  <a:lnTo>
                    <a:pt x="642" y="326"/>
                  </a:lnTo>
                  <a:lnTo>
                    <a:pt x="640" y="326"/>
                  </a:lnTo>
                  <a:lnTo>
                    <a:pt x="640" y="328"/>
                  </a:lnTo>
                  <a:lnTo>
                    <a:pt x="640" y="333"/>
                  </a:lnTo>
                  <a:lnTo>
                    <a:pt x="640" y="338"/>
                  </a:lnTo>
                  <a:lnTo>
                    <a:pt x="638" y="340"/>
                  </a:lnTo>
                  <a:lnTo>
                    <a:pt x="635" y="338"/>
                  </a:lnTo>
                  <a:lnTo>
                    <a:pt x="633" y="338"/>
                  </a:lnTo>
                  <a:lnTo>
                    <a:pt x="633" y="340"/>
                  </a:lnTo>
                  <a:lnTo>
                    <a:pt x="631" y="342"/>
                  </a:lnTo>
                  <a:lnTo>
                    <a:pt x="631" y="345"/>
                  </a:lnTo>
                  <a:lnTo>
                    <a:pt x="628" y="345"/>
                  </a:lnTo>
                  <a:lnTo>
                    <a:pt x="628" y="347"/>
                  </a:lnTo>
                  <a:lnTo>
                    <a:pt x="626" y="347"/>
                  </a:lnTo>
                  <a:lnTo>
                    <a:pt x="626" y="349"/>
                  </a:lnTo>
                  <a:lnTo>
                    <a:pt x="626" y="352"/>
                  </a:lnTo>
                  <a:lnTo>
                    <a:pt x="624" y="354"/>
                  </a:lnTo>
                  <a:lnTo>
                    <a:pt x="621" y="357"/>
                  </a:lnTo>
                  <a:lnTo>
                    <a:pt x="621" y="359"/>
                  </a:lnTo>
                  <a:lnTo>
                    <a:pt x="619" y="361"/>
                  </a:lnTo>
                  <a:lnTo>
                    <a:pt x="619" y="359"/>
                  </a:lnTo>
                  <a:lnTo>
                    <a:pt x="616" y="359"/>
                  </a:lnTo>
                  <a:lnTo>
                    <a:pt x="614" y="359"/>
                  </a:lnTo>
                  <a:lnTo>
                    <a:pt x="616" y="364"/>
                  </a:lnTo>
                  <a:lnTo>
                    <a:pt x="614" y="368"/>
                  </a:lnTo>
                  <a:lnTo>
                    <a:pt x="614" y="371"/>
                  </a:lnTo>
                  <a:lnTo>
                    <a:pt x="614" y="373"/>
                  </a:lnTo>
                  <a:lnTo>
                    <a:pt x="612" y="373"/>
                  </a:lnTo>
                  <a:lnTo>
                    <a:pt x="612" y="375"/>
                  </a:lnTo>
                  <a:lnTo>
                    <a:pt x="609" y="375"/>
                  </a:lnTo>
                  <a:lnTo>
                    <a:pt x="609" y="378"/>
                  </a:lnTo>
                  <a:lnTo>
                    <a:pt x="607" y="380"/>
                  </a:lnTo>
                  <a:lnTo>
                    <a:pt x="607" y="378"/>
                  </a:lnTo>
                  <a:lnTo>
                    <a:pt x="605" y="380"/>
                  </a:lnTo>
                  <a:lnTo>
                    <a:pt x="605" y="383"/>
                  </a:lnTo>
                  <a:lnTo>
                    <a:pt x="602" y="383"/>
                  </a:lnTo>
                  <a:lnTo>
                    <a:pt x="602" y="385"/>
                  </a:lnTo>
                  <a:lnTo>
                    <a:pt x="600" y="387"/>
                  </a:lnTo>
                  <a:lnTo>
                    <a:pt x="598" y="387"/>
                  </a:lnTo>
                  <a:lnTo>
                    <a:pt x="595" y="387"/>
                  </a:lnTo>
                  <a:lnTo>
                    <a:pt x="593" y="390"/>
                  </a:lnTo>
                  <a:lnTo>
                    <a:pt x="593" y="392"/>
                  </a:lnTo>
                  <a:lnTo>
                    <a:pt x="590" y="394"/>
                  </a:lnTo>
                  <a:lnTo>
                    <a:pt x="588" y="394"/>
                  </a:lnTo>
                  <a:lnTo>
                    <a:pt x="588" y="399"/>
                  </a:lnTo>
                  <a:lnTo>
                    <a:pt x="588" y="397"/>
                  </a:lnTo>
                  <a:lnTo>
                    <a:pt x="586" y="397"/>
                  </a:lnTo>
                  <a:lnTo>
                    <a:pt x="586" y="399"/>
                  </a:lnTo>
                  <a:lnTo>
                    <a:pt x="583" y="399"/>
                  </a:lnTo>
                  <a:lnTo>
                    <a:pt x="581" y="401"/>
                  </a:lnTo>
                  <a:lnTo>
                    <a:pt x="581" y="399"/>
                  </a:lnTo>
                  <a:lnTo>
                    <a:pt x="579" y="401"/>
                  </a:lnTo>
                  <a:lnTo>
                    <a:pt x="576" y="404"/>
                  </a:lnTo>
                  <a:lnTo>
                    <a:pt x="574" y="406"/>
                  </a:lnTo>
                  <a:lnTo>
                    <a:pt x="572" y="408"/>
                  </a:lnTo>
                  <a:lnTo>
                    <a:pt x="567" y="411"/>
                  </a:lnTo>
                  <a:lnTo>
                    <a:pt x="564" y="411"/>
                  </a:lnTo>
                  <a:lnTo>
                    <a:pt x="562" y="411"/>
                  </a:lnTo>
                  <a:lnTo>
                    <a:pt x="560" y="411"/>
                  </a:lnTo>
                  <a:lnTo>
                    <a:pt x="560" y="413"/>
                  </a:lnTo>
                  <a:lnTo>
                    <a:pt x="557" y="413"/>
                  </a:lnTo>
                  <a:lnTo>
                    <a:pt x="557" y="411"/>
                  </a:lnTo>
                  <a:lnTo>
                    <a:pt x="555" y="411"/>
                  </a:lnTo>
                  <a:lnTo>
                    <a:pt x="553" y="411"/>
                  </a:lnTo>
                  <a:lnTo>
                    <a:pt x="553" y="413"/>
                  </a:lnTo>
                  <a:lnTo>
                    <a:pt x="550" y="413"/>
                  </a:lnTo>
                  <a:lnTo>
                    <a:pt x="550" y="411"/>
                  </a:lnTo>
                  <a:lnTo>
                    <a:pt x="548" y="411"/>
                  </a:lnTo>
                  <a:lnTo>
                    <a:pt x="548" y="41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60" name="Freeform 679"/>
            <p:cNvSpPr>
              <a:spLocks/>
            </p:cNvSpPr>
            <p:nvPr/>
          </p:nvSpPr>
          <p:spPr bwMode="auto">
            <a:xfrm>
              <a:off x="3326" y="2244"/>
              <a:ext cx="125" cy="135"/>
            </a:xfrm>
            <a:custGeom>
              <a:avLst/>
              <a:gdLst>
                <a:gd name="T0" fmla="*/ 2147483647 w 107"/>
                <a:gd name="T1" fmla="*/ 2147483647 h 123"/>
                <a:gd name="T2" fmla="*/ 2147483647 w 107"/>
                <a:gd name="T3" fmla="*/ 2147483647 h 123"/>
                <a:gd name="T4" fmla="*/ 2147483647 w 107"/>
                <a:gd name="T5" fmla="*/ 2147483647 h 123"/>
                <a:gd name="T6" fmla="*/ 2147483647 w 107"/>
                <a:gd name="T7" fmla="*/ 2147483647 h 123"/>
                <a:gd name="T8" fmla="*/ 2147483647 w 107"/>
                <a:gd name="T9" fmla="*/ 2147483647 h 123"/>
                <a:gd name="T10" fmla="*/ 2147483647 w 107"/>
                <a:gd name="T11" fmla="*/ 2147483647 h 123"/>
                <a:gd name="T12" fmla="*/ 2147483647 w 107"/>
                <a:gd name="T13" fmla="*/ 2147483647 h 123"/>
                <a:gd name="T14" fmla="*/ 2147483647 w 107"/>
                <a:gd name="T15" fmla="*/ 2147483647 h 123"/>
                <a:gd name="T16" fmla="*/ 2147483647 w 107"/>
                <a:gd name="T17" fmla="*/ 2147483647 h 123"/>
                <a:gd name="T18" fmla="*/ 2147483647 w 107"/>
                <a:gd name="T19" fmla="*/ 2147483647 h 123"/>
                <a:gd name="T20" fmla="*/ 2147483647 w 107"/>
                <a:gd name="T21" fmla="*/ 2147483647 h 123"/>
                <a:gd name="T22" fmla="*/ 2147483647 w 107"/>
                <a:gd name="T23" fmla="*/ 0 h 123"/>
                <a:gd name="T24" fmla="*/ 2147483647 w 107"/>
                <a:gd name="T25" fmla="*/ 0 h 123"/>
                <a:gd name="T26" fmla="*/ 2147483647 w 107"/>
                <a:gd name="T27" fmla="*/ 0 h 123"/>
                <a:gd name="T28" fmla="*/ 2147483647 w 107"/>
                <a:gd name="T29" fmla="*/ 0 h 123"/>
                <a:gd name="T30" fmla="*/ 0 w 107"/>
                <a:gd name="T31" fmla="*/ 2147483647 h 123"/>
                <a:gd name="T32" fmla="*/ 2147483647 w 107"/>
                <a:gd name="T33" fmla="*/ 2147483647 h 123"/>
                <a:gd name="T34" fmla="*/ 2147483647 w 107"/>
                <a:gd name="T35" fmla="*/ 2147483647 h 123"/>
                <a:gd name="T36" fmla="*/ 2147483647 w 107"/>
                <a:gd name="T37" fmla="*/ 2147483647 h 123"/>
                <a:gd name="T38" fmla="*/ 2147483647 w 107"/>
                <a:gd name="T39" fmla="*/ 2147483647 h 123"/>
                <a:gd name="T40" fmla="*/ 2147483647 w 107"/>
                <a:gd name="T41" fmla="*/ 2147483647 h 123"/>
                <a:gd name="T42" fmla="*/ 2147483647 w 107"/>
                <a:gd name="T43" fmla="*/ 2147483647 h 123"/>
                <a:gd name="T44" fmla="*/ 2147483647 w 107"/>
                <a:gd name="T45" fmla="*/ 2147483647 h 123"/>
                <a:gd name="T46" fmla="*/ 2147483647 w 107"/>
                <a:gd name="T47" fmla="*/ 2147483647 h 123"/>
                <a:gd name="T48" fmla="*/ 2147483647 w 107"/>
                <a:gd name="T49" fmla="*/ 2147483647 h 123"/>
                <a:gd name="T50" fmla="*/ 2147483647 w 107"/>
                <a:gd name="T51" fmla="*/ 2147483647 h 123"/>
                <a:gd name="T52" fmla="*/ 2147483647 w 107"/>
                <a:gd name="T53" fmla="*/ 2147483647 h 123"/>
                <a:gd name="T54" fmla="*/ 2147483647 w 107"/>
                <a:gd name="T55" fmla="*/ 2147483647 h 123"/>
                <a:gd name="T56" fmla="*/ 2147483647 w 107"/>
                <a:gd name="T57" fmla="*/ 2147483647 h 123"/>
                <a:gd name="T58" fmla="*/ 2147483647 w 107"/>
                <a:gd name="T59" fmla="*/ 2147483647 h 123"/>
                <a:gd name="T60" fmla="*/ 2147483647 w 107"/>
                <a:gd name="T61" fmla="*/ 2147483647 h 123"/>
                <a:gd name="T62" fmla="*/ 2147483647 w 107"/>
                <a:gd name="T63" fmla="*/ 2147483647 h 123"/>
                <a:gd name="T64" fmla="*/ 2147483647 w 107"/>
                <a:gd name="T65" fmla="*/ 2147483647 h 123"/>
                <a:gd name="T66" fmla="*/ 2147483647 w 107"/>
                <a:gd name="T67" fmla="*/ 2147483647 h 123"/>
                <a:gd name="T68" fmla="*/ 2147483647 w 107"/>
                <a:gd name="T69" fmla="*/ 2147483647 h 123"/>
                <a:gd name="T70" fmla="*/ 2147483647 w 107"/>
                <a:gd name="T71" fmla="*/ 2147483647 h 123"/>
                <a:gd name="T72" fmla="*/ 2147483647 w 107"/>
                <a:gd name="T73" fmla="*/ 2147483647 h 123"/>
                <a:gd name="T74" fmla="*/ 2147483647 w 107"/>
                <a:gd name="T75" fmla="*/ 2147483647 h 123"/>
                <a:gd name="T76" fmla="*/ 2147483647 w 107"/>
                <a:gd name="T77" fmla="*/ 2147483647 h 123"/>
                <a:gd name="T78" fmla="*/ 2147483647 w 107"/>
                <a:gd name="T79" fmla="*/ 2147483647 h 123"/>
                <a:gd name="T80" fmla="*/ 2147483647 w 107"/>
                <a:gd name="T81" fmla="*/ 2147483647 h 123"/>
                <a:gd name="T82" fmla="*/ 2147483647 w 107"/>
                <a:gd name="T83" fmla="*/ 2147483647 h 123"/>
                <a:gd name="T84" fmla="*/ 2147483647 w 107"/>
                <a:gd name="T85" fmla="*/ 2147483647 h 123"/>
                <a:gd name="T86" fmla="*/ 2147483647 w 107"/>
                <a:gd name="T87" fmla="*/ 2147483647 h 123"/>
                <a:gd name="T88" fmla="*/ 2147483647 w 107"/>
                <a:gd name="T89" fmla="*/ 2147483647 h 123"/>
                <a:gd name="T90" fmla="*/ 2147483647 w 107"/>
                <a:gd name="T91" fmla="*/ 2147483647 h 123"/>
                <a:gd name="T92" fmla="*/ 2147483647 w 107"/>
                <a:gd name="T93" fmla="*/ 2147483647 h 123"/>
                <a:gd name="T94" fmla="*/ 2147483647 w 107"/>
                <a:gd name="T95" fmla="*/ 2147483647 h 123"/>
                <a:gd name="T96" fmla="*/ 2147483647 w 107"/>
                <a:gd name="T97" fmla="*/ 2147483647 h 12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7"/>
                <a:gd name="T148" fmla="*/ 0 h 123"/>
                <a:gd name="T149" fmla="*/ 107 w 107"/>
                <a:gd name="T150" fmla="*/ 123 h 12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7" h="123">
                  <a:moveTo>
                    <a:pt x="95" y="64"/>
                  </a:moveTo>
                  <a:lnTo>
                    <a:pt x="95" y="50"/>
                  </a:lnTo>
                  <a:lnTo>
                    <a:pt x="95" y="38"/>
                  </a:lnTo>
                  <a:lnTo>
                    <a:pt x="95" y="24"/>
                  </a:lnTo>
                  <a:lnTo>
                    <a:pt x="97" y="24"/>
                  </a:lnTo>
                  <a:lnTo>
                    <a:pt x="102" y="19"/>
                  </a:lnTo>
                  <a:lnTo>
                    <a:pt x="107" y="10"/>
                  </a:lnTo>
                  <a:lnTo>
                    <a:pt x="104" y="10"/>
                  </a:lnTo>
                  <a:lnTo>
                    <a:pt x="100" y="10"/>
                  </a:lnTo>
                  <a:lnTo>
                    <a:pt x="93" y="5"/>
                  </a:lnTo>
                  <a:lnTo>
                    <a:pt x="88" y="7"/>
                  </a:lnTo>
                  <a:lnTo>
                    <a:pt x="83" y="7"/>
                  </a:lnTo>
                  <a:lnTo>
                    <a:pt x="81" y="12"/>
                  </a:lnTo>
                  <a:lnTo>
                    <a:pt x="74" y="14"/>
                  </a:lnTo>
                  <a:lnTo>
                    <a:pt x="69" y="14"/>
                  </a:lnTo>
                  <a:lnTo>
                    <a:pt x="62" y="14"/>
                  </a:lnTo>
                  <a:lnTo>
                    <a:pt x="59" y="12"/>
                  </a:lnTo>
                  <a:lnTo>
                    <a:pt x="52" y="12"/>
                  </a:lnTo>
                  <a:lnTo>
                    <a:pt x="50" y="10"/>
                  </a:lnTo>
                  <a:lnTo>
                    <a:pt x="41" y="3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3"/>
                  </a:lnTo>
                  <a:lnTo>
                    <a:pt x="0" y="7"/>
                  </a:lnTo>
                  <a:lnTo>
                    <a:pt x="3" y="7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12" y="21"/>
                  </a:lnTo>
                  <a:lnTo>
                    <a:pt x="12" y="24"/>
                  </a:lnTo>
                  <a:lnTo>
                    <a:pt x="15" y="24"/>
                  </a:lnTo>
                  <a:lnTo>
                    <a:pt x="15" y="26"/>
                  </a:lnTo>
                  <a:lnTo>
                    <a:pt x="15" y="31"/>
                  </a:lnTo>
                  <a:lnTo>
                    <a:pt x="15" y="33"/>
                  </a:lnTo>
                  <a:lnTo>
                    <a:pt x="15" y="38"/>
                  </a:lnTo>
                  <a:lnTo>
                    <a:pt x="15" y="43"/>
                  </a:lnTo>
                  <a:lnTo>
                    <a:pt x="12" y="45"/>
                  </a:lnTo>
                  <a:lnTo>
                    <a:pt x="10" y="47"/>
                  </a:lnTo>
                  <a:lnTo>
                    <a:pt x="7" y="50"/>
                  </a:lnTo>
                  <a:lnTo>
                    <a:pt x="3" y="57"/>
                  </a:lnTo>
                  <a:lnTo>
                    <a:pt x="3" y="59"/>
                  </a:lnTo>
                  <a:lnTo>
                    <a:pt x="3" y="62"/>
                  </a:lnTo>
                  <a:lnTo>
                    <a:pt x="3" y="64"/>
                  </a:lnTo>
                  <a:lnTo>
                    <a:pt x="5" y="66"/>
                  </a:lnTo>
                  <a:lnTo>
                    <a:pt x="7" y="66"/>
                  </a:lnTo>
                  <a:lnTo>
                    <a:pt x="10" y="66"/>
                  </a:lnTo>
                  <a:lnTo>
                    <a:pt x="12" y="66"/>
                  </a:lnTo>
                  <a:lnTo>
                    <a:pt x="10" y="69"/>
                  </a:lnTo>
                  <a:lnTo>
                    <a:pt x="7" y="69"/>
                  </a:lnTo>
                  <a:lnTo>
                    <a:pt x="5" y="69"/>
                  </a:lnTo>
                  <a:lnTo>
                    <a:pt x="3" y="73"/>
                  </a:lnTo>
                  <a:lnTo>
                    <a:pt x="5" y="73"/>
                  </a:lnTo>
                  <a:lnTo>
                    <a:pt x="52" y="102"/>
                  </a:lnTo>
                  <a:lnTo>
                    <a:pt x="52" y="104"/>
                  </a:lnTo>
                  <a:lnTo>
                    <a:pt x="55" y="109"/>
                  </a:lnTo>
                  <a:lnTo>
                    <a:pt x="55" y="114"/>
                  </a:lnTo>
                  <a:lnTo>
                    <a:pt x="74" y="123"/>
                  </a:lnTo>
                  <a:lnTo>
                    <a:pt x="76" y="123"/>
                  </a:lnTo>
                  <a:lnTo>
                    <a:pt x="76" y="121"/>
                  </a:lnTo>
                  <a:lnTo>
                    <a:pt x="78" y="121"/>
                  </a:lnTo>
                  <a:lnTo>
                    <a:pt x="78" y="118"/>
                  </a:lnTo>
                  <a:lnTo>
                    <a:pt x="81" y="114"/>
                  </a:lnTo>
                  <a:lnTo>
                    <a:pt x="83" y="111"/>
                  </a:lnTo>
                  <a:lnTo>
                    <a:pt x="85" y="107"/>
                  </a:lnTo>
                  <a:lnTo>
                    <a:pt x="85" y="102"/>
                  </a:lnTo>
                  <a:lnTo>
                    <a:pt x="88" y="97"/>
                  </a:lnTo>
                  <a:lnTo>
                    <a:pt x="90" y="97"/>
                  </a:lnTo>
                  <a:lnTo>
                    <a:pt x="93" y="95"/>
                  </a:lnTo>
                  <a:lnTo>
                    <a:pt x="95" y="92"/>
                  </a:lnTo>
                  <a:lnTo>
                    <a:pt x="95" y="90"/>
                  </a:lnTo>
                  <a:lnTo>
                    <a:pt x="97" y="88"/>
                  </a:lnTo>
                  <a:lnTo>
                    <a:pt x="100" y="88"/>
                  </a:lnTo>
                  <a:lnTo>
                    <a:pt x="102" y="85"/>
                  </a:lnTo>
                  <a:lnTo>
                    <a:pt x="102" y="83"/>
                  </a:lnTo>
                  <a:lnTo>
                    <a:pt x="97" y="76"/>
                  </a:lnTo>
                  <a:lnTo>
                    <a:pt x="95" y="73"/>
                  </a:lnTo>
                  <a:lnTo>
                    <a:pt x="95" y="6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61" name="Freeform 680"/>
            <p:cNvSpPr>
              <a:spLocks/>
            </p:cNvSpPr>
            <p:nvPr/>
          </p:nvSpPr>
          <p:spPr bwMode="auto">
            <a:xfrm>
              <a:off x="3326" y="2244"/>
              <a:ext cx="125" cy="135"/>
            </a:xfrm>
            <a:custGeom>
              <a:avLst/>
              <a:gdLst>
                <a:gd name="T0" fmla="*/ 2147483647 w 107"/>
                <a:gd name="T1" fmla="*/ 2147483647 h 123"/>
                <a:gd name="T2" fmla="*/ 2147483647 w 107"/>
                <a:gd name="T3" fmla="*/ 2147483647 h 123"/>
                <a:gd name="T4" fmla="*/ 2147483647 w 107"/>
                <a:gd name="T5" fmla="*/ 2147483647 h 123"/>
                <a:gd name="T6" fmla="*/ 2147483647 w 107"/>
                <a:gd name="T7" fmla="*/ 2147483647 h 123"/>
                <a:gd name="T8" fmla="*/ 2147483647 w 107"/>
                <a:gd name="T9" fmla="*/ 2147483647 h 123"/>
                <a:gd name="T10" fmla="*/ 2147483647 w 107"/>
                <a:gd name="T11" fmla="*/ 2147483647 h 123"/>
                <a:gd name="T12" fmla="*/ 2147483647 w 107"/>
                <a:gd name="T13" fmla="*/ 2147483647 h 123"/>
                <a:gd name="T14" fmla="*/ 2147483647 w 107"/>
                <a:gd name="T15" fmla="*/ 2147483647 h 123"/>
                <a:gd name="T16" fmla="*/ 2147483647 w 107"/>
                <a:gd name="T17" fmla="*/ 2147483647 h 123"/>
                <a:gd name="T18" fmla="*/ 2147483647 w 107"/>
                <a:gd name="T19" fmla="*/ 2147483647 h 123"/>
                <a:gd name="T20" fmla="*/ 2147483647 w 107"/>
                <a:gd name="T21" fmla="*/ 2147483647 h 123"/>
                <a:gd name="T22" fmla="*/ 2147483647 w 107"/>
                <a:gd name="T23" fmla="*/ 0 h 123"/>
                <a:gd name="T24" fmla="*/ 2147483647 w 107"/>
                <a:gd name="T25" fmla="*/ 0 h 123"/>
                <a:gd name="T26" fmla="*/ 2147483647 w 107"/>
                <a:gd name="T27" fmla="*/ 0 h 123"/>
                <a:gd name="T28" fmla="*/ 2147483647 w 107"/>
                <a:gd name="T29" fmla="*/ 0 h 123"/>
                <a:gd name="T30" fmla="*/ 0 w 107"/>
                <a:gd name="T31" fmla="*/ 2147483647 h 123"/>
                <a:gd name="T32" fmla="*/ 2147483647 w 107"/>
                <a:gd name="T33" fmla="*/ 2147483647 h 123"/>
                <a:gd name="T34" fmla="*/ 2147483647 w 107"/>
                <a:gd name="T35" fmla="*/ 2147483647 h 123"/>
                <a:gd name="T36" fmla="*/ 2147483647 w 107"/>
                <a:gd name="T37" fmla="*/ 2147483647 h 123"/>
                <a:gd name="T38" fmla="*/ 2147483647 w 107"/>
                <a:gd name="T39" fmla="*/ 2147483647 h 123"/>
                <a:gd name="T40" fmla="*/ 2147483647 w 107"/>
                <a:gd name="T41" fmla="*/ 2147483647 h 123"/>
                <a:gd name="T42" fmla="*/ 2147483647 w 107"/>
                <a:gd name="T43" fmla="*/ 2147483647 h 123"/>
                <a:gd name="T44" fmla="*/ 2147483647 w 107"/>
                <a:gd name="T45" fmla="*/ 2147483647 h 123"/>
                <a:gd name="T46" fmla="*/ 2147483647 w 107"/>
                <a:gd name="T47" fmla="*/ 2147483647 h 123"/>
                <a:gd name="T48" fmla="*/ 2147483647 w 107"/>
                <a:gd name="T49" fmla="*/ 2147483647 h 123"/>
                <a:gd name="T50" fmla="*/ 2147483647 w 107"/>
                <a:gd name="T51" fmla="*/ 2147483647 h 123"/>
                <a:gd name="T52" fmla="*/ 2147483647 w 107"/>
                <a:gd name="T53" fmla="*/ 2147483647 h 123"/>
                <a:gd name="T54" fmla="*/ 2147483647 w 107"/>
                <a:gd name="T55" fmla="*/ 2147483647 h 123"/>
                <a:gd name="T56" fmla="*/ 2147483647 w 107"/>
                <a:gd name="T57" fmla="*/ 2147483647 h 123"/>
                <a:gd name="T58" fmla="*/ 2147483647 w 107"/>
                <a:gd name="T59" fmla="*/ 2147483647 h 123"/>
                <a:gd name="T60" fmla="*/ 2147483647 w 107"/>
                <a:gd name="T61" fmla="*/ 2147483647 h 123"/>
                <a:gd name="T62" fmla="*/ 2147483647 w 107"/>
                <a:gd name="T63" fmla="*/ 2147483647 h 123"/>
                <a:gd name="T64" fmla="*/ 2147483647 w 107"/>
                <a:gd name="T65" fmla="*/ 2147483647 h 123"/>
                <a:gd name="T66" fmla="*/ 2147483647 w 107"/>
                <a:gd name="T67" fmla="*/ 2147483647 h 123"/>
                <a:gd name="T68" fmla="*/ 2147483647 w 107"/>
                <a:gd name="T69" fmla="*/ 2147483647 h 123"/>
                <a:gd name="T70" fmla="*/ 2147483647 w 107"/>
                <a:gd name="T71" fmla="*/ 2147483647 h 123"/>
                <a:gd name="T72" fmla="*/ 2147483647 w 107"/>
                <a:gd name="T73" fmla="*/ 2147483647 h 123"/>
                <a:gd name="T74" fmla="*/ 2147483647 w 107"/>
                <a:gd name="T75" fmla="*/ 2147483647 h 123"/>
                <a:gd name="T76" fmla="*/ 2147483647 w 107"/>
                <a:gd name="T77" fmla="*/ 2147483647 h 123"/>
                <a:gd name="T78" fmla="*/ 2147483647 w 107"/>
                <a:gd name="T79" fmla="*/ 2147483647 h 123"/>
                <a:gd name="T80" fmla="*/ 2147483647 w 107"/>
                <a:gd name="T81" fmla="*/ 2147483647 h 123"/>
                <a:gd name="T82" fmla="*/ 2147483647 w 107"/>
                <a:gd name="T83" fmla="*/ 2147483647 h 123"/>
                <a:gd name="T84" fmla="*/ 2147483647 w 107"/>
                <a:gd name="T85" fmla="*/ 2147483647 h 123"/>
                <a:gd name="T86" fmla="*/ 2147483647 w 107"/>
                <a:gd name="T87" fmla="*/ 2147483647 h 123"/>
                <a:gd name="T88" fmla="*/ 2147483647 w 107"/>
                <a:gd name="T89" fmla="*/ 2147483647 h 123"/>
                <a:gd name="T90" fmla="*/ 2147483647 w 107"/>
                <a:gd name="T91" fmla="*/ 2147483647 h 123"/>
                <a:gd name="T92" fmla="*/ 2147483647 w 107"/>
                <a:gd name="T93" fmla="*/ 2147483647 h 123"/>
                <a:gd name="T94" fmla="*/ 2147483647 w 107"/>
                <a:gd name="T95" fmla="*/ 2147483647 h 123"/>
                <a:gd name="T96" fmla="*/ 2147483647 w 107"/>
                <a:gd name="T97" fmla="*/ 2147483647 h 12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7"/>
                <a:gd name="T148" fmla="*/ 0 h 123"/>
                <a:gd name="T149" fmla="*/ 107 w 107"/>
                <a:gd name="T150" fmla="*/ 123 h 12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7" h="123">
                  <a:moveTo>
                    <a:pt x="95" y="64"/>
                  </a:moveTo>
                  <a:lnTo>
                    <a:pt x="95" y="50"/>
                  </a:lnTo>
                  <a:lnTo>
                    <a:pt x="95" y="38"/>
                  </a:lnTo>
                  <a:lnTo>
                    <a:pt x="95" y="24"/>
                  </a:lnTo>
                  <a:lnTo>
                    <a:pt x="97" y="24"/>
                  </a:lnTo>
                  <a:lnTo>
                    <a:pt x="102" y="19"/>
                  </a:lnTo>
                  <a:lnTo>
                    <a:pt x="107" y="10"/>
                  </a:lnTo>
                  <a:lnTo>
                    <a:pt x="104" y="10"/>
                  </a:lnTo>
                  <a:lnTo>
                    <a:pt x="100" y="10"/>
                  </a:lnTo>
                  <a:lnTo>
                    <a:pt x="93" y="5"/>
                  </a:lnTo>
                  <a:lnTo>
                    <a:pt x="88" y="7"/>
                  </a:lnTo>
                  <a:lnTo>
                    <a:pt x="83" y="7"/>
                  </a:lnTo>
                  <a:lnTo>
                    <a:pt x="81" y="12"/>
                  </a:lnTo>
                  <a:lnTo>
                    <a:pt x="74" y="14"/>
                  </a:lnTo>
                  <a:lnTo>
                    <a:pt x="69" y="14"/>
                  </a:lnTo>
                  <a:lnTo>
                    <a:pt x="62" y="14"/>
                  </a:lnTo>
                  <a:lnTo>
                    <a:pt x="59" y="12"/>
                  </a:lnTo>
                  <a:lnTo>
                    <a:pt x="52" y="12"/>
                  </a:lnTo>
                  <a:lnTo>
                    <a:pt x="50" y="10"/>
                  </a:lnTo>
                  <a:lnTo>
                    <a:pt x="41" y="3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3"/>
                  </a:lnTo>
                  <a:lnTo>
                    <a:pt x="0" y="7"/>
                  </a:lnTo>
                  <a:lnTo>
                    <a:pt x="3" y="7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12" y="21"/>
                  </a:lnTo>
                  <a:lnTo>
                    <a:pt x="12" y="24"/>
                  </a:lnTo>
                  <a:lnTo>
                    <a:pt x="15" y="24"/>
                  </a:lnTo>
                  <a:lnTo>
                    <a:pt x="15" y="26"/>
                  </a:lnTo>
                  <a:lnTo>
                    <a:pt x="15" y="31"/>
                  </a:lnTo>
                  <a:lnTo>
                    <a:pt x="15" y="33"/>
                  </a:lnTo>
                  <a:lnTo>
                    <a:pt x="15" y="38"/>
                  </a:lnTo>
                  <a:lnTo>
                    <a:pt x="15" y="43"/>
                  </a:lnTo>
                  <a:lnTo>
                    <a:pt x="12" y="45"/>
                  </a:lnTo>
                  <a:lnTo>
                    <a:pt x="10" y="47"/>
                  </a:lnTo>
                  <a:lnTo>
                    <a:pt x="7" y="50"/>
                  </a:lnTo>
                  <a:lnTo>
                    <a:pt x="3" y="57"/>
                  </a:lnTo>
                  <a:lnTo>
                    <a:pt x="3" y="59"/>
                  </a:lnTo>
                  <a:lnTo>
                    <a:pt x="3" y="62"/>
                  </a:lnTo>
                  <a:lnTo>
                    <a:pt x="3" y="64"/>
                  </a:lnTo>
                  <a:lnTo>
                    <a:pt x="5" y="66"/>
                  </a:lnTo>
                  <a:lnTo>
                    <a:pt x="7" y="66"/>
                  </a:lnTo>
                  <a:lnTo>
                    <a:pt x="10" y="66"/>
                  </a:lnTo>
                  <a:lnTo>
                    <a:pt x="12" y="66"/>
                  </a:lnTo>
                  <a:lnTo>
                    <a:pt x="10" y="69"/>
                  </a:lnTo>
                  <a:lnTo>
                    <a:pt x="7" y="69"/>
                  </a:lnTo>
                  <a:lnTo>
                    <a:pt x="5" y="69"/>
                  </a:lnTo>
                  <a:lnTo>
                    <a:pt x="3" y="73"/>
                  </a:lnTo>
                  <a:lnTo>
                    <a:pt x="5" y="73"/>
                  </a:lnTo>
                  <a:lnTo>
                    <a:pt x="52" y="102"/>
                  </a:lnTo>
                  <a:lnTo>
                    <a:pt x="52" y="104"/>
                  </a:lnTo>
                  <a:lnTo>
                    <a:pt x="55" y="109"/>
                  </a:lnTo>
                  <a:lnTo>
                    <a:pt x="55" y="114"/>
                  </a:lnTo>
                  <a:lnTo>
                    <a:pt x="74" y="123"/>
                  </a:lnTo>
                  <a:lnTo>
                    <a:pt x="76" y="123"/>
                  </a:lnTo>
                  <a:lnTo>
                    <a:pt x="76" y="121"/>
                  </a:lnTo>
                  <a:lnTo>
                    <a:pt x="78" y="121"/>
                  </a:lnTo>
                  <a:lnTo>
                    <a:pt x="78" y="118"/>
                  </a:lnTo>
                  <a:lnTo>
                    <a:pt x="81" y="114"/>
                  </a:lnTo>
                  <a:lnTo>
                    <a:pt x="83" y="111"/>
                  </a:lnTo>
                  <a:lnTo>
                    <a:pt x="85" y="107"/>
                  </a:lnTo>
                  <a:lnTo>
                    <a:pt x="85" y="102"/>
                  </a:lnTo>
                  <a:lnTo>
                    <a:pt x="88" y="97"/>
                  </a:lnTo>
                  <a:lnTo>
                    <a:pt x="90" y="97"/>
                  </a:lnTo>
                  <a:lnTo>
                    <a:pt x="93" y="95"/>
                  </a:lnTo>
                  <a:lnTo>
                    <a:pt x="95" y="92"/>
                  </a:lnTo>
                  <a:lnTo>
                    <a:pt x="95" y="90"/>
                  </a:lnTo>
                  <a:lnTo>
                    <a:pt x="97" y="88"/>
                  </a:lnTo>
                  <a:lnTo>
                    <a:pt x="100" y="88"/>
                  </a:lnTo>
                  <a:lnTo>
                    <a:pt x="102" y="85"/>
                  </a:lnTo>
                  <a:lnTo>
                    <a:pt x="102" y="83"/>
                  </a:lnTo>
                  <a:lnTo>
                    <a:pt x="97" y="76"/>
                  </a:lnTo>
                  <a:lnTo>
                    <a:pt x="95" y="73"/>
                  </a:lnTo>
                  <a:lnTo>
                    <a:pt x="95" y="6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62" name="Freeform 681"/>
            <p:cNvSpPr>
              <a:spLocks/>
            </p:cNvSpPr>
            <p:nvPr/>
          </p:nvSpPr>
          <p:spPr bwMode="auto">
            <a:xfrm>
              <a:off x="3671" y="1642"/>
              <a:ext cx="267" cy="122"/>
            </a:xfrm>
            <a:custGeom>
              <a:avLst/>
              <a:gdLst>
                <a:gd name="T0" fmla="*/ 0 w 229"/>
                <a:gd name="T1" fmla="*/ 2147483647 h 111"/>
                <a:gd name="T2" fmla="*/ 2147483647 w 229"/>
                <a:gd name="T3" fmla="*/ 2147483647 h 111"/>
                <a:gd name="T4" fmla="*/ 2147483647 w 229"/>
                <a:gd name="T5" fmla="*/ 2147483647 h 111"/>
                <a:gd name="T6" fmla="*/ 2147483647 w 229"/>
                <a:gd name="T7" fmla="*/ 2147483647 h 111"/>
                <a:gd name="T8" fmla="*/ 2147483647 w 229"/>
                <a:gd name="T9" fmla="*/ 2147483647 h 111"/>
                <a:gd name="T10" fmla="*/ 2147483647 w 229"/>
                <a:gd name="T11" fmla="*/ 2147483647 h 111"/>
                <a:gd name="T12" fmla="*/ 2147483647 w 229"/>
                <a:gd name="T13" fmla="*/ 2147483647 h 111"/>
                <a:gd name="T14" fmla="*/ 2147483647 w 229"/>
                <a:gd name="T15" fmla="*/ 2147483647 h 111"/>
                <a:gd name="T16" fmla="*/ 2147483647 w 229"/>
                <a:gd name="T17" fmla="*/ 2147483647 h 111"/>
                <a:gd name="T18" fmla="*/ 2147483647 w 229"/>
                <a:gd name="T19" fmla="*/ 2147483647 h 111"/>
                <a:gd name="T20" fmla="*/ 2147483647 w 229"/>
                <a:gd name="T21" fmla="*/ 2147483647 h 111"/>
                <a:gd name="T22" fmla="*/ 2147483647 w 229"/>
                <a:gd name="T23" fmla="*/ 2147483647 h 111"/>
                <a:gd name="T24" fmla="*/ 2147483647 w 229"/>
                <a:gd name="T25" fmla="*/ 2147483647 h 111"/>
                <a:gd name="T26" fmla="*/ 2147483647 w 229"/>
                <a:gd name="T27" fmla="*/ 2147483647 h 111"/>
                <a:gd name="T28" fmla="*/ 2147483647 w 229"/>
                <a:gd name="T29" fmla="*/ 2147483647 h 111"/>
                <a:gd name="T30" fmla="*/ 2147483647 w 229"/>
                <a:gd name="T31" fmla="*/ 2147483647 h 111"/>
                <a:gd name="T32" fmla="*/ 2147483647 w 229"/>
                <a:gd name="T33" fmla="*/ 2147483647 h 111"/>
                <a:gd name="T34" fmla="*/ 2147483647 w 229"/>
                <a:gd name="T35" fmla="*/ 2147483647 h 111"/>
                <a:gd name="T36" fmla="*/ 2147483647 w 229"/>
                <a:gd name="T37" fmla="*/ 2147483647 h 111"/>
                <a:gd name="T38" fmla="*/ 2147483647 w 229"/>
                <a:gd name="T39" fmla="*/ 2147483647 h 111"/>
                <a:gd name="T40" fmla="*/ 2147483647 w 229"/>
                <a:gd name="T41" fmla="*/ 2147483647 h 111"/>
                <a:gd name="T42" fmla="*/ 2147483647 w 229"/>
                <a:gd name="T43" fmla="*/ 2147483647 h 111"/>
                <a:gd name="T44" fmla="*/ 2147483647 w 229"/>
                <a:gd name="T45" fmla="*/ 2147483647 h 111"/>
                <a:gd name="T46" fmla="*/ 2147483647 w 229"/>
                <a:gd name="T47" fmla="*/ 2147483647 h 111"/>
                <a:gd name="T48" fmla="*/ 2147483647 w 229"/>
                <a:gd name="T49" fmla="*/ 2147483647 h 111"/>
                <a:gd name="T50" fmla="*/ 2147483647 w 229"/>
                <a:gd name="T51" fmla="*/ 2147483647 h 111"/>
                <a:gd name="T52" fmla="*/ 2147483647 w 229"/>
                <a:gd name="T53" fmla="*/ 2147483647 h 111"/>
                <a:gd name="T54" fmla="*/ 2147483647 w 229"/>
                <a:gd name="T55" fmla="*/ 2147483647 h 111"/>
                <a:gd name="T56" fmla="*/ 2147483647 w 229"/>
                <a:gd name="T57" fmla="*/ 2147483647 h 111"/>
                <a:gd name="T58" fmla="*/ 2147483647 w 229"/>
                <a:gd name="T59" fmla="*/ 2147483647 h 111"/>
                <a:gd name="T60" fmla="*/ 2147483647 w 229"/>
                <a:gd name="T61" fmla="*/ 2147483647 h 111"/>
                <a:gd name="T62" fmla="*/ 2147483647 w 229"/>
                <a:gd name="T63" fmla="*/ 2147483647 h 111"/>
                <a:gd name="T64" fmla="*/ 2147483647 w 229"/>
                <a:gd name="T65" fmla="*/ 2147483647 h 111"/>
                <a:gd name="T66" fmla="*/ 2147483647 w 229"/>
                <a:gd name="T67" fmla="*/ 2147483647 h 111"/>
                <a:gd name="T68" fmla="*/ 2147483647 w 229"/>
                <a:gd name="T69" fmla="*/ 2147483647 h 111"/>
                <a:gd name="T70" fmla="*/ 2147483647 w 229"/>
                <a:gd name="T71" fmla="*/ 2147483647 h 111"/>
                <a:gd name="T72" fmla="*/ 2147483647 w 229"/>
                <a:gd name="T73" fmla="*/ 2147483647 h 111"/>
                <a:gd name="T74" fmla="*/ 2147483647 w 229"/>
                <a:gd name="T75" fmla="*/ 2147483647 h 111"/>
                <a:gd name="T76" fmla="*/ 2147483647 w 229"/>
                <a:gd name="T77" fmla="*/ 2147483647 h 111"/>
                <a:gd name="T78" fmla="*/ 2147483647 w 229"/>
                <a:gd name="T79" fmla="*/ 2147483647 h 111"/>
                <a:gd name="T80" fmla="*/ 2147483647 w 229"/>
                <a:gd name="T81" fmla="*/ 2147483647 h 111"/>
                <a:gd name="T82" fmla="*/ 2147483647 w 229"/>
                <a:gd name="T83" fmla="*/ 2147483647 h 111"/>
                <a:gd name="T84" fmla="*/ 2147483647 w 229"/>
                <a:gd name="T85" fmla="*/ 2147483647 h 111"/>
                <a:gd name="T86" fmla="*/ 2147483647 w 229"/>
                <a:gd name="T87" fmla="*/ 2147483647 h 111"/>
                <a:gd name="T88" fmla="*/ 2147483647 w 229"/>
                <a:gd name="T89" fmla="*/ 2147483647 h 111"/>
                <a:gd name="T90" fmla="*/ 2147483647 w 229"/>
                <a:gd name="T91" fmla="*/ 2147483647 h 111"/>
                <a:gd name="T92" fmla="*/ 2147483647 w 229"/>
                <a:gd name="T93" fmla="*/ 2147483647 h 111"/>
                <a:gd name="T94" fmla="*/ 2147483647 w 229"/>
                <a:gd name="T95" fmla="*/ 2147483647 h 111"/>
                <a:gd name="T96" fmla="*/ 2147483647 w 229"/>
                <a:gd name="T97" fmla="*/ 2147483647 h 111"/>
                <a:gd name="T98" fmla="*/ 2147483647 w 229"/>
                <a:gd name="T99" fmla="*/ 2147483647 h 111"/>
                <a:gd name="T100" fmla="*/ 2147483647 w 229"/>
                <a:gd name="T101" fmla="*/ 2147483647 h 111"/>
                <a:gd name="T102" fmla="*/ 2147483647 w 229"/>
                <a:gd name="T103" fmla="*/ 2147483647 h 111"/>
                <a:gd name="T104" fmla="*/ 2147483647 w 229"/>
                <a:gd name="T105" fmla="*/ 2147483647 h 111"/>
                <a:gd name="T106" fmla="*/ 2147483647 w 229"/>
                <a:gd name="T107" fmla="*/ 2147483647 h 111"/>
                <a:gd name="T108" fmla="*/ 2147483647 w 229"/>
                <a:gd name="T109" fmla="*/ 2147483647 h 111"/>
                <a:gd name="T110" fmla="*/ 2147483647 w 229"/>
                <a:gd name="T111" fmla="*/ 2147483647 h 111"/>
                <a:gd name="T112" fmla="*/ 2147483647 w 229"/>
                <a:gd name="T113" fmla="*/ 2147483647 h 111"/>
                <a:gd name="T114" fmla="*/ 2147483647 w 229"/>
                <a:gd name="T115" fmla="*/ 2147483647 h 11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29"/>
                <a:gd name="T175" fmla="*/ 0 h 111"/>
                <a:gd name="T176" fmla="*/ 229 w 229"/>
                <a:gd name="T177" fmla="*/ 111 h 11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29" h="111">
                  <a:moveTo>
                    <a:pt x="0" y="7"/>
                  </a:moveTo>
                  <a:lnTo>
                    <a:pt x="0" y="19"/>
                  </a:lnTo>
                  <a:lnTo>
                    <a:pt x="0" y="33"/>
                  </a:lnTo>
                  <a:lnTo>
                    <a:pt x="0" y="45"/>
                  </a:lnTo>
                  <a:lnTo>
                    <a:pt x="0" y="57"/>
                  </a:lnTo>
                  <a:lnTo>
                    <a:pt x="14" y="57"/>
                  </a:lnTo>
                  <a:lnTo>
                    <a:pt x="14" y="54"/>
                  </a:lnTo>
                  <a:lnTo>
                    <a:pt x="14" y="52"/>
                  </a:lnTo>
                  <a:lnTo>
                    <a:pt x="11" y="50"/>
                  </a:lnTo>
                  <a:lnTo>
                    <a:pt x="14" y="47"/>
                  </a:lnTo>
                  <a:lnTo>
                    <a:pt x="16" y="47"/>
                  </a:lnTo>
                  <a:lnTo>
                    <a:pt x="16" y="45"/>
                  </a:lnTo>
                  <a:lnTo>
                    <a:pt x="19" y="45"/>
                  </a:lnTo>
                  <a:lnTo>
                    <a:pt x="23" y="45"/>
                  </a:lnTo>
                  <a:lnTo>
                    <a:pt x="26" y="45"/>
                  </a:lnTo>
                  <a:lnTo>
                    <a:pt x="26" y="43"/>
                  </a:lnTo>
                  <a:lnTo>
                    <a:pt x="26" y="40"/>
                  </a:lnTo>
                  <a:lnTo>
                    <a:pt x="28" y="40"/>
                  </a:lnTo>
                  <a:lnTo>
                    <a:pt x="30" y="43"/>
                  </a:lnTo>
                  <a:lnTo>
                    <a:pt x="33" y="43"/>
                  </a:lnTo>
                  <a:lnTo>
                    <a:pt x="33" y="40"/>
                  </a:lnTo>
                  <a:lnTo>
                    <a:pt x="30" y="40"/>
                  </a:lnTo>
                  <a:lnTo>
                    <a:pt x="28" y="40"/>
                  </a:lnTo>
                  <a:lnTo>
                    <a:pt x="30" y="38"/>
                  </a:lnTo>
                  <a:lnTo>
                    <a:pt x="33" y="38"/>
                  </a:lnTo>
                  <a:lnTo>
                    <a:pt x="35" y="38"/>
                  </a:lnTo>
                  <a:lnTo>
                    <a:pt x="40" y="40"/>
                  </a:lnTo>
                  <a:lnTo>
                    <a:pt x="42" y="43"/>
                  </a:lnTo>
                  <a:lnTo>
                    <a:pt x="45" y="43"/>
                  </a:lnTo>
                  <a:lnTo>
                    <a:pt x="47" y="43"/>
                  </a:lnTo>
                  <a:lnTo>
                    <a:pt x="49" y="43"/>
                  </a:lnTo>
                  <a:lnTo>
                    <a:pt x="52" y="45"/>
                  </a:lnTo>
                  <a:lnTo>
                    <a:pt x="54" y="45"/>
                  </a:lnTo>
                  <a:lnTo>
                    <a:pt x="54" y="47"/>
                  </a:lnTo>
                  <a:lnTo>
                    <a:pt x="54" y="50"/>
                  </a:lnTo>
                  <a:lnTo>
                    <a:pt x="56" y="50"/>
                  </a:lnTo>
                  <a:lnTo>
                    <a:pt x="54" y="50"/>
                  </a:lnTo>
                  <a:lnTo>
                    <a:pt x="54" y="52"/>
                  </a:lnTo>
                  <a:lnTo>
                    <a:pt x="54" y="54"/>
                  </a:lnTo>
                  <a:lnTo>
                    <a:pt x="54" y="57"/>
                  </a:lnTo>
                  <a:lnTo>
                    <a:pt x="59" y="57"/>
                  </a:lnTo>
                  <a:lnTo>
                    <a:pt x="63" y="57"/>
                  </a:lnTo>
                  <a:lnTo>
                    <a:pt x="66" y="57"/>
                  </a:lnTo>
                  <a:lnTo>
                    <a:pt x="71" y="59"/>
                  </a:lnTo>
                  <a:lnTo>
                    <a:pt x="73" y="59"/>
                  </a:lnTo>
                  <a:lnTo>
                    <a:pt x="73" y="57"/>
                  </a:lnTo>
                  <a:lnTo>
                    <a:pt x="75" y="57"/>
                  </a:lnTo>
                  <a:lnTo>
                    <a:pt x="80" y="59"/>
                  </a:lnTo>
                  <a:lnTo>
                    <a:pt x="80" y="62"/>
                  </a:lnTo>
                  <a:lnTo>
                    <a:pt x="82" y="64"/>
                  </a:lnTo>
                  <a:lnTo>
                    <a:pt x="82" y="66"/>
                  </a:lnTo>
                  <a:lnTo>
                    <a:pt x="85" y="66"/>
                  </a:lnTo>
                  <a:lnTo>
                    <a:pt x="85" y="69"/>
                  </a:lnTo>
                  <a:lnTo>
                    <a:pt x="87" y="71"/>
                  </a:lnTo>
                  <a:lnTo>
                    <a:pt x="87" y="73"/>
                  </a:lnTo>
                  <a:lnTo>
                    <a:pt x="87" y="76"/>
                  </a:lnTo>
                  <a:lnTo>
                    <a:pt x="89" y="76"/>
                  </a:lnTo>
                  <a:lnTo>
                    <a:pt x="101" y="83"/>
                  </a:lnTo>
                  <a:lnTo>
                    <a:pt x="106" y="85"/>
                  </a:lnTo>
                  <a:lnTo>
                    <a:pt x="108" y="87"/>
                  </a:lnTo>
                  <a:lnTo>
                    <a:pt x="111" y="87"/>
                  </a:lnTo>
                  <a:lnTo>
                    <a:pt x="115" y="90"/>
                  </a:lnTo>
                  <a:lnTo>
                    <a:pt x="120" y="92"/>
                  </a:lnTo>
                  <a:lnTo>
                    <a:pt x="125" y="97"/>
                  </a:lnTo>
                  <a:lnTo>
                    <a:pt x="127" y="97"/>
                  </a:lnTo>
                  <a:lnTo>
                    <a:pt x="130" y="97"/>
                  </a:lnTo>
                  <a:lnTo>
                    <a:pt x="132" y="97"/>
                  </a:lnTo>
                  <a:lnTo>
                    <a:pt x="139" y="99"/>
                  </a:lnTo>
                  <a:lnTo>
                    <a:pt x="141" y="99"/>
                  </a:lnTo>
                  <a:lnTo>
                    <a:pt x="141" y="102"/>
                  </a:lnTo>
                  <a:lnTo>
                    <a:pt x="141" y="104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1"/>
                  </a:lnTo>
                  <a:lnTo>
                    <a:pt x="148" y="109"/>
                  </a:lnTo>
                  <a:lnTo>
                    <a:pt x="148" y="111"/>
                  </a:lnTo>
                  <a:lnTo>
                    <a:pt x="151" y="111"/>
                  </a:lnTo>
                  <a:lnTo>
                    <a:pt x="153" y="111"/>
                  </a:lnTo>
                  <a:lnTo>
                    <a:pt x="156" y="111"/>
                  </a:lnTo>
                  <a:lnTo>
                    <a:pt x="158" y="111"/>
                  </a:lnTo>
                  <a:lnTo>
                    <a:pt x="158" y="109"/>
                  </a:lnTo>
                  <a:lnTo>
                    <a:pt x="158" y="104"/>
                  </a:lnTo>
                  <a:lnTo>
                    <a:pt x="160" y="104"/>
                  </a:lnTo>
                  <a:lnTo>
                    <a:pt x="163" y="102"/>
                  </a:lnTo>
                  <a:lnTo>
                    <a:pt x="165" y="99"/>
                  </a:lnTo>
                  <a:lnTo>
                    <a:pt x="165" y="97"/>
                  </a:lnTo>
                  <a:lnTo>
                    <a:pt x="163" y="97"/>
                  </a:lnTo>
                  <a:lnTo>
                    <a:pt x="163" y="95"/>
                  </a:lnTo>
                  <a:lnTo>
                    <a:pt x="160" y="92"/>
                  </a:lnTo>
                  <a:lnTo>
                    <a:pt x="163" y="90"/>
                  </a:lnTo>
                  <a:lnTo>
                    <a:pt x="163" y="87"/>
                  </a:lnTo>
                  <a:lnTo>
                    <a:pt x="160" y="87"/>
                  </a:lnTo>
                  <a:lnTo>
                    <a:pt x="158" y="87"/>
                  </a:lnTo>
                  <a:lnTo>
                    <a:pt x="156" y="87"/>
                  </a:lnTo>
                  <a:lnTo>
                    <a:pt x="156" y="85"/>
                  </a:lnTo>
                  <a:lnTo>
                    <a:pt x="153" y="85"/>
                  </a:lnTo>
                  <a:lnTo>
                    <a:pt x="151" y="83"/>
                  </a:lnTo>
                  <a:lnTo>
                    <a:pt x="153" y="83"/>
                  </a:lnTo>
                  <a:lnTo>
                    <a:pt x="153" y="80"/>
                  </a:lnTo>
                  <a:lnTo>
                    <a:pt x="156" y="80"/>
                  </a:lnTo>
                  <a:lnTo>
                    <a:pt x="156" y="78"/>
                  </a:lnTo>
                  <a:lnTo>
                    <a:pt x="158" y="78"/>
                  </a:lnTo>
                  <a:lnTo>
                    <a:pt x="160" y="80"/>
                  </a:lnTo>
                  <a:lnTo>
                    <a:pt x="163" y="80"/>
                  </a:lnTo>
                  <a:lnTo>
                    <a:pt x="165" y="80"/>
                  </a:lnTo>
                  <a:lnTo>
                    <a:pt x="167" y="80"/>
                  </a:lnTo>
                  <a:lnTo>
                    <a:pt x="170" y="76"/>
                  </a:lnTo>
                  <a:lnTo>
                    <a:pt x="170" y="73"/>
                  </a:lnTo>
                  <a:lnTo>
                    <a:pt x="172" y="73"/>
                  </a:lnTo>
                  <a:lnTo>
                    <a:pt x="177" y="73"/>
                  </a:lnTo>
                  <a:lnTo>
                    <a:pt x="177" y="71"/>
                  </a:lnTo>
                  <a:lnTo>
                    <a:pt x="177" y="69"/>
                  </a:lnTo>
                  <a:lnTo>
                    <a:pt x="177" y="66"/>
                  </a:lnTo>
                  <a:lnTo>
                    <a:pt x="179" y="66"/>
                  </a:lnTo>
                  <a:lnTo>
                    <a:pt x="179" y="64"/>
                  </a:lnTo>
                  <a:lnTo>
                    <a:pt x="182" y="64"/>
                  </a:lnTo>
                  <a:lnTo>
                    <a:pt x="182" y="66"/>
                  </a:lnTo>
                  <a:lnTo>
                    <a:pt x="184" y="64"/>
                  </a:lnTo>
                  <a:lnTo>
                    <a:pt x="186" y="64"/>
                  </a:lnTo>
                  <a:lnTo>
                    <a:pt x="191" y="62"/>
                  </a:lnTo>
                  <a:lnTo>
                    <a:pt x="193" y="59"/>
                  </a:lnTo>
                  <a:lnTo>
                    <a:pt x="196" y="59"/>
                  </a:lnTo>
                  <a:lnTo>
                    <a:pt x="196" y="62"/>
                  </a:lnTo>
                  <a:lnTo>
                    <a:pt x="198" y="64"/>
                  </a:lnTo>
                  <a:lnTo>
                    <a:pt x="196" y="66"/>
                  </a:lnTo>
                  <a:lnTo>
                    <a:pt x="193" y="66"/>
                  </a:lnTo>
                  <a:lnTo>
                    <a:pt x="193" y="71"/>
                  </a:lnTo>
                  <a:lnTo>
                    <a:pt x="196" y="71"/>
                  </a:lnTo>
                  <a:lnTo>
                    <a:pt x="198" y="71"/>
                  </a:lnTo>
                  <a:lnTo>
                    <a:pt x="200" y="71"/>
                  </a:lnTo>
                  <a:lnTo>
                    <a:pt x="203" y="71"/>
                  </a:lnTo>
                  <a:lnTo>
                    <a:pt x="205" y="71"/>
                  </a:lnTo>
                  <a:lnTo>
                    <a:pt x="208" y="71"/>
                  </a:lnTo>
                  <a:lnTo>
                    <a:pt x="212" y="71"/>
                  </a:lnTo>
                  <a:lnTo>
                    <a:pt x="215" y="71"/>
                  </a:lnTo>
                  <a:lnTo>
                    <a:pt x="215" y="69"/>
                  </a:lnTo>
                  <a:lnTo>
                    <a:pt x="217" y="69"/>
                  </a:lnTo>
                  <a:lnTo>
                    <a:pt x="219" y="66"/>
                  </a:lnTo>
                  <a:lnTo>
                    <a:pt x="222" y="66"/>
                  </a:lnTo>
                  <a:lnTo>
                    <a:pt x="224" y="66"/>
                  </a:lnTo>
                  <a:lnTo>
                    <a:pt x="224" y="64"/>
                  </a:lnTo>
                  <a:lnTo>
                    <a:pt x="229" y="64"/>
                  </a:lnTo>
                  <a:lnTo>
                    <a:pt x="226" y="62"/>
                  </a:lnTo>
                  <a:lnTo>
                    <a:pt x="222" y="62"/>
                  </a:lnTo>
                  <a:lnTo>
                    <a:pt x="219" y="59"/>
                  </a:lnTo>
                  <a:lnTo>
                    <a:pt x="217" y="59"/>
                  </a:lnTo>
                  <a:lnTo>
                    <a:pt x="215" y="59"/>
                  </a:lnTo>
                  <a:lnTo>
                    <a:pt x="212" y="57"/>
                  </a:lnTo>
                  <a:lnTo>
                    <a:pt x="210" y="54"/>
                  </a:lnTo>
                  <a:lnTo>
                    <a:pt x="208" y="57"/>
                  </a:lnTo>
                  <a:lnTo>
                    <a:pt x="205" y="57"/>
                  </a:lnTo>
                  <a:lnTo>
                    <a:pt x="205" y="59"/>
                  </a:lnTo>
                  <a:lnTo>
                    <a:pt x="203" y="59"/>
                  </a:lnTo>
                  <a:lnTo>
                    <a:pt x="198" y="57"/>
                  </a:lnTo>
                  <a:lnTo>
                    <a:pt x="196" y="54"/>
                  </a:lnTo>
                  <a:lnTo>
                    <a:pt x="193" y="54"/>
                  </a:lnTo>
                  <a:lnTo>
                    <a:pt x="191" y="54"/>
                  </a:lnTo>
                  <a:lnTo>
                    <a:pt x="191" y="52"/>
                  </a:lnTo>
                  <a:lnTo>
                    <a:pt x="193" y="50"/>
                  </a:lnTo>
                  <a:lnTo>
                    <a:pt x="198" y="50"/>
                  </a:lnTo>
                  <a:lnTo>
                    <a:pt x="200" y="47"/>
                  </a:lnTo>
                  <a:lnTo>
                    <a:pt x="203" y="45"/>
                  </a:lnTo>
                  <a:lnTo>
                    <a:pt x="203" y="43"/>
                  </a:lnTo>
                  <a:lnTo>
                    <a:pt x="198" y="43"/>
                  </a:lnTo>
                  <a:lnTo>
                    <a:pt x="198" y="45"/>
                  </a:lnTo>
                  <a:lnTo>
                    <a:pt x="196" y="47"/>
                  </a:lnTo>
                  <a:lnTo>
                    <a:pt x="193" y="47"/>
                  </a:lnTo>
                  <a:lnTo>
                    <a:pt x="191" y="47"/>
                  </a:lnTo>
                  <a:lnTo>
                    <a:pt x="191" y="50"/>
                  </a:lnTo>
                  <a:lnTo>
                    <a:pt x="189" y="50"/>
                  </a:lnTo>
                  <a:lnTo>
                    <a:pt x="184" y="52"/>
                  </a:lnTo>
                  <a:lnTo>
                    <a:pt x="179" y="52"/>
                  </a:lnTo>
                  <a:lnTo>
                    <a:pt x="179" y="54"/>
                  </a:lnTo>
                  <a:lnTo>
                    <a:pt x="177" y="54"/>
                  </a:lnTo>
                  <a:lnTo>
                    <a:pt x="174" y="57"/>
                  </a:lnTo>
                  <a:lnTo>
                    <a:pt x="174" y="59"/>
                  </a:lnTo>
                  <a:lnTo>
                    <a:pt x="172" y="59"/>
                  </a:lnTo>
                  <a:lnTo>
                    <a:pt x="170" y="59"/>
                  </a:lnTo>
                  <a:lnTo>
                    <a:pt x="167" y="59"/>
                  </a:lnTo>
                  <a:lnTo>
                    <a:pt x="165" y="59"/>
                  </a:lnTo>
                  <a:lnTo>
                    <a:pt x="163" y="59"/>
                  </a:lnTo>
                  <a:lnTo>
                    <a:pt x="158" y="57"/>
                  </a:lnTo>
                  <a:lnTo>
                    <a:pt x="146" y="57"/>
                  </a:lnTo>
                  <a:lnTo>
                    <a:pt x="144" y="50"/>
                  </a:lnTo>
                  <a:lnTo>
                    <a:pt x="134" y="47"/>
                  </a:lnTo>
                  <a:lnTo>
                    <a:pt x="134" y="45"/>
                  </a:lnTo>
                  <a:lnTo>
                    <a:pt x="134" y="43"/>
                  </a:lnTo>
                  <a:lnTo>
                    <a:pt x="137" y="43"/>
                  </a:lnTo>
                  <a:lnTo>
                    <a:pt x="137" y="36"/>
                  </a:lnTo>
                  <a:lnTo>
                    <a:pt x="132" y="36"/>
                  </a:lnTo>
                  <a:lnTo>
                    <a:pt x="130" y="28"/>
                  </a:lnTo>
                  <a:lnTo>
                    <a:pt x="125" y="28"/>
                  </a:lnTo>
                  <a:lnTo>
                    <a:pt x="125" y="26"/>
                  </a:lnTo>
                  <a:lnTo>
                    <a:pt x="120" y="26"/>
                  </a:lnTo>
                  <a:lnTo>
                    <a:pt x="120" y="24"/>
                  </a:lnTo>
                  <a:lnTo>
                    <a:pt x="115" y="26"/>
                  </a:lnTo>
                  <a:lnTo>
                    <a:pt x="99" y="26"/>
                  </a:lnTo>
                  <a:lnTo>
                    <a:pt x="80" y="26"/>
                  </a:lnTo>
                  <a:lnTo>
                    <a:pt x="73" y="21"/>
                  </a:lnTo>
                  <a:lnTo>
                    <a:pt x="63" y="14"/>
                  </a:lnTo>
                  <a:lnTo>
                    <a:pt x="54" y="7"/>
                  </a:lnTo>
                  <a:lnTo>
                    <a:pt x="52" y="7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63" name="Freeform 682"/>
            <p:cNvSpPr>
              <a:spLocks/>
            </p:cNvSpPr>
            <p:nvPr/>
          </p:nvSpPr>
          <p:spPr bwMode="auto">
            <a:xfrm>
              <a:off x="3671" y="1642"/>
              <a:ext cx="267" cy="122"/>
            </a:xfrm>
            <a:custGeom>
              <a:avLst/>
              <a:gdLst>
                <a:gd name="T0" fmla="*/ 0 w 229"/>
                <a:gd name="T1" fmla="*/ 2147483647 h 111"/>
                <a:gd name="T2" fmla="*/ 2147483647 w 229"/>
                <a:gd name="T3" fmla="*/ 2147483647 h 111"/>
                <a:gd name="T4" fmla="*/ 2147483647 w 229"/>
                <a:gd name="T5" fmla="*/ 2147483647 h 111"/>
                <a:gd name="T6" fmla="*/ 2147483647 w 229"/>
                <a:gd name="T7" fmla="*/ 2147483647 h 111"/>
                <a:gd name="T8" fmla="*/ 2147483647 w 229"/>
                <a:gd name="T9" fmla="*/ 2147483647 h 111"/>
                <a:gd name="T10" fmla="*/ 2147483647 w 229"/>
                <a:gd name="T11" fmla="*/ 2147483647 h 111"/>
                <a:gd name="T12" fmla="*/ 2147483647 w 229"/>
                <a:gd name="T13" fmla="*/ 2147483647 h 111"/>
                <a:gd name="T14" fmla="*/ 2147483647 w 229"/>
                <a:gd name="T15" fmla="*/ 2147483647 h 111"/>
                <a:gd name="T16" fmla="*/ 2147483647 w 229"/>
                <a:gd name="T17" fmla="*/ 2147483647 h 111"/>
                <a:gd name="T18" fmla="*/ 2147483647 w 229"/>
                <a:gd name="T19" fmla="*/ 2147483647 h 111"/>
                <a:gd name="T20" fmla="*/ 2147483647 w 229"/>
                <a:gd name="T21" fmla="*/ 2147483647 h 111"/>
                <a:gd name="T22" fmla="*/ 2147483647 w 229"/>
                <a:gd name="T23" fmla="*/ 2147483647 h 111"/>
                <a:gd name="T24" fmla="*/ 2147483647 w 229"/>
                <a:gd name="T25" fmla="*/ 2147483647 h 111"/>
                <a:gd name="T26" fmla="*/ 2147483647 w 229"/>
                <a:gd name="T27" fmla="*/ 2147483647 h 111"/>
                <a:gd name="T28" fmla="*/ 2147483647 w 229"/>
                <a:gd name="T29" fmla="*/ 2147483647 h 111"/>
                <a:gd name="T30" fmla="*/ 2147483647 w 229"/>
                <a:gd name="T31" fmla="*/ 2147483647 h 111"/>
                <a:gd name="T32" fmla="*/ 2147483647 w 229"/>
                <a:gd name="T33" fmla="*/ 2147483647 h 111"/>
                <a:gd name="T34" fmla="*/ 2147483647 w 229"/>
                <a:gd name="T35" fmla="*/ 2147483647 h 111"/>
                <a:gd name="T36" fmla="*/ 2147483647 w 229"/>
                <a:gd name="T37" fmla="*/ 2147483647 h 111"/>
                <a:gd name="T38" fmla="*/ 2147483647 w 229"/>
                <a:gd name="T39" fmla="*/ 2147483647 h 111"/>
                <a:gd name="T40" fmla="*/ 2147483647 w 229"/>
                <a:gd name="T41" fmla="*/ 2147483647 h 111"/>
                <a:gd name="T42" fmla="*/ 2147483647 w 229"/>
                <a:gd name="T43" fmla="*/ 2147483647 h 111"/>
                <a:gd name="T44" fmla="*/ 2147483647 w 229"/>
                <a:gd name="T45" fmla="*/ 2147483647 h 111"/>
                <a:gd name="T46" fmla="*/ 2147483647 w 229"/>
                <a:gd name="T47" fmla="*/ 2147483647 h 111"/>
                <a:gd name="T48" fmla="*/ 2147483647 w 229"/>
                <a:gd name="T49" fmla="*/ 2147483647 h 111"/>
                <a:gd name="T50" fmla="*/ 2147483647 w 229"/>
                <a:gd name="T51" fmla="*/ 2147483647 h 111"/>
                <a:gd name="T52" fmla="*/ 2147483647 w 229"/>
                <a:gd name="T53" fmla="*/ 2147483647 h 111"/>
                <a:gd name="T54" fmla="*/ 2147483647 w 229"/>
                <a:gd name="T55" fmla="*/ 2147483647 h 111"/>
                <a:gd name="T56" fmla="*/ 2147483647 w 229"/>
                <a:gd name="T57" fmla="*/ 2147483647 h 111"/>
                <a:gd name="T58" fmla="*/ 2147483647 w 229"/>
                <a:gd name="T59" fmla="*/ 2147483647 h 111"/>
                <a:gd name="T60" fmla="*/ 2147483647 w 229"/>
                <a:gd name="T61" fmla="*/ 2147483647 h 111"/>
                <a:gd name="T62" fmla="*/ 2147483647 w 229"/>
                <a:gd name="T63" fmla="*/ 2147483647 h 111"/>
                <a:gd name="T64" fmla="*/ 2147483647 w 229"/>
                <a:gd name="T65" fmla="*/ 2147483647 h 111"/>
                <a:gd name="T66" fmla="*/ 2147483647 w 229"/>
                <a:gd name="T67" fmla="*/ 2147483647 h 111"/>
                <a:gd name="T68" fmla="*/ 2147483647 w 229"/>
                <a:gd name="T69" fmla="*/ 2147483647 h 111"/>
                <a:gd name="T70" fmla="*/ 2147483647 w 229"/>
                <a:gd name="T71" fmla="*/ 2147483647 h 111"/>
                <a:gd name="T72" fmla="*/ 2147483647 w 229"/>
                <a:gd name="T73" fmla="*/ 2147483647 h 111"/>
                <a:gd name="T74" fmla="*/ 2147483647 w 229"/>
                <a:gd name="T75" fmla="*/ 2147483647 h 111"/>
                <a:gd name="T76" fmla="*/ 2147483647 w 229"/>
                <a:gd name="T77" fmla="*/ 2147483647 h 111"/>
                <a:gd name="T78" fmla="*/ 2147483647 w 229"/>
                <a:gd name="T79" fmla="*/ 2147483647 h 111"/>
                <a:gd name="T80" fmla="*/ 2147483647 w 229"/>
                <a:gd name="T81" fmla="*/ 2147483647 h 111"/>
                <a:gd name="T82" fmla="*/ 2147483647 w 229"/>
                <a:gd name="T83" fmla="*/ 2147483647 h 111"/>
                <a:gd name="T84" fmla="*/ 2147483647 w 229"/>
                <a:gd name="T85" fmla="*/ 2147483647 h 111"/>
                <a:gd name="T86" fmla="*/ 2147483647 w 229"/>
                <a:gd name="T87" fmla="*/ 2147483647 h 111"/>
                <a:gd name="T88" fmla="*/ 2147483647 w 229"/>
                <a:gd name="T89" fmla="*/ 2147483647 h 111"/>
                <a:gd name="T90" fmla="*/ 2147483647 w 229"/>
                <a:gd name="T91" fmla="*/ 2147483647 h 111"/>
                <a:gd name="T92" fmla="*/ 2147483647 w 229"/>
                <a:gd name="T93" fmla="*/ 2147483647 h 111"/>
                <a:gd name="T94" fmla="*/ 2147483647 w 229"/>
                <a:gd name="T95" fmla="*/ 2147483647 h 111"/>
                <a:gd name="T96" fmla="*/ 2147483647 w 229"/>
                <a:gd name="T97" fmla="*/ 2147483647 h 111"/>
                <a:gd name="T98" fmla="*/ 2147483647 w 229"/>
                <a:gd name="T99" fmla="*/ 2147483647 h 111"/>
                <a:gd name="T100" fmla="*/ 2147483647 w 229"/>
                <a:gd name="T101" fmla="*/ 2147483647 h 111"/>
                <a:gd name="T102" fmla="*/ 2147483647 w 229"/>
                <a:gd name="T103" fmla="*/ 2147483647 h 111"/>
                <a:gd name="T104" fmla="*/ 2147483647 w 229"/>
                <a:gd name="T105" fmla="*/ 2147483647 h 111"/>
                <a:gd name="T106" fmla="*/ 2147483647 w 229"/>
                <a:gd name="T107" fmla="*/ 2147483647 h 111"/>
                <a:gd name="T108" fmla="*/ 2147483647 w 229"/>
                <a:gd name="T109" fmla="*/ 2147483647 h 111"/>
                <a:gd name="T110" fmla="*/ 2147483647 w 229"/>
                <a:gd name="T111" fmla="*/ 2147483647 h 111"/>
                <a:gd name="T112" fmla="*/ 2147483647 w 229"/>
                <a:gd name="T113" fmla="*/ 2147483647 h 111"/>
                <a:gd name="T114" fmla="*/ 2147483647 w 229"/>
                <a:gd name="T115" fmla="*/ 2147483647 h 11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29"/>
                <a:gd name="T175" fmla="*/ 0 h 111"/>
                <a:gd name="T176" fmla="*/ 229 w 229"/>
                <a:gd name="T177" fmla="*/ 111 h 11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29" h="111">
                  <a:moveTo>
                    <a:pt x="0" y="7"/>
                  </a:moveTo>
                  <a:lnTo>
                    <a:pt x="0" y="19"/>
                  </a:lnTo>
                  <a:lnTo>
                    <a:pt x="0" y="33"/>
                  </a:lnTo>
                  <a:lnTo>
                    <a:pt x="0" y="45"/>
                  </a:lnTo>
                  <a:lnTo>
                    <a:pt x="0" y="57"/>
                  </a:lnTo>
                  <a:lnTo>
                    <a:pt x="14" y="57"/>
                  </a:lnTo>
                  <a:lnTo>
                    <a:pt x="14" y="54"/>
                  </a:lnTo>
                  <a:lnTo>
                    <a:pt x="14" y="52"/>
                  </a:lnTo>
                  <a:lnTo>
                    <a:pt x="11" y="50"/>
                  </a:lnTo>
                  <a:lnTo>
                    <a:pt x="14" y="47"/>
                  </a:lnTo>
                  <a:lnTo>
                    <a:pt x="16" y="47"/>
                  </a:lnTo>
                  <a:lnTo>
                    <a:pt x="16" y="45"/>
                  </a:lnTo>
                  <a:lnTo>
                    <a:pt x="19" y="45"/>
                  </a:lnTo>
                  <a:lnTo>
                    <a:pt x="23" y="45"/>
                  </a:lnTo>
                  <a:lnTo>
                    <a:pt x="26" y="45"/>
                  </a:lnTo>
                  <a:lnTo>
                    <a:pt x="26" y="43"/>
                  </a:lnTo>
                  <a:lnTo>
                    <a:pt x="26" y="40"/>
                  </a:lnTo>
                  <a:lnTo>
                    <a:pt x="28" y="40"/>
                  </a:lnTo>
                  <a:lnTo>
                    <a:pt x="30" y="43"/>
                  </a:lnTo>
                  <a:lnTo>
                    <a:pt x="33" y="43"/>
                  </a:lnTo>
                  <a:lnTo>
                    <a:pt x="33" y="40"/>
                  </a:lnTo>
                  <a:lnTo>
                    <a:pt x="30" y="40"/>
                  </a:lnTo>
                  <a:lnTo>
                    <a:pt x="28" y="40"/>
                  </a:lnTo>
                  <a:lnTo>
                    <a:pt x="30" y="38"/>
                  </a:lnTo>
                  <a:lnTo>
                    <a:pt x="33" y="38"/>
                  </a:lnTo>
                  <a:lnTo>
                    <a:pt x="35" y="38"/>
                  </a:lnTo>
                  <a:lnTo>
                    <a:pt x="40" y="40"/>
                  </a:lnTo>
                  <a:lnTo>
                    <a:pt x="42" y="43"/>
                  </a:lnTo>
                  <a:lnTo>
                    <a:pt x="45" y="43"/>
                  </a:lnTo>
                  <a:lnTo>
                    <a:pt x="47" y="43"/>
                  </a:lnTo>
                  <a:lnTo>
                    <a:pt x="49" y="43"/>
                  </a:lnTo>
                  <a:lnTo>
                    <a:pt x="52" y="45"/>
                  </a:lnTo>
                  <a:lnTo>
                    <a:pt x="54" y="45"/>
                  </a:lnTo>
                  <a:lnTo>
                    <a:pt x="54" y="47"/>
                  </a:lnTo>
                  <a:lnTo>
                    <a:pt x="54" y="50"/>
                  </a:lnTo>
                  <a:lnTo>
                    <a:pt x="56" y="50"/>
                  </a:lnTo>
                  <a:lnTo>
                    <a:pt x="54" y="50"/>
                  </a:lnTo>
                  <a:lnTo>
                    <a:pt x="54" y="52"/>
                  </a:lnTo>
                  <a:lnTo>
                    <a:pt x="54" y="54"/>
                  </a:lnTo>
                  <a:lnTo>
                    <a:pt x="54" y="57"/>
                  </a:lnTo>
                  <a:lnTo>
                    <a:pt x="59" y="57"/>
                  </a:lnTo>
                  <a:lnTo>
                    <a:pt x="63" y="57"/>
                  </a:lnTo>
                  <a:lnTo>
                    <a:pt x="66" y="57"/>
                  </a:lnTo>
                  <a:lnTo>
                    <a:pt x="71" y="59"/>
                  </a:lnTo>
                  <a:lnTo>
                    <a:pt x="73" y="59"/>
                  </a:lnTo>
                  <a:lnTo>
                    <a:pt x="73" y="57"/>
                  </a:lnTo>
                  <a:lnTo>
                    <a:pt x="75" y="57"/>
                  </a:lnTo>
                  <a:lnTo>
                    <a:pt x="80" y="59"/>
                  </a:lnTo>
                  <a:lnTo>
                    <a:pt x="80" y="62"/>
                  </a:lnTo>
                  <a:lnTo>
                    <a:pt x="82" y="64"/>
                  </a:lnTo>
                  <a:lnTo>
                    <a:pt x="82" y="66"/>
                  </a:lnTo>
                  <a:lnTo>
                    <a:pt x="85" y="66"/>
                  </a:lnTo>
                  <a:lnTo>
                    <a:pt x="85" y="69"/>
                  </a:lnTo>
                  <a:lnTo>
                    <a:pt x="87" y="71"/>
                  </a:lnTo>
                  <a:lnTo>
                    <a:pt x="87" y="73"/>
                  </a:lnTo>
                  <a:lnTo>
                    <a:pt x="87" y="76"/>
                  </a:lnTo>
                  <a:lnTo>
                    <a:pt x="89" y="76"/>
                  </a:lnTo>
                  <a:lnTo>
                    <a:pt x="101" y="83"/>
                  </a:lnTo>
                  <a:lnTo>
                    <a:pt x="106" y="85"/>
                  </a:lnTo>
                  <a:lnTo>
                    <a:pt x="108" y="87"/>
                  </a:lnTo>
                  <a:lnTo>
                    <a:pt x="111" y="87"/>
                  </a:lnTo>
                  <a:lnTo>
                    <a:pt x="115" y="90"/>
                  </a:lnTo>
                  <a:lnTo>
                    <a:pt x="120" y="92"/>
                  </a:lnTo>
                  <a:lnTo>
                    <a:pt x="125" y="97"/>
                  </a:lnTo>
                  <a:lnTo>
                    <a:pt x="127" y="97"/>
                  </a:lnTo>
                  <a:lnTo>
                    <a:pt x="130" y="97"/>
                  </a:lnTo>
                  <a:lnTo>
                    <a:pt x="132" y="97"/>
                  </a:lnTo>
                  <a:lnTo>
                    <a:pt x="139" y="99"/>
                  </a:lnTo>
                  <a:lnTo>
                    <a:pt x="141" y="99"/>
                  </a:lnTo>
                  <a:lnTo>
                    <a:pt x="141" y="102"/>
                  </a:lnTo>
                  <a:lnTo>
                    <a:pt x="141" y="104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1"/>
                  </a:lnTo>
                  <a:lnTo>
                    <a:pt x="148" y="109"/>
                  </a:lnTo>
                  <a:lnTo>
                    <a:pt x="148" y="111"/>
                  </a:lnTo>
                  <a:lnTo>
                    <a:pt x="151" y="111"/>
                  </a:lnTo>
                  <a:lnTo>
                    <a:pt x="153" y="111"/>
                  </a:lnTo>
                  <a:lnTo>
                    <a:pt x="156" y="111"/>
                  </a:lnTo>
                  <a:lnTo>
                    <a:pt x="158" y="111"/>
                  </a:lnTo>
                  <a:lnTo>
                    <a:pt x="158" y="109"/>
                  </a:lnTo>
                  <a:lnTo>
                    <a:pt x="158" y="104"/>
                  </a:lnTo>
                  <a:lnTo>
                    <a:pt x="160" y="104"/>
                  </a:lnTo>
                  <a:lnTo>
                    <a:pt x="163" y="102"/>
                  </a:lnTo>
                  <a:lnTo>
                    <a:pt x="165" y="99"/>
                  </a:lnTo>
                  <a:lnTo>
                    <a:pt x="165" y="97"/>
                  </a:lnTo>
                  <a:lnTo>
                    <a:pt x="163" y="97"/>
                  </a:lnTo>
                  <a:lnTo>
                    <a:pt x="163" y="95"/>
                  </a:lnTo>
                  <a:lnTo>
                    <a:pt x="160" y="92"/>
                  </a:lnTo>
                  <a:lnTo>
                    <a:pt x="163" y="90"/>
                  </a:lnTo>
                  <a:lnTo>
                    <a:pt x="163" y="87"/>
                  </a:lnTo>
                  <a:lnTo>
                    <a:pt x="160" y="87"/>
                  </a:lnTo>
                  <a:lnTo>
                    <a:pt x="158" y="87"/>
                  </a:lnTo>
                  <a:lnTo>
                    <a:pt x="156" y="87"/>
                  </a:lnTo>
                  <a:lnTo>
                    <a:pt x="156" y="85"/>
                  </a:lnTo>
                  <a:lnTo>
                    <a:pt x="153" y="85"/>
                  </a:lnTo>
                  <a:lnTo>
                    <a:pt x="151" y="83"/>
                  </a:lnTo>
                  <a:lnTo>
                    <a:pt x="153" y="83"/>
                  </a:lnTo>
                  <a:lnTo>
                    <a:pt x="153" y="80"/>
                  </a:lnTo>
                  <a:lnTo>
                    <a:pt x="156" y="80"/>
                  </a:lnTo>
                  <a:lnTo>
                    <a:pt x="156" y="78"/>
                  </a:lnTo>
                  <a:lnTo>
                    <a:pt x="158" y="78"/>
                  </a:lnTo>
                  <a:lnTo>
                    <a:pt x="160" y="80"/>
                  </a:lnTo>
                  <a:lnTo>
                    <a:pt x="163" y="80"/>
                  </a:lnTo>
                  <a:lnTo>
                    <a:pt x="165" y="80"/>
                  </a:lnTo>
                  <a:lnTo>
                    <a:pt x="167" y="80"/>
                  </a:lnTo>
                  <a:lnTo>
                    <a:pt x="170" y="76"/>
                  </a:lnTo>
                  <a:lnTo>
                    <a:pt x="170" y="73"/>
                  </a:lnTo>
                  <a:lnTo>
                    <a:pt x="172" y="73"/>
                  </a:lnTo>
                  <a:lnTo>
                    <a:pt x="177" y="73"/>
                  </a:lnTo>
                  <a:lnTo>
                    <a:pt x="177" y="71"/>
                  </a:lnTo>
                  <a:lnTo>
                    <a:pt x="177" y="69"/>
                  </a:lnTo>
                  <a:lnTo>
                    <a:pt x="177" y="66"/>
                  </a:lnTo>
                  <a:lnTo>
                    <a:pt x="179" y="66"/>
                  </a:lnTo>
                  <a:lnTo>
                    <a:pt x="179" y="64"/>
                  </a:lnTo>
                  <a:lnTo>
                    <a:pt x="182" y="64"/>
                  </a:lnTo>
                  <a:lnTo>
                    <a:pt x="182" y="66"/>
                  </a:lnTo>
                  <a:lnTo>
                    <a:pt x="184" y="64"/>
                  </a:lnTo>
                  <a:lnTo>
                    <a:pt x="186" y="64"/>
                  </a:lnTo>
                  <a:lnTo>
                    <a:pt x="191" y="62"/>
                  </a:lnTo>
                  <a:lnTo>
                    <a:pt x="193" y="59"/>
                  </a:lnTo>
                  <a:lnTo>
                    <a:pt x="196" y="59"/>
                  </a:lnTo>
                  <a:lnTo>
                    <a:pt x="196" y="62"/>
                  </a:lnTo>
                  <a:lnTo>
                    <a:pt x="198" y="64"/>
                  </a:lnTo>
                  <a:lnTo>
                    <a:pt x="196" y="66"/>
                  </a:lnTo>
                  <a:lnTo>
                    <a:pt x="193" y="66"/>
                  </a:lnTo>
                  <a:lnTo>
                    <a:pt x="193" y="71"/>
                  </a:lnTo>
                  <a:lnTo>
                    <a:pt x="196" y="71"/>
                  </a:lnTo>
                  <a:lnTo>
                    <a:pt x="198" y="71"/>
                  </a:lnTo>
                  <a:lnTo>
                    <a:pt x="200" y="71"/>
                  </a:lnTo>
                  <a:lnTo>
                    <a:pt x="203" y="71"/>
                  </a:lnTo>
                  <a:lnTo>
                    <a:pt x="205" y="71"/>
                  </a:lnTo>
                  <a:lnTo>
                    <a:pt x="208" y="71"/>
                  </a:lnTo>
                  <a:lnTo>
                    <a:pt x="212" y="71"/>
                  </a:lnTo>
                  <a:lnTo>
                    <a:pt x="215" y="71"/>
                  </a:lnTo>
                  <a:lnTo>
                    <a:pt x="215" y="69"/>
                  </a:lnTo>
                  <a:lnTo>
                    <a:pt x="217" y="69"/>
                  </a:lnTo>
                  <a:lnTo>
                    <a:pt x="219" y="66"/>
                  </a:lnTo>
                  <a:lnTo>
                    <a:pt x="222" y="66"/>
                  </a:lnTo>
                  <a:lnTo>
                    <a:pt x="224" y="66"/>
                  </a:lnTo>
                  <a:lnTo>
                    <a:pt x="224" y="64"/>
                  </a:lnTo>
                  <a:lnTo>
                    <a:pt x="229" y="64"/>
                  </a:lnTo>
                  <a:lnTo>
                    <a:pt x="226" y="62"/>
                  </a:lnTo>
                  <a:lnTo>
                    <a:pt x="222" y="62"/>
                  </a:lnTo>
                  <a:lnTo>
                    <a:pt x="219" y="59"/>
                  </a:lnTo>
                  <a:lnTo>
                    <a:pt x="217" y="59"/>
                  </a:lnTo>
                  <a:lnTo>
                    <a:pt x="215" y="59"/>
                  </a:lnTo>
                  <a:lnTo>
                    <a:pt x="212" y="57"/>
                  </a:lnTo>
                  <a:lnTo>
                    <a:pt x="210" y="54"/>
                  </a:lnTo>
                  <a:lnTo>
                    <a:pt x="208" y="57"/>
                  </a:lnTo>
                  <a:lnTo>
                    <a:pt x="205" y="57"/>
                  </a:lnTo>
                  <a:lnTo>
                    <a:pt x="205" y="59"/>
                  </a:lnTo>
                  <a:lnTo>
                    <a:pt x="203" y="59"/>
                  </a:lnTo>
                  <a:lnTo>
                    <a:pt x="198" y="57"/>
                  </a:lnTo>
                  <a:lnTo>
                    <a:pt x="196" y="54"/>
                  </a:lnTo>
                  <a:lnTo>
                    <a:pt x="193" y="54"/>
                  </a:lnTo>
                  <a:lnTo>
                    <a:pt x="191" y="54"/>
                  </a:lnTo>
                  <a:lnTo>
                    <a:pt x="191" y="52"/>
                  </a:lnTo>
                  <a:lnTo>
                    <a:pt x="193" y="50"/>
                  </a:lnTo>
                  <a:lnTo>
                    <a:pt x="198" y="50"/>
                  </a:lnTo>
                  <a:lnTo>
                    <a:pt x="200" y="47"/>
                  </a:lnTo>
                  <a:lnTo>
                    <a:pt x="203" y="45"/>
                  </a:lnTo>
                  <a:lnTo>
                    <a:pt x="203" y="43"/>
                  </a:lnTo>
                  <a:lnTo>
                    <a:pt x="198" y="43"/>
                  </a:lnTo>
                  <a:lnTo>
                    <a:pt x="198" y="45"/>
                  </a:lnTo>
                  <a:lnTo>
                    <a:pt x="196" y="47"/>
                  </a:lnTo>
                  <a:lnTo>
                    <a:pt x="193" y="47"/>
                  </a:lnTo>
                  <a:lnTo>
                    <a:pt x="191" y="47"/>
                  </a:lnTo>
                  <a:lnTo>
                    <a:pt x="191" y="50"/>
                  </a:lnTo>
                  <a:lnTo>
                    <a:pt x="189" y="50"/>
                  </a:lnTo>
                  <a:lnTo>
                    <a:pt x="184" y="52"/>
                  </a:lnTo>
                  <a:lnTo>
                    <a:pt x="179" y="52"/>
                  </a:lnTo>
                  <a:lnTo>
                    <a:pt x="179" y="54"/>
                  </a:lnTo>
                  <a:lnTo>
                    <a:pt x="177" y="54"/>
                  </a:lnTo>
                  <a:lnTo>
                    <a:pt x="174" y="57"/>
                  </a:lnTo>
                  <a:lnTo>
                    <a:pt x="174" y="59"/>
                  </a:lnTo>
                  <a:lnTo>
                    <a:pt x="172" y="59"/>
                  </a:lnTo>
                  <a:lnTo>
                    <a:pt x="170" y="59"/>
                  </a:lnTo>
                  <a:lnTo>
                    <a:pt x="167" y="59"/>
                  </a:lnTo>
                  <a:lnTo>
                    <a:pt x="165" y="59"/>
                  </a:lnTo>
                  <a:lnTo>
                    <a:pt x="163" y="59"/>
                  </a:lnTo>
                  <a:lnTo>
                    <a:pt x="158" y="57"/>
                  </a:lnTo>
                  <a:lnTo>
                    <a:pt x="146" y="57"/>
                  </a:lnTo>
                  <a:lnTo>
                    <a:pt x="144" y="50"/>
                  </a:lnTo>
                  <a:lnTo>
                    <a:pt x="134" y="47"/>
                  </a:lnTo>
                  <a:lnTo>
                    <a:pt x="134" y="45"/>
                  </a:lnTo>
                  <a:lnTo>
                    <a:pt x="134" y="43"/>
                  </a:lnTo>
                  <a:lnTo>
                    <a:pt x="137" y="43"/>
                  </a:lnTo>
                  <a:lnTo>
                    <a:pt x="137" y="36"/>
                  </a:lnTo>
                  <a:lnTo>
                    <a:pt x="132" y="36"/>
                  </a:lnTo>
                  <a:lnTo>
                    <a:pt x="130" y="28"/>
                  </a:lnTo>
                  <a:lnTo>
                    <a:pt x="125" y="28"/>
                  </a:lnTo>
                  <a:lnTo>
                    <a:pt x="125" y="26"/>
                  </a:lnTo>
                  <a:lnTo>
                    <a:pt x="120" y="26"/>
                  </a:lnTo>
                  <a:lnTo>
                    <a:pt x="120" y="24"/>
                  </a:lnTo>
                  <a:lnTo>
                    <a:pt x="115" y="26"/>
                  </a:lnTo>
                  <a:lnTo>
                    <a:pt x="99" y="26"/>
                  </a:lnTo>
                  <a:lnTo>
                    <a:pt x="80" y="26"/>
                  </a:lnTo>
                  <a:lnTo>
                    <a:pt x="73" y="21"/>
                  </a:lnTo>
                  <a:lnTo>
                    <a:pt x="63" y="14"/>
                  </a:lnTo>
                  <a:lnTo>
                    <a:pt x="54" y="7"/>
                  </a:lnTo>
                  <a:lnTo>
                    <a:pt x="52" y="7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0"/>
                  </a:lnTo>
                  <a:lnTo>
                    <a:pt x="0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64" name="Freeform 683"/>
            <p:cNvSpPr>
              <a:spLocks/>
            </p:cNvSpPr>
            <p:nvPr/>
          </p:nvSpPr>
          <p:spPr bwMode="auto">
            <a:xfrm>
              <a:off x="1695" y="1391"/>
              <a:ext cx="8" cy="2"/>
            </a:xfrm>
            <a:custGeom>
              <a:avLst/>
              <a:gdLst>
                <a:gd name="T0" fmla="*/ 0 w 7"/>
                <a:gd name="T1" fmla="*/ 0 h 2"/>
                <a:gd name="T2" fmla="*/ 0 w 7"/>
                <a:gd name="T3" fmla="*/ 0 h 2"/>
                <a:gd name="T4" fmla="*/ 2147483647 w 7"/>
                <a:gd name="T5" fmla="*/ 0 h 2"/>
                <a:gd name="T6" fmla="*/ 2147483647 w 7"/>
                <a:gd name="T7" fmla="*/ 0 h 2"/>
                <a:gd name="T8" fmla="*/ 2147483647 w 7"/>
                <a:gd name="T9" fmla="*/ 0 h 2"/>
                <a:gd name="T10" fmla="*/ 2147483647 w 7"/>
                <a:gd name="T11" fmla="*/ 2147482112 h 2"/>
                <a:gd name="T12" fmla="*/ 2147483647 w 7"/>
                <a:gd name="T13" fmla="*/ 2147482112 h 2"/>
                <a:gd name="T14" fmla="*/ 2147483647 w 7"/>
                <a:gd name="T15" fmla="*/ 2147482112 h 2"/>
                <a:gd name="T16" fmla="*/ 0 w 7"/>
                <a:gd name="T17" fmla="*/ 0 h 2"/>
                <a:gd name="T18" fmla="*/ 0 w 7"/>
                <a:gd name="T19" fmla="*/ 0 h 2"/>
                <a:gd name="T20" fmla="*/ 0 w 7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2"/>
                <a:gd name="T35" fmla="*/ 7 w 7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65" name="Freeform 684"/>
            <p:cNvSpPr>
              <a:spLocks/>
            </p:cNvSpPr>
            <p:nvPr/>
          </p:nvSpPr>
          <p:spPr bwMode="auto">
            <a:xfrm>
              <a:off x="1695" y="1391"/>
              <a:ext cx="8" cy="2"/>
            </a:xfrm>
            <a:custGeom>
              <a:avLst/>
              <a:gdLst>
                <a:gd name="T0" fmla="*/ 0 w 7"/>
                <a:gd name="T1" fmla="*/ 0 h 2"/>
                <a:gd name="T2" fmla="*/ 0 w 7"/>
                <a:gd name="T3" fmla="*/ 0 h 2"/>
                <a:gd name="T4" fmla="*/ 2147483647 w 7"/>
                <a:gd name="T5" fmla="*/ 0 h 2"/>
                <a:gd name="T6" fmla="*/ 2147483647 w 7"/>
                <a:gd name="T7" fmla="*/ 0 h 2"/>
                <a:gd name="T8" fmla="*/ 2147483647 w 7"/>
                <a:gd name="T9" fmla="*/ 0 h 2"/>
                <a:gd name="T10" fmla="*/ 2147483647 w 7"/>
                <a:gd name="T11" fmla="*/ 2147482112 h 2"/>
                <a:gd name="T12" fmla="*/ 2147483647 w 7"/>
                <a:gd name="T13" fmla="*/ 2147482112 h 2"/>
                <a:gd name="T14" fmla="*/ 2147483647 w 7"/>
                <a:gd name="T15" fmla="*/ 2147482112 h 2"/>
                <a:gd name="T16" fmla="*/ 0 w 7"/>
                <a:gd name="T17" fmla="*/ 0 h 2"/>
                <a:gd name="T18" fmla="*/ 0 w 7"/>
                <a:gd name="T19" fmla="*/ 0 h 2"/>
                <a:gd name="T20" fmla="*/ 0 w 7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2"/>
                <a:gd name="T35" fmla="*/ 7 w 7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66" name="Freeform 685"/>
            <p:cNvSpPr>
              <a:spLocks/>
            </p:cNvSpPr>
            <p:nvPr/>
          </p:nvSpPr>
          <p:spPr bwMode="auto">
            <a:xfrm>
              <a:off x="3148" y="1662"/>
              <a:ext cx="98" cy="43"/>
            </a:xfrm>
            <a:custGeom>
              <a:avLst/>
              <a:gdLst>
                <a:gd name="T0" fmla="*/ 2147483647 w 83"/>
                <a:gd name="T1" fmla="*/ 2147483647 h 38"/>
                <a:gd name="T2" fmla="*/ 2147483647 w 83"/>
                <a:gd name="T3" fmla="*/ 2147483647 h 38"/>
                <a:gd name="T4" fmla="*/ 2147483647 w 83"/>
                <a:gd name="T5" fmla="*/ 2147483647 h 38"/>
                <a:gd name="T6" fmla="*/ 0 w 83"/>
                <a:gd name="T7" fmla="*/ 2147483647 h 38"/>
                <a:gd name="T8" fmla="*/ 0 w 83"/>
                <a:gd name="T9" fmla="*/ 2147483647 h 38"/>
                <a:gd name="T10" fmla="*/ 2147483647 w 83"/>
                <a:gd name="T11" fmla="*/ 2147483647 h 38"/>
                <a:gd name="T12" fmla="*/ 2147483647 w 83"/>
                <a:gd name="T13" fmla="*/ 2147483647 h 38"/>
                <a:gd name="T14" fmla="*/ 2147483647 w 83"/>
                <a:gd name="T15" fmla="*/ 2147483647 h 38"/>
                <a:gd name="T16" fmla="*/ 0 w 83"/>
                <a:gd name="T17" fmla="*/ 2147483647 h 38"/>
                <a:gd name="T18" fmla="*/ 0 w 83"/>
                <a:gd name="T19" fmla="*/ 2147483647 h 38"/>
                <a:gd name="T20" fmla="*/ 0 w 83"/>
                <a:gd name="T21" fmla="*/ 0 h 38"/>
                <a:gd name="T22" fmla="*/ 2147483647 w 83"/>
                <a:gd name="T23" fmla="*/ 0 h 38"/>
                <a:gd name="T24" fmla="*/ 2147483647 w 83"/>
                <a:gd name="T25" fmla="*/ 0 h 38"/>
                <a:gd name="T26" fmla="*/ 2147483647 w 83"/>
                <a:gd name="T27" fmla="*/ 2147483647 h 38"/>
                <a:gd name="T28" fmla="*/ 2147483647 w 83"/>
                <a:gd name="T29" fmla="*/ 2147483647 h 38"/>
                <a:gd name="T30" fmla="*/ 2147483647 w 83"/>
                <a:gd name="T31" fmla="*/ 2147483647 h 38"/>
                <a:gd name="T32" fmla="*/ 2147483647 w 83"/>
                <a:gd name="T33" fmla="*/ 2147483647 h 38"/>
                <a:gd name="T34" fmla="*/ 2147483647 w 83"/>
                <a:gd name="T35" fmla="*/ 2147483647 h 38"/>
                <a:gd name="T36" fmla="*/ 2147483647 w 83"/>
                <a:gd name="T37" fmla="*/ 2147483647 h 38"/>
                <a:gd name="T38" fmla="*/ 2147483647 w 83"/>
                <a:gd name="T39" fmla="*/ 2147483647 h 38"/>
                <a:gd name="T40" fmla="*/ 2147483647 w 83"/>
                <a:gd name="T41" fmla="*/ 2147483647 h 38"/>
                <a:gd name="T42" fmla="*/ 2147483647 w 83"/>
                <a:gd name="T43" fmla="*/ 2147483647 h 38"/>
                <a:gd name="T44" fmla="*/ 2147483647 w 83"/>
                <a:gd name="T45" fmla="*/ 0 h 38"/>
                <a:gd name="T46" fmla="*/ 2147483647 w 83"/>
                <a:gd name="T47" fmla="*/ 0 h 38"/>
                <a:gd name="T48" fmla="*/ 2147483647 w 83"/>
                <a:gd name="T49" fmla="*/ 2147483647 h 38"/>
                <a:gd name="T50" fmla="*/ 2147483647 w 83"/>
                <a:gd name="T51" fmla="*/ 2147483647 h 38"/>
                <a:gd name="T52" fmla="*/ 2147483647 w 83"/>
                <a:gd name="T53" fmla="*/ 2147483647 h 38"/>
                <a:gd name="T54" fmla="*/ 2147483647 w 83"/>
                <a:gd name="T55" fmla="*/ 2147483647 h 38"/>
                <a:gd name="T56" fmla="*/ 2147483647 w 83"/>
                <a:gd name="T57" fmla="*/ 2147483647 h 38"/>
                <a:gd name="T58" fmla="*/ 2147483647 w 83"/>
                <a:gd name="T59" fmla="*/ 2147483647 h 38"/>
                <a:gd name="T60" fmla="*/ 2147483647 w 83"/>
                <a:gd name="T61" fmla="*/ 2147483647 h 38"/>
                <a:gd name="T62" fmla="*/ 2147483647 w 83"/>
                <a:gd name="T63" fmla="*/ 2147483647 h 38"/>
                <a:gd name="T64" fmla="*/ 2147483647 w 83"/>
                <a:gd name="T65" fmla="*/ 2147483647 h 38"/>
                <a:gd name="T66" fmla="*/ 2147483647 w 83"/>
                <a:gd name="T67" fmla="*/ 2147483647 h 38"/>
                <a:gd name="T68" fmla="*/ 2147483647 w 83"/>
                <a:gd name="T69" fmla="*/ 2147483647 h 38"/>
                <a:gd name="T70" fmla="*/ 2147483647 w 83"/>
                <a:gd name="T71" fmla="*/ 2147483647 h 38"/>
                <a:gd name="T72" fmla="*/ 2147483647 w 83"/>
                <a:gd name="T73" fmla="*/ 2147483647 h 38"/>
                <a:gd name="T74" fmla="*/ 2147483647 w 83"/>
                <a:gd name="T75" fmla="*/ 2147483647 h 38"/>
                <a:gd name="T76" fmla="*/ 2147483647 w 83"/>
                <a:gd name="T77" fmla="*/ 2147483647 h 38"/>
                <a:gd name="T78" fmla="*/ 2147483647 w 83"/>
                <a:gd name="T79" fmla="*/ 2147483647 h 38"/>
                <a:gd name="T80" fmla="*/ 2147483647 w 83"/>
                <a:gd name="T81" fmla="*/ 2147483647 h 38"/>
                <a:gd name="T82" fmla="*/ 2147483647 w 83"/>
                <a:gd name="T83" fmla="*/ 2147483647 h 38"/>
                <a:gd name="T84" fmla="*/ 2147483647 w 83"/>
                <a:gd name="T85" fmla="*/ 2147483647 h 38"/>
                <a:gd name="T86" fmla="*/ 2147483647 w 83"/>
                <a:gd name="T87" fmla="*/ 2147483647 h 38"/>
                <a:gd name="T88" fmla="*/ 2147483647 w 83"/>
                <a:gd name="T89" fmla="*/ 2147483647 h 38"/>
                <a:gd name="T90" fmla="*/ 2147483647 w 83"/>
                <a:gd name="T91" fmla="*/ 2147483647 h 38"/>
                <a:gd name="T92" fmla="*/ 2147483647 w 83"/>
                <a:gd name="T93" fmla="*/ 2147483647 h 38"/>
                <a:gd name="T94" fmla="*/ 2147483647 w 83"/>
                <a:gd name="T95" fmla="*/ 2147483647 h 38"/>
                <a:gd name="T96" fmla="*/ 2147483647 w 83"/>
                <a:gd name="T97" fmla="*/ 2147483647 h 38"/>
                <a:gd name="T98" fmla="*/ 2147483647 w 83"/>
                <a:gd name="T99" fmla="*/ 2147483647 h 38"/>
                <a:gd name="T100" fmla="*/ 2147483647 w 83"/>
                <a:gd name="T101" fmla="*/ 2147483647 h 38"/>
                <a:gd name="T102" fmla="*/ 2147483647 w 83"/>
                <a:gd name="T103" fmla="*/ 2147483647 h 38"/>
                <a:gd name="T104" fmla="*/ 2147483647 w 83"/>
                <a:gd name="T105" fmla="*/ 2147483647 h 38"/>
                <a:gd name="T106" fmla="*/ 2147483647 w 83"/>
                <a:gd name="T107" fmla="*/ 2147483647 h 38"/>
                <a:gd name="T108" fmla="*/ 2147483647 w 83"/>
                <a:gd name="T109" fmla="*/ 2147483647 h 38"/>
                <a:gd name="T110" fmla="*/ 2147483647 w 83"/>
                <a:gd name="T111" fmla="*/ 2147483647 h 38"/>
                <a:gd name="T112" fmla="*/ 2147483647 w 83"/>
                <a:gd name="T113" fmla="*/ 2147483647 h 38"/>
                <a:gd name="T114" fmla="*/ 2147483647 w 83"/>
                <a:gd name="T115" fmla="*/ 2147483647 h 38"/>
                <a:gd name="T116" fmla="*/ 2147483647 w 83"/>
                <a:gd name="T117" fmla="*/ 2147483647 h 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3"/>
                <a:gd name="T178" fmla="*/ 0 h 38"/>
                <a:gd name="T179" fmla="*/ 83 w 83"/>
                <a:gd name="T180" fmla="*/ 38 h 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3" h="38">
                  <a:moveTo>
                    <a:pt x="7" y="38"/>
                  </a:moveTo>
                  <a:lnTo>
                    <a:pt x="7" y="33"/>
                  </a:lnTo>
                  <a:lnTo>
                    <a:pt x="5" y="28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2" y="17"/>
                  </a:lnTo>
                  <a:lnTo>
                    <a:pt x="5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5" y="2"/>
                  </a:lnTo>
                  <a:lnTo>
                    <a:pt x="7" y="5"/>
                  </a:lnTo>
                  <a:lnTo>
                    <a:pt x="12" y="5"/>
                  </a:lnTo>
                  <a:lnTo>
                    <a:pt x="19" y="5"/>
                  </a:lnTo>
                  <a:lnTo>
                    <a:pt x="31" y="5"/>
                  </a:lnTo>
                  <a:lnTo>
                    <a:pt x="40" y="7"/>
                  </a:lnTo>
                  <a:lnTo>
                    <a:pt x="45" y="5"/>
                  </a:lnTo>
                  <a:lnTo>
                    <a:pt x="49" y="5"/>
                  </a:lnTo>
                  <a:lnTo>
                    <a:pt x="54" y="2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66" y="2"/>
                  </a:lnTo>
                  <a:lnTo>
                    <a:pt x="73" y="2"/>
                  </a:lnTo>
                  <a:lnTo>
                    <a:pt x="78" y="5"/>
                  </a:lnTo>
                  <a:lnTo>
                    <a:pt x="83" y="5"/>
                  </a:lnTo>
                  <a:lnTo>
                    <a:pt x="83" y="7"/>
                  </a:lnTo>
                  <a:lnTo>
                    <a:pt x="80" y="9"/>
                  </a:lnTo>
                  <a:lnTo>
                    <a:pt x="78" y="12"/>
                  </a:lnTo>
                  <a:lnTo>
                    <a:pt x="73" y="14"/>
                  </a:lnTo>
                  <a:lnTo>
                    <a:pt x="73" y="19"/>
                  </a:lnTo>
                  <a:lnTo>
                    <a:pt x="71" y="19"/>
                  </a:lnTo>
                  <a:lnTo>
                    <a:pt x="71" y="21"/>
                  </a:lnTo>
                  <a:lnTo>
                    <a:pt x="68" y="21"/>
                  </a:lnTo>
                  <a:lnTo>
                    <a:pt x="68" y="24"/>
                  </a:lnTo>
                  <a:lnTo>
                    <a:pt x="71" y="24"/>
                  </a:lnTo>
                  <a:lnTo>
                    <a:pt x="73" y="26"/>
                  </a:lnTo>
                  <a:lnTo>
                    <a:pt x="75" y="28"/>
                  </a:lnTo>
                  <a:lnTo>
                    <a:pt x="75" y="31"/>
                  </a:lnTo>
                  <a:lnTo>
                    <a:pt x="73" y="31"/>
                  </a:lnTo>
                  <a:lnTo>
                    <a:pt x="68" y="31"/>
                  </a:lnTo>
                  <a:lnTo>
                    <a:pt x="64" y="28"/>
                  </a:lnTo>
                  <a:lnTo>
                    <a:pt x="59" y="31"/>
                  </a:lnTo>
                  <a:lnTo>
                    <a:pt x="54" y="31"/>
                  </a:lnTo>
                  <a:lnTo>
                    <a:pt x="52" y="31"/>
                  </a:lnTo>
                  <a:lnTo>
                    <a:pt x="49" y="31"/>
                  </a:lnTo>
                  <a:lnTo>
                    <a:pt x="49" y="35"/>
                  </a:lnTo>
                  <a:lnTo>
                    <a:pt x="45" y="38"/>
                  </a:lnTo>
                  <a:lnTo>
                    <a:pt x="40" y="38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28" y="35"/>
                  </a:lnTo>
                  <a:lnTo>
                    <a:pt x="19" y="35"/>
                  </a:lnTo>
                  <a:lnTo>
                    <a:pt x="14" y="35"/>
                  </a:lnTo>
                  <a:lnTo>
                    <a:pt x="9" y="38"/>
                  </a:lnTo>
                  <a:lnTo>
                    <a:pt x="7" y="38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67" name="Freeform 687"/>
            <p:cNvSpPr>
              <a:spLocks/>
            </p:cNvSpPr>
            <p:nvPr/>
          </p:nvSpPr>
          <p:spPr bwMode="auto">
            <a:xfrm>
              <a:off x="3025" y="1648"/>
              <a:ext cx="3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147482112 h 2"/>
                <a:gd name="T4" fmla="*/ 2147483647 w 2"/>
                <a:gd name="T5" fmla="*/ 2147482112 h 2"/>
                <a:gd name="T6" fmla="*/ 2147483647 w 2"/>
                <a:gd name="T7" fmla="*/ 2147482112 h 2"/>
                <a:gd name="T8" fmla="*/ 2147483647 w 2"/>
                <a:gd name="T9" fmla="*/ 2147482112 h 2"/>
                <a:gd name="T10" fmla="*/ 0 w 2"/>
                <a:gd name="T11" fmla="*/ 2147482112 h 2"/>
                <a:gd name="T12" fmla="*/ 0 w 2"/>
                <a:gd name="T13" fmla="*/ 2147482112 h 2"/>
                <a:gd name="T14" fmla="*/ 0 w 2"/>
                <a:gd name="T15" fmla="*/ 0 h 2"/>
                <a:gd name="T16" fmla="*/ 0 w 2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2"/>
                <a:gd name="T29" fmla="*/ 2 w 2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68" name="Freeform 688"/>
            <p:cNvSpPr>
              <a:spLocks/>
            </p:cNvSpPr>
            <p:nvPr/>
          </p:nvSpPr>
          <p:spPr bwMode="auto">
            <a:xfrm>
              <a:off x="3025" y="1648"/>
              <a:ext cx="3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147482112 h 2"/>
                <a:gd name="T4" fmla="*/ 2147483647 w 2"/>
                <a:gd name="T5" fmla="*/ 2147482112 h 2"/>
                <a:gd name="T6" fmla="*/ 2147483647 w 2"/>
                <a:gd name="T7" fmla="*/ 2147482112 h 2"/>
                <a:gd name="T8" fmla="*/ 2147483647 w 2"/>
                <a:gd name="T9" fmla="*/ 2147482112 h 2"/>
                <a:gd name="T10" fmla="*/ 0 w 2"/>
                <a:gd name="T11" fmla="*/ 2147482112 h 2"/>
                <a:gd name="T12" fmla="*/ 0 w 2"/>
                <a:gd name="T13" fmla="*/ 2147482112 h 2"/>
                <a:gd name="T14" fmla="*/ 0 w 2"/>
                <a:gd name="T15" fmla="*/ 0 h 2"/>
                <a:gd name="T16" fmla="*/ 0 w 2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2"/>
                <a:gd name="T29" fmla="*/ 2 w 2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69" name="Freeform 689"/>
            <p:cNvSpPr>
              <a:spLocks/>
            </p:cNvSpPr>
            <p:nvPr/>
          </p:nvSpPr>
          <p:spPr bwMode="auto">
            <a:xfrm>
              <a:off x="3022" y="1648"/>
              <a:ext cx="3" cy="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0 w 3"/>
                <a:gd name="T5" fmla="*/ 0 h 7"/>
                <a:gd name="T6" fmla="*/ 0 w 3"/>
                <a:gd name="T7" fmla="*/ 2147483647 h 7"/>
                <a:gd name="T8" fmla="*/ 0 w 3"/>
                <a:gd name="T9" fmla="*/ 2147483647 h 7"/>
                <a:gd name="T10" fmla="*/ 0 w 3"/>
                <a:gd name="T11" fmla="*/ 2147483647 h 7"/>
                <a:gd name="T12" fmla="*/ 0 w 3"/>
                <a:gd name="T13" fmla="*/ 2147483647 h 7"/>
                <a:gd name="T14" fmla="*/ 2147482453 w 3"/>
                <a:gd name="T15" fmla="*/ 2147483647 h 7"/>
                <a:gd name="T16" fmla="*/ 0 w 3"/>
                <a:gd name="T17" fmla="*/ 2147483647 h 7"/>
                <a:gd name="T18" fmla="*/ 0 w 3"/>
                <a:gd name="T19" fmla="*/ 2147483647 h 7"/>
                <a:gd name="T20" fmla="*/ 0 w 3"/>
                <a:gd name="T21" fmla="*/ 2147483647 h 7"/>
                <a:gd name="T22" fmla="*/ 0 w 3"/>
                <a:gd name="T23" fmla="*/ 2147483647 h 7"/>
                <a:gd name="T24" fmla="*/ 0 w 3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"/>
                <a:gd name="T40" fmla="*/ 0 h 7"/>
                <a:gd name="T41" fmla="*/ 3 w 3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70" name="Freeform 690"/>
            <p:cNvSpPr>
              <a:spLocks/>
            </p:cNvSpPr>
            <p:nvPr/>
          </p:nvSpPr>
          <p:spPr bwMode="auto">
            <a:xfrm>
              <a:off x="3022" y="1648"/>
              <a:ext cx="3" cy="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0 w 3"/>
                <a:gd name="T5" fmla="*/ 0 h 7"/>
                <a:gd name="T6" fmla="*/ 0 w 3"/>
                <a:gd name="T7" fmla="*/ 2147483647 h 7"/>
                <a:gd name="T8" fmla="*/ 0 w 3"/>
                <a:gd name="T9" fmla="*/ 2147483647 h 7"/>
                <a:gd name="T10" fmla="*/ 0 w 3"/>
                <a:gd name="T11" fmla="*/ 2147483647 h 7"/>
                <a:gd name="T12" fmla="*/ 0 w 3"/>
                <a:gd name="T13" fmla="*/ 2147483647 h 7"/>
                <a:gd name="T14" fmla="*/ 2147482453 w 3"/>
                <a:gd name="T15" fmla="*/ 2147483647 h 7"/>
                <a:gd name="T16" fmla="*/ 0 w 3"/>
                <a:gd name="T17" fmla="*/ 2147483647 h 7"/>
                <a:gd name="T18" fmla="*/ 0 w 3"/>
                <a:gd name="T19" fmla="*/ 2147483647 h 7"/>
                <a:gd name="T20" fmla="*/ 0 w 3"/>
                <a:gd name="T21" fmla="*/ 2147483647 h 7"/>
                <a:gd name="T22" fmla="*/ 0 w 3"/>
                <a:gd name="T23" fmla="*/ 2147483647 h 7"/>
                <a:gd name="T24" fmla="*/ 0 w 3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"/>
                <a:gd name="T40" fmla="*/ 0 h 7"/>
                <a:gd name="T41" fmla="*/ 3 w 3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71" name="Freeform 691"/>
            <p:cNvSpPr>
              <a:spLocks/>
            </p:cNvSpPr>
            <p:nvPr/>
          </p:nvSpPr>
          <p:spPr bwMode="auto">
            <a:xfrm>
              <a:off x="3056" y="1673"/>
              <a:ext cx="4" cy="3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0 h 3"/>
                <a:gd name="T4" fmla="*/ 2147482112 w 4"/>
                <a:gd name="T5" fmla="*/ 0 h 3"/>
                <a:gd name="T6" fmla="*/ 2147482112 w 4"/>
                <a:gd name="T7" fmla="*/ 2147482453 h 3"/>
                <a:gd name="T8" fmla="*/ 2147482112 w 4"/>
                <a:gd name="T9" fmla="*/ 2147482453 h 3"/>
                <a:gd name="T10" fmla="*/ 2147482112 w 4"/>
                <a:gd name="T11" fmla="*/ 2147482453 h 3"/>
                <a:gd name="T12" fmla="*/ 2147482112 w 4"/>
                <a:gd name="T13" fmla="*/ 2147482453 h 3"/>
                <a:gd name="T14" fmla="*/ 0 w 4"/>
                <a:gd name="T15" fmla="*/ 2147482453 h 3"/>
                <a:gd name="T16" fmla="*/ 0 w 4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3"/>
                <a:gd name="T29" fmla="*/ 4 w 4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72" name="Freeform 692"/>
            <p:cNvSpPr>
              <a:spLocks/>
            </p:cNvSpPr>
            <p:nvPr/>
          </p:nvSpPr>
          <p:spPr bwMode="auto">
            <a:xfrm>
              <a:off x="3056" y="1673"/>
              <a:ext cx="4" cy="3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0 h 3"/>
                <a:gd name="T4" fmla="*/ 2147482112 w 4"/>
                <a:gd name="T5" fmla="*/ 0 h 3"/>
                <a:gd name="T6" fmla="*/ 2147482112 w 4"/>
                <a:gd name="T7" fmla="*/ 2147482453 h 3"/>
                <a:gd name="T8" fmla="*/ 2147482112 w 4"/>
                <a:gd name="T9" fmla="*/ 2147482453 h 3"/>
                <a:gd name="T10" fmla="*/ 2147482112 w 4"/>
                <a:gd name="T11" fmla="*/ 2147482453 h 3"/>
                <a:gd name="T12" fmla="*/ 2147482112 w 4"/>
                <a:gd name="T13" fmla="*/ 2147482453 h 3"/>
                <a:gd name="T14" fmla="*/ 0 w 4"/>
                <a:gd name="T15" fmla="*/ 2147482453 h 3"/>
                <a:gd name="T16" fmla="*/ 0 w 4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3"/>
                <a:gd name="T29" fmla="*/ 4 w 4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73" name="Freeform 693"/>
            <p:cNvSpPr>
              <a:spLocks/>
            </p:cNvSpPr>
            <p:nvPr/>
          </p:nvSpPr>
          <p:spPr bwMode="auto">
            <a:xfrm>
              <a:off x="3058" y="1682"/>
              <a:ext cx="8" cy="1"/>
            </a:xfrm>
            <a:custGeom>
              <a:avLst/>
              <a:gdLst>
                <a:gd name="T0" fmla="*/ 0 w 7"/>
                <a:gd name="T1" fmla="*/ 0 h 1588"/>
                <a:gd name="T2" fmla="*/ 0 w 7"/>
                <a:gd name="T3" fmla="*/ 0 h 1588"/>
                <a:gd name="T4" fmla="*/ 2147483647 w 7"/>
                <a:gd name="T5" fmla="*/ 0 h 1588"/>
                <a:gd name="T6" fmla="*/ 2147483647 w 7"/>
                <a:gd name="T7" fmla="*/ 0 h 1588"/>
                <a:gd name="T8" fmla="*/ 2147483647 w 7"/>
                <a:gd name="T9" fmla="*/ 0 h 1588"/>
                <a:gd name="T10" fmla="*/ 0 w 7"/>
                <a:gd name="T11" fmla="*/ 0 h 1588"/>
                <a:gd name="T12" fmla="*/ 0 w 7"/>
                <a:gd name="T13" fmla="*/ 0 h 15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"/>
                <a:gd name="T22" fmla="*/ 0 h 1588"/>
                <a:gd name="T23" fmla="*/ 7 w 7"/>
                <a:gd name="T24" fmla="*/ 1588 h 15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" h="1588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74" name="Freeform 694"/>
            <p:cNvSpPr>
              <a:spLocks/>
            </p:cNvSpPr>
            <p:nvPr/>
          </p:nvSpPr>
          <p:spPr bwMode="auto">
            <a:xfrm>
              <a:off x="3058" y="1682"/>
              <a:ext cx="8" cy="1"/>
            </a:xfrm>
            <a:custGeom>
              <a:avLst/>
              <a:gdLst>
                <a:gd name="T0" fmla="*/ 0 w 7"/>
                <a:gd name="T1" fmla="*/ 0 h 1588"/>
                <a:gd name="T2" fmla="*/ 0 w 7"/>
                <a:gd name="T3" fmla="*/ 0 h 1588"/>
                <a:gd name="T4" fmla="*/ 2147483647 w 7"/>
                <a:gd name="T5" fmla="*/ 0 h 1588"/>
                <a:gd name="T6" fmla="*/ 2147483647 w 7"/>
                <a:gd name="T7" fmla="*/ 0 h 1588"/>
                <a:gd name="T8" fmla="*/ 2147483647 w 7"/>
                <a:gd name="T9" fmla="*/ 0 h 1588"/>
                <a:gd name="T10" fmla="*/ 0 w 7"/>
                <a:gd name="T11" fmla="*/ 0 h 1588"/>
                <a:gd name="T12" fmla="*/ 0 w 7"/>
                <a:gd name="T13" fmla="*/ 0 h 15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"/>
                <a:gd name="T22" fmla="*/ 0 h 1588"/>
                <a:gd name="T23" fmla="*/ 7 w 7"/>
                <a:gd name="T24" fmla="*/ 1588 h 15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" h="1588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75" name="Freeform 695"/>
            <p:cNvSpPr>
              <a:spLocks/>
            </p:cNvSpPr>
            <p:nvPr/>
          </p:nvSpPr>
          <p:spPr bwMode="auto">
            <a:xfrm>
              <a:off x="3066" y="1678"/>
              <a:ext cx="19" cy="9"/>
            </a:xfrm>
            <a:custGeom>
              <a:avLst/>
              <a:gdLst>
                <a:gd name="T0" fmla="*/ 2147483647 w 16"/>
                <a:gd name="T1" fmla="*/ 2147483647 h 7"/>
                <a:gd name="T2" fmla="*/ 2147483647 w 16"/>
                <a:gd name="T3" fmla="*/ 2147483647 h 7"/>
                <a:gd name="T4" fmla="*/ 2147483647 w 16"/>
                <a:gd name="T5" fmla="*/ 2147483647 h 7"/>
                <a:gd name="T6" fmla="*/ 2147483647 w 16"/>
                <a:gd name="T7" fmla="*/ 2147483647 h 7"/>
                <a:gd name="T8" fmla="*/ 0 w 16"/>
                <a:gd name="T9" fmla="*/ 2147483647 h 7"/>
                <a:gd name="T10" fmla="*/ 0 w 16"/>
                <a:gd name="T11" fmla="*/ 0 h 7"/>
                <a:gd name="T12" fmla="*/ 2147483647 w 16"/>
                <a:gd name="T13" fmla="*/ 0 h 7"/>
                <a:gd name="T14" fmla="*/ 2147483647 w 16"/>
                <a:gd name="T15" fmla="*/ 2147483647 h 7"/>
                <a:gd name="T16" fmla="*/ 2147483647 w 16"/>
                <a:gd name="T17" fmla="*/ 2147483647 h 7"/>
                <a:gd name="T18" fmla="*/ 2147483647 w 16"/>
                <a:gd name="T19" fmla="*/ 2147483647 h 7"/>
                <a:gd name="T20" fmla="*/ 2147483647 w 16"/>
                <a:gd name="T21" fmla="*/ 2147483647 h 7"/>
                <a:gd name="T22" fmla="*/ 2147483647 w 16"/>
                <a:gd name="T23" fmla="*/ 2147483647 h 7"/>
                <a:gd name="T24" fmla="*/ 2147483647 w 16"/>
                <a:gd name="T25" fmla="*/ 2147483647 h 7"/>
                <a:gd name="T26" fmla="*/ 2147483647 w 16"/>
                <a:gd name="T27" fmla="*/ 2147483647 h 7"/>
                <a:gd name="T28" fmla="*/ 2147483647 w 16"/>
                <a:gd name="T29" fmla="*/ 2147483647 h 7"/>
                <a:gd name="T30" fmla="*/ 2147483647 w 16"/>
                <a:gd name="T31" fmla="*/ 2147483647 h 7"/>
                <a:gd name="T32" fmla="*/ 2147483647 w 16"/>
                <a:gd name="T33" fmla="*/ 2147483647 h 7"/>
                <a:gd name="T34" fmla="*/ 2147483647 w 16"/>
                <a:gd name="T35" fmla="*/ 2147483647 h 7"/>
                <a:gd name="T36" fmla="*/ 2147483647 w 16"/>
                <a:gd name="T37" fmla="*/ 2147483647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"/>
                <a:gd name="T58" fmla="*/ 0 h 7"/>
                <a:gd name="T59" fmla="*/ 16 w 16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" h="7">
                  <a:moveTo>
                    <a:pt x="16" y="7"/>
                  </a:moveTo>
                  <a:lnTo>
                    <a:pt x="9" y="5"/>
                  </a:lnTo>
                  <a:lnTo>
                    <a:pt x="7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76" name="Freeform 696"/>
            <p:cNvSpPr>
              <a:spLocks/>
            </p:cNvSpPr>
            <p:nvPr/>
          </p:nvSpPr>
          <p:spPr bwMode="auto">
            <a:xfrm>
              <a:off x="3066" y="1678"/>
              <a:ext cx="19" cy="9"/>
            </a:xfrm>
            <a:custGeom>
              <a:avLst/>
              <a:gdLst>
                <a:gd name="T0" fmla="*/ 2147483647 w 16"/>
                <a:gd name="T1" fmla="*/ 2147483647 h 7"/>
                <a:gd name="T2" fmla="*/ 2147483647 w 16"/>
                <a:gd name="T3" fmla="*/ 2147483647 h 7"/>
                <a:gd name="T4" fmla="*/ 2147483647 w 16"/>
                <a:gd name="T5" fmla="*/ 2147483647 h 7"/>
                <a:gd name="T6" fmla="*/ 2147483647 w 16"/>
                <a:gd name="T7" fmla="*/ 2147483647 h 7"/>
                <a:gd name="T8" fmla="*/ 0 w 16"/>
                <a:gd name="T9" fmla="*/ 2147483647 h 7"/>
                <a:gd name="T10" fmla="*/ 0 w 16"/>
                <a:gd name="T11" fmla="*/ 0 h 7"/>
                <a:gd name="T12" fmla="*/ 2147483647 w 16"/>
                <a:gd name="T13" fmla="*/ 0 h 7"/>
                <a:gd name="T14" fmla="*/ 2147483647 w 16"/>
                <a:gd name="T15" fmla="*/ 2147483647 h 7"/>
                <a:gd name="T16" fmla="*/ 2147483647 w 16"/>
                <a:gd name="T17" fmla="*/ 2147483647 h 7"/>
                <a:gd name="T18" fmla="*/ 2147483647 w 16"/>
                <a:gd name="T19" fmla="*/ 2147483647 h 7"/>
                <a:gd name="T20" fmla="*/ 2147483647 w 16"/>
                <a:gd name="T21" fmla="*/ 2147483647 h 7"/>
                <a:gd name="T22" fmla="*/ 2147483647 w 16"/>
                <a:gd name="T23" fmla="*/ 2147483647 h 7"/>
                <a:gd name="T24" fmla="*/ 2147483647 w 16"/>
                <a:gd name="T25" fmla="*/ 2147483647 h 7"/>
                <a:gd name="T26" fmla="*/ 2147483647 w 16"/>
                <a:gd name="T27" fmla="*/ 2147483647 h 7"/>
                <a:gd name="T28" fmla="*/ 2147483647 w 16"/>
                <a:gd name="T29" fmla="*/ 2147483647 h 7"/>
                <a:gd name="T30" fmla="*/ 2147483647 w 16"/>
                <a:gd name="T31" fmla="*/ 2147483647 h 7"/>
                <a:gd name="T32" fmla="*/ 2147483647 w 16"/>
                <a:gd name="T33" fmla="*/ 2147483647 h 7"/>
                <a:gd name="T34" fmla="*/ 2147483647 w 16"/>
                <a:gd name="T35" fmla="*/ 2147483647 h 7"/>
                <a:gd name="T36" fmla="*/ 2147483647 w 16"/>
                <a:gd name="T37" fmla="*/ 2147483647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"/>
                <a:gd name="T58" fmla="*/ 0 h 7"/>
                <a:gd name="T59" fmla="*/ 16 w 16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" h="7">
                  <a:moveTo>
                    <a:pt x="16" y="7"/>
                  </a:moveTo>
                  <a:lnTo>
                    <a:pt x="9" y="5"/>
                  </a:lnTo>
                  <a:lnTo>
                    <a:pt x="7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6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77" name="Freeform 697"/>
            <p:cNvSpPr>
              <a:spLocks/>
            </p:cNvSpPr>
            <p:nvPr/>
          </p:nvSpPr>
          <p:spPr bwMode="auto">
            <a:xfrm>
              <a:off x="3011" y="1626"/>
              <a:ext cx="91" cy="56"/>
            </a:xfrm>
            <a:custGeom>
              <a:avLst/>
              <a:gdLst>
                <a:gd name="T0" fmla="*/ 2147483647 w 78"/>
                <a:gd name="T1" fmla="*/ 2147483647 h 50"/>
                <a:gd name="T2" fmla="*/ 2147483647 w 78"/>
                <a:gd name="T3" fmla="*/ 2147483647 h 50"/>
                <a:gd name="T4" fmla="*/ 2147483647 w 78"/>
                <a:gd name="T5" fmla="*/ 2147483647 h 50"/>
                <a:gd name="T6" fmla="*/ 2147483647 w 78"/>
                <a:gd name="T7" fmla="*/ 2147483647 h 50"/>
                <a:gd name="T8" fmla="*/ 2147483647 w 78"/>
                <a:gd name="T9" fmla="*/ 2147483647 h 50"/>
                <a:gd name="T10" fmla="*/ 2147483647 w 78"/>
                <a:gd name="T11" fmla="*/ 2147483647 h 50"/>
                <a:gd name="T12" fmla="*/ 2147483647 w 78"/>
                <a:gd name="T13" fmla="*/ 2147483647 h 50"/>
                <a:gd name="T14" fmla="*/ 2147483647 w 78"/>
                <a:gd name="T15" fmla="*/ 2147483647 h 50"/>
                <a:gd name="T16" fmla="*/ 2147483647 w 78"/>
                <a:gd name="T17" fmla="*/ 2147483647 h 50"/>
                <a:gd name="T18" fmla="*/ 2147483647 w 78"/>
                <a:gd name="T19" fmla="*/ 2147483647 h 50"/>
                <a:gd name="T20" fmla="*/ 2147483647 w 78"/>
                <a:gd name="T21" fmla="*/ 2147483647 h 50"/>
                <a:gd name="T22" fmla="*/ 2147483647 w 78"/>
                <a:gd name="T23" fmla="*/ 2147483647 h 50"/>
                <a:gd name="T24" fmla="*/ 2147483647 w 78"/>
                <a:gd name="T25" fmla="*/ 2147483647 h 50"/>
                <a:gd name="T26" fmla="*/ 2147483647 w 78"/>
                <a:gd name="T27" fmla="*/ 2147483647 h 50"/>
                <a:gd name="T28" fmla="*/ 2147483647 w 78"/>
                <a:gd name="T29" fmla="*/ 2147483647 h 50"/>
                <a:gd name="T30" fmla="*/ 0 w 78"/>
                <a:gd name="T31" fmla="*/ 2147483647 h 50"/>
                <a:gd name="T32" fmla="*/ 2147483647 w 78"/>
                <a:gd name="T33" fmla="*/ 2147483647 h 50"/>
                <a:gd name="T34" fmla="*/ 2147483647 w 78"/>
                <a:gd name="T35" fmla="*/ 2147483647 h 50"/>
                <a:gd name="T36" fmla="*/ 2147483647 w 78"/>
                <a:gd name="T37" fmla="*/ 2147483647 h 50"/>
                <a:gd name="T38" fmla="*/ 2147483647 w 78"/>
                <a:gd name="T39" fmla="*/ 2147483647 h 50"/>
                <a:gd name="T40" fmla="*/ 2147483647 w 78"/>
                <a:gd name="T41" fmla="*/ 2147483647 h 50"/>
                <a:gd name="T42" fmla="*/ 2147483647 w 78"/>
                <a:gd name="T43" fmla="*/ 2147483647 h 50"/>
                <a:gd name="T44" fmla="*/ 2147483647 w 78"/>
                <a:gd name="T45" fmla="*/ 2147483647 h 50"/>
                <a:gd name="T46" fmla="*/ 2147483647 w 78"/>
                <a:gd name="T47" fmla="*/ 2147483647 h 50"/>
                <a:gd name="T48" fmla="*/ 2147483647 w 78"/>
                <a:gd name="T49" fmla="*/ 2147483647 h 50"/>
                <a:gd name="T50" fmla="*/ 2147483647 w 78"/>
                <a:gd name="T51" fmla="*/ 2147483647 h 50"/>
                <a:gd name="T52" fmla="*/ 2147483647 w 78"/>
                <a:gd name="T53" fmla="*/ 2147483647 h 50"/>
                <a:gd name="T54" fmla="*/ 2147483647 w 78"/>
                <a:gd name="T55" fmla="*/ 2147483647 h 50"/>
                <a:gd name="T56" fmla="*/ 2147483647 w 78"/>
                <a:gd name="T57" fmla="*/ 2147483647 h 50"/>
                <a:gd name="T58" fmla="*/ 2147483647 w 78"/>
                <a:gd name="T59" fmla="*/ 2147483647 h 50"/>
                <a:gd name="T60" fmla="*/ 2147483647 w 78"/>
                <a:gd name="T61" fmla="*/ 2147483647 h 50"/>
                <a:gd name="T62" fmla="*/ 2147483647 w 78"/>
                <a:gd name="T63" fmla="*/ 2147483647 h 50"/>
                <a:gd name="T64" fmla="*/ 2147483647 w 78"/>
                <a:gd name="T65" fmla="*/ 2147483647 h 50"/>
                <a:gd name="T66" fmla="*/ 2147483647 w 78"/>
                <a:gd name="T67" fmla="*/ 2147483647 h 50"/>
                <a:gd name="T68" fmla="*/ 2147483647 w 78"/>
                <a:gd name="T69" fmla="*/ 2147483647 h 50"/>
                <a:gd name="T70" fmla="*/ 2147483647 w 78"/>
                <a:gd name="T71" fmla="*/ 2147483647 h 50"/>
                <a:gd name="T72" fmla="*/ 2147483647 w 78"/>
                <a:gd name="T73" fmla="*/ 2147483647 h 50"/>
                <a:gd name="T74" fmla="*/ 2147483647 w 78"/>
                <a:gd name="T75" fmla="*/ 2147483647 h 50"/>
                <a:gd name="T76" fmla="*/ 2147483647 w 78"/>
                <a:gd name="T77" fmla="*/ 2147483647 h 50"/>
                <a:gd name="T78" fmla="*/ 2147483647 w 78"/>
                <a:gd name="T79" fmla="*/ 2147483647 h 50"/>
                <a:gd name="T80" fmla="*/ 2147483647 w 78"/>
                <a:gd name="T81" fmla="*/ 2147483647 h 50"/>
                <a:gd name="T82" fmla="*/ 2147483647 w 78"/>
                <a:gd name="T83" fmla="*/ 2147483647 h 50"/>
                <a:gd name="T84" fmla="*/ 2147483647 w 78"/>
                <a:gd name="T85" fmla="*/ 2147483647 h 50"/>
                <a:gd name="T86" fmla="*/ 2147483647 w 78"/>
                <a:gd name="T87" fmla="*/ 2147483647 h 50"/>
                <a:gd name="T88" fmla="*/ 2147483647 w 78"/>
                <a:gd name="T89" fmla="*/ 2147483647 h 50"/>
                <a:gd name="T90" fmla="*/ 2147483647 w 78"/>
                <a:gd name="T91" fmla="*/ 2147483647 h 50"/>
                <a:gd name="T92" fmla="*/ 2147483647 w 78"/>
                <a:gd name="T93" fmla="*/ 2147483647 h 50"/>
                <a:gd name="T94" fmla="*/ 2147483647 w 78"/>
                <a:gd name="T95" fmla="*/ 2147483647 h 50"/>
                <a:gd name="T96" fmla="*/ 2147483647 w 78"/>
                <a:gd name="T97" fmla="*/ 2147483647 h 50"/>
                <a:gd name="T98" fmla="*/ 2147483647 w 78"/>
                <a:gd name="T99" fmla="*/ 2147483647 h 50"/>
                <a:gd name="T100" fmla="*/ 2147483647 w 78"/>
                <a:gd name="T101" fmla="*/ 2147483647 h 50"/>
                <a:gd name="T102" fmla="*/ 2147483647 w 78"/>
                <a:gd name="T103" fmla="*/ 2147483647 h 50"/>
                <a:gd name="T104" fmla="*/ 2147483647 w 78"/>
                <a:gd name="T105" fmla="*/ 2147483647 h 50"/>
                <a:gd name="T106" fmla="*/ 2147483647 w 78"/>
                <a:gd name="T107" fmla="*/ 2147483647 h 50"/>
                <a:gd name="T108" fmla="*/ 2147483647 w 78"/>
                <a:gd name="T109" fmla="*/ 2147483647 h 50"/>
                <a:gd name="T110" fmla="*/ 2147483647 w 78"/>
                <a:gd name="T111" fmla="*/ 2147483647 h 50"/>
                <a:gd name="T112" fmla="*/ 2147483647 w 78"/>
                <a:gd name="T113" fmla="*/ 2147483647 h 5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8"/>
                <a:gd name="T172" fmla="*/ 0 h 50"/>
                <a:gd name="T173" fmla="*/ 78 w 78"/>
                <a:gd name="T174" fmla="*/ 50 h 5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8" h="50">
                  <a:moveTo>
                    <a:pt x="68" y="9"/>
                  </a:moveTo>
                  <a:lnTo>
                    <a:pt x="66" y="9"/>
                  </a:lnTo>
                  <a:lnTo>
                    <a:pt x="61" y="12"/>
                  </a:lnTo>
                  <a:lnTo>
                    <a:pt x="56" y="12"/>
                  </a:lnTo>
                  <a:lnTo>
                    <a:pt x="54" y="9"/>
                  </a:lnTo>
                  <a:lnTo>
                    <a:pt x="52" y="9"/>
                  </a:lnTo>
                  <a:lnTo>
                    <a:pt x="49" y="7"/>
                  </a:lnTo>
                  <a:lnTo>
                    <a:pt x="45" y="5"/>
                  </a:lnTo>
                  <a:lnTo>
                    <a:pt x="42" y="2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35" y="2"/>
                  </a:lnTo>
                  <a:lnTo>
                    <a:pt x="33" y="2"/>
                  </a:lnTo>
                  <a:lnTo>
                    <a:pt x="33" y="5"/>
                  </a:lnTo>
                  <a:lnTo>
                    <a:pt x="30" y="5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28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21" y="16"/>
                  </a:lnTo>
                  <a:lnTo>
                    <a:pt x="19" y="16"/>
                  </a:lnTo>
                  <a:lnTo>
                    <a:pt x="16" y="16"/>
                  </a:lnTo>
                  <a:lnTo>
                    <a:pt x="12" y="14"/>
                  </a:lnTo>
                  <a:lnTo>
                    <a:pt x="9" y="16"/>
                  </a:lnTo>
                  <a:lnTo>
                    <a:pt x="7" y="16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2" y="24"/>
                  </a:lnTo>
                  <a:lnTo>
                    <a:pt x="4" y="24"/>
                  </a:lnTo>
                  <a:lnTo>
                    <a:pt x="7" y="21"/>
                  </a:lnTo>
                  <a:lnTo>
                    <a:pt x="9" y="16"/>
                  </a:lnTo>
                  <a:lnTo>
                    <a:pt x="12" y="19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6" y="21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9" y="28"/>
                  </a:lnTo>
                  <a:lnTo>
                    <a:pt x="23" y="31"/>
                  </a:lnTo>
                  <a:lnTo>
                    <a:pt x="21" y="31"/>
                  </a:lnTo>
                  <a:lnTo>
                    <a:pt x="21" y="33"/>
                  </a:lnTo>
                  <a:lnTo>
                    <a:pt x="23" y="35"/>
                  </a:lnTo>
                  <a:lnTo>
                    <a:pt x="26" y="38"/>
                  </a:lnTo>
                  <a:lnTo>
                    <a:pt x="28" y="38"/>
                  </a:lnTo>
                  <a:lnTo>
                    <a:pt x="30" y="38"/>
                  </a:lnTo>
                  <a:lnTo>
                    <a:pt x="30" y="40"/>
                  </a:lnTo>
                  <a:lnTo>
                    <a:pt x="33" y="42"/>
                  </a:lnTo>
                  <a:lnTo>
                    <a:pt x="35" y="42"/>
                  </a:lnTo>
                  <a:lnTo>
                    <a:pt x="40" y="42"/>
                  </a:lnTo>
                  <a:lnTo>
                    <a:pt x="42" y="42"/>
                  </a:lnTo>
                  <a:lnTo>
                    <a:pt x="47" y="45"/>
                  </a:lnTo>
                  <a:lnTo>
                    <a:pt x="49" y="47"/>
                  </a:lnTo>
                  <a:lnTo>
                    <a:pt x="52" y="50"/>
                  </a:lnTo>
                  <a:lnTo>
                    <a:pt x="54" y="47"/>
                  </a:lnTo>
                  <a:lnTo>
                    <a:pt x="49" y="42"/>
                  </a:lnTo>
                  <a:lnTo>
                    <a:pt x="47" y="42"/>
                  </a:lnTo>
                  <a:lnTo>
                    <a:pt x="47" y="40"/>
                  </a:lnTo>
                  <a:lnTo>
                    <a:pt x="45" y="40"/>
                  </a:lnTo>
                  <a:lnTo>
                    <a:pt x="40" y="38"/>
                  </a:lnTo>
                  <a:lnTo>
                    <a:pt x="40" y="35"/>
                  </a:lnTo>
                  <a:lnTo>
                    <a:pt x="38" y="33"/>
                  </a:lnTo>
                  <a:lnTo>
                    <a:pt x="35" y="31"/>
                  </a:lnTo>
                  <a:lnTo>
                    <a:pt x="33" y="31"/>
                  </a:lnTo>
                  <a:lnTo>
                    <a:pt x="35" y="28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8" y="21"/>
                  </a:lnTo>
                  <a:lnTo>
                    <a:pt x="28" y="19"/>
                  </a:lnTo>
                  <a:lnTo>
                    <a:pt x="30" y="16"/>
                  </a:lnTo>
                  <a:lnTo>
                    <a:pt x="33" y="16"/>
                  </a:lnTo>
                  <a:lnTo>
                    <a:pt x="33" y="19"/>
                  </a:lnTo>
                  <a:lnTo>
                    <a:pt x="35" y="21"/>
                  </a:lnTo>
                  <a:lnTo>
                    <a:pt x="38" y="21"/>
                  </a:lnTo>
                  <a:lnTo>
                    <a:pt x="38" y="16"/>
                  </a:lnTo>
                  <a:lnTo>
                    <a:pt x="42" y="19"/>
                  </a:lnTo>
                  <a:lnTo>
                    <a:pt x="45" y="16"/>
                  </a:lnTo>
                  <a:lnTo>
                    <a:pt x="47" y="19"/>
                  </a:lnTo>
                  <a:lnTo>
                    <a:pt x="49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6" y="21"/>
                  </a:lnTo>
                  <a:lnTo>
                    <a:pt x="66" y="19"/>
                  </a:lnTo>
                  <a:lnTo>
                    <a:pt x="68" y="19"/>
                  </a:lnTo>
                  <a:lnTo>
                    <a:pt x="68" y="21"/>
                  </a:lnTo>
                  <a:lnTo>
                    <a:pt x="71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9"/>
                  </a:lnTo>
                  <a:lnTo>
                    <a:pt x="75" y="19"/>
                  </a:lnTo>
                  <a:lnTo>
                    <a:pt x="78" y="16"/>
                  </a:lnTo>
                  <a:lnTo>
                    <a:pt x="75" y="16"/>
                  </a:lnTo>
                  <a:lnTo>
                    <a:pt x="73" y="16"/>
                  </a:lnTo>
                  <a:lnTo>
                    <a:pt x="71" y="16"/>
                  </a:lnTo>
                  <a:lnTo>
                    <a:pt x="71" y="14"/>
                  </a:lnTo>
                  <a:lnTo>
                    <a:pt x="73" y="14"/>
                  </a:lnTo>
                  <a:lnTo>
                    <a:pt x="71" y="14"/>
                  </a:lnTo>
                  <a:lnTo>
                    <a:pt x="71" y="12"/>
                  </a:lnTo>
                  <a:lnTo>
                    <a:pt x="71" y="9"/>
                  </a:lnTo>
                  <a:lnTo>
                    <a:pt x="68" y="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78" name="Freeform 698"/>
            <p:cNvSpPr>
              <a:spLocks/>
            </p:cNvSpPr>
            <p:nvPr/>
          </p:nvSpPr>
          <p:spPr bwMode="auto">
            <a:xfrm>
              <a:off x="3011" y="1626"/>
              <a:ext cx="91" cy="56"/>
            </a:xfrm>
            <a:custGeom>
              <a:avLst/>
              <a:gdLst>
                <a:gd name="T0" fmla="*/ 2147483647 w 78"/>
                <a:gd name="T1" fmla="*/ 2147483647 h 50"/>
                <a:gd name="T2" fmla="*/ 2147483647 w 78"/>
                <a:gd name="T3" fmla="*/ 2147483647 h 50"/>
                <a:gd name="T4" fmla="*/ 2147483647 w 78"/>
                <a:gd name="T5" fmla="*/ 2147483647 h 50"/>
                <a:gd name="T6" fmla="*/ 2147483647 w 78"/>
                <a:gd name="T7" fmla="*/ 2147483647 h 50"/>
                <a:gd name="T8" fmla="*/ 2147483647 w 78"/>
                <a:gd name="T9" fmla="*/ 2147483647 h 50"/>
                <a:gd name="T10" fmla="*/ 2147483647 w 78"/>
                <a:gd name="T11" fmla="*/ 2147483647 h 50"/>
                <a:gd name="T12" fmla="*/ 2147483647 w 78"/>
                <a:gd name="T13" fmla="*/ 2147483647 h 50"/>
                <a:gd name="T14" fmla="*/ 2147483647 w 78"/>
                <a:gd name="T15" fmla="*/ 2147483647 h 50"/>
                <a:gd name="T16" fmla="*/ 2147483647 w 78"/>
                <a:gd name="T17" fmla="*/ 2147483647 h 50"/>
                <a:gd name="T18" fmla="*/ 2147483647 w 78"/>
                <a:gd name="T19" fmla="*/ 2147483647 h 50"/>
                <a:gd name="T20" fmla="*/ 2147483647 w 78"/>
                <a:gd name="T21" fmla="*/ 2147483647 h 50"/>
                <a:gd name="T22" fmla="*/ 2147483647 w 78"/>
                <a:gd name="T23" fmla="*/ 2147483647 h 50"/>
                <a:gd name="T24" fmla="*/ 2147483647 w 78"/>
                <a:gd name="T25" fmla="*/ 2147483647 h 50"/>
                <a:gd name="T26" fmla="*/ 2147483647 w 78"/>
                <a:gd name="T27" fmla="*/ 2147483647 h 50"/>
                <a:gd name="T28" fmla="*/ 2147483647 w 78"/>
                <a:gd name="T29" fmla="*/ 2147483647 h 50"/>
                <a:gd name="T30" fmla="*/ 0 w 78"/>
                <a:gd name="T31" fmla="*/ 2147483647 h 50"/>
                <a:gd name="T32" fmla="*/ 2147483647 w 78"/>
                <a:gd name="T33" fmla="*/ 2147483647 h 50"/>
                <a:gd name="T34" fmla="*/ 2147483647 w 78"/>
                <a:gd name="T35" fmla="*/ 2147483647 h 50"/>
                <a:gd name="T36" fmla="*/ 2147483647 w 78"/>
                <a:gd name="T37" fmla="*/ 2147483647 h 50"/>
                <a:gd name="T38" fmla="*/ 2147483647 w 78"/>
                <a:gd name="T39" fmla="*/ 2147483647 h 50"/>
                <a:gd name="T40" fmla="*/ 2147483647 w 78"/>
                <a:gd name="T41" fmla="*/ 2147483647 h 50"/>
                <a:gd name="T42" fmla="*/ 2147483647 w 78"/>
                <a:gd name="T43" fmla="*/ 2147483647 h 50"/>
                <a:gd name="T44" fmla="*/ 2147483647 w 78"/>
                <a:gd name="T45" fmla="*/ 2147483647 h 50"/>
                <a:gd name="T46" fmla="*/ 2147483647 w 78"/>
                <a:gd name="T47" fmla="*/ 2147483647 h 50"/>
                <a:gd name="T48" fmla="*/ 2147483647 w 78"/>
                <a:gd name="T49" fmla="*/ 2147483647 h 50"/>
                <a:gd name="T50" fmla="*/ 2147483647 w 78"/>
                <a:gd name="T51" fmla="*/ 2147483647 h 50"/>
                <a:gd name="T52" fmla="*/ 2147483647 w 78"/>
                <a:gd name="T53" fmla="*/ 2147483647 h 50"/>
                <a:gd name="T54" fmla="*/ 2147483647 w 78"/>
                <a:gd name="T55" fmla="*/ 2147483647 h 50"/>
                <a:gd name="T56" fmla="*/ 2147483647 w 78"/>
                <a:gd name="T57" fmla="*/ 2147483647 h 50"/>
                <a:gd name="T58" fmla="*/ 2147483647 w 78"/>
                <a:gd name="T59" fmla="*/ 2147483647 h 50"/>
                <a:gd name="T60" fmla="*/ 2147483647 w 78"/>
                <a:gd name="T61" fmla="*/ 2147483647 h 50"/>
                <a:gd name="T62" fmla="*/ 2147483647 w 78"/>
                <a:gd name="T63" fmla="*/ 2147483647 h 50"/>
                <a:gd name="T64" fmla="*/ 2147483647 w 78"/>
                <a:gd name="T65" fmla="*/ 2147483647 h 50"/>
                <a:gd name="T66" fmla="*/ 2147483647 w 78"/>
                <a:gd name="T67" fmla="*/ 2147483647 h 50"/>
                <a:gd name="T68" fmla="*/ 2147483647 w 78"/>
                <a:gd name="T69" fmla="*/ 2147483647 h 50"/>
                <a:gd name="T70" fmla="*/ 2147483647 w 78"/>
                <a:gd name="T71" fmla="*/ 2147483647 h 50"/>
                <a:gd name="T72" fmla="*/ 2147483647 w 78"/>
                <a:gd name="T73" fmla="*/ 2147483647 h 50"/>
                <a:gd name="T74" fmla="*/ 2147483647 w 78"/>
                <a:gd name="T75" fmla="*/ 2147483647 h 50"/>
                <a:gd name="T76" fmla="*/ 2147483647 w 78"/>
                <a:gd name="T77" fmla="*/ 2147483647 h 50"/>
                <a:gd name="T78" fmla="*/ 2147483647 w 78"/>
                <a:gd name="T79" fmla="*/ 2147483647 h 50"/>
                <a:gd name="T80" fmla="*/ 2147483647 w 78"/>
                <a:gd name="T81" fmla="*/ 2147483647 h 50"/>
                <a:gd name="T82" fmla="*/ 2147483647 w 78"/>
                <a:gd name="T83" fmla="*/ 2147483647 h 50"/>
                <a:gd name="T84" fmla="*/ 2147483647 w 78"/>
                <a:gd name="T85" fmla="*/ 2147483647 h 50"/>
                <a:gd name="T86" fmla="*/ 2147483647 w 78"/>
                <a:gd name="T87" fmla="*/ 2147483647 h 50"/>
                <a:gd name="T88" fmla="*/ 2147483647 w 78"/>
                <a:gd name="T89" fmla="*/ 2147483647 h 50"/>
                <a:gd name="T90" fmla="*/ 2147483647 w 78"/>
                <a:gd name="T91" fmla="*/ 2147483647 h 50"/>
                <a:gd name="T92" fmla="*/ 2147483647 w 78"/>
                <a:gd name="T93" fmla="*/ 2147483647 h 50"/>
                <a:gd name="T94" fmla="*/ 2147483647 w 78"/>
                <a:gd name="T95" fmla="*/ 2147483647 h 50"/>
                <a:gd name="T96" fmla="*/ 2147483647 w 78"/>
                <a:gd name="T97" fmla="*/ 2147483647 h 50"/>
                <a:gd name="T98" fmla="*/ 2147483647 w 78"/>
                <a:gd name="T99" fmla="*/ 2147483647 h 50"/>
                <a:gd name="T100" fmla="*/ 2147483647 w 78"/>
                <a:gd name="T101" fmla="*/ 2147483647 h 50"/>
                <a:gd name="T102" fmla="*/ 2147483647 w 78"/>
                <a:gd name="T103" fmla="*/ 2147483647 h 50"/>
                <a:gd name="T104" fmla="*/ 2147483647 w 78"/>
                <a:gd name="T105" fmla="*/ 2147483647 h 50"/>
                <a:gd name="T106" fmla="*/ 2147483647 w 78"/>
                <a:gd name="T107" fmla="*/ 2147483647 h 50"/>
                <a:gd name="T108" fmla="*/ 2147483647 w 78"/>
                <a:gd name="T109" fmla="*/ 2147483647 h 50"/>
                <a:gd name="T110" fmla="*/ 2147483647 w 78"/>
                <a:gd name="T111" fmla="*/ 2147483647 h 50"/>
                <a:gd name="T112" fmla="*/ 2147483647 w 78"/>
                <a:gd name="T113" fmla="*/ 2147483647 h 5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8"/>
                <a:gd name="T172" fmla="*/ 0 h 50"/>
                <a:gd name="T173" fmla="*/ 78 w 78"/>
                <a:gd name="T174" fmla="*/ 50 h 5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8" h="50">
                  <a:moveTo>
                    <a:pt x="68" y="9"/>
                  </a:moveTo>
                  <a:lnTo>
                    <a:pt x="66" y="9"/>
                  </a:lnTo>
                  <a:lnTo>
                    <a:pt x="61" y="12"/>
                  </a:lnTo>
                  <a:lnTo>
                    <a:pt x="56" y="12"/>
                  </a:lnTo>
                  <a:lnTo>
                    <a:pt x="54" y="9"/>
                  </a:lnTo>
                  <a:lnTo>
                    <a:pt x="52" y="9"/>
                  </a:lnTo>
                  <a:lnTo>
                    <a:pt x="49" y="7"/>
                  </a:lnTo>
                  <a:lnTo>
                    <a:pt x="45" y="5"/>
                  </a:lnTo>
                  <a:lnTo>
                    <a:pt x="42" y="2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35" y="2"/>
                  </a:lnTo>
                  <a:lnTo>
                    <a:pt x="33" y="2"/>
                  </a:lnTo>
                  <a:lnTo>
                    <a:pt x="33" y="5"/>
                  </a:lnTo>
                  <a:lnTo>
                    <a:pt x="30" y="5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28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21" y="16"/>
                  </a:lnTo>
                  <a:lnTo>
                    <a:pt x="19" y="16"/>
                  </a:lnTo>
                  <a:lnTo>
                    <a:pt x="16" y="16"/>
                  </a:lnTo>
                  <a:lnTo>
                    <a:pt x="12" y="14"/>
                  </a:lnTo>
                  <a:lnTo>
                    <a:pt x="9" y="16"/>
                  </a:lnTo>
                  <a:lnTo>
                    <a:pt x="7" y="16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2" y="24"/>
                  </a:lnTo>
                  <a:lnTo>
                    <a:pt x="4" y="24"/>
                  </a:lnTo>
                  <a:lnTo>
                    <a:pt x="7" y="21"/>
                  </a:lnTo>
                  <a:lnTo>
                    <a:pt x="9" y="16"/>
                  </a:lnTo>
                  <a:lnTo>
                    <a:pt x="12" y="19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6" y="21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9" y="28"/>
                  </a:lnTo>
                  <a:lnTo>
                    <a:pt x="23" y="31"/>
                  </a:lnTo>
                  <a:lnTo>
                    <a:pt x="21" y="31"/>
                  </a:lnTo>
                  <a:lnTo>
                    <a:pt x="21" y="33"/>
                  </a:lnTo>
                  <a:lnTo>
                    <a:pt x="23" y="35"/>
                  </a:lnTo>
                  <a:lnTo>
                    <a:pt x="26" y="38"/>
                  </a:lnTo>
                  <a:lnTo>
                    <a:pt x="28" y="38"/>
                  </a:lnTo>
                  <a:lnTo>
                    <a:pt x="30" y="38"/>
                  </a:lnTo>
                  <a:lnTo>
                    <a:pt x="30" y="40"/>
                  </a:lnTo>
                  <a:lnTo>
                    <a:pt x="33" y="42"/>
                  </a:lnTo>
                  <a:lnTo>
                    <a:pt x="35" y="42"/>
                  </a:lnTo>
                  <a:lnTo>
                    <a:pt x="40" y="42"/>
                  </a:lnTo>
                  <a:lnTo>
                    <a:pt x="42" y="42"/>
                  </a:lnTo>
                  <a:lnTo>
                    <a:pt x="47" y="45"/>
                  </a:lnTo>
                  <a:lnTo>
                    <a:pt x="49" y="47"/>
                  </a:lnTo>
                  <a:lnTo>
                    <a:pt x="52" y="50"/>
                  </a:lnTo>
                  <a:lnTo>
                    <a:pt x="54" y="47"/>
                  </a:lnTo>
                  <a:lnTo>
                    <a:pt x="49" y="42"/>
                  </a:lnTo>
                  <a:lnTo>
                    <a:pt x="47" y="42"/>
                  </a:lnTo>
                  <a:lnTo>
                    <a:pt x="47" y="40"/>
                  </a:lnTo>
                  <a:lnTo>
                    <a:pt x="45" y="40"/>
                  </a:lnTo>
                  <a:lnTo>
                    <a:pt x="40" y="38"/>
                  </a:lnTo>
                  <a:lnTo>
                    <a:pt x="40" y="35"/>
                  </a:lnTo>
                  <a:lnTo>
                    <a:pt x="38" y="33"/>
                  </a:lnTo>
                  <a:lnTo>
                    <a:pt x="35" y="31"/>
                  </a:lnTo>
                  <a:lnTo>
                    <a:pt x="33" y="31"/>
                  </a:lnTo>
                  <a:lnTo>
                    <a:pt x="35" y="28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8" y="21"/>
                  </a:lnTo>
                  <a:lnTo>
                    <a:pt x="28" y="19"/>
                  </a:lnTo>
                  <a:lnTo>
                    <a:pt x="30" y="16"/>
                  </a:lnTo>
                  <a:lnTo>
                    <a:pt x="33" y="16"/>
                  </a:lnTo>
                  <a:lnTo>
                    <a:pt x="33" y="19"/>
                  </a:lnTo>
                  <a:lnTo>
                    <a:pt x="35" y="21"/>
                  </a:lnTo>
                  <a:lnTo>
                    <a:pt x="38" y="21"/>
                  </a:lnTo>
                  <a:lnTo>
                    <a:pt x="38" y="16"/>
                  </a:lnTo>
                  <a:lnTo>
                    <a:pt x="42" y="19"/>
                  </a:lnTo>
                  <a:lnTo>
                    <a:pt x="45" y="16"/>
                  </a:lnTo>
                  <a:lnTo>
                    <a:pt x="47" y="19"/>
                  </a:lnTo>
                  <a:lnTo>
                    <a:pt x="49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6" y="21"/>
                  </a:lnTo>
                  <a:lnTo>
                    <a:pt x="66" y="19"/>
                  </a:lnTo>
                  <a:lnTo>
                    <a:pt x="68" y="19"/>
                  </a:lnTo>
                  <a:lnTo>
                    <a:pt x="68" y="21"/>
                  </a:lnTo>
                  <a:lnTo>
                    <a:pt x="71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9"/>
                  </a:lnTo>
                  <a:lnTo>
                    <a:pt x="75" y="19"/>
                  </a:lnTo>
                  <a:lnTo>
                    <a:pt x="78" y="16"/>
                  </a:lnTo>
                  <a:lnTo>
                    <a:pt x="75" y="16"/>
                  </a:lnTo>
                  <a:lnTo>
                    <a:pt x="73" y="16"/>
                  </a:lnTo>
                  <a:lnTo>
                    <a:pt x="71" y="16"/>
                  </a:lnTo>
                  <a:lnTo>
                    <a:pt x="71" y="14"/>
                  </a:lnTo>
                  <a:lnTo>
                    <a:pt x="73" y="14"/>
                  </a:lnTo>
                  <a:lnTo>
                    <a:pt x="71" y="14"/>
                  </a:lnTo>
                  <a:lnTo>
                    <a:pt x="71" y="12"/>
                  </a:lnTo>
                  <a:lnTo>
                    <a:pt x="71" y="9"/>
                  </a:lnTo>
                  <a:lnTo>
                    <a:pt x="68" y="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79" name="Freeform 699"/>
            <p:cNvSpPr>
              <a:spLocks/>
            </p:cNvSpPr>
            <p:nvPr/>
          </p:nvSpPr>
          <p:spPr bwMode="auto">
            <a:xfrm>
              <a:off x="3099" y="1687"/>
              <a:ext cx="28" cy="40"/>
            </a:xfrm>
            <a:custGeom>
              <a:avLst/>
              <a:gdLst>
                <a:gd name="T0" fmla="*/ 2147483647 w 24"/>
                <a:gd name="T1" fmla="*/ 2147483647 h 38"/>
                <a:gd name="T2" fmla="*/ 2147483647 w 24"/>
                <a:gd name="T3" fmla="*/ 2147483647 h 38"/>
                <a:gd name="T4" fmla="*/ 2147483647 w 24"/>
                <a:gd name="T5" fmla="*/ 2147483647 h 38"/>
                <a:gd name="T6" fmla="*/ 2147483647 w 24"/>
                <a:gd name="T7" fmla="*/ 2147483647 h 38"/>
                <a:gd name="T8" fmla="*/ 2147483647 w 24"/>
                <a:gd name="T9" fmla="*/ 2147483647 h 38"/>
                <a:gd name="T10" fmla="*/ 2147483647 w 24"/>
                <a:gd name="T11" fmla="*/ 2147483647 h 38"/>
                <a:gd name="T12" fmla="*/ 0 w 24"/>
                <a:gd name="T13" fmla="*/ 2147483647 h 38"/>
                <a:gd name="T14" fmla="*/ 2147483647 w 24"/>
                <a:gd name="T15" fmla="*/ 2147483647 h 38"/>
                <a:gd name="T16" fmla="*/ 2147483647 w 24"/>
                <a:gd name="T17" fmla="*/ 2147483647 h 38"/>
                <a:gd name="T18" fmla="*/ 2147483647 w 24"/>
                <a:gd name="T19" fmla="*/ 2147483647 h 38"/>
                <a:gd name="T20" fmla="*/ 2147483647 w 24"/>
                <a:gd name="T21" fmla="*/ 2147483647 h 38"/>
                <a:gd name="T22" fmla="*/ 2147483647 w 24"/>
                <a:gd name="T23" fmla="*/ 2147483647 h 38"/>
                <a:gd name="T24" fmla="*/ 2147483647 w 24"/>
                <a:gd name="T25" fmla="*/ 2147483647 h 38"/>
                <a:gd name="T26" fmla="*/ 2147483647 w 24"/>
                <a:gd name="T27" fmla="*/ 2147483647 h 38"/>
                <a:gd name="T28" fmla="*/ 2147483647 w 24"/>
                <a:gd name="T29" fmla="*/ 2147483647 h 38"/>
                <a:gd name="T30" fmla="*/ 2147483647 w 24"/>
                <a:gd name="T31" fmla="*/ 2147483647 h 38"/>
                <a:gd name="T32" fmla="*/ 2147483647 w 24"/>
                <a:gd name="T33" fmla="*/ 2147483647 h 38"/>
                <a:gd name="T34" fmla="*/ 0 w 24"/>
                <a:gd name="T35" fmla="*/ 2147483647 h 38"/>
                <a:gd name="T36" fmla="*/ 2147483647 w 24"/>
                <a:gd name="T37" fmla="*/ 2147483647 h 38"/>
                <a:gd name="T38" fmla="*/ 2147483647 w 24"/>
                <a:gd name="T39" fmla="*/ 2147483647 h 38"/>
                <a:gd name="T40" fmla="*/ 2147483647 w 24"/>
                <a:gd name="T41" fmla="*/ 2147483647 h 38"/>
                <a:gd name="T42" fmla="*/ 2147483647 w 24"/>
                <a:gd name="T43" fmla="*/ 0 h 38"/>
                <a:gd name="T44" fmla="*/ 2147483647 w 24"/>
                <a:gd name="T45" fmla="*/ 0 h 38"/>
                <a:gd name="T46" fmla="*/ 2147483647 w 24"/>
                <a:gd name="T47" fmla="*/ 0 h 38"/>
                <a:gd name="T48" fmla="*/ 2147483647 w 24"/>
                <a:gd name="T49" fmla="*/ 0 h 38"/>
                <a:gd name="T50" fmla="*/ 2147483647 w 24"/>
                <a:gd name="T51" fmla="*/ 2147483647 h 38"/>
                <a:gd name="T52" fmla="*/ 2147483647 w 24"/>
                <a:gd name="T53" fmla="*/ 2147483647 h 38"/>
                <a:gd name="T54" fmla="*/ 2147483647 w 24"/>
                <a:gd name="T55" fmla="*/ 2147483647 h 38"/>
                <a:gd name="T56" fmla="*/ 2147483647 w 24"/>
                <a:gd name="T57" fmla="*/ 2147483647 h 38"/>
                <a:gd name="T58" fmla="*/ 2147483647 w 24"/>
                <a:gd name="T59" fmla="*/ 2147483647 h 38"/>
                <a:gd name="T60" fmla="*/ 2147483647 w 24"/>
                <a:gd name="T61" fmla="*/ 2147483647 h 38"/>
                <a:gd name="T62" fmla="*/ 2147483647 w 24"/>
                <a:gd name="T63" fmla="*/ 2147483647 h 38"/>
                <a:gd name="T64" fmla="*/ 2147483647 w 24"/>
                <a:gd name="T65" fmla="*/ 2147483647 h 38"/>
                <a:gd name="T66" fmla="*/ 2147483647 w 24"/>
                <a:gd name="T67" fmla="*/ 2147483647 h 38"/>
                <a:gd name="T68" fmla="*/ 2147483647 w 24"/>
                <a:gd name="T69" fmla="*/ 2147483647 h 38"/>
                <a:gd name="T70" fmla="*/ 2147483647 w 24"/>
                <a:gd name="T71" fmla="*/ 2147483647 h 38"/>
                <a:gd name="T72" fmla="*/ 2147483647 w 24"/>
                <a:gd name="T73" fmla="*/ 2147483647 h 38"/>
                <a:gd name="T74" fmla="*/ 2147483647 w 24"/>
                <a:gd name="T75" fmla="*/ 2147483647 h 38"/>
                <a:gd name="T76" fmla="*/ 2147483647 w 24"/>
                <a:gd name="T77" fmla="*/ 2147483647 h 38"/>
                <a:gd name="T78" fmla="*/ 2147483647 w 24"/>
                <a:gd name="T79" fmla="*/ 2147483647 h 38"/>
                <a:gd name="T80" fmla="*/ 2147483647 w 24"/>
                <a:gd name="T81" fmla="*/ 2147483647 h 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"/>
                <a:gd name="T124" fmla="*/ 0 h 38"/>
                <a:gd name="T125" fmla="*/ 24 w 24"/>
                <a:gd name="T126" fmla="*/ 38 h 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" h="38">
                  <a:moveTo>
                    <a:pt x="12" y="38"/>
                  </a:moveTo>
                  <a:lnTo>
                    <a:pt x="10" y="38"/>
                  </a:lnTo>
                  <a:lnTo>
                    <a:pt x="10" y="36"/>
                  </a:lnTo>
                  <a:lnTo>
                    <a:pt x="7" y="33"/>
                  </a:lnTo>
                  <a:lnTo>
                    <a:pt x="5" y="33"/>
                  </a:lnTo>
                  <a:lnTo>
                    <a:pt x="3" y="31"/>
                  </a:lnTo>
                  <a:lnTo>
                    <a:pt x="0" y="29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3" y="24"/>
                  </a:lnTo>
                  <a:lnTo>
                    <a:pt x="3" y="22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17" y="3"/>
                  </a:lnTo>
                  <a:lnTo>
                    <a:pt x="19" y="7"/>
                  </a:lnTo>
                  <a:lnTo>
                    <a:pt x="17" y="12"/>
                  </a:lnTo>
                  <a:lnTo>
                    <a:pt x="17" y="17"/>
                  </a:lnTo>
                  <a:lnTo>
                    <a:pt x="19" y="19"/>
                  </a:lnTo>
                  <a:lnTo>
                    <a:pt x="24" y="24"/>
                  </a:lnTo>
                  <a:lnTo>
                    <a:pt x="24" y="29"/>
                  </a:lnTo>
                  <a:lnTo>
                    <a:pt x="22" y="29"/>
                  </a:lnTo>
                  <a:lnTo>
                    <a:pt x="19" y="33"/>
                  </a:lnTo>
                  <a:lnTo>
                    <a:pt x="17" y="33"/>
                  </a:lnTo>
                  <a:lnTo>
                    <a:pt x="17" y="36"/>
                  </a:lnTo>
                  <a:lnTo>
                    <a:pt x="14" y="38"/>
                  </a:lnTo>
                  <a:lnTo>
                    <a:pt x="12" y="38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80" name="Freeform 700"/>
            <p:cNvSpPr>
              <a:spLocks/>
            </p:cNvSpPr>
            <p:nvPr/>
          </p:nvSpPr>
          <p:spPr bwMode="auto">
            <a:xfrm>
              <a:off x="3099" y="1687"/>
              <a:ext cx="28" cy="40"/>
            </a:xfrm>
            <a:custGeom>
              <a:avLst/>
              <a:gdLst>
                <a:gd name="T0" fmla="*/ 2147483647 w 24"/>
                <a:gd name="T1" fmla="*/ 2147483647 h 38"/>
                <a:gd name="T2" fmla="*/ 2147483647 w 24"/>
                <a:gd name="T3" fmla="*/ 2147483647 h 38"/>
                <a:gd name="T4" fmla="*/ 2147483647 w 24"/>
                <a:gd name="T5" fmla="*/ 2147483647 h 38"/>
                <a:gd name="T6" fmla="*/ 2147483647 w 24"/>
                <a:gd name="T7" fmla="*/ 2147483647 h 38"/>
                <a:gd name="T8" fmla="*/ 2147483647 w 24"/>
                <a:gd name="T9" fmla="*/ 2147483647 h 38"/>
                <a:gd name="T10" fmla="*/ 2147483647 w 24"/>
                <a:gd name="T11" fmla="*/ 2147483647 h 38"/>
                <a:gd name="T12" fmla="*/ 0 w 24"/>
                <a:gd name="T13" fmla="*/ 2147483647 h 38"/>
                <a:gd name="T14" fmla="*/ 2147483647 w 24"/>
                <a:gd name="T15" fmla="*/ 2147483647 h 38"/>
                <a:gd name="T16" fmla="*/ 2147483647 w 24"/>
                <a:gd name="T17" fmla="*/ 2147483647 h 38"/>
                <a:gd name="T18" fmla="*/ 2147483647 w 24"/>
                <a:gd name="T19" fmla="*/ 2147483647 h 38"/>
                <a:gd name="T20" fmla="*/ 2147483647 w 24"/>
                <a:gd name="T21" fmla="*/ 2147483647 h 38"/>
                <a:gd name="T22" fmla="*/ 2147483647 w 24"/>
                <a:gd name="T23" fmla="*/ 2147483647 h 38"/>
                <a:gd name="T24" fmla="*/ 2147483647 w 24"/>
                <a:gd name="T25" fmla="*/ 2147483647 h 38"/>
                <a:gd name="T26" fmla="*/ 2147483647 w 24"/>
                <a:gd name="T27" fmla="*/ 2147483647 h 38"/>
                <a:gd name="T28" fmla="*/ 2147483647 w 24"/>
                <a:gd name="T29" fmla="*/ 2147483647 h 38"/>
                <a:gd name="T30" fmla="*/ 2147483647 w 24"/>
                <a:gd name="T31" fmla="*/ 2147483647 h 38"/>
                <a:gd name="T32" fmla="*/ 2147483647 w 24"/>
                <a:gd name="T33" fmla="*/ 2147483647 h 38"/>
                <a:gd name="T34" fmla="*/ 0 w 24"/>
                <a:gd name="T35" fmla="*/ 2147483647 h 38"/>
                <a:gd name="T36" fmla="*/ 2147483647 w 24"/>
                <a:gd name="T37" fmla="*/ 2147483647 h 38"/>
                <a:gd name="T38" fmla="*/ 2147483647 w 24"/>
                <a:gd name="T39" fmla="*/ 2147483647 h 38"/>
                <a:gd name="T40" fmla="*/ 2147483647 w 24"/>
                <a:gd name="T41" fmla="*/ 2147483647 h 38"/>
                <a:gd name="T42" fmla="*/ 2147483647 w 24"/>
                <a:gd name="T43" fmla="*/ 0 h 38"/>
                <a:gd name="T44" fmla="*/ 2147483647 w 24"/>
                <a:gd name="T45" fmla="*/ 0 h 38"/>
                <a:gd name="T46" fmla="*/ 2147483647 w 24"/>
                <a:gd name="T47" fmla="*/ 0 h 38"/>
                <a:gd name="T48" fmla="*/ 2147483647 w 24"/>
                <a:gd name="T49" fmla="*/ 0 h 38"/>
                <a:gd name="T50" fmla="*/ 2147483647 w 24"/>
                <a:gd name="T51" fmla="*/ 2147483647 h 38"/>
                <a:gd name="T52" fmla="*/ 2147483647 w 24"/>
                <a:gd name="T53" fmla="*/ 2147483647 h 38"/>
                <a:gd name="T54" fmla="*/ 2147483647 w 24"/>
                <a:gd name="T55" fmla="*/ 2147483647 h 38"/>
                <a:gd name="T56" fmla="*/ 2147483647 w 24"/>
                <a:gd name="T57" fmla="*/ 2147483647 h 38"/>
                <a:gd name="T58" fmla="*/ 2147483647 w 24"/>
                <a:gd name="T59" fmla="*/ 2147483647 h 38"/>
                <a:gd name="T60" fmla="*/ 2147483647 w 24"/>
                <a:gd name="T61" fmla="*/ 2147483647 h 38"/>
                <a:gd name="T62" fmla="*/ 2147483647 w 24"/>
                <a:gd name="T63" fmla="*/ 2147483647 h 38"/>
                <a:gd name="T64" fmla="*/ 2147483647 w 24"/>
                <a:gd name="T65" fmla="*/ 2147483647 h 38"/>
                <a:gd name="T66" fmla="*/ 2147483647 w 24"/>
                <a:gd name="T67" fmla="*/ 2147483647 h 38"/>
                <a:gd name="T68" fmla="*/ 2147483647 w 24"/>
                <a:gd name="T69" fmla="*/ 2147483647 h 38"/>
                <a:gd name="T70" fmla="*/ 2147483647 w 24"/>
                <a:gd name="T71" fmla="*/ 2147483647 h 38"/>
                <a:gd name="T72" fmla="*/ 2147483647 w 24"/>
                <a:gd name="T73" fmla="*/ 2147483647 h 38"/>
                <a:gd name="T74" fmla="*/ 2147483647 w 24"/>
                <a:gd name="T75" fmla="*/ 2147483647 h 38"/>
                <a:gd name="T76" fmla="*/ 2147483647 w 24"/>
                <a:gd name="T77" fmla="*/ 2147483647 h 38"/>
                <a:gd name="T78" fmla="*/ 2147483647 w 24"/>
                <a:gd name="T79" fmla="*/ 2147483647 h 38"/>
                <a:gd name="T80" fmla="*/ 2147483647 w 24"/>
                <a:gd name="T81" fmla="*/ 2147483647 h 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"/>
                <a:gd name="T124" fmla="*/ 0 h 38"/>
                <a:gd name="T125" fmla="*/ 24 w 24"/>
                <a:gd name="T126" fmla="*/ 38 h 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" h="38">
                  <a:moveTo>
                    <a:pt x="12" y="38"/>
                  </a:moveTo>
                  <a:lnTo>
                    <a:pt x="10" y="38"/>
                  </a:lnTo>
                  <a:lnTo>
                    <a:pt x="10" y="36"/>
                  </a:lnTo>
                  <a:lnTo>
                    <a:pt x="7" y="33"/>
                  </a:lnTo>
                  <a:lnTo>
                    <a:pt x="5" y="33"/>
                  </a:lnTo>
                  <a:lnTo>
                    <a:pt x="3" y="31"/>
                  </a:lnTo>
                  <a:lnTo>
                    <a:pt x="0" y="29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3" y="24"/>
                  </a:lnTo>
                  <a:lnTo>
                    <a:pt x="3" y="22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17" y="3"/>
                  </a:lnTo>
                  <a:lnTo>
                    <a:pt x="19" y="7"/>
                  </a:lnTo>
                  <a:lnTo>
                    <a:pt x="17" y="12"/>
                  </a:lnTo>
                  <a:lnTo>
                    <a:pt x="17" y="17"/>
                  </a:lnTo>
                  <a:lnTo>
                    <a:pt x="19" y="19"/>
                  </a:lnTo>
                  <a:lnTo>
                    <a:pt x="24" y="24"/>
                  </a:lnTo>
                  <a:lnTo>
                    <a:pt x="24" y="29"/>
                  </a:lnTo>
                  <a:lnTo>
                    <a:pt x="22" y="29"/>
                  </a:lnTo>
                  <a:lnTo>
                    <a:pt x="19" y="33"/>
                  </a:lnTo>
                  <a:lnTo>
                    <a:pt x="17" y="33"/>
                  </a:lnTo>
                  <a:lnTo>
                    <a:pt x="17" y="36"/>
                  </a:lnTo>
                  <a:lnTo>
                    <a:pt x="14" y="38"/>
                  </a:lnTo>
                  <a:lnTo>
                    <a:pt x="12" y="38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81" name="Freeform 701"/>
            <p:cNvSpPr>
              <a:spLocks/>
            </p:cNvSpPr>
            <p:nvPr/>
          </p:nvSpPr>
          <p:spPr bwMode="auto">
            <a:xfrm>
              <a:off x="4330" y="2192"/>
              <a:ext cx="2" cy="6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0 w 2"/>
                <a:gd name="T5" fmla="*/ 2147483647 h 5"/>
                <a:gd name="T6" fmla="*/ 0 w 2"/>
                <a:gd name="T7" fmla="*/ 2147483647 h 5"/>
                <a:gd name="T8" fmla="*/ 2147482112 w 2"/>
                <a:gd name="T9" fmla="*/ 2147483647 h 5"/>
                <a:gd name="T10" fmla="*/ 2147482112 w 2"/>
                <a:gd name="T11" fmla="*/ 2147483647 h 5"/>
                <a:gd name="T12" fmla="*/ 0 w 2"/>
                <a:gd name="T13" fmla="*/ 0 h 5"/>
                <a:gd name="T14" fmla="*/ 0 w 2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5"/>
                <a:gd name="T26" fmla="*/ 2 w 2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82" name="Freeform 702"/>
            <p:cNvSpPr>
              <a:spLocks/>
            </p:cNvSpPr>
            <p:nvPr/>
          </p:nvSpPr>
          <p:spPr bwMode="auto">
            <a:xfrm>
              <a:off x="4330" y="2192"/>
              <a:ext cx="2" cy="6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0 w 2"/>
                <a:gd name="T5" fmla="*/ 2147483647 h 5"/>
                <a:gd name="T6" fmla="*/ 0 w 2"/>
                <a:gd name="T7" fmla="*/ 2147483647 h 5"/>
                <a:gd name="T8" fmla="*/ 2147482112 w 2"/>
                <a:gd name="T9" fmla="*/ 2147483647 h 5"/>
                <a:gd name="T10" fmla="*/ 2147482112 w 2"/>
                <a:gd name="T11" fmla="*/ 2147483647 h 5"/>
                <a:gd name="T12" fmla="*/ 0 w 2"/>
                <a:gd name="T13" fmla="*/ 0 h 5"/>
                <a:gd name="T14" fmla="*/ 0 w 2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5"/>
                <a:gd name="T26" fmla="*/ 2 w 2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83" name="Freeform 703"/>
            <p:cNvSpPr>
              <a:spLocks/>
            </p:cNvSpPr>
            <p:nvPr/>
          </p:nvSpPr>
          <p:spPr bwMode="auto">
            <a:xfrm>
              <a:off x="4319" y="2008"/>
              <a:ext cx="120" cy="221"/>
            </a:xfrm>
            <a:custGeom>
              <a:avLst/>
              <a:gdLst>
                <a:gd name="T0" fmla="*/ 2147483647 w 104"/>
                <a:gd name="T1" fmla="*/ 2147483647 h 201"/>
                <a:gd name="T2" fmla="*/ 2147483647 w 104"/>
                <a:gd name="T3" fmla="*/ 2147483647 h 201"/>
                <a:gd name="T4" fmla="*/ 2147483647 w 104"/>
                <a:gd name="T5" fmla="*/ 2147483647 h 201"/>
                <a:gd name="T6" fmla="*/ 0 w 104"/>
                <a:gd name="T7" fmla="*/ 2147483647 h 201"/>
                <a:gd name="T8" fmla="*/ 2147483647 w 104"/>
                <a:gd name="T9" fmla="*/ 2147483647 h 201"/>
                <a:gd name="T10" fmla="*/ 2147483647 w 104"/>
                <a:gd name="T11" fmla="*/ 2147483647 h 201"/>
                <a:gd name="T12" fmla="*/ 2147483647 w 104"/>
                <a:gd name="T13" fmla="*/ 2147483647 h 201"/>
                <a:gd name="T14" fmla="*/ 2147483647 w 104"/>
                <a:gd name="T15" fmla="*/ 2147483647 h 201"/>
                <a:gd name="T16" fmla="*/ 2147483647 w 104"/>
                <a:gd name="T17" fmla="*/ 2147483647 h 201"/>
                <a:gd name="T18" fmla="*/ 2147483647 w 104"/>
                <a:gd name="T19" fmla="*/ 2147483647 h 201"/>
                <a:gd name="T20" fmla="*/ 2147483647 w 104"/>
                <a:gd name="T21" fmla="*/ 2147483647 h 201"/>
                <a:gd name="T22" fmla="*/ 2147483647 w 104"/>
                <a:gd name="T23" fmla="*/ 2147483647 h 201"/>
                <a:gd name="T24" fmla="*/ 2147483647 w 104"/>
                <a:gd name="T25" fmla="*/ 2147483647 h 201"/>
                <a:gd name="T26" fmla="*/ 2147483647 w 104"/>
                <a:gd name="T27" fmla="*/ 2147483647 h 201"/>
                <a:gd name="T28" fmla="*/ 2147483647 w 104"/>
                <a:gd name="T29" fmla="*/ 2147483647 h 201"/>
                <a:gd name="T30" fmla="*/ 2147483647 w 104"/>
                <a:gd name="T31" fmla="*/ 2147483647 h 201"/>
                <a:gd name="T32" fmla="*/ 2147483647 w 104"/>
                <a:gd name="T33" fmla="*/ 2147483647 h 201"/>
                <a:gd name="T34" fmla="*/ 2147483647 w 104"/>
                <a:gd name="T35" fmla="*/ 2147483647 h 201"/>
                <a:gd name="T36" fmla="*/ 2147483647 w 104"/>
                <a:gd name="T37" fmla="*/ 2147483647 h 201"/>
                <a:gd name="T38" fmla="*/ 2147483647 w 104"/>
                <a:gd name="T39" fmla="*/ 2147483647 h 201"/>
                <a:gd name="T40" fmla="*/ 2147483647 w 104"/>
                <a:gd name="T41" fmla="*/ 2147483647 h 201"/>
                <a:gd name="T42" fmla="*/ 2147483647 w 104"/>
                <a:gd name="T43" fmla="*/ 2147483647 h 201"/>
                <a:gd name="T44" fmla="*/ 2147483647 w 104"/>
                <a:gd name="T45" fmla="*/ 2147483647 h 201"/>
                <a:gd name="T46" fmla="*/ 2147483647 w 104"/>
                <a:gd name="T47" fmla="*/ 2147483647 h 201"/>
                <a:gd name="T48" fmla="*/ 2147483647 w 104"/>
                <a:gd name="T49" fmla="*/ 2147483647 h 201"/>
                <a:gd name="T50" fmla="*/ 2147483647 w 104"/>
                <a:gd name="T51" fmla="*/ 2147483647 h 201"/>
                <a:gd name="T52" fmla="*/ 2147483647 w 104"/>
                <a:gd name="T53" fmla="*/ 2147483647 h 201"/>
                <a:gd name="T54" fmla="*/ 2147483647 w 104"/>
                <a:gd name="T55" fmla="*/ 2147483647 h 201"/>
                <a:gd name="T56" fmla="*/ 2147483647 w 104"/>
                <a:gd name="T57" fmla="*/ 2147483647 h 201"/>
                <a:gd name="T58" fmla="*/ 2147483647 w 104"/>
                <a:gd name="T59" fmla="*/ 2147483647 h 201"/>
                <a:gd name="T60" fmla="*/ 2147483647 w 104"/>
                <a:gd name="T61" fmla="*/ 2147483647 h 201"/>
                <a:gd name="T62" fmla="*/ 2147483647 w 104"/>
                <a:gd name="T63" fmla="*/ 2147483647 h 201"/>
                <a:gd name="T64" fmla="*/ 2147483647 w 104"/>
                <a:gd name="T65" fmla="*/ 2147483647 h 201"/>
                <a:gd name="T66" fmla="*/ 2147483647 w 104"/>
                <a:gd name="T67" fmla="*/ 2147483647 h 201"/>
                <a:gd name="T68" fmla="*/ 2147483647 w 104"/>
                <a:gd name="T69" fmla="*/ 2147483647 h 201"/>
                <a:gd name="T70" fmla="*/ 2147483647 w 104"/>
                <a:gd name="T71" fmla="*/ 2147483647 h 201"/>
                <a:gd name="T72" fmla="*/ 2147483647 w 104"/>
                <a:gd name="T73" fmla="*/ 2147483647 h 201"/>
                <a:gd name="T74" fmla="*/ 2147483647 w 104"/>
                <a:gd name="T75" fmla="*/ 2147483647 h 201"/>
                <a:gd name="T76" fmla="*/ 2147483647 w 104"/>
                <a:gd name="T77" fmla="*/ 2147483647 h 201"/>
                <a:gd name="T78" fmla="*/ 2147483647 w 104"/>
                <a:gd name="T79" fmla="*/ 2147483647 h 201"/>
                <a:gd name="T80" fmla="*/ 2147483647 w 104"/>
                <a:gd name="T81" fmla="*/ 2147483647 h 201"/>
                <a:gd name="T82" fmla="*/ 2147483647 w 104"/>
                <a:gd name="T83" fmla="*/ 2147483647 h 201"/>
                <a:gd name="T84" fmla="*/ 2147483647 w 104"/>
                <a:gd name="T85" fmla="*/ 2147483647 h 201"/>
                <a:gd name="T86" fmla="*/ 2147483647 w 104"/>
                <a:gd name="T87" fmla="*/ 2147483647 h 201"/>
                <a:gd name="T88" fmla="*/ 2147483647 w 104"/>
                <a:gd name="T89" fmla="*/ 2147483647 h 201"/>
                <a:gd name="T90" fmla="*/ 2147483647 w 104"/>
                <a:gd name="T91" fmla="*/ 2147483647 h 201"/>
                <a:gd name="T92" fmla="*/ 2147483647 w 104"/>
                <a:gd name="T93" fmla="*/ 2147483647 h 201"/>
                <a:gd name="T94" fmla="*/ 2147483647 w 104"/>
                <a:gd name="T95" fmla="*/ 2147483647 h 201"/>
                <a:gd name="T96" fmla="*/ 2147483647 w 104"/>
                <a:gd name="T97" fmla="*/ 2147483647 h 201"/>
                <a:gd name="T98" fmla="*/ 2147483647 w 104"/>
                <a:gd name="T99" fmla="*/ 2147483647 h 201"/>
                <a:gd name="T100" fmla="*/ 2147483647 w 104"/>
                <a:gd name="T101" fmla="*/ 2147483647 h 201"/>
                <a:gd name="T102" fmla="*/ 2147483647 w 104"/>
                <a:gd name="T103" fmla="*/ 2147483647 h 201"/>
                <a:gd name="T104" fmla="*/ 2147483647 w 104"/>
                <a:gd name="T105" fmla="*/ 0 h 20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4"/>
                <a:gd name="T160" fmla="*/ 0 h 201"/>
                <a:gd name="T161" fmla="*/ 104 w 104"/>
                <a:gd name="T162" fmla="*/ 201 h 20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4" h="201">
                  <a:moveTo>
                    <a:pt x="36" y="0"/>
                  </a:moveTo>
                  <a:lnTo>
                    <a:pt x="33" y="0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26" y="5"/>
                  </a:lnTo>
                  <a:lnTo>
                    <a:pt x="24" y="7"/>
                  </a:lnTo>
                  <a:lnTo>
                    <a:pt x="21" y="10"/>
                  </a:lnTo>
                  <a:lnTo>
                    <a:pt x="19" y="12"/>
                  </a:lnTo>
                  <a:lnTo>
                    <a:pt x="17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5" y="1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3" y="36"/>
                  </a:lnTo>
                  <a:lnTo>
                    <a:pt x="5" y="43"/>
                  </a:lnTo>
                  <a:lnTo>
                    <a:pt x="10" y="45"/>
                  </a:lnTo>
                  <a:lnTo>
                    <a:pt x="12" y="47"/>
                  </a:lnTo>
                  <a:lnTo>
                    <a:pt x="12" y="52"/>
                  </a:lnTo>
                  <a:lnTo>
                    <a:pt x="12" y="55"/>
                  </a:lnTo>
                  <a:lnTo>
                    <a:pt x="12" y="59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14" y="62"/>
                  </a:lnTo>
                  <a:lnTo>
                    <a:pt x="12" y="66"/>
                  </a:lnTo>
                  <a:lnTo>
                    <a:pt x="12" y="69"/>
                  </a:lnTo>
                  <a:lnTo>
                    <a:pt x="12" y="71"/>
                  </a:lnTo>
                  <a:lnTo>
                    <a:pt x="10" y="73"/>
                  </a:lnTo>
                  <a:lnTo>
                    <a:pt x="7" y="76"/>
                  </a:lnTo>
                  <a:lnTo>
                    <a:pt x="7" y="78"/>
                  </a:lnTo>
                  <a:lnTo>
                    <a:pt x="10" y="83"/>
                  </a:lnTo>
                  <a:lnTo>
                    <a:pt x="14" y="85"/>
                  </a:lnTo>
                  <a:lnTo>
                    <a:pt x="19" y="90"/>
                  </a:lnTo>
                  <a:lnTo>
                    <a:pt x="19" y="92"/>
                  </a:lnTo>
                  <a:lnTo>
                    <a:pt x="19" y="102"/>
                  </a:lnTo>
                  <a:lnTo>
                    <a:pt x="21" y="107"/>
                  </a:lnTo>
                  <a:lnTo>
                    <a:pt x="24" y="109"/>
                  </a:lnTo>
                  <a:lnTo>
                    <a:pt x="26" y="118"/>
                  </a:lnTo>
                  <a:lnTo>
                    <a:pt x="26" y="121"/>
                  </a:lnTo>
                  <a:lnTo>
                    <a:pt x="21" y="128"/>
                  </a:lnTo>
                  <a:lnTo>
                    <a:pt x="19" y="128"/>
                  </a:lnTo>
                  <a:lnTo>
                    <a:pt x="17" y="133"/>
                  </a:lnTo>
                  <a:lnTo>
                    <a:pt x="17" y="135"/>
                  </a:lnTo>
                  <a:lnTo>
                    <a:pt x="17" y="137"/>
                  </a:lnTo>
                  <a:lnTo>
                    <a:pt x="14" y="140"/>
                  </a:lnTo>
                  <a:lnTo>
                    <a:pt x="14" y="142"/>
                  </a:lnTo>
                  <a:lnTo>
                    <a:pt x="12" y="144"/>
                  </a:lnTo>
                  <a:lnTo>
                    <a:pt x="12" y="147"/>
                  </a:lnTo>
                  <a:lnTo>
                    <a:pt x="10" y="156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0" y="168"/>
                  </a:lnTo>
                  <a:lnTo>
                    <a:pt x="14" y="166"/>
                  </a:lnTo>
                  <a:lnTo>
                    <a:pt x="19" y="173"/>
                  </a:lnTo>
                  <a:lnTo>
                    <a:pt x="21" y="173"/>
                  </a:lnTo>
                  <a:lnTo>
                    <a:pt x="24" y="177"/>
                  </a:lnTo>
                  <a:lnTo>
                    <a:pt x="26" y="180"/>
                  </a:lnTo>
                  <a:lnTo>
                    <a:pt x="29" y="184"/>
                  </a:lnTo>
                  <a:lnTo>
                    <a:pt x="36" y="192"/>
                  </a:lnTo>
                  <a:lnTo>
                    <a:pt x="33" y="187"/>
                  </a:lnTo>
                  <a:lnTo>
                    <a:pt x="38" y="187"/>
                  </a:lnTo>
                  <a:lnTo>
                    <a:pt x="38" y="189"/>
                  </a:lnTo>
                  <a:lnTo>
                    <a:pt x="43" y="189"/>
                  </a:lnTo>
                  <a:lnTo>
                    <a:pt x="45" y="192"/>
                  </a:lnTo>
                  <a:lnTo>
                    <a:pt x="47" y="194"/>
                  </a:lnTo>
                  <a:lnTo>
                    <a:pt x="47" y="199"/>
                  </a:lnTo>
                  <a:lnTo>
                    <a:pt x="47" y="201"/>
                  </a:lnTo>
                  <a:lnTo>
                    <a:pt x="54" y="196"/>
                  </a:lnTo>
                  <a:lnTo>
                    <a:pt x="57" y="196"/>
                  </a:lnTo>
                  <a:lnTo>
                    <a:pt x="59" y="196"/>
                  </a:lnTo>
                  <a:lnTo>
                    <a:pt x="62" y="194"/>
                  </a:lnTo>
                  <a:lnTo>
                    <a:pt x="59" y="192"/>
                  </a:lnTo>
                  <a:lnTo>
                    <a:pt x="57" y="187"/>
                  </a:lnTo>
                  <a:lnTo>
                    <a:pt x="52" y="184"/>
                  </a:lnTo>
                  <a:lnTo>
                    <a:pt x="43" y="184"/>
                  </a:lnTo>
                  <a:lnTo>
                    <a:pt x="40" y="180"/>
                  </a:lnTo>
                  <a:lnTo>
                    <a:pt x="38" y="177"/>
                  </a:lnTo>
                  <a:lnTo>
                    <a:pt x="36" y="168"/>
                  </a:lnTo>
                  <a:lnTo>
                    <a:pt x="36" y="166"/>
                  </a:lnTo>
                  <a:lnTo>
                    <a:pt x="33" y="163"/>
                  </a:lnTo>
                  <a:lnTo>
                    <a:pt x="31" y="161"/>
                  </a:lnTo>
                  <a:lnTo>
                    <a:pt x="31" y="156"/>
                  </a:lnTo>
                  <a:lnTo>
                    <a:pt x="31" y="154"/>
                  </a:lnTo>
                  <a:lnTo>
                    <a:pt x="29" y="154"/>
                  </a:lnTo>
                  <a:lnTo>
                    <a:pt x="24" y="154"/>
                  </a:lnTo>
                  <a:lnTo>
                    <a:pt x="21" y="154"/>
                  </a:lnTo>
                  <a:lnTo>
                    <a:pt x="21" y="151"/>
                  </a:lnTo>
                  <a:lnTo>
                    <a:pt x="21" y="147"/>
                  </a:lnTo>
                  <a:lnTo>
                    <a:pt x="21" y="142"/>
                  </a:lnTo>
                  <a:lnTo>
                    <a:pt x="21" y="140"/>
                  </a:lnTo>
                  <a:lnTo>
                    <a:pt x="21" y="137"/>
                  </a:lnTo>
                  <a:lnTo>
                    <a:pt x="21" y="135"/>
                  </a:lnTo>
                  <a:lnTo>
                    <a:pt x="21" y="133"/>
                  </a:lnTo>
                  <a:lnTo>
                    <a:pt x="24" y="133"/>
                  </a:lnTo>
                  <a:lnTo>
                    <a:pt x="24" y="130"/>
                  </a:lnTo>
                  <a:lnTo>
                    <a:pt x="24" y="128"/>
                  </a:lnTo>
                  <a:lnTo>
                    <a:pt x="26" y="121"/>
                  </a:lnTo>
                  <a:lnTo>
                    <a:pt x="29" y="118"/>
                  </a:lnTo>
                  <a:lnTo>
                    <a:pt x="31" y="114"/>
                  </a:lnTo>
                  <a:lnTo>
                    <a:pt x="31" y="111"/>
                  </a:lnTo>
                  <a:lnTo>
                    <a:pt x="33" y="102"/>
                  </a:lnTo>
                  <a:lnTo>
                    <a:pt x="31" y="97"/>
                  </a:lnTo>
                  <a:lnTo>
                    <a:pt x="33" y="95"/>
                  </a:lnTo>
                  <a:lnTo>
                    <a:pt x="38" y="95"/>
                  </a:lnTo>
                  <a:lnTo>
                    <a:pt x="40" y="95"/>
                  </a:lnTo>
                  <a:lnTo>
                    <a:pt x="43" y="97"/>
                  </a:lnTo>
                  <a:lnTo>
                    <a:pt x="45" y="97"/>
                  </a:lnTo>
                  <a:lnTo>
                    <a:pt x="43" y="107"/>
                  </a:lnTo>
                  <a:lnTo>
                    <a:pt x="45" y="109"/>
                  </a:lnTo>
                  <a:lnTo>
                    <a:pt x="45" y="107"/>
                  </a:lnTo>
                  <a:lnTo>
                    <a:pt x="52" y="109"/>
                  </a:lnTo>
                  <a:lnTo>
                    <a:pt x="54" y="107"/>
                  </a:lnTo>
                  <a:lnTo>
                    <a:pt x="57" y="109"/>
                  </a:lnTo>
                  <a:lnTo>
                    <a:pt x="62" y="111"/>
                  </a:lnTo>
                  <a:lnTo>
                    <a:pt x="62" y="114"/>
                  </a:lnTo>
                  <a:lnTo>
                    <a:pt x="64" y="114"/>
                  </a:lnTo>
                  <a:lnTo>
                    <a:pt x="66" y="116"/>
                  </a:lnTo>
                  <a:lnTo>
                    <a:pt x="69" y="121"/>
                  </a:lnTo>
                  <a:lnTo>
                    <a:pt x="71" y="121"/>
                  </a:lnTo>
                  <a:lnTo>
                    <a:pt x="71" y="118"/>
                  </a:lnTo>
                  <a:lnTo>
                    <a:pt x="69" y="114"/>
                  </a:lnTo>
                  <a:lnTo>
                    <a:pt x="69" y="111"/>
                  </a:lnTo>
                  <a:lnTo>
                    <a:pt x="64" y="109"/>
                  </a:lnTo>
                  <a:lnTo>
                    <a:pt x="62" y="102"/>
                  </a:lnTo>
                  <a:lnTo>
                    <a:pt x="62" y="99"/>
                  </a:lnTo>
                  <a:lnTo>
                    <a:pt x="62" y="97"/>
                  </a:lnTo>
                  <a:lnTo>
                    <a:pt x="64" y="95"/>
                  </a:lnTo>
                  <a:lnTo>
                    <a:pt x="66" y="92"/>
                  </a:lnTo>
                  <a:lnTo>
                    <a:pt x="71" y="88"/>
                  </a:lnTo>
                  <a:lnTo>
                    <a:pt x="73" y="85"/>
                  </a:lnTo>
                  <a:lnTo>
                    <a:pt x="80" y="85"/>
                  </a:lnTo>
                  <a:lnTo>
                    <a:pt x="85" y="85"/>
                  </a:lnTo>
                  <a:lnTo>
                    <a:pt x="90" y="85"/>
                  </a:lnTo>
                  <a:lnTo>
                    <a:pt x="97" y="85"/>
                  </a:lnTo>
                  <a:lnTo>
                    <a:pt x="99" y="88"/>
                  </a:lnTo>
                  <a:lnTo>
                    <a:pt x="102" y="85"/>
                  </a:lnTo>
                  <a:lnTo>
                    <a:pt x="104" y="83"/>
                  </a:lnTo>
                  <a:lnTo>
                    <a:pt x="104" y="73"/>
                  </a:lnTo>
                  <a:lnTo>
                    <a:pt x="104" y="71"/>
                  </a:lnTo>
                  <a:lnTo>
                    <a:pt x="104" y="69"/>
                  </a:lnTo>
                  <a:lnTo>
                    <a:pt x="104" y="66"/>
                  </a:lnTo>
                  <a:lnTo>
                    <a:pt x="104" y="64"/>
                  </a:lnTo>
                  <a:lnTo>
                    <a:pt x="102" y="64"/>
                  </a:lnTo>
                  <a:lnTo>
                    <a:pt x="99" y="62"/>
                  </a:lnTo>
                  <a:lnTo>
                    <a:pt x="97" y="62"/>
                  </a:lnTo>
                  <a:lnTo>
                    <a:pt x="95" y="59"/>
                  </a:lnTo>
                  <a:lnTo>
                    <a:pt x="95" y="55"/>
                  </a:lnTo>
                  <a:lnTo>
                    <a:pt x="95" y="50"/>
                  </a:lnTo>
                  <a:lnTo>
                    <a:pt x="95" y="47"/>
                  </a:lnTo>
                  <a:lnTo>
                    <a:pt x="92" y="43"/>
                  </a:lnTo>
                  <a:lnTo>
                    <a:pt x="90" y="40"/>
                  </a:lnTo>
                  <a:lnTo>
                    <a:pt x="90" y="38"/>
                  </a:lnTo>
                  <a:lnTo>
                    <a:pt x="88" y="38"/>
                  </a:lnTo>
                  <a:lnTo>
                    <a:pt x="85" y="36"/>
                  </a:lnTo>
                  <a:lnTo>
                    <a:pt x="85" y="33"/>
                  </a:lnTo>
                  <a:lnTo>
                    <a:pt x="80" y="31"/>
                  </a:lnTo>
                  <a:lnTo>
                    <a:pt x="78" y="31"/>
                  </a:lnTo>
                  <a:lnTo>
                    <a:pt x="76" y="31"/>
                  </a:lnTo>
                  <a:lnTo>
                    <a:pt x="73" y="31"/>
                  </a:lnTo>
                  <a:lnTo>
                    <a:pt x="71" y="33"/>
                  </a:lnTo>
                  <a:lnTo>
                    <a:pt x="71" y="36"/>
                  </a:lnTo>
                  <a:lnTo>
                    <a:pt x="69" y="36"/>
                  </a:lnTo>
                  <a:lnTo>
                    <a:pt x="66" y="38"/>
                  </a:lnTo>
                  <a:lnTo>
                    <a:pt x="64" y="38"/>
                  </a:lnTo>
                  <a:lnTo>
                    <a:pt x="62" y="36"/>
                  </a:lnTo>
                  <a:lnTo>
                    <a:pt x="62" y="33"/>
                  </a:lnTo>
                  <a:lnTo>
                    <a:pt x="59" y="33"/>
                  </a:lnTo>
                  <a:lnTo>
                    <a:pt x="57" y="33"/>
                  </a:lnTo>
                  <a:lnTo>
                    <a:pt x="52" y="36"/>
                  </a:lnTo>
                  <a:lnTo>
                    <a:pt x="50" y="38"/>
                  </a:lnTo>
                  <a:lnTo>
                    <a:pt x="47" y="38"/>
                  </a:lnTo>
                  <a:lnTo>
                    <a:pt x="45" y="40"/>
                  </a:lnTo>
                  <a:lnTo>
                    <a:pt x="45" y="43"/>
                  </a:lnTo>
                  <a:lnTo>
                    <a:pt x="45" y="40"/>
                  </a:lnTo>
                  <a:lnTo>
                    <a:pt x="43" y="38"/>
                  </a:lnTo>
                  <a:lnTo>
                    <a:pt x="45" y="33"/>
                  </a:lnTo>
                  <a:lnTo>
                    <a:pt x="45" y="29"/>
                  </a:lnTo>
                  <a:lnTo>
                    <a:pt x="47" y="26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5" y="19"/>
                  </a:lnTo>
                  <a:lnTo>
                    <a:pt x="47" y="14"/>
                  </a:lnTo>
                  <a:lnTo>
                    <a:pt x="45" y="14"/>
                  </a:lnTo>
                  <a:lnTo>
                    <a:pt x="40" y="14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38" y="5"/>
                  </a:lnTo>
                  <a:lnTo>
                    <a:pt x="38" y="3"/>
                  </a:lnTo>
                  <a:lnTo>
                    <a:pt x="36" y="3"/>
                  </a:lnTo>
                  <a:lnTo>
                    <a:pt x="33" y="3"/>
                  </a:lnTo>
                  <a:lnTo>
                    <a:pt x="33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84" name="Freeform 704"/>
            <p:cNvSpPr>
              <a:spLocks/>
            </p:cNvSpPr>
            <p:nvPr/>
          </p:nvSpPr>
          <p:spPr bwMode="auto">
            <a:xfrm>
              <a:off x="4319" y="2008"/>
              <a:ext cx="120" cy="221"/>
            </a:xfrm>
            <a:custGeom>
              <a:avLst/>
              <a:gdLst>
                <a:gd name="T0" fmla="*/ 2147483647 w 104"/>
                <a:gd name="T1" fmla="*/ 2147483647 h 201"/>
                <a:gd name="T2" fmla="*/ 2147483647 w 104"/>
                <a:gd name="T3" fmla="*/ 2147483647 h 201"/>
                <a:gd name="T4" fmla="*/ 2147483647 w 104"/>
                <a:gd name="T5" fmla="*/ 2147483647 h 201"/>
                <a:gd name="T6" fmla="*/ 0 w 104"/>
                <a:gd name="T7" fmla="*/ 2147483647 h 201"/>
                <a:gd name="T8" fmla="*/ 2147483647 w 104"/>
                <a:gd name="T9" fmla="*/ 2147483647 h 201"/>
                <a:gd name="T10" fmla="*/ 2147483647 w 104"/>
                <a:gd name="T11" fmla="*/ 2147483647 h 201"/>
                <a:gd name="T12" fmla="*/ 2147483647 w 104"/>
                <a:gd name="T13" fmla="*/ 2147483647 h 201"/>
                <a:gd name="T14" fmla="*/ 2147483647 w 104"/>
                <a:gd name="T15" fmla="*/ 2147483647 h 201"/>
                <a:gd name="T16" fmla="*/ 2147483647 w 104"/>
                <a:gd name="T17" fmla="*/ 2147483647 h 201"/>
                <a:gd name="T18" fmla="*/ 2147483647 w 104"/>
                <a:gd name="T19" fmla="*/ 2147483647 h 201"/>
                <a:gd name="T20" fmla="*/ 2147483647 w 104"/>
                <a:gd name="T21" fmla="*/ 2147483647 h 201"/>
                <a:gd name="T22" fmla="*/ 2147483647 w 104"/>
                <a:gd name="T23" fmla="*/ 2147483647 h 201"/>
                <a:gd name="T24" fmla="*/ 2147483647 w 104"/>
                <a:gd name="T25" fmla="*/ 2147483647 h 201"/>
                <a:gd name="T26" fmla="*/ 2147483647 w 104"/>
                <a:gd name="T27" fmla="*/ 2147483647 h 201"/>
                <a:gd name="T28" fmla="*/ 2147483647 w 104"/>
                <a:gd name="T29" fmla="*/ 2147483647 h 201"/>
                <a:gd name="T30" fmla="*/ 2147483647 w 104"/>
                <a:gd name="T31" fmla="*/ 2147483647 h 201"/>
                <a:gd name="T32" fmla="*/ 2147483647 w 104"/>
                <a:gd name="T33" fmla="*/ 2147483647 h 201"/>
                <a:gd name="T34" fmla="*/ 2147483647 w 104"/>
                <a:gd name="T35" fmla="*/ 2147483647 h 201"/>
                <a:gd name="T36" fmla="*/ 2147483647 w 104"/>
                <a:gd name="T37" fmla="*/ 2147483647 h 201"/>
                <a:gd name="T38" fmla="*/ 2147483647 w 104"/>
                <a:gd name="T39" fmla="*/ 2147483647 h 201"/>
                <a:gd name="T40" fmla="*/ 2147483647 w 104"/>
                <a:gd name="T41" fmla="*/ 2147483647 h 201"/>
                <a:gd name="T42" fmla="*/ 2147483647 w 104"/>
                <a:gd name="T43" fmla="*/ 2147483647 h 201"/>
                <a:gd name="T44" fmla="*/ 2147483647 w 104"/>
                <a:gd name="T45" fmla="*/ 2147483647 h 201"/>
                <a:gd name="T46" fmla="*/ 2147483647 w 104"/>
                <a:gd name="T47" fmla="*/ 2147483647 h 201"/>
                <a:gd name="T48" fmla="*/ 2147483647 w 104"/>
                <a:gd name="T49" fmla="*/ 2147483647 h 201"/>
                <a:gd name="T50" fmla="*/ 2147483647 w 104"/>
                <a:gd name="T51" fmla="*/ 2147483647 h 201"/>
                <a:gd name="T52" fmla="*/ 2147483647 w 104"/>
                <a:gd name="T53" fmla="*/ 2147483647 h 201"/>
                <a:gd name="T54" fmla="*/ 2147483647 w 104"/>
                <a:gd name="T55" fmla="*/ 2147483647 h 201"/>
                <a:gd name="T56" fmla="*/ 2147483647 w 104"/>
                <a:gd name="T57" fmla="*/ 2147483647 h 201"/>
                <a:gd name="T58" fmla="*/ 2147483647 w 104"/>
                <a:gd name="T59" fmla="*/ 2147483647 h 201"/>
                <a:gd name="T60" fmla="*/ 2147483647 w 104"/>
                <a:gd name="T61" fmla="*/ 2147483647 h 201"/>
                <a:gd name="T62" fmla="*/ 2147483647 w 104"/>
                <a:gd name="T63" fmla="*/ 2147483647 h 201"/>
                <a:gd name="T64" fmla="*/ 2147483647 w 104"/>
                <a:gd name="T65" fmla="*/ 2147483647 h 201"/>
                <a:gd name="T66" fmla="*/ 2147483647 w 104"/>
                <a:gd name="T67" fmla="*/ 2147483647 h 201"/>
                <a:gd name="T68" fmla="*/ 2147483647 w 104"/>
                <a:gd name="T69" fmla="*/ 2147483647 h 201"/>
                <a:gd name="T70" fmla="*/ 2147483647 w 104"/>
                <a:gd name="T71" fmla="*/ 2147483647 h 201"/>
                <a:gd name="T72" fmla="*/ 2147483647 w 104"/>
                <a:gd name="T73" fmla="*/ 2147483647 h 201"/>
                <a:gd name="T74" fmla="*/ 2147483647 w 104"/>
                <a:gd name="T75" fmla="*/ 2147483647 h 201"/>
                <a:gd name="T76" fmla="*/ 2147483647 w 104"/>
                <a:gd name="T77" fmla="*/ 2147483647 h 201"/>
                <a:gd name="T78" fmla="*/ 2147483647 w 104"/>
                <a:gd name="T79" fmla="*/ 2147483647 h 201"/>
                <a:gd name="T80" fmla="*/ 2147483647 w 104"/>
                <a:gd name="T81" fmla="*/ 2147483647 h 201"/>
                <a:gd name="T82" fmla="*/ 2147483647 w 104"/>
                <a:gd name="T83" fmla="*/ 2147483647 h 201"/>
                <a:gd name="T84" fmla="*/ 2147483647 w 104"/>
                <a:gd name="T85" fmla="*/ 2147483647 h 201"/>
                <a:gd name="T86" fmla="*/ 2147483647 w 104"/>
                <a:gd name="T87" fmla="*/ 2147483647 h 201"/>
                <a:gd name="T88" fmla="*/ 2147483647 w 104"/>
                <a:gd name="T89" fmla="*/ 2147483647 h 201"/>
                <a:gd name="T90" fmla="*/ 2147483647 w 104"/>
                <a:gd name="T91" fmla="*/ 2147483647 h 201"/>
                <a:gd name="T92" fmla="*/ 2147483647 w 104"/>
                <a:gd name="T93" fmla="*/ 2147483647 h 201"/>
                <a:gd name="T94" fmla="*/ 2147483647 w 104"/>
                <a:gd name="T95" fmla="*/ 2147483647 h 201"/>
                <a:gd name="T96" fmla="*/ 2147483647 w 104"/>
                <a:gd name="T97" fmla="*/ 2147483647 h 201"/>
                <a:gd name="T98" fmla="*/ 2147483647 w 104"/>
                <a:gd name="T99" fmla="*/ 2147483647 h 201"/>
                <a:gd name="T100" fmla="*/ 2147483647 w 104"/>
                <a:gd name="T101" fmla="*/ 2147483647 h 201"/>
                <a:gd name="T102" fmla="*/ 2147483647 w 104"/>
                <a:gd name="T103" fmla="*/ 2147483647 h 201"/>
                <a:gd name="T104" fmla="*/ 2147483647 w 104"/>
                <a:gd name="T105" fmla="*/ 0 h 20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4"/>
                <a:gd name="T160" fmla="*/ 0 h 201"/>
                <a:gd name="T161" fmla="*/ 104 w 104"/>
                <a:gd name="T162" fmla="*/ 201 h 20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4" h="201">
                  <a:moveTo>
                    <a:pt x="36" y="0"/>
                  </a:moveTo>
                  <a:lnTo>
                    <a:pt x="33" y="0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26" y="5"/>
                  </a:lnTo>
                  <a:lnTo>
                    <a:pt x="24" y="7"/>
                  </a:lnTo>
                  <a:lnTo>
                    <a:pt x="21" y="10"/>
                  </a:lnTo>
                  <a:lnTo>
                    <a:pt x="19" y="12"/>
                  </a:lnTo>
                  <a:lnTo>
                    <a:pt x="17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5" y="1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3" y="36"/>
                  </a:lnTo>
                  <a:lnTo>
                    <a:pt x="5" y="43"/>
                  </a:lnTo>
                  <a:lnTo>
                    <a:pt x="10" y="45"/>
                  </a:lnTo>
                  <a:lnTo>
                    <a:pt x="12" y="47"/>
                  </a:lnTo>
                  <a:lnTo>
                    <a:pt x="12" y="52"/>
                  </a:lnTo>
                  <a:lnTo>
                    <a:pt x="12" y="55"/>
                  </a:lnTo>
                  <a:lnTo>
                    <a:pt x="12" y="59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14" y="62"/>
                  </a:lnTo>
                  <a:lnTo>
                    <a:pt x="12" y="66"/>
                  </a:lnTo>
                  <a:lnTo>
                    <a:pt x="12" y="69"/>
                  </a:lnTo>
                  <a:lnTo>
                    <a:pt x="12" y="71"/>
                  </a:lnTo>
                  <a:lnTo>
                    <a:pt x="10" y="73"/>
                  </a:lnTo>
                  <a:lnTo>
                    <a:pt x="7" y="76"/>
                  </a:lnTo>
                  <a:lnTo>
                    <a:pt x="7" y="78"/>
                  </a:lnTo>
                  <a:lnTo>
                    <a:pt x="10" y="83"/>
                  </a:lnTo>
                  <a:lnTo>
                    <a:pt x="14" y="85"/>
                  </a:lnTo>
                  <a:lnTo>
                    <a:pt x="19" y="90"/>
                  </a:lnTo>
                  <a:lnTo>
                    <a:pt x="19" y="92"/>
                  </a:lnTo>
                  <a:lnTo>
                    <a:pt x="19" y="102"/>
                  </a:lnTo>
                  <a:lnTo>
                    <a:pt x="21" y="107"/>
                  </a:lnTo>
                  <a:lnTo>
                    <a:pt x="24" y="109"/>
                  </a:lnTo>
                  <a:lnTo>
                    <a:pt x="26" y="118"/>
                  </a:lnTo>
                  <a:lnTo>
                    <a:pt x="26" y="121"/>
                  </a:lnTo>
                  <a:lnTo>
                    <a:pt x="21" y="128"/>
                  </a:lnTo>
                  <a:lnTo>
                    <a:pt x="19" y="128"/>
                  </a:lnTo>
                  <a:lnTo>
                    <a:pt x="17" y="133"/>
                  </a:lnTo>
                  <a:lnTo>
                    <a:pt x="17" y="135"/>
                  </a:lnTo>
                  <a:lnTo>
                    <a:pt x="17" y="137"/>
                  </a:lnTo>
                  <a:lnTo>
                    <a:pt x="14" y="140"/>
                  </a:lnTo>
                  <a:lnTo>
                    <a:pt x="14" y="142"/>
                  </a:lnTo>
                  <a:lnTo>
                    <a:pt x="12" y="144"/>
                  </a:lnTo>
                  <a:lnTo>
                    <a:pt x="12" y="147"/>
                  </a:lnTo>
                  <a:lnTo>
                    <a:pt x="10" y="156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0" y="168"/>
                  </a:lnTo>
                  <a:lnTo>
                    <a:pt x="14" y="166"/>
                  </a:lnTo>
                  <a:lnTo>
                    <a:pt x="19" y="173"/>
                  </a:lnTo>
                  <a:lnTo>
                    <a:pt x="21" y="173"/>
                  </a:lnTo>
                  <a:lnTo>
                    <a:pt x="24" y="177"/>
                  </a:lnTo>
                  <a:lnTo>
                    <a:pt x="26" y="180"/>
                  </a:lnTo>
                  <a:lnTo>
                    <a:pt x="29" y="184"/>
                  </a:lnTo>
                  <a:lnTo>
                    <a:pt x="36" y="192"/>
                  </a:lnTo>
                  <a:lnTo>
                    <a:pt x="33" y="187"/>
                  </a:lnTo>
                  <a:lnTo>
                    <a:pt x="38" y="187"/>
                  </a:lnTo>
                  <a:lnTo>
                    <a:pt x="38" y="189"/>
                  </a:lnTo>
                  <a:lnTo>
                    <a:pt x="43" y="189"/>
                  </a:lnTo>
                  <a:lnTo>
                    <a:pt x="45" y="192"/>
                  </a:lnTo>
                  <a:lnTo>
                    <a:pt x="47" y="194"/>
                  </a:lnTo>
                  <a:lnTo>
                    <a:pt x="47" y="199"/>
                  </a:lnTo>
                  <a:lnTo>
                    <a:pt x="47" y="201"/>
                  </a:lnTo>
                  <a:lnTo>
                    <a:pt x="54" y="196"/>
                  </a:lnTo>
                  <a:lnTo>
                    <a:pt x="57" y="196"/>
                  </a:lnTo>
                  <a:lnTo>
                    <a:pt x="59" y="196"/>
                  </a:lnTo>
                  <a:lnTo>
                    <a:pt x="62" y="194"/>
                  </a:lnTo>
                  <a:lnTo>
                    <a:pt x="59" y="192"/>
                  </a:lnTo>
                  <a:lnTo>
                    <a:pt x="57" y="187"/>
                  </a:lnTo>
                  <a:lnTo>
                    <a:pt x="52" y="184"/>
                  </a:lnTo>
                  <a:lnTo>
                    <a:pt x="43" y="184"/>
                  </a:lnTo>
                  <a:lnTo>
                    <a:pt x="40" y="180"/>
                  </a:lnTo>
                  <a:lnTo>
                    <a:pt x="38" y="177"/>
                  </a:lnTo>
                  <a:lnTo>
                    <a:pt x="36" y="168"/>
                  </a:lnTo>
                  <a:lnTo>
                    <a:pt x="36" y="166"/>
                  </a:lnTo>
                  <a:lnTo>
                    <a:pt x="33" y="163"/>
                  </a:lnTo>
                  <a:lnTo>
                    <a:pt x="31" y="161"/>
                  </a:lnTo>
                  <a:lnTo>
                    <a:pt x="31" y="156"/>
                  </a:lnTo>
                  <a:lnTo>
                    <a:pt x="31" y="154"/>
                  </a:lnTo>
                  <a:lnTo>
                    <a:pt x="29" y="154"/>
                  </a:lnTo>
                  <a:lnTo>
                    <a:pt x="24" y="154"/>
                  </a:lnTo>
                  <a:lnTo>
                    <a:pt x="21" y="154"/>
                  </a:lnTo>
                  <a:lnTo>
                    <a:pt x="21" y="151"/>
                  </a:lnTo>
                  <a:lnTo>
                    <a:pt x="21" y="147"/>
                  </a:lnTo>
                  <a:lnTo>
                    <a:pt x="21" y="142"/>
                  </a:lnTo>
                  <a:lnTo>
                    <a:pt x="21" y="140"/>
                  </a:lnTo>
                  <a:lnTo>
                    <a:pt x="21" y="137"/>
                  </a:lnTo>
                  <a:lnTo>
                    <a:pt x="21" y="135"/>
                  </a:lnTo>
                  <a:lnTo>
                    <a:pt x="21" y="133"/>
                  </a:lnTo>
                  <a:lnTo>
                    <a:pt x="24" y="133"/>
                  </a:lnTo>
                  <a:lnTo>
                    <a:pt x="24" y="130"/>
                  </a:lnTo>
                  <a:lnTo>
                    <a:pt x="24" y="128"/>
                  </a:lnTo>
                  <a:lnTo>
                    <a:pt x="26" y="121"/>
                  </a:lnTo>
                  <a:lnTo>
                    <a:pt x="29" y="118"/>
                  </a:lnTo>
                  <a:lnTo>
                    <a:pt x="31" y="114"/>
                  </a:lnTo>
                  <a:lnTo>
                    <a:pt x="31" y="111"/>
                  </a:lnTo>
                  <a:lnTo>
                    <a:pt x="33" y="102"/>
                  </a:lnTo>
                  <a:lnTo>
                    <a:pt x="31" y="97"/>
                  </a:lnTo>
                  <a:lnTo>
                    <a:pt x="33" y="95"/>
                  </a:lnTo>
                  <a:lnTo>
                    <a:pt x="38" y="95"/>
                  </a:lnTo>
                  <a:lnTo>
                    <a:pt x="40" y="95"/>
                  </a:lnTo>
                  <a:lnTo>
                    <a:pt x="43" y="97"/>
                  </a:lnTo>
                  <a:lnTo>
                    <a:pt x="45" y="97"/>
                  </a:lnTo>
                  <a:lnTo>
                    <a:pt x="43" y="107"/>
                  </a:lnTo>
                  <a:lnTo>
                    <a:pt x="45" y="109"/>
                  </a:lnTo>
                  <a:lnTo>
                    <a:pt x="45" y="107"/>
                  </a:lnTo>
                  <a:lnTo>
                    <a:pt x="52" y="109"/>
                  </a:lnTo>
                  <a:lnTo>
                    <a:pt x="54" y="107"/>
                  </a:lnTo>
                  <a:lnTo>
                    <a:pt x="57" y="109"/>
                  </a:lnTo>
                  <a:lnTo>
                    <a:pt x="62" y="111"/>
                  </a:lnTo>
                  <a:lnTo>
                    <a:pt x="62" y="114"/>
                  </a:lnTo>
                  <a:lnTo>
                    <a:pt x="64" y="114"/>
                  </a:lnTo>
                  <a:lnTo>
                    <a:pt x="66" y="116"/>
                  </a:lnTo>
                  <a:lnTo>
                    <a:pt x="69" y="121"/>
                  </a:lnTo>
                  <a:lnTo>
                    <a:pt x="71" y="121"/>
                  </a:lnTo>
                  <a:lnTo>
                    <a:pt x="71" y="118"/>
                  </a:lnTo>
                  <a:lnTo>
                    <a:pt x="69" y="114"/>
                  </a:lnTo>
                  <a:lnTo>
                    <a:pt x="69" y="111"/>
                  </a:lnTo>
                  <a:lnTo>
                    <a:pt x="64" y="109"/>
                  </a:lnTo>
                  <a:lnTo>
                    <a:pt x="62" y="102"/>
                  </a:lnTo>
                  <a:lnTo>
                    <a:pt x="62" y="99"/>
                  </a:lnTo>
                  <a:lnTo>
                    <a:pt x="62" y="97"/>
                  </a:lnTo>
                  <a:lnTo>
                    <a:pt x="64" y="95"/>
                  </a:lnTo>
                  <a:lnTo>
                    <a:pt x="66" y="92"/>
                  </a:lnTo>
                  <a:lnTo>
                    <a:pt x="71" y="88"/>
                  </a:lnTo>
                  <a:lnTo>
                    <a:pt x="73" y="85"/>
                  </a:lnTo>
                  <a:lnTo>
                    <a:pt x="80" y="85"/>
                  </a:lnTo>
                  <a:lnTo>
                    <a:pt x="85" y="85"/>
                  </a:lnTo>
                  <a:lnTo>
                    <a:pt x="90" y="85"/>
                  </a:lnTo>
                  <a:lnTo>
                    <a:pt x="97" y="85"/>
                  </a:lnTo>
                  <a:lnTo>
                    <a:pt x="99" y="88"/>
                  </a:lnTo>
                  <a:lnTo>
                    <a:pt x="102" y="85"/>
                  </a:lnTo>
                  <a:lnTo>
                    <a:pt x="104" y="83"/>
                  </a:lnTo>
                  <a:lnTo>
                    <a:pt x="104" y="73"/>
                  </a:lnTo>
                  <a:lnTo>
                    <a:pt x="104" y="71"/>
                  </a:lnTo>
                  <a:lnTo>
                    <a:pt x="104" y="69"/>
                  </a:lnTo>
                  <a:lnTo>
                    <a:pt x="104" y="66"/>
                  </a:lnTo>
                  <a:lnTo>
                    <a:pt x="104" y="64"/>
                  </a:lnTo>
                  <a:lnTo>
                    <a:pt x="102" y="64"/>
                  </a:lnTo>
                  <a:lnTo>
                    <a:pt x="99" y="62"/>
                  </a:lnTo>
                  <a:lnTo>
                    <a:pt x="97" y="62"/>
                  </a:lnTo>
                  <a:lnTo>
                    <a:pt x="95" y="59"/>
                  </a:lnTo>
                  <a:lnTo>
                    <a:pt x="95" y="55"/>
                  </a:lnTo>
                  <a:lnTo>
                    <a:pt x="95" y="50"/>
                  </a:lnTo>
                  <a:lnTo>
                    <a:pt x="95" y="47"/>
                  </a:lnTo>
                  <a:lnTo>
                    <a:pt x="92" y="43"/>
                  </a:lnTo>
                  <a:lnTo>
                    <a:pt x="90" y="40"/>
                  </a:lnTo>
                  <a:lnTo>
                    <a:pt x="90" y="38"/>
                  </a:lnTo>
                  <a:lnTo>
                    <a:pt x="88" y="38"/>
                  </a:lnTo>
                  <a:lnTo>
                    <a:pt x="85" y="36"/>
                  </a:lnTo>
                  <a:lnTo>
                    <a:pt x="85" y="33"/>
                  </a:lnTo>
                  <a:lnTo>
                    <a:pt x="80" y="31"/>
                  </a:lnTo>
                  <a:lnTo>
                    <a:pt x="78" y="31"/>
                  </a:lnTo>
                  <a:lnTo>
                    <a:pt x="76" y="31"/>
                  </a:lnTo>
                  <a:lnTo>
                    <a:pt x="73" y="31"/>
                  </a:lnTo>
                  <a:lnTo>
                    <a:pt x="71" y="33"/>
                  </a:lnTo>
                  <a:lnTo>
                    <a:pt x="71" y="36"/>
                  </a:lnTo>
                  <a:lnTo>
                    <a:pt x="69" y="36"/>
                  </a:lnTo>
                  <a:lnTo>
                    <a:pt x="66" y="38"/>
                  </a:lnTo>
                  <a:lnTo>
                    <a:pt x="64" y="38"/>
                  </a:lnTo>
                  <a:lnTo>
                    <a:pt x="62" y="36"/>
                  </a:lnTo>
                  <a:lnTo>
                    <a:pt x="62" y="33"/>
                  </a:lnTo>
                  <a:lnTo>
                    <a:pt x="59" y="33"/>
                  </a:lnTo>
                  <a:lnTo>
                    <a:pt x="57" y="33"/>
                  </a:lnTo>
                  <a:lnTo>
                    <a:pt x="52" y="36"/>
                  </a:lnTo>
                  <a:lnTo>
                    <a:pt x="50" y="38"/>
                  </a:lnTo>
                  <a:lnTo>
                    <a:pt x="47" y="38"/>
                  </a:lnTo>
                  <a:lnTo>
                    <a:pt x="45" y="40"/>
                  </a:lnTo>
                  <a:lnTo>
                    <a:pt x="45" y="43"/>
                  </a:lnTo>
                  <a:lnTo>
                    <a:pt x="45" y="40"/>
                  </a:lnTo>
                  <a:lnTo>
                    <a:pt x="43" y="38"/>
                  </a:lnTo>
                  <a:lnTo>
                    <a:pt x="45" y="33"/>
                  </a:lnTo>
                  <a:lnTo>
                    <a:pt x="45" y="29"/>
                  </a:lnTo>
                  <a:lnTo>
                    <a:pt x="47" y="26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5" y="19"/>
                  </a:lnTo>
                  <a:lnTo>
                    <a:pt x="47" y="14"/>
                  </a:lnTo>
                  <a:lnTo>
                    <a:pt x="45" y="14"/>
                  </a:lnTo>
                  <a:lnTo>
                    <a:pt x="40" y="14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38" y="5"/>
                  </a:lnTo>
                  <a:lnTo>
                    <a:pt x="38" y="3"/>
                  </a:lnTo>
                  <a:lnTo>
                    <a:pt x="36" y="3"/>
                  </a:lnTo>
                  <a:lnTo>
                    <a:pt x="33" y="3"/>
                  </a:lnTo>
                  <a:lnTo>
                    <a:pt x="33" y="0"/>
                  </a:lnTo>
                  <a:lnTo>
                    <a:pt x="36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85" name="Freeform 705"/>
            <p:cNvSpPr>
              <a:spLocks/>
            </p:cNvSpPr>
            <p:nvPr/>
          </p:nvSpPr>
          <p:spPr bwMode="auto">
            <a:xfrm>
              <a:off x="3127" y="1482"/>
              <a:ext cx="90" cy="38"/>
            </a:xfrm>
            <a:custGeom>
              <a:avLst/>
              <a:gdLst>
                <a:gd name="T0" fmla="*/ 0 w 78"/>
                <a:gd name="T1" fmla="*/ 2147483647 h 35"/>
                <a:gd name="T2" fmla="*/ 0 w 78"/>
                <a:gd name="T3" fmla="*/ 2147483647 h 35"/>
                <a:gd name="T4" fmla="*/ 0 w 78"/>
                <a:gd name="T5" fmla="*/ 2147483647 h 35"/>
                <a:gd name="T6" fmla="*/ 2147483647 w 78"/>
                <a:gd name="T7" fmla="*/ 2147483647 h 35"/>
                <a:gd name="T8" fmla="*/ 2147483647 w 78"/>
                <a:gd name="T9" fmla="*/ 2147483647 h 35"/>
                <a:gd name="T10" fmla="*/ 2147483647 w 78"/>
                <a:gd name="T11" fmla="*/ 2147483647 h 35"/>
                <a:gd name="T12" fmla="*/ 2147483647 w 78"/>
                <a:gd name="T13" fmla="*/ 2147483647 h 35"/>
                <a:gd name="T14" fmla="*/ 2147483647 w 78"/>
                <a:gd name="T15" fmla="*/ 2147483647 h 35"/>
                <a:gd name="T16" fmla="*/ 2147483647 w 78"/>
                <a:gd name="T17" fmla="*/ 2147483647 h 35"/>
                <a:gd name="T18" fmla="*/ 2147483647 w 78"/>
                <a:gd name="T19" fmla="*/ 2147483647 h 35"/>
                <a:gd name="T20" fmla="*/ 2147483647 w 78"/>
                <a:gd name="T21" fmla="*/ 2147483647 h 35"/>
                <a:gd name="T22" fmla="*/ 2147483647 w 78"/>
                <a:gd name="T23" fmla="*/ 2147483647 h 35"/>
                <a:gd name="T24" fmla="*/ 2147483647 w 78"/>
                <a:gd name="T25" fmla="*/ 2147483647 h 35"/>
                <a:gd name="T26" fmla="*/ 2147483647 w 78"/>
                <a:gd name="T27" fmla="*/ 2147483647 h 35"/>
                <a:gd name="T28" fmla="*/ 2147483647 w 78"/>
                <a:gd name="T29" fmla="*/ 2147483647 h 35"/>
                <a:gd name="T30" fmla="*/ 2147483647 w 78"/>
                <a:gd name="T31" fmla="*/ 2147483647 h 35"/>
                <a:gd name="T32" fmla="*/ 2147483647 w 78"/>
                <a:gd name="T33" fmla="*/ 2147483647 h 35"/>
                <a:gd name="T34" fmla="*/ 2147483647 w 78"/>
                <a:gd name="T35" fmla="*/ 2147483647 h 35"/>
                <a:gd name="T36" fmla="*/ 2147483647 w 78"/>
                <a:gd name="T37" fmla="*/ 2147483647 h 35"/>
                <a:gd name="T38" fmla="*/ 2147483647 w 78"/>
                <a:gd name="T39" fmla="*/ 2147483647 h 35"/>
                <a:gd name="T40" fmla="*/ 2147483647 w 78"/>
                <a:gd name="T41" fmla="*/ 2147483647 h 35"/>
                <a:gd name="T42" fmla="*/ 2147483647 w 78"/>
                <a:gd name="T43" fmla="*/ 2147483647 h 35"/>
                <a:gd name="T44" fmla="*/ 2147483647 w 78"/>
                <a:gd name="T45" fmla="*/ 2147483647 h 35"/>
                <a:gd name="T46" fmla="*/ 2147483647 w 78"/>
                <a:gd name="T47" fmla="*/ 2147483647 h 35"/>
                <a:gd name="T48" fmla="*/ 2147483647 w 78"/>
                <a:gd name="T49" fmla="*/ 2147483647 h 35"/>
                <a:gd name="T50" fmla="*/ 2147483647 w 78"/>
                <a:gd name="T51" fmla="*/ 2147483647 h 35"/>
                <a:gd name="T52" fmla="*/ 2147483647 w 78"/>
                <a:gd name="T53" fmla="*/ 2147483647 h 35"/>
                <a:gd name="T54" fmla="*/ 2147483647 w 78"/>
                <a:gd name="T55" fmla="*/ 2147483647 h 35"/>
                <a:gd name="T56" fmla="*/ 2147483647 w 78"/>
                <a:gd name="T57" fmla="*/ 2147483647 h 35"/>
                <a:gd name="T58" fmla="*/ 2147483647 w 78"/>
                <a:gd name="T59" fmla="*/ 2147483647 h 35"/>
                <a:gd name="T60" fmla="*/ 2147483647 w 78"/>
                <a:gd name="T61" fmla="*/ 2147483647 h 35"/>
                <a:gd name="T62" fmla="*/ 2147483647 w 78"/>
                <a:gd name="T63" fmla="*/ 2147483647 h 35"/>
                <a:gd name="T64" fmla="*/ 2147483647 w 78"/>
                <a:gd name="T65" fmla="*/ 2147483647 h 35"/>
                <a:gd name="T66" fmla="*/ 2147483647 w 78"/>
                <a:gd name="T67" fmla="*/ 2147483647 h 35"/>
                <a:gd name="T68" fmla="*/ 2147483647 w 78"/>
                <a:gd name="T69" fmla="*/ 2147483647 h 35"/>
                <a:gd name="T70" fmla="*/ 2147483647 w 78"/>
                <a:gd name="T71" fmla="*/ 2147483647 h 35"/>
                <a:gd name="T72" fmla="*/ 2147483647 w 78"/>
                <a:gd name="T73" fmla="*/ 0 h 35"/>
                <a:gd name="T74" fmla="*/ 2147483647 w 78"/>
                <a:gd name="T75" fmla="*/ 0 h 35"/>
                <a:gd name="T76" fmla="*/ 2147483647 w 78"/>
                <a:gd name="T77" fmla="*/ 2147483647 h 35"/>
                <a:gd name="T78" fmla="*/ 2147483647 w 78"/>
                <a:gd name="T79" fmla="*/ 2147483647 h 35"/>
                <a:gd name="T80" fmla="*/ 2147483647 w 78"/>
                <a:gd name="T81" fmla="*/ 2147483647 h 35"/>
                <a:gd name="T82" fmla="*/ 2147483647 w 78"/>
                <a:gd name="T83" fmla="*/ 2147483647 h 35"/>
                <a:gd name="T84" fmla="*/ 2147483647 w 78"/>
                <a:gd name="T85" fmla="*/ 0 h 35"/>
                <a:gd name="T86" fmla="*/ 2147483647 w 78"/>
                <a:gd name="T87" fmla="*/ 0 h 35"/>
                <a:gd name="T88" fmla="*/ 2147483647 w 78"/>
                <a:gd name="T89" fmla="*/ 2147483647 h 35"/>
                <a:gd name="T90" fmla="*/ 2147483647 w 78"/>
                <a:gd name="T91" fmla="*/ 2147483647 h 3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8"/>
                <a:gd name="T139" fmla="*/ 0 h 35"/>
                <a:gd name="T140" fmla="*/ 78 w 78"/>
                <a:gd name="T141" fmla="*/ 35 h 3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8" h="35">
                  <a:moveTo>
                    <a:pt x="0" y="4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5" y="16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9" y="19"/>
                  </a:lnTo>
                  <a:lnTo>
                    <a:pt x="12" y="19"/>
                  </a:lnTo>
                  <a:lnTo>
                    <a:pt x="16" y="19"/>
                  </a:lnTo>
                  <a:lnTo>
                    <a:pt x="21" y="19"/>
                  </a:lnTo>
                  <a:lnTo>
                    <a:pt x="24" y="21"/>
                  </a:lnTo>
                  <a:lnTo>
                    <a:pt x="24" y="23"/>
                  </a:lnTo>
                  <a:lnTo>
                    <a:pt x="24" y="26"/>
                  </a:lnTo>
                  <a:lnTo>
                    <a:pt x="24" y="28"/>
                  </a:lnTo>
                  <a:lnTo>
                    <a:pt x="28" y="28"/>
                  </a:lnTo>
                  <a:lnTo>
                    <a:pt x="31" y="30"/>
                  </a:lnTo>
                  <a:lnTo>
                    <a:pt x="33" y="33"/>
                  </a:lnTo>
                  <a:lnTo>
                    <a:pt x="35" y="35"/>
                  </a:lnTo>
                  <a:lnTo>
                    <a:pt x="40" y="33"/>
                  </a:lnTo>
                  <a:lnTo>
                    <a:pt x="45" y="33"/>
                  </a:lnTo>
                  <a:lnTo>
                    <a:pt x="47" y="33"/>
                  </a:lnTo>
                  <a:lnTo>
                    <a:pt x="50" y="33"/>
                  </a:lnTo>
                  <a:lnTo>
                    <a:pt x="52" y="33"/>
                  </a:lnTo>
                  <a:lnTo>
                    <a:pt x="50" y="30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7" y="28"/>
                  </a:lnTo>
                  <a:lnTo>
                    <a:pt x="59" y="30"/>
                  </a:lnTo>
                  <a:lnTo>
                    <a:pt x="61" y="30"/>
                  </a:lnTo>
                  <a:lnTo>
                    <a:pt x="64" y="30"/>
                  </a:lnTo>
                  <a:lnTo>
                    <a:pt x="61" y="28"/>
                  </a:lnTo>
                  <a:lnTo>
                    <a:pt x="61" y="26"/>
                  </a:lnTo>
                  <a:lnTo>
                    <a:pt x="64" y="23"/>
                  </a:lnTo>
                  <a:lnTo>
                    <a:pt x="64" y="21"/>
                  </a:lnTo>
                  <a:lnTo>
                    <a:pt x="66" y="19"/>
                  </a:lnTo>
                  <a:lnTo>
                    <a:pt x="68" y="19"/>
                  </a:lnTo>
                  <a:lnTo>
                    <a:pt x="71" y="19"/>
                  </a:lnTo>
                  <a:lnTo>
                    <a:pt x="76" y="19"/>
                  </a:lnTo>
                  <a:lnTo>
                    <a:pt x="78" y="16"/>
                  </a:lnTo>
                  <a:lnTo>
                    <a:pt x="76" y="14"/>
                  </a:lnTo>
                  <a:lnTo>
                    <a:pt x="73" y="14"/>
                  </a:lnTo>
                  <a:lnTo>
                    <a:pt x="73" y="11"/>
                  </a:lnTo>
                  <a:lnTo>
                    <a:pt x="76" y="11"/>
                  </a:lnTo>
                  <a:lnTo>
                    <a:pt x="76" y="9"/>
                  </a:lnTo>
                  <a:lnTo>
                    <a:pt x="73" y="9"/>
                  </a:lnTo>
                  <a:lnTo>
                    <a:pt x="68" y="7"/>
                  </a:lnTo>
                  <a:lnTo>
                    <a:pt x="61" y="4"/>
                  </a:lnTo>
                  <a:lnTo>
                    <a:pt x="57" y="4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7" y="2"/>
                  </a:lnTo>
                  <a:lnTo>
                    <a:pt x="42" y="2"/>
                  </a:lnTo>
                  <a:lnTo>
                    <a:pt x="35" y="0"/>
                  </a:lnTo>
                  <a:lnTo>
                    <a:pt x="33" y="2"/>
                  </a:lnTo>
                  <a:lnTo>
                    <a:pt x="31" y="0"/>
                  </a:lnTo>
                  <a:lnTo>
                    <a:pt x="28" y="2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2"/>
                  </a:lnTo>
                  <a:lnTo>
                    <a:pt x="5" y="2"/>
                  </a:lnTo>
                  <a:lnTo>
                    <a:pt x="5" y="4"/>
                  </a:lnTo>
                  <a:lnTo>
                    <a:pt x="2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86" name="Freeform 706"/>
            <p:cNvSpPr>
              <a:spLocks/>
            </p:cNvSpPr>
            <p:nvPr/>
          </p:nvSpPr>
          <p:spPr bwMode="auto">
            <a:xfrm>
              <a:off x="3127" y="1482"/>
              <a:ext cx="90" cy="38"/>
            </a:xfrm>
            <a:custGeom>
              <a:avLst/>
              <a:gdLst>
                <a:gd name="T0" fmla="*/ 0 w 78"/>
                <a:gd name="T1" fmla="*/ 2147483647 h 35"/>
                <a:gd name="T2" fmla="*/ 0 w 78"/>
                <a:gd name="T3" fmla="*/ 2147483647 h 35"/>
                <a:gd name="T4" fmla="*/ 0 w 78"/>
                <a:gd name="T5" fmla="*/ 2147483647 h 35"/>
                <a:gd name="T6" fmla="*/ 2147483647 w 78"/>
                <a:gd name="T7" fmla="*/ 2147483647 h 35"/>
                <a:gd name="T8" fmla="*/ 2147483647 w 78"/>
                <a:gd name="T9" fmla="*/ 2147483647 h 35"/>
                <a:gd name="T10" fmla="*/ 2147483647 w 78"/>
                <a:gd name="T11" fmla="*/ 2147483647 h 35"/>
                <a:gd name="T12" fmla="*/ 2147483647 w 78"/>
                <a:gd name="T13" fmla="*/ 2147483647 h 35"/>
                <a:gd name="T14" fmla="*/ 2147483647 w 78"/>
                <a:gd name="T15" fmla="*/ 2147483647 h 35"/>
                <a:gd name="T16" fmla="*/ 2147483647 w 78"/>
                <a:gd name="T17" fmla="*/ 2147483647 h 35"/>
                <a:gd name="T18" fmla="*/ 2147483647 w 78"/>
                <a:gd name="T19" fmla="*/ 2147483647 h 35"/>
                <a:gd name="T20" fmla="*/ 2147483647 w 78"/>
                <a:gd name="T21" fmla="*/ 2147483647 h 35"/>
                <a:gd name="T22" fmla="*/ 2147483647 w 78"/>
                <a:gd name="T23" fmla="*/ 2147483647 h 35"/>
                <a:gd name="T24" fmla="*/ 2147483647 w 78"/>
                <a:gd name="T25" fmla="*/ 2147483647 h 35"/>
                <a:gd name="T26" fmla="*/ 2147483647 w 78"/>
                <a:gd name="T27" fmla="*/ 2147483647 h 35"/>
                <a:gd name="T28" fmla="*/ 2147483647 w 78"/>
                <a:gd name="T29" fmla="*/ 2147483647 h 35"/>
                <a:gd name="T30" fmla="*/ 2147483647 w 78"/>
                <a:gd name="T31" fmla="*/ 2147483647 h 35"/>
                <a:gd name="T32" fmla="*/ 2147483647 w 78"/>
                <a:gd name="T33" fmla="*/ 2147483647 h 35"/>
                <a:gd name="T34" fmla="*/ 2147483647 w 78"/>
                <a:gd name="T35" fmla="*/ 2147483647 h 35"/>
                <a:gd name="T36" fmla="*/ 2147483647 w 78"/>
                <a:gd name="T37" fmla="*/ 2147483647 h 35"/>
                <a:gd name="T38" fmla="*/ 2147483647 w 78"/>
                <a:gd name="T39" fmla="*/ 2147483647 h 35"/>
                <a:gd name="T40" fmla="*/ 2147483647 w 78"/>
                <a:gd name="T41" fmla="*/ 2147483647 h 35"/>
                <a:gd name="T42" fmla="*/ 2147483647 w 78"/>
                <a:gd name="T43" fmla="*/ 2147483647 h 35"/>
                <a:gd name="T44" fmla="*/ 2147483647 w 78"/>
                <a:gd name="T45" fmla="*/ 2147483647 h 35"/>
                <a:gd name="T46" fmla="*/ 2147483647 w 78"/>
                <a:gd name="T47" fmla="*/ 2147483647 h 35"/>
                <a:gd name="T48" fmla="*/ 2147483647 w 78"/>
                <a:gd name="T49" fmla="*/ 2147483647 h 35"/>
                <a:gd name="T50" fmla="*/ 2147483647 w 78"/>
                <a:gd name="T51" fmla="*/ 2147483647 h 35"/>
                <a:gd name="T52" fmla="*/ 2147483647 w 78"/>
                <a:gd name="T53" fmla="*/ 2147483647 h 35"/>
                <a:gd name="T54" fmla="*/ 2147483647 w 78"/>
                <a:gd name="T55" fmla="*/ 2147483647 h 35"/>
                <a:gd name="T56" fmla="*/ 2147483647 w 78"/>
                <a:gd name="T57" fmla="*/ 2147483647 h 35"/>
                <a:gd name="T58" fmla="*/ 2147483647 w 78"/>
                <a:gd name="T59" fmla="*/ 2147483647 h 35"/>
                <a:gd name="T60" fmla="*/ 2147483647 w 78"/>
                <a:gd name="T61" fmla="*/ 2147483647 h 35"/>
                <a:gd name="T62" fmla="*/ 2147483647 w 78"/>
                <a:gd name="T63" fmla="*/ 2147483647 h 35"/>
                <a:gd name="T64" fmla="*/ 2147483647 w 78"/>
                <a:gd name="T65" fmla="*/ 2147483647 h 35"/>
                <a:gd name="T66" fmla="*/ 2147483647 w 78"/>
                <a:gd name="T67" fmla="*/ 2147483647 h 35"/>
                <a:gd name="T68" fmla="*/ 2147483647 w 78"/>
                <a:gd name="T69" fmla="*/ 2147483647 h 35"/>
                <a:gd name="T70" fmla="*/ 2147483647 w 78"/>
                <a:gd name="T71" fmla="*/ 2147483647 h 35"/>
                <a:gd name="T72" fmla="*/ 2147483647 w 78"/>
                <a:gd name="T73" fmla="*/ 0 h 35"/>
                <a:gd name="T74" fmla="*/ 2147483647 w 78"/>
                <a:gd name="T75" fmla="*/ 0 h 35"/>
                <a:gd name="T76" fmla="*/ 2147483647 w 78"/>
                <a:gd name="T77" fmla="*/ 2147483647 h 35"/>
                <a:gd name="T78" fmla="*/ 2147483647 w 78"/>
                <a:gd name="T79" fmla="*/ 2147483647 h 35"/>
                <a:gd name="T80" fmla="*/ 2147483647 w 78"/>
                <a:gd name="T81" fmla="*/ 2147483647 h 35"/>
                <a:gd name="T82" fmla="*/ 2147483647 w 78"/>
                <a:gd name="T83" fmla="*/ 2147483647 h 35"/>
                <a:gd name="T84" fmla="*/ 2147483647 w 78"/>
                <a:gd name="T85" fmla="*/ 0 h 35"/>
                <a:gd name="T86" fmla="*/ 2147483647 w 78"/>
                <a:gd name="T87" fmla="*/ 0 h 35"/>
                <a:gd name="T88" fmla="*/ 2147483647 w 78"/>
                <a:gd name="T89" fmla="*/ 2147483647 h 35"/>
                <a:gd name="T90" fmla="*/ 2147483647 w 78"/>
                <a:gd name="T91" fmla="*/ 2147483647 h 3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8"/>
                <a:gd name="T139" fmla="*/ 0 h 35"/>
                <a:gd name="T140" fmla="*/ 78 w 78"/>
                <a:gd name="T141" fmla="*/ 35 h 3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8" h="35">
                  <a:moveTo>
                    <a:pt x="0" y="4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5" y="16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9" y="19"/>
                  </a:lnTo>
                  <a:lnTo>
                    <a:pt x="12" y="19"/>
                  </a:lnTo>
                  <a:lnTo>
                    <a:pt x="16" y="19"/>
                  </a:lnTo>
                  <a:lnTo>
                    <a:pt x="21" y="19"/>
                  </a:lnTo>
                  <a:lnTo>
                    <a:pt x="24" y="21"/>
                  </a:lnTo>
                  <a:lnTo>
                    <a:pt x="24" y="23"/>
                  </a:lnTo>
                  <a:lnTo>
                    <a:pt x="24" y="26"/>
                  </a:lnTo>
                  <a:lnTo>
                    <a:pt x="24" y="28"/>
                  </a:lnTo>
                  <a:lnTo>
                    <a:pt x="28" y="28"/>
                  </a:lnTo>
                  <a:lnTo>
                    <a:pt x="31" y="30"/>
                  </a:lnTo>
                  <a:lnTo>
                    <a:pt x="33" y="33"/>
                  </a:lnTo>
                  <a:lnTo>
                    <a:pt x="35" y="35"/>
                  </a:lnTo>
                  <a:lnTo>
                    <a:pt x="40" y="33"/>
                  </a:lnTo>
                  <a:lnTo>
                    <a:pt x="45" y="33"/>
                  </a:lnTo>
                  <a:lnTo>
                    <a:pt x="47" y="33"/>
                  </a:lnTo>
                  <a:lnTo>
                    <a:pt x="50" y="33"/>
                  </a:lnTo>
                  <a:lnTo>
                    <a:pt x="52" y="33"/>
                  </a:lnTo>
                  <a:lnTo>
                    <a:pt x="50" y="30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7" y="28"/>
                  </a:lnTo>
                  <a:lnTo>
                    <a:pt x="59" y="30"/>
                  </a:lnTo>
                  <a:lnTo>
                    <a:pt x="61" y="30"/>
                  </a:lnTo>
                  <a:lnTo>
                    <a:pt x="64" y="30"/>
                  </a:lnTo>
                  <a:lnTo>
                    <a:pt x="61" y="28"/>
                  </a:lnTo>
                  <a:lnTo>
                    <a:pt x="61" y="26"/>
                  </a:lnTo>
                  <a:lnTo>
                    <a:pt x="64" y="23"/>
                  </a:lnTo>
                  <a:lnTo>
                    <a:pt x="64" y="21"/>
                  </a:lnTo>
                  <a:lnTo>
                    <a:pt x="66" y="19"/>
                  </a:lnTo>
                  <a:lnTo>
                    <a:pt x="68" y="19"/>
                  </a:lnTo>
                  <a:lnTo>
                    <a:pt x="71" y="19"/>
                  </a:lnTo>
                  <a:lnTo>
                    <a:pt x="76" y="19"/>
                  </a:lnTo>
                  <a:lnTo>
                    <a:pt x="78" y="16"/>
                  </a:lnTo>
                  <a:lnTo>
                    <a:pt x="76" y="14"/>
                  </a:lnTo>
                  <a:lnTo>
                    <a:pt x="73" y="14"/>
                  </a:lnTo>
                  <a:lnTo>
                    <a:pt x="73" y="11"/>
                  </a:lnTo>
                  <a:lnTo>
                    <a:pt x="76" y="11"/>
                  </a:lnTo>
                  <a:lnTo>
                    <a:pt x="76" y="9"/>
                  </a:lnTo>
                  <a:lnTo>
                    <a:pt x="73" y="9"/>
                  </a:lnTo>
                  <a:lnTo>
                    <a:pt x="68" y="7"/>
                  </a:lnTo>
                  <a:lnTo>
                    <a:pt x="61" y="4"/>
                  </a:lnTo>
                  <a:lnTo>
                    <a:pt x="57" y="4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7" y="2"/>
                  </a:lnTo>
                  <a:lnTo>
                    <a:pt x="42" y="2"/>
                  </a:lnTo>
                  <a:lnTo>
                    <a:pt x="35" y="0"/>
                  </a:lnTo>
                  <a:lnTo>
                    <a:pt x="33" y="2"/>
                  </a:lnTo>
                  <a:lnTo>
                    <a:pt x="31" y="0"/>
                  </a:lnTo>
                  <a:lnTo>
                    <a:pt x="28" y="2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2"/>
                  </a:lnTo>
                  <a:lnTo>
                    <a:pt x="5" y="2"/>
                  </a:lnTo>
                  <a:lnTo>
                    <a:pt x="5" y="4"/>
                  </a:lnTo>
                  <a:lnTo>
                    <a:pt x="2" y="4"/>
                  </a:lnTo>
                  <a:lnTo>
                    <a:pt x="0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87" name="Freeform 707"/>
            <p:cNvSpPr>
              <a:spLocks/>
            </p:cNvSpPr>
            <p:nvPr/>
          </p:nvSpPr>
          <p:spPr bwMode="auto">
            <a:xfrm>
              <a:off x="728" y="1515"/>
              <a:ext cx="22" cy="15"/>
            </a:xfrm>
            <a:custGeom>
              <a:avLst/>
              <a:gdLst>
                <a:gd name="T0" fmla="*/ 2147483647 w 19"/>
                <a:gd name="T1" fmla="*/ 2147483647 h 14"/>
                <a:gd name="T2" fmla="*/ 2147483647 w 19"/>
                <a:gd name="T3" fmla="*/ 2147483647 h 14"/>
                <a:gd name="T4" fmla="*/ 2147483647 w 19"/>
                <a:gd name="T5" fmla="*/ 0 h 14"/>
                <a:gd name="T6" fmla="*/ 2147483647 w 19"/>
                <a:gd name="T7" fmla="*/ 2147483647 h 14"/>
                <a:gd name="T8" fmla="*/ 2147483647 w 19"/>
                <a:gd name="T9" fmla="*/ 2147483647 h 14"/>
                <a:gd name="T10" fmla="*/ 2147483647 w 19"/>
                <a:gd name="T11" fmla="*/ 2147483647 h 14"/>
                <a:gd name="T12" fmla="*/ 2147483647 w 19"/>
                <a:gd name="T13" fmla="*/ 2147483647 h 14"/>
                <a:gd name="T14" fmla="*/ 2147483647 w 19"/>
                <a:gd name="T15" fmla="*/ 2147483647 h 14"/>
                <a:gd name="T16" fmla="*/ 2147483647 w 19"/>
                <a:gd name="T17" fmla="*/ 2147483647 h 14"/>
                <a:gd name="T18" fmla="*/ 2147483647 w 19"/>
                <a:gd name="T19" fmla="*/ 2147483647 h 14"/>
                <a:gd name="T20" fmla="*/ 2147483647 w 19"/>
                <a:gd name="T21" fmla="*/ 2147483647 h 14"/>
                <a:gd name="T22" fmla="*/ 2147483647 w 19"/>
                <a:gd name="T23" fmla="*/ 2147483647 h 14"/>
                <a:gd name="T24" fmla="*/ 2147483647 w 19"/>
                <a:gd name="T25" fmla="*/ 2147483647 h 14"/>
                <a:gd name="T26" fmla="*/ 2147483647 w 19"/>
                <a:gd name="T27" fmla="*/ 2147483647 h 14"/>
                <a:gd name="T28" fmla="*/ 2147483647 w 19"/>
                <a:gd name="T29" fmla="*/ 2147483647 h 14"/>
                <a:gd name="T30" fmla="*/ 2147483647 w 19"/>
                <a:gd name="T31" fmla="*/ 2147483647 h 14"/>
                <a:gd name="T32" fmla="*/ 2147483647 w 19"/>
                <a:gd name="T33" fmla="*/ 2147483647 h 14"/>
                <a:gd name="T34" fmla="*/ 2147483647 w 19"/>
                <a:gd name="T35" fmla="*/ 2147483647 h 14"/>
                <a:gd name="T36" fmla="*/ 2147483647 w 19"/>
                <a:gd name="T37" fmla="*/ 2147483647 h 14"/>
                <a:gd name="T38" fmla="*/ 2147483647 w 19"/>
                <a:gd name="T39" fmla="*/ 2147483647 h 14"/>
                <a:gd name="T40" fmla="*/ 2147483647 w 19"/>
                <a:gd name="T41" fmla="*/ 2147483647 h 14"/>
                <a:gd name="T42" fmla="*/ 2147483647 w 19"/>
                <a:gd name="T43" fmla="*/ 2147483647 h 14"/>
                <a:gd name="T44" fmla="*/ 2147483647 w 19"/>
                <a:gd name="T45" fmla="*/ 2147483647 h 14"/>
                <a:gd name="T46" fmla="*/ 2147483647 w 19"/>
                <a:gd name="T47" fmla="*/ 2147483647 h 14"/>
                <a:gd name="T48" fmla="*/ 0 w 19"/>
                <a:gd name="T49" fmla="*/ 2147483647 h 14"/>
                <a:gd name="T50" fmla="*/ 2147483647 w 19"/>
                <a:gd name="T51" fmla="*/ 0 h 14"/>
                <a:gd name="T52" fmla="*/ 2147483647 w 19"/>
                <a:gd name="T53" fmla="*/ 0 h 14"/>
                <a:gd name="T54" fmla="*/ 2147483647 w 19"/>
                <a:gd name="T55" fmla="*/ 0 h 14"/>
                <a:gd name="T56" fmla="*/ 2147483647 w 19"/>
                <a:gd name="T57" fmla="*/ 2147483647 h 14"/>
                <a:gd name="T58" fmla="*/ 2147483647 w 19"/>
                <a:gd name="T59" fmla="*/ 2147483647 h 14"/>
                <a:gd name="T60" fmla="*/ 2147483647 w 19"/>
                <a:gd name="T61" fmla="*/ 2147483647 h 14"/>
                <a:gd name="T62" fmla="*/ 2147483647 w 19"/>
                <a:gd name="T63" fmla="*/ 2147483647 h 14"/>
                <a:gd name="T64" fmla="*/ 2147483647 w 19"/>
                <a:gd name="T65" fmla="*/ 2147483647 h 14"/>
                <a:gd name="T66" fmla="*/ 2147483647 w 19"/>
                <a:gd name="T67" fmla="*/ 2147483647 h 14"/>
                <a:gd name="T68" fmla="*/ 2147483647 w 19"/>
                <a:gd name="T69" fmla="*/ 2147483647 h 14"/>
                <a:gd name="T70" fmla="*/ 2147483647 w 19"/>
                <a:gd name="T71" fmla="*/ 2147483647 h 14"/>
                <a:gd name="T72" fmla="*/ 2147483647 w 19"/>
                <a:gd name="T73" fmla="*/ 2147483647 h 14"/>
                <a:gd name="T74" fmla="*/ 2147483647 w 19"/>
                <a:gd name="T75" fmla="*/ 2147483647 h 14"/>
                <a:gd name="T76" fmla="*/ 2147483647 w 19"/>
                <a:gd name="T77" fmla="*/ 2147483647 h 14"/>
                <a:gd name="T78" fmla="*/ 2147483647 w 19"/>
                <a:gd name="T79" fmla="*/ 2147483647 h 14"/>
                <a:gd name="T80" fmla="*/ 2147483647 w 19"/>
                <a:gd name="T81" fmla="*/ 2147483647 h 14"/>
                <a:gd name="T82" fmla="*/ 2147483647 w 19"/>
                <a:gd name="T83" fmla="*/ 2147483647 h 14"/>
                <a:gd name="T84" fmla="*/ 2147483647 w 19"/>
                <a:gd name="T85" fmla="*/ 2147483647 h 14"/>
                <a:gd name="T86" fmla="*/ 2147483647 w 19"/>
                <a:gd name="T87" fmla="*/ 2147483647 h 14"/>
                <a:gd name="T88" fmla="*/ 2147483647 w 19"/>
                <a:gd name="T89" fmla="*/ 2147483647 h 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"/>
                <a:gd name="T136" fmla="*/ 0 h 14"/>
                <a:gd name="T137" fmla="*/ 19 w 19"/>
                <a:gd name="T138" fmla="*/ 14 h 1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" h="14">
                  <a:moveTo>
                    <a:pt x="14" y="3"/>
                  </a:moveTo>
                  <a:lnTo>
                    <a:pt x="16" y="3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5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1" y="5"/>
                  </a:lnTo>
                  <a:lnTo>
                    <a:pt x="7" y="7"/>
                  </a:lnTo>
                  <a:lnTo>
                    <a:pt x="9" y="7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4" y="5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88" name="Freeform 708"/>
            <p:cNvSpPr>
              <a:spLocks/>
            </p:cNvSpPr>
            <p:nvPr/>
          </p:nvSpPr>
          <p:spPr bwMode="auto">
            <a:xfrm>
              <a:off x="728" y="1515"/>
              <a:ext cx="22" cy="15"/>
            </a:xfrm>
            <a:custGeom>
              <a:avLst/>
              <a:gdLst>
                <a:gd name="T0" fmla="*/ 2147483647 w 19"/>
                <a:gd name="T1" fmla="*/ 2147483647 h 14"/>
                <a:gd name="T2" fmla="*/ 2147483647 w 19"/>
                <a:gd name="T3" fmla="*/ 2147483647 h 14"/>
                <a:gd name="T4" fmla="*/ 2147483647 w 19"/>
                <a:gd name="T5" fmla="*/ 0 h 14"/>
                <a:gd name="T6" fmla="*/ 2147483647 w 19"/>
                <a:gd name="T7" fmla="*/ 2147483647 h 14"/>
                <a:gd name="T8" fmla="*/ 2147483647 w 19"/>
                <a:gd name="T9" fmla="*/ 2147483647 h 14"/>
                <a:gd name="T10" fmla="*/ 2147483647 w 19"/>
                <a:gd name="T11" fmla="*/ 2147483647 h 14"/>
                <a:gd name="T12" fmla="*/ 2147483647 w 19"/>
                <a:gd name="T13" fmla="*/ 2147483647 h 14"/>
                <a:gd name="T14" fmla="*/ 2147483647 w 19"/>
                <a:gd name="T15" fmla="*/ 2147483647 h 14"/>
                <a:gd name="T16" fmla="*/ 2147483647 w 19"/>
                <a:gd name="T17" fmla="*/ 2147483647 h 14"/>
                <a:gd name="T18" fmla="*/ 2147483647 w 19"/>
                <a:gd name="T19" fmla="*/ 2147483647 h 14"/>
                <a:gd name="T20" fmla="*/ 2147483647 w 19"/>
                <a:gd name="T21" fmla="*/ 2147483647 h 14"/>
                <a:gd name="T22" fmla="*/ 2147483647 w 19"/>
                <a:gd name="T23" fmla="*/ 2147483647 h 14"/>
                <a:gd name="T24" fmla="*/ 2147483647 w 19"/>
                <a:gd name="T25" fmla="*/ 2147483647 h 14"/>
                <a:gd name="T26" fmla="*/ 2147483647 w 19"/>
                <a:gd name="T27" fmla="*/ 2147483647 h 14"/>
                <a:gd name="T28" fmla="*/ 2147483647 w 19"/>
                <a:gd name="T29" fmla="*/ 2147483647 h 14"/>
                <a:gd name="T30" fmla="*/ 2147483647 w 19"/>
                <a:gd name="T31" fmla="*/ 2147483647 h 14"/>
                <a:gd name="T32" fmla="*/ 2147483647 w 19"/>
                <a:gd name="T33" fmla="*/ 2147483647 h 14"/>
                <a:gd name="T34" fmla="*/ 2147483647 w 19"/>
                <a:gd name="T35" fmla="*/ 2147483647 h 14"/>
                <a:gd name="T36" fmla="*/ 2147483647 w 19"/>
                <a:gd name="T37" fmla="*/ 2147483647 h 14"/>
                <a:gd name="T38" fmla="*/ 2147483647 w 19"/>
                <a:gd name="T39" fmla="*/ 2147483647 h 14"/>
                <a:gd name="T40" fmla="*/ 2147483647 w 19"/>
                <a:gd name="T41" fmla="*/ 2147483647 h 14"/>
                <a:gd name="T42" fmla="*/ 2147483647 w 19"/>
                <a:gd name="T43" fmla="*/ 2147483647 h 14"/>
                <a:gd name="T44" fmla="*/ 2147483647 w 19"/>
                <a:gd name="T45" fmla="*/ 2147483647 h 14"/>
                <a:gd name="T46" fmla="*/ 2147483647 w 19"/>
                <a:gd name="T47" fmla="*/ 2147483647 h 14"/>
                <a:gd name="T48" fmla="*/ 0 w 19"/>
                <a:gd name="T49" fmla="*/ 2147483647 h 14"/>
                <a:gd name="T50" fmla="*/ 2147483647 w 19"/>
                <a:gd name="T51" fmla="*/ 0 h 14"/>
                <a:gd name="T52" fmla="*/ 2147483647 w 19"/>
                <a:gd name="T53" fmla="*/ 0 h 14"/>
                <a:gd name="T54" fmla="*/ 2147483647 w 19"/>
                <a:gd name="T55" fmla="*/ 0 h 14"/>
                <a:gd name="T56" fmla="*/ 2147483647 w 19"/>
                <a:gd name="T57" fmla="*/ 2147483647 h 14"/>
                <a:gd name="T58" fmla="*/ 2147483647 w 19"/>
                <a:gd name="T59" fmla="*/ 2147483647 h 14"/>
                <a:gd name="T60" fmla="*/ 2147483647 w 19"/>
                <a:gd name="T61" fmla="*/ 2147483647 h 14"/>
                <a:gd name="T62" fmla="*/ 2147483647 w 19"/>
                <a:gd name="T63" fmla="*/ 2147483647 h 14"/>
                <a:gd name="T64" fmla="*/ 2147483647 w 19"/>
                <a:gd name="T65" fmla="*/ 2147483647 h 14"/>
                <a:gd name="T66" fmla="*/ 2147483647 w 19"/>
                <a:gd name="T67" fmla="*/ 2147483647 h 14"/>
                <a:gd name="T68" fmla="*/ 2147483647 w 19"/>
                <a:gd name="T69" fmla="*/ 2147483647 h 14"/>
                <a:gd name="T70" fmla="*/ 2147483647 w 19"/>
                <a:gd name="T71" fmla="*/ 2147483647 h 14"/>
                <a:gd name="T72" fmla="*/ 2147483647 w 19"/>
                <a:gd name="T73" fmla="*/ 2147483647 h 14"/>
                <a:gd name="T74" fmla="*/ 2147483647 w 19"/>
                <a:gd name="T75" fmla="*/ 2147483647 h 14"/>
                <a:gd name="T76" fmla="*/ 2147483647 w 19"/>
                <a:gd name="T77" fmla="*/ 2147483647 h 14"/>
                <a:gd name="T78" fmla="*/ 2147483647 w 19"/>
                <a:gd name="T79" fmla="*/ 2147483647 h 14"/>
                <a:gd name="T80" fmla="*/ 2147483647 w 19"/>
                <a:gd name="T81" fmla="*/ 2147483647 h 14"/>
                <a:gd name="T82" fmla="*/ 2147483647 w 19"/>
                <a:gd name="T83" fmla="*/ 2147483647 h 14"/>
                <a:gd name="T84" fmla="*/ 2147483647 w 19"/>
                <a:gd name="T85" fmla="*/ 2147483647 h 14"/>
                <a:gd name="T86" fmla="*/ 2147483647 w 19"/>
                <a:gd name="T87" fmla="*/ 2147483647 h 14"/>
                <a:gd name="T88" fmla="*/ 2147483647 w 19"/>
                <a:gd name="T89" fmla="*/ 2147483647 h 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"/>
                <a:gd name="T136" fmla="*/ 0 h 14"/>
                <a:gd name="T137" fmla="*/ 19 w 19"/>
                <a:gd name="T138" fmla="*/ 14 h 1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" h="14">
                  <a:moveTo>
                    <a:pt x="14" y="3"/>
                  </a:moveTo>
                  <a:lnTo>
                    <a:pt x="16" y="3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5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1" y="5"/>
                  </a:lnTo>
                  <a:lnTo>
                    <a:pt x="7" y="7"/>
                  </a:lnTo>
                  <a:lnTo>
                    <a:pt x="9" y="7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4" y="5"/>
                  </a:lnTo>
                  <a:lnTo>
                    <a:pt x="14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89" name="Freeform 709"/>
            <p:cNvSpPr>
              <a:spLocks/>
            </p:cNvSpPr>
            <p:nvPr/>
          </p:nvSpPr>
          <p:spPr bwMode="auto">
            <a:xfrm>
              <a:off x="739" y="1527"/>
              <a:ext cx="20" cy="20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2147483647 w 17"/>
                <a:gd name="T9" fmla="*/ 2147483647 h 17"/>
                <a:gd name="T10" fmla="*/ 2147483647 w 17"/>
                <a:gd name="T11" fmla="*/ 2147483647 h 17"/>
                <a:gd name="T12" fmla="*/ 2147483647 w 17"/>
                <a:gd name="T13" fmla="*/ 2147483647 h 17"/>
                <a:gd name="T14" fmla="*/ 0 w 17"/>
                <a:gd name="T15" fmla="*/ 2147483647 h 17"/>
                <a:gd name="T16" fmla="*/ 2147483647 w 17"/>
                <a:gd name="T17" fmla="*/ 2147483647 h 17"/>
                <a:gd name="T18" fmla="*/ 2147483647 w 17"/>
                <a:gd name="T19" fmla="*/ 0 h 17"/>
                <a:gd name="T20" fmla="*/ 2147483647 w 17"/>
                <a:gd name="T21" fmla="*/ 0 h 17"/>
                <a:gd name="T22" fmla="*/ 2147483647 w 17"/>
                <a:gd name="T23" fmla="*/ 2147483647 h 17"/>
                <a:gd name="T24" fmla="*/ 2147483647 w 17"/>
                <a:gd name="T25" fmla="*/ 2147483647 h 17"/>
                <a:gd name="T26" fmla="*/ 2147483647 w 17"/>
                <a:gd name="T27" fmla="*/ 2147483647 h 17"/>
                <a:gd name="T28" fmla="*/ 2147483647 w 17"/>
                <a:gd name="T29" fmla="*/ 2147483647 h 17"/>
                <a:gd name="T30" fmla="*/ 2147483647 w 17"/>
                <a:gd name="T31" fmla="*/ 2147483647 h 17"/>
                <a:gd name="T32" fmla="*/ 2147483647 w 17"/>
                <a:gd name="T33" fmla="*/ 2147483647 h 17"/>
                <a:gd name="T34" fmla="*/ 2147483647 w 17"/>
                <a:gd name="T35" fmla="*/ 2147483647 h 17"/>
                <a:gd name="T36" fmla="*/ 2147483647 w 17"/>
                <a:gd name="T37" fmla="*/ 2147483647 h 17"/>
                <a:gd name="T38" fmla="*/ 2147483647 w 17"/>
                <a:gd name="T39" fmla="*/ 2147483647 h 17"/>
                <a:gd name="T40" fmla="*/ 2147483647 w 17"/>
                <a:gd name="T41" fmla="*/ 2147483647 h 17"/>
                <a:gd name="T42" fmla="*/ 2147483647 w 17"/>
                <a:gd name="T43" fmla="*/ 2147483647 h 17"/>
                <a:gd name="T44" fmla="*/ 2147483647 w 17"/>
                <a:gd name="T45" fmla="*/ 2147483647 h 17"/>
                <a:gd name="T46" fmla="*/ 2147483647 w 17"/>
                <a:gd name="T47" fmla="*/ 2147483647 h 17"/>
                <a:gd name="T48" fmla="*/ 2147483647 w 17"/>
                <a:gd name="T49" fmla="*/ 2147483647 h 17"/>
                <a:gd name="T50" fmla="*/ 2147483647 w 17"/>
                <a:gd name="T51" fmla="*/ 2147483647 h 17"/>
                <a:gd name="T52" fmla="*/ 2147483647 w 17"/>
                <a:gd name="T53" fmla="*/ 2147483647 h 17"/>
                <a:gd name="T54" fmla="*/ 2147483647 w 17"/>
                <a:gd name="T55" fmla="*/ 2147483647 h 17"/>
                <a:gd name="T56" fmla="*/ 2147483647 w 17"/>
                <a:gd name="T57" fmla="*/ 2147483647 h 17"/>
                <a:gd name="T58" fmla="*/ 2147483647 w 17"/>
                <a:gd name="T59" fmla="*/ 2147483647 h 17"/>
                <a:gd name="T60" fmla="*/ 2147483647 w 17"/>
                <a:gd name="T61" fmla="*/ 2147483647 h 17"/>
                <a:gd name="T62" fmla="*/ 2147483647 w 17"/>
                <a:gd name="T63" fmla="*/ 2147483647 h 17"/>
                <a:gd name="T64" fmla="*/ 2147483647 w 17"/>
                <a:gd name="T65" fmla="*/ 2147483647 h 17"/>
                <a:gd name="T66" fmla="*/ 2147483647 w 17"/>
                <a:gd name="T67" fmla="*/ 2147483647 h 17"/>
                <a:gd name="T68" fmla="*/ 2147483647 w 17"/>
                <a:gd name="T69" fmla="*/ 2147483647 h 17"/>
                <a:gd name="T70" fmla="*/ 2147483647 w 17"/>
                <a:gd name="T71" fmla="*/ 2147483647 h 17"/>
                <a:gd name="T72" fmla="*/ 2147483647 w 17"/>
                <a:gd name="T73" fmla="*/ 2147483647 h 17"/>
                <a:gd name="T74" fmla="*/ 2147483647 w 17"/>
                <a:gd name="T75" fmla="*/ 2147483647 h 17"/>
                <a:gd name="T76" fmla="*/ 2147483647 w 17"/>
                <a:gd name="T77" fmla="*/ 2147483647 h 1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7"/>
                <a:gd name="T118" fmla="*/ 0 h 17"/>
                <a:gd name="T119" fmla="*/ 17 w 17"/>
                <a:gd name="T120" fmla="*/ 17 h 1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7" h="17">
                  <a:moveTo>
                    <a:pt x="5" y="7"/>
                  </a:moveTo>
                  <a:lnTo>
                    <a:pt x="5" y="7"/>
                  </a:lnTo>
                  <a:lnTo>
                    <a:pt x="5" y="5"/>
                  </a:lnTo>
                  <a:lnTo>
                    <a:pt x="2" y="7"/>
                  </a:lnTo>
                  <a:lnTo>
                    <a:pt x="2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5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7" y="2"/>
                  </a:lnTo>
                  <a:lnTo>
                    <a:pt x="7" y="5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0" y="7"/>
                  </a:lnTo>
                  <a:lnTo>
                    <a:pt x="10" y="5"/>
                  </a:lnTo>
                  <a:lnTo>
                    <a:pt x="7" y="7"/>
                  </a:lnTo>
                  <a:lnTo>
                    <a:pt x="7" y="10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7" y="14"/>
                  </a:lnTo>
                  <a:lnTo>
                    <a:pt x="17" y="17"/>
                  </a:lnTo>
                  <a:lnTo>
                    <a:pt x="12" y="14"/>
                  </a:lnTo>
                  <a:lnTo>
                    <a:pt x="10" y="12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5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90" name="Freeform 710"/>
            <p:cNvSpPr>
              <a:spLocks/>
            </p:cNvSpPr>
            <p:nvPr/>
          </p:nvSpPr>
          <p:spPr bwMode="auto">
            <a:xfrm>
              <a:off x="739" y="1527"/>
              <a:ext cx="20" cy="20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2147483647 w 17"/>
                <a:gd name="T9" fmla="*/ 2147483647 h 17"/>
                <a:gd name="T10" fmla="*/ 2147483647 w 17"/>
                <a:gd name="T11" fmla="*/ 2147483647 h 17"/>
                <a:gd name="T12" fmla="*/ 2147483647 w 17"/>
                <a:gd name="T13" fmla="*/ 2147483647 h 17"/>
                <a:gd name="T14" fmla="*/ 0 w 17"/>
                <a:gd name="T15" fmla="*/ 2147483647 h 17"/>
                <a:gd name="T16" fmla="*/ 2147483647 w 17"/>
                <a:gd name="T17" fmla="*/ 2147483647 h 17"/>
                <a:gd name="T18" fmla="*/ 2147483647 w 17"/>
                <a:gd name="T19" fmla="*/ 0 h 17"/>
                <a:gd name="T20" fmla="*/ 2147483647 w 17"/>
                <a:gd name="T21" fmla="*/ 0 h 17"/>
                <a:gd name="T22" fmla="*/ 2147483647 w 17"/>
                <a:gd name="T23" fmla="*/ 2147483647 h 17"/>
                <a:gd name="T24" fmla="*/ 2147483647 w 17"/>
                <a:gd name="T25" fmla="*/ 2147483647 h 17"/>
                <a:gd name="T26" fmla="*/ 2147483647 w 17"/>
                <a:gd name="T27" fmla="*/ 2147483647 h 17"/>
                <a:gd name="T28" fmla="*/ 2147483647 w 17"/>
                <a:gd name="T29" fmla="*/ 2147483647 h 17"/>
                <a:gd name="T30" fmla="*/ 2147483647 w 17"/>
                <a:gd name="T31" fmla="*/ 2147483647 h 17"/>
                <a:gd name="T32" fmla="*/ 2147483647 w 17"/>
                <a:gd name="T33" fmla="*/ 2147483647 h 17"/>
                <a:gd name="T34" fmla="*/ 2147483647 w 17"/>
                <a:gd name="T35" fmla="*/ 2147483647 h 17"/>
                <a:gd name="T36" fmla="*/ 2147483647 w 17"/>
                <a:gd name="T37" fmla="*/ 2147483647 h 17"/>
                <a:gd name="T38" fmla="*/ 2147483647 w 17"/>
                <a:gd name="T39" fmla="*/ 2147483647 h 17"/>
                <a:gd name="T40" fmla="*/ 2147483647 w 17"/>
                <a:gd name="T41" fmla="*/ 2147483647 h 17"/>
                <a:gd name="T42" fmla="*/ 2147483647 w 17"/>
                <a:gd name="T43" fmla="*/ 2147483647 h 17"/>
                <a:gd name="T44" fmla="*/ 2147483647 w 17"/>
                <a:gd name="T45" fmla="*/ 2147483647 h 17"/>
                <a:gd name="T46" fmla="*/ 2147483647 w 17"/>
                <a:gd name="T47" fmla="*/ 2147483647 h 17"/>
                <a:gd name="T48" fmla="*/ 2147483647 w 17"/>
                <a:gd name="T49" fmla="*/ 2147483647 h 17"/>
                <a:gd name="T50" fmla="*/ 2147483647 w 17"/>
                <a:gd name="T51" fmla="*/ 2147483647 h 17"/>
                <a:gd name="T52" fmla="*/ 2147483647 w 17"/>
                <a:gd name="T53" fmla="*/ 2147483647 h 17"/>
                <a:gd name="T54" fmla="*/ 2147483647 w 17"/>
                <a:gd name="T55" fmla="*/ 2147483647 h 17"/>
                <a:gd name="T56" fmla="*/ 2147483647 w 17"/>
                <a:gd name="T57" fmla="*/ 2147483647 h 17"/>
                <a:gd name="T58" fmla="*/ 2147483647 w 17"/>
                <a:gd name="T59" fmla="*/ 2147483647 h 17"/>
                <a:gd name="T60" fmla="*/ 2147483647 w 17"/>
                <a:gd name="T61" fmla="*/ 2147483647 h 17"/>
                <a:gd name="T62" fmla="*/ 2147483647 w 17"/>
                <a:gd name="T63" fmla="*/ 2147483647 h 17"/>
                <a:gd name="T64" fmla="*/ 2147483647 w 17"/>
                <a:gd name="T65" fmla="*/ 2147483647 h 17"/>
                <a:gd name="T66" fmla="*/ 2147483647 w 17"/>
                <a:gd name="T67" fmla="*/ 2147483647 h 17"/>
                <a:gd name="T68" fmla="*/ 2147483647 w 17"/>
                <a:gd name="T69" fmla="*/ 2147483647 h 17"/>
                <a:gd name="T70" fmla="*/ 2147483647 w 17"/>
                <a:gd name="T71" fmla="*/ 2147483647 h 17"/>
                <a:gd name="T72" fmla="*/ 2147483647 w 17"/>
                <a:gd name="T73" fmla="*/ 2147483647 h 17"/>
                <a:gd name="T74" fmla="*/ 2147483647 w 17"/>
                <a:gd name="T75" fmla="*/ 2147483647 h 17"/>
                <a:gd name="T76" fmla="*/ 2147483647 w 17"/>
                <a:gd name="T77" fmla="*/ 2147483647 h 1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7"/>
                <a:gd name="T118" fmla="*/ 0 h 17"/>
                <a:gd name="T119" fmla="*/ 17 w 17"/>
                <a:gd name="T120" fmla="*/ 17 h 1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7" h="17">
                  <a:moveTo>
                    <a:pt x="5" y="7"/>
                  </a:moveTo>
                  <a:lnTo>
                    <a:pt x="5" y="7"/>
                  </a:lnTo>
                  <a:lnTo>
                    <a:pt x="5" y="5"/>
                  </a:lnTo>
                  <a:lnTo>
                    <a:pt x="2" y="7"/>
                  </a:lnTo>
                  <a:lnTo>
                    <a:pt x="2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5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7" y="2"/>
                  </a:lnTo>
                  <a:lnTo>
                    <a:pt x="7" y="5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0" y="7"/>
                  </a:lnTo>
                  <a:lnTo>
                    <a:pt x="10" y="5"/>
                  </a:lnTo>
                  <a:lnTo>
                    <a:pt x="7" y="7"/>
                  </a:lnTo>
                  <a:lnTo>
                    <a:pt x="7" y="10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7" y="14"/>
                  </a:lnTo>
                  <a:lnTo>
                    <a:pt x="17" y="17"/>
                  </a:lnTo>
                  <a:lnTo>
                    <a:pt x="12" y="14"/>
                  </a:lnTo>
                  <a:lnTo>
                    <a:pt x="10" y="12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5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91" name="Freeform 711"/>
            <p:cNvSpPr>
              <a:spLocks/>
            </p:cNvSpPr>
            <p:nvPr/>
          </p:nvSpPr>
          <p:spPr bwMode="auto">
            <a:xfrm>
              <a:off x="767" y="1519"/>
              <a:ext cx="5" cy="1"/>
            </a:xfrm>
            <a:custGeom>
              <a:avLst/>
              <a:gdLst>
                <a:gd name="T0" fmla="*/ 0 w 4"/>
                <a:gd name="T1" fmla="*/ 0 h 2"/>
                <a:gd name="T2" fmla="*/ 2147483647 w 4"/>
                <a:gd name="T3" fmla="*/ 0 h 2"/>
                <a:gd name="T4" fmla="*/ 2147483647 w 4"/>
                <a:gd name="T5" fmla="*/ 0 h 2"/>
                <a:gd name="T6" fmla="*/ 2147483647 w 4"/>
                <a:gd name="T7" fmla="*/ 0 h 2"/>
                <a:gd name="T8" fmla="*/ 2147483647 w 4"/>
                <a:gd name="T9" fmla="*/ 1073741056 h 2"/>
                <a:gd name="T10" fmla="*/ 2147483647 w 4"/>
                <a:gd name="T11" fmla="*/ 1073741056 h 2"/>
                <a:gd name="T12" fmla="*/ 2147483647 w 4"/>
                <a:gd name="T13" fmla="*/ 1073741056 h 2"/>
                <a:gd name="T14" fmla="*/ 0 w 4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"/>
                <a:gd name="T25" fmla="*/ 0 h 2"/>
                <a:gd name="T26" fmla="*/ 4 w 4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" h="2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92" name="Freeform 712"/>
            <p:cNvSpPr>
              <a:spLocks/>
            </p:cNvSpPr>
            <p:nvPr/>
          </p:nvSpPr>
          <p:spPr bwMode="auto">
            <a:xfrm>
              <a:off x="767" y="1519"/>
              <a:ext cx="5" cy="1"/>
            </a:xfrm>
            <a:custGeom>
              <a:avLst/>
              <a:gdLst>
                <a:gd name="T0" fmla="*/ 0 w 4"/>
                <a:gd name="T1" fmla="*/ 0 h 2"/>
                <a:gd name="T2" fmla="*/ 2147483647 w 4"/>
                <a:gd name="T3" fmla="*/ 0 h 2"/>
                <a:gd name="T4" fmla="*/ 2147483647 w 4"/>
                <a:gd name="T5" fmla="*/ 0 h 2"/>
                <a:gd name="T6" fmla="*/ 2147483647 w 4"/>
                <a:gd name="T7" fmla="*/ 0 h 2"/>
                <a:gd name="T8" fmla="*/ 2147483647 w 4"/>
                <a:gd name="T9" fmla="*/ 1073741056 h 2"/>
                <a:gd name="T10" fmla="*/ 2147483647 w 4"/>
                <a:gd name="T11" fmla="*/ 1073741056 h 2"/>
                <a:gd name="T12" fmla="*/ 2147483647 w 4"/>
                <a:gd name="T13" fmla="*/ 1073741056 h 2"/>
                <a:gd name="T14" fmla="*/ 0 w 4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"/>
                <a:gd name="T25" fmla="*/ 0 h 2"/>
                <a:gd name="T26" fmla="*/ 4 w 4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" h="2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93" name="Freeform 713"/>
            <p:cNvSpPr>
              <a:spLocks/>
            </p:cNvSpPr>
            <p:nvPr/>
          </p:nvSpPr>
          <p:spPr bwMode="auto">
            <a:xfrm>
              <a:off x="769" y="1522"/>
              <a:ext cx="12" cy="8"/>
            </a:xfrm>
            <a:custGeom>
              <a:avLst/>
              <a:gdLst>
                <a:gd name="T0" fmla="*/ 0 w 10"/>
                <a:gd name="T1" fmla="*/ 0 h 7"/>
                <a:gd name="T2" fmla="*/ 2147483647 w 10"/>
                <a:gd name="T3" fmla="*/ 2147483647 h 7"/>
                <a:gd name="T4" fmla="*/ 2147483647 w 10"/>
                <a:gd name="T5" fmla="*/ 2147483647 h 7"/>
                <a:gd name="T6" fmla="*/ 2147483647 w 10"/>
                <a:gd name="T7" fmla="*/ 2147483647 h 7"/>
                <a:gd name="T8" fmla="*/ 2147483647 w 10"/>
                <a:gd name="T9" fmla="*/ 2147483647 h 7"/>
                <a:gd name="T10" fmla="*/ 2147483647 w 10"/>
                <a:gd name="T11" fmla="*/ 2147483647 h 7"/>
                <a:gd name="T12" fmla="*/ 2147483647 w 10"/>
                <a:gd name="T13" fmla="*/ 2147483647 h 7"/>
                <a:gd name="T14" fmla="*/ 2147483647 w 10"/>
                <a:gd name="T15" fmla="*/ 2147483647 h 7"/>
                <a:gd name="T16" fmla="*/ 2147483647 w 10"/>
                <a:gd name="T17" fmla="*/ 2147483647 h 7"/>
                <a:gd name="T18" fmla="*/ 2147483647 w 10"/>
                <a:gd name="T19" fmla="*/ 2147483647 h 7"/>
                <a:gd name="T20" fmla="*/ 2147483647 w 10"/>
                <a:gd name="T21" fmla="*/ 2147483647 h 7"/>
                <a:gd name="T22" fmla="*/ 0 w 10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"/>
                <a:gd name="T37" fmla="*/ 0 h 7"/>
                <a:gd name="T38" fmla="*/ 10 w 10"/>
                <a:gd name="T39" fmla="*/ 7 h 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" h="7">
                  <a:moveTo>
                    <a:pt x="0" y="0"/>
                  </a:moveTo>
                  <a:lnTo>
                    <a:pt x="5" y="3"/>
                  </a:lnTo>
                  <a:lnTo>
                    <a:pt x="7" y="3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5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94" name="Freeform 714"/>
            <p:cNvSpPr>
              <a:spLocks/>
            </p:cNvSpPr>
            <p:nvPr/>
          </p:nvSpPr>
          <p:spPr bwMode="auto">
            <a:xfrm>
              <a:off x="769" y="1522"/>
              <a:ext cx="12" cy="8"/>
            </a:xfrm>
            <a:custGeom>
              <a:avLst/>
              <a:gdLst>
                <a:gd name="T0" fmla="*/ 0 w 10"/>
                <a:gd name="T1" fmla="*/ 0 h 7"/>
                <a:gd name="T2" fmla="*/ 2147483647 w 10"/>
                <a:gd name="T3" fmla="*/ 2147483647 h 7"/>
                <a:gd name="T4" fmla="*/ 2147483647 w 10"/>
                <a:gd name="T5" fmla="*/ 2147483647 h 7"/>
                <a:gd name="T6" fmla="*/ 2147483647 w 10"/>
                <a:gd name="T7" fmla="*/ 2147483647 h 7"/>
                <a:gd name="T8" fmla="*/ 2147483647 w 10"/>
                <a:gd name="T9" fmla="*/ 2147483647 h 7"/>
                <a:gd name="T10" fmla="*/ 2147483647 w 10"/>
                <a:gd name="T11" fmla="*/ 2147483647 h 7"/>
                <a:gd name="T12" fmla="*/ 2147483647 w 10"/>
                <a:gd name="T13" fmla="*/ 2147483647 h 7"/>
                <a:gd name="T14" fmla="*/ 2147483647 w 10"/>
                <a:gd name="T15" fmla="*/ 2147483647 h 7"/>
                <a:gd name="T16" fmla="*/ 2147483647 w 10"/>
                <a:gd name="T17" fmla="*/ 2147483647 h 7"/>
                <a:gd name="T18" fmla="*/ 2147483647 w 10"/>
                <a:gd name="T19" fmla="*/ 2147483647 h 7"/>
                <a:gd name="T20" fmla="*/ 2147483647 w 10"/>
                <a:gd name="T21" fmla="*/ 2147483647 h 7"/>
                <a:gd name="T22" fmla="*/ 0 w 10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"/>
                <a:gd name="T37" fmla="*/ 0 h 7"/>
                <a:gd name="T38" fmla="*/ 10 w 10"/>
                <a:gd name="T39" fmla="*/ 7 h 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" h="7">
                  <a:moveTo>
                    <a:pt x="0" y="0"/>
                  </a:moveTo>
                  <a:lnTo>
                    <a:pt x="5" y="3"/>
                  </a:lnTo>
                  <a:lnTo>
                    <a:pt x="7" y="3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5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95" name="Freeform 715"/>
            <p:cNvSpPr>
              <a:spLocks/>
            </p:cNvSpPr>
            <p:nvPr/>
          </p:nvSpPr>
          <p:spPr bwMode="auto">
            <a:xfrm>
              <a:off x="775" y="1520"/>
              <a:ext cx="10" cy="10"/>
            </a:xfrm>
            <a:custGeom>
              <a:avLst/>
              <a:gdLst>
                <a:gd name="T0" fmla="*/ 2147483647 w 9"/>
                <a:gd name="T1" fmla="*/ 2147483647 h 9"/>
                <a:gd name="T2" fmla="*/ 2147483647 w 9"/>
                <a:gd name="T3" fmla="*/ 2147483647 h 9"/>
                <a:gd name="T4" fmla="*/ 2147483647 w 9"/>
                <a:gd name="T5" fmla="*/ 2147483647 h 9"/>
                <a:gd name="T6" fmla="*/ 2147483647 w 9"/>
                <a:gd name="T7" fmla="*/ 2147483647 h 9"/>
                <a:gd name="T8" fmla="*/ 2147483647 w 9"/>
                <a:gd name="T9" fmla="*/ 2147483647 h 9"/>
                <a:gd name="T10" fmla="*/ 2147483647 w 9"/>
                <a:gd name="T11" fmla="*/ 2147483647 h 9"/>
                <a:gd name="T12" fmla="*/ 2147483647 w 9"/>
                <a:gd name="T13" fmla="*/ 2147483647 h 9"/>
                <a:gd name="T14" fmla="*/ 2147483647 w 9"/>
                <a:gd name="T15" fmla="*/ 2147483647 h 9"/>
                <a:gd name="T16" fmla="*/ 2147483647 w 9"/>
                <a:gd name="T17" fmla="*/ 2147483647 h 9"/>
                <a:gd name="T18" fmla="*/ 2147483647 w 9"/>
                <a:gd name="T19" fmla="*/ 2147483647 h 9"/>
                <a:gd name="T20" fmla="*/ 2147483647 w 9"/>
                <a:gd name="T21" fmla="*/ 2147483647 h 9"/>
                <a:gd name="T22" fmla="*/ 0 w 9"/>
                <a:gd name="T23" fmla="*/ 2147483647 h 9"/>
                <a:gd name="T24" fmla="*/ 0 w 9"/>
                <a:gd name="T25" fmla="*/ 0 h 9"/>
                <a:gd name="T26" fmla="*/ 0 w 9"/>
                <a:gd name="T27" fmla="*/ 0 h 9"/>
                <a:gd name="T28" fmla="*/ 0 w 9"/>
                <a:gd name="T29" fmla="*/ 0 h 9"/>
                <a:gd name="T30" fmla="*/ 2147483647 w 9"/>
                <a:gd name="T31" fmla="*/ 0 h 9"/>
                <a:gd name="T32" fmla="*/ 2147483647 w 9"/>
                <a:gd name="T33" fmla="*/ 2147483647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"/>
                <a:gd name="T52" fmla="*/ 0 h 9"/>
                <a:gd name="T53" fmla="*/ 9 w 9"/>
                <a:gd name="T54" fmla="*/ 9 h 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" h="9">
                  <a:moveTo>
                    <a:pt x="5" y="2"/>
                  </a:moveTo>
                  <a:lnTo>
                    <a:pt x="5" y="2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7"/>
                  </a:lnTo>
                  <a:lnTo>
                    <a:pt x="7" y="9"/>
                  </a:lnTo>
                  <a:lnTo>
                    <a:pt x="5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96" name="Freeform 716"/>
            <p:cNvSpPr>
              <a:spLocks/>
            </p:cNvSpPr>
            <p:nvPr/>
          </p:nvSpPr>
          <p:spPr bwMode="auto">
            <a:xfrm>
              <a:off x="775" y="1520"/>
              <a:ext cx="10" cy="10"/>
            </a:xfrm>
            <a:custGeom>
              <a:avLst/>
              <a:gdLst>
                <a:gd name="T0" fmla="*/ 2147483647 w 9"/>
                <a:gd name="T1" fmla="*/ 2147483647 h 9"/>
                <a:gd name="T2" fmla="*/ 2147483647 w 9"/>
                <a:gd name="T3" fmla="*/ 2147483647 h 9"/>
                <a:gd name="T4" fmla="*/ 2147483647 w 9"/>
                <a:gd name="T5" fmla="*/ 2147483647 h 9"/>
                <a:gd name="T6" fmla="*/ 2147483647 w 9"/>
                <a:gd name="T7" fmla="*/ 2147483647 h 9"/>
                <a:gd name="T8" fmla="*/ 2147483647 w 9"/>
                <a:gd name="T9" fmla="*/ 2147483647 h 9"/>
                <a:gd name="T10" fmla="*/ 2147483647 w 9"/>
                <a:gd name="T11" fmla="*/ 2147483647 h 9"/>
                <a:gd name="T12" fmla="*/ 2147483647 w 9"/>
                <a:gd name="T13" fmla="*/ 2147483647 h 9"/>
                <a:gd name="T14" fmla="*/ 2147483647 w 9"/>
                <a:gd name="T15" fmla="*/ 2147483647 h 9"/>
                <a:gd name="T16" fmla="*/ 2147483647 w 9"/>
                <a:gd name="T17" fmla="*/ 2147483647 h 9"/>
                <a:gd name="T18" fmla="*/ 2147483647 w 9"/>
                <a:gd name="T19" fmla="*/ 2147483647 h 9"/>
                <a:gd name="T20" fmla="*/ 2147483647 w 9"/>
                <a:gd name="T21" fmla="*/ 2147483647 h 9"/>
                <a:gd name="T22" fmla="*/ 0 w 9"/>
                <a:gd name="T23" fmla="*/ 2147483647 h 9"/>
                <a:gd name="T24" fmla="*/ 0 w 9"/>
                <a:gd name="T25" fmla="*/ 0 h 9"/>
                <a:gd name="T26" fmla="*/ 0 w 9"/>
                <a:gd name="T27" fmla="*/ 0 h 9"/>
                <a:gd name="T28" fmla="*/ 0 w 9"/>
                <a:gd name="T29" fmla="*/ 0 h 9"/>
                <a:gd name="T30" fmla="*/ 2147483647 w 9"/>
                <a:gd name="T31" fmla="*/ 0 h 9"/>
                <a:gd name="T32" fmla="*/ 2147483647 w 9"/>
                <a:gd name="T33" fmla="*/ 2147483647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"/>
                <a:gd name="T52" fmla="*/ 0 h 9"/>
                <a:gd name="T53" fmla="*/ 9 w 9"/>
                <a:gd name="T54" fmla="*/ 9 h 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" h="9">
                  <a:moveTo>
                    <a:pt x="5" y="2"/>
                  </a:moveTo>
                  <a:lnTo>
                    <a:pt x="5" y="2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7"/>
                  </a:lnTo>
                  <a:lnTo>
                    <a:pt x="7" y="9"/>
                  </a:lnTo>
                  <a:lnTo>
                    <a:pt x="5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97" name="Freeform 717"/>
            <p:cNvSpPr>
              <a:spLocks/>
            </p:cNvSpPr>
            <p:nvPr/>
          </p:nvSpPr>
          <p:spPr bwMode="auto">
            <a:xfrm>
              <a:off x="789" y="1536"/>
              <a:ext cx="4" cy="5"/>
            </a:xfrm>
            <a:custGeom>
              <a:avLst/>
              <a:gdLst>
                <a:gd name="T0" fmla="*/ 0 w 4"/>
                <a:gd name="T1" fmla="*/ 0 h 5"/>
                <a:gd name="T2" fmla="*/ 2147482112 w 4"/>
                <a:gd name="T3" fmla="*/ 0 h 5"/>
                <a:gd name="T4" fmla="*/ 2147482112 w 4"/>
                <a:gd name="T5" fmla="*/ 0 h 5"/>
                <a:gd name="T6" fmla="*/ 2147482112 w 4"/>
                <a:gd name="T7" fmla="*/ 2147482317 h 5"/>
                <a:gd name="T8" fmla="*/ 2147482112 w 4"/>
                <a:gd name="T9" fmla="*/ 2147482317 h 5"/>
                <a:gd name="T10" fmla="*/ 2147482112 w 4"/>
                <a:gd name="T11" fmla="*/ 2147482317 h 5"/>
                <a:gd name="T12" fmla="*/ 2147482112 w 4"/>
                <a:gd name="T13" fmla="*/ 2147482317 h 5"/>
                <a:gd name="T14" fmla="*/ 2147482112 w 4"/>
                <a:gd name="T15" fmla="*/ 2147482317 h 5"/>
                <a:gd name="T16" fmla="*/ 0 w 4"/>
                <a:gd name="T17" fmla="*/ 0 h 5"/>
                <a:gd name="T18" fmla="*/ 0 w 4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5"/>
                <a:gd name="T32" fmla="*/ 4 w 4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5">
                  <a:moveTo>
                    <a:pt x="0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4" y="3"/>
                  </a:lnTo>
                  <a:lnTo>
                    <a:pt x="4" y="5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98" name="Freeform 718"/>
            <p:cNvSpPr>
              <a:spLocks/>
            </p:cNvSpPr>
            <p:nvPr/>
          </p:nvSpPr>
          <p:spPr bwMode="auto">
            <a:xfrm>
              <a:off x="789" y="1536"/>
              <a:ext cx="4" cy="5"/>
            </a:xfrm>
            <a:custGeom>
              <a:avLst/>
              <a:gdLst>
                <a:gd name="T0" fmla="*/ 0 w 4"/>
                <a:gd name="T1" fmla="*/ 0 h 5"/>
                <a:gd name="T2" fmla="*/ 2147482112 w 4"/>
                <a:gd name="T3" fmla="*/ 0 h 5"/>
                <a:gd name="T4" fmla="*/ 2147482112 w 4"/>
                <a:gd name="T5" fmla="*/ 0 h 5"/>
                <a:gd name="T6" fmla="*/ 2147482112 w 4"/>
                <a:gd name="T7" fmla="*/ 2147482317 h 5"/>
                <a:gd name="T8" fmla="*/ 2147482112 w 4"/>
                <a:gd name="T9" fmla="*/ 2147482317 h 5"/>
                <a:gd name="T10" fmla="*/ 2147482112 w 4"/>
                <a:gd name="T11" fmla="*/ 2147482317 h 5"/>
                <a:gd name="T12" fmla="*/ 2147482112 w 4"/>
                <a:gd name="T13" fmla="*/ 2147482317 h 5"/>
                <a:gd name="T14" fmla="*/ 2147482112 w 4"/>
                <a:gd name="T15" fmla="*/ 2147482317 h 5"/>
                <a:gd name="T16" fmla="*/ 0 w 4"/>
                <a:gd name="T17" fmla="*/ 0 h 5"/>
                <a:gd name="T18" fmla="*/ 0 w 4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5"/>
                <a:gd name="T32" fmla="*/ 4 w 4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5">
                  <a:moveTo>
                    <a:pt x="0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4" y="3"/>
                  </a:lnTo>
                  <a:lnTo>
                    <a:pt x="4" y="5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899" name="Freeform 719"/>
            <p:cNvSpPr>
              <a:spLocks/>
            </p:cNvSpPr>
            <p:nvPr/>
          </p:nvSpPr>
          <p:spPr bwMode="auto">
            <a:xfrm>
              <a:off x="805" y="1564"/>
              <a:ext cx="77" cy="36"/>
            </a:xfrm>
            <a:custGeom>
              <a:avLst/>
              <a:gdLst>
                <a:gd name="T0" fmla="*/ 2147483647 w 66"/>
                <a:gd name="T1" fmla="*/ 2147483647 h 33"/>
                <a:gd name="T2" fmla="*/ 2147483647 w 66"/>
                <a:gd name="T3" fmla="*/ 2147483647 h 33"/>
                <a:gd name="T4" fmla="*/ 2147483647 w 66"/>
                <a:gd name="T5" fmla="*/ 2147483647 h 33"/>
                <a:gd name="T6" fmla="*/ 2147483647 w 66"/>
                <a:gd name="T7" fmla="*/ 2147483647 h 33"/>
                <a:gd name="T8" fmla="*/ 2147483647 w 66"/>
                <a:gd name="T9" fmla="*/ 2147483647 h 33"/>
                <a:gd name="T10" fmla="*/ 0 w 66"/>
                <a:gd name="T11" fmla="*/ 2147483647 h 33"/>
                <a:gd name="T12" fmla="*/ 0 w 66"/>
                <a:gd name="T13" fmla="*/ 0 h 33"/>
                <a:gd name="T14" fmla="*/ 2147483647 w 66"/>
                <a:gd name="T15" fmla="*/ 0 h 33"/>
                <a:gd name="T16" fmla="*/ 2147483647 w 66"/>
                <a:gd name="T17" fmla="*/ 0 h 33"/>
                <a:gd name="T18" fmla="*/ 2147483647 w 66"/>
                <a:gd name="T19" fmla="*/ 2147483647 h 33"/>
                <a:gd name="T20" fmla="*/ 2147483647 w 66"/>
                <a:gd name="T21" fmla="*/ 2147483647 h 33"/>
                <a:gd name="T22" fmla="*/ 2147483647 w 66"/>
                <a:gd name="T23" fmla="*/ 2147483647 h 33"/>
                <a:gd name="T24" fmla="*/ 2147483647 w 66"/>
                <a:gd name="T25" fmla="*/ 2147483647 h 33"/>
                <a:gd name="T26" fmla="*/ 2147483647 w 66"/>
                <a:gd name="T27" fmla="*/ 2147483647 h 33"/>
                <a:gd name="T28" fmla="*/ 2147483647 w 66"/>
                <a:gd name="T29" fmla="*/ 2147483647 h 33"/>
                <a:gd name="T30" fmla="*/ 2147483647 w 66"/>
                <a:gd name="T31" fmla="*/ 2147483647 h 33"/>
                <a:gd name="T32" fmla="*/ 2147483647 w 66"/>
                <a:gd name="T33" fmla="*/ 2147483647 h 33"/>
                <a:gd name="T34" fmla="*/ 2147483647 w 66"/>
                <a:gd name="T35" fmla="*/ 2147483647 h 33"/>
                <a:gd name="T36" fmla="*/ 2147483647 w 66"/>
                <a:gd name="T37" fmla="*/ 2147483647 h 33"/>
                <a:gd name="T38" fmla="*/ 2147483647 w 66"/>
                <a:gd name="T39" fmla="*/ 2147483647 h 33"/>
                <a:gd name="T40" fmla="*/ 2147483647 w 66"/>
                <a:gd name="T41" fmla="*/ 2147483647 h 33"/>
                <a:gd name="T42" fmla="*/ 2147483647 w 66"/>
                <a:gd name="T43" fmla="*/ 2147483647 h 33"/>
                <a:gd name="T44" fmla="*/ 2147483647 w 66"/>
                <a:gd name="T45" fmla="*/ 2147483647 h 33"/>
                <a:gd name="T46" fmla="*/ 2147483647 w 66"/>
                <a:gd name="T47" fmla="*/ 2147483647 h 33"/>
                <a:gd name="T48" fmla="*/ 2147483647 w 66"/>
                <a:gd name="T49" fmla="*/ 2147483647 h 33"/>
                <a:gd name="T50" fmla="*/ 2147483647 w 66"/>
                <a:gd name="T51" fmla="*/ 2147483647 h 33"/>
                <a:gd name="T52" fmla="*/ 2147483647 w 66"/>
                <a:gd name="T53" fmla="*/ 2147483647 h 33"/>
                <a:gd name="T54" fmla="*/ 2147483647 w 66"/>
                <a:gd name="T55" fmla="*/ 2147483647 h 33"/>
                <a:gd name="T56" fmla="*/ 2147483647 w 66"/>
                <a:gd name="T57" fmla="*/ 2147483647 h 33"/>
                <a:gd name="T58" fmla="*/ 2147483647 w 66"/>
                <a:gd name="T59" fmla="*/ 2147483647 h 33"/>
                <a:gd name="T60" fmla="*/ 2147483647 w 66"/>
                <a:gd name="T61" fmla="*/ 2147483647 h 33"/>
                <a:gd name="T62" fmla="*/ 2147483647 w 66"/>
                <a:gd name="T63" fmla="*/ 2147483647 h 33"/>
                <a:gd name="T64" fmla="*/ 2147483647 w 66"/>
                <a:gd name="T65" fmla="*/ 2147483647 h 33"/>
                <a:gd name="T66" fmla="*/ 2147483647 w 66"/>
                <a:gd name="T67" fmla="*/ 2147483647 h 33"/>
                <a:gd name="T68" fmla="*/ 2147483647 w 66"/>
                <a:gd name="T69" fmla="*/ 2147483647 h 33"/>
                <a:gd name="T70" fmla="*/ 2147483647 w 66"/>
                <a:gd name="T71" fmla="*/ 2147483647 h 33"/>
                <a:gd name="T72" fmla="*/ 2147483647 w 66"/>
                <a:gd name="T73" fmla="*/ 2147483647 h 33"/>
                <a:gd name="T74" fmla="*/ 2147483647 w 66"/>
                <a:gd name="T75" fmla="*/ 2147483647 h 33"/>
                <a:gd name="T76" fmla="*/ 2147483647 w 66"/>
                <a:gd name="T77" fmla="*/ 2147483647 h 33"/>
                <a:gd name="T78" fmla="*/ 2147483647 w 66"/>
                <a:gd name="T79" fmla="*/ 2147483647 h 33"/>
                <a:gd name="T80" fmla="*/ 2147483647 w 66"/>
                <a:gd name="T81" fmla="*/ 2147483647 h 33"/>
                <a:gd name="T82" fmla="*/ 2147483647 w 66"/>
                <a:gd name="T83" fmla="*/ 2147483647 h 33"/>
                <a:gd name="T84" fmla="*/ 2147483647 w 66"/>
                <a:gd name="T85" fmla="*/ 2147483647 h 33"/>
                <a:gd name="T86" fmla="*/ 2147483647 w 66"/>
                <a:gd name="T87" fmla="*/ 2147483647 h 33"/>
                <a:gd name="T88" fmla="*/ 2147483647 w 66"/>
                <a:gd name="T89" fmla="*/ 2147483647 h 33"/>
                <a:gd name="T90" fmla="*/ 2147483647 w 66"/>
                <a:gd name="T91" fmla="*/ 2147483647 h 33"/>
                <a:gd name="T92" fmla="*/ 2147483647 w 66"/>
                <a:gd name="T93" fmla="*/ 2147483647 h 33"/>
                <a:gd name="T94" fmla="*/ 2147483647 w 66"/>
                <a:gd name="T95" fmla="*/ 2147483647 h 33"/>
                <a:gd name="T96" fmla="*/ 2147483647 w 66"/>
                <a:gd name="T97" fmla="*/ 2147483647 h 33"/>
                <a:gd name="T98" fmla="*/ 2147483647 w 66"/>
                <a:gd name="T99" fmla="*/ 2147483647 h 33"/>
                <a:gd name="T100" fmla="*/ 2147483647 w 66"/>
                <a:gd name="T101" fmla="*/ 2147483647 h 33"/>
                <a:gd name="T102" fmla="*/ 2147483647 w 66"/>
                <a:gd name="T103" fmla="*/ 2147483647 h 33"/>
                <a:gd name="T104" fmla="*/ 2147483647 w 66"/>
                <a:gd name="T105" fmla="*/ 2147483647 h 33"/>
                <a:gd name="T106" fmla="*/ 2147483647 w 66"/>
                <a:gd name="T107" fmla="*/ 2147483647 h 33"/>
                <a:gd name="T108" fmla="*/ 2147483647 w 66"/>
                <a:gd name="T109" fmla="*/ 2147483647 h 33"/>
                <a:gd name="T110" fmla="*/ 2147483647 w 66"/>
                <a:gd name="T111" fmla="*/ 2147483647 h 33"/>
                <a:gd name="T112" fmla="*/ 2147483647 w 66"/>
                <a:gd name="T113" fmla="*/ 2147483647 h 3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6"/>
                <a:gd name="T172" fmla="*/ 0 h 33"/>
                <a:gd name="T173" fmla="*/ 66 w 66"/>
                <a:gd name="T174" fmla="*/ 33 h 3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6" h="33">
                  <a:moveTo>
                    <a:pt x="9" y="7"/>
                  </a:moveTo>
                  <a:lnTo>
                    <a:pt x="9" y="7"/>
                  </a:lnTo>
                  <a:lnTo>
                    <a:pt x="9" y="5"/>
                  </a:lnTo>
                  <a:lnTo>
                    <a:pt x="9" y="3"/>
                  </a:lnTo>
                  <a:lnTo>
                    <a:pt x="5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3"/>
                  </a:lnTo>
                  <a:lnTo>
                    <a:pt x="12" y="3"/>
                  </a:lnTo>
                  <a:lnTo>
                    <a:pt x="21" y="5"/>
                  </a:lnTo>
                  <a:lnTo>
                    <a:pt x="28" y="5"/>
                  </a:lnTo>
                  <a:lnTo>
                    <a:pt x="31" y="7"/>
                  </a:lnTo>
                  <a:lnTo>
                    <a:pt x="35" y="7"/>
                  </a:lnTo>
                  <a:lnTo>
                    <a:pt x="38" y="10"/>
                  </a:lnTo>
                  <a:lnTo>
                    <a:pt x="45" y="14"/>
                  </a:lnTo>
                  <a:lnTo>
                    <a:pt x="45" y="17"/>
                  </a:lnTo>
                  <a:lnTo>
                    <a:pt x="45" y="19"/>
                  </a:lnTo>
                  <a:lnTo>
                    <a:pt x="49" y="19"/>
                  </a:lnTo>
                  <a:lnTo>
                    <a:pt x="52" y="19"/>
                  </a:lnTo>
                  <a:lnTo>
                    <a:pt x="54" y="21"/>
                  </a:lnTo>
                  <a:lnTo>
                    <a:pt x="57" y="21"/>
                  </a:lnTo>
                  <a:lnTo>
                    <a:pt x="59" y="24"/>
                  </a:lnTo>
                  <a:lnTo>
                    <a:pt x="61" y="26"/>
                  </a:lnTo>
                  <a:lnTo>
                    <a:pt x="61" y="29"/>
                  </a:lnTo>
                  <a:lnTo>
                    <a:pt x="64" y="31"/>
                  </a:lnTo>
                  <a:lnTo>
                    <a:pt x="64" y="29"/>
                  </a:lnTo>
                  <a:lnTo>
                    <a:pt x="66" y="31"/>
                  </a:lnTo>
                  <a:lnTo>
                    <a:pt x="66" y="33"/>
                  </a:lnTo>
                  <a:lnTo>
                    <a:pt x="64" y="33"/>
                  </a:lnTo>
                  <a:lnTo>
                    <a:pt x="61" y="33"/>
                  </a:lnTo>
                  <a:lnTo>
                    <a:pt x="57" y="33"/>
                  </a:lnTo>
                  <a:lnTo>
                    <a:pt x="52" y="31"/>
                  </a:lnTo>
                  <a:lnTo>
                    <a:pt x="49" y="31"/>
                  </a:lnTo>
                  <a:lnTo>
                    <a:pt x="47" y="31"/>
                  </a:lnTo>
                  <a:lnTo>
                    <a:pt x="47" y="29"/>
                  </a:lnTo>
                  <a:lnTo>
                    <a:pt x="45" y="29"/>
                  </a:lnTo>
                  <a:lnTo>
                    <a:pt x="42" y="29"/>
                  </a:lnTo>
                  <a:lnTo>
                    <a:pt x="42" y="26"/>
                  </a:lnTo>
                  <a:lnTo>
                    <a:pt x="45" y="26"/>
                  </a:lnTo>
                  <a:lnTo>
                    <a:pt x="45" y="24"/>
                  </a:lnTo>
                  <a:lnTo>
                    <a:pt x="42" y="24"/>
                  </a:lnTo>
                  <a:lnTo>
                    <a:pt x="40" y="26"/>
                  </a:lnTo>
                  <a:lnTo>
                    <a:pt x="35" y="26"/>
                  </a:lnTo>
                  <a:lnTo>
                    <a:pt x="33" y="24"/>
                  </a:lnTo>
                  <a:lnTo>
                    <a:pt x="35" y="24"/>
                  </a:lnTo>
                  <a:lnTo>
                    <a:pt x="38" y="24"/>
                  </a:lnTo>
                  <a:lnTo>
                    <a:pt x="35" y="24"/>
                  </a:lnTo>
                  <a:lnTo>
                    <a:pt x="33" y="21"/>
                  </a:lnTo>
                  <a:lnTo>
                    <a:pt x="31" y="21"/>
                  </a:lnTo>
                  <a:lnTo>
                    <a:pt x="31" y="19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3" y="17"/>
                  </a:lnTo>
                  <a:lnTo>
                    <a:pt x="28" y="17"/>
                  </a:lnTo>
                  <a:lnTo>
                    <a:pt x="31" y="17"/>
                  </a:lnTo>
                  <a:lnTo>
                    <a:pt x="28" y="14"/>
                  </a:lnTo>
                  <a:lnTo>
                    <a:pt x="26" y="17"/>
                  </a:lnTo>
                  <a:lnTo>
                    <a:pt x="26" y="14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19" y="12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7" y="7"/>
                  </a:lnTo>
                  <a:lnTo>
                    <a:pt x="5" y="7"/>
                  </a:lnTo>
                  <a:lnTo>
                    <a:pt x="5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00" name="Freeform 720"/>
            <p:cNvSpPr>
              <a:spLocks/>
            </p:cNvSpPr>
            <p:nvPr/>
          </p:nvSpPr>
          <p:spPr bwMode="auto">
            <a:xfrm>
              <a:off x="805" y="1564"/>
              <a:ext cx="77" cy="36"/>
            </a:xfrm>
            <a:custGeom>
              <a:avLst/>
              <a:gdLst>
                <a:gd name="T0" fmla="*/ 2147483647 w 66"/>
                <a:gd name="T1" fmla="*/ 2147483647 h 33"/>
                <a:gd name="T2" fmla="*/ 2147483647 w 66"/>
                <a:gd name="T3" fmla="*/ 2147483647 h 33"/>
                <a:gd name="T4" fmla="*/ 2147483647 w 66"/>
                <a:gd name="T5" fmla="*/ 2147483647 h 33"/>
                <a:gd name="T6" fmla="*/ 2147483647 w 66"/>
                <a:gd name="T7" fmla="*/ 2147483647 h 33"/>
                <a:gd name="T8" fmla="*/ 2147483647 w 66"/>
                <a:gd name="T9" fmla="*/ 2147483647 h 33"/>
                <a:gd name="T10" fmla="*/ 0 w 66"/>
                <a:gd name="T11" fmla="*/ 2147483647 h 33"/>
                <a:gd name="T12" fmla="*/ 0 w 66"/>
                <a:gd name="T13" fmla="*/ 0 h 33"/>
                <a:gd name="T14" fmla="*/ 2147483647 w 66"/>
                <a:gd name="T15" fmla="*/ 0 h 33"/>
                <a:gd name="T16" fmla="*/ 2147483647 w 66"/>
                <a:gd name="T17" fmla="*/ 0 h 33"/>
                <a:gd name="T18" fmla="*/ 2147483647 w 66"/>
                <a:gd name="T19" fmla="*/ 2147483647 h 33"/>
                <a:gd name="T20" fmla="*/ 2147483647 w 66"/>
                <a:gd name="T21" fmla="*/ 2147483647 h 33"/>
                <a:gd name="T22" fmla="*/ 2147483647 w 66"/>
                <a:gd name="T23" fmla="*/ 2147483647 h 33"/>
                <a:gd name="T24" fmla="*/ 2147483647 w 66"/>
                <a:gd name="T25" fmla="*/ 2147483647 h 33"/>
                <a:gd name="T26" fmla="*/ 2147483647 w 66"/>
                <a:gd name="T27" fmla="*/ 2147483647 h 33"/>
                <a:gd name="T28" fmla="*/ 2147483647 w 66"/>
                <a:gd name="T29" fmla="*/ 2147483647 h 33"/>
                <a:gd name="T30" fmla="*/ 2147483647 w 66"/>
                <a:gd name="T31" fmla="*/ 2147483647 h 33"/>
                <a:gd name="T32" fmla="*/ 2147483647 w 66"/>
                <a:gd name="T33" fmla="*/ 2147483647 h 33"/>
                <a:gd name="T34" fmla="*/ 2147483647 w 66"/>
                <a:gd name="T35" fmla="*/ 2147483647 h 33"/>
                <a:gd name="T36" fmla="*/ 2147483647 w 66"/>
                <a:gd name="T37" fmla="*/ 2147483647 h 33"/>
                <a:gd name="T38" fmla="*/ 2147483647 w 66"/>
                <a:gd name="T39" fmla="*/ 2147483647 h 33"/>
                <a:gd name="T40" fmla="*/ 2147483647 w 66"/>
                <a:gd name="T41" fmla="*/ 2147483647 h 33"/>
                <a:gd name="T42" fmla="*/ 2147483647 w 66"/>
                <a:gd name="T43" fmla="*/ 2147483647 h 33"/>
                <a:gd name="T44" fmla="*/ 2147483647 w 66"/>
                <a:gd name="T45" fmla="*/ 2147483647 h 33"/>
                <a:gd name="T46" fmla="*/ 2147483647 w 66"/>
                <a:gd name="T47" fmla="*/ 2147483647 h 33"/>
                <a:gd name="T48" fmla="*/ 2147483647 w 66"/>
                <a:gd name="T49" fmla="*/ 2147483647 h 33"/>
                <a:gd name="T50" fmla="*/ 2147483647 w 66"/>
                <a:gd name="T51" fmla="*/ 2147483647 h 33"/>
                <a:gd name="T52" fmla="*/ 2147483647 w 66"/>
                <a:gd name="T53" fmla="*/ 2147483647 h 33"/>
                <a:gd name="T54" fmla="*/ 2147483647 w 66"/>
                <a:gd name="T55" fmla="*/ 2147483647 h 33"/>
                <a:gd name="T56" fmla="*/ 2147483647 w 66"/>
                <a:gd name="T57" fmla="*/ 2147483647 h 33"/>
                <a:gd name="T58" fmla="*/ 2147483647 w 66"/>
                <a:gd name="T59" fmla="*/ 2147483647 h 33"/>
                <a:gd name="T60" fmla="*/ 2147483647 w 66"/>
                <a:gd name="T61" fmla="*/ 2147483647 h 33"/>
                <a:gd name="T62" fmla="*/ 2147483647 w 66"/>
                <a:gd name="T63" fmla="*/ 2147483647 h 33"/>
                <a:gd name="T64" fmla="*/ 2147483647 w 66"/>
                <a:gd name="T65" fmla="*/ 2147483647 h 33"/>
                <a:gd name="T66" fmla="*/ 2147483647 w 66"/>
                <a:gd name="T67" fmla="*/ 2147483647 h 33"/>
                <a:gd name="T68" fmla="*/ 2147483647 w 66"/>
                <a:gd name="T69" fmla="*/ 2147483647 h 33"/>
                <a:gd name="T70" fmla="*/ 2147483647 w 66"/>
                <a:gd name="T71" fmla="*/ 2147483647 h 33"/>
                <a:gd name="T72" fmla="*/ 2147483647 w 66"/>
                <a:gd name="T73" fmla="*/ 2147483647 h 33"/>
                <a:gd name="T74" fmla="*/ 2147483647 w 66"/>
                <a:gd name="T75" fmla="*/ 2147483647 h 33"/>
                <a:gd name="T76" fmla="*/ 2147483647 w 66"/>
                <a:gd name="T77" fmla="*/ 2147483647 h 33"/>
                <a:gd name="T78" fmla="*/ 2147483647 w 66"/>
                <a:gd name="T79" fmla="*/ 2147483647 h 33"/>
                <a:gd name="T80" fmla="*/ 2147483647 w 66"/>
                <a:gd name="T81" fmla="*/ 2147483647 h 33"/>
                <a:gd name="T82" fmla="*/ 2147483647 w 66"/>
                <a:gd name="T83" fmla="*/ 2147483647 h 33"/>
                <a:gd name="T84" fmla="*/ 2147483647 w 66"/>
                <a:gd name="T85" fmla="*/ 2147483647 h 33"/>
                <a:gd name="T86" fmla="*/ 2147483647 w 66"/>
                <a:gd name="T87" fmla="*/ 2147483647 h 33"/>
                <a:gd name="T88" fmla="*/ 2147483647 w 66"/>
                <a:gd name="T89" fmla="*/ 2147483647 h 33"/>
                <a:gd name="T90" fmla="*/ 2147483647 w 66"/>
                <a:gd name="T91" fmla="*/ 2147483647 h 33"/>
                <a:gd name="T92" fmla="*/ 2147483647 w 66"/>
                <a:gd name="T93" fmla="*/ 2147483647 h 33"/>
                <a:gd name="T94" fmla="*/ 2147483647 w 66"/>
                <a:gd name="T95" fmla="*/ 2147483647 h 33"/>
                <a:gd name="T96" fmla="*/ 2147483647 w 66"/>
                <a:gd name="T97" fmla="*/ 2147483647 h 33"/>
                <a:gd name="T98" fmla="*/ 2147483647 w 66"/>
                <a:gd name="T99" fmla="*/ 2147483647 h 33"/>
                <a:gd name="T100" fmla="*/ 2147483647 w 66"/>
                <a:gd name="T101" fmla="*/ 2147483647 h 33"/>
                <a:gd name="T102" fmla="*/ 2147483647 w 66"/>
                <a:gd name="T103" fmla="*/ 2147483647 h 33"/>
                <a:gd name="T104" fmla="*/ 2147483647 w 66"/>
                <a:gd name="T105" fmla="*/ 2147483647 h 33"/>
                <a:gd name="T106" fmla="*/ 2147483647 w 66"/>
                <a:gd name="T107" fmla="*/ 2147483647 h 33"/>
                <a:gd name="T108" fmla="*/ 2147483647 w 66"/>
                <a:gd name="T109" fmla="*/ 2147483647 h 33"/>
                <a:gd name="T110" fmla="*/ 2147483647 w 66"/>
                <a:gd name="T111" fmla="*/ 2147483647 h 33"/>
                <a:gd name="T112" fmla="*/ 2147483647 w 66"/>
                <a:gd name="T113" fmla="*/ 2147483647 h 3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6"/>
                <a:gd name="T172" fmla="*/ 0 h 33"/>
                <a:gd name="T173" fmla="*/ 66 w 66"/>
                <a:gd name="T174" fmla="*/ 33 h 3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6" h="33">
                  <a:moveTo>
                    <a:pt x="9" y="7"/>
                  </a:moveTo>
                  <a:lnTo>
                    <a:pt x="9" y="7"/>
                  </a:lnTo>
                  <a:lnTo>
                    <a:pt x="9" y="5"/>
                  </a:lnTo>
                  <a:lnTo>
                    <a:pt x="9" y="3"/>
                  </a:lnTo>
                  <a:lnTo>
                    <a:pt x="5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3"/>
                  </a:lnTo>
                  <a:lnTo>
                    <a:pt x="12" y="3"/>
                  </a:lnTo>
                  <a:lnTo>
                    <a:pt x="21" y="5"/>
                  </a:lnTo>
                  <a:lnTo>
                    <a:pt x="28" y="5"/>
                  </a:lnTo>
                  <a:lnTo>
                    <a:pt x="31" y="7"/>
                  </a:lnTo>
                  <a:lnTo>
                    <a:pt x="35" y="7"/>
                  </a:lnTo>
                  <a:lnTo>
                    <a:pt x="38" y="10"/>
                  </a:lnTo>
                  <a:lnTo>
                    <a:pt x="45" y="14"/>
                  </a:lnTo>
                  <a:lnTo>
                    <a:pt x="45" y="17"/>
                  </a:lnTo>
                  <a:lnTo>
                    <a:pt x="45" y="19"/>
                  </a:lnTo>
                  <a:lnTo>
                    <a:pt x="49" y="19"/>
                  </a:lnTo>
                  <a:lnTo>
                    <a:pt x="52" y="19"/>
                  </a:lnTo>
                  <a:lnTo>
                    <a:pt x="54" y="21"/>
                  </a:lnTo>
                  <a:lnTo>
                    <a:pt x="57" y="21"/>
                  </a:lnTo>
                  <a:lnTo>
                    <a:pt x="59" y="24"/>
                  </a:lnTo>
                  <a:lnTo>
                    <a:pt x="61" y="26"/>
                  </a:lnTo>
                  <a:lnTo>
                    <a:pt x="61" y="29"/>
                  </a:lnTo>
                  <a:lnTo>
                    <a:pt x="64" y="31"/>
                  </a:lnTo>
                  <a:lnTo>
                    <a:pt x="64" y="29"/>
                  </a:lnTo>
                  <a:lnTo>
                    <a:pt x="66" y="31"/>
                  </a:lnTo>
                  <a:lnTo>
                    <a:pt x="66" y="33"/>
                  </a:lnTo>
                  <a:lnTo>
                    <a:pt x="64" y="33"/>
                  </a:lnTo>
                  <a:lnTo>
                    <a:pt x="61" y="33"/>
                  </a:lnTo>
                  <a:lnTo>
                    <a:pt x="57" y="33"/>
                  </a:lnTo>
                  <a:lnTo>
                    <a:pt x="52" y="31"/>
                  </a:lnTo>
                  <a:lnTo>
                    <a:pt x="49" y="31"/>
                  </a:lnTo>
                  <a:lnTo>
                    <a:pt x="47" y="31"/>
                  </a:lnTo>
                  <a:lnTo>
                    <a:pt x="47" y="29"/>
                  </a:lnTo>
                  <a:lnTo>
                    <a:pt x="45" y="29"/>
                  </a:lnTo>
                  <a:lnTo>
                    <a:pt x="42" y="29"/>
                  </a:lnTo>
                  <a:lnTo>
                    <a:pt x="42" y="26"/>
                  </a:lnTo>
                  <a:lnTo>
                    <a:pt x="45" y="26"/>
                  </a:lnTo>
                  <a:lnTo>
                    <a:pt x="45" y="24"/>
                  </a:lnTo>
                  <a:lnTo>
                    <a:pt x="42" y="24"/>
                  </a:lnTo>
                  <a:lnTo>
                    <a:pt x="40" y="26"/>
                  </a:lnTo>
                  <a:lnTo>
                    <a:pt x="35" y="26"/>
                  </a:lnTo>
                  <a:lnTo>
                    <a:pt x="33" y="24"/>
                  </a:lnTo>
                  <a:lnTo>
                    <a:pt x="35" y="24"/>
                  </a:lnTo>
                  <a:lnTo>
                    <a:pt x="38" y="24"/>
                  </a:lnTo>
                  <a:lnTo>
                    <a:pt x="35" y="24"/>
                  </a:lnTo>
                  <a:lnTo>
                    <a:pt x="33" y="21"/>
                  </a:lnTo>
                  <a:lnTo>
                    <a:pt x="31" y="21"/>
                  </a:lnTo>
                  <a:lnTo>
                    <a:pt x="31" y="19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3" y="17"/>
                  </a:lnTo>
                  <a:lnTo>
                    <a:pt x="28" y="17"/>
                  </a:lnTo>
                  <a:lnTo>
                    <a:pt x="31" y="17"/>
                  </a:lnTo>
                  <a:lnTo>
                    <a:pt x="28" y="14"/>
                  </a:lnTo>
                  <a:lnTo>
                    <a:pt x="26" y="17"/>
                  </a:lnTo>
                  <a:lnTo>
                    <a:pt x="26" y="14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19" y="12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7" y="7"/>
                  </a:lnTo>
                  <a:lnTo>
                    <a:pt x="5" y="7"/>
                  </a:lnTo>
                  <a:lnTo>
                    <a:pt x="5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01" name="Freeform 721"/>
            <p:cNvSpPr>
              <a:spLocks/>
            </p:cNvSpPr>
            <p:nvPr/>
          </p:nvSpPr>
          <p:spPr bwMode="auto">
            <a:xfrm>
              <a:off x="1797" y="1577"/>
              <a:ext cx="43" cy="13"/>
            </a:xfrm>
            <a:custGeom>
              <a:avLst/>
              <a:gdLst>
                <a:gd name="T0" fmla="*/ 2147483647 w 37"/>
                <a:gd name="T1" fmla="*/ 0 h 12"/>
                <a:gd name="T2" fmla="*/ 2147483647 w 37"/>
                <a:gd name="T3" fmla="*/ 2147483647 h 12"/>
                <a:gd name="T4" fmla="*/ 2147483647 w 37"/>
                <a:gd name="T5" fmla="*/ 2147483647 h 12"/>
                <a:gd name="T6" fmla="*/ 2147483647 w 37"/>
                <a:gd name="T7" fmla="*/ 2147483647 h 12"/>
                <a:gd name="T8" fmla="*/ 2147483647 w 37"/>
                <a:gd name="T9" fmla="*/ 2147483647 h 12"/>
                <a:gd name="T10" fmla="*/ 2147483647 w 37"/>
                <a:gd name="T11" fmla="*/ 2147483647 h 12"/>
                <a:gd name="T12" fmla="*/ 2147483647 w 37"/>
                <a:gd name="T13" fmla="*/ 2147483647 h 12"/>
                <a:gd name="T14" fmla="*/ 2147483647 w 37"/>
                <a:gd name="T15" fmla="*/ 2147483647 h 12"/>
                <a:gd name="T16" fmla="*/ 2147483647 w 37"/>
                <a:gd name="T17" fmla="*/ 2147483647 h 12"/>
                <a:gd name="T18" fmla="*/ 2147483647 w 37"/>
                <a:gd name="T19" fmla="*/ 2147483647 h 12"/>
                <a:gd name="T20" fmla="*/ 2147483647 w 37"/>
                <a:gd name="T21" fmla="*/ 2147483647 h 12"/>
                <a:gd name="T22" fmla="*/ 2147483647 w 37"/>
                <a:gd name="T23" fmla="*/ 2147483647 h 12"/>
                <a:gd name="T24" fmla="*/ 2147483647 w 37"/>
                <a:gd name="T25" fmla="*/ 2147483647 h 12"/>
                <a:gd name="T26" fmla="*/ 2147483647 w 37"/>
                <a:gd name="T27" fmla="*/ 2147483647 h 12"/>
                <a:gd name="T28" fmla="*/ 2147483647 w 37"/>
                <a:gd name="T29" fmla="*/ 2147483647 h 12"/>
                <a:gd name="T30" fmla="*/ 2147483647 w 37"/>
                <a:gd name="T31" fmla="*/ 2147483647 h 12"/>
                <a:gd name="T32" fmla="*/ 2147483647 w 37"/>
                <a:gd name="T33" fmla="*/ 2147483647 h 12"/>
                <a:gd name="T34" fmla="*/ 2147483647 w 37"/>
                <a:gd name="T35" fmla="*/ 2147483647 h 12"/>
                <a:gd name="T36" fmla="*/ 2147483647 w 37"/>
                <a:gd name="T37" fmla="*/ 2147483647 h 12"/>
                <a:gd name="T38" fmla="*/ 2147483647 w 37"/>
                <a:gd name="T39" fmla="*/ 2147483647 h 12"/>
                <a:gd name="T40" fmla="*/ 2147483647 w 37"/>
                <a:gd name="T41" fmla="*/ 2147483647 h 12"/>
                <a:gd name="T42" fmla="*/ 2147483647 w 37"/>
                <a:gd name="T43" fmla="*/ 2147483647 h 12"/>
                <a:gd name="T44" fmla="*/ 0 w 37"/>
                <a:gd name="T45" fmla="*/ 2147483647 h 12"/>
                <a:gd name="T46" fmla="*/ 0 w 37"/>
                <a:gd name="T47" fmla="*/ 0 h 12"/>
                <a:gd name="T48" fmla="*/ 2147483647 w 37"/>
                <a:gd name="T49" fmla="*/ 0 h 12"/>
                <a:gd name="T50" fmla="*/ 2147483647 w 37"/>
                <a:gd name="T51" fmla="*/ 0 h 12"/>
                <a:gd name="T52" fmla="*/ 2147483647 w 37"/>
                <a:gd name="T53" fmla="*/ 0 h 1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7"/>
                <a:gd name="T82" fmla="*/ 0 h 12"/>
                <a:gd name="T83" fmla="*/ 37 w 37"/>
                <a:gd name="T84" fmla="*/ 12 h 1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7" h="12">
                  <a:moveTo>
                    <a:pt x="9" y="0"/>
                  </a:moveTo>
                  <a:lnTo>
                    <a:pt x="11" y="2"/>
                  </a:lnTo>
                  <a:lnTo>
                    <a:pt x="16" y="2"/>
                  </a:lnTo>
                  <a:lnTo>
                    <a:pt x="26" y="5"/>
                  </a:lnTo>
                  <a:lnTo>
                    <a:pt x="30" y="7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7" y="9"/>
                  </a:lnTo>
                  <a:lnTo>
                    <a:pt x="37" y="12"/>
                  </a:lnTo>
                  <a:lnTo>
                    <a:pt x="35" y="12"/>
                  </a:lnTo>
                  <a:lnTo>
                    <a:pt x="30" y="12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1" y="9"/>
                  </a:lnTo>
                  <a:lnTo>
                    <a:pt x="16" y="9"/>
                  </a:lnTo>
                  <a:lnTo>
                    <a:pt x="14" y="9"/>
                  </a:lnTo>
                  <a:lnTo>
                    <a:pt x="11" y="7"/>
                  </a:lnTo>
                  <a:lnTo>
                    <a:pt x="11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02" name="Freeform 722"/>
            <p:cNvSpPr>
              <a:spLocks/>
            </p:cNvSpPr>
            <p:nvPr/>
          </p:nvSpPr>
          <p:spPr bwMode="auto">
            <a:xfrm>
              <a:off x="1797" y="1577"/>
              <a:ext cx="43" cy="13"/>
            </a:xfrm>
            <a:custGeom>
              <a:avLst/>
              <a:gdLst>
                <a:gd name="T0" fmla="*/ 2147483647 w 37"/>
                <a:gd name="T1" fmla="*/ 0 h 12"/>
                <a:gd name="T2" fmla="*/ 2147483647 w 37"/>
                <a:gd name="T3" fmla="*/ 2147483647 h 12"/>
                <a:gd name="T4" fmla="*/ 2147483647 w 37"/>
                <a:gd name="T5" fmla="*/ 2147483647 h 12"/>
                <a:gd name="T6" fmla="*/ 2147483647 w 37"/>
                <a:gd name="T7" fmla="*/ 2147483647 h 12"/>
                <a:gd name="T8" fmla="*/ 2147483647 w 37"/>
                <a:gd name="T9" fmla="*/ 2147483647 h 12"/>
                <a:gd name="T10" fmla="*/ 2147483647 w 37"/>
                <a:gd name="T11" fmla="*/ 2147483647 h 12"/>
                <a:gd name="T12" fmla="*/ 2147483647 w 37"/>
                <a:gd name="T13" fmla="*/ 2147483647 h 12"/>
                <a:gd name="T14" fmla="*/ 2147483647 w 37"/>
                <a:gd name="T15" fmla="*/ 2147483647 h 12"/>
                <a:gd name="T16" fmla="*/ 2147483647 w 37"/>
                <a:gd name="T17" fmla="*/ 2147483647 h 12"/>
                <a:gd name="T18" fmla="*/ 2147483647 w 37"/>
                <a:gd name="T19" fmla="*/ 2147483647 h 12"/>
                <a:gd name="T20" fmla="*/ 2147483647 w 37"/>
                <a:gd name="T21" fmla="*/ 2147483647 h 12"/>
                <a:gd name="T22" fmla="*/ 2147483647 w 37"/>
                <a:gd name="T23" fmla="*/ 2147483647 h 12"/>
                <a:gd name="T24" fmla="*/ 2147483647 w 37"/>
                <a:gd name="T25" fmla="*/ 2147483647 h 12"/>
                <a:gd name="T26" fmla="*/ 2147483647 w 37"/>
                <a:gd name="T27" fmla="*/ 2147483647 h 12"/>
                <a:gd name="T28" fmla="*/ 2147483647 w 37"/>
                <a:gd name="T29" fmla="*/ 2147483647 h 12"/>
                <a:gd name="T30" fmla="*/ 2147483647 w 37"/>
                <a:gd name="T31" fmla="*/ 2147483647 h 12"/>
                <a:gd name="T32" fmla="*/ 2147483647 w 37"/>
                <a:gd name="T33" fmla="*/ 2147483647 h 12"/>
                <a:gd name="T34" fmla="*/ 2147483647 w 37"/>
                <a:gd name="T35" fmla="*/ 2147483647 h 12"/>
                <a:gd name="T36" fmla="*/ 2147483647 w 37"/>
                <a:gd name="T37" fmla="*/ 2147483647 h 12"/>
                <a:gd name="T38" fmla="*/ 2147483647 w 37"/>
                <a:gd name="T39" fmla="*/ 2147483647 h 12"/>
                <a:gd name="T40" fmla="*/ 2147483647 w 37"/>
                <a:gd name="T41" fmla="*/ 2147483647 h 12"/>
                <a:gd name="T42" fmla="*/ 2147483647 w 37"/>
                <a:gd name="T43" fmla="*/ 2147483647 h 12"/>
                <a:gd name="T44" fmla="*/ 0 w 37"/>
                <a:gd name="T45" fmla="*/ 2147483647 h 12"/>
                <a:gd name="T46" fmla="*/ 0 w 37"/>
                <a:gd name="T47" fmla="*/ 0 h 12"/>
                <a:gd name="T48" fmla="*/ 2147483647 w 37"/>
                <a:gd name="T49" fmla="*/ 0 h 12"/>
                <a:gd name="T50" fmla="*/ 2147483647 w 37"/>
                <a:gd name="T51" fmla="*/ 0 h 12"/>
                <a:gd name="T52" fmla="*/ 2147483647 w 37"/>
                <a:gd name="T53" fmla="*/ 0 h 1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7"/>
                <a:gd name="T82" fmla="*/ 0 h 12"/>
                <a:gd name="T83" fmla="*/ 37 w 37"/>
                <a:gd name="T84" fmla="*/ 12 h 1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7" h="12">
                  <a:moveTo>
                    <a:pt x="9" y="0"/>
                  </a:moveTo>
                  <a:lnTo>
                    <a:pt x="11" y="2"/>
                  </a:lnTo>
                  <a:lnTo>
                    <a:pt x="16" y="2"/>
                  </a:lnTo>
                  <a:lnTo>
                    <a:pt x="26" y="5"/>
                  </a:lnTo>
                  <a:lnTo>
                    <a:pt x="30" y="7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7" y="9"/>
                  </a:lnTo>
                  <a:lnTo>
                    <a:pt x="37" y="12"/>
                  </a:lnTo>
                  <a:lnTo>
                    <a:pt x="35" y="12"/>
                  </a:lnTo>
                  <a:lnTo>
                    <a:pt x="30" y="12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1" y="9"/>
                  </a:lnTo>
                  <a:lnTo>
                    <a:pt x="16" y="9"/>
                  </a:lnTo>
                  <a:lnTo>
                    <a:pt x="14" y="9"/>
                  </a:lnTo>
                  <a:lnTo>
                    <a:pt x="11" y="7"/>
                  </a:lnTo>
                  <a:lnTo>
                    <a:pt x="11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03" name="Freeform 723"/>
            <p:cNvSpPr>
              <a:spLocks/>
            </p:cNvSpPr>
            <p:nvPr/>
          </p:nvSpPr>
          <p:spPr bwMode="auto">
            <a:xfrm>
              <a:off x="1923" y="1620"/>
              <a:ext cx="4" cy="4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0 w 3"/>
                <a:gd name="T5" fmla="*/ 1717985853 h 5"/>
                <a:gd name="T6" fmla="*/ 0 w 3"/>
                <a:gd name="T7" fmla="*/ 1717985853 h 5"/>
                <a:gd name="T8" fmla="*/ 2147483647 w 3"/>
                <a:gd name="T9" fmla="*/ 1717985853 h 5"/>
                <a:gd name="T10" fmla="*/ 2147483647 w 3"/>
                <a:gd name="T11" fmla="*/ 1717985853 h 5"/>
                <a:gd name="T12" fmla="*/ 0 w 3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"/>
                <a:gd name="T22" fmla="*/ 0 h 5"/>
                <a:gd name="T23" fmla="*/ 3 w 3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" h="5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04" name="Freeform 724"/>
            <p:cNvSpPr>
              <a:spLocks/>
            </p:cNvSpPr>
            <p:nvPr/>
          </p:nvSpPr>
          <p:spPr bwMode="auto">
            <a:xfrm>
              <a:off x="1923" y="1620"/>
              <a:ext cx="4" cy="4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0 w 3"/>
                <a:gd name="T5" fmla="*/ 1717985853 h 5"/>
                <a:gd name="T6" fmla="*/ 0 w 3"/>
                <a:gd name="T7" fmla="*/ 1717985853 h 5"/>
                <a:gd name="T8" fmla="*/ 2147483647 w 3"/>
                <a:gd name="T9" fmla="*/ 1717985853 h 5"/>
                <a:gd name="T10" fmla="*/ 2147483647 w 3"/>
                <a:gd name="T11" fmla="*/ 1717985853 h 5"/>
                <a:gd name="T12" fmla="*/ 0 w 3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"/>
                <a:gd name="T22" fmla="*/ 0 h 5"/>
                <a:gd name="T23" fmla="*/ 3 w 3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" h="5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05" name="Freeform 725"/>
            <p:cNvSpPr>
              <a:spLocks/>
            </p:cNvSpPr>
            <p:nvPr/>
          </p:nvSpPr>
          <p:spPr bwMode="auto">
            <a:xfrm>
              <a:off x="1759" y="1654"/>
              <a:ext cx="2" cy="3"/>
            </a:xfrm>
            <a:custGeom>
              <a:avLst/>
              <a:gdLst>
                <a:gd name="T0" fmla="*/ 2147482112 w 2"/>
                <a:gd name="T1" fmla="*/ 0 h 4"/>
                <a:gd name="T2" fmla="*/ 0 w 2"/>
                <a:gd name="T3" fmla="*/ 1610611584 h 4"/>
                <a:gd name="T4" fmla="*/ 0 w 2"/>
                <a:gd name="T5" fmla="*/ 1610611584 h 4"/>
                <a:gd name="T6" fmla="*/ 0 w 2"/>
                <a:gd name="T7" fmla="*/ 1610611584 h 4"/>
                <a:gd name="T8" fmla="*/ 2147482112 w 2"/>
                <a:gd name="T9" fmla="*/ 1610611584 h 4"/>
                <a:gd name="T10" fmla="*/ 2147482112 w 2"/>
                <a:gd name="T11" fmla="*/ 1610611584 h 4"/>
                <a:gd name="T12" fmla="*/ 2147482112 w 2"/>
                <a:gd name="T13" fmla="*/ 1610611584 h 4"/>
                <a:gd name="T14" fmla="*/ 2147482112 w 2"/>
                <a:gd name="T15" fmla="*/ 1610611584 h 4"/>
                <a:gd name="T16" fmla="*/ 2147482112 w 2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4"/>
                <a:gd name="T29" fmla="*/ 2 w 2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4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06" name="Freeform 726"/>
            <p:cNvSpPr>
              <a:spLocks/>
            </p:cNvSpPr>
            <p:nvPr/>
          </p:nvSpPr>
          <p:spPr bwMode="auto">
            <a:xfrm>
              <a:off x="1759" y="1654"/>
              <a:ext cx="2" cy="3"/>
            </a:xfrm>
            <a:custGeom>
              <a:avLst/>
              <a:gdLst>
                <a:gd name="T0" fmla="*/ 2147482112 w 2"/>
                <a:gd name="T1" fmla="*/ 0 h 4"/>
                <a:gd name="T2" fmla="*/ 0 w 2"/>
                <a:gd name="T3" fmla="*/ 1610611584 h 4"/>
                <a:gd name="T4" fmla="*/ 0 w 2"/>
                <a:gd name="T5" fmla="*/ 1610611584 h 4"/>
                <a:gd name="T6" fmla="*/ 0 w 2"/>
                <a:gd name="T7" fmla="*/ 1610611584 h 4"/>
                <a:gd name="T8" fmla="*/ 2147482112 w 2"/>
                <a:gd name="T9" fmla="*/ 1610611584 h 4"/>
                <a:gd name="T10" fmla="*/ 2147482112 w 2"/>
                <a:gd name="T11" fmla="*/ 1610611584 h 4"/>
                <a:gd name="T12" fmla="*/ 2147482112 w 2"/>
                <a:gd name="T13" fmla="*/ 1610611584 h 4"/>
                <a:gd name="T14" fmla="*/ 2147482112 w 2"/>
                <a:gd name="T15" fmla="*/ 1610611584 h 4"/>
                <a:gd name="T16" fmla="*/ 2147482112 w 2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4"/>
                <a:gd name="T29" fmla="*/ 2 w 2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4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07" name="Freeform 727"/>
            <p:cNvSpPr>
              <a:spLocks/>
            </p:cNvSpPr>
            <p:nvPr/>
          </p:nvSpPr>
          <p:spPr bwMode="auto">
            <a:xfrm>
              <a:off x="1876" y="1554"/>
              <a:ext cx="105" cy="72"/>
            </a:xfrm>
            <a:custGeom>
              <a:avLst/>
              <a:gdLst>
                <a:gd name="T0" fmla="*/ 2147483647 w 90"/>
                <a:gd name="T1" fmla="*/ 2147483647 h 66"/>
                <a:gd name="T2" fmla="*/ 2147483647 w 90"/>
                <a:gd name="T3" fmla="*/ 2147483647 h 66"/>
                <a:gd name="T4" fmla="*/ 2147483647 w 90"/>
                <a:gd name="T5" fmla="*/ 2147483647 h 66"/>
                <a:gd name="T6" fmla="*/ 2147483647 w 90"/>
                <a:gd name="T7" fmla="*/ 2147483647 h 66"/>
                <a:gd name="T8" fmla="*/ 2147483647 w 90"/>
                <a:gd name="T9" fmla="*/ 2147483647 h 66"/>
                <a:gd name="T10" fmla="*/ 2147483647 w 90"/>
                <a:gd name="T11" fmla="*/ 2147483647 h 66"/>
                <a:gd name="T12" fmla="*/ 2147483647 w 90"/>
                <a:gd name="T13" fmla="*/ 2147483647 h 66"/>
                <a:gd name="T14" fmla="*/ 2147483647 w 90"/>
                <a:gd name="T15" fmla="*/ 2147483647 h 66"/>
                <a:gd name="T16" fmla="*/ 2147483647 w 90"/>
                <a:gd name="T17" fmla="*/ 2147483647 h 66"/>
                <a:gd name="T18" fmla="*/ 2147483647 w 90"/>
                <a:gd name="T19" fmla="*/ 2147483647 h 66"/>
                <a:gd name="T20" fmla="*/ 2147483647 w 90"/>
                <a:gd name="T21" fmla="*/ 2147483647 h 66"/>
                <a:gd name="T22" fmla="*/ 2147483647 w 90"/>
                <a:gd name="T23" fmla="*/ 2147483647 h 66"/>
                <a:gd name="T24" fmla="*/ 2147483647 w 90"/>
                <a:gd name="T25" fmla="*/ 2147483647 h 66"/>
                <a:gd name="T26" fmla="*/ 2147483647 w 90"/>
                <a:gd name="T27" fmla="*/ 2147483647 h 66"/>
                <a:gd name="T28" fmla="*/ 0 w 90"/>
                <a:gd name="T29" fmla="*/ 2147483647 h 66"/>
                <a:gd name="T30" fmla="*/ 2147483647 w 90"/>
                <a:gd name="T31" fmla="*/ 2147483647 h 66"/>
                <a:gd name="T32" fmla="*/ 2147483647 w 90"/>
                <a:gd name="T33" fmla="*/ 2147483647 h 66"/>
                <a:gd name="T34" fmla="*/ 2147483647 w 90"/>
                <a:gd name="T35" fmla="*/ 2147483647 h 66"/>
                <a:gd name="T36" fmla="*/ 2147483647 w 90"/>
                <a:gd name="T37" fmla="*/ 2147483647 h 66"/>
                <a:gd name="T38" fmla="*/ 2147483647 w 90"/>
                <a:gd name="T39" fmla="*/ 2147483647 h 66"/>
                <a:gd name="T40" fmla="*/ 2147483647 w 90"/>
                <a:gd name="T41" fmla="*/ 2147483647 h 66"/>
                <a:gd name="T42" fmla="*/ 2147483647 w 90"/>
                <a:gd name="T43" fmla="*/ 2147483647 h 66"/>
                <a:gd name="T44" fmla="*/ 2147483647 w 90"/>
                <a:gd name="T45" fmla="*/ 2147483647 h 66"/>
                <a:gd name="T46" fmla="*/ 2147483647 w 90"/>
                <a:gd name="T47" fmla="*/ 2147483647 h 66"/>
                <a:gd name="T48" fmla="*/ 2147483647 w 90"/>
                <a:gd name="T49" fmla="*/ 2147483647 h 66"/>
                <a:gd name="T50" fmla="*/ 2147483647 w 90"/>
                <a:gd name="T51" fmla="*/ 2147483647 h 66"/>
                <a:gd name="T52" fmla="*/ 2147483647 w 90"/>
                <a:gd name="T53" fmla="*/ 2147483647 h 66"/>
                <a:gd name="T54" fmla="*/ 2147483647 w 90"/>
                <a:gd name="T55" fmla="*/ 2147483647 h 66"/>
                <a:gd name="T56" fmla="*/ 2147483647 w 90"/>
                <a:gd name="T57" fmla="*/ 2147483647 h 66"/>
                <a:gd name="T58" fmla="*/ 2147483647 w 90"/>
                <a:gd name="T59" fmla="*/ 2147483647 h 66"/>
                <a:gd name="T60" fmla="*/ 2147483647 w 90"/>
                <a:gd name="T61" fmla="*/ 2147483647 h 66"/>
                <a:gd name="T62" fmla="*/ 2147483647 w 90"/>
                <a:gd name="T63" fmla="*/ 2147483647 h 66"/>
                <a:gd name="T64" fmla="*/ 2147483647 w 90"/>
                <a:gd name="T65" fmla="*/ 2147483647 h 66"/>
                <a:gd name="T66" fmla="*/ 2147483647 w 90"/>
                <a:gd name="T67" fmla="*/ 2147483647 h 66"/>
                <a:gd name="T68" fmla="*/ 2147483647 w 90"/>
                <a:gd name="T69" fmla="*/ 2147483647 h 66"/>
                <a:gd name="T70" fmla="*/ 2147483647 w 90"/>
                <a:gd name="T71" fmla="*/ 2147483647 h 66"/>
                <a:gd name="T72" fmla="*/ 2147483647 w 90"/>
                <a:gd name="T73" fmla="*/ 2147483647 h 66"/>
                <a:gd name="T74" fmla="*/ 2147483647 w 90"/>
                <a:gd name="T75" fmla="*/ 2147483647 h 66"/>
                <a:gd name="T76" fmla="*/ 2147483647 w 90"/>
                <a:gd name="T77" fmla="*/ 2147483647 h 66"/>
                <a:gd name="T78" fmla="*/ 2147483647 w 90"/>
                <a:gd name="T79" fmla="*/ 2147483647 h 66"/>
                <a:gd name="T80" fmla="*/ 2147483647 w 90"/>
                <a:gd name="T81" fmla="*/ 2147483647 h 66"/>
                <a:gd name="T82" fmla="*/ 2147483647 w 90"/>
                <a:gd name="T83" fmla="*/ 2147483647 h 66"/>
                <a:gd name="T84" fmla="*/ 2147483647 w 90"/>
                <a:gd name="T85" fmla="*/ 2147483647 h 66"/>
                <a:gd name="T86" fmla="*/ 2147483647 w 90"/>
                <a:gd name="T87" fmla="*/ 2147483647 h 66"/>
                <a:gd name="T88" fmla="*/ 2147483647 w 90"/>
                <a:gd name="T89" fmla="*/ 2147483647 h 66"/>
                <a:gd name="T90" fmla="*/ 2147483647 w 90"/>
                <a:gd name="T91" fmla="*/ 2147483647 h 66"/>
                <a:gd name="T92" fmla="*/ 2147483647 w 90"/>
                <a:gd name="T93" fmla="*/ 2147483647 h 66"/>
                <a:gd name="T94" fmla="*/ 2147483647 w 90"/>
                <a:gd name="T95" fmla="*/ 2147483647 h 66"/>
                <a:gd name="T96" fmla="*/ 2147483647 w 90"/>
                <a:gd name="T97" fmla="*/ 2147483647 h 66"/>
                <a:gd name="T98" fmla="*/ 2147483647 w 90"/>
                <a:gd name="T99" fmla="*/ 2147483647 h 66"/>
                <a:gd name="T100" fmla="*/ 2147483647 w 90"/>
                <a:gd name="T101" fmla="*/ 2147483647 h 66"/>
                <a:gd name="T102" fmla="*/ 2147483647 w 90"/>
                <a:gd name="T103" fmla="*/ 2147483647 h 66"/>
                <a:gd name="T104" fmla="*/ 2147483647 w 90"/>
                <a:gd name="T105" fmla="*/ 2147483647 h 66"/>
                <a:gd name="T106" fmla="*/ 2147483647 w 90"/>
                <a:gd name="T107" fmla="*/ 2147483647 h 66"/>
                <a:gd name="T108" fmla="*/ 2147483647 w 90"/>
                <a:gd name="T109" fmla="*/ 2147483647 h 66"/>
                <a:gd name="T110" fmla="*/ 2147483647 w 90"/>
                <a:gd name="T111" fmla="*/ 2147483647 h 66"/>
                <a:gd name="T112" fmla="*/ 2147483647 w 90"/>
                <a:gd name="T113" fmla="*/ 2147483647 h 66"/>
                <a:gd name="T114" fmla="*/ 2147483647 w 90"/>
                <a:gd name="T115" fmla="*/ 2147483647 h 66"/>
                <a:gd name="T116" fmla="*/ 2147483647 w 90"/>
                <a:gd name="T117" fmla="*/ 0 h 66"/>
                <a:gd name="T118" fmla="*/ 2147483647 w 90"/>
                <a:gd name="T119" fmla="*/ 0 h 6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0"/>
                <a:gd name="T181" fmla="*/ 0 h 66"/>
                <a:gd name="T182" fmla="*/ 90 w 90"/>
                <a:gd name="T183" fmla="*/ 66 h 6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0" h="66">
                  <a:moveTo>
                    <a:pt x="43" y="0"/>
                  </a:moveTo>
                  <a:lnTo>
                    <a:pt x="40" y="2"/>
                  </a:lnTo>
                  <a:lnTo>
                    <a:pt x="36" y="2"/>
                  </a:lnTo>
                  <a:lnTo>
                    <a:pt x="36" y="4"/>
                  </a:lnTo>
                  <a:lnTo>
                    <a:pt x="36" y="7"/>
                  </a:lnTo>
                  <a:lnTo>
                    <a:pt x="33" y="7"/>
                  </a:lnTo>
                  <a:lnTo>
                    <a:pt x="31" y="9"/>
                  </a:lnTo>
                  <a:lnTo>
                    <a:pt x="31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4" y="19"/>
                  </a:lnTo>
                  <a:lnTo>
                    <a:pt x="24" y="21"/>
                  </a:lnTo>
                  <a:lnTo>
                    <a:pt x="21" y="23"/>
                  </a:lnTo>
                  <a:lnTo>
                    <a:pt x="21" y="26"/>
                  </a:lnTo>
                  <a:lnTo>
                    <a:pt x="21" y="28"/>
                  </a:lnTo>
                  <a:lnTo>
                    <a:pt x="19" y="28"/>
                  </a:lnTo>
                  <a:lnTo>
                    <a:pt x="17" y="28"/>
                  </a:lnTo>
                  <a:lnTo>
                    <a:pt x="17" y="30"/>
                  </a:lnTo>
                  <a:lnTo>
                    <a:pt x="19" y="30"/>
                  </a:lnTo>
                  <a:lnTo>
                    <a:pt x="19" y="33"/>
                  </a:lnTo>
                  <a:lnTo>
                    <a:pt x="17" y="33"/>
                  </a:lnTo>
                  <a:lnTo>
                    <a:pt x="19" y="33"/>
                  </a:lnTo>
                  <a:lnTo>
                    <a:pt x="14" y="33"/>
                  </a:lnTo>
                  <a:lnTo>
                    <a:pt x="10" y="40"/>
                  </a:lnTo>
                  <a:lnTo>
                    <a:pt x="7" y="38"/>
                  </a:lnTo>
                  <a:lnTo>
                    <a:pt x="5" y="40"/>
                  </a:lnTo>
                  <a:lnTo>
                    <a:pt x="2" y="40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2" y="42"/>
                  </a:lnTo>
                  <a:lnTo>
                    <a:pt x="5" y="47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2" y="54"/>
                  </a:lnTo>
                  <a:lnTo>
                    <a:pt x="5" y="54"/>
                  </a:lnTo>
                  <a:lnTo>
                    <a:pt x="10" y="52"/>
                  </a:lnTo>
                  <a:lnTo>
                    <a:pt x="17" y="52"/>
                  </a:lnTo>
                  <a:lnTo>
                    <a:pt x="24" y="52"/>
                  </a:lnTo>
                  <a:lnTo>
                    <a:pt x="26" y="52"/>
                  </a:lnTo>
                  <a:lnTo>
                    <a:pt x="28" y="54"/>
                  </a:lnTo>
                  <a:lnTo>
                    <a:pt x="36" y="54"/>
                  </a:lnTo>
                  <a:lnTo>
                    <a:pt x="38" y="52"/>
                  </a:lnTo>
                  <a:lnTo>
                    <a:pt x="43" y="52"/>
                  </a:lnTo>
                  <a:lnTo>
                    <a:pt x="45" y="52"/>
                  </a:lnTo>
                  <a:lnTo>
                    <a:pt x="47" y="49"/>
                  </a:lnTo>
                  <a:lnTo>
                    <a:pt x="47" y="52"/>
                  </a:lnTo>
                  <a:lnTo>
                    <a:pt x="45" y="54"/>
                  </a:lnTo>
                  <a:lnTo>
                    <a:pt x="47" y="54"/>
                  </a:lnTo>
                  <a:lnTo>
                    <a:pt x="52" y="54"/>
                  </a:lnTo>
                  <a:lnTo>
                    <a:pt x="54" y="52"/>
                  </a:lnTo>
                  <a:lnTo>
                    <a:pt x="57" y="52"/>
                  </a:lnTo>
                  <a:lnTo>
                    <a:pt x="59" y="52"/>
                  </a:lnTo>
                  <a:lnTo>
                    <a:pt x="62" y="54"/>
                  </a:lnTo>
                  <a:lnTo>
                    <a:pt x="59" y="54"/>
                  </a:lnTo>
                  <a:lnTo>
                    <a:pt x="54" y="56"/>
                  </a:lnTo>
                  <a:lnTo>
                    <a:pt x="52" y="59"/>
                  </a:lnTo>
                  <a:lnTo>
                    <a:pt x="50" y="61"/>
                  </a:lnTo>
                  <a:lnTo>
                    <a:pt x="47" y="61"/>
                  </a:lnTo>
                  <a:lnTo>
                    <a:pt x="50" y="64"/>
                  </a:lnTo>
                  <a:lnTo>
                    <a:pt x="52" y="61"/>
                  </a:lnTo>
                  <a:lnTo>
                    <a:pt x="54" y="61"/>
                  </a:lnTo>
                  <a:lnTo>
                    <a:pt x="57" y="59"/>
                  </a:lnTo>
                  <a:lnTo>
                    <a:pt x="62" y="56"/>
                  </a:lnTo>
                  <a:lnTo>
                    <a:pt x="66" y="54"/>
                  </a:lnTo>
                  <a:lnTo>
                    <a:pt x="66" y="56"/>
                  </a:lnTo>
                  <a:lnTo>
                    <a:pt x="69" y="49"/>
                  </a:lnTo>
                  <a:lnTo>
                    <a:pt x="71" y="49"/>
                  </a:lnTo>
                  <a:lnTo>
                    <a:pt x="71" y="52"/>
                  </a:lnTo>
                  <a:lnTo>
                    <a:pt x="73" y="54"/>
                  </a:lnTo>
                  <a:lnTo>
                    <a:pt x="73" y="56"/>
                  </a:lnTo>
                  <a:lnTo>
                    <a:pt x="71" y="59"/>
                  </a:lnTo>
                  <a:lnTo>
                    <a:pt x="71" y="64"/>
                  </a:lnTo>
                  <a:lnTo>
                    <a:pt x="73" y="64"/>
                  </a:lnTo>
                  <a:lnTo>
                    <a:pt x="78" y="59"/>
                  </a:lnTo>
                  <a:lnTo>
                    <a:pt x="78" y="61"/>
                  </a:lnTo>
                  <a:lnTo>
                    <a:pt x="78" y="64"/>
                  </a:lnTo>
                  <a:lnTo>
                    <a:pt x="78" y="66"/>
                  </a:lnTo>
                  <a:lnTo>
                    <a:pt x="80" y="66"/>
                  </a:lnTo>
                  <a:lnTo>
                    <a:pt x="85" y="66"/>
                  </a:lnTo>
                  <a:lnTo>
                    <a:pt x="85" y="61"/>
                  </a:lnTo>
                  <a:lnTo>
                    <a:pt x="88" y="59"/>
                  </a:lnTo>
                  <a:lnTo>
                    <a:pt x="90" y="54"/>
                  </a:lnTo>
                  <a:lnTo>
                    <a:pt x="90" y="52"/>
                  </a:lnTo>
                  <a:lnTo>
                    <a:pt x="88" y="52"/>
                  </a:lnTo>
                  <a:lnTo>
                    <a:pt x="85" y="54"/>
                  </a:lnTo>
                  <a:lnTo>
                    <a:pt x="83" y="54"/>
                  </a:lnTo>
                  <a:lnTo>
                    <a:pt x="83" y="52"/>
                  </a:lnTo>
                  <a:lnTo>
                    <a:pt x="85" y="49"/>
                  </a:lnTo>
                  <a:lnTo>
                    <a:pt x="85" y="47"/>
                  </a:lnTo>
                  <a:lnTo>
                    <a:pt x="88" y="47"/>
                  </a:lnTo>
                  <a:lnTo>
                    <a:pt x="88" y="45"/>
                  </a:lnTo>
                  <a:lnTo>
                    <a:pt x="83" y="47"/>
                  </a:lnTo>
                  <a:lnTo>
                    <a:pt x="80" y="49"/>
                  </a:lnTo>
                  <a:lnTo>
                    <a:pt x="78" y="52"/>
                  </a:lnTo>
                  <a:lnTo>
                    <a:pt x="76" y="52"/>
                  </a:lnTo>
                  <a:lnTo>
                    <a:pt x="76" y="49"/>
                  </a:lnTo>
                  <a:lnTo>
                    <a:pt x="76" y="47"/>
                  </a:lnTo>
                  <a:lnTo>
                    <a:pt x="73" y="45"/>
                  </a:lnTo>
                  <a:lnTo>
                    <a:pt x="78" y="45"/>
                  </a:lnTo>
                  <a:lnTo>
                    <a:pt x="80" y="42"/>
                  </a:lnTo>
                  <a:lnTo>
                    <a:pt x="83" y="42"/>
                  </a:lnTo>
                  <a:lnTo>
                    <a:pt x="85" y="40"/>
                  </a:lnTo>
                  <a:lnTo>
                    <a:pt x="83" y="40"/>
                  </a:lnTo>
                  <a:lnTo>
                    <a:pt x="78" y="40"/>
                  </a:lnTo>
                  <a:lnTo>
                    <a:pt x="76" y="40"/>
                  </a:lnTo>
                  <a:lnTo>
                    <a:pt x="73" y="42"/>
                  </a:lnTo>
                  <a:lnTo>
                    <a:pt x="71" y="40"/>
                  </a:lnTo>
                  <a:lnTo>
                    <a:pt x="73" y="40"/>
                  </a:lnTo>
                  <a:lnTo>
                    <a:pt x="76" y="38"/>
                  </a:lnTo>
                  <a:lnTo>
                    <a:pt x="73" y="38"/>
                  </a:lnTo>
                  <a:lnTo>
                    <a:pt x="73" y="35"/>
                  </a:lnTo>
                  <a:lnTo>
                    <a:pt x="76" y="33"/>
                  </a:lnTo>
                  <a:lnTo>
                    <a:pt x="78" y="30"/>
                  </a:lnTo>
                  <a:lnTo>
                    <a:pt x="73" y="28"/>
                  </a:lnTo>
                  <a:lnTo>
                    <a:pt x="69" y="28"/>
                  </a:lnTo>
                  <a:lnTo>
                    <a:pt x="66" y="28"/>
                  </a:lnTo>
                  <a:lnTo>
                    <a:pt x="57" y="30"/>
                  </a:lnTo>
                  <a:lnTo>
                    <a:pt x="54" y="30"/>
                  </a:lnTo>
                  <a:lnTo>
                    <a:pt x="57" y="28"/>
                  </a:lnTo>
                  <a:lnTo>
                    <a:pt x="57" y="26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47" y="28"/>
                  </a:lnTo>
                  <a:lnTo>
                    <a:pt x="47" y="26"/>
                  </a:lnTo>
                  <a:lnTo>
                    <a:pt x="45" y="26"/>
                  </a:lnTo>
                  <a:lnTo>
                    <a:pt x="47" y="23"/>
                  </a:lnTo>
                  <a:lnTo>
                    <a:pt x="52" y="21"/>
                  </a:lnTo>
                  <a:lnTo>
                    <a:pt x="50" y="21"/>
                  </a:lnTo>
                  <a:lnTo>
                    <a:pt x="45" y="21"/>
                  </a:lnTo>
                  <a:lnTo>
                    <a:pt x="45" y="19"/>
                  </a:lnTo>
                  <a:lnTo>
                    <a:pt x="43" y="19"/>
                  </a:lnTo>
                  <a:lnTo>
                    <a:pt x="40" y="21"/>
                  </a:lnTo>
                  <a:lnTo>
                    <a:pt x="38" y="23"/>
                  </a:lnTo>
                  <a:lnTo>
                    <a:pt x="36" y="26"/>
                  </a:lnTo>
                  <a:lnTo>
                    <a:pt x="33" y="23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40" y="16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3" y="9"/>
                  </a:lnTo>
                  <a:lnTo>
                    <a:pt x="45" y="9"/>
                  </a:lnTo>
                  <a:lnTo>
                    <a:pt x="47" y="9"/>
                  </a:lnTo>
                  <a:lnTo>
                    <a:pt x="47" y="4"/>
                  </a:lnTo>
                  <a:lnTo>
                    <a:pt x="45" y="4"/>
                  </a:lnTo>
                  <a:lnTo>
                    <a:pt x="47" y="2"/>
                  </a:lnTo>
                  <a:lnTo>
                    <a:pt x="50" y="2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08" name="Freeform 728"/>
            <p:cNvSpPr>
              <a:spLocks/>
            </p:cNvSpPr>
            <p:nvPr/>
          </p:nvSpPr>
          <p:spPr bwMode="auto">
            <a:xfrm>
              <a:off x="1876" y="1554"/>
              <a:ext cx="105" cy="72"/>
            </a:xfrm>
            <a:custGeom>
              <a:avLst/>
              <a:gdLst>
                <a:gd name="T0" fmla="*/ 2147483647 w 90"/>
                <a:gd name="T1" fmla="*/ 2147483647 h 66"/>
                <a:gd name="T2" fmla="*/ 2147483647 w 90"/>
                <a:gd name="T3" fmla="*/ 2147483647 h 66"/>
                <a:gd name="T4" fmla="*/ 2147483647 w 90"/>
                <a:gd name="T5" fmla="*/ 2147483647 h 66"/>
                <a:gd name="T6" fmla="*/ 2147483647 w 90"/>
                <a:gd name="T7" fmla="*/ 2147483647 h 66"/>
                <a:gd name="T8" fmla="*/ 2147483647 w 90"/>
                <a:gd name="T9" fmla="*/ 2147483647 h 66"/>
                <a:gd name="T10" fmla="*/ 2147483647 w 90"/>
                <a:gd name="T11" fmla="*/ 2147483647 h 66"/>
                <a:gd name="T12" fmla="*/ 2147483647 w 90"/>
                <a:gd name="T13" fmla="*/ 2147483647 h 66"/>
                <a:gd name="T14" fmla="*/ 2147483647 w 90"/>
                <a:gd name="T15" fmla="*/ 2147483647 h 66"/>
                <a:gd name="T16" fmla="*/ 2147483647 w 90"/>
                <a:gd name="T17" fmla="*/ 2147483647 h 66"/>
                <a:gd name="T18" fmla="*/ 2147483647 w 90"/>
                <a:gd name="T19" fmla="*/ 2147483647 h 66"/>
                <a:gd name="T20" fmla="*/ 2147483647 w 90"/>
                <a:gd name="T21" fmla="*/ 2147483647 h 66"/>
                <a:gd name="T22" fmla="*/ 2147483647 w 90"/>
                <a:gd name="T23" fmla="*/ 2147483647 h 66"/>
                <a:gd name="T24" fmla="*/ 2147483647 w 90"/>
                <a:gd name="T25" fmla="*/ 2147483647 h 66"/>
                <a:gd name="T26" fmla="*/ 2147483647 w 90"/>
                <a:gd name="T27" fmla="*/ 2147483647 h 66"/>
                <a:gd name="T28" fmla="*/ 0 w 90"/>
                <a:gd name="T29" fmla="*/ 2147483647 h 66"/>
                <a:gd name="T30" fmla="*/ 2147483647 w 90"/>
                <a:gd name="T31" fmla="*/ 2147483647 h 66"/>
                <a:gd name="T32" fmla="*/ 2147483647 w 90"/>
                <a:gd name="T33" fmla="*/ 2147483647 h 66"/>
                <a:gd name="T34" fmla="*/ 2147483647 w 90"/>
                <a:gd name="T35" fmla="*/ 2147483647 h 66"/>
                <a:gd name="T36" fmla="*/ 2147483647 w 90"/>
                <a:gd name="T37" fmla="*/ 2147483647 h 66"/>
                <a:gd name="T38" fmla="*/ 2147483647 w 90"/>
                <a:gd name="T39" fmla="*/ 2147483647 h 66"/>
                <a:gd name="T40" fmla="*/ 2147483647 w 90"/>
                <a:gd name="T41" fmla="*/ 2147483647 h 66"/>
                <a:gd name="T42" fmla="*/ 2147483647 w 90"/>
                <a:gd name="T43" fmla="*/ 2147483647 h 66"/>
                <a:gd name="T44" fmla="*/ 2147483647 w 90"/>
                <a:gd name="T45" fmla="*/ 2147483647 h 66"/>
                <a:gd name="T46" fmla="*/ 2147483647 w 90"/>
                <a:gd name="T47" fmla="*/ 2147483647 h 66"/>
                <a:gd name="T48" fmla="*/ 2147483647 w 90"/>
                <a:gd name="T49" fmla="*/ 2147483647 h 66"/>
                <a:gd name="T50" fmla="*/ 2147483647 w 90"/>
                <a:gd name="T51" fmla="*/ 2147483647 h 66"/>
                <a:gd name="T52" fmla="*/ 2147483647 w 90"/>
                <a:gd name="T53" fmla="*/ 2147483647 h 66"/>
                <a:gd name="T54" fmla="*/ 2147483647 w 90"/>
                <a:gd name="T55" fmla="*/ 2147483647 h 66"/>
                <a:gd name="T56" fmla="*/ 2147483647 w 90"/>
                <a:gd name="T57" fmla="*/ 2147483647 h 66"/>
                <a:gd name="T58" fmla="*/ 2147483647 w 90"/>
                <a:gd name="T59" fmla="*/ 2147483647 h 66"/>
                <a:gd name="T60" fmla="*/ 2147483647 w 90"/>
                <a:gd name="T61" fmla="*/ 2147483647 h 66"/>
                <a:gd name="T62" fmla="*/ 2147483647 w 90"/>
                <a:gd name="T63" fmla="*/ 2147483647 h 66"/>
                <a:gd name="T64" fmla="*/ 2147483647 w 90"/>
                <a:gd name="T65" fmla="*/ 2147483647 h 66"/>
                <a:gd name="T66" fmla="*/ 2147483647 w 90"/>
                <a:gd name="T67" fmla="*/ 2147483647 h 66"/>
                <a:gd name="T68" fmla="*/ 2147483647 w 90"/>
                <a:gd name="T69" fmla="*/ 2147483647 h 66"/>
                <a:gd name="T70" fmla="*/ 2147483647 w 90"/>
                <a:gd name="T71" fmla="*/ 2147483647 h 66"/>
                <a:gd name="T72" fmla="*/ 2147483647 w 90"/>
                <a:gd name="T73" fmla="*/ 2147483647 h 66"/>
                <a:gd name="T74" fmla="*/ 2147483647 w 90"/>
                <a:gd name="T75" fmla="*/ 2147483647 h 66"/>
                <a:gd name="T76" fmla="*/ 2147483647 w 90"/>
                <a:gd name="T77" fmla="*/ 2147483647 h 66"/>
                <a:gd name="T78" fmla="*/ 2147483647 w 90"/>
                <a:gd name="T79" fmla="*/ 2147483647 h 66"/>
                <a:gd name="T80" fmla="*/ 2147483647 w 90"/>
                <a:gd name="T81" fmla="*/ 2147483647 h 66"/>
                <a:gd name="T82" fmla="*/ 2147483647 w 90"/>
                <a:gd name="T83" fmla="*/ 2147483647 h 66"/>
                <a:gd name="T84" fmla="*/ 2147483647 w 90"/>
                <a:gd name="T85" fmla="*/ 2147483647 h 66"/>
                <a:gd name="T86" fmla="*/ 2147483647 w 90"/>
                <a:gd name="T87" fmla="*/ 2147483647 h 66"/>
                <a:gd name="T88" fmla="*/ 2147483647 w 90"/>
                <a:gd name="T89" fmla="*/ 2147483647 h 66"/>
                <a:gd name="T90" fmla="*/ 2147483647 w 90"/>
                <a:gd name="T91" fmla="*/ 2147483647 h 66"/>
                <a:gd name="T92" fmla="*/ 2147483647 w 90"/>
                <a:gd name="T93" fmla="*/ 2147483647 h 66"/>
                <a:gd name="T94" fmla="*/ 2147483647 w 90"/>
                <a:gd name="T95" fmla="*/ 2147483647 h 66"/>
                <a:gd name="T96" fmla="*/ 2147483647 w 90"/>
                <a:gd name="T97" fmla="*/ 2147483647 h 66"/>
                <a:gd name="T98" fmla="*/ 2147483647 w 90"/>
                <a:gd name="T99" fmla="*/ 2147483647 h 66"/>
                <a:gd name="T100" fmla="*/ 2147483647 w 90"/>
                <a:gd name="T101" fmla="*/ 2147483647 h 66"/>
                <a:gd name="T102" fmla="*/ 2147483647 w 90"/>
                <a:gd name="T103" fmla="*/ 2147483647 h 66"/>
                <a:gd name="T104" fmla="*/ 2147483647 w 90"/>
                <a:gd name="T105" fmla="*/ 2147483647 h 66"/>
                <a:gd name="T106" fmla="*/ 2147483647 w 90"/>
                <a:gd name="T107" fmla="*/ 2147483647 h 66"/>
                <a:gd name="T108" fmla="*/ 2147483647 w 90"/>
                <a:gd name="T109" fmla="*/ 2147483647 h 66"/>
                <a:gd name="T110" fmla="*/ 2147483647 w 90"/>
                <a:gd name="T111" fmla="*/ 2147483647 h 66"/>
                <a:gd name="T112" fmla="*/ 2147483647 w 90"/>
                <a:gd name="T113" fmla="*/ 2147483647 h 66"/>
                <a:gd name="T114" fmla="*/ 2147483647 w 90"/>
                <a:gd name="T115" fmla="*/ 2147483647 h 66"/>
                <a:gd name="T116" fmla="*/ 2147483647 w 90"/>
                <a:gd name="T117" fmla="*/ 0 h 66"/>
                <a:gd name="T118" fmla="*/ 2147483647 w 90"/>
                <a:gd name="T119" fmla="*/ 0 h 6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0"/>
                <a:gd name="T181" fmla="*/ 0 h 66"/>
                <a:gd name="T182" fmla="*/ 90 w 90"/>
                <a:gd name="T183" fmla="*/ 66 h 6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0" h="66">
                  <a:moveTo>
                    <a:pt x="43" y="0"/>
                  </a:moveTo>
                  <a:lnTo>
                    <a:pt x="40" y="2"/>
                  </a:lnTo>
                  <a:lnTo>
                    <a:pt x="36" y="2"/>
                  </a:lnTo>
                  <a:lnTo>
                    <a:pt x="36" y="4"/>
                  </a:lnTo>
                  <a:lnTo>
                    <a:pt x="36" y="7"/>
                  </a:lnTo>
                  <a:lnTo>
                    <a:pt x="33" y="7"/>
                  </a:lnTo>
                  <a:lnTo>
                    <a:pt x="31" y="9"/>
                  </a:lnTo>
                  <a:lnTo>
                    <a:pt x="31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4" y="19"/>
                  </a:lnTo>
                  <a:lnTo>
                    <a:pt x="24" y="21"/>
                  </a:lnTo>
                  <a:lnTo>
                    <a:pt x="21" y="23"/>
                  </a:lnTo>
                  <a:lnTo>
                    <a:pt x="21" y="26"/>
                  </a:lnTo>
                  <a:lnTo>
                    <a:pt x="21" y="28"/>
                  </a:lnTo>
                  <a:lnTo>
                    <a:pt x="19" y="28"/>
                  </a:lnTo>
                  <a:lnTo>
                    <a:pt x="17" y="28"/>
                  </a:lnTo>
                  <a:lnTo>
                    <a:pt x="17" y="30"/>
                  </a:lnTo>
                  <a:lnTo>
                    <a:pt x="19" y="30"/>
                  </a:lnTo>
                  <a:lnTo>
                    <a:pt x="19" y="33"/>
                  </a:lnTo>
                  <a:lnTo>
                    <a:pt x="17" y="33"/>
                  </a:lnTo>
                  <a:lnTo>
                    <a:pt x="19" y="33"/>
                  </a:lnTo>
                  <a:lnTo>
                    <a:pt x="14" y="33"/>
                  </a:lnTo>
                  <a:lnTo>
                    <a:pt x="10" y="40"/>
                  </a:lnTo>
                  <a:lnTo>
                    <a:pt x="7" y="38"/>
                  </a:lnTo>
                  <a:lnTo>
                    <a:pt x="5" y="40"/>
                  </a:lnTo>
                  <a:lnTo>
                    <a:pt x="2" y="40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2" y="42"/>
                  </a:lnTo>
                  <a:lnTo>
                    <a:pt x="5" y="47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2" y="54"/>
                  </a:lnTo>
                  <a:lnTo>
                    <a:pt x="5" y="54"/>
                  </a:lnTo>
                  <a:lnTo>
                    <a:pt x="10" y="52"/>
                  </a:lnTo>
                  <a:lnTo>
                    <a:pt x="17" y="52"/>
                  </a:lnTo>
                  <a:lnTo>
                    <a:pt x="24" y="52"/>
                  </a:lnTo>
                  <a:lnTo>
                    <a:pt x="26" y="52"/>
                  </a:lnTo>
                  <a:lnTo>
                    <a:pt x="28" y="54"/>
                  </a:lnTo>
                  <a:lnTo>
                    <a:pt x="36" y="54"/>
                  </a:lnTo>
                  <a:lnTo>
                    <a:pt x="38" y="52"/>
                  </a:lnTo>
                  <a:lnTo>
                    <a:pt x="43" y="52"/>
                  </a:lnTo>
                  <a:lnTo>
                    <a:pt x="45" y="52"/>
                  </a:lnTo>
                  <a:lnTo>
                    <a:pt x="47" y="49"/>
                  </a:lnTo>
                  <a:lnTo>
                    <a:pt x="47" y="52"/>
                  </a:lnTo>
                  <a:lnTo>
                    <a:pt x="45" y="54"/>
                  </a:lnTo>
                  <a:lnTo>
                    <a:pt x="47" y="54"/>
                  </a:lnTo>
                  <a:lnTo>
                    <a:pt x="52" y="54"/>
                  </a:lnTo>
                  <a:lnTo>
                    <a:pt x="54" y="52"/>
                  </a:lnTo>
                  <a:lnTo>
                    <a:pt x="57" y="52"/>
                  </a:lnTo>
                  <a:lnTo>
                    <a:pt x="59" y="52"/>
                  </a:lnTo>
                  <a:lnTo>
                    <a:pt x="62" y="54"/>
                  </a:lnTo>
                  <a:lnTo>
                    <a:pt x="59" y="54"/>
                  </a:lnTo>
                  <a:lnTo>
                    <a:pt x="54" y="56"/>
                  </a:lnTo>
                  <a:lnTo>
                    <a:pt x="52" y="59"/>
                  </a:lnTo>
                  <a:lnTo>
                    <a:pt x="50" y="61"/>
                  </a:lnTo>
                  <a:lnTo>
                    <a:pt x="47" y="61"/>
                  </a:lnTo>
                  <a:lnTo>
                    <a:pt x="50" y="64"/>
                  </a:lnTo>
                  <a:lnTo>
                    <a:pt x="52" y="61"/>
                  </a:lnTo>
                  <a:lnTo>
                    <a:pt x="54" y="61"/>
                  </a:lnTo>
                  <a:lnTo>
                    <a:pt x="57" y="59"/>
                  </a:lnTo>
                  <a:lnTo>
                    <a:pt x="62" y="56"/>
                  </a:lnTo>
                  <a:lnTo>
                    <a:pt x="66" y="54"/>
                  </a:lnTo>
                  <a:lnTo>
                    <a:pt x="66" y="56"/>
                  </a:lnTo>
                  <a:lnTo>
                    <a:pt x="69" y="49"/>
                  </a:lnTo>
                  <a:lnTo>
                    <a:pt x="71" y="49"/>
                  </a:lnTo>
                  <a:lnTo>
                    <a:pt x="71" y="52"/>
                  </a:lnTo>
                  <a:lnTo>
                    <a:pt x="73" y="54"/>
                  </a:lnTo>
                  <a:lnTo>
                    <a:pt x="73" y="56"/>
                  </a:lnTo>
                  <a:lnTo>
                    <a:pt x="71" y="59"/>
                  </a:lnTo>
                  <a:lnTo>
                    <a:pt x="71" y="64"/>
                  </a:lnTo>
                  <a:lnTo>
                    <a:pt x="73" y="64"/>
                  </a:lnTo>
                  <a:lnTo>
                    <a:pt x="78" y="59"/>
                  </a:lnTo>
                  <a:lnTo>
                    <a:pt x="78" y="61"/>
                  </a:lnTo>
                  <a:lnTo>
                    <a:pt x="78" y="64"/>
                  </a:lnTo>
                  <a:lnTo>
                    <a:pt x="78" y="66"/>
                  </a:lnTo>
                  <a:lnTo>
                    <a:pt x="80" y="66"/>
                  </a:lnTo>
                  <a:lnTo>
                    <a:pt x="85" y="66"/>
                  </a:lnTo>
                  <a:lnTo>
                    <a:pt x="85" y="61"/>
                  </a:lnTo>
                  <a:lnTo>
                    <a:pt x="88" y="59"/>
                  </a:lnTo>
                  <a:lnTo>
                    <a:pt x="90" y="54"/>
                  </a:lnTo>
                  <a:lnTo>
                    <a:pt x="90" y="52"/>
                  </a:lnTo>
                  <a:lnTo>
                    <a:pt x="88" y="52"/>
                  </a:lnTo>
                  <a:lnTo>
                    <a:pt x="85" y="54"/>
                  </a:lnTo>
                  <a:lnTo>
                    <a:pt x="83" y="54"/>
                  </a:lnTo>
                  <a:lnTo>
                    <a:pt x="83" y="52"/>
                  </a:lnTo>
                  <a:lnTo>
                    <a:pt x="85" y="49"/>
                  </a:lnTo>
                  <a:lnTo>
                    <a:pt x="85" y="47"/>
                  </a:lnTo>
                  <a:lnTo>
                    <a:pt x="88" y="47"/>
                  </a:lnTo>
                  <a:lnTo>
                    <a:pt x="88" y="45"/>
                  </a:lnTo>
                  <a:lnTo>
                    <a:pt x="83" y="47"/>
                  </a:lnTo>
                  <a:lnTo>
                    <a:pt x="80" y="49"/>
                  </a:lnTo>
                  <a:lnTo>
                    <a:pt x="78" y="52"/>
                  </a:lnTo>
                  <a:lnTo>
                    <a:pt x="76" y="52"/>
                  </a:lnTo>
                  <a:lnTo>
                    <a:pt x="76" y="49"/>
                  </a:lnTo>
                  <a:lnTo>
                    <a:pt x="76" y="47"/>
                  </a:lnTo>
                  <a:lnTo>
                    <a:pt x="73" y="45"/>
                  </a:lnTo>
                  <a:lnTo>
                    <a:pt x="78" y="45"/>
                  </a:lnTo>
                  <a:lnTo>
                    <a:pt x="80" y="42"/>
                  </a:lnTo>
                  <a:lnTo>
                    <a:pt x="83" y="42"/>
                  </a:lnTo>
                  <a:lnTo>
                    <a:pt x="85" y="40"/>
                  </a:lnTo>
                  <a:lnTo>
                    <a:pt x="83" y="40"/>
                  </a:lnTo>
                  <a:lnTo>
                    <a:pt x="78" y="40"/>
                  </a:lnTo>
                  <a:lnTo>
                    <a:pt x="76" y="40"/>
                  </a:lnTo>
                  <a:lnTo>
                    <a:pt x="73" y="42"/>
                  </a:lnTo>
                  <a:lnTo>
                    <a:pt x="71" y="40"/>
                  </a:lnTo>
                  <a:lnTo>
                    <a:pt x="73" y="40"/>
                  </a:lnTo>
                  <a:lnTo>
                    <a:pt x="76" y="38"/>
                  </a:lnTo>
                  <a:lnTo>
                    <a:pt x="73" y="38"/>
                  </a:lnTo>
                  <a:lnTo>
                    <a:pt x="73" y="35"/>
                  </a:lnTo>
                  <a:lnTo>
                    <a:pt x="76" y="33"/>
                  </a:lnTo>
                  <a:lnTo>
                    <a:pt x="78" y="30"/>
                  </a:lnTo>
                  <a:lnTo>
                    <a:pt x="73" y="28"/>
                  </a:lnTo>
                  <a:lnTo>
                    <a:pt x="69" y="28"/>
                  </a:lnTo>
                  <a:lnTo>
                    <a:pt x="66" y="28"/>
                  </a:lnTo>
                  <a:lnTo>
                    <a:pt x="57" y="30"/>
                  </a:lnTo>
                  <a:lnTo>
                    <a:pt x="54" y="30"/>
                  </a:lnTo>
                  <a:lnTo>
                    <a:pt x="57" y="28"/>
                  </a:lnTo>
                  <a:lnTo>
                    <a:pt x="57" y="26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47" y="28"/>
                  </a:lnTo>
                  <a:lnTo>
                    <a:pt x="47" y="26"/>
                  </a:lnTo>
                  <a:lnTo>
                    <a:pt x="45" y="26"/>
                  </a:lnTo>
                  <a:lnTo>
                    <a:pt x="47" y="23"/>
                  </a:lnTo>
                  <a:lnTo>
                    <a:pt x="52" y="21"/>
                  </a:lnTo>
                  <a:lnTo>
                    <a:pt x="50" y="21"/>
                  </a:lnTo>
                  <a:lnTo>
                    <a:pt x="45" y="21"/>
                  </a:lnTo>
                  <a:lnTo>
                    <a:pt x="45" y="19"/>
                  </a:lnTo>
                  <a:lnTo>
                    <a:pt x="43" y="19"/>
                  </a:lnTo>
                  <a:lnTo>
                    <a:pt x="40" y="21"/>
                  </a:lnTo>
                  <a:lnTo>
                    <a:pt x="38" y="23"/>
                  </a:lnTo>
                  <a:lnTo>
                    <a:pt x="36" y="26"/>
                  </a:lnTo>
                  <a:lnTo>
                    <a:pt x="33" y="23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40" y="16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3" y="9"/>
                  </a:lnTo>
                  <a:lnTo>
                    <a:pt x="45" y="9"/>
                  </a:lnTo>
                  <a:lnTo>
                    <a:pt x="47" y="9"/>
                  </a:lnTo>
                  <a:lnTo>
                    <a:pt x="47" y="4"/>
                  </a:lnTo>
                  <a:lnTo>
                    <a:pt x="45" y="4"/>
                  </a:lnTo>
                  <a:lnTo>
                    <a:pt x="47" y="2"/>
                  </a:lnTo>
                  <a:lnTo>
                    <a:pt x="50" y="2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09" name="Freeform 729"/>
            <p:cNvSpPr>
              <a:spLocks/>
            </p:cNvSpPr>
            <p:nvPr/>
          </p:nvSpPr>
          <p:spPr bwMode="auto">
            <a:xfrm>
              <a:off x="695" y="1286"/>
              <a:ext cx="22" cy="11"/>
            </a:xfrm>
            <a:custGeom>
              <a:avLst/>
              <a:gdLst>
                <a:gd name="T0" fmla="*/ 2147483647 w 19"/>
                <a:gd name="T1" fmla="*/ 2147483647 h 10"/>
                <a:gd name="T2" fmla="*/ 2147483647 w 19"/>
                <a:gd name="T3" fmla="*/ 2147483647 h 10"/>
                <a:gd name="T4" fmla="*/ 2147483647 w 19"/>
                <a:gd name="T5" fmla="*/ 2147483647 h 10"/>
                <a:gd name="T6" fmla="*/ 2147483647 w 19"/>
                <a:gd name="T7" fmla="*/ 2147483647 h 10"/>
                <a:gd name="T8" fmla="*/ 2147483647 w 19"/>
                <a:gd name="T9" fmla="*/ 2147483647 h 10"/>
                <a:gd name="T10" fmla="*/ 2147483647 w 19"/>
                <a:gd name="T11" fmla="*/ 2147483647 h 10"/>
                <a:gd name="T12" fmla="*/ 2147483647 w 19"/>
                <a:gd name="T13" fmla="*/ 2147483647 h 10"/>
                <a:gd name="T14" fmla="*/ 2147483647 w 19"/>
                <a:gd name="T15" fmla="*/ 2147483647 h 10"/>
                <a:gd name="T16" fmla="*/ 2147483647 w 19"/>
                <a:gd name="T17" fmla="*/ 2147483647 h 10"/>
                <a:gd name="T18" fmla="*/ 2147483647 w 19"/>
                <a:gd name="T19" fmla="*/ 2147483647 h 10"/>
                <a:gd name="T20" fmla="*/ 2147483647 w 19"/>
                <a:gd name="T21" fmla="*/ 2147483647 h 10"/>
                <a:gd name="T22" fmla="*/ 2147483647 w 19"/>
                <a:gd name="T23" fmla="*/ 2147483647 h 10"/>
                <a:gd name="T24" fmla="*/ 2147483647 w 19"/>
                <a:gd name="T25" fmla="*/ 2147483647 h 10"/>
                <a:gd name="T26" fmla="*/ 2147483647 w 19"/>
                <a:gd name="T27" fmla="*/ 2147483647 h 10"/>
                <a:gd name="T28" fmla="*/ 2147483647 w 19"/>
                <a:gd name="T29" fmla="*/ 2147483647 h 10"/>
                <a:gd name="T30" fmla="*/ 2147483647 w 19"/>
                <a:gd name="T31" fmla="*/ 0 h 10"/>
                <a:gd name="T32" fmla="*/ 2147483647 w 19"/>
                <a:gd name="T33" fmla="*/ 0 h 10"/>
                <a:gd name="T34" fmla="*/ 2147483647 w 19"/>
                <a:gd name="T35" fmla="*/ 0 h 10"/>
                <a:gd name="T36" fmla="*/ 2147483647 w 19"/>
                <a:gd name="T37" fmla="*/ 2147483647 h 10"/>
                <a:gd name="T38" fmla="*/ 2147483647 w 19"/>
                <a:gd name="T39" fmla="*/ 2147483647 h 10"/>
                <a:gd name="T40" fmla="*/ 2147483647 w 19"/>
                <a:gd name="T41" fmla="*/ 2147483647 h 10"/>
                <a:gd name="T42" fmla="*/ 2147483647 w 19"/>
                <a:gd name="T43" fmla="*/ 2147483647 h 10"/>
                <a:gd name="T44" fmla="*/ 2147483647 w 19"/>
                <a:gd name="T45" fmla="*/ 2147483647 h 10"/>
                <a:gd name="T46" fmla="*/ 2147483647 w 19"/>
                <a:gd name="T47" fmla="*/ 2147483647 h 10"/>
                <a:gd name="T48" fmla="*/ 2147483647 w 19"/>
                <a:gd name="T49" fmla="*/ 2147483647 h 10"/>
                <a:gd name="T50" fmla="*/ 2147483647 w 19"/>
                <a:gd name="T51" fmla="*/ 2147483647 h 10"/>
                <a:gd name="T52" fmla="*/ 2147483647 w 19"/>
                <a:gd name="T53" fmla="*/ 2147483647 h 10"/>
                <a:gd name="T54" fmla="*/ 2147483647 w 19"/>
                <a:gd name="T55" fmla="*/ 2147483647 h 10"/>
                <a:gd name="T56" fmla="*/ 2147483647 w 19"/>
                <a:gd name="T57" fmla="*/ 2147483647 h 10"/>
                <a:gd name="T58" fmla="*/ 2147483647 w 19"/>
                <a:gd name="T59" fmla="*/ 2147483647 h 10"/>
                <a:gd name="T60" fmla="*/ 2147483647 w 19"/>
                <a:gd name="T61" fmla="*/ 2147483647 h 10"/>
                <a:gd name="T62" fmla="*/ 2147483647 w 19"/>
                <a:gd name="T63" fmla="*/ 2147483647 h 10"/>
                <a:gd name="T64" fmla="*/ 2147483647 w 19"/>
                <a:gd name="T65" fmla="*/ 2147483647 h 10"/>
                <a:gd name="T66" fmla="*/ 2147483647 w 19"/>
                <a:gd name="T67" fmla="*/ 2147483647 h 10"/>
                <a:gd name="T68" fmla="*/ 2147483647 w 19"/>
                <a:gd name="T69" fmla="*/ 2147483647 h 10"/>
                <a:gd name="T70" fmla="*/ 2147483647 w 19"/>
                <a:gd name="T71" fmla="*/ 2147483647 h 10"/>
                <a:gd name="T72" fmla="*/ 2147483647 w 19"/>
                <a:gd name="T73" fmla="*/ 2147483647 h 10"/>
                <a:gd name="T74" fmla="*/ 2147483647 w 19"/>
                <a:gd name="T75" fmla="*/ 2147483647 h 10"/>
                <a:gd name="T76" fmla="*/ 2147483647 w 19"/>
                <a:gd name="T77" fmla="*/ 2147483647 h 10"/>
                <a:gd name="T78" fmla="*/ 2147483647 w 19"/>
                <a:gd name="T79" fmla="*/ 2147483647 h 10"/>
                <a:gd name="T80" fmla="*/ 0 w 19"/>
                <a:gd name="T81" fmla="*/ 2147483647 h 10"/>
                <a:gd name="T82" fmla="*/ 0 w 19"/>
                <a:gd name="T83" fmla="*/ 2147483647 h 10"/>
                <a:gd name="T84" fmla="*/ 0 w 19"/>
                <a:gd name="T85" fmla="*/ 2147483647 h 10"/>
                <a:gd name="T86" fmla="*/ 0 w 19"/>
                <a:gd name="T87" fmla="*/ 2147483647 h 10"/>
                <a:gd name="T88" fmla="*/ 0 w 19"/>
                <a:gd name="T89" fmla="*/ 2147483647 h 10"/>
                <a:gd name="T90" fmla="*/ 2147483647 w 19"/>
                <a:gd name="T91" fmla="*/ 2147483647 h 1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9"/>
                <a:gd name="T139" fmla="*/ 0 h 10"/>
                <a:gd name="T140" fmla="*/ 19 w 19"/>
                <a:gd name="T141" fmla="*/ 10 h 1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9" h="10">
                  <a:moveTo>
                    <a:pt x="3" y="5"/>
                  </a:moveTo>
                  <a:lnTo>
                    <a:pt x="5" y="5"/>
                  </a:lnTo>
                  <a:lnTo>
                    <a:pt x="7" y="5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10" y="7"/>
                  </a:lnTo>
                  <a:lnTo>
                    <a:pt x="5" y="10"/>
                  </a:lnTo>
                  <a:lnTo>
                    <a:pt x="3" y="7"/>
                  </a:lnTo>
                  <a:lnTo>
                    <a:pt x="0" y="5"/>
                  </a:lnTo>
                  <a:lnTo>
                    <a:pt x="3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10" name="Freeform 730"/>
            <p:cNvSpPr>
              <a:spLocks/>
            </p:cNvSpPr>
            <p:nvPr/>
          </p:nvSpPr>
          <p:spPr bwMode="auto">
            <a:xfrm>
              <a:off x="695" y="1286"/>
              <a:ext cx="22" cy="11"/>
            </a:xfrm>
            <a:custGeom>
              <a:avLst/>
              <a:gdLst>
                <a:gd name="T0" fmla="*/ 2147483647 w 19"/>
                <a:gd name="T1" fmla="*/ 2147483647 h 10"/>
                <a:gd name="T2" fmla="*/ 2147483647 w 19"/>
                <a:gd name="T3" fmla="*/ 2147483647 h 10"/>
                <a:gd name="T4" fmla="*/ 2147483647 w 19"/>
                <a:gd name="T5" fmla="*/ 2147483647 h 10"/>
                <a:gd name="T6" fmla="*/ 2147483647 w 19"/>
                <a:gd name="T7" fmla="*/ 2147483647 h 10"/>
                <a:gd name="T8" fmla="*/ 2147483647 w 19"/>
                <a:gd name="T9" fmla="*/ 2147483647 h 10"/>
                <a:gd name="T10" fmla="*/ 2147483647 w 19"/>
                <a:gd name="T11" fmla="*/ 2147483647 h 10"/>
                <a:gd name="T12" fmla="*/ 2147483647 w 19"/>
                <a:gd name="T13" fmla="*/ 2147483647 h 10"/>
                <a:gd name="T14" fmla="*/ 2147483647 w 19"/>
                <a:gd name="T15" fmla="*/ 2147483647 h 10"/>
                <a:gd name="T16" fmla="*/ 2147483647 w 19"/>
                <a:gd name="T17" fmla="*/ 2147483647 h 10"/>
                <a:gd name="T18" fmla="*/ 2147483647 w 19"/>
                <a:gd name="T19" fmla="*/ 2147483647 h 10"/>
                <a:gd name="T20" fmla="*/ 2147483647 w 19"/>
                <a:gd name="T21" fmla="*/ 2147483647 h 10"/>
                <a:gd name="T22" fmla="*/ 2147483647 w 19"/>
                <a:gd name="T23" fmla="*/ 2147483647 h 10"/>
                <a:gd name="T24" fmla="*/ 2147483647 w 19"/>
                <a:gd name="T25" fmla="*/ 2147483647 h 10"/>
                <a:gd name="T26" fmla="*/ 2147483647 w 19"/>
                <a:gd name="T27" fmla="*/ 2147483647 h 10"/>
                <a:gd name="T28" fmla="*/ 2147483647 w 19"/>
                <a:gd name="T29" fmla="*/ 2147483647 h 10"/>
                <a:gd name="T30" fmla="*/ 2147483647 w 19"/>
                <a:gd name="T31" fmla="*/ 0 h 10"/>
                <a:gd name="T32" fmla="*/ 2147483647 w 19"/>
                <a:gd name="T33" fmla="*/ 0 h 10"/>
                <a:gd name="T34" fmla="*/ 2147483647 w 19"/>
                <a:gd name="T35" fmla="*/ 0 h 10"/>
                <a:gd name="T36" fmla="*/ 2147483647 w 19"/>
                <a:gd name="T37" fmla="*/ 2147483647 h 10"/>
                <a:gd name="T38" fmla="*/ 2147483647 w 19"/>
                <a:gd name="T39" fmla="*/ 2147483647 h 10"/>
                <a:gd name="T40" fmla="*/ 2147483647 w 19"/>
                <a:gd name="T41" fmla="*/ 2147483647 h 10"/>
                <a:gd name="T42" fmla="*/ 2147483647 w 19"/>
                <a:gd name="T43" fmla="*/ 2147483647 h 10"/>
                <a:gd name="T44" fmla="*/ 2147483647 w 19"/>
                <a:gd name="T45" fmla="*/ 2147483647 h 10"/>
                <a:gd name="T46" fmla="*/ 2147483647 w 19"/>
                <a:gd name="T47" fmla="*/ 2147483647 h 10"/>
                <a:gd name="T48" fmla="*/ 2147483647 w 19"/>
                <a:gd name="T49" fmla="*/ 2147483647 h 10"/>
                <a:gd name="T50" fmla="*/ 2147483647 w 19"/>
                <a:gd name="T51" fmla="*/ 2147483647 h 10"/>
                <a:gd name="T52" fmla="*/ 2147483647 w 19"/>
                <a:gd name="T53" fmla="*/ 2147483647 h 10"/>
                <a:gd name="T54" fmla="*/ 2147483647 w 19"/>
                <a:gd name="T55" fmla="*/ 2147483647 h 10"/>
                <a:gd name="T56" fmla="*/ 2147483647 w 19"/>
                <a:gd name="T57" fmla="*/ 2147483647 h 10"/>
                <a:gd name="T58" fmla="*/ 2147483647 w 19"/>
                <a:gd name="T59" fmla="*/ 2147483647 h 10"/>
                <a:gd name="T60" fmla="*/ 2147483647 w 19"/>
                <a:gd name="T61" fmla="*/ 2147483647 h 10"/>
                <a:gd name="T62" fmla="*/ 2147483647 w 19"/>
                <a:gd name="T63" fmla="*/ 2147483647 h 10"/>
                <a:gd name="T64" fmla="*/ 2147483647 w 19"/>
                <a:gd name="T65" fmla="*/ 2147483647 h 10"/>
                <a:gd name="T66" fmla="*/ 2147483647 w 19"/>
                <a:gd name="T67" fmla="*/ 2147483647 h 10"/>
                <a:gd name="T68" fmla="*/ 2147483647 w 19"/>
                <a:gd name="T69" fmla="*/ 2147483647 h 10"/>
                <a:gd name="T70" fmla="*/ 2147483647 w 19"/>
                <a:gd name="T71" fmla="*/ 2147483647 h 10"/>
                <a:gd name="T72" fmla="*/ 2147483647 w 19"/>
                <a:gd name="T73" fmla="*/ 2147483647 h 10"/>
                <a:gd name="T74" fmla="*/ 2147483647 w 19"/>
                <a:gd name="T75" fmla="*/ 2147483647 h 10"/>
                <a:gd name="T76" fmla="*/ 2147483647 w 19"/>
                <a:gd name="T77" fmla="*/ 2147483647 h 10"/>
                <a:gd name="T78" fmla="*/ 2147483647 w 19"/>
                <a:gd name="T79" fmla="*/ 2147483647 h 10"/>
                <a:gd name="T80" fmla="*/ 0 w 19"/>
                <a:gd name="T81" fmla="*/ 2147483647 h 10"/>
                <a:gd name="T82" fmla="*/ 0 w 19"/>
                <a:gd name="T83" fmla="*/ 2147483647 h 10"/>
                <a:gd name="T84" fmla="*/ 0 w 19"/>
                <a:gd name="T85" fmla="*/ 2147483647 h 10"/>
                <a:gd name="T86" fmla="*/ 0 w 19"/>
                <a:gd name="T87" fmla="*/ 2147483647 h 10"/>
                <a:gd name="T88" fmla="*/ 0 w 19"/>
                <a:gd name="T89" fmla="*/ 2147483647 h 10"/>
                <a:gd name="T90" fmla="*/ 2147483647 w 19"/>
                <a:gd name="T91" fmla="*/ 2147483647 h 1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9"/>
                <a:gd name="T139" fmla="*/ 0 h 10"/>
                <a:gd name="T140" fmla="*/ 19 w 19"/>
                <a:gd name="T141" fmla="*/ 10 h 1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9" h="10">
                  <a:moveTo>
                    <a:pt x="3" y="5"/>
                  </a:moveTo>
                  <a:lnTo>
                    <a:pt x="5" y="5"/>
                  </a:lnTo>
                  <a:lnTo>
                    <a:pt x="7" y="5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10" y="7"/>
                  </a:lnTo>
                  <a:lnTo>
                    <a:pt x="5" y="10"/>
                  </a:lnTo>
                  <a:lnTo>
                    <a:pt x="3" y="7"/>
                  </a:lnTo>
                  <a:lnTo>
                    <a:pt x="0" y="5"/>
                  </a:lnTo>
                  <a:lnTo>
                    <a:pt x="3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11" name="Freeform 731"/>
            <p:cNvSpPr>
              <a:spLocks/>
            </p:cNvSpPr>
            <p:nvPr/>
          </p:nvSpPr>
          <p:spPr bwMode="auto">
            <a:xfrm>
              <a:off x="684" y="1294"/>
              <a:ext cx="17" cy="4"/>
            </a:xfrm>
            <a:custGeom>
              <a:avLst/>
              <a:gdLst>
                <a:gd name="T0" fmla="*/ 0 w 14"/>
                <a:gd name="T1" fmla="*/ 0 h 5"/>
                <a:gd name="T2" fmla="*/ 0 w 14"/>
                <a:gd name="T3" fmla="*/ 0 h 5"/>
                <a:gd name="T4" fmla="*/ 0 w 14"/>
                <a:gd name="T5" fmla="*/ 0 h 5"/>
                <a:gd name="T6" fmla="*/ 0 w 14"/>
                <a:gd name="T7" fmla="*/ 1717985853 h 5"/>
                <a:gd name="T8" fmla="*/ 2147483647 w 14"/>
                <a:gd name="T9" fmla="*/ 1717985853 h 5"/>
                <a:gd name="T10" fmla="*/ 2147483647 w 14"/>
                <a:gd name="T11" fmla="*/ 1717985853 h 5"/>
                <a:gd name="T12" fmla="*/ 2147483647 w 14"/>
                <a:gd name="T13" fmla="*/ 1717985853 h 5"/>
                <a:gd name="T14" fmla="*/ 2147483647 w 14"/>
                <a:gd name="T15" fmla="*/ 1717985853 h 5"/>
                <a:gd name="T16" fmla="*/ 2147483647 w 14"/>
                <a:gd name="T17" fmla="*/ 1717985853 h 5"/>
                <a:gd name="T18" fmla="*/ 2147483647 w 14"/>
                <a:gd name="T19" fmla="*/ 1717985853 h 5"/>
                <a:gd name="T20" fmla="*/ 2147483647 w 14"/>
                <a:gd name="T21" fmla="*/ 1717985853 h 5"/>
                <a:gd name="T22" fmla="*/ 2147483647 w 14"/>
                <a:gd name="T23" fmla="*/ 1717985853 h 5"/>
                <a:gd name="T24" fmla="*/ 2147483647 w 14"/>
                <a:gd name="T25" fmla="*/ 1717985853 h 5"/>
                <a:gd name="T26" fmla="*/ 2147483647 w 14"/>
                <a:gd name="T27" fmla="*/ 1717985853 h 5"/>
                <a:gd name="T28" fmla="*/ 2147483647 w 14"/>
                <a:gd name="T29" fmla="*/ 1717985853 h 5"/>
                <a:gd name="T30" fmla="*/ 2147483647 w 14"/>
                <a:gd name="T31" fmla="*/ 1717985853 h 5"/>
                <a:gd name="T32" fmla="*/ 2147483647 w 14"/>
                <a:gd name="T33" fmla="*/ 0 h 5"/>
                <a:gd name="T34" fmla="*/ 2147483647 w 14"/>
                <a:gd name="T35" fmla="*/ 0 h 5"/>
                <a:gd name="T36" fmla="*/ 2147483647 w 14"/>
                <a:gd name="T37" fmla="*/ 0 h 5"/>
                <a:gd name="T38" fmla="*/ 2147483647 w 14"/>
                <a:gd name="T39" fmla="*/ 0 h 5"/>
                <a:gd name="T40" fmla="*/ 0 w 14"/>
                <a:gd name="T41" fmla="*/ 0 h 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"/>
                <a:gd name="T64" fmla="*/ 0 h 5"/>
                <a:gd name="T65" fmla="*/ 14 w 14"/>
                <a:gd name="T66" fmla="*/ 5 h 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" h="5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7" y="3"/>
                  </a:lnTo>
                  <a:lnTo>
                    <a:pt x="7" y="5"/>
                  </a:lnTo>
                  <a:lnTo>
                    <a:pt x="9" y="5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2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12" name="Freeform 732"/>
            <p:cNvSpPr>
              <a:spLocks/>
            </p:cNvSpPr>
            <p:nvPr/>
          </p:nvSpPr>
          <p:spPr bwMode="auto">
            <a:xfrm>
              <a:off x="684" y="1294"/>
              <a:ext cx="17" cy="4"/>
            </a:xfrm>
            <a:custGeom>
              <a:avLst/>
              <a:gdLst>
                <a:gd name="T0" fmla="*/ 0 w 14"/>
                <a:gd name="T1" fmla="*/ 0 h 5"/>
                <a:gd name="T2" fmla="*/ 0 w 14"/>
                <a:gd name="T3" fmla="*/ 0 h 5"/>
                <a:gd name="T4" fmla="*/ 0 w 14"/>
                <a:gd name="T5" fmla="*/ 0 h 5"/>
                <a:gd name="T6" fmla="*/ 0 w 14"/>
                <a:gd name="T7" fmla="*/ 1717985853 h 5"/>
                <a:gd name="T8" fmla="*/ 2147483647 w 14"/>
                <a:gd name="T9" fmla="*/ 1717985853 h 5"/>
                <a:gd name="T10" fmla="*/ 2147483647 w 14"/>
                <a:gd name="T11" fmla="*/ 1717985853 h 5"/>
                <a:gd name="T12" fmla="*/ 2147483647 w 14"/>
                <a:gd name="T13" fmla="*/ 1717985853 h 5"/>
                <a:gd name="T14" fmla="*/ 2147483647 w 14"/>
                <a:gd name="T15" fmla="*/ 1717985853 h 5"/>
                <a:gd name="T16" fmla="*/ 2147483647 w 14"/>
                <a:gd name="T17" fmla="*/ 1717985853 h 5"/>
                <a:gd name="T18" fmla="*/ 2147483647 w 14"/>
                <a:gd name="T19" fmla="*/ 1717985853 h 5"/>
                <a:gd name="T20" fmla="*/ 2147483647 w 14"/>
                <a:gd name="T21" fmla="*/ 1717985853 h 5"/>
                <a:gd name="T22" fmla="*/ 2147483647 w 14"/>
                <a:gd name="T23" fmla="*/ 1717985853 h 5"/>
                <a:gd name="T24" fmla="*/ 2147483647 w 14"/>
                <a:gd name="T25" fmla="*/ 1717985853 h 5"/>
                <a:gd name="T26" fmla="*/ 2147483647 w 14"/>
                <a:gd name="T27" fmla="*/ 1717985853 h 5"/>
                <a:gd name="T28" fmla="*/ 2147483647 w 14"/>
                <a:gd name="T29" fmla="*/ 1717985853 h 5"/>
                <a:gd name="T30" fmla="*/ 2147483647 w 14"/>
                <a:gd name="T31" fmla="*/ 1717985853 h 5"/>
                <a:gd name="T32" fmla="*/ 2147483647 w 14"/>
                <a:gd name="T33" fmla="*/ 0 h 5"/>
                <a:gd name="T34" fmla="*/ 2147483647 w 14"/>
                <a:gd name="T35" fmla="*/ 0 h 5"/>
                <a:gd name="T36" fmla="*/ 2147483647 w 14"/>
                <a:gd name="T37" fmla="*/ 0 h 5"/>
                <a:gd name="T38" fmla="*/ 2147483647 w 14"/>
                <a:gd name="T39" fmla="*/ 0 h 5"/>
                <a:gd name="T40" fmla="*/ 0 w 14"/>
                <a:gd name="T41" fmla="*/ 0 h 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"/>
                <a:gd name="T64" fmla="*/ 0 h 5"/>
                <a:gd name="T65" fmla="*/ 14 w 14"/>
                <a:gd name="T66" fmla="*/ 5 h 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" h="5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7" y="3"/>
                  </a:lnTo>
                  <a:lnTo>
                    <a:pt x="7" y="5"/>
                  </a:lnTo>
                  <a:lnTo>
                    <a:pt x="9" y="5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2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13" name="Freeform 733"/>
            <p:cNvSpPr>
              <a:spLocks/>
            </p:cNvSpPr>
            <p:nvPr/>
          </p:nvSpPr>
          <p:spPr bwMode="auto">
            <a:xfrm>
              <a:off x="1253" y="1284"/>
              <a:ext cx="66" cy="23"/>
            </a:xfrm>
            <a:custGeom>
              <a:avLst/>
              <a:gdLst>
                <a:gd name="T0" fmla="*/ 2147483647 w 57"/>
                <a:gd name="T1" fmla="*/ 2147483647 h 21"/>
                <a:gd name="T2" fmla="*/ 2147483647 w 57"/>
                <a:gd name="T3" fmla="*/ 2147483647 h 21"/>
                <a:gd name="T4" fmla="*/ 2147483647 w 57"/>
                <a:gd name="T5" fmla="*/ 2147483647 h 21"/>
                <a:gd name="T6" fmla="*/ 2147483647 w 57"/>
                <a:gd name="T7" fmla="*/ 2147483647 h 21"/>
                <a:gd name="T8" fmla="*/ 2147483647 w 57"/>
                <a:gd name="T9" fmla="*/ 0 h 21"/>
                <a:gd name="T10" fmla="*/ 2147483647 w 57"/>
                <a:gd name="T11" fmla="*/ 2147483647 h 21"/>
                <a:gd name="T12" fmla="*/ 2147483647 w 57"/>
                <a:gd name="T13" fmla="*/ 2147483647 h 21"/>
                <a:gd name="T14" fmla="*/ 2147483647 w 57"/>
                <a:gd name="T15" fmla="*/ 2147483647 h 21"/>
                <a:gd name="T16" fmla="*/ 2147483647 w 57"/>
                <a:gd name="T17" fmla="*/ 2147483647 h 21"/>
                <a:gd name="T18" fmla="*/ 2147483647 w 57"/>
                <a:gd name="T19" fmla="*/ 2147483647 h 21"/>
                <a:gd name="T20" fmla="*/ 2147483647 w 57"/>
                <a:gd name="T21" fmla="*/ 2147483647 h 21"/>
                <a:gd name="T22" fmla="*/ 2147483647 w 57"/>
                <a:gd name="T23" fmla="*/ 2147483647 h 21"/>
                <a:gd name="T24" fmla="*/ 2147483647 w 57"/>
                <a:gd name="T25" fmla="*/ 2147483647 h 21"/>
                <a:gd name="T26" fmla="*/ 0 w 57"/>
                <a:gd name="T27" fmla="*/ 2147483647 h 21"/>
                <a:gd name="T28" fmla="*/ 2147483647 w 57"/>
                <a:gd name="T29" fmla="*/ 2147483647 h 21"/>
                <a:gd name="T30" fmla="*/ 2147483647 w 57"/>
                <a:gd name="T31" fmla="*/ 2147483647 h 21"/>
                <a:gd name="T32" fmla="*/ 2147483647 w 57"/>
                <a:gd name="T33" fmla="*/ 2147483647 h 21"/>
                <a:gd name="T34" fmla="*/ 2147483647 w 57"/>
                <a:gd name="T35" fmla="*/ 2147483647 h 21"/>
                <a:gd name="T36" fmla="*/ 2147483647 w 57"/>
                <a:gd name="T37" fmla="*/ 2147483647 h 21"/>
                <a:gd name="T38" fmla="*/ 2147483647 w 57"/>
                <a:gd name="T39" fmla="*/ 2147483647 h 21"/>
                <a:gd name="T40" fmla="*/ 2147483647 w 57"/>
                <a:gd name="T41" fmla="*/ 2147483647 h 21"/>
                <a:gd name="T42" fmla="*/ 2147483647 w 57"/>
                <a:gd name="T43" fmla="*/ 2147483647 h 21"/>
                <a:gd name="T44" fmla="*/ 2147483647 w 57"/>
                <a:gd name="T45" fmla="*/ 2147483647 h 21"/>
                <a:gd name="T46" fmla="*/ 2147483647 w 57"/>
                <a:gd name="T47" fmla="*/ 2147483647 h 21"/>
                <a:gd name="T48" fmla="*/ 2147483647 w 57"/>
                <a:gd name="T49" fmla="*/ 2147483647 h 21"/>
                <a:gd name="T50" fmla="*/ 2147483647 w 57"/>
                <a:gd name="T51" fmla="*/ 2147483647 h 21"/>
                <a:gd name="T52" fmla="*/ 2147483647 w 57"/>
                <a:gd name="T53" fmla="*/ 2147483647 h 21"/>
                <a:gd name="T54" fmla="*/ 2147483647 w 57"/>
                <a:gd name="T55" fmla="*/ 2147483647 h 21"/>
                <a:gd name="T56" fmla="*/ 2147483647 w 57"/>
                <a:gd name="T57" fmla="*/ 2147483647 h 21"/>
                <a:gd name="T58" fmla="*/ 2147483647 w 57"/>
                <a:gd name="T59" fmla="*/ 2147483647 h 21"/>
                <a:gd name="T60" fmla="*/ 2147483647 w 57"/>
                <a:gd name="T61" fmla="*/ 2147483647 h 21"/>
                <a:gd name="T62" fmla="*/ 2147483647 w 57"/>
                <a:gd name="T63" fmla="*/ 2147483647 h 21"/>
                <a:gd name="T64" fmla="*/ 2147483647 w 57"/>
                <a:gd name="T65" fmla="*/ 2147483647 h 21"/>
                <a:gd name="T66" fmla="*/ 2147483647 w 57"/>
                <a:gd name="T67" fmla="*/ 2147483647 h 21"/>
                <a:gd name="T68" fmla="*/ 2147483647 w 57"/>
                <a:gd name="T69" fmla="*/ 2147483647 h 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7"/>
                <a:gd name="T106" fmla="*/ 0 h 21"/>
                <a:gd name="T107" fmla="*/ 57 w 57"/>
                <a:gd name="T108" fmla="*/ 21 h 2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7" h="21">
                  <a:moveTo>
                    <a:pt x="33" y="5"/>
                  </a:moveTo>
                  <a:lnTo>
                    <a:pt x="31" y="5"/>
                  </a:lnTo>
                  <a:lnTo>
                    <a:pt x="28" y="5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9" y="9"/>
                  </a:lnTo>
                  <a:lnTo>
                    <a:pt x="5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5" y="17"/>
                  </a:lnTo>
                  <a:lnTo>
                    <a:pt x="5" y="14"/>
                  </a:lnTo>
                  <a:lnTo>
                    <a:pt x="7" y="14"/>
                  </a:lnTo>
                  <a:lnTo>
                    <a:pt x="9" y="14"/>
                  </a:lnTo>
                  <a:lnTo>
                    <a:pt x="9" y="17"/>
                  </a:lnTo>
                  <a:lnTo>
                    <a:pt x="12" y="17"/>
                  </a:lnTo>
                  <a:lnTo>
                    <a:pt x="14" y="17"/>
                  </a:lnTo>
                  <a:lnTo>
                    <a:pt x="14" y="14"/>
                  </a:lnTo>
                  <a:lnTo>
                    <a:pt x="16" y="17"/>
                  </a:lnTo>
                  <a:lnTo>
                    <a:pt x="19" y="17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31" y="19"/>
                  </a:lnTo>
                  <a:lnTo>
                    <a:pt x="33" y="19"/>
                  </a:lnTo>
                  <a:lnTo>
                    <a:pt x="35" y="19"/>
                  </a:lnTo>
                  <a:lnTo>
                    <a:pt x="40" y="21"/>
                  </a:lnTo>
                  <a:lnTo>
                    <a:pt x="42" y="19"/>
                  </a:lnTo>
                  <a:lnTo>
                    <a:pt x="45" y="19"/>
                  </a:lnTo>
                  <a:lnTo>
                    <a:pt x="47" y="19"/>
                  </a:lnTo>
                  <a:lnTo>
                    <a:pt x="49" y="17"/>
                  </a:lnTo>
                  <a:lnTo>
                    <a:pt x="52" y="17"/>
                  </a:lnTo>
                  <a:lnTo>
                    <a:pt x="54" y="17"/>
                  </a:lnTo>
                  <a:lnTo>
                    <a:pt x="57" y="17"/>
                  </a:lnTo>
                  <a:lnTo>
                    <a:pt x="57" y="14"/>
                  </a:lnTo>
                  <a:lnTo>
                    <a:pt x="52" y="17"/>
                  </a:lnTo>
                  <a:lnTo>
                    <a:pt x="49" y="14"/>
                  </a:lnTo>
                  <a:lnTo>
                    <a:pt x="49" y="12"/>
                  </a:lnTo>
                  <a:lnTo>
                    <a:pt x="45" y="9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3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14" name="Freeform 734"/>
            <p:cNvSpPr>
              <a:spLocks/>
            </p:cNvSpPr>
            <p:nvPr/>
          </p:nvSpPr>
          <p:spPr bwMode="auto">
            <a:xfrm>
              <a:off x="1253" y="1284"/>
              <a:ext cx="66" cy="23"/>
            </a:xfrm>
            <a:custGeom>
              <a:avLst/>
              <a:gdLst>
                <a:gd name="T0" fmla="*/ 2147483647 w 57"/>
                <a:gd name="T1" fmla="*/ 2147483647 h 21"/>
                <a:gd name="T2" fmla="*/ 2147483647 w 57"/>
                <a:gd name="T3" fmla="*/ 2147483647 h 21"/>
                <a:gd name="T4" fmla="*/ 2147483647 w 57"/>
                <a:gd name="T5" fmla="*/ 2147483647 h 21"/>
                <a:gd name="T6" fmla="*/ 2147483647 w 57"/>
                <a:gd name="T7" fmla="*/ 2147483647 h 21"/>
                <a:gd name="T8" fmla="*/ 2147483647 w 57"/>
                <a:gd name="T9" fmla="*/ 0 h 21"/>
                <a:gd name="T10" fmla="*/ 2147483647 w 57"/>
                <a:gd name="T11" fmla="*/ 2147483647 h 21"/>
                <a:gd name="T12" fmla="*/ 2147483647 w 57"/>
                <a:gd name="T13" fmla="*/ 2147483647 h 21"/>
                <a:gd name="T14" fmla="*/ 2147483647 w 57"/>
                <a:gd name="T15" fmla="*/ 2147483647 h 21"/>
                <a:gd name="T16" fmla="*/ 2147483647 w 57"/>
                <a:gd name="T17" fmla="*/ 2147483647 h 21"/>
                <a:gd name="T18" fmla="*/ 2147483647 w 57"/>
                <a:gd name="T19" fmla="*/ 2147483647 h 21"/>
                <a:gd name="T20" fmla="*/ 2147483647 w 57"/>
                <a:gd name="T21" fmla="*/ 2147483647 h 21"/>
                <a:gd name="T22" fmla="*/ 2147483647 w 57"/>
                <a:gd name="T23" fmla="*/ 2147483647 h 21"/>
                <a:gd name="T24" fmla="*/ 2147483647 w 57"/>
                <a:gd name="T25" fmla="*/ 2147483647 h 21"/>
                <a:gd name="T26" fmla="*/ 0 w 57"/>
                <a:gd name="T27" fmla="*/ 2147483647 h 21"/>
                <a:gd name="T28" fmla="*/ 2147483647 w 57"/>
                <a:gd name="T29" fmla="*/ 2147483647 h 21"/>
                <a:gd name="T30" fmla="*/ 2147483647 w 57"/>
                <a:gd name="T31" fmla="*/ 2147483647 h 21"/>
                <a:gd name="T32" fmla="*/ 2147483647 w 57"/>
                <a:gd name="T33" fmla="*/ 2147483647 h 21"/>
                <a:gd name="T34" fmla="*/ 2147483647 w 57"/>
                <a:gd name="T35" fmla="*/ 2147483647 h 21"/>
                <a:gd name="T36" fmla="*/ 2147483647 w 57"/>
                <a:gd name="T37" fmla="*/ 2147483647 h 21"/>
                <a:gd name="T38" fmla="*/ 2147483647 w 57"/>
                <a:gd name="T39" fmla="*/ 2147483647 h 21"/>
                <a:gd name="T40" fmla="*/ 2147483647 w 57"/>
                <a:gd name="T41" fmla="*/ 2147483647 h 21"/>
                <a:gd name="T42" fmla="*/ 2147483647 w 57"/>
                <a:gd name="T43" fmla="*/ 2147483647 h 21"/>
                <a:gd name="T44" fmla="*/ 2147483647 w 57"/>
                <a:gd name="T45" fmla="*/ 2147483647 h 21"/>
                <a:gd name="T46" fmla="*/ 2147483647 w 57"/>
                <a:gd name="T47" fmla="*/ 2147483647 h 21"/>
                <a:gd name="T48" fmla="*/ 2147483647 w 57"/>
                <a:gd name="T49" fmla="*/ 2147483647 h 21"/>
                <a:gd name="T50" fmla="*/ 2147483647 w 57"/>
                <a:gd name="T51" fmla="*/ 2147483647 h 21"/>
                <a:gd name="T52" fmla="*/ 2147483647 w 57"/>
                <a:gd name="T53" fmla="*/ 2147483647 h 21"/>
                <a:gd name="T54" fmla="*/ 2147483647 w 57"/>
                <a:gd name="T55" fmla="*/ 2147483647 h 21"/>
                <a:gd name="T56" fmla="*/ 2147483647 w 57"/>
                <a:gd name="T57" fmla="*/ 2147483647 h 21"/>
                <a:gd name="T58" fmla="*/ 2147483647 w 57"/>
                <a:gd name="T59" fmla="*/ 2147483647 h 21"/>
                <a:gd name="T60" fmla="*/ 2147483647 w 57"/>
                <a:gd name="T61" fmla="*/ 2147483647 h 21"/>
                <a:gd name="T62" fmla="*/ 2147483647 w 57"/>
                <a:gd name="T63" fmla="*/ 2147483647 h 21"/>
                <a:gd name="T64" fmla="*/ 2147483647 w 57"/>
                <a:gd name="T65" fmla="*/ 2147483647 h 21"/>
                <a:gd name="T66" fmla="*/ 2147483647 w 57"/>
                <a:gd name="T67" fmla="*/ 2147483647 h 21"/>
                <a:gd name="T68" fmla="*/ 2147483647 w 57"/>
                <a:gd name="T69" fmla="*/ 2147483647 h 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7"/>
                <a:gd name="T106" fmla="*/ 0 h 21"/>
                <a:gd name="T107" fmla="*/ 57 w 57"/>
                <a:gd name="T108" fmla="*/ 21 h 2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7" h="21">
                  <a:moveTo>
                    <a:pt x="33" y="5"/>
                  </a:moveTo>
                  <a:lnTo>
                    <a:pt x="31" y="5"/>
                  </a:lnTo>
                  <a:lnTo>
                    <a:pt x="28" y="5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9" y="9"/>
                  </a:lnTo>
                  <a:lnTo>
                    <a:pt x="5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5" y="17"/>
                  </a:lnTo>
                  <a:lnTo>
                    <a:pt x="5" y="14"/>
                  </a:lnTo>
                  <a:lnTo>
                    <a:pt x="7" y="14"/>
                  </a:lnTo>
                  <a:lnTo>
                    <a:pt x="9" y="14"/>
                  </a:lnTo>
                  <a:lnTo>
                    <a:pt x="9" y="17"/>
                  </a:lnTo>
                  <a:lnTo>
                    <a:pt x="12" y="17"/>
                  </a:lnTo>
                  <a:lnTo>
                    <a:pt x="14" y="17"/>
                  </a:lnTo>
                  <a:lnTo>
                    <a:pt x="14" y="14"/>
                  </a:lnTo>
                  <a:lnTo>
                    <a:pt x="16" y="17"/>
                  </a:lnTo>
                  <a:lnTo>
                    <a:pt x="19" y="17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31" y="19"/>
                  </a:lnTo>
                  <a:lnTo>
                    <a:pt x="33" y="19"/>
                  </a:lnTo>
                  <a:lnTo>
                    <a:pt x="35" y="19"/>
                  </a:lnTo>
                  <a:lnTo>
                    <a:pt x="40" y="21"/>
                  </a:lnTo>
                  <a:lnTo>
                    <a:pt x="42" y="19"/>
                  </a:lnTo>
                  <a:lnTo>
                    <a:pt x="45" y="19"/>
                  </a:lnTo>
                  <a:lnTo>
                    <a:pt x="47" y="19"/>
                  </a:lnTo>
                  <a:lnTo>
                    <a:pt x="49" y="17"/>
                  </a:lnTo>
                  <a:lnTo>
                    <a:pt x="52" y="17"/>
                  </a:lnTo>
                  <a:lnTo>
                    <a:pt x="54" y="17"/>
                  </a:lnTo>
                  <a:lnTo>
                    <a:pt x="57" y="17"/>
                  </a:lnTo>
                  <a:lnTo>
                    <a:pt x="57" y="14"/>
                  </a:lnTo>
                  <a:lnTo>
                    <a:pt x="52" y="17"/>
                  </a:lnTo>
                  <a:lnTo>
                    <a:pt x="49" y="14"/>
                  </a:lnTo>
                  <a:lnTo>
                    <a:pt x="49" y="12"/>
                  </a:lnTo>
                  <a:lnTo>
                    <a:pt x="45" y="9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3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15" name="Freeform 735"/>
            <p:cNvSpPr>
              <a:spLocks/>
            </p:cNvSpPr>
            <p:nvPr/>
          </p:nvSpPr>
          <p:spPr bwMode="auto">
            <a:xfrm>
              <a:off x="1521" y="1530"/>
              <a:ext cx="23" cy="8"/>
            </a:xfrm>
            <a:custGeom>
              <a:avLst/>
              <a:gdLst>
                <a:gd name="T0" fmla="*/ 2147483647 w 19"/>
                <a:gd name="T1" fmla="*/ 0 h 8"/>
                <a:gd name="T2" fmla="*/ 2147483647 w 19"/>
                <a:gd name="T3" fmla="*/ 0 h 8"/>
                <a:gd name="T4" fmla="*/ 2147483647 w 19"/>
                <a:gd name="T5" fmla="*/ 0 h 8"/>
                <a:gd name="T6" fmla="*/ 2147483647 w 19"/>
                <a:gd name="T7" fmla="*/ 0 h 8"/>
                <a:gd name="T8" fmla="*/ 2147483647 w 19"/>
                <a:gd name="T9" fmla="*/ 2147482112 h 8"/>
                <a:gd name="T10" fmla="*/ 2147483647 w 19"/>
                <a:gd name="T11" fmla="*/ 2147482112 h 8"/>
                <a:gd name="T12" fmla="*/ 2147483647 w 19"/>
                <a:gd name="T13" fmla="*/ 2147482112 h 8"/>
                <a:gd name="T14" fmla="*/ 2147483647 w 19"/>
                <a:gd name="T15" fmla="*/ 2147482112 h 8"/>
                <a:gd name="T16" fmla="*/ 2147483647 w 19"/>
                <a:gd name="T17" fmla="*/ 2147482112 h 8"/>
                <a:gd name="T18" fmla="*/ 2147483647 w 19"/>
                <a:gd name="T19" fmla="*/ 2147482112 h 8"/>
                <a:gd name="T20" fmla="*/ 2147483647 w 19"/>
                <a:gd name="T21" fmla="*/ 2147482112 h 8"/>
                <a:gd name="T22" fmla="*/ 2147483647 w 19"/>
                <a:gd name="T23" fmla="*/ 2147482112 h 8"/>
                <a:gd name="T24" fmla="*/ 2147483647 w 19"/>
                <a:gd name="T25" fmla="*/ 2147482112 h 8"/>
                <a:gd name="T26" fmla="*/ 0 w 19"/>
                <a:gd name="T27" fmla="*/ 2147482112 h 8"/>
                <a:gd name="T28" fmla="*/ 2147483647 w 19"/>
                <a:gd name="T29" fmla="*/ 0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"/>
                <a:gd name="T46" fmla="*/ 0 h 8"/>
                <a:gd name="T47" fmla="*/ 19 w 1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" h="8">
                  <a:moveTo>
                    <a:pt x="3" y="0"/>
                  </a:moveTo>
                  <a:lnTo>
                    <a:pt x="7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9" y="8"/>
                  </a:lnTo>
                  <a:lnTo>
                    <a:pt x="17" y="8"/>
                  </a:lnTo>
                  <a:lnTo>
                    <a:pt x="15" y="8"/>
                  </a:lnTo>
                  <a:lnTo>
                    <a:pt x="10" y="5"/>
                  </a:lnTo>
                  <a:lnTo>
                    <a:pt x="5" y="3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16" name="Freeform 736"/>
            <p:cNvSpPr>
              <a:spLocks/>
            </p:cNvSpPr>
            <p:nvPr/>
          </p:nvSpPr>
          <p:spPr bwMode="auto">
            <a:xfrm>
              <a:off x="1521" y="1530"/>
              <a:ext cx="23" cy="8"/>
            </a:xfrm>
            <a:custGeom>
              <a:avLst/>
              <a:gdLst>
                <a:gd name="T0" fmla="*/ 2147483647 w 19"/>
                <a:gd name="T1" fmla="*/ 0 h 8"/>
                <a:gd name="T2" fmla="*/ 2147483647 w 19"/>
                <a:gd name="T3" fmla="*/ 0 h 8"/>
                <a:gd name="T4" fmla="*/ 2147483647 w 19"/>
                <a:gd name="T5" fmla="*/ 0 h 8"/>
                <a:gd name="T6" fmla="*/ 2147483647 w 19"/>
                <a:gd name="T7" fmla="*/ 0 h 8"/>
                <a:gd name="T8" fmla="*/ 2147483647 w 19"/>
                <a:gd name="T9" fmla="*/ 2147482112 h 8"/>
                <a:gd name="T10" fmla="*/ 2147483647 w 19"/>
                <a:gd name="T11" fmla="*/ 2147482112 h 8"/>
                <a:gd name="T12" fmla="*/ 2147483647 w 19"/>
                <a:gd name="T13" fmla="*/ 2147482112 h 8"/>
                <a:gd name="T14" fmla="*/ 2147483647 w 19"/>
                <a:gd name="T15" fmla="*/ 2147482112 h 8"/>
                <a:gd name="T16" fmla="*/ 2147483647 w 19"/>
                <a:gd name="T17" fmla="*/ 2147482112 h 8"/>
                <a:gd name="T18" fmla="*/ 2147483647 w 19"/>
                <a:gd name="T19" fmla="*/ 2147482112 h 8"/>
                <a:gd name="T20" fmla="*/ 2147483647 w 19"/>
                <a:gd name="T21" fmla="*/ 2147482112 h 8"/>
                <a:gd name="T22" fmla="*/ 2147483647 w 19"/>
                <a:gd name="T23" fmla="*/ 2147482112 h 8"/>
                <a:gd name="T24" fmla="*/ 2147483647 w 19"/>
                <a:gd name="T25" fmla="*/ 2147482112 h 8"/>
                <a:gd name="T26" fmla="*/ 0 w 19"/>
                <a:gd name="T27" fmla="*/ 2147482112 h 8"/>
                <a:gd name="T28" fmla="*/ 2147483647 w 19"/>
                <a:gd name="T29" fmla="*/ 0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"/>
                <a:gd name="T46" fmla="*/ 0 h 8"/>
                <a:gd name="T47" fmla="*/ 19 w 1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" h="8">
                  <a:moveTo>
                    <a:pt x="3" y="0"/>
                  </a:moveTo>
                  <a:lnTo>
                    <a:pt x="7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9" y="8"/>
                  </a:lnTo>
                  <a:lnTo>
                    <a:pt x="17" y="8"/>
                  </a:lnTo>
                  <a:lnTo>
                    <a:pt x="15" y="8"/>
                  </a:lnTo>
                  <a:lnTo>
                    <a:pt x="10" y="5"/>
                  </a:lnTo>
                  <a:lnTo>
                    <a:pt x="5" y="3"/>
                  </a:lnTo>
                  <a:lnTo>
                    <a:pt x="0" y="3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17" name="Freeform 737"/>
            <p:cNvSpPr>
              <a:spLocks/>
            </p:cNvSpPr>
            <p:nvPr/>
          </p:nvSpPr>
          <p:spPr bwMode="auto">
            <a:xfrm>
              <a:off x="842" y="1217"/>
              <a:ext cx="163" cy="51"/>
            </a:xfrm>
            <a:custGeom>
              <a:avLst/>
              <a:gdLst>
                <a:gd name="T0" fmla="*/ 2147483647 w 141"/>
                <a:gd name="T1" fmla="*/ 2147483647 h 47"/>
                <a:gd name="T2" fmla="*/ 2147483647 w 141"/>
                <a:gd name="T3" fmla="*/ 2147483647 h 47"/>
                <a:gd name="T4" fmla="*/ 2147483647 w 141"/>
                <a:gd name="T5" fmla="*/ 2147483647 h 47"/>
                <a:gd name="T6" fmla="*/ 2147483647 w 141"/>
                <a:gd name="T7" fmla="*/ 2147483647 h 47"/>
                <a:gd name="T8" fmla="*/ 2147483647 w 141"/>
                <a:gd name="T9" fmla="*/ 2147483647 h 47"/>
                <a:gd name="T10" fmla="*/ 2147483647 w 141"/>
                <a:gd name="T11" fmla="*/ 2147483647 h 47"/>
                <a:gd name="T12" fmla="*/ 2147483647 w 141"/>
                <a:gd name="T13" fmla="*/ 2147483647 h 47"/>
                <a:gd name="T14" fmla="*/ 2147483647 w 141"/>
                <a:gd name="T15" fmla="*/ 2147483647 h 47"/>
                <a:gd name="T16" fmla="*/ 2147483647 w 141"/>
                <a:gd name="T17" fmla="*/ 2147483647 h 47"/>
                <a:gd name="T18" fmla="*/ 2147483647 w 141"/>
                <a:gd name="T19" fmla="*/ 2147483647 h 47"/>
                <a:gd name="T20" fmla="*/ 2147483647 w 141"/>
                <a:gd name="T21" fmla="*/ 2147483647 h 47"/>
                <a:gd name="T22" fmla="*/ 2147483647 w 141"/>
                <a:gd name="T23" fmla="*/ 2147483647 h 47"/>
                <a:gd name="T24" fmla="*/ 2147483647 w 141"/>
                <a:gd name="T25" fmla="*/ 2147483647 h 47"/>
                <a:gd name="T26" fmla="*/ 2147483647 w 141"/>
                <a:gd name="T27" fmla="*/ 2147483647 h 47"/>
                <a:gd name="T28" fmla="*/ 2147483647 w 141"/>
                <a:gd name="T29" fmla="*/ 2147483647 h 47"/>
                <a:gd name="T30" fmla="*/ 2147483647 w 141"/>
                <a:gd name="T31" fmla="*/ 2147483647 h 47"/>
                <a:gd name="T32" fmla="*/ 2147483647 w 141"/>
                <a:gd name="T33" fmla="*/ 2147483647 h 47"/>
                <a:gd name="T34" fmla="*/ 0 w 141"/>
                <a:gd name="T35" fmla="*/ 2147483647 h 47"/>
                <a:gd name="T36" fmla="*/ 2147483647 w 141"/>
                <a:gd name="T37" fmla="*/ 2147483647 h 47"/>
                <a:gd name="T38" fmla="*/ 2147483647 w 141"/>
                <a:gd name="T39" fmla="*/ 2147483647 h 47"/>
                <a:gd name="T40" fmla="*/ 2147483647 w 141"/>
                <a:gd name="T41" fmla="*/ 2147483647 h 47"/>
                <a:gd name="T42" fmla="*/ 2147483647 w 141"/>
                <a:gd name="T43" fmla="*/ 2147483647 h 47"/>
                <a:gd name="T44" fmla="*/ 2147483647 w 141"/>
                <a:gd name="T45" fmla="*/ 2147483647 h 47"/>
                <a:gd name="T46" fmla="*/ 2147483647 w 141"/>
                <a:gd name="T47" fmla="*/ 2147483647 h 47"/>
                <a:gd name="T48" fmla="*/ 2147483647 w 141"/>
                <a:gd name="T49" fmla="*/ 2147483647 h 47"/>
                <a:gd name="T50" fmla="*/ 2147483647 w 141"/>
                <a:gd name="T51" fmla="*/ 2147483647 h 47"/>
                <a:gd name="T52" fmla="*/ 2147483647 w 141"/>
                <a:gd name="T53" fmla="*/ 2147483647 h 47"/>
                <a:gd name="T54" fmla="*/ 2147483647 w 141"/>
                <a:gd name="T55" fmla="*/ 2147483647 h 47"/>
                <a:gd name="T56" fmla="*/ 2147483647 w 141"/>
                <a:gd name="T57" fmla="*/ 2147483647 h 47"/>
                <a:gd name="T58" fmla="*/ 2147483647 w 141"/>
                <a:gd name="T59" fmla="*/ 2147483647 h 47"/>
                <a:gd name="T60" fmla="*/ 2147483647 w 141"/>
                <a:gd name="T61" fmla="*/ 2147483647 h 47"/>
                <a:gd name="T62" fmla="*/ 2147483647 w 141"/>
                <a:gd name="T63" fmla="*/ 2147483647 h 47"/>
                <a:gd name="T64" fmla="*/ 2147483647 w 141"/>
                <a:gd name="T65" fmla="*/ 2147483647 h 47"/>
                <a:gd name="T66" fmla="*/ 2147483647 w 141"/>
                <a:gd name="T67" fmla="*/ 2147483647 h 47"/>
                <a:gd name="T68" fmla="*/ 2147483647 w 141"/>
                <a:gd name="T69" fmla="*/ 2147483647 h 47"/>
                <a:gd name="T70" fmla="*/ 2147483647 w 141"/>
                <a:gd name="T71" fmla="*/ 2147483647 h 47"/>
                <a:gd name="T72" fmla="*/ 2147483647 w 141"/>
                <a:gd name="T73" fmla="*/ 2147483647 h 47"/>
                <a:gd name="T74" fmla="*/ 2147483647 w 141"/>
                <a:gd name="T75" fmla="*/ 2147483647 h 47"/>
                <a:gd name="T76" fmla="*/ 2147483647 w 141"/>
                <a:gd name="T77" fmla="*/ 2147483647 h 47"/>
                <a:gd name="T78" fmla="*/ 2147483647 w 141"/>
                <a:gd name="T79" fmla="*/ 2147483647 h 47"/>
                <a:gd name="T80" fmla="*/ 2147483647 w 141"/>
                <a:gd name="T81" fmla="*/ 2147483647 h 47"/>
                <a:gd name="T82" fmla="*/ 2147483647 w 141"/>
                <a:gd name="T83" fmla="*/ 2147483647 h 47"/>
                <a:gd name="T84" fmla="*/ 2147483647 w 141"/>
                <a:gd name="T85" fmla="*/ 2147483647 h 47"/>
                <a:gd name="T86" fmla="*/ 2147483647 w 141"/>
                <a:gd name="T87" fmla="*/ 2147483647 h 47"/>
                <a:gd name="T88" fmla="*/ 2147483647 w 141"/>
                <a:gd name="T89" fmla="*/ 2147483647 h 47"/>
                <a:gd name="T90" fmla="*/ 2147483647 w 141"/>
                <a:gd name="T91" fmla="*/ 2147483647 h 47"/>
                <a:gd name="T92" fmla="*/ 2147483647 w 141"/>
                <a:gd name="T93" fmla="*/ 2147483647 h 47"/>
                <a:gd name="T94" fmla="*/ 2147483647 w 141"/>
                <a:gd name="T95" fmla="*/ 2147483647 h 47"/>
                <a:gd name="T96" fmla="*/ 2147483647 w 141"/>
                <a:gd name="T97" fmla="*/ 2147483647 h 47"/>
                <a:gd name="T98" fmla="*/ 2147483647 w 141"/>
                <a:gd name="T99" fmla="*/ 0 h 47"/>
                <a:gd name="T100" fmla="*/ 2147483647 w 141"/>
                <a:gd name="T101" fmla="*/ 0 h 47"/>
                <a:gd name="T102" fmla="*/ 2147483647 w 141"/>
                <a:gd name="T103" fmla="*/ 0 h 47"/>
                <a:gd name="T104" fmla="*/ 2147483647 w 141"/>
                <a:gd name="T105" fmla="*/ 2147483647 h 47"/>
                <a:gd name="T106" fmla="*/ 2147483647 w 141"/>
                <a:gd name="T107" fmla="*/ 0 h 47"/>
                <a:gd name="T108" fmla="*/ 2147483647 w 141"/>
                <a:gd name="T109" fmla="*/ 0 h 47"/>
                <a:gd name="T110" fmla="*/ 2147483647 w 141"/>
                <a:gd name="T111" fmla="*/ 0 h 47"/>
                <a:gd name="T112" fmla="*/ 2147483647 w 141"/>
                <a:gd name="T113" fmla="*/ 2147483647 h 47"/>
                <a:gd name="T114" fmla="*/ 2147483647 w 141"/>
                <a:gd name="T115" fmla="*/ 2147483647 h 47"/>
                <a:gd name="T116" fmla="*/ 2147483647 w 141"/>
                <a:gd name="T117" fmla="*/ 2147483647 h 4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1"/>
                <a:gd name="T178" fmla="*/ 0 h 47"/>
                <a:gd name="T179" fmla="*/ 141 w 141"/>
                <a:gd name="T180" fmla="*/ 47 h 4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1" h="47">
                  <a:moveTo>
                    <a:pt x="21" y="7"/>
                  </a:moveTo>
                  <a:lnTo>
                    <a:pt x="23" y="7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6" y="9"/>
                  </a:lnTo>
                  <a:lnTo>
                    <a:pt x="23" y="11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6" y="19"/>
                  </a:lnTo>
                  <a:lnTo>
                    <a:pt x="14" y="19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6" y="21"/>
                  </a:lnTo>
                  <a:lnTo>
                    <a:pt x="11" y="21"/>
                  </a:lnTo>
                  <a:lnTo>
                    <a:pt x="9" y="21"/>
                  </a:lnTo>
                  <a:lnTo>
                    <a:pt x="9" y="23"/>
                  </a:lnTo>
                  <a:lnTo>
                    <a:pt x="11" y="23"/>
                  </a:lnTo>
                  <a:lnTo>
                    <a:pt x="9" y="26"/>
                  </a:lnTo>
                  <a:lnTo>
                    <a:pt x="11" y="26"/>
                  </a:lnTo>
                  <a:lnTo>
                    <a:pt x="9" y="26"/>
                  </a:lnTo>
                  <a:lnTo>
                    <a:pt x="9" y="28"/>
                  </a:lnTo>
                  <a:lnTo>
                    <a:pt x="7" y="28"/>
                  </a:lnTo>
                  <a:lnTo>
                    <a:pt x="4" y="30"/>
                  </a:lnTo>
                  <a:lnTo>
                    <a:pt x="7" y="30"/>
                  </a:lnTo>
                  <a:lnTo>
                    <a:pt x="2" y="30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2" y="33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7" y="35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14" y="35"/>
                  </a:lnTo>
                  <a:lnTo>
                    <a:pt x="16" y="35"/>
                  </a:lnTo>
                  <a:lnTo>
                    <a:pt x="18" y="35"/>
                  </a:lnTo>
                  <a:lnTo>
                    <a:pt x="18" y="37"/>
                  </a:lnTo>
                  <a:lnTo>
                    <a:pt x="23" y="37"/>
                  </a:lnTo>
                  <a:lnTo>
                    <a:pt x="26" y="40"/>
                  </a:lnTo>
                  <a:lnTo>
                    <a:pt x="28" y="40"/>
                  </a:lnTo>
                  <a:lnTo>
                    <a:pt x="30" y="40"/>
                  </a:lnTo>
                  <a:lnTo>
                    <a:pt x="33" y="45"/>
                  </a:lnTo>
                  <a:lnTo>
                    <a:pt x="35" y="47"/>
                  </a:lnTo>
                  <a:lnTo>
                    <a:pt x="40" y="45"/>
                  </a:lnTo>
                  <a:lnTo>
                    <a:pt x="42" y="45"/>
                  </a:lnTo>
                  <a:lnTo>
                    <a:pt x="47" y="45"/>
                  </a:lnTo>
                  <a:lnTo>
                    <a:pt x="51" y="42"/>
                  </a:lnTo>
                  <a:lnTo>
                    <a:pt x="54" y="42"/>
                  </a:lnTo>
                  <a:lnTo>
                    <a:pt x="54" y="40"/>
                  </a:lnTo>
                  <a:lnTo>
                    <a:pt x="56" y="40"/>
                  </a:lnTo>
                  <a:lnTo>
                    <a:pt x="59" y="42"/>
                  </a:lnTo>
                  <a:lnTo>
                    <a:pt x="56" y="42"/>
                  </a:lnTo>
                  <a:lnTo>
                    <a:pt x="61" y="42"/>
                  </a:lnTo>
                  <a:lnTo>
                    <a:pt x="63" y="42"/>
                  </a:lnTo>
                  <a:lnTo>
                    <a:pt x="63" y="40"/>
                  </a:lnTo>
                  <a:lnTo>
                    <a:pt x="66" y="40"/>
                  </a:lnTo>
                  <a:lnTo>
                    <a:pt x="66" y="42"/>
                  </a:lnTo>
                  <a:lnTo>
                    <a:pt x="68" y="40"/>
                  </a:lnTo>
                  <a:lnTo>
                    <a:pt x="70" y="40"/>
                  </a:lnTo>
                  <a:lnTo>
                    <a:pt x="73" y="40"/>
                  </a:lnTo>
                  <a:lnTo>
                    <a:pt x="73" y="37"/>
                  </a:lnTo>
                  <a:lnTo>
                    <a:pt x="73" y="35"/>
                  </a:lnTo>
                  <a:lnTo>
                    <a:pt x="70" y="35"/>
                  </a:lnTo>
                  <a:lnTo>
                    <a:pt x="75" y="33"/>
                  </a:lnTo>
                  <a:lnTo>
                    <a:pt x="75" y="30"/>
                  </a:lnTo>
                  <a:lnTo>
                    <a:pt x="80" y="30"/>
                  </a:lnTo>
                  <a:lnTo>
                    <a:pt x="82" y="30"/>
                  </a:lnTo>
                  <a:lnTo>
                    <a:pt x="85" y="30"/>
                  </a:lnTo>
                  <a:lnTo>
                    <a:pt x="87" y="28"/>
                  </a:lnTo>
                  <a:lnTo>
                    <a:pt x="89" y="28"/>
                  </a:lnTo>
                  <a:lnTo>
                    <a:pt x="89" y="26"/>
                  </a:lnTo>
                  <a:lnTo>
                    <a:pt x="92" y="26"/>
                  </a:lnTo>
                  <a:lnTo>
                    <a:pt x="94" y="23"/>
                  </a:lnTo>
                  <a:lnTo>
                    <a:pt x="99" y="23"/>
                  </a:lnTo>
                  <a:lnTo>
                    <a:pt x="101" y="23"/>
                  </a:lnTo>
                  <a:lnTo>
                    <a:pt x="106" y="21"/>
                  </a:lnTo>
                  <a:lnTo>
                    <a:pt x="111" y="21"/>
                  </a:lnTo>
                  <a:lnTo>
                    <a:pt x="115" y="19"/>
                  </a:lnTo>
                  <a:lnTo>
                    <a:pt x="118" y="19"/>
                  </a:lnTo>
                  <a:lnTo>
                    <a:pt x="125" y="16"/>
                  </a:lnTo>
                  <a:lnTo>
                    <a:pt x="134" y="16"/>
                  </a:lnTo>
                  <a:lnTo>
                    <a:pt x="141" y="14"/>
                  </a:lnTo>
                  <a:lnTo>
                    <a:pt x="141" y="11"/>
                  </a:lnTo>
                  <a:lnTo>
                    <a:pt x="139" y="11"/>
                  </a:lnTo>
                  <a:lnTo>
                    <a:pt x="137" y="11"/>
                  </a:lnTo>
                  <a:lnTo>
                    <a:pt x="134" y="11"/>
                  </a:lnTo>
                  <a:lnTo>
                    <a:pt x="129" y="9"/>
                  </a:lnTo>
                  <a:lnTo>
                    <a:pt x="125" y="7"/>
                  </a:lnTo>
                  <a:lnTo>
                    <a:pt x="122" y="7"/>
                  </a:lnTo>
                  <a:lnTo>
                    <a:pt x="118" y="4"/>
                  </a:lnTo>
                  <a:lnTo>
                    <a:pt x="115" y="4"/>
                  </a:lnTo>
                  <a:lnTo>
                    <a:pt x="113" y="4"/>
                  </a:lnTo>
                  <a:lnTo>
                    <a:pt x="101" y="2"/>
                  </a:lnTo>
                  <a:lnTo>
                    <a:pt x="94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2" y="7"/>
                  </a:lnTo>
                  <a:lnTo>
                    <a:pt x="89" y="7"/>
                  </a:lnTo>
                  <a:lnTo>
                    <a:pt x="89" y="4"/>
                  </a:lnTo>
                  <a:lnTo>
                    <a:pt x="87" y="4"/>
                  </a:lnTo>
                  <a:lnTo>
                    <a:pt x="85" y="4"/>
                  </a:lnTo>
                  <a:lnTo>
                    <a:pt x="82" y="4"/>
                  </a:lnTo>
                  <a:lnTo>
                    <a:pt x="82" y="7"/>
                  </a:lnTo>
                  <a:lnTo>
                    <a:pt x="82" y="4"/>
                  </a:lnTo>
                  <a:lnTo>
                    <a:pt x="73" y="2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37" y="0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5" y="0"/>
                  </a:lnTo>
                  <a:lnTo>
                    <a:pt x="33" y="2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21" y="4"/>
                  </a:lnTo>
                  <a:lnTo>
                    <a:pt x="18" y="4"/>
                  </a:lnTo>
                  <a:lnTo>
                    <a:pt x="21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18" name="Freeform 738"/>
            <p:cNvSpPr>
              <a:spLocks/>
            </p:cNvSpPr>
            <p:nvPr/>
          </p:nvSpPr>
          <p:spPr bwMode="auto">
            <a:xfrm>
              <a:off x="842" y="1217"/>
              <a:ext cx="163" cy="51"/>
            </a:xfrm>
            <a:custGeom>
              <a:avLst/>
              <a:gdLst>
                <a:gd name="T0" fmla="*/ 2147483647 w 141"/>
                <a:gd name="T1" fmla="*/ 2147483647 h 47"/>
                <a:gd name="T2" fmla="*/ 2147483647 w 141"/>
                <a:gd name="T3" fmla="*/ 2147483647 h 47"/>
                <a:gd name="T4" fmla="*/ 2147483647 w 141"/>
                <a:gd name="T5" fmla="*/ 2147483647 h 47"/>
                <a:gd name="T6" fmla="*/ 2147483647 w 141"/>
                <a:gd name="T7" fmla="*/ 2147483647 h 47"/>
                <a:gd name="T8" fmla="*/ 2147483647 w 141"/>
                <a:gd name="T9" fmla="*/ 2147483647 h 47"/>
                <a:gd name="T10" fmla="*/ 2147483647 w 141"/>
                <a:gd name="T11" fmla="*/ 2147483647 h 47"/>
                <a:gd name="T12" fmla="*/ 2147483647 w 141"/>
                <a:gd name="T13" fmla="*/ 2147483647 h 47"/>
                <a:gd name="T14" fmla="*/ 2147483647 w 141"/>
                <a:gd name="T15" fmla="*/ 2147483647 h 47"/>
                <a:gd name="T16" fmla="*/ 2147483647 w 141"/>
                <a:gd name="T17" fmla="*/ 2147483647 h 47"/>
                <a:gd name="T18" fmla="*/ 2147483647 w 141"/>
                <a:gd name="T19" fmla="*/ 2147483647 h 47"/>
                <a:gd name="T20" fmla="*/ 2147483647 w 141"/>
                <a:gd name="T21" fmla="*/ 2147483647 h 47"/>
                <a:gd name="T22" fmla="*/ 2147483647 w 141"/>
                <a:gd name="T23" fmla="*/ 2147483647 h 47"/>
                <a:gd name="T24" fmla="*/ 2147483647 w 141"/>
                <a:gd name="T25" fmla="*/ 2147483647 h 47"/>
                <a:gd name="T26" fmla="*/ 2147483647 w 141"/>
                <a:gd name="T27" fmla="*/ 2147483647 h 47"/>
                <a:gd name="T28" fmla="*/ 2147483647 w 141"/>
                <a:gd name="T29" fmla="*/ 2147483647 h 47"/>
                <a:gd name="T30" fmla="*/ 2147483647 w 141"/>
                <a:gd name="T31" fmla="*/ 2147483647 h 47"/>
                <a:gd name="T32" fmla="*/ 2147483647 w 141"/>
                <a:gd name="T33" fmla="*/ 2147483647 h 47"/>
                <a:gd name="T34" fmla="*/ 0 w 141"/>
                <a:gd name="T35" fmla="*/ 2147483647 h 47"/>
                <a:gd name="T36" fmla="*/ 2147483647 w 141"/>
                <a:gd name="T37" fmla="*/ 2147483647 h 47"/>
                <a:gd name="T38" fmla="*/ 2147483647 w 141"/>
                <a:gd name="T39" fmla="*/ 2147483647 h 47"/>
                <a:gd name="T40" fmla="*/ 2147483647 w 141"/>
                <a:gd name="T41" fmla="*/ 2147483647 h 47"/>
                <a:gd name="T42" fmla="*/ 2147483647 w 141"/>
                <a:gd name="T43" fmla="*/ 2147483647 h 47"/>
                <a:gd name="T44" fmla="*/ 2147483647 w 141"/>
                <a:gd name="T45" fmla="*/ 2147483647 h 47"/>
                <a:gd name="T46" fmla="*/ 2147483647 w 141"/>
                <a:gd name="T47" fmla="*/ 2147483647 h 47"/>
                <a:gd name="T48" fmla="*/ 2147483647 w 141"/>
                <a:gd name="T49" fmla="*/ 2147483647 h 47"/>
                <a:gd name="T50" fmla="*/ 2147483647 w 141"/>
                <a:gd name="T51" fmla="*/ 2147483647 h 47"/>
                <a:gd name="T52" fmla="*/ 2147483647 w 141"/>
                <a:gd name="T53" fmla="*/ 2147483647 h 47"/>
                <a:gd name="T54" fmla="*/ 2147483647 w 141"/>
                <a:gd name="T55" fmla="*/ 2147483647 h 47"/>
                <a:gd name="T56" fmla="*/ 2147483647 w 141"/>
                <a:gd name="T57" fmla="*/ 2147483647 h 47"/>
                <a:gd name="T58" fmla="*/ 2147483647 w 141"/>
                <a:gd name="T59" fmla="*/ 2147483647 h 47"/>
                <a:gd name="T60" fmla="*/ 2147483647 w 141"/>
                <a:gd name="T61" fmla="*/ 2147483647 h 47"/>
                <a:gd name="T62" fmla="*/ 2147483647 w 141"/>
                <a:gd name="T63" fmla="*/ 2147483647 h 47"/>
                <a:gd name="T64" fmla="*/ 2147483647 w 141"/>
                <a:gd name="T65" fmla="*/ 2147483647 h 47"/>
                <a:gd name="T66" fmla="*/ 2147483647 w 141"/>
                <a:gd name="T67" fmla="*/ 2147483647 h 47"/>
                <a:gd name="T68" fmla="*/ 2147483647 w 141"/>
                <a:gd name="T69" fmla="*/ 2147483647 h 47"/>
                <a:gd name="T70" fmla="*/ 2147483647 w 141"/>
                <a:gd name="T71" fmla="*/ 2147483647 h 47"/>
                <a:gd name="T72" fmla="*/ 2147483647 w 141"/>
                <a:gd name="T73" fmla="*/ 2147483647 h 47"/>
                <a:gd name="T74" fmla="*/ 2147483647 w 141"/>
                <a:gd name="T75" fmla="*/ 2147483647 h 47"/>
                <a:gd name="T76" fmla="*/ 2147483647 w 141"/>
                <a:gd name="T77" fmla="*/ 2147483647 h 47"/>
                <a:gd name="T78" fmla="*/ 2147483647 w 141"/>
                <a:gd name="T79" fmla="*/ 2147483647 h 47"/>
                <a:gd name="T80" fmla="*/ 2147483647 w 141"/>
                <a:gd name="T81" fmla="*/ 2147483647 h 47"/>
                <a:gd name="T82" fmla="*/ 2147483647 w 141"/>
                <a:gd name="T83" fmla="*/ 2147483647 h 47"/>
                <a:gd name="T84" fmla="*/ 2147483647 w 141"/>
                <a:gd name="T85" fmla="*/ 2147483647 h 47"/>
                <a:gd name="T86" fmla="*/ 2147483647 w 141"/>
                <a:gd name="T87" fmla="*/ 2147483647 h 47"/>
                <a:gd name="T88" fmla="*/ 2147483647 w 141"/>
                <a:gd name="T89" fmla="*/ 2147483647 h 47"/>
                <a:gd name="T90" fmla="*/ 2147483647 w 141"/>
                <a:gd name="T91" fmla="*/ 2147483647 h 47"/>
                <a:gd name="T92" fmla="*/ 2147483647 w 141"/>
                <a:gd name="T93" fmla="*/ 2147483647 h 47"/>
                <a:gd name="T94" fmla="*/ 2147483647 w 141"/>
                <a:gd name="T95" fmla="*/ 2147483647 h 47"/>
                <a:gd name="T96" fmla="*/ 2147483647 w 141"/>
                <a:gd name="T97" fmla="*/ 2147483647 h 47"/>
                <a:gd name="T98" fmla="*/ 2147483647 w 141"/>
                <a:gd name="T99" fmla="*/ 0 h 47"/>
                <a:gd name="T100" fmla="*/ 2147483647 w 141"/>
                <a:gd name="T101" fmla="*/ 0 h 47"/>
                <a:gd name="T102" fmla="*/ 2147483647 w 141"/>
                <a:gd name="T103" fmla="*/ 0 h 47"/>
                <a:gd name="T104" fmla="*/ 2147483647 w 141"/>
                <a:gd name="T105" fmla="*/ 2147483647 h 47"/>
                <a:gd name="T106" fmla="*/ 2147483647 w 141"/>
                <a:gd name="T107" fmla="*/ 0 h 47"/>
                <a:gd name="T108" fmla="*/ 2147483647 w 141"/>
                <a:gd name="T109" fmla="*/ 0 h 47"/>
                <a:gd name="T110" fmla="*/ 2147483647 w 141"/>
                <a:gd name="T111" fmla="*/ 0 h 47"/>
                <a:gd name="T112" fmla="*/ 2147483647 w 141"/>
                <a:gd name="T113" fmla="*/ 2147483647 h 47"/>
                <a:gd name="T114" fmla="*/ 2147483647 w 141"/>
                <a:gd name="T115" fmla="*/ 2147483647 h 47"/>
                <a:gd name="T116" fmla="*/ 2147483647 w 141"/>
                <a:gd name="T117" fmla="*/ 2147483647 h 4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1"/>
                <a:gd name="T178" fmla="*/ 0 h 47"/>
                <a:gd name="T179" fmla="*/ 141 w 141"/>
                <a:gd name="T180" fmla="*/ 47 h 4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1" h="47">
                  <a:moveTo>
                    <a:pt x="21" y="7"/>
                  </a:moveTo>
                  <a:lnTo>
                    <a:pt x="23" y="7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6" y="9"/>
                  </a:lnTo>
                  <a:lnTo>
                    <a:pt x="23" y="11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6" y="19"/>
                  </a:lnTo>
                  <a:lnTo>
                    <a:pt x="14" y="19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6" y="21"/>
                  </a:lnTo>
                  <a:lnTo>
                    <a:pt x="11" y="21"/>
                  </a:lnTo>
                  <a:lnTo>
                    <a:pt x="9" y="21"/>
                  </a:lnTo>
                  <a:lnTo>
                    <a:pt x="9" y="23"/>
                  </a:lnTo>
                  <a:lnTo>
                    <a:pt x="11" y="23"/>
                  </a:lnTo>
                  <a:lnTo>
                    <a:pt x="9" y="26"/>
                  </a:lnTo>
                  <a:lnTo>
                    <a:pt x="11" y="26"/>
                  </a:lnTo>
                  <a:lnTo>
                    <a:pt x="9" y="26"/>
                  </a:lnTo>
                  <a:lnTo>
                    <a:pt x="9" y="28"/>
                  </a:lnTo>
                  <a:lnTo>
                    <a:pt x="7" y="28"/>
                  </a:lnTo>
                  <a:lnTo>
                    <a:pt x="4" y="30"/>
                  </a:lnTo>
                  <a:lnTo>
                    <a:pt x="7" y="30"/>
                  </a:lnTo>
                  <a:lnTo>
                    <a:pt x="2" y="30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2" y="33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7" y="35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14" y="35"/>
                  </a:lnTo>
                  <a:lnTo>
                    <a:pt x="16" y="35"/>
                  </a:lnTo>
                  <a:lnTo>
                    <a:pt x="18" y="35"/>
                  </a:lnTo>
                  <a:lnTo>
                    <a:pt x="18" y="37"/>
                  </a:lnTo>
                  <a:lnTo>
                    <a:pt x="23" y="37"/>
                  </a:lnTo>
                  <a:lnTo>
                    <a:pt x="26" y="40"/>
                  </a:lnTo>
                  <a:lnTo>
                    <a:pt x="28" y="40"/>
                  </a:lnTo>
                  <a:lnTo>
                    <a:pt x="30" y="40"/>
                  </a:lnTo>
                  <a:lnTo>
                    <a:pt x="33" y="45"/>
                  </a:lnTo>
                  <a:lnTo>
                    <a:pt x="35" y="47"/>
                  </a:lnTo>
                  <a:lnTo>
                    <a:pt x="40" y="45"/>
                  </a:lnTo>
                  <a:lnTo>
                    <a:pt x="42" y="45"/>
                  </a:lnTo>
                  <a:lnTo>
                    <a:pt x="47" y="45"/>
                  </a:lnTo>
                  <a:lnTo>
                    <a:pt x="51" y="42"/>
                  </a:lnTo>
                  <a:lnTo>
                    <a:pt x="54" y="42"/>
                  </a:lnTo>
                  <a:lnTo>
                    <a:pt x="54" y="40"/>
                  </a:lnTo>
                  <a:lnTo>
                    <a:pt x="56" y="40"/>
                  </a:lnTo>
                  <a:lnTo>
                    <a:pt x="59" y="42"/>
                  </a:lnTo>
                  <a:lnTo>
                    <a:pt x="56" y="42"/>
                  </a:lnTo>
                  <a:lnTo>
                    <a:pt x="61" y="42"/>
                  </a:lnTo>
                  <a:lnTo>
                    <a:pt x="63" y="42"/>
                  </a:lnTo>
                  <a:lnTo>
                    <a:pt x="63" y="40"/>
                  </a:lnTo>
                  <a:lnTo>
                    <a:pt x="66" y="40"/>
                  </a:lnTo>
                  <a:lnTo>
                    <a:pt x="66" y="42"/>
                  </a:lnTo>
                  <a:lnTo>
                    <a:pt x="68" y="40"/>
                  </a:lnTo>
                  <a:lnTo>
                    <a:pt x="70" y="40"/>
                  </a:lnTo>
                  <a:lnTo>
                    <a:pt x="73" y="40"/>
                  </a:lnTo>
                  <a:lnTo>
                    <a:pt x="73" y="37"/>
                  </a:lnTo>
                  <a:lnTo>
                    <a:pt x="73" y="35"/>
                  </a:lnTo>
                  <a:lnTo>
                    <a:pt x="70" y="35"/>
                  </a:lnTo>
                  <a:lnTo>
                    <a:pt x="75" y="33"/>
                  </a:lnTo>
                  <a:lnTo>
                    <a:pt x="75" y="30"/>
                  </a:lnTo>
                  <a:lnTo>
                    <a:pt x="80" y="30"/>
                  </a:lnTo>
                  <a:lnTo>
                    <a:pt x="82" y="30"/>
                  </a:lnTo>
                  <a:lnTo>
                    <a:pt x="85" y="30"/>
                  </a:lnTo>
                  <a:lnTo>
                    <a:pt x="87" y="28"/>
                  </a:lnTo>
                  <a:lnTo>
                    <a:pt x="89" y="28"/>
                  </a:lnTo>
                  <a:lnTo>
                    <a:pt x="89" y="26"/>
                  </a:lnTo>
                  <a:lnTo>
                    <a:pt x="92" y="26"/>
                  </a:lnTo>
                  <a:lnTo>
                    <a:pt x="94" y="23"/>
                  </a:lnTo>
                  <a:lnTo>
                    <a:pt x="99" y="23"/>
                  </a:lnTo>
                  <a:lnTo>
                    <a:pt x="101" y="23"/>
                  </a:lnTo>
                  <a:lnTo>
                    <a:pt x="106" y="21"/>
                  </a:lnTo>
                  <a:lnTo>
                    <a:pt x="111" y="21"/>
                  </a:lnTo>
                  <a:lnTo>
                    <a:pt x="115" y="19"/>
                  </a:lnTo>
                  <a:lnTo>
                    <a:pt x="118" y="19"/>
                  </a:lnTo>
                  <a:lnTo>
                    <a:pt x="125" y="16"/>
                  </a:lnTo>
                  <a:lnTo>
                    <a:pt x="134" y="16"/>
                  </a:lnTo>
                  <a:lnTo>
                    <a:pt x="141" y="14"/>
                  </a:lnTo>
                  <a:lnTo>
                    <a:pt x="141" y="11"/>
                  </a:lnTo>
                  <a:lnTo>
                    <a:pt x="139" y="11"/>
                  </a:lnTo>
                  <a:lnTo>
                    <a:pt x="137" y="11"/>
                  </a:lnTo>
                  <a:lnTo>
                    <a:pt x="134" y="11"/>
                  </a:lnTo>
                  <a:lnTo>
                    <a:pt x="129" y="9"/>
                  </a:lnTo>
                  <a:lnTo>
                    <a:pt x="125" y="7"/>
                  </a:lnTo>
                  <a:lnTo>
                    <a:pt x="122" y="7"/>
                  </a:lnTo>
                  <a:lnTo>
                    <a:pt x="118" y="4"/>
                  </a:lnTo>
                  <a:lnTo>
                    <a:pt x="115" y="4"/>
                  </a:lnTo>
                  <a:lnTo>
                    <a:pt x="113" y="4"/>
                  </a:lnTo>
                  <a:lnTo>
                    <a:pt x="101" y="2"/>
                  </a:lnTo>
                  <a:lnTo>
                    <a:pt x="94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2" y="7"/>
                  </a:lnTo>
                  <a:lnTo>
                    <a:pt x="89" y="7"/>
                  </a:lnTo>
                  <a:lnTo>
                    <a:pt x="89" y="4"/>
                  </a:lnTo>
                  <a:lnTo>
                    <a:pt x="87" y="4"/>
                  </a:lnTo>
                  <a:lnTo>
                    <a:pt x="85" y="4"/>
                  </a:lnTo>
                  <a:lnTo>
                    <a:pt x="82" y="4"/>
                  </a:lnTo>
                  <a:lnTo>
                    <a:pt x="82" y="7"/>
                  </a:lnTo>
                  <a:lnTo>
                    <a:pt x="82" y="4"/>
                  </a:lnTo>
                  <a:lnTo>
                    <a:pt x="73" y="2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37" y="0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5" y="0"/>
                  </a:lnTo>
                  <a:lnTo>
                    <a:pt x="33" y="2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21" y="4"/>
                  </a:lnTo>
                  <a:lnTo>
                    <a:pt x="18" y="4"/>
                  </a:lnTo>
                  <a:lnTo>
                    <a:pt x="21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19" name="Freeform 739"/>
            <p:cNvSpPr>
              <a:spLocks/>
            </p:cNvSpPr>
            <p:nvPr/>
          </p:nvSpPr>
          <p:spPr bwMode="auto">
            <a:xfrm>
              <a:off x="949" y="1234"/>
              <a:ext cx="282" cy="70"/>
            </a:xfrm>
            <a:custGeom>
              <a:avLst/>
              <a:gdLst>
                <a:gd name="T0" fmla="*/ 2147483647 w 243"/>
                <a:gd name="T1" fmla="*/ 2147483647 h 64"/>
                <a:gd name="T2" fmla="*/ 2147483647 w 243"/>
                <a:gd name="T3" fmla="*/ 2147483647 h 64"/>
                <a:gd name="T4" fmla="*/ 2147483647 w 243"/>
                <a:gd name="T5" fmla="*/ 2147483647 h 64"/>
                <a:gd name="T6" fmla="*/ 2147483647 w 243"/>
                <a:gd name="T7" fmla="*/ 2147483647 h 64"/>
                <a:gd name="T8" fmla="*/ 2147483647 w 243"/>
                <a:gd name="T9" fmla="*/ 2147483647 h 64"/>
                <a:gd name="T10" fmla="*/ 2147483647 w 243"/>
                <a:gd name="T11" fmla="*/ 2147483647 h 64"/>
                <a:gd name="T12" fmla="*/ 2147483647 w 243"/>
                <a:gd name="T13" fmla="*/ 2147483647 h 64"/>
                <a:gd name="T14" fmla="*/ 2147483647 w 243"/>
                <a:gd name="T15" fmla="*/ 2147483647 h 64"/>
                <a:gd name="T16" fmla="*/ 2147483647 w 243"/>
                <a:gd name="T17" fmla="*/ 2147483647 h 64"/>
                <a:gd name="T18" fmla="*/ 2147483647 w 243"/>
                <a:gd name="T19" fmla="*/ 2147483647 h 64"/>
                <a:gd name="T20" fmla="*/ 2147483647 w 243"/>
                <a:gd name="T21" fmla="*/ 2147483647 h 64"/>
                <a:gd name="T22" fmla="*/ 2147483647 w 243"/>
                <a:gd name="T23" fmla="*/ 2147483647 h 64"/>
                <a:gd name="T24" fmla="*/ 2147483647 w 243"/>
                <a:gd name="T25" fmla="*/ 2147483647 h 64"/>
                <a:gd name="T26" fmla="*/ 2147483647 w 243"/>
                <a:gd name="T27" fmla="*/ 2147483647 h 64"/>
                <a:gd name="T28" fmla="*/ 2147483647 w 243"/>
                <a:gd name="T29" fmla="*/ 0 h 64"/>
                <a:gd name="T30" fmla="*/ 2147483647 w 243"/>
                <a:gd name="T31" fmla="*/ 2147483647 h 64"/>
                <a:gd name="T32" fmla="*/ 2147483647 w 243"/>
                <a:gd name="T33" fmla="*/ 2147483647 h 64"/>
                <a:gd name="T34" fmla="*/ 2147483647 w 243"/>
                <a:gd name="T35" fmla="*/ 2147483647 h 64"/>
                <a:gd name="T36" fmla="*/ 2147483647 w 243"/>
                <a:gd name="T37" fmla="*/ 2147483647 h 64"/>
                <a:gd name="T38" fmla="*/ 2147483647 w 243"/>
                <a:gd name="T39" fmla="*/ 2147483647 h 64"/>
                <a:gd name="T40" fmla="*/ 2147483647 w 243"/>
                <a:gd name="T41" fmla="*/ 2147483647 h 64"/>
                <a:gd name="T42" fmla="*/ 2147483647 w 243"/>
                <a:gd name="T43" fmla="*/ 2147483647 h 64"/>
                <a:gd name="T44" fmla="*/ 2147483647 w 243"/>
                <a:gd name="T45" fmla="*/ 2147483647 h 64"/>
                <a:gd name="T46" fmla="*/ 2147483647 w 243"/>
                <a:gd name="T47" fmla="*/ 2147483647 h 64"/>
                <a:gd name="T48" fmla="*/ 2147483647 w 243"/>
                <a:gd name="T49" fmla="*/ 2147483647 h 64"/>
                <a:gd name="T50" fmla="*/ 2147483647 w 243"/>
                <a:gd name="T51" fmla="*/ 2147483647 h 64"/>
                <a:gd name="T52" fmla="*/ 2147483647 w 243"/>
                <a:gd name="T53" fmla="*/ 2147483647 h 64"/>
                <a:gd name="T54" fmla="*/ 2147483647 w 243"/>
                <a:gd name="T55" fmla="*/ 2147483647 h 64"/>
                <a:gd name="T56" fmla="*/ 2147483647 w 243"/>
                <a:gd name="T57" fmla="*/ 2147483647 h 64"/>
                <a:gd name="T58" fmla="*/ 2147483647 w 243"/>
                <a:gd name="T59" fmla="*/ 2147483647 h 64"/>
                <a:gd name="T60" fmla="*/ 2147483647 w 243"/>
                <a:gd name="T61" fmla="*/ 0 h 64"/>
                <a:gd name="T62" fmla="*/ 2147483647 w 243"/>
                <a:gd name="T63" fmla="*/ 2147483647 h 64"/>
                <a:gd name="T64" fmla="*/ 2147483647 w 243"/>
                <a:gd name="T65" fmla="*/ 2147483647 h 64"/>
                <a:gd name="T66" fmla="*/ 2147483647 w 243"/>
                <a:gd name="T67" fmla="*/ 2147483647 h 64"/>
                <a:gd name="T68" fmla="*/ 2147483647 w 243"/>
                <a:gd name="T69" fmla="*/ 2147483647 h 64"/>
                <a:gd name="T70" fmla="*/ 2147483647 w 243"/>
                <a:gd name="T71" fmla="*/ 2147483647 h 64"/>
                <a:gd name="T72" fmla="*/ 2147483647 w 243"/>
                <a:gd name="T73" fmla="*/ 2147483647 h 64"/>
                <a:gd name="T74" fmla="*/ 2147483647 w 243"/>
                <a:gd name="T75" fmla="*/ 2147483647 h 64"/>
                <a:gd name="T76" fmla="*/ 2147483647 w 243"/>
                <a:gd name="T77" fmla="*/ 2147483647 h 64"/>
                <a:gd name="T78" fmla="*/ 2147483647 w 243"/>
                <a:gd name="T79" fmla="*/ 2147483647 h 64"/>
                <a:gd name="T80" fmla="*/ 2147483647 w 243"/>
                <a:gd name="T81" fmla="*/ 2147483647 h 64"/>
                <a:gd name="T82" fmla="*/ 2147483647 w 243"/>
                <a:gd name="T83" fmla="*/ 2147483647 h 64"/>
                <a:gd name="T84" fmla="*/ 2147483647 w 243"/>
                <a:gd name="T85" fmla="*/ 2147483647 h 64"/>
                <a:gd name="T86" fmla="*/ 2147483647 w 243"/>
                <a:gd name="T87" fmla="*/ 2147483647 h 64"/>
                <a:gd name="T88" fmla="*/ 2147483647 w 243"/>
                <a:gd name="T89" fmla="*/ 2147483647 h 64"/>
                <a:gd name="T90" fmla="*/ 2147483647 w 243"/>
                <a:gd name="T91" fmla="*/ 2147483647 h 64"/>
                <a:gd name="T92" fmla="*/ 2147483647 w 243"/>
                <a:gd name="T93" fmla="*/ 2147483647 h 64"/>
                <a:gd name="T94" fmla="*/ 2147483647 w 243"/>
                <a:gd name="T95" fmla="*/ 2147483647 h 64"/>
                <a:gd name="T96" fmla="*/ 2147483647 w 243"/>
                <a:gd name="T97" fmla="*/ 2147483647 h 64"/>
                <a:gd name="T98" fmla="*/ 2147483647 w 243"/>
                <a:gd name="T99" fmla="*/ 2147483647 h 64"/>
                <a:gd name="T100" fmla="*/ 2147483647 w 243"/>
                <a:gd name="T101" fmla="*/ 2147483647 h 64"/>
                <a:gd name="T102" fmla="*/ 2147483647 w 243"/>
                <a:gd name="T103" fmla="*/ 2147483647 h 64"/>
                <a:gd name="T104" fmla="*/ 2147483647 w 243"/>
                <a:gd name="T105" fmla="*/ 2147483647 h 64"/>
                <a:gd name="T106" fmla="*/ 2147483647 w 243"/>
                <a:gd name="T107" fmla="*/ 2147483647 h 64"/>
                <a:gd name="T108" fmla="*/ 2147483647 w 243"/>
                <a:gd name="T109" fmla="*/ 2147483647 h 64"/>
                <a:gd name="T110" fmla="*/ 2147483647 w 243"/>
                <a:gd name="T111" fmla="*/ 2147483647 h 64"/>
                <a:gd name="T112" fmla="*/ 2147483647 w 243"/>
                <a:gd name="T113" fmla="*/ 2147483647 h 6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3"/>
                <a:gd name="T172" fmla="*/ 0 h 64"/>
                <a:gd name="T173" fmla="*/ 243 w 243"/>
                <a:gd name="T174" fmla="*/ 64 h 6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3" h="64">
                  <a:moveTo>
                    <a:pt x="56" y="54"/>
                  </a:moveTo>
                  <a:lnTo>
                    <a:pt x="54" y="54"/>
                  </a:lnTo>
                  <a:lnTo>
                    <a:pt x="49" y="54"/>
                  </a:lnTo>
                  <a:lnTo>
                    <a:pt x="47" y="54"/>
                  </a:lnTo>
                  <a:lnTo>
                    <a:pt x="42" y="54"/>
                  </a:lnTo>
                  <a:lnTo>
                    <a:pt x="33" y="52"/>
                  </a:lnTo>
                  <a:lnTo>
                    <a:pt x="33" y="50"/>
                  </a:lnTo>
                  <a:lnTo>
                    <a:pt x="30" y="50"/>
                  </a:lnTo>
                  <a:lnTo>
                    <a:pt x="28" y="50"/>
                  </a:lnTo>
                  <a:lnTo>
                    <a:pt x="28" y="47"/>
                  </a:lnTo>
                  <a:lnTo>
                    <a:pt x="26" y="47"/>
                  </a:lnTo>
                  <a:lnTo>
                    <a:pt x="23" y="47"/>
                  </a:lnTo>
                  <a:lnTo>
                    <a:pt x="23" y="45"/>
                  </a:lnTo>
                  <a:lnTo>
                    <a:pt x="21" y="45"/>
                  </a:lnTo>
                  <a:lnTo>
                    <a:pt x="26" y="43"/>
                  </a:lnTo>
                  <a:lnTo>
                    <a:pt x="40" y="40"/>
                  </a:lnTo>
                  <a:lnTo>
                    <a:pt x="52" y="40"/>
                  </a:lnTo>
                  <a:lnTo>
                    <a:pt x="56" y="40"/>
                  </a:lnTo>
                  <a:lnTo>
                    <a:pt x="61" y="40"/>
                  </a:lnTo>
                  <a:lnTo>
                    <a:pt x="63" y="40"/>
                  </a:lnTo>
                  <a:lnTo>
                    <a:pt x="68" y="40"/>
                  </a:lnTo>
                  <a:lnTo>
                    <a:pt x="78" y="40"/>
                  </a:lnTo>
                  <a:lnTo>
                    <a:pt x="82" y="40"/>
                  </a:lnTo>
                  <a:lnTo>
                    <a:pt x="87" y="40"/>
                  </a:lnTo>
                  <a:lnTo>
                    <a:pt x="89" y="40"/>
                  </a:lnTo>
                  <a:lnTo>
                    <a:pt x="92" y="40"/>
                  </a:lnTo>
                  <a:lnTo>
                    <a:pt x="92" y="38"/>
                  </a:lnTo>
                  <a:lnTo>
                    <a:pt x="89" y="38"/>
                  </a:lnTo>
                  <a:lnTo>
                    <a:pt x="85" y="38"/>
                  </a:lnTo>
                  <a:lnTo>
                    <a:pt x="82" y="38"/>
                  </a:lnTo>
                  <a:lnTo>
                    <a:pt x="80" y="38"/>
                  </a:lnTo>
                  <a:lnTo>
                    <a:pt x="78" y="36"/>
                  </a:lnTo>
                  <a:lnTo>
                    <a:pt x="75" y="36"/>
                  </a:lnTo>
                  <a:lnTo>
                    <a:pt x="73" y="36"/>
                  </a:lnTo>
                  <a:lnTo>
                    <a:pt x="71" y="36"/>
                  </a:lnTo>
                  <a:lnTo>
                    <a:pt x="68" y="36"/>
                  </a:lnTo>
                  <a:lnTo>
                    <a:pt x="61" y="36"/>
                  </a:lnTo>
                  <a:lnTo>
                    <a:pt x="47" y="38"/>
                  </a:lnTo>
                  <a:lnTo>
                    <a:pt x="45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37" y="36"/>
                  </a:lnTo>
                  <a:lnTo>
                    <a:pt x="28" y="36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6" y="36"/>
                  </a:lnTo>
                  <a:lnTo>
                    <a:pt x="14" y="33"/>
                  </a:lnTo>
                  <a:lnTo>
                    <a:pt x="11" y="31"/>
                  </a:lnTo>
                  <a:lnTo>
                    <a:pt x="9" y="31"/>
                  </a:lnTo>
                  <a:lnTo>
                    <a:pt x="14" y="29"/>
                  </a:lnTo>
                  <a:lnTo>
                    <a:pt x="21" y="29"/>
                  </a:lnTo>
                  <a:lnTo>
                    <a:pt x="26" y="29"/>
                  </a:lnTo>
                  <a:lnTo>
                    <a:pt x="30" y="29"/>
                  </a:lnTo>
                  <a:lnTo>
                    <a:pt x="35" y="26"/>
                  </a:lnTo>
                  <a:lnTo>
                    <a:pt x="40" y="26"/>
                  </a:lnTo>
                  <a:lnTo>
                    <a:pt x="37" y="26"/>
                  </a:lnTo>
                  <a:lnTo>
                    <a:pt x="40" y="26"/>
                  </a:lnTo>
                  <a:lnTo>
                    <a:pt x="42" y="26"/>
                  </a:lnTo>
                  <a:lnTo>
                    <a:pt x="45" y="26"/>
                  </a:lnTo>
                  <a:lnTo>
                    <a:pt x="40" y="26"/>
                  </a:lnTo>
                  <a:lnTo>
                    <a:pt x="42" y="24"/>
                  </a:lnTo>
                  <a:lnTo>
                    <a:pt x="45" y="24"/>
                  </a:lnTo>
                  <a:lnTo>
                    <a:pt x="47" y="24"/>
                  </a:lnTo>
                  <a:lnTo>
                    <a:pt x="33" y="24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1" y="26"/>
                  </a:lnTo>
                  <a:lnTo>
                    <a:pt x="19" y="24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19" y="26"/>
                  </a:lnTo>
                  <a:lnTo>
                    <a:pt x="16" y="26"/>
                  </a:lnTo>
                  <a:lnTo>
                    <a:pt x="11" y="26"/>
                  </a:lnTo>
                  <a:lnTo>
                    <a:pt x="9" y="26"/>
                  </a:lnTo>
                  <a:lnTo>
                    <a:pt x="11" y="24"/>
                  </a:lnTo>
                  <a:lnTo>
                    <a:pt x="16" y="24"/>
                  </a:lnTo>
                  <a:lnTo>
                    <a:pt x="16" y="21"/>
                  </a:lnTo>
                  <a:lnTo>
                    <a:pt x="11" y="24"/>
                  </a:lnTo>
                  <a:lnTo>
                    <a:pt x="9" y="24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2" y="24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4" y="17"/>
                  </a:lnTo>
                  <a:lnTo>
                    <a:pt x="7" y="14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7" y="12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21" y="7"/>
                  </a:lnTo>
                  <a:lnTo>
                    <a:pt x="30" y="5"/>
                  </a:lnTo>
                  <a:lnTo>
                    <a:pt x="35" y="3"/>
                  </a:lnTo>
                  <a:lnTo>
                    <a:pt x="40" y="3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6" y="3"/>
                  </a:lnTo>
                  <a:lnTo>
                    <a:pt x="66" y="5"/>
                  </a:lnTo>
                  <a:lnTo>
                    <a:pt x="66" y="7"/>
                  </a:lnTo>
                  <a:lnTo>
                    <a:pt x="63" y="7"/>
                  </a:lnTo>
                  <a:lnTo>
                    <a:pt x="61" y="7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6" y="10"/>
                  </a:lnTo>
                  <a:lnTo>
                    <a:pt x="59" y="10"/>
                  </a:lnTo>
                  <a:lnTo>
                    <a:pt x="66" y="10"/>
                  </a:lnTo>
                  <a:lnTo>
                    <a:pt x="68" y="10"/>
                  </a:lnTo>
                  <a:lnTo>
                    <a:pt x="71" y="10"/>
                  </a:lnTo>
                  <a:lnTo>
                    <a:pt x="73" y="7"/>
                  </a:lnTo>
                  <a:lnTo>
                    <a:pt x="71" y="7"/>
                  </a:lnTo>
                  <a:lnTo>
                    <a:pt x="73" y="5"/>
                  </a:lnTo>
                  <a:lnTo>
                    <a:pt x="75" y="5"/>
                  </a:lnTo>
                  <a:lnTo>
                    <a:pt x="80" y="5"/>
                  </a:lnTo>
                  <a:lnTo>
                    <a:pt x="87" y="5"/>
                  </a:lnTo>
                  <a:lnTo>
                    <a:pt x="94" y="5"/>
                  </a:lnTo>
                  <a:lnTo>
                    <a:pt x="97" y="7"/>
                  </a:lnTo>
                  <a:lnTo>
                    <a:pt x="99" y="7"/>
                  </a:lnTo>
                  <a:lnTo>
                    <a:pt x="101" y="7"/>
                  </a:lnTo>
                  <a:lnTo>
                    <a:pt x="104" y="10"/>
                  </a:lnTo>
                  <a:lnTo>
                    <a:pt x="99" y="12"/>
                  </a:lnTo>
                  <a:lnTo>
                    <a:pt x="94" y="14"/>
                  </a:lnTo>
                  <a:lnTo>
                    <a:pt x="99" y="12"/>
                  </a:lnTo>
                  <a:lnTo>
                    <a:pt x="101" y="12"/>
                  </a:lnTo>
                  <a:lnTo>
                    <a:pt x="104" y="12"/>
                  </a:lnTo>
                  <a:lnTo>
                    <a:pt x="101" y="12"/>
                  </a:lnTo>
                  <a:lnTo>
                    <a:pt x="106" y="14"/>
                  </a:lnTo>
                  <a:lnTo>
                    <a:pt x="106" y="12"/>
                  </a:lnTo>
                  <a:lnTo>
                    <a:pt x="108" y="12"/>
                  </a:lnTo>
                  <a:lnTo>
                    <a:pt x="111" y="10"/>
                  </a:lnTo>
                  <a:lnTo>
                    <a:pt x="113" y="10"/>
                  </a:lnTo>
                  <a:lnTo>
                    <a:pt x="115" y="10"/>
                  </a:lnTo>
                  <a:lnTo>
                    <a:pt x="118" y="12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18" y="10"/>
                  </a:lnTo>
                  <a:lnTo>
                    <a:pt x="118" y="7"/>
                  </a:lnTo>
                  <a:lnTo>
                    <a:pt x="120" y="10"/>
                  </a:lnTo>
                  <a:lnTo>
                    <a:pt x="122" y="7"/>
                  </a:lnTo>
                  <a:lnTo>
                    <a:pt x="118" y="7"/>
                  </a:lnTo>
                  <a:lnTo>
                    <a:pt x="115" y="5"/>
                  </a:lnTo>
                  <a:lnTo>
                    <a:pt x="113" y="5"/>
                  </a:lnTo>
                  <a:lnTo>
                    <a:pt x="115" y="5"/>
                  </a:lnTo>
                  <a:lnTo>
                    <a:pt x="120" y="5"/>
                  </a:lnTo>
                  <a:lnTo>
                    <a:pt x="122" y="5"/>
                  </a:lnTo>
                  <a:lnTo>
                    <a:pt x="125" y="5"/>
                  </a:lnTo>
                  <a:lnTo>
                    <a:pt x="125" y="7"/>
                  </a:lnTo>
                  <a:lnTo>
                    <a:pt x="127" y="7"/>
                  </a:lnTo>
                  <a:lnTo>
                    <a:pt x="130" y="7"/>
                  </a:lnTo>
                  <a:lnTo>
                    <a:pt x="132" y="7"/>
                  </a:lnTo>
                  <a:lnTo>
                    <a:pt x="134" y="10"/>
                  </a:lnTo>
                  <a:lnTo>
                    <a:pt x="137" y="10"/>
                  </a:lnTo>
                  <a:lnTo>
                    <a:pt x="139" y="10"/>
                  </a:lnTo>
                  <a:lnTo>
                    <a:pt x="137" y="12"/>
                  </a:lnTo>
                  <a:lnTo>
                    <a:pt x="139" y="14"/>
                  </a:lnTo>
                  <a:lnTo>
                    <a:pt x="141" y="17"/>
                  </a:lnTo>
                  <a:lnTo>
                    <a:pt x="144" y="19"/>
                  </a:lnTo>
                  <a:lnTo>
                    <a:pt x="141" y="19"/>
                  </a:lnTo>
                  <a:lnTo>
                    <a:pt x="141" y="21"/>
                  </a:lnTo>
                  <a:lnTo>
                    <a:pt x="144" y="21"/>
                  </a:lnTo>
                  <a:lnTo>
                    <a:pt x="146" y="21"/>
                  </a:lnTo>
                  <a:lnTo>
                    <a:pt x="148" y="21"/>
                  </a:lnTo>
                  <a:lnTo>
                    <a:pt x="151" y="21"/>
                  </a:lnTo>
                  <a:lnTo>
                    <a:pt x="153" y="21"/>
                  </a:lnTo>
                  <a:lnTo>
                    <a:pt x="153" y="19"/>
                  </a:lnTo>
                  <a:lnTo>
                    <a:pt x="156" y="19"/>
                  </a:lnTo>
                  <a:lnTo>
                    <a:pt x="153" y="17"/>
                  </a:lnTo>
                  <a:lnTo>
                    <a:pt x="151" y="17"/>
                  </a:lnTo>
                  <a:lnTo>
                    <a:pt x="151" y="14"/>
                  </a:lnTo>
                  <a:lnTo>
                    <a:pt x="148" y="12"/>
                  </a:lnTo>
                  <a:lnTo>
                    <a:pt x="151" y="12"/>
                  </a:lnTo>
                  <a:lnTo>
                    <a:pt x="148" y="12"/>
                  </a:lnTo>
                  <a:lnTo>
                    <a:pt x="148" y="10"/>
                  </a:lnTo>
                  <a:lnTo>
                    <a:pt x="148" y="7"/>
                  </a:lnTo>
                  <a:lnTo>
                    <a:pt x="146" y="7"/>
                  </a:lnTo>
                  <a:lnTo>
                    <a:pt x="146" y="5"/>
                  </a:lnTo>
                  <a:lnTo>
                    <a:pt x="144" y="5"/>
                  </a:lnTo>
                  <a:lnTo>
                    <a:pt x="146" y="5"/>
                  </a:lnTo>
                  <a:lnTo>
                    <a:pt x="146" y="3"/>
                  </a:lnTo>
                  <a:lnTo>
                    <a:pt x="144" y="3"/>
                  </a:lnTo>
                  <a:lnTo>
                    <a:pt x="146" y="3"/>
                  </a:lnTo>
                  <a:lnTo>
                    <a:pt x="148" y="3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8" y="3"/>
                  </a:lnTo>
                  <a:lnTo>
                    <a:pt x="163" y="3"/>
                  </a:lnTo>
                  <a:lnTo>
                    <a:pt x="160" y="3"/>
                  </a:lnTo>
                  <a:lnTo>
                    <a:pt x="160" y="0"/>
                  </a:lnTo>
                  <a:lnTo>
                    <a:pt x="163" y="0"/>
                  </a:lnTo>
                  <a:lnTo>
                    <a:pt x="165" y="0"/>
                  </a:lnTo>
                  <a:lnTo>
                    <a:pt x="165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4" y="5"/>
                  </a:lnTo>
                  <a:lnTo>
                    <a:pt x="179" y="5"/>
                  </a:lnTo>
                  <a:lnTo>
                    <a:pt x="182" y="7"/>
                  </a:lnTo>
                  <a:lnTo>
                    <a:pt x="184" y="7"/>
                  </a:lnTo>
                  <a:lnTo>
                    <a:pt x="182" y="7"/>
                  </a:lnTo>
                  <a:lnTo>
                    <a:pt x="184" y="10"/>
                  </a:lnTo>
                  <a:lnTo>
                    <a:pt x="184" y="12"/>
                  </a:lnTo>
                  <a:lnTo>
                    <a:pt x="186" y="14"/>
                  </a:lnTo>
                  <a:lnTo>
                    <a:pt x="186" y="17"/>
                  </a:lnTo>
                  <a:lnTo>
                    <a:pt x="189" y="17"/>
                  </a:lnTo>
                  <a:lnTo>
                    <a:pt x="189" y="19"/>
                  </a:lnTo>
                  <a:lnTo>
                    <a:pt x="193" y="21"/>
                  </a:lnTo>
                  <a:lnTo>
                    <a:pt x="196" y="24"/>
                  </a:lnTo>
                  <a:lnTo>
                    <a:pt x="196" y="26"/>
                  </a:lnTo>
                  <a:lnTo>
                    <a:pt x="193" y="26"/>
                  </a:lnTo>
                  <a:lnTo>
                    <a:pt x="193" y="29"/>
                  </a:lnTo>
                  <a:lnTo>
                    <a:pt x="193" y="31"/>
                  </a:lnTo>
                  <a:lnTo>
                    <a:pt x="198" y="31"/>
                  </a:lnTo>
                  <a:lnTo>
                    <a:pt x="203" y="33"/>
                  </a:lnTo>
                  <a:lnTo>
                    <a:pt x="205" y="33"/>
                  </a:lnTo>
                  <a:lnTo>
                    <a:pt x="208" y="36"/>
                  </a:lnTo>
                  <a:lnTo>
                    <a:pt x="210" y="36"/>
                  </a:lnTo>
                  <a:lnTo>
                    <a:pt x="212" y="36"/>
                  </a:lnTo>
                  <a:lnTo>
                    <a:pt x="215" y="36"/>
                  </a:lnTo>
                  <a:lnTo>
                    <a:pt x="217" y="36"/>
                  </a:lnTo>
                  <a:lnTo>
                    <a:pt x="219" y="36"/>
                  </a:lnTo>
                  <a:lnTo>
                    <a:pt x="219" y="38"/>
                  </a:lnTo>
                  <a:lnTo>
                    <a:pt x="229" y="40"/>
                  </a:lnTo>
                  <a:lnTo>
                    <a:pt x="231" y="40"/>
                  </a:lnTo>
                  <a:lnTo>
                    <a:pt x="234" y="40"/>
                  </a:lnTo>
                  <a:lnTo>
                    <a:pt x="234" y="43"/>
                  </a:lnTo>
                  <a:lnTo>
                    <a:pt x="236" y="43"/>
                  </a:lnTo>
                  <a:lnTo>
                    <a:pt x="238" y="43"/>
                  </a:lnTo>
                  <a:lnTo>
                    <a:pt x="241" y="43"/>
                  </a:lnTo>
                  <a:lnTo>
                    <a:pt x="243" y="43"/>
                  </a:lnTo>
                  <a:lnTo>
                    <a:pt x="243" y="45"/>
                  </a:lnTo>
                  <a:lnTo>
                    <a:pt x="243" y="47"/>
                  </a:lnTo>
                  <a:lnTo>
                    <a:pt x="241" y="50"/>
                  </a:lnTo>
                  <a:lnTo>
                    <a:pt x="238" y="47"/>
                  </a:lnTo>
                  <a:lnTo>
                    <a:pt x="236" y="47"/>
                  </a:lnTo>
                  <a:lnTo>
                    <a:pt x="236" y="45"/>
                  </a:lnTo>
                  <a:lnTo>
                    <a:pt x="234" y="47"/>
                  </a:lnTo>
                  <a:lnTo>
                    <a:pt x="234" y="50"/>
                  </a:lnTo>
                  <a:lnTo>
                    <a:pt x="231" y="47"/>
                  </a:lnTo>
                  <a:lnTo>
                    <a:pt x="229" y="47"/>
                  </a:lnTo>
                  <a:lnTo>
                    <a:pt x="226" y="47"/>
                  </a:lnTo>
                  <a:lnTo>
                    <a:pt x="226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22" y="47"/>
                  </a:lnTo>
                  <a:lnTo>
                    <a:pt x="219" y="47"/>
                  </a:lnTo>
                  <a:lnTo>
                    <a:pt x="222" y="50"/>
                  </a:lnTo>
                  <a:lnTo>
                    <a:pt x="219" y="50"/>
                  </a:lnTo>
                  <a:lnTo>
                    <a:pt x="217" y="50"/>
                  </a:lnTo>
                  <a:lnTo>
                    <a:pt x="215" y="50"/>
                  </a:lnTo>
                  <a:lnTo>
                    <a:pt x="212" y="50"/>
                  </a:lnTo>
                  <a:lnTo>
                    <a:pt x="215" y="52"/>
                  </a:lnTo>
                  <a:lnTo>
                    <a:pt x="215" y="54"/>
                  </a:lnTo>
                  <a:lnTo>
                    <a:pt x="217" y="52"/>
                  </a:lnTo>
                  <a:lnTo>
                    <a:pt x="219" y="52"/>
                  </a:lnTo>
                  <a:lnTo>
                    <a:pt x="226" y="50"/>
                  </a:lnTo>
                  <a:lnTo>
                    <a:pt x="226" y="52"/>
                  </a:lnTo>
                  <a:lnTo>
                    <a:pt x="229" y="52"/>
                  </a:lnTo>
                  <a:lnTo>
                    <a:pt x="226" y="52"/>
                  </a:lnTo>
                  <a:lnTo>
                    <a:pt x="226" y="54"/>
                  </a:lnTo>
                  <a:lnTo>
                    <a:pt x="224" y="54"/>
                  </a:lnTo>
                  <a:lnTo>
                    <a:pt x="226" y="54"/>
                  </a:lnTo>
                  <a:lnTo>
                    <a:pt x="231" y="54"/>
                  </a:lnTo>
                  <a:lnTo>
                    <a:pt x="234" y="54"/>
                  </a:lnTo>
                  <a:lnTo>
                    <a:pt x="234" y="57"/>
                  </a:lnTo>
                  <a:lnTo>
                    <a:pt x="231" y="57"/>
                  </a:lnTo>
                  <a:lnTo>
                    <a:pt x="229" y="57"/>
                  </a:lnTo>
                  <a:lnTo>
                    <a:pt x="229" y="59"/>
                  </a:lnTo>
                  <a:lnTo>
                    <a:pt x="229" y="57"/>
                  </a:lnTo>
                  <a:lnTo>
                    <a:pt x="224" y="59"/>
                  </a:lnTo>
                  <a:lnTo>
                    <a:pt x="222" y="59"/>
                  </a:lnTo>
                  <a:lnTo>
                    <a:pt x="219" y="59"/>
                  </a:lnTo>
                  <a:lnTo>
                    <a:pt x="217" y="59"/>
                  </a:lnTo>
                  <a:lnTo>
                    <a:pt x="215" y="62"/>
                  </a:lnTo>
                  <a:lnTo>
                    <a:pt x="212" y="59"/>
                  </a:lnTo>
                  <a:lnTo>
                    <a:pt x="210" y="62"/>
                  </a:lnTo>
                  <a:lnTo>
                    <a:pt x="203" y="59"/>
                  </a:lnTo>
                  <a:lnTo>
                    <a:pt x="198" y="59"/>
                  </a:lnTo>
                  <a:lnTo>
                    <a:pt x="196" y="59"/>
                  </a:lnTo>
                  <a:lnTo>
                    <a:pt x="193" y="59"/>
                  </a:lnTo>
                  <a:lnTo>
                    <a:pt x="186" y="59"/>
                  </a:lnTo>
                  <a:lnTo>
                    <a:pt x="184" y="59"/>
                  </a:lnTo>
                  <a:lnTo>
                    <a:pt x="184" y="57"/>
                  </a:lnTo>
                  <a:lnTo>
                    <a:pt x="189" y="57"/>
                  </a:lnTo>
                  <a:lnTo>
                    <a:pt x="186" y="57"/>
                  </a:lnTo>
                  <a:lnTo>
                    <a:pt x="184" y="57"/>
                  </a:lnTo>
                  <a:lnTo>
                    <a:pt x="182" y="57"/>
                  </a:lnTo>
                  <a:lnTo>
                    <a:pt x="179" y="54"/>
                  </a:lnTo>
                  <a:lnTo>
                    <a:pt x="177" y="54"/>
                  </a:lnTo>
                  <a:lnTo>
                    <a:pt x="174" y="54"/>
                  </a:lnTo>
                  <a:lnTo>
                    <a:pt x="170" y="54"/>
                  </a:lnTo>
                  <a:lnTo>
                    <a:pt x="170" y="52"/>
                  </a:lnTo>
                  <a:lnTo>
                    <a:pt x="167" y="52"/>
                  </a:lnTo>
                  <a:lnTo>
                    <a:pt x="165" y="50"/>
                  </a:lnTo>
                  <a:lnTo>
                    <a:pt x="165" y="52"/>
                  </a:lnTo>
                  <a:lnTo>
                    <a:pt x="163" y="52"/>
                  </a:lnTo>
                  <a:lnTo>
                    <a:pt x="160" y="52"/>
                  </a:lnTo>
                  <a:lnTo>
                    <a:pt x="163" y="54"/>
                  </a:lnTo>
                  <a:lnTo>
                    <a:pt x="160" y="54"/>
                  </a:lnTo>
                  <a:lnTo>
                    <a:pt x="156" y="57"/>
                  </a:lnTo>
                  <a:lnTo>
                    <a:pt x="148" y="59"/>
                  </a:lnTo>
                  <a:lnTo>
                    <a:pt x="139" y="59"/>
                  </a:lnTo>
                  <a:lnTo>
                    <a:pt x="141" y="59"/>
                  </a:lnTo>
                  <a:lnTo>
                    <a:pt x="137" y="59"/>
                  </a:lnTo>
                  <a:lnTo>
                    <a:pt x="134" y="62"/>
                  </a:lnTo>
                  <a:lnTo>
                    <a:pt x="130" y="62"/>
                  </a:lnTo>
                  <a:lnTo>
                    <a:pt x="127" y="62"/>
                  </a:lnTo>
                  <a:lnTo>
                    <a:pt x="122" y="64"/>
                  </a:lnTo>
                  <a:lnTo>
                    <a:pt x="120" y="62"/>
                  </a:lnTo>
                  <a:lnTo>
                    <a:pt x="118" y="64"/>
                  </a:lnTo>
                  <a:lnTo>
                    <a:pt x="113" y="62"/>
                  </a:lnTo>
                  <a:lnTo>
                    <a:pt x="111" y="64"/>
                  </a:lnTo>
                  <a:lnTo>
                    <a:pt x="111" y="62"/>
                  </a:lnTo>
                  <a:lnTo>
                    <a:pt x="106" y="64"/>
                  </a:lnTo>
                  <a:lnTo>
                    <a:pt x="104" y="64"/>
                  </a:lnTo>
                  <a:lnTo>
                    <a:pt x="101" y="64"/>
                  </a:lnTo>
                  <a:lnTo>
                    <a:pt x="97" y="64"/>
                  </a:lnTo>
                  <a:lnTo>
                    <a:pt x="94" y="64"/>
                  </a:lnTo>
                  <a:lnTo>
                    <a:pt x="89" y="64"/>
                  </a:lnTo>
                  <a:lnTo>
                    <a:pt x="78" y="64"/>
                  </a:lnTo>
                  <a:lnTo>
                    <a:pt x="80" y="64"/>
                  </a:lnTo>
                  <a:lnTo>
                    <a:pt x="75" y="62"/>
                  </a:lnTo>
                  <a:lnTo>
                    <a:pt x="73" y="62"/>
                  </a:lnTo>
                  <a:lnTo>
                    <a:pt x="73" y="59"/>
                  </a:lnTo>
                  <a:lnTo>
                    <a:pt x="73" y="57"/>
                  </a:lnTo>
                  <a:lnTo>
                    <a:pt x="71" y="57"/>
                  </a:lnTo>
                  <a:lnTo>
                    <a:pt x="71" y="54"/>
                  </a:lnTo>
                  <a:lnTo>
                    <a:pt x="68" y="54"/>
                  </a:lnTo>
                  <a:lnTo>
                    <a:pt x="63" y="54"/>
                  </a:lnTo>
                  <a:lnTo>
                    <a:pt x="56" y="5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20" name="Freeform 740"/>
            <p:cNvSpPr>
              <a:spLocks/>
            </p:cNvSpPr>
            <p:nvPr/>
          </p:nvSpPr>
          <p:spPr bwMode="auto">
            <a:xfrm>
              <a:off x="949" y="1234"/>
              <a:ext cx="282" cy="70"/>
            </a:xfrm>
            <a:custGeom>
              <a:avLst/>
              <a:gdLst>
                <a:gd name="T0" fmla="*/ 2147483647 w 243"/>
                <a:gd name="T1" fmla="*/ 2147483647 h 64"/>
                <a:gd name="T2" fmla="*/ 2147483647 w 243"/>
                <a:gd name="T3" fmla="*/ 2147483647 h 64"/>
                <a:gd name="T4" fmla="*/ 2147483647 w 243"/>
                <a:gd name="T5" fmla="*/ 2147483647 h 64"/>
                <a:gd name="T6" fmla="*/ 2147483647 w 243"/>
                <a:gd name="T7" fmla="*/ 2147483647 h 64"/>
                <a:gd name="T8" fmla="*/ 2147483647 w 243"/>
                <a:gd name="T9" fmla="*/ 2147483647 h 64"/>
                <a:gd name="T10" fmla="*/ 2147483647 w 243"/>
                <a:gd name="T11" fmla="*/ 2147483647 h 64"/>
                <a:gd name="T12" fmla="*/ 2147483647 w 243"/>
                <a:gd name="T13" fmla="*/ 2147483647 h 64"/>
                <a:gd name="T14" fmla="*/ 2147483647 w 243"/>
                <a:gd name="T15" fmla="*/ 2147483647 h 64"/>
                <a:gd name="T16" fmla="*/ 2147483647 w 243"/>
                <a:gd name="T17" fmla="*/ 2147483647 h 64"/>
                <a:gd name="T18" fmla="*/ 2147483647 w 243"/>
                <a:gd name="T19" fmla="*/ 2147483647 h 64"/>
                <a:gd name="T20" fmla="*/ 2147483647 w 243"/>
                <a:gd name="T21" fmla="*/ 2147483647 h 64"/>
                <a:gd name="T22" fmla="*/ 2147483647 w 243"/>
                <a:gd name="T23" fmla="*/ 2147483647 h 64"/>
                <a:gd name="T24" fmla="*/ 2147483647 w 243"/>
                <a:gd name="T25" fmla="*/ 2147483647 h 64"/>
                <a:gd name="T26" fmla="*/ 2147483647 w 243"/>
                <a:gd name="T27" fmla="*/ 2147483647 h 64"/>
                <a:gd name="T28" fmla="*/ 2147483647 w 243"/>
                <a:gd name="T29" fmla="*/ 0 h 64"/>
                <a:gd name="T30" fmla="*/ 2147483647 w 243"/>
                <a:gd name="T31" fmla="*/ 2147483647 h 64"/>
                <a:gd name="T32" fmla="*/ 2147483647 w 243"/>
                <a:gd name="T33" fmla="*/ 2147483647 h 64"/>
                <a:gd name="T34" fmla="*/ 2147483647 w 243"/>
                <a:gd name="T35" fmla="*/ 2147483647 h 64"/>
                <a:gd name="T36" fmla="*/ 2147483647 w 243"/>
                <a:gd name="T37" fmla="*/ 2147483647 h 64"/>
                <a:gd name="T38" fmla="*/ 2147483647 w 243"/>
                <a:gd name="T39" fmla="*/ 2147483647 h 64"/>
                <a:gd name="T40" fmla="*/ 2147483647 w 243"/>
                <a:gd name="T41" fmla="*/ 2147483647 h 64"/>
                <a:gd name="T42" fmla="*/ 2147483647 w 243"/>
                <a:gd name="T43" fmla="*/ 2147483647 h 64"/>
                <a:gd name="T44" fmla="*/ 2147483647 w 243"/>
                <a:gd name="T45" fmla="*/ 2147483647 h 64"/>
                <a:gd name="T46" fmla="*/ 2147483647 w 243"/>
                <a:gd name="T47" fmla="*/ 2147483647 h 64"/>
                <a:gd name="T48" fmla="*/ 2147483647 w 243"/>
                <a:gd name="T49" fmla="*/ 2147483647 h 64"/>
                <a:gd name="T50" fmla="*/ 2147483647 w 243"/>
                <a:gd name="T51" fmla="*/ 2147483647 h 64"/>
                <a:gd name="T52" fmla="*/ 2147483647 w 243"/>
                <a:gd name="T53" fmla="*/ 2147483647 h 64"/>
                <a:gd name="T54" fmla="*/ 2147483647 w 243"/>
                <a:gd name="T55" fmla="*/ 2147483647 h 64"/>
                <a:gd name="T56" fmla="*/ 2147483647 w 243"/>
                <a:gd name="T57" fmla="*/ 2147483647 h 64"/>
                <a:gd name="T58" fmla="*/ 2147483647 w 243"/>
                <a:gd name="T59" fmla="*/ 2147483647 h 64"/>
                <a:gd name="T60" fmla="*/ 2147483647 w 243"/>
                <a:gd name="T61" fmla="*/ 0 h 64"/>
                <a:gd name="T62" fmla="*/ 2147483647 w 243"/>
                <a:gd name="T63" fmla="*/ 2147483647 h 64"/>
                <a:gd name="T64" fmla="*/ 2147483647 w 243"/>
                <a:gd name="T65" fmla="*/ 2147483647 h 64"/>
                <a:gd name="T66" fmla="*/ 2147483647 w 243"/>
                <a:gd name="T67" fmla="*/ 2147483647 h 64"/>
                <a:gd name="T68" fmla="*/ 2147483647 w 243"/>
                <a:gd name="T69" fmla="*/ 2147483647 h 64"/>
                <a:gd name="T70" fmla="*/ 2147483647 w 243"/>
                <a:gd name="T71" fmla="*/ 2147483647 h 64"/>
                <a:gd name="T72" fmla="*/ 2147483647 w 243"/>
                <a:gd name="T73" fmla="*/ 2147483647 h 64"/>
                <a:gd name="T74" fmla="*/ 2147483647 w 243"/>
                <a:gd name="T75" fmla="*/ 2147483647 h 64"/>
                <a:gd name="T76" fmla="*/ 2147483647 w 243"/>
                <a:gd name="T77" fmla="*/ 2147483647 h 64"/>
                <a:gd name="T78" fmla="*/ 2147483647 w 243"/>
                <a:gd name="T79" fmla="*/ 2147483647 h 64"/>
                <a:gd name="T80" fmla="*/ 2147483647 w 243"/>
                <a:gd name="T81" fmla="*/ 2147483647 h 64"/>
                <a:gd name="T82" fmla="*/ 2147483647 w 243"/>
                <a:gd name="T83" fmla="*/ 2147483647 h 64"/>
                <a:gd name="T84" fmla="*/ 2147483647 w 243"/>
                <a:gd name="T85" fmla="*/ 2147483647 h 64"/>
                <a:gd name="T86" fmla="*/ 2147483647 w 243"/>
                <a:gd name="T87" fmla="*/ 2147483647 h 64"/>
                <a:gd name="T88" fmla="*/ 2147483647 w 243"/>
                <a:gd name="T89" fmla="*/ 2147483647 h 64"/>
                <a:gd name="T90" fmla="*/ 2147483647 w 243"/>
                <a:gd name="T91" fmla="*/ 2147483647 h 64"/>
                <a:gd name="T92" fmla="*/ 2147483647 w 243"/>
                <a:gd name="T93" fmla="*/ 2147483647 h 64"/>
                <a:gd name="T94" fmla="*/ 2147483647 w 243"/>
                <a:gd name="T95" fmla="*/ 2147483647 h 64"/>
                <a:gd name="T96" fmla="*/ 2147483647 w 243"/>
                <a:gd name="T97" fmla="*/ 2147483647 h 64"/>
                <a:gd name="T98" fmla="*/ 2147483647 w 243"/>
                <a:gd name="T99" fmla="*/ 2147483647 h 64"/>
                <a:gd name="T100" fmla="*/ 2147483647 w 243"/>
                <a:gd name="T101" fmla="*/ 2147483647 h 64"/>
                <a:gd name="T102" fmla="*/ 2147483647 w 243"/>
                <a:gd name="T103" fmla="*/ 2147483647 h 64"/>
                <a:gd name="T104" fmla="*/ 2147483647 w 243"/>
                <a:gd name="T105" fmla="*/ 2147483647 h 64"/>
                <a:gd name="T106" fmla="*/ 2147483647 w 243"/>
                <a:gd name="T107" fmla="*/ 2147483647 h 64"/>
                <a:gd name="T108" fmla="*/ 2147483647 w 243"/>
                <a:gd name="T109" fmla="*/ 2147483647 h 64"/>
                <a:gd name="T110" fmla="*/ 2147483647 w 243"/>
                <a:gd name="T111" fmla="*/ 2147483647 h 64"/>
                <a:gd name="T112" fmla="*/ 2147483647 w 243"/>
                <a:gd name="T113" fmla="*/ 2147483647 h 6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3"/>
                <a:gd name="T172" fmla="*/ 0 h 64"/>
                <a:gd name="T173" fmla="*/ 243 w 243"/>
                <a:gd name="T174" fmla="*/ 64 h 6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3" h="64">
                  <a:moveTo>
                    <a:pt x="56" y="54"/>
                  </a:moveTo>
                  <a:lnTo>
                    <a:pt x="54" y="54"/>
                  </a:lnTo>
                  <a:lnTo>
                    <a:pt x="49" y="54"/>
                  </a:lnTo>
                  <a:lnTo>
                    <a:pt x="47" y="54"/>
                  </a:lnTo>
                  <a:lnTo>
                    <a:pt x="42" y="54"/>
                  </a:lnTo>
                  <a:lnTo>
                    <a:pt x="33" y="52"/>
                  </a:lnTo>
                  <a:lnTo>
                    <a:pt x="33" y="50"/>
                  </a:lnTo>
                  <a:lnTo>
                    <a:pt x="30" y="50"/>
                  </a:lnTo>
                  <a:lnTo>
                    <a:pt x="28" y="50"/>
                  </a:lnTo>
                  <a:lnTo>
                    <a:pt x="28" y="47"/>
                  </a:lnTo>
                  <a:lnTo>
                    <a:pt x="26" y="47"/>
                  </a:lnTo>
                  <a:lnTo>
                    <a:pt x="23" y="47"/>
                  </a:lnTo>
                  <a:lnTo>
                    <a:pt x="23" y="45"/>
                  </a:lnTo>
                  <a:lnTo>
                    <a:pt x="21" y="45"/>
                  </a:lnTo>
                  <a:lnTo>
                    <a:pt x="26" y="43"/>
                  </a:lnTo>
                  <a:lnTo>
                    <a:pt x="40" y="40"/>
                  </a:lnTo>
                  <a:lnTo>
                    <a:pt x="52" y="40"/>
                  </a:lnTo>
                  <a:lnTo>
                    <a:pt x="56" y="40"/>
                  </a:lnTo>
                  <a:lnTo>
                    <a:pt x="61" y="40"/>
                  </a:lnTo>
                  <a:lnTo>
                    <a:pt x="63" y="40"/>
                  </a:lnTo>
                  <a:lnTo>
                    <a:pt x="68" y="40"/>
                  </a:lnTo>
                  <a:lnTo>
                    <a:pt x="78" y="40"/>
                  </a:lnTo>
                  <a:lnTo>
                    <a:pt x="82" y="40"/>
                  </a:lnTo>
                  <a:lnTo>
                    <a:pt x="87" y="40"/>
                  </a:lnTo>
                  <a:lnTo>
                    <a:pt x="89" y="40"/>
                  </a:lnTo>
                  <a:lnTo>
                    <a:pt x="92" y="40"/>
                  </a:lnTo>
                  <a:lnTo>
                    <a:pt x="92" y="38"/>
                  </a:lnTo>
                  <a:lnTo>
                    <a:pt x="89" y="38"/>
                  </a:lnTo>
                  <a:lnTo>
                    <a:pt x="85" y="38"/>
                  </a:lnTo>
                  <a:lnTo>
                    <a:pt x="82" y="38"/>
                  </a:lnTo>
                  <a:lnTo>
                    <a:pt x="80" y="38"/>
                  </a:lnTo>
                  <a:lnTo>
                    <a:pt x="78" y="36"/>
                  </a:lnTo>
                  <a:lnTo>
                    <a:pt x="75" y="36"/>
                  </a:lnTo>
                  <a:lnTo>
                    <a:pt x="73" y="36"/>
                  </a:lnTo>
                  <a:lnTo>
                    <a:pt x="71" y="36"/>
                  </a:lnTo>
                  <a:lnTo>
                    <a:pt x="68" y="36"/>
                  </a:lnTo>
                  <a:lnTo>
                    <a:pt x="61" y="36"/>
                  </a:lnTo>
                  <a:lnTo>
                    <a:pt x="47" y="38"/>
                  </a:lnTo>
                  <a:lnTo>
                    <a:pt x="45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37" y="36"/>
                  </a:lnTo>
                  <a:lnTo>
                    <a:pt x="28" y="36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6" y="36"/>
                  </a:lnTo>
                  <a:lnTo>
                    <a:pt x="14" y="33"/>
                  </a:lnTo>
                  <a:lnTo>
                    <a:pt x="11" y="31"/>
                  </a:lnTo>
                  <a:lnTo>
                    <a:pt x="9" y="31"/>
                  </a:lnTo>
                  <a:lnTo>
                    <a:pt x="14" y="29"/>
                  </a:lnTo>
                  <a:lnTo>
                    <a:pt x="21" y="29"/>
                  </a:lnTo>
                  <a:lnTo>
                    <a:pt x="26" y="29"/>
                  </a:lnTo>
                  <a:lnTo>
                    <a:pt x="30" y="29"/>
                  </a:lnTo>
                  <a:lnTo>
                    <a:pt x="35" y="26"/>
                  </a:lnTo>
                  <a:lnTo>
                    <a:pt x="40" y="26"/>
                  </a:lnTo>
                  <a:lnTo>
                    <a:pt x="37" y="26"/>
                  </a:lnTo>
                  <a:lnTo>
                    <a:pt x="40" y="26"/>
                  </a:lnTo>
                  <a:lnTo>
                    <a:pt x="42" y="26"/>
                  </a:lnTo>
                  <a:lnTo>
                    <a:pt x="45" y="26"/>
                  </a:lnTo>
                  <a:lnTo>
                    <a:pt x="40" y="26"/>
                  </a:lnTo>
                  <a:lnTo>
                    <a:pt x="42" y="24"/>
                  </a:lnTo>
                  <a:lnTo>
                    <a:pt x="45" y="24"/>
                  </a:lnTo>
                  <a:lnTo>
                    <a:pt x="47" y="24"/>
                  </a:lnTo>
                  <a:lnTo>
                    <a:pt x="33" y="24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1" y="26"/>
                  </a:lnTo>
                  <a:lnTo>
                    <a:pt x="19" y="24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19" y="26"/>
                  </a:lnTo>
                  <a:lnTo>
                    <a:pt x="16" y="26"/>
                  </a:lnTo>
                  <a:lnTo>
                    <a:pt x="11" y="26"/>
                  </a:lnTo>
                  <a:lnTo>
                    <a:pt x="9" y="26"/>
                  </a:lnTo>
                  <a:lnTo>
                    <a:pt x="11" y="24"/>
                  </a:lnTo>
                  <a:lnTo>
                    <a:pt x="16" y="24"/>
                  </a:lnTo>
                  <a:lnTo>
                    <a:pt x="16" y="21"/>
                  </a:lnTo>
                  <a:lnTo>
                    <a:pt x="11" y="24"/>
                  </a:lnTo>
                  <a:lnTo>
                    <a:pt x="9" y="24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2" y="24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4" y="17"/>
                  </a:lnTo>
                  <a:lnTo>
                    <a:pt x="7" y="14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7" y="12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21" y="7"/>
                  </a:lnTo>
                  <a:lnTo>
                    <a:pt x="30" y="5"/>
                  </a:lnTo>
                  <a:lnTo>
                    <a:pt x="35" y="3"/>
                  </a:lnTo>
                  <a:lnTo>
                    <a:pt x="40" y="3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6" y="3"/>
                  </a:lnTo>
                  <a:lnTo>
                    <a:pt x="66" y="5"/>
                  </a:lnTo>
                  <a:lnTo>
                    <a:pt x="66" y="7"/>
                  </a:lnTo>
                  <a:lnTo>
                    <a:pt x="63" y="7"/>
                  </a:lnTo>
                  <a:lnTo>
                    <a:pt x="61" y="7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6" y="10"/>
                  </a:lnTo>
                  <a:lnTo>
                    <a:pt x="59" y="10"/>
                  </a:lnTo>
                  <a:lnTo>
                    <a:pt x="66" y="10"/>
                  </a:lnTo>
                  <a:lnTo>
                    <a:pt x="68" y="10"/>
                  </a:lnTo>
                  <a:lnTo>
                    <a:pt x="71" y="10"/>
                  </a:lnTo>
                  <a:lnTo>
                    <a:pt x="73" y="7"/>
                  </a:lnTo>
                  <a:lnTo>
                    <a:pt x="71" y="7"/>
                  </a:lnTo>
                  <a:lnTo>
                    <a:pt x="73" y="5"/>
                  </a:lnTo>
                  <a:lnTo>
                    <a:pt x="75" y="5"/>
                  </a:lnTo>
                  <a:lnTo>
                    <a:pt x="80" y="5"/>
                  </a:lnTo>
                  <a:lnTo>
                    <a:pt x="87" y="5"/>
                  </a:lnTo>
                  <a:lnTo>
                    <a:pt x="94" y="5"/>
                  </a:lnTo>
                  <a:lnTo>
                    <a:pt x="97" y="7"/>
                  </a:lnTo>
                  <a:lnTo>
                    <a:pt x="99" y="7"/>
                  </a:lnTo>
                  <a:lnTo>
                    <a:pt x="101" y="7"/>
                  </a:lnTo>
                  <a:lnTo>
                    <a:pt x="104" y="10"/>
                  </a:lnTo>
                  <a:lnTo>
                    <a:pt x="99" y="12"/>
                  </a:lnTo>
                  <a:lnTo>
                    <a:pt x="94" y="14"/>
                  </a:lnTo>
                  <a:lnTo>
                    <a:pt x="99" y="12"/>
                  </a:lnTo>
                  <a:lnTo>
                    <a:pt x="101" y="12"/>
                  </a:lnTo>
                  <a:lnTo>
                    <a:pt x="104" y="12"/>
                  </a:lnTo>
                  <a:lnTo>
                    <a:pt x="101" y="12"/>
                  </a:lnTo>
                  <a:lnTo>
                    <a:pt x="106" y="14"/>
                  </a:lnTo>
                  <a:lnTo>
                    <a:pt x="106" y="12"/>
                  </a:lnTo>
                  <a:lnTo>
                    <a:pt x="108" y="12"/>
                  </a:lnTo>
                  <a:lnTo>
                    <a:pt x="111" y="10"/>
                  </a:lnTo>
                  <a:lnTo>
                    <a:pt x="113" y="10"/>
                  </a:lnTo>
                  <a:lnTo>
                    <a:pt x="115" y="10"/>
                  </a:lnTo>
                  <a:lnTo>
                    <a:pt x="118" y="12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18" y="10"/>
                  </a:lnTo>
                  <a:lnTo>
                    <a:pt x="118" y="7"/>
                  </a:lnTo>
                  <a:lnTo>
                    <a:pt x="120" y="10"/>
                  </a:lnTo>
                  <a:lnTo>
                    <a:pt x="122" y="7"/>
                  </a:lnTo>
                  <a:lnTo>
                    <a:pt x="118" y="7"/>
                  </a:lnTo>
                  <a:lnTo>
                    <a:pt x="115" y="5"/>
                  </a:lnTo>
                  <a:lnTo>
                    <a:pt x="113" y="5"/>
                  </a:lnTo>
                  <a:lnTo>
                    <a:pt x="115" y="5"/>
                  </a:lnTo>
                  <a:lnTo>
                    <a:pt x="120" y="5"/>
                  </a:lnTo>
                  <a:lnTo>
                    <a:pt x="122" y="5"/>
                  </a:lnTo>
                  <a:lnTo>
                    <a:pt x="125" y="5"/>
                  </a:lnTo>
                  <a:lnTo>
                    <a:pt x="125" y="7"/>
                  </a:lnTo>
                  <a:lnTo>
                    <a:pt x="127" y="7"/>
                  </a:lnTo>
                  <a:lnTo>
                    <a:pt x="130" y="7"/>
                  </a:lnTo>
                  <a:lnTo>
                    <a:pt x="132" y="7"/>
                  </a:lnTo>
                  <a:lnTo>
                    <a:pt x="134" y="10"/>
                  </a:lnTo>
                  <a:lnTo>
                    <a:pt x="137" y="10"/>
                  </a:lnTo>
                  <a:lnTo>
                    <a:pt x="139" y="10"/>
                  </a:lnTo>
                  <a:lnTo>
                    <a:pt x="137" y="12"/>
                  </a:lnTo>
                  <a:lnTo>
                    <a:pt x="139" y="14"/>
                  </a:lnTo>
                  <a:lnTo>
                    <a:pt x="141" y="17"/>
                  </a:lnTo>
                  <a:lnTo>
                    <a:pt x="144" y="19"/>
                  </a:lnTo>
                  <a:lnTo>
                    <a:pt x="141" y="19"/>
                  </a:lnTo>
                  <a:lnTo>
                    <a:pt x="141" y="21"/>
                  </a:lnTo>
                  <a:lnTo>
                    <a:pt x="144" y="21"/>
                  </a:lnTo>
                  <a:lnTo>
                    <a:pt x="146" y="21"/>
                  </a:lnTo>
                  <a:lnTo>
                    <a:pt x="148" y="21"/>
                  </a:lnTo>
                  <a:lnTo>
                    <a:pt x="151" y="21"/>
                  </a:lnTo>
                  <a:lnTo>
                    <a:pt x="153" y="21"/>
                  </a:lnTo>
                  <a:lnTo>
                    <a:pt x="153" y="19"/>
                  </a:lnTo>
                  <a:lnTo>
                    <a:pt x="156" y="19"/>
                  </a:lnTo>
                  <a:lnTo>
                    <a:pt x="153" y="17"/>
                  </a:lnTo>
                  <a:lnTo>
                    <a:pt x="151" y="17"/>
                  </a:lnTo>
                  <a:lnTo>
                    <a:pt x="151" y="14"/>
                  </a:lnTo>
                  <a:lnTo>
                    <a:pt x="148" y="12"/>
                  </a:lnTo>
                  <a:lnTo>
                    <a:pt x="151" y="12"/>
                  </a:lnTo>
                  <a:lnTo>
                    <a:pt x="148" y="12"/>
                  </a:lnTo>
                  <a:lnTo>
                    <a:pt x="148" y="10"/>
                  </a:lnTo>
                  <a:lnTo>
                    <a:pt x="148" y="7"/>
                  </a:lnTo>
                  <a:lnTo>
                    <a:pt x="146" y="7"/>
                  </a:lnTo>
                  <a:lnTo>
                    <a:pt x="146" y="5"/>
                  </a:lnTo>
                  <a:lnTo>
                    <a:pt x="144" y="5"/>
                  </a:lnTo>
                  <a:lnTo>
                    <a:pt x="146" y="5"/>
                  </a:lnTo>
                  <a:lnTo>
                    <a:pt x="146" y="3"/>
                  </a:lnTo>
                  <a:lnTo>
                    <a:pt x="144" y="3"/>
                  </a:lnTo>
                  <a:lnTo>
                    <a:pt x="146" y="3"/>
                  </a:lnTo>
                  <a:lnTo>
                    <a:pt x="148" y="3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8" y="3"/>
                  </a:lnTo>
                  <a:lnTo>
                    <a:pt x="163" y="3"/>
                  </a:lnTo>
                  <a:lnTo>
                    <a:pt x="160" y="3"/>
                  </a:lnTo>
                  <a:lnTo>
                    <a:pt x="160" y="0"/>
                  </a:lnTo>
                  <a:lnTo>
                    <a:pt x="163" y="0"/>
                  </a:lnTo>
                  <a:lnTo>
                    <a:pt x="165" y="0"/>
                  </a:lnTo>
                  <a:lnTo>
                    <a:pt x="165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4" y="5"/>
                  </a:lnTo>
                  <a:lnTo>
                    <a:pt x="179" y="5"/>
                  </a:lnTo>
                  <a:lnTo>
                    <a:pt x="182" y="7"/>
                  </a:lnTo>
                  <a:lnTo>
                    <a:pt x="184" y="7"/>
                  </a:lnTo>
                  <a:lnTo>
                    <a:pt x="182" y="7"/>
                  </a:lnTo>
                  <a:lnTo>
                    <a:pt x="184" y="10"/>
                  </a:lnTo>
                  <a:lnTo>
                    <a:pt x="184" y="12"/>
                  </a:lnTo>
                  <a:lnTo>
                    <a:pt x="186" y="14"/>
                  </a:lnTo>
                  <a:lnTo>
                    <a:pt x="186" y="17"/>
                  </a:lnTo>
                  <a:lnTo>
                    <a:pt x="189" y="17"/>
                  </a:lnTo>
                  <a:lnTo>
                    <a:pt x="189" y="19"/>
                  </a:lnTo>
                  <a:lnTo>
                    <a:pt x="193" y="21"/>
                  </a:lnTo>
                  <a:lnTo>
                    <a:pt x="196" y="24"/>
                  </a:lnTo>
                  <a:lnTo>
                    <a:pt x="196" y="26"/>
                  </a:lnTo>
                  <a:lnTo>
                    <a:pt x="193" y="26"/>
                  </a:lnTo>
                  <a:lnTo>
                    <a:pt x="193" y="29"/>
                  </a:lnTo>
                  <a:lnTo>
                    <a:pt x="193" y="31"/>
                  </a:lnTo>
                  <a:lnTo>
                    <a:pt x="198" y="31"/>
                  </a:lnTo>
                  <a:lnTo>
                    <a:pt x="203" y="33"/>
                  </a:lnTo>
                  <a:lnTo>
                    <a:pt x="205" y="33"/>
                  </a:lnTo>
                  <a:lnTo>
                    <a:pt x="208" y="36"/>
                  </a:lnTo>
                  <a:lnTo>
                    <a:pt x="210" y="36"/>
                  </a:lnTo>
                  <a:lnTo>
                    <a:pt x="212" y="36"/>
                  </a:lnTo>
                  <a:lnTo>
                    <a:pt x="215" y="36"/>
                  </a:lnTo>
                  <a:lnTo>
                    <a:pt x="217" y="36"/>
                  </a:lnTo>
                  <a:lnTo>
                    <a:pt x="219" y="36"/>
                  </a:lnTo>
                  <a:lnTo>
                    <a:pt x="219" y="38"/>
                  </a:lnTo>
                  <a:lnTo>
                    <a:pt x="229" y="40"/>
                  </a:lnTo>
                  <a:lnTo>
                    <a:pt x="231" y="40"/>
                  </a:lnTo>
                  <a:lnTo>
                    <a:pt x="234" y="40"/>
                  </a:lnTo>
                  <a:lnTo>
                    <a:pt x="234" y="43"/>
                  </a:lnTo>
                  <a:lnTo>
                    <a:pt x="236" y="43"/>
                  </a:lnTo>
                  <a:lnTo>
                    <a:pt x="238" y="43"/>
                  </a:lnTo>
                  <a:lnTo>
                    <a:pt x="241" y="43"/>
                  </a:lnTo>
                  <a:lnTo>
                    <a:pt x="243" y="43"/>
                  </a:lnTo>
                  <a:lnTo>
                    <a:pt x="243" y="45"/>
                  </a:lnTo>
                  <a:lnTo>
                    <a:pt x="243" y="47"/>
                  </a:lnTo>
                  <a:lnTo>
                    <a:pt x="241" y="50"/>
                  </a:lnTo>
                  <a:lnTo>
                    <a:pt x="238" y="47"/>
                  </a:lnTo>
                  <a:lnTo>
                    <a:pt x="236" y="47"/>
                  </a:lnTo>
                  <a:lnTo>
                    <a:pt x="236" y="45"/>
                  </a:lnTo>
                  <a:lnTo>
                    <a:pt x="234" y="47"/>
                  </a:lnTo>
                  <a:lnTo>
                    <a:pt x="234" y="50"/>
                  </a:lnTo>
                  <a:lnTo>
                    <a:pt x="231" y="47"/>
                  </a:lnTo>
                  <a:lnTo>
                    <a:pt x="229" y="47"/>
                  </a:lnTo>
                  <a:lnTo>
                    <a:pt x="226" y="47"/>
                  </a:lnTo>
                  <a:lnTo>
                    <a:pt x="226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22" y="47"/>
                  </a:lnTo>
                  <a:lnTo>
                    <a:pt x="219" y="47"/>
                  </a:lnTo>
                  <a:lnTo>
                    <a:pt x="222" y="50"/>
                  </a:lnTo>
                  <a:lnTo>
                    <a:pt x="219" y="50"/>
                  </a:lnTo>
                  <a:lnTo>
                    <a:pt x="217" y="50"/>
                  </a:lnTo>
                  <a:lnTo>
                    <a:pt x="215" y="50"/>
                  </a:lnTo>
                  <a:lnTo>
                    <a:pt x="212" y="50"/>
                  </a:lnTo>
                  <a:lnTo>
                    <a:pt x="215" y="52"/>
                  </a:lnTo>
                  <a:lnTo>
                    <a:pt x="215" y="54"/>
                  </a:lnTo>
                  <a:lnTo>
                    <a:pt x="217" y="52"/>
                  </a:lnTo>
                  <a:lnTo>
                    <a:pt x="219" y="52"/>
                  </a:lnTo>
                  <a:lnTo>
                    <a:pt x="226" y="50"/>
                  </a:lnTo>
                  <a:lnTo>
                    <a:pt x="226" y="52"/>
                  </a:lnTo>
                  <a:lnTo>
                    <a:pt x="229" y="52"/>
                  </a:lnTo>
                  <a:lnTo>
                    <a:pt x="226" y="52"/>
                  </a:lnTo>
                  <a:lnTo>
                    <a:pt x="226" y="54"/>
                  </a:lnTo>
                  <a:lnTo>
                    <a:pt x="224" y="54"/>
                  </a:lnTo>
                  <a:lnTo>
                    <a:pt x="226" y="54"/>
                  </a:lnTo>
                  <a:lnTo>
                    <a:pt x="231" y="54"/>
                  </a:lnTo>
                  <a:lnTo>
                    <a:pt x="234" y="54"/>
                  </a:lnTo>
                  <a:lnTo>
                    <a:pt x="234" y="57"/>
                  </a:lnTo>
                  <a:lnTo>
                    <a:pt x="231" y="57"/>
                  </a:lnTo>
                  <a:lnTo>
                    <a:pt x="229" y="57"/>
                  </a:lnTo>
                  <a:lnTo>
                    <a:pt x="229" y="59"/>
                  </a:lnTo>
                  <a:lnTo>
                    <a:pt x="229" y="57"/>
                  </a:lnTo>
                  <a:lnTo>
                    <a:pt x="224" y="59"/>
                  </a:lnTo>
                  <a:lnTo>
                    <a:pt x="222" y="59"/>
                  </a:lnTo>
                  <a:lnTo>
                    <a:pt x="219" y="59"/>
                  </a:lnTo>
                  <a:lnTo>
                    <a:pt x="217" y="59"/>
                  </a:lnTo>
                  <a:lnTo>
                    <a:pt x="215" y="62"/>
                  </a:lnTo>
                  <a:lnTo>
                    <a:pt x="212" y="59"/>
                  </a:lnTo>
                  <a:lnTo>
                    <a:pt x="210" y="62"/>
                  </a:lnTo>
                  <a:lnTo>
                    <a:pt x="203" y="59"/>
                  </a:lnTo>
                  <a:lnTo>
                    <a:pt x="198" y="59"/>
                  </a:lnTo>
                  <a:lnTo>
                    <a:pt x="196" y="59"/>
                  </a:lnTo>
                  <a:lnTo>
                    <a:pt x="193" y="59"/>
                  </a:lnTo>
                  <a:lnTo>
                    <a:pt x="186" y="59"/>
                  </a:lnTo>
                  <a:lnTo>
                    <a:pt x="184" y="59"/>
                  </a:lnTo>
                  <a:lnTo>
                    <a:pt x="184" y="57"/>
                  </a:lnTo>
                  <a:lnTo>
                    <a:pt x="189" y="57"/>
                  </a:lnTo>
                  <a:lnTo>
                    <a:pt x="186" y="57"/>
                  </a:lnTo>
                  <a:lnTo>
                    <a:pt x="184" y="57"/>
                  </a:lnTo>
                  <a:lnTo>
                    <a:pt x="182" y="57"/>
                  </a:lnTo>
                  <a:lnTo>
                    <a:pt x="179" y="54"/>
                  </a:lnTo>
                  <a:lnTo>
                    <a:pt x="177" y="54"/>
                  </a:lnTo>
                  <a:lnTo>
                    <a:pt x="174" y="54"/>
                  </a:lnTo>
                  <a:lnTo>
                    <a:pt x="170" y="54"/>
                  </a:lnTo>
                  <a:lnTo>
                    <a:pt x="170" y="52"/>
                  </a:lnTo>
                  <a:lnTo>
                    <a:pt x="167" y="52"/>
                  </a:lnTo>
                  <a:lnTo>
                    <a:pt x="165" y="50"/>
                  </a:lnTo>
                  <a:lnTo>
                    <a:pt x="165" y="52"/>
                  </a:lnTo>
                  <a:lnTo>
                    <a:pt x="163" y="52"/>
                  </a:lnTo>
                  <a:lnTo>
                    <a:pt x="160" y="52"/>
                  </a:lnTo>
                  <a:lnTo>
                    <a:pt x="163" y="54"/>
                  </a:lnTo>
                  <a:lnTo>
                    <a:pt x="160" y="54"/>
                  </a:lnTo>
                  <a:lnTo>
                    <a:pt x="156" y="57"/>
                  </a:lnTo>
                  <a:lnTo>
                    <a:pt x="148" y="59"/>
                  </a:lnTo>
                  <a:lnTo>
                    <a:pt x="139" y="59"/>
                  </a:lnTo>
                  <a:lnTo>
                    <a:pt x="141" y="59"/>
                  </a:lnTo>
                  <a:lnTo>
                    <a:pt x="137" y="59"/>
                  </a:lnTo>
                  <a:lnTo>
                    <a:pt x="134" y="62"/>
                  </a:lnTo>
                  <a:lnTo>
                    <a:pt x="130" y="62"/>
                  </a:lnTo>
                  <a:lnTo>
                    <a:pt x="127" y="62"/>
                  </a:lnTo>
                  <a:lnTo>
                    <a:pt x="122" y="64"/>
                  </a:lnTo>
                  <a:lnTo>
                    <a:pt x="120" y="62"/>
                  </a:lnTo>
                  <a:lnTo>
                    <a:pt x="118" y="64"/>
                  </a:lnTo>
                  <a:lnTo>
                    <a:pt x="113" y="62"/>
                  </a:lnTo>
                  <a:lnTo>
                    <a:pt x="111" y="64"/>
                  </a:lnTo>
                  <a:lnTo>
                    <a:pt x="111" y="62"/>
                  </a:lnTo>
                  <a:lnTo>
                    <a:pt x="106" y="64"/>
                  </a:lnTo>
                  <a:lnTo>
                    <a:pt x="104" y="64"/>
                  </a:lnTo>
                  <a:lnTo>
                    <a:pt x="101" y="64"/>
                  </a:lnTo>
                  <a:lnTo>
                    <a:pt x="97" y="64"/>
                  </a:lnTo>
                  <a:lnTo>
                    <a:pt x="94" y="64"/>
                  </a:lnTo>
                  <a:lnTo>
                    <a:pt x="89" y="64"/>
                  </a:lnTo>
                  <a:lnTo>
                    <a:pt x="78" y="64"/>
                  </a:lnTo>
                  <a:lnTo>
                    <a:pt x="80" y="64"/>
                  </a:lnTo>
                  <a:lnTo>
                    <a:pt x="75" y="62"/>
                  </a:lnTo>
                  <a:lnTo>
                    <a:pt x="73" y="62"/>
                  </a:lnTo>
                  <a:lnTo>
                    <a:pt x="73" y="59"/>
                  </a:lnTo>
                  <a:lnTo>
                    <a:pt x="73" y="57"/>
                  </a:lnTo>
                  <a:lnTo>
                    <a:pt x="71" y="57"/>
                  </a:lnTo>
                  <a:lnTo>
                    <a:pt x="71" y="54"/>
                  </a:lnTo>
                  <a:lnTo>
                    <a:pt x="68" y="54"/>
                  </a:lnTo>
                  <a:lnTo>
                    <a:pt x="63" y="54"/>
                  </a:lnTo>
                  <a:lnTo>
                    <a:pt x="56" y="5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21" name="Freeform 741"/>
            <p:cNvSpPr>
              <a:spLocks/>
            </p:cNvSpPr>
            <p:nvPr/>
          </p:nvSpPr>
          <p:spPr bwMode="auto">
            <a:xfrm>
              <a:off x="1134" y="1227"/>
              <a:ext cx="39" cy="13"/>
            </a:xfrm>
            <a:custGeom>
              <a:avLst/>
              <a:gdLst>
                <a:gd name="T0" fmla="*/ 2147483647 w 33"/>
                <a:gd name="T1" fmla="*/ 2147483647 h 12"/>
                <a:gd name="T2" fmla="*/ 2147483647 w 33"/>
                <a:gd name="T3" fmla="*/ 2147483647 h 12"/>
                <a:gd name="T4" fmla="*/ 2147483647 w 33"/>
                <a:gd name="T5" fmla="*/ 2147483647 h 12"/>
                <a:gd name="T6" fmla="*/ 2147483647 w 33"/>
                <a:gd name="T7" fmla="*/ 2147483647 h 12"/>
                <a:gd name="T8" fmla="*/ 2147483647 w 33"/>
                <a:gd name="T9" fmla="*/ 2147483647 h 12"/>
                <a:gd name="T10" fmla="*/ 2147483647 w 33"/>
                <a:gd name="T11" fmla="*/ 2147483647 h 12"/>
                <a:gd name="T12" fmla="*/ 2147483647 w 33"/>
                <a:gd name="T13" fmla="*/ 2147483647 h 12"/>
                <a:gd name="T14" fmla="*/ 2147483647 w 33"/>
                <a:gd name="T15" fmla="*/ 2147483647 h 12"/>
                <a:gd name="T16" fmla="*/ 2147483647 w 33"/>
                <a:gd name="T17" fmla="*/ 2147483647 h 12"/>
                <a:gd name="T18" fmla="*/ 2147483647 w 33"/>
                <a:gd name="T19" fmla="*/ 2147483647 h 12"/>
                <a:gd name="T20" fmla="*/ 2147483647 w 33"/>
                <a:gd name="T21" fmla="*/ 2147483647 h 12"/>
                <a:gd name="T22" fmla="*/ 2147483647 w 33"/>
                <a:gd name="T23" fmla="*/ 2147483647 h 12"/>
                <a:gd name="T24" fmla="*/ 2147483647 w 33"/>
                <a:gd name="T25" fmla="*/ 0 h 12"/>
                <a:gd name="T26" fmla="*/ 2147483647 w 33"/>
                <a:gd name="T27" fmla="*/ 2147483647 h 12"/>
                <a:gd name="T28" fmla="*/ 2147483647 w 33"/>
                <a:gd name="T29" fmla="*/ 2147483647 h 12"/>
                <a:gd name="T30" fmla="*/ 2147483647 w 33"/>
                <a:gd name="T31" fmla="*/ 2147483647 h 12"/>
                <a:gd name="T32" fmla="*/ 2147483647 w 33"/>
                <a:gd name="T33" fmla="*/ 2147483647 h 12"/>
                <a:gd name="T34" fmla="*/ 0 w 33"/>
                <a:gd name="T35" fmla="*/ 2147483647 h 12"/>
                <a:gd name="T36" fmla="*/ 0 w 33"/>
                <a:gd name="T37" fmla="*/ 2147483647 h 12"/>
                <a:gd name="T38" fmla="*/ 2147483647 w 33"/>
                <a:gd name="T39" fmla="*/ 2147483647 h 12"/>
                <a:gd name="T40" fmla="*/ 2147483647 w 33"/>
                <a:gd name="T41" fmla="*/ 2147483647 h 12"/>
                <a:gd name="T42" fmla="*/ 2147483647 w 33"/>
                <a:gd name="T43" fmla="*/ 2147483647 h 12"/>
                <a:gd name="T44" fmla="*/ 2147483647 w 33"/>
                <a:gd name="T45" fmla="*/ 2147483647 h 12"/>
                <a:gd name="T46" fmla="*/ 2147483647 w 33"/>
                <a:gd name="T47" fmla="*/ 2147483647 h 12"/>
                <a:gd name="T48" fmla="*/ 2147483647 w 33"/>
                <a:gd name="T49" fmla="*/ 2147483647 h 12"/>
                <a:gd name="T50" fmla="*/ 2147483647 w 33"/>
                <a:gd name="T51" fmla="*/ 2147483647 h 12"/>
                <a:gd name="T52" fmla="*/ 2147483647 w 33"/>
                <a:gd name="T53" fmla="*/ 2147483647 h 12"/>
                <a:gd name="T54" fmla="*/ 2147483647 w 33"/>
                <a:gd name="T55" fmla="*/ 2147483647 h 12"/>
                <a:gd name="T56" fmla="*/ 2147483647 w 33"/>
                <a:gd name="T57" fmla="*/ 2147483647 h 12"/>
                <a:gd name="T58" fmla="*/ 2147483647 w 33"/>
                <a:gd name="T59" fmla="*/ 2147483647 h 12"/>
                <a:gd name="T60" fmla="*/ 2147483647 w 33"/>
                <a:gd name="T61" fmla="*/ 2147483647 h 12"/>
                <a:gd name="T62" fmla="*/ 2147483647 w 33"/>
                <a:gd name="T63" fmla="*/ 2147483647 h 12"/>
                <a:gd name="T64" fmla="*/ 2147483647 w 33"/>
                <a:gd name="T65" fmla="*/ 2147483647 h 1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"/>
                <a:gd name="T100" fmla="*/ 0 h 12"/>
                <a:gd name="T101" fmla="*/ 33 w 33"/>
                <a:gd name="T102" fmla="*/ 12 h 1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" h="12">
                  <a:moveTo>
                    <a:pt x="29" y="10"/>
                  </a:moveTo>
                  <a:lnTo>
                    <a:pt x="29" y="10"/>
                  </a:lnTo>
                  <a:lnTo>
                    <a:pt x="31" y="7"/>
                  </a:lnTo>
                  <a:lnTo>
                    <a:pt x="33" y="7"/>
                  </a:lnTo>
                  <a:lnTo>
                    <a:pt x="33" y="5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17" y="2"/>
                  </a:lnTo>
                  <a:lnTo>
                    <a:pt x="10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5"/>
                  </a:lnTo>
                  <a:lnTo>
                    <a:pt x="7" y="7"/>
                  </a:lnTo>
                  <a:lnTo>
                    <a:pt x="12" y="7"/>
                  </a:lnTo>
                  <a:lnTo>
                    <a:pt x="14" y="10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9" y="1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22" name="Freeform 742"/>
            <p:cNvSpPr>
              <a:spLocks/>
            </p:cNvSpPr>
            <p:nvPr/>
          </p:nvSpPr>
          <p:spPr bwMode="auto">
            <a:xfrm>
              <a:off x="1134" y="1227"/>
              <a:ext cx="39" cy="13"/>
            </a:xfrm>
            <a:custGeom>
              <a:avLst/>
              <a:gdLst>
                <a:gd name="T0" fmla="*/ 2147483647 w 33"/>
                <a:gd name="T1" fmla="*/ 2147483647 h 12"/>
                <a:gd name="T2" fmla="*/ 2147483647 w 33"/>
                <a:gd name="T3" fmla="*/ 2147483647 h 12"/>
                <a:gd name="T4" fmla="*/ 2147483647 w 33"/>
                <a:gd name="T5" fmla="*/ 2147483647 h 12"/>
                <a:gd name="T6" fmla="*/ 2147483647 w 33"/>
                <a:gd name="T7" fmla="*/ 2147483647 h 12"/>
                <a:gd name="T8" fmla="*/ 2147483647 w 33"/>
                <a:gd name="T9" fmla="*/ 2147483647 h 12"/>
                <a:gd name="T10" fmla="*/ 2147483647 w 33"/>
                <a:gd name="T11" fmla="*/ 2147483647 h 12"/>
                <a:gd name="T12" fmla="*/ 2147483647 w 33"/>
                <a:gd name="T13" fmla="*/ 2147483647 h 12"/>
                <a:gd name="T14" fmla="*/ 2147483647 w 33"/>
                <a:gd name="T15" fmla="*/ 2147483647 h 12"/>
                <a:gd name="T16" fmla="*/ 2147483647 w 33"/>
                <a:gd name="T17" fmla="*/ 2147483647 h 12"/>
                <a:gd name="T18" fmla="*/ 2147483647 w 33"/>
                <a:gd name="T19" fmla="*/ 2147483647 h 12"/>
                <a:gd name="T20" fmla="*/ 2147483647 w 33"/>
                <a:gd name="T21" fmla="*/ 2147483647 h 12"/>
                <a:gd name="T22" fmla="*/ 2147483647 w 33"/>
                <a:gd name="T23" fmla="*/ 2147483647 h 12"/>
                <a:gd name="T24" fmla="*/ 2147483647 w 33"/>
                <a:gd name="T25" fmla="*/ 0 h 12"/>
                <a:gd name="T26" fmla="*/ 2147483647 w 33"/>
                <a:gd name="T27" fmla="*/ 2147483647 h 12"/>
                <a:gd name="T28" fmla="*/ 2147483647 w 33"/>
                <a:gd name="T29" fmla="*/ 2147483647 h 12"/>
                <a:gd name="T30" fmla="*/ 2147483647 w 33"/>
                <a:gd name="T31" fmla="*/ 2147483647 h 12"/>
                <a:gd name="T32" fmla="*/ 2147483647 w 33"/>
                <a:gd name="T33" fmla="*/ 2147483647 h 12"/>
                <a:gd name="T34" fmla="*/ 0 w 33"/>
                <a:gd name="T35" fmla="*/ 2147483647 h 12"/>
                <a:gd name="T36" fmla="*/ 0 w 33"/>
                <a:gd name="T37" fmla="*/ 2147483647 h 12"/>
                <a:gd name="T38" fmla="*/ 2147483647 w 33"/>
                <a:gd name="T39" fmla="*/ 2147483647 h 12"/>
                <a:gd name="T40" fmla="*/ 2147483647 w 33"/>
                <a:gd name="T41" fmla="*/ 2147483647 h 12"/>
                <a:gd name="T42" fmla="*/ 2147483647 w 33"/>
                <a:gd name="T43" fmla="*/ 2147483647 h 12"/>
                <a:gd name="T44" fmla="*/ 2147483647 w 33"/>
                <a:gd name="T45" fmla="*/ 2147483647 h 12"/>
                <a:gd name="T46" fmla="*/ 2147483647 w 33"/>
                <a:gd name="T47" fmla="*/ 2147483647 h 12"/>
                <a:gd name="T48" fmla="*/ 2147483647 w 33"/>
                <a:gd name="T49" fmla="*/ 2147483647 h 12"/>
                <a:gd name="T50" fmla="*/ 2147483647 w 33"/>
                <a:gd name="T51" fmla="*/ 2147483647 h 12"/>
                <a:gd name="T52" fmla="*/ 2147483647 w 33"/>
                <a:gd name="T53" fmla="*/ 2147483647 h 12"/>
                <a:gd name="T54" fmla="*/ 2147483647 w 33"/>
                <a:gd name="T55" fmla="*/ 2147483647 h 12"/>
                <a:gd name="T56" fmla="*/ 2147483647 w 33"/>
                <a:gd name="T57" fmla="*/ 2147483647 h 12"/>
                <a:gd name="T58" fmla="*/ 2147483647 w 33"/>
                <a:gd name="T59" fmla="*/ 2147483647 h 12"/>
                <a:gd name="T60" fmla="*/ 2147483647 w 33"/>
                <a:gd name="T61" fmla="*/ 2147483647 h 12"/>
                <a:gd name="T62" fmla="*/ 2147483647 w 33"/>
                <a:gd name="T63" fmla="*/ 2147483647 h 12"/>
                <a:gd name="T64" fmla="*/ 2147483647 w 33"/>
                <a:gd name="T65" fmla="*/ 2147483647 h 1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"/>
                <a:gd name="T100" fmla="*/ 0 h 12"/>
                <a:gd name="T101" fmla="*/ 33 w 33"/>
                <a:gd name="T102" fmla="*/ 12 h 1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" h="12">
                  <a:moveTo>
                    <a:pt x="29" y="10"/>
                  </a:moveTo>
                  <a:lnTo>
                    <a:pt x="29" y="10"/>
                  </a:lnTo>
                  <a:lnTo>
                    <a:pt x="31" y="7"/>
                  </a:lnTo>
                  <a:lnTo>
                    <a:pt x="33" y="7"/>
                  </a:lnTo>
                  <a:lnTo>
                    <a:pt x="33" y="5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17" y="2"/>
                  </a:lnTo>
                  <a:lnTo>
                    <a:pt x="10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5"/>
                  </a:lnTo>
                  <a:lnTo>
                    <a:pt x="7" y="7"/>
                  </a:lnTo>
                  <a:lnTo>
                    <a:pt x="12" y="7"/>
                  </a:lnTo>
                  <a:lnTo>
                    <a:pt x="14" y="10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9" y="1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23" name="Freeform 743"/>
            <p:cNvSpPr>
              <a:spLocks/>
            </p:cNvSpPr>
            <p:nvPr/>
          </p:nvSpPr>
          <p:spPr bwMode="auto">
            <a:xfrm>
              <a:off x="1206" y="1227"/>
              <a:ext cx="94" cy="39"/>
            </a:xfrm>
            <a:custGeom>
              <a:avLst/>
              <a:gdLst>
                <a:gd name="T0" fmla="*/ 2147483647 w 80"/>
                <a:gd name="T1" fmla="*/ 2147483647 h 36"/>
                <a:gd name="T2" fmla="*/ 2147483647 w 80"/>
                <a:gd name="T3" fmla="*/ 2147483647 h 36"/>
                <a:gd name="T4" fmla="*/ 2147483647 w 80"/>
                <a:gd name="T5" fmla="*/ 2147483647 h 36"/>
                <a:gd name="T6" fmla="*/ 2147483647 w 80"/>
                <a:gd name="T7" fmla="*/ 2147483647 h 36"/>
                <a:gd name="T8" fmla="*/ 2147483647 w 80"/>
                <a:gd name="T9" fmla="*/ 2147483647 h 36"/>
                <a:gd name="T10" fmla="*/ 0 w 80"/>
                <a:gd name="T11" fmla="*/ 2147483647 h 36"/>
                <a:gd name="T12" fmla="*/ 2147483647 w 80"/>
                <a:gd name="T13" fmla="*/ 2147483647 h 36"/>
                <a:gd name="T14" fmla="*/ 2147483647 w 80"/>
                <a:gd name="T15" fmla="*/ 2147483647 h 36"/>
                <a:gd name="T16" fmla="*/ 2147483647 w 80"/>
                <a:gd name="T17" fmla="*/ 2147483647 h 36"/>
                <a:gd name="T18" fmla="*/ 2147483647 w 80"/>
                <a:gd name="T19" fmla="*/ 2147483647 h 36"/>
                <a:gd name="T20" fmla="*/ 2147483647 w 80"/>
                <a:gd name="T21" fmla="*/ 2147483647 h 36"/>
                <a:gd name="T22" fmla="*/ 2147483647 w 80"/>
                <a:gd name="T23" fmla="*/ 2147483647 h 36"/>
                <a:gd name="T24" fmla="*/ 2147483647 w 80"/>
                <a:gd name="T25" fmla="*/ 2147483647 h 36"/>
                <a:gd name="T26" fmla="*/ 2147483647 w 80"/>
                <a:gd name="T27" fmla="*/ 2147483647 h 36"/>
                <a:gd name="T28" fmla="*/ 2147483647 w 80"/>
                <a:gd name="T29" fmla="*/ 2147483647 h 36"/>
                <a:gd name="T30" fmla="*/ 2147483647 w 80"/>
                <a:gd name="T31" fmla="*/ 2147483647 h 36"/>
                <a:gd name="T32" fmla="*/ 2147483647 w 80"/>
                <a:gd name="T33" fmla="*/ 2147483647 h 36"/>
                <a:gd name="T34" fmla="*/ 2147483647 w 80"/>
                <a:gd name="T35" fmla="*/ 2147483647 h 36"/>
                <a:gd name="T36" fmla="*/ 2147483647 w 80"/>
                <a:gd name="T37" fmla="*/ 2147483647 h 36"/>
                <a:gd name="T38" fmla="*/ 2147483647 w 80"/>
                <a:gd name="T39" fmla="*/ 2147483647 h 36"/>
                <a:gd name="T40" fmla="*/ 2147483647 w 80"/>
                <a:gd name="T41" fmla="*/ 2147483647 h 36"/>
                <a:gd name="T42" fmla="*/ 2147483647 w 80"/>
                <a:gd name="T43" fmla="*/ 2147483647 h 36"/>
                <a:gd name="T44" fmla="*/ 2147483647 w 80"/>
                <a:gd name="T45" fmla="*/ 2147483647 h 36"/>
                <a:gd name="T46" fmla="*/ 2147483647 w 80"/>
                <a:gd name="T47" fmla="*/ 2147483647 h 36"/>
                <a:gd name="T48" fmla="*/ 2147483647 w 80"/>
                <a:gd name="T49" fmla="*/ 2147483647 h 36"/>
                <a:gd name="T50" fmla="*/ 2147483647 w 80"/>
                <a:gd name="T51" fmla="*/ 0 h 36"/>
                <a:gd name="T52" fmla="*/ 2147483647 w 80"/>
                <a:gd name="T53" fmla="*/ 2147483647 h 36"/>
                <a:gd name="T54" fmla="*/ 2147483647 w 80"/>
                <a:gd name="T55" fmla="*/ 0 h 36"/>
                <a:gd name="T56" fmla="*/ 2147483647 w 80"/>
                <a:gd name="T57" fmla="*/ 0 h 36"/>
                <a:gd name="T58" fmla="*/ 2147483647 w 80"/>
                <a:gd name="T59" fmla="*/ 0 h 36"/>
                <a:gd name="T60" fmla="*/ 2147483647 w 80"/>
                <a:gd name="T61" fmla="*/ 2147483647 h 36"/>
                <a:gd name="T62" fmla="*/ 2147483647 w 80"/>
                <a:gd name="T63" fmla="*/ 0 h 36"/>
                <a:gd name="T64" fmla="*/ 2147483647 w 80"/>
                <a:gd name="T65" fmla="*/ 0 h 36"/>
                <a:gd name="T66" fmla="*/ 2147483647 w 80"/>
                <a:gd name="T67" fmla="*/ 2147483647 h 36"/>
                <a:gd name="T68" fmla="*/ 2147483647 w 80"/>
                <a:gd name="T69" fmla="*/ 2147483647 h 36"/>
                <a:gd name="T70" fmla="*/ 2147483647 w 80"/>
                <a:gd name="T71" fmla="*/ 2147483647 h 36"/>
                <a:gd name="T72" fmla="*/ 2147483647 w 80"/>
                <a:gd name="T73" fmla="*/ 2147483647 h 36"/>
                <a:gd name="T74" fmla="*/ 2147483647 w 80"/>
                <a:gd name="T75" fmla="*/ 2147483647 h 36"/>
                <a:gd name="T76" fmla="*/ 2147483647 w 80"/>
                <a:gd name="T77" fmla="*/ 2147483647 h 36"/>
                <a:gd name="T78" fmla="*/ 2147483647 w 80"/>
                <a:gd name="T79" fmla="*/ 2147483647 h 36"/>
                <a:gd name="T80" fmla="*/ 2147483647 w 80"/>
                <a:gd name="T81" fmla="*/ 2147483647 h 36"/>
                <a:gd name="T82" fmla="*/ 2147483647 w 80"/>
                <a:gd name="T83" fmla="*/ 2147483647 h 36"/>
                <a:gd name="T84" fmla="*/ 2147483647 w 80"/>
                <a:gd name="T85" fmla="*/ 2147483647 h 36"/>
                <a:gd name="T86" fmla="*/ 2147483647 w 80"/>
                <a:gd name="T87" fmla="*/ 2147483647 h 36"/>
                <a:gd name="T88" fmla="*/ 2147483647 w 80"/>
                <a:gd name="T89" fmla="*/ 2147483647 h 36"/>
                <a:gd name="T90" fmla="*/ 2147483647 w 80"/>
                <a:gd name="T91" fmla="*/ 2147483647 h 36"/>
                <a:gd name="T92" fmla="*/ 2147483647 w 80"/>
                <a:gd name="T93" fmla="*/ 2147483647 h 36"/>
                <a:gd name="T94" fmla="*/ 2147483647 w 80"/>
                <a:gd name="T95" fmla="*/ 2147483647 h 36"/>
                <a:gd name="T96" fmla="*/ 2147483647 w 80"/>
                <a:gd name="T97" fmla="*/ 2147483647 h 36"/>
                <a:gd name="T98" fmla="*/ 2147483647 w 80"/>
                <a:gd name="T99" fmla="*/ 2147483647 h 36"/>
                <a:gd name="T100" fmla="*/ 2147483647 w 80"/>
                <a:gd name="T101" fmla="*/ 2147483647 h 36"/>
                <a:gd name="T102" fmla="*/ 2147483647 w 80"/>
                <a:gd name="T103" fmla="*/ 2147483647 h 36"/>
                <a:gd name="T104" fmla="*/ 2147483647 w 80"/>
                <a:gd name="T105" fmla="*/ 2147483647 h 36"/>
                <a:gd name="T106" fmla="*/ 2147483647 w 80"/>
                <a:gd name="T107" fmla="*/ 2147483647 h 36"/>
                <a:gd name="T108" fmla="*/ 2147483647 w 80"/>
                <a:gd name="T109" fmla="*/ 2147483647 h 36"/>
                <a:gd name="T110" fmla="*/ 2147483647 w 80"/>
                <a:gd name="T111" fmla="*/ 2147483647 h 36"/>
                <a:gd name="T112" fmla="*/ 2147483647 w 80"/>
                <a:gd name="T113" fmla="*/ 2147483647 h 36"/>
                <a:gd name="T114" fmla="*/ 2147483647 w 80"/>
                <a:gd name="T115" fmla="*/ 2147483647 h 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0"/>
                <a:gd name="T175" fmla="*/ 0 h 36"/>
                <a:gd name="T176" fmla="*/ 80 w 80"/>
                <a:gd name="T177" fmla="*/ 36 h 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0" h="36">
                  <a:moveTo>
                    <a:pt x="33" y="26"/>
                  </a:moveTo>
                  <a:lnTo>
                    <a:pt x="33" y="26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3" y="24"/>
                  </a:lnTo>
                  <a:lnTo>
                    <a:pt x="21" y="21"/>
                  </a:lnTo>
                  <a:lnTo>
                    <a:pt x="19" y="21"/>
                  </a:lnTo>
                  <a:lnTo>
                    <a:pt x="19" y="24"/>
                  </a:lnTo>
                  <a:lnTo>
                    <a:pt x="14" y="21"/>
                  </a:lnTo>
                  <a:lnTo>
                    <a:pt x="12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4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4"/>
                  </a:lnTo>
                  <a:lnTo>
                    <a:pt x="9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16" y="17"/>
                  </a:lnTo>
                  <a:lnTo>
                    <a:pt x="21" y="17"/>
                  </a:lnTo>
                  <a:lnTo>
                    <a:pt x="23" y="17"/>
                  </a:lnTo>
                  <a:lnTo>
                    <a:pt x="26" y="17"/>
                  </a:lnTo>
                  <a:lnTo>
                    <a:pt x="28" y="17"/>
                  </a:lnTo>
                  <a:lnTo>
                    <a:pt x="30" y="14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3" y="14"/>
                  </a:lnTo>
                  <a:lnTo>
                    <a:pt x="33" y="12"/>
                  </a:lnTo>
                  <a:lnTo>
                    <a:pt x="30" y="12"/>
                  </a:lnTo>
                  <a:lnTo>
                    <a:pt x="28" y="12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5" y="10"/>
                  </a:lnTo>
                  <a:lnTo>
                    <a:pt x="28" y="7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19" y="7"/>
                  </a:lnTo>
                  <a:lnTo>
                    <a:pt x="16" y="7"/>
                  </a:lnTo>
                  <a:lnTo>
                    <a:pt x="14" y="7"/>
                  </a:lnTo>
                  <a:lnTo>
                    <a:pt x="14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3" y="7"/>
                  </a:lnTo>
                  <a:lnTo>
                    <a:pt x="26" y="5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3" y="0"/>
                  </a:lnTo>
                  <a:lnTo>
                    <a:pt x="23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2" y="2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52" y="2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71" y="0"/>
                  </a:lnTo>
                  <a:lnTo>
                    <a:pt x="73" y="2"/>
                  </a:lnTo>
                  <a:lnTo>
                    <a:pt x="71" y="2"/>
                  </a:lnTo>
                  <a:lnTo>
                    <a:pt x="68" y="5"/>
                  </a:lnTo>
                  <a:lnTo>
                    <a:pt x="66" y="5"/>
                  </a:lnTo>
                  <a:lnTo>
                    <a:pt x="68" y="5"/>
                  </a:lnTo>
                  <a:lnTo>
                    <a:pt x="68" y="7"/>
                  </a:lnTo>
                  <a:lnTo>
                    <a:pt x="66" y="7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6" y="10"/>
                  </a:lnTo>
                  <a:lnTo>
                    <a:pt x="56" y="12"/>
                  </a:lnTo>
                  <a:lnTo>
                    <a:pt x="54" y="12"/>
                  </a:lnTo>
                  <a:lnTo>
                    <a:pt x="54" y="14"/>
                  </a:lnTo>
                  <a:lnTo>
                    <a:pt x="59" y="12"/>
                  </a:lnTo>
                  <a:lnTo>
                    <a:pt x="63" y="12"/>
                  </a:lnTo>
                  <a:lnTo>
                    <a:pt x="66" y="12"/>
                  </a:lnTo>
                  <a:lnTo>
                    <a:pt x="68" y="12"/>
                  </a:lnTo>
                  <a:lnTo>
                    <a:pt x="68" y="14"/>
                  </a:lnTo>
                  <a:lnTo>
                    <a:pt x="71" y="14"/>
                  </a:lnTo>
                  <a:lnTo>
                    <a:pt x="71" y="17"/>
                  </a:lnTo>
                  <a:lnTo>
                    <a:pt x="73" y="17"/>
                  </a:lnTo>
                  <a:lnTo>
                    <a:pt x="78" y="17"/>
                  </a:lnTo>
                  <a:lnTo>
                    <a:pt x="78" y="14"/>
                  </a:lnTo>
                  <a:lnTo>
                    <a:pt x="78" y="17"/>
                  </a:lnTo>
                  <a:lnTo>
                    <a:pt x="80" y="17"/>
                  </a:lnTo>
                  <a:lnTo>
                    <a:pt x="80" y="19"/>
                  </a:lnTo>
                  <a:lnTo>
                    <a:pt x="78" y="21"/>
                  </a:lnTo>
                  <a:lnTo>
                    <a:pt x="80" y="24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78" y="28"/>
                  </a:lnTo>
                  <a:lnTo>
                    <a:pt x="78" y="26"/>
                  </a:lnTo>
                  <a:lnTo>
                    <a:pt x="75" y="28"/>
                  </a:lnTo>
                  <a:lnTo>
                    <a:pt x="73" y="28"/>
                  </a:lnTo>
                  <a:lnTo>
                    <a:pt x="68" y="31"/>
                  </a:lnTo>
                  <a:lnTo>
                    <a:pt x="66" y="31"/>
                  </a:lnTo>
                  <a:lnTo>
                    <a:pt x="61" y="31"/>
                  </a:lnTo>
                  <a:lnTo>
                    <a:pt x="59" y="31"/>
                  </a:lnTo>
                  <a:lnTo>
                    <a:pt x="56" y="31"/>
                  </a:lnTo>
                  <a:lnTo>
                    <a:pt x="61" y="31"/>
                  </a:lnTo>
                  <a:lnTo>
                    <a:pt x="61" y="33"/>
                  </a:lnTo>
                  <a:lnTo>
                    <a:pt x="56" y="33"/>
                  </a:lnTo>
                  <a:lnTo>
                    <a:pt x="54" y="36"/>
                  </a:lnTo>
                  <a:lnTo>
                    <a:pt x="52" y="36"/>
                  </a:lnTo>
                  <a:lnTo>
                    <a:pt x="49" y="33"/>
                  </a:lnTo>
                  <a:lnTo>
                    <a:pt x="47" y="33"/>
                  </a:lnTo>
                  <a:lnTo>
                    <a:pt x="45" y="33"/>
                  </a:lnTo>
                  <a:lnTo>
                    <a:pt x="42" y="31"/>
                  </a:lnTo>
                  <a:lnTo>
                    <a:pt x="40" y="28"/>
                  </a:lnTo>
                  <a:lnTo>
                    <a:pt x="37" y="28"/>
                  </a:lnTo>
                  <a:lnTo>
                    <a:pt x="35" y="26"/>
                  </a:lnTo>
                  <a:lnTo>
                    <a:pt x="33" y="26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24" name="Freeform 744"/>
            <p:cNvSpPr>
              <a:spLocks/>
            </p:cNvSpPr>
            <p:nvPr/>
          </p:nvSpPr>
          <p:spPr bwMode="auto">
            <a:xfrm>
              <a:off x="1206" y="1227"/>
              <a:ext cx="94" cy="39"/>
            </a:xfrm>
            <a:custGeom>
              <a:avLst/>
              <a:gdLst>
                <a:gd name="T0" fmla="*/ 2147483647 w 80"/>
                <a:gd name="T1" fmla="*/ 2147483647 h 36"/>
                <a:gd name="T2" fmla="*/ 2147483647 w 80"/>
                <a:gd name="T3" fmla="*/ 2147483647 h 36"/>
                <a:gd name="T4" fmla="*/ 2147483647 w 80"/>
                <a:gd name="T5" fmla="*/ 2147483647 h 36"/>
                <a:gd name="T6" fmla="*/ 2147483647 w 80"/>
                <a:gd name="T7" fmla="*/ 2147483647 h 36"/>
                <a:gd name="T8" fmla="*/ 2147483647 w 80"/>
                <a:gd name="T9" fmla="*/ 2147483647 h 36"/>
                <a:gd name="T10" fmla="*/ 0 w 80"/>
                <a:gd name="T11" fmla="*/ 2147483647 h 36"/>
                <a:gd name="T12" fmla="*/ 2147483647 w 80"/>
                <a:gd name="T13" fmla="*/ 2147483647 h 36"/>
                <a:gd name="T14" fmla="*/ 2147483647 w 80"/>
                <a:gd name="T15" fmla="*/ 2147483647 h 36"/>
                <a:gd name="T16" fmla="*/ 2147483647 w 80"/>
                <a:gd name="T17" fmla="*/ 2147483647 h 36"/>
                <a:gd name="T18" fmla="*/ 2147483647 w 80"/>
                <a:gd name="T19" fmla="*/ 2147483647 h 36"/>
                <a:gd name="T20" fmla="*/ 2147483647 w 80"/>
                <a:gd name="T21" fmla="*/ 2147483647 h 36"/>
                <a:gd name="T22" fmla="*/ 2147483647 w 80"/>
                <a:gd name="T23" fmla="*/ 2147483647 h 36"/>
                <a:gd name="T24" fmla="*/ 2147483647 w 80"/>
                <a:gd name="T25" fmla="*/ 2147483647 h 36"/>
                <a:gd name="T26" fmla="*/ 2147483647 w 80"/>
                <a:gd name="T27" fmla="*/ 2147483647 h 36"/>
                <a:gd name="T28" fmla="*/ 2147483647 w 80"/>
                <a:gd name="T29" fmla="*/ 2147483647 h 36"/>
                <a:gd name="T30" fmla="*/ 2147483647 w 80"/>
                <a:gd name="T31" fmla="*/ 2147483647 h 36"/>
                <a:gd name="T32" fmla="*/ 2147483647 w 80"/>
                <a:gd name="T33" fmla="*/ 2147483647 h 36"/>
                <a:gd name="T34" fmla="*/ 2147483647 w 80"/>
                <a:gd name="T35" fmla="*/ 2147483647 h 36"/>
                <a:gd name="T36" fmla="*/ 2147483647 w 80"/>
                <a:gd name="T37" fmla="*/ 2147483647 h 36"/>
                <a:gd name="T38" fmla="*/ 2147483647 w 80"/>
                <a:gd name="T39" fmla="*/ 2147483647 h 36"/>
                <a:gd name="T40" fmla="*/ 2147483647 w 80"/>
                <a:gd name="T41" fmla="*/ 2147483647 h 36"/>
                <a:gd name="T42" fmla="*/ 2147483647 w 80"/>
                <a:gd name="T43" fmla="*/ 2147483647 h 36"/>
                <a:gd name="T44" fmla="*/ 2147483647 w 80"/>
                <a:gd name="T45" fmla="*/ 2147483647 h 36"/>
                <a:gd name="T46" fmla="*/ 2147483647 w 80"/>
                <a:gd name="T47" fmla="*/ 2147483647 h 36"/>
                <a:gd name="T48" fmla="*/ 2147483647 w 80"/>
                <a:gd name="T49" fmla="*/ 2147483647 h 36"/>
                <a:gd name="T50" fmla="*/ 2147483647 w 80"/>
                <a:gd name="T51" fmla="*/ 0 h 36"/>
                <a:gd name="T52" fmla="*/ 2147483647 w 80"/>
                <a:gd name="T53" fmla="*/ 2147483647 h 36"/>
                <a:gd name="T54" fmla="*/ 2147483647 w 80"/>
                <a:gd name="T55" fmla="*/ 0 h 36"/>
                <a:gd name="T56" fmla="*/ 2147483647 w 80"/>
                <a:gd name="T57" fmla="*/ 0 h 36"/>
                <a:gd name="T58" fmla="*/ 2147483647 w 80"/>
                <a:gd name="T59" fmla="*/ 0 h 36"/>
                <a:gd name="T60" fmla="*/ 2147483647 w 80"/>
                <a:gd name="T61" fmla="*/ 2147483647 h 36"/>
                <a:gd name="T62" fmla="*/ 2147483647 w 80"/>
                <a:gd name="T63" fmla="*/ 0 h 36"/>
                <a:gd name="T64" fmla="*/ 2147483647 w 80"/>
                <a:gd name="T65" fmla="*/ 0 h 36"/>
                <a:gd name="T66" fmla="*/ 2147483647 w 80"/>
                <a:gd name="T67" fmla="*/ 2147483647 h 36"/>
                <a:gd name="T68" fmla="*/ 2147483647 w 80"/>
                <a:gd name="T69" fmla="*/ 2147483647 h 36"/>
                <a:gd name="T70" fmla="*/ 2147483647 w 80"/>
                <a:gd name="T71" fmla="*/ 2147483647 h 36"/>
                <a:gd name="T72" fmla="*/ 2147483647 w 80"/>
                <a:gd name="T73" fmla="*/ 2147483647 h 36"/>
                <a:gd name="T74" fmla="*/ 2147483647 w 80"/>
                <a:gd name="T75" fmla="*/ 2147483647 h 36"/>
                <a:gd name="T76" fmla="*/ 2147483647 w 80"/>
                <a:gd name="T77" fmla="*/ 2147483647 h 36"/>
                <a:gd name="T78" fmla="*/ 2147483647 w 80"/>
                <a:gd name="T79" fmla="*/ 2147483647 h 36"/>
                <a:gd name="T80" fmla="*/ 2147483647 w 80"/>
                <a:gd name="T81" fmla="*/ 2147483647 h 36"/>
                <a:gd name="T82" fmla="*/ 2147483647 w 80"/>
                <a:gd name="T83" fmla="*/ 2147483647 h 36"/>
                <a:gd name="T84" fmla="*/ 2147483647 w 80"/>
                <a:gd name="T85" fmla="*/ 2147483647 h 36"/>
                <a:gd name="T86" fmla="*/ 2147483647 w 80"/>
                <a:gd name="T87" fmla="*/ 2147483647 h 36"/>
                <a:gd name="T88" fmla="*/ 2147483647 w 80"/>
                <a:gd name="T89" fmla="*/ 2147483647 h 36"/>
                <a:gd name="T90" fmla="*/ 2147483647 w 80"/>
                <a:gd name="T91" fmla="*/ 2147483647 h 36"/>
                <a:gd name="T92" fmla="*/ 2147483647 w 80"/>
                <a:gd name="T93" fmla="*/ 2147483647 h 36"/>
                <a:gd name="T94" fmla="*/ 2147483647 w 80"/>
                <a:gd name="T95" fmla="*/ 2147483647 h 36"/>
                <a:gd name="T96" fmla="*/ 2147483647 w 80"/>
                <a:gd name="T97" fmla="*/ 2147483647 h 36"/>
                <a:gd name="T98" fmla="*/ 2147483647 w 80"/>
                <a:gd name="T99" fmla="*/ 2147483647 h 36"/>
                <a:gd name="T100" fmla="*/ 2147483647 w 80"/>
                <a:gd name="T101" fmla="*/ 2147483647 h 36"/>
                <a:gd name="T102" fmla="*/ 2147483647 w 80"/>
                <a:gd name="T103" fmla="*/ 2147483647 h 36"/>
                <a:gd name="T104" fmla="*/ 2147483647 w 80"/>
                <a:gd name="T105" fmla="*/ 2147483647 h 36"/>
                <a:gd name="T106" fmla="*/ 2147483647 w 80"/>
                <a:gd name="T107" fmla="*/ 2147483647 h 36"/>
                <a:gd name="T108" fmla="*/ 2147483647 w 80"/>
                <a:gd name="T109" fmla="*/ 2147483647 h 36"/>
                <a:gd name="T110" fmla="*/ 2147483647 w 80"/>
                <a:gd name="T111" fmla="*/ 2147483647 h 36"/>
                <a:gd name="T112" fmla="*/ 2147483647 w 80"/>
                <a:gd name="T113" fmla="*/ 2147483647 h 36"/>
                <a:gd name="T114" fmla="*/ 2147483647 w 80"/>
                <a:gd name="T115" fmla="*/ 2147483647 h 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0"/>
                <a:gd name="T175" fmla="*/ 0 h 36"/>
                <a:gd name="T176" fmla="*/ 80 w 80"/>
                <a:gd name="T177" fmla="*/ 36 h 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0" h="36">
                  <a:moveTo>
                    <a:pt x="33" y="26"/>
                  </a:moveTo>
                  <a:lnTo>
                    <a:pt x="33" y="26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3" y="24"/>
                  </a:lnTo>
                  <a:lnTo>
                    <a:pt x="21" y="21"/>
                  </a:lnTo>
                  <a:lnTo>
                    <a:pt x="19" y="21"/>
                  </a:lnTo>
                  <a:lnTo>
                    <a:pt x="19" y="24"/>
                  </a:lnTo>
                  <a:lnTo>
                    <a:pt x="14" y="21"/>
                  </a:lnTo>
                  <a:lnTo>
                    <a:pt x="12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4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4"/>
                  </a:lnTo>
                  <a:lnTo>
                    <a:pt x="9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16" y="17"/>
                  </a:lnTo>
                  <a:lnTo>
                    <a:pt x="21" y="17"/>
                  </a:lnTo>
                  <a:lnTo>
                    <a:pt x="23" y="17"/>
                  </a:lnTo>
                  <a:lnTo>
                    <a:pt x="26" y="17"/>
                  </a:lnTo>
                  <a:lnTo>
                    <a:pt x="28" y="17"/>
                  </a:lnTo>
                  <a:lnTo>
                    <a:pt x="30" y="14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3" y="14"/>
                  </a:lnTo>
                  <a:lnTo>
                    <a:pt x="33" y="12"/>
                  </a:lnTo>
                  <a:lnTo>
                    <a:pt x="30" y="12"/>
                  </a:lnTo>
                  <a:lnTo>
                    <a:pt x="28" y="12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5" y="10"/>
                  </a:lnTo>
                  <a:lnTo>
                    <a:pt x="28" y="7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19" y="7"/>
                  </a:lnTo>
                  <a:lnTo>
                    <a:pt x="16" y="7"/>
                  </a:lnTo>
                  <a:lnTo>
                    <a:pt x="14" y="7"/>
                  </a:lnTo>
                  <a:lnTo>
                    <a:pt x="14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3" y="7"/>
                  </a:lnTo>
                  <a:lnTo>
                    <a:pt x="26" y="5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3" y="0"/>
                  </a:lnTo>
                  <a:lnTo>
                    <a:pt x="23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2" y="2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52" y="2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71" y="0"/>
                  </a:lnTo>
                  <a:lnTo>
                    <a:pt x="73" y="2"/>
                  </a:lnTo>
                  <a:lnTo>
                    <a:pt x="71" y="2"/>
                  </a:lnTo>
                  <a:lnTo>
                    <a:pt x="68" y="5"/>
                  </a:lnTo>
                  <a:lnTo>
                    <a:pt x="66" y="5"/>
                  </a:lnTo>
                  <a:lnTo>
                    <a:pt x="68" y="5"/>
                  </a:lnTo>
                  <a:lnTo>
                    <a:pt x="68" y="7"/>
                  </a:lnTo>
                  <a:lnTo>
                    <a:pt x="66" y="7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6" y="10"/>
                  </a:lnTo>
                  <a:lnTo>
                    <a:pt x="56" y="12"/>
                  </a:lnTo>
                  <a:lnTo>
                    <a:pt x="54" y="12"/>
                  </a:lnTo>
                  <a:lnTo>
                    <a:pt x="54" y="14"/>
                  </a:lnTo>
                  <a:lnTo>
                    <a:pt x="59" y="12"/>
                  </a:lnTo>
                  <a:lnTo>
                    <a:pt x="63" y="12"/>
                  </a:lnTo>
                  <a:lnTo>
                    <a:pt x="66" y="12"/>
                  </a:lnTo>
                  <a:lnTo>
                    <a:pt x="68" y="12"/>
                  </a:lnTo>
                  <a:lnTo>
                    <a:pt x="68" y="14"/>
                  </a:lnTo>
                  <a:lnTo>
                    <a:pt x="71" y="14"/>
                  </a:lnTo>
                  <a:lnTo>
                    <a:pt x="71" y="17"/>
                  </a:lnTo>
                  <a:lnTo>
                    <a:pt x="73" y="17"/>
                  </a:lnTo>
                  <a:lnTo>
                    <a:pt x="78" y="17"/>
                  </a:lnTo>
                  <a:lnTo>
                    <a:pt x="78" y="14"/>
                  </a:lnTo>
                  <a:lnTo>
                    <a:pt x="78" y="17"/>
                  </a:lnTo>
                  <a:lnTo>
                    <a:pt x="80" y="17"/>
                  </a:lnTo>
                  <a:lnTo>
                    <a:pt x="80" y="19"/>
                  </a:lnTo>
                  <a:lnTo>
                    <a:pt x="78" y="21"/>
                  </a:lnTo>
                  <a:lnTo>
                    <a:pt x="80" y="24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78" y="28"/>
                  </a:lnTo>
                  <a:lnTo>
                    <a:pt x="78" y="26"/>
                  </a:lnTo>
                  <a:lnTo>
                    <a:pt x="75" y="28"/>
                  </a:lnTo>
                  <a:lnTo>
                    <a:pt x="73" y="28"/>
                  </a:lnTo>
                  <a:lnTo>
                    <a:pt x="68" y="31"/>
                  </a:lnTo>
                  <a:lnTo>
                    <a:pt x="66" y="31"/>
                  </a:lnTo>
                  <a:lnTo>
                    <a:pt x="61" y="31"/>
                  </a:lnTo>
                  <a:lnTo>
                    <a:pt x="59" y="31"/>
                  </a:lnTo>
                  <a:lnTo>
                    <a:pt x="56" y="31"/>
                  </a:lnTo>
                  <a:lnTo>
                    <a:pt x="61" y="31"/>
                  </a:lnTo>
                  <a:lnTo>
                    <a:pt x="61" y="33"/>
                  </a:lnTo>
                  <a:lnTo>
                    <a:pt x="56" y="33"/>
                  </a:lnTo>
                  <a:lnTo>
                    <a:pt x="54" y="36"/>
                  </a:lnTo>
                  <a:lnTo>
                    <a:pt x="52" y="36"/>
                  </a:lnTo>
                  <a:lnTo>
                    <a:pt x="49" y="33"/>
                  </a:lnTo>
                  <a:lnTo>
                    <a:pt x="47" y="33"/>
                  </a:lnTo>
                  <a:lnTo>
                    <a:pt x="45" y="33"/>
                  </a:lnTo>
                  <a:lnTo>
                    <a:pt x="42" y="31"/>
                  </a:lnTo>
                  <a:lnTo>
                    <a:pt x="40" y="28"/>
                  </a:lnTo>
                  <a:lnTo>
                    <a:pt x="37" y="28"/>
                  </a:lnTo>
                  <a:lnTo>
                    <a:pt x="35" y="26"/>
                  </a:lnTo>
                  <a:lnTo>
                    <a:pt x="33" y="26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25" name="Freeform 745"/>
            <p:cNvSpPr>
              <a:spLocks/>
            </p:cNvSpPr>
            <p:nvPr/>
          </p:nvSpPr>
          <p:spPr bwMode="auto">
            <a:xfrm>
              <a:off x="1289" y="1237"/>
              <a:ext cx="9" cy="3"/>
            </a:xfrm>
            <a:custGeom>
              <a:avLst/>
              <a:gdLst>
                <a:gd name="T0" fmla="*/ 2147483647 w 7"/>
                <a:gd name="T1" fmla="*/ 2147483647 h 2"/>
                <a:gd name="T2" fmla="*/ 2147483647 w 7"/>
                <a:gd name="T3" fmla="*/ 2147483647 h 2"/>
                <a:gd name="T4" fmla="*/ 2147483647 w 7"/>
                <a:gd name="T5" fmla="*/ 0 h 2"/>
                <a:gd name="T6" fmla="*/ 2147483647 w 7"/>
                <a:gd name="T7" fmla="*/ 0 h 2"/>
                <a:gd name="T8" fmla="*/ 2147483647 w 7"/>
                <a:gd name="T9" fmla="*/ 0 h 2"/>
                <a:gd name="T10" fmla="*/ 0 w 7"/>
                <a:gd name="T11" fmla="*/ 0 h 2"/>
                <a:gd name="T12" fmla="*/ 0 w 7"/>
                <a:gd name="T13" fmla="*/ 2147483647 h 2"/>
                <a:gd name="T14" fmla="*/ 2147483647 w 7"/>
                <a:gd name="T15" fmla="*/ 2147483647 h 2"/>
                <a:gd name="T16" fmla="*/ 2147483647 w 7"/>
                <a:gd name="T17" fmla="*/ 2147483647 h 2"/>
                <a:gd name="T18" fmla="*/ 2147483647 w 7"/>
                <a:gd name="T19" fmla="*/ 2147483647 h 2"/>
                <a:gd name="T20" fmla="*/ 2147483647 w 7"/>
                <a:gd name="T21" fmla="*/ 2147483647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2"/>
                <a:gd name="T35" fmla="*/ 7 w 7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2">
                  <a:moveTo>
                    <a:pt x="7" y="2"/>
                  </a:moveTo>
                  <a:lnTo>
                    <a:pt x="7" y="2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26" name="Freeform 746"/>
            <p:cNvSpPr>
              <a:spLocks/>
            </p:cNvSpPr>
            <p:nvPr/>
          </p:nvSpPr>
          <p:spPr bwMode="auto">
            <a:xfrm>
              <a:off x="1289" y="1237"/>
              <a:ext cx="9" cy="3"/>
            </a:xfrm>
            <a:custGeom>
              <a:avLst/>
              <a:gdLst>
                <a:gd name="T0" fmla="*/ 2147483647 w 7"/>
                <a:gd name="T1" fmla="*/ 2147483647 h 2"/>
                <a:gd name="T2" fmla="*/ 2147483647 w 7"/>
                <a:gd name="T3" fmla="*/ 2147483647 h 2"/>
                <a:gd name="T4" fmla="*/ 2147483647 w 7"/>
                <a:gd name="T5" fmla="*/ 0 h 2"/>
                <a:gd name="T6" fmla="*/ 2147483647 w 7"/>
                <a:gd name="T7" fmla="*/ 0 h 2"/>
                <a:gd name="T8" fmla="*/ 2147483647 w 7"/>
                <a:gd name="T9" fmla="*/ 0 h 2"/>
                <a:gd name="T10" fmla="*/ 0 w 7"/>
                <a:gd name="T11" fmla="*/ 0 h 2"/>
                <a:gd name="T12" fmla="*/ 0 w 7"/>
                <a:gd name="T13" fmla="*/ 2147483647 h 2"/>
                <a:gd name="T14" fmla="*/ 2147483647 w 7"/>
                <a:gd name="T15" fmla="*/ 2147483647 h 2"/>
                <a:gd name="T16" fmla="*/ 2147483647 w 7"/>
                <a:gd name="T17" fmla="*/ 2147483647 h 2"/>
                <a:gd name="T18" fmla="*/ 2147483647 w 7"/>
                <a:gd name="T19" fmla="*/ 2147483647 h 2"/>
                <a:gd name="T20" fmla="*/ 2147483647 w 7"/>
                <a:gd name="T21" fmla="*/ 2147483647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2"/>
                <a:gd name="T35" fmla="*/ 7 w 7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2">
                  <a:moveTo>
                    <a:pt x="7" y="2"/>
                  </a:moveTo>
                  <a:lnTo>
                    <a:pt x="7" y="2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27" name="Freeform 747"/>
            <p:cNvSpPr>
              <a:spLocks/>
            </p:cNvSpPr>
            <p:nvPr/>
          </p:nvSpPr>
          <p:spPr bwMode="auto">
            <a:xfrm>
              <a:off x="1253" y="1225"/>
              <a:ext cx="24" cy="2"/>
            </a:xfrm>
            <a:custGeom>
              <a:avLst/>
              <a:gdLst>
                <a:gd name="T0" fmla="*/ 2147483647 w 21"/>
                <a:gd name="T1" fmla="*/ 2147482112 h 2"/>
                <a:gd name="T2" fmla="*/ 2147483647 w 21"/>
                <a:gd name="T3" fmla="*/ 2147482112 h 2"/>
                <a:gd name="T4" fmla="*/ 2147483647 w 21"/>
                <a:gd name="T5" fmla="*/ 2147482112 h 2"/>
                <a:gd name="T6" fmla="*/ 2147483647 w 21"/>
                <a:gd name="T7" fmla="*/ 0 h 2"/>
                <a:gd name="T8" fmla="*/ 2147483647 w 21"/>
                <a:gd name="T9" fmla="*/ 0 h 2"/>
                <a:gd name="T10" fmla="*/ 2147483647 w 21"/>
                <a:gd name="T11" fmla="*/ 0 h 2"/>
                <a:gd name="T12" fmla="*/ 2147483647 w 21"/>
                <a:gd name="T13" fmla="*/ 0 h 2"/>
                <a:gd name="T14" fmla="*/ 2147483647 w 21"/>
                <a:gd name="T15" fmla="*/ 0 h 2"/>
                <a:gd name="T16" fmla="*/ 2147483647 w 21"/>
                <a:gd name="T17" fmla="*/ 0 h 2"/>
                <a:gd name="T18" fmla="*/ 2147483647 w 21"/>
                <a:gd name="T19" fmla="*/ 0 h 2"/>
                <a:gd name="T20" fmla="*/ 2147483647 w 21"/>
                <a:gd name="T21" fmla="*/ 2147482112 h 2"/>
                <a:gd name="T22" fmla="*/ 0 w 21"/>
                <a:gd name="T23" fmla="*/ 2147482112 h 2"/>
                <a:gd name="T24" fmla="*/ 0 w 21"/>
                <a:gd name="T25" fmla="*/ 2147482112 h 2"/>
                <a:gd name="T26" fmla="*/ 2147483647 w 21"/>
                <a:gd name="T27" fmla="*/ 2147482112 h 2"/>
                <a:gd name="T28" fmla="*/ 2147483647 w 21"/>
                <a:gd name="T29" fmla="*/ 2147482112 h 2"/>
                <a:gd name="T30" fmla="*/ 2147483647 w 21"/>
                <a:gd name="T31" fmla="*/ 2147482112 h 2"/>
                <a:gd name="T32" fmla="*/ 2147483647 w 21"/>
                <a:gd name="T33" fmla="*/ 2147482112 h 2"/>
                <a:gd name="T34" fmla="*/ 2147483647 w 21"/>
                <a:gd name="T35" fmla="*/ 2147482112 h 2"/>
                <a:gd name="T36" fmla="*/ 2147483647 w 21"/>
                <a:gd name="T37" fmla="*/ 2147482112 h 2"/>
                <a:gd name="T38" fmla="*/ 2147483647 w 21"/>
                <a:gd name="T39" fmla="*/ 2147482112 h 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"/>
                <a:gd name="T61" fmla="*/ 0 h 2"/>
                <a:gd name="T62" fmla="*/ 21 w 21"/>
                <a:gd name="T63" fmla="*/ 2 h 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" h="2">
                  <a:moveTo>
                    <a:pt x="9" y="2"/>
                  </a:moveTo>
                  <a:lnTo>
                    <a:pt x="14" y="2"/>
                  </a:lnTo>
                  <a:lnTo>
                    <a:pt x="19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28" name="Freeform 748"/>
            <p:cNvSpPr>
              <a:spLocks/>
            </p:cNvSpPr>
            <p:nvPr/>
          </p:nvSpPr>
          <p:spPr bwMode="auto">
            <a:xfrm>
              <a:off x="1253" y="1225"/>
              <a:ext cx="24" cy="2"/>
            </a:xfrm>
            <a:custGeom>
              <a:avLst/>
              <a:gdLst>
                <a:gd name="T0" fmla="*/ 2147483647 w 21"/>
                <a:gd name="T1" fmla="*/ 2147482112 h 2"/>
                <a:gd name="T2" fmla="*/ 2147483647 w 21"/>
                <a:gd name="T3" fmla="*/ 2147482112 h 2"/>
                <a:gd name="T4" fmla="*/ 2147483647 w 21"/>
                <a:gd name="T5" fmla="*/ 2147482112 h 2"/>
                <a:gd name="T6" fmla="*/ 2147483647 w 21"/>
                <a:gd name="T7" fmla="*/ 0 h 2"/>
                <a:gd name="T8" fmla="*/ 2147483647 w 21"/>
                <a:gd name="T9" fmla="*/ 0 h 2"/>
                <a:gd name="T10" fmla="*/ 2147483647 w 21"/>
                <a:gd name="T11" fmla="*/ 0 h 2"/>
                <a:gd name="T12" fmla="*/ 2147483647 w 21"/>
                <a:gd name="T13" fmla="*/ 0 h 2"/>
                <a:gd name="T14" fmla="*/ 2147483647 w 21"/>
                <a:gd name="T15" fmla="*/ 0 h 2"/>
                <a:gd name="T16" fmla="*/ 2147483647 w 21"/>
                <a:gd name="T17" fmla="*/ 0 h 2"/>
                <a:gd name="T18" fmla="*/ 2147483647 w 21"/>
                <a:gd name="T19" fmla="*/ 0 h 2"/>
                <a:gd name="T20" fmla="*/ 2147483647 w 21"/>
                <a:gd name="T21" fmla="*/ 2147482112 h 2"/>
                <a:gd name="T22" fmla="*/ 0 w 21"/>
                <a:gd name="T23" fmla="*/ 2147482112 h 2"/>
                <a:gd name="T24" fmla="*/ 0 w 21"/>
                <a:gd name="T25" fmla="*/ 2147482112 h 2"/>
                <a:gd name="T26" fmla="*/ 2147483647 w 21"/>
                <a:gd name="T27" fmla="*/ 2147482112 h 2"/>
                <a:gd name="T28" fmla="*/ 2147483647 w 21"/>
                <a:gd name="T29" fmla="*/ 2147482112 h 2"/>
                <a:gd name="T30" fmla="*/ 2147483647 w 21"/>
                <a:gd name="T31" fmla="*/ 2147482112 h 2"/>
                <a:gd name="T32" fmla="*/ 2147483647 w 21"/>
                <a:gd name="T33" fmla="*/ 2147482112 h 2"/>
                <a:gd name="T34" fmla="*/ 2147483647 w 21"/>
                <a:gd name="T35" fmla="*/ 2147482112 h 2"/>
                <a:gd name="T36" fmla="*/ 2147483647 w 21"/>
                <a:gd name="T37" fmla="*/ 2147482112 h 2"/>
                <a:gd name="T38" fmla="*/ 2147483647 w 21"/>
                <a:gd name="T39" fmla="*/ 2147482112 h 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"/>
                <a:gd name="T61" fmla="*/ 0 h 2"/>
                <a:gd name="T62" fmla="*/ 21 w 21"/>
                <a:gd name="T63" fmla="*/ 2 h 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" h="2">
                  <a:moveTo>
                    <a:pt x="9" y="2"/>
                  </a:moveTo>
                  <a:lnTo>
                    <a:pt x="14" y="2"/>
                  </a:lnTo>
                  <a:lnTo>
                    <a:pt x="19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29" name="Freeform 749"/>
            <p:cNvSpPr>
              <a:spLocks/>
            </p:cNvSpPr>
            <p:nvPr/>
          </p:nvSpPr>
          <p:spPr bwMode="auto">
            <a:xfrm>
              <a:off x="1289" y="1198"/>
              <a:ext cx="16" cy="5"/>
            </a:xfrm>
            <a:custGeom>
              <a:avLst/>
              <a:gdLst>
                <a:gd name="T0" fmla="*/ 2147483647 w 14"/>
                <a:gd name="T1" fmla="*/ 2147482317 h 5"/>
                <a:gd name="T2" fmla="*/ 2147483647 w 14"/>
                <a:gd name="T3" fmla="*/ 2147482317 h 5"/>
                <a:gd name="T4" fmla="*/ 2147483647 w 14"/>
                <a:gd name="T5" fmla="*/ 2147482317 h 5"/>
                <a:gd name="T6" fmla="*/ 2147483647 w 14"/>
                <a:gd name="T7" fmla="*/ 2147482317 h 5"/>
                <a:gd name="T8" fmla="*/ 2147483647 w 14"/>
                <a:gd name="T9" fmla="*/ 2147482317 h 5"/>
                <a:gd name="T10" fmla="*/ 2147483647 w 14"/>
                <a:gd name="T11" fmla="*/ 2147482317 h 5"/>
                <a:gd name="T12" fmla="*/ 2147483647 w 14"/>
                <a:gd name="T13" fmla="*/ 2147482317 h 5"/>
                <a:gd name="T14" fmla="*/ 2147483647 w 14"/>
                <a:gd name="T15" fmla="*/ 2147482317 h 5"/>
                <a:gd name="T16" fmla="*/ 2147483647 w 14"/>
                <a:gd name="T17" fmla="*/ 2147482317 h 5"/>
                <a:gd name="T18" fmla="*/ 2147483647 w 14"/>
                <a:gd name="T19" fmla="*/ 2147482317 h 5"/>
                <a:gd name="T20" fmla="*/ 2147483647 w 14"/>
                <a:gd name="T21" fmla="*/ 2147482317 h 5"/>
                <a:gd name="T22" fmla="*/ 2147483647 w 14"/>
                <a:gd name="T23" fmla="*/ 2147482317 h 5"/>
                <a:gd name="T24" fmla="*/ 0 w 14"/>
                <a:gd name="T25" fmla="*/ 2147482317 h 5"/>
                <a:gd name="T26" fmla="*/ 0 w 14"/>
                <a:gd name="T27" fmla="*/ 2147482317 h 5"/>
                <a:gd name="T28" fmla="*/ 2147483647 w 14"/>
                <a:gd name="T29" fmla="*/ 2147482317 h 5"/>
                <a:gd name="T30" fmla="*/ 2147483647 w 14"/>
                <a:gd name="T31" fmla="*/ 2147482317 h 5"/>
                <a:gd name="T32" fmla="*/ 2147483647 w 14"/>
                <a:gd name="T33" fmla="*/ 2147482317 h 5"/>
                <a:gd name="T34" fmla="*/ 2147483647 w 14"/>
                <a:gd name="T35" fmla="*/ 2147482317 h 5"/>
                <a:gd name="T36" fmla="*/ 2147483647 w 14"/>
                <a:gd name="T37" fmla="*/ 0 h 5"/>
                <a:gd name="T38" fmla="*/ 2147483647 w 14"/>
                <a:gd name="T39" fmla="*/ 2147482317 h 5"/>
                <a:gd name="T40" fmla="*/ 2147483647 w 14"/>
                <a:gd name="T41" fmla="*/ 2147482317 h 5"/>
                <a:gd name="T42" fmla="*/ 2147483647 w 14"/>
                <a:gd name="T43" fmla="*/ 2147482317 h 5"/>
                <a:gd name="T44" fmla="*/ 2147483647 w 14"/>
                <a:gd name="T45" fmla="*/ 2147482317 h 5"/>
                <a:gd name="T46" fmla="*/ 2147483647 w 14"/>
                <a:gd name="T47" fmla="*/ 2147482317 h 5"/>
                <a:gd name="T48" fmla="*/ 2147483647 w 14"/>
                <a:gd name="T49" fmla="*/ 2147482317 h 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"/>
                <a:gd name="T76" fmla="*/ 0 h 5"/>
                <a:gd name="T77" fmla="*/ 14 w 14"/>
                <a:gd name="T78" fmla="*/ 5 h 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" h="5">
                  <a:moveTo>
                    <a:pt x="9" y="2"/>
                  </a:moveTo>
                  <a:lnTo>
                    <a:pt x="9" y="2"/>
                  </a:lnTo>
                  <a:lnTo>
                    <a:pt x="7" y="2"/>
                  </a:lnTo>
                  <a:lnTo>
                    <a:pt x="7" y="5"/>
                  </a:lnTo>
                  <a:lnTo>
                    <a:pt x="4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9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30" name="Freeform 750"/>
            <p:cNvSpPr>
              <a:spLocks/>
            </p:cNvSpPr>
            <p:nvPr/>
          </p:nvSpPr>
          <p:spPr bwMode="auto">
            <a:xfrm>
              <a:off x="1289" y="1198"/>
              <a:ext cx="16" cy="5"/>
            </a:xfrm>
            <a:custGeom>
              <a:avLst/>
              <a:gdLst>
                <a:gd name="T0" fmla="*/ 2147483647 w 14"/>
                <a:gd name="T1" fmla="*/ 2147482317 h 5"/>
                <a:gd name="T2" fmla="*/ 2147483647 w 14"/>
                <a:gd name="T3" fmla="*/ 2147482317 h 5"/>
                <a:gd name="T4" fmla="*/ 2147483647 w 14"/>
                <a:gd name="T5" fmla="*/ 2147482317 h 5"/>
                <a:gd name="T6" fmla="*/ 2147483647 w 14"/>
                <a:gd name="T7" fmla="*/ 2147482317 h 5"/>
                <a:gd name="T8" fmla="*/ 2147483647 w 14"/>
                <a:gd name="T9" fmla="*/ 2147482317 h 5"/>
                <a:gd name="T10" fmla="*/ 2147483647 w 14"/>
                <a:gd name="T11" fmla="*/ 2147482317 h 5"/>
                <a:gd name="T12" fmla="*/ 2147483647 w 14"/>
                <a:gd name="T13" fmla="*/ 2147482317 h 5"/>
                <a:gd name="T14" fmla="*/ 2147483647 w 14"/>
                <a:gd name="T15" fmla="*/ 2147482317 h 5"/>
                <a:gd name="T16" fmla="*/ 2147483647 w 14"/>
                <a:gd name="T17" fmla="*/ 2147482317 h 5"/>
                <a:gd name="T18" fmla="*/ 2147483647 w 14"/>
                <a:gd name="T19" fmla="*/ 2147482317 h 5"/>
                <a:gd name="T20" fmla="*/ 2147483647 w 14"/>
                <a:gd name="T21" fmla="*/ 2147482317 h 5"/>
                <a:gd name="T22" fmla="*/ 2147483647 w 14"/>
                <a:gd name="T23" fmla="*/ 2147482317 h 5"/>
                <a:gd name="T24" fmla="*/ 0 w 14"/>
                <a:gd name="T25" fmla="*/ 2147482317 h 5"/>
                <a:gd name="T26" fmla="*/ 0 w 14"/>
                <a:gd name="T27" fmla="*/ 2147482317 h 5"/>
                <a:gd name="T28" fmla="*/ 2147483647 w 14"/>
                <a:gd name="T29" fmla="*/ 2147482317 h 5"/>
                <a:gd name="T30" fmla="*/ 2147483647 w 14"/>
                <a:gd name="T31" fmla="*/ 2147482317 h 5"/>
                <a:gd name="T32" fmla="*/ 2147483647 w 14"/>
                <a:gd name="T33" fmla="*/ 2147482317 h 5"/>
                <a:gd name="T34" fmla="*/ 2147483647 w 14"/>
                <a:gd name="T35" fmla="*/ 2147482317 h 5"/>
                <a:gd name="T36" fmla="*/ 2147483647 w 14"/>
                <a:gd name="T37" fmla="*/ 0 h 5"/>
                <a:gd name="T38" fmla="*/ 2147483647 w 14"/>
                <a:gd name="T39" fmla="*/ 2147482317 h 5"/>
                <a:gd name="T40" fmla="*/ 2147483647 w 14"/>
                <a:gd name="T41" fmla="*/ 2147482317 h 5"/>
                <a:gd name="T42" fmla="*/ 2147483647 w 14"/>
                <a:gd name="T43" fmla="*/ 2147482317 h 5"/>
                <a:gd name="T44" fmla="*/ 2147483647 w 14"/>
                <a:gd name="T45" fmla="*/ 2147482317 h 5"/>
                <a:gd name="T46" fmla="*/ 2147483647 w 14"/>
                <a:gd name="T47" fmla="*/ 2147482317 h 5"/>
                <a:gd name="T48" fmla="*/ 2147483647 w 14"/>
                <a:gd name="T49" fmla="*/ 2147482317 h 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"/>
                <a:gd name="T76" fmla="*/ 0 h 5"/>
                <a:gd name="T77" fmla="*/ 14 w 14"/>
                <a:gd name="T78" fmla="*/ 5 h 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" h="5">
                  <a:moveTo>
                    <a:pt x="9" y="2"/>
                  </a:moveTo>
                  <a:lnTo>
                    <a:pt x="9" y="2"/>
                  </a:lnTo>
                  <a:lnTo>
                    <a:pt x="7" y="2"/>
                  </a:lnTo>
                  <a:lnTo>
                    <a:pt x="7" y="5"/>
                  </a:lnTo>
                  <a:lnTo>
                    <a:pt x="4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9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31" name="Freeform 751"/>
            <p:cNvSpPr>
              <a:spLocks/>
            </p:cNvSpPr>
            <p:nvPr/>
          </p:nvSpPr>
          <p:spPr bwMode="auto">
            <a:xfrm>
              <a:off x="1200" y="1185"/>
              <a:ext cx="83" cy="24"/>
            </a:xfrm>
            <a:custGeom>
              <a:avLst/>
              <a:gdLst>
                <a:gd name="T0" fmla="*/ 2147483647 w 71"/>
                <a:gd name="T1" fmla="*/ 2147483647 h 22"/>
                <a:gd name="T2" fmla="*/ 2147483647 w 71"/>
                <a:gd name="T3" fmla="*/ 2147483647 h 22"/>
                <a:gd name="T4" fmla="*/ 2147483647 w 71"/>
                <a:gd name="T5" fmla="*/ 2147483647 h 22"/>
                <a:gd name="T6" fmla="*/ 2147483647 w 71"/>
                <a:gd name="T7" fmla="*/ 2147483647 h 22"/>
                <a:gd name="T8" fmla="*/ 2147483647 w 71"/>
                <a:gd name="T9" fmla="*/ 2147483647 h 22"/>
                <a:gd name="T10" fmla="*/ 2147483647 w 71"/>
                <a:gd name="T11" fmla="*/ 2147483647 h 22"/>
                <a:gd name="T12" fmla="*/ 2147483647 w 71"/>
                <a:gd name="T13" fmla="*/ 2147483647 h 22"/>
                <a:gd name="T14" fmla="*/ 2147483647 w 71"/>
                <a:gd name="T15" fmla="*/ 2147483647 h 22"/>
                <a:gd name="T16" fmla="*/ 2147483647 w 71"/>
                <a:gd name="T17" fmla="*/ 2147483647 h 22"/>
                <a:gd name="T18" fmla="*/ 2147483647 w 71"/>
                <a:gd name="T19" fmla="*/ 2147483647 h 22"/>
                <a:gd name="T20" fmla="*/ 2147483647 w 71"/>
                <a:gd name="T21" fmla="*/ 2147483647 h 22"/>
                <a:gd name="T22" fmla="*/ 2147483647 w 71"/>
                <a:gd name="T23" fmla="*/ 2147483647 h 22"/>
                <a:gd name="T24" fmla="*/ 2147483647 w 71"/>
                <a:gd name="T25" fmla="*/ 2147483647 h 22"/>
                <a:gd name="T26" fmla="*/ 2147483647 w 71"/>
                <a:gd name="T27" fmla="*/ 2147483647 h 22"/>
                <a:gd name="T28" fmla="*/ 2147483647 w 71"/>
                <a:gd name="T29" fmla="*/ 2147483647 h 22"/>
                <a:gd name="T30" fmla="*/ 2147483647 w 71"/>
                <a:gd name="T31" fmla="*/ 2147483647 h 22"/>
                <a:gd name="T32" fmla="*/ 2147483647 w 71"/>
                <a:gd name="T33" fmla="*/ 2147483647 h 22"/>
                <a:gd name="T34" fmla="*/ 2147483647 w 71"/>
                <a:gd name="T35" fmla="*/ 2147483647 h 22"/>
                <a:gd name="T36" fmla="*/ 2147483647 w 71"/>
                <a:gd name="T37" fmla="*/ 2147483647 h 22"/>
                <a:gd name="T38" fmla="*/ 2147483647 w 71"/>
                <a:gd name="T39" fmla="*/ 2147483647 h 22"/>
                <a:gd name="T40" fmla="*/ 2147483647 w 71"/>
                <a:gd name="T41" fmla="*/ 2147483647 h 22"/>
                <a:gd name="T42" fmla="*/ 2147483647 w 71"/>
                <a:gd name="T43" fmla="*/ 2147483647 h 22"/>
                <a:gd name="T44" fmla="*/ 2147483647 w 71"/>
                <a:gd name="T45" fmla="*/ 2147483647 h 22"/>
                <a:gd name="T46" fmla="*/ 2147483647 w 71"/>
                <a:gd name="T47" fmla="*/ 2147483647 h 22"/>
                <a:gd name="T48" fmla="*/ 2147483647 w 71"/>
                <a:gd name="T49" fmla="*/ 2147483647 h 22"/>
                <a:gd name="T50" fmla="*/ 2147483647 w 71"/>
                <a:gd name="T51" fmla="*/ 2147483647 h 22"/>
                <a:gd name="T52" fmla="*/ 0 w 71"/>
                <a:gd name="T53" fmla="*/ 2147483647 h 22"/>
                <a:gd name="T54" fmla="*/ 2147483647 w 71"/>
                <a:gd name="T55" fmla="*/ 2147483647 h 22"/>
                <a:gd name="T56" fmla="*/ 2147483647 w 71"/>
                <a:gd name="T57" fmla="*/ 2147483647 h 22"/>
                <a:gd name="T58" fmla="*/ 2147483647 w 71"/>
                <a:gd name="T59" fmla="*/ 2147483647 h 22"/>
                <a:gd name="T60" fmla="*/ 2147483647 w 71"/>
                <a:gd name="T61" fmla="*/ 2147483647 h 22"/>
                <a:gd name="T62" fmla="*/ 2147483647 w 71"/>
                <a:gd name="T63" fmla="*/ 2147483647 h 22"/>
                <a:gd name="T64" fmla="*/ 2147483647 w 71"/>
                <a:gd name="T65" fmla="*/ 2147483647 h 22"/>
                <a:gd name="T66" fmla="*/ 2147483647 w 71"/>
                <a:gd name="T67" fmla="*/ 2147483647 h 22"/>
                <a:gd name="T68" fmla="*/ 2147483647 w 71"/>
                <a:gd name="T69" fmla="*/ 2147483647 h 22"/>
                <a:gd name="T70" fmla="*/ 2147483647 w 71"/>
                <a:gd name="T71" fmla="*/ 2147483647 h 22"/>
                <a:gd name="T72" fmla="*/ 2147483647 w 71"/>
                <a:gd name="T73" fmla="*/ 2147483647 h 22"/>
                <a:gd name="T74" fmla="*/ 2147483647 w 71"/>
                <a:gd name="T75" fmla="*/ 2147483647 h 22"/>
                <a:gd name="T76" fmla="*/ 2147483647 w 71"/>
                <a:gd name="T77" fmla="*/ 2147483647 h 22"/>
                <a:gd name="T78" fmla="*/ 2147483647 w 71"/>
                <a:gd name="T79" fmla="*/ 2147483647 h 22"/>
                <a:gd name="T80" fmla="*/ 2147483647 w 71"/>
                <a:gd name="T81" fmla="*/ 2147483647 h 22"/>
                <a:gd name="T82" fmla="*/ 2147483647 w 71"/>
                <a:gd name="T83" fmla="*/ 2147483647 h 22"/>
                <a:gd name="T84" fmla="*/ 2147483647 w 71"/>
                <a:gd name="T85" fmla="*/ 2147483647 h 22"/>
                <a:gd name="T86" fmla="*/ 2147483647 w 71"/>
                <a:gd name="T87" fmla="*/ 2147483647 h 22"/>
                <a:gd name="T88" fmla="*/ 2147483647 w 71"/>
                <a:gd name="T89" fmla="*/ 0 h 22"/>
                <a:gd name="T90" fmla="*/ 2147483647 w 71"/>
                <a:gd name="T91" fmla="*/ 2147483647 h 22"/>
                <a:gd name="T92" fmla="*/ 2147483647 w 71"/>
                <a:gd name="T93" fmla="*/ 2147483647 h 22"/>
                <a:gd name="T94" fmla="*/ 2147483647 w 71"/>
                <a:gd name="T95" fmla="*/ 0 h 22"/>
                <a:gd name="T96" fmla="*/ 2147483647 w 71"/>
                <a:gd name="T97" fmla="*/ 0 h 22"/>
                <a:gd name="T98" fmla="*/ 2147483647 w 71"/>
                <a:gd name="T99" fmla="*/ 0 h 22"/>
                <a:gd name="T100" fmla="*/ 2147483647 w 71"/>
                <a:gd name="T101" fmla="*/ 2147483647 h 22"/>
                <a:gd name="T102" fmla="*/ 2147483647 w 71"/>
                <a:gd name="T103" fmla="*/ 2147483647 h 2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1"/>
                <a:gd name="T157" fmla="*/ 0 h 22"/>
                <a:gd name="T158" fmla="*/ 71 w 71"/>
                <a:gd name="T159" fmla="*/ 22 h 2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1" h="22">
                  <a:moveTo>
                    <a:pt x="68" y="10"/>
                  </a:moveTo>
                  <a:lnTo>
                    <a:pt x="68" y="10"/>
                  </a:lnTo>
                  <a:lnTo>
                    <a:pt x="66" y="12"/>
                  </a:lnTo>
                  <a:lnTo>
                    <a:pt x="64" y="12"/>
                  </a:lnTo>
                  <a:lnTo>
                    <a:pt x="68" y="12"/>
                  </a:lnTo>
                  <a:lnTo>
                    <a:pt x="71" y="12"/>
                  </a:lnTo>
                  <a:lnTo>
                    <a:pt x="71" y="14"/>
                  </a:lnTo>
                  <a:lnTo>
                    <a:pt x="71" y="17"/>
                  </a:lnTo>
                  <a:lnTo>
                    <a:pt x="68" y="14"/>
                  </a:lnTo>
                  <a:lnTo>
                    <a:pt x="66" y="14"/>
                  </a:lnTo>
                  <a:lnTo>
                    <a:pt x="64" y="14"/>
                  </a:lnTo>
                  <a:lnTo>
                    <a:pt x="66" y="14"/>
                  </a:lnTo>
                  <a:lnTo>
                    <a:pt x="64" y="14"/>
                  </a:lnTo>
                  <a:lnTo>
                    <a:pt x="61" y="17"/>
                  </a:lnTo>
                  <a:lnTo>
                    <a:pt x="64" y="17"/>
                  </a:lnTo>
                  <a:lnTo>
                    <a:pt x="61" y="17"/>
                  </a:lnTo>
                  <a:lnTo>
                    <a:pt x="61" y="19"/>
                  </a:lnTo>
                  <a:lnTo>
                    <a:pt x="66" y="19"/>
                  </a:lnTo>
                  <a:lnTo>
                    <a:pt x="66" y="22"/>
                  </a:lnTo>
                  <a:lnTo>
                    <a:pt x="64" y="22"/>
                  </a:lnTo>
                  <a:lnTo>
                    <a:pt x="64" y="19"/>
                  </a:lnTo>
                  <a:lnTo>
                    <a:pt x="61" y="19"/>
                  </a:lnTo>
                  <a:lnTo>
                    <a:pt x="61" y="22"/>
                  </a:lnTo>
                  <a:lnTo>
                    <a:pt x="57" y="22"/>
                  </a:lnTo>
                  <a:lnTo>
                    <a:pt x="52" y="22"/>
                  </a:lnTo>
                  <a:lnTo>
                    <a:pt x="50" y="22"/>
                  </a:lnTo>
                  <a:lnTo>
                    <a:pt x="52" y="22"/>
                  </a:lnTo>
                  <a:lnTo>
                    <a:pt x="50" y="22"/>
                  </a:lnTo>
                  <a:lnTo>
                    <a:pt x="47" y="22"/>
                  </a:lnTo>
                  <a:lnTo>
                    <a:pt x="45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35" y="22"/>
                  </a:lnTo>
                  <a:lnTo>
                    <a:pt x="31" y="22"/>
                  </a:lnTo>
                  <a:lnTo>
                    <a:pt x="28" y="19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33" y="17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31" y="17"/>
                  </a:lnTo>
                  <a:lnTo>
                    <a:pt x="28" y="17"/>
                  </a:lnTo>
                  <a:lnTo>
                    <a:pt x="33" y="17"/>
                  </a:lnTo>
                  <a:lnTo>
                    <a:pt x="35" y="17"/>
                  </a:lnTo>
                  <a:lnTo>
                    <a:pt x="33" y="17"/>
                  </a:lnTo>
                  <a:lnTo>
                    <a:pt x="40" y="14"/>
                  </a:lnTo>
                  <a:lnTo>
                    <a:pt x="33" y="14"/>
                  </a:lnTo>
                  <a:lnTo>
                    <a:pt x="38" y="14"/>
                  </a:lnTo>
                  <a:lnTo>
                    <a:pt x="40" y="14"/>
                  </a:lnTo>
                  <a:lnTo>
                    <a:pt x="40" y="12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3" y="12"/>
                  </a:lnTo>
                  <a:lnTo>
                    <a:pt x="31" y="12"/>
                  </a:lnTo>
                  <a:lnTo>
                    <a:pt x="21" y="14"/>
                  </a:lnTo>
                  <a:lnTo>
                    <a:pt x="17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7" y="14"/>
                  </a:lnTo>
                  <a:lnTo>
                    <a:pt x="5" y="14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5" y="12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9" y="10"/>
                  </a:lnTo>
                  <a:lnTo>
                    <a:pt x="12" y="10"/>
                  </a:lnTo>
                  <a:lnTo>
                    <a:pt x="17" y="12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9" y="10"/>
                  </a:lnTo>
                  <a:lnTo>
                    <a:pt x="12" y="10"/>
                  </a:lnTo>
                  <a:lnTo>
                    <a:pt x="12" y="7"/>
                  </a:lnTo>
                  <a:lnTo>
                    <a:pt x="7" y="7"/>
                  </a:lnTo>
                  <a:lnTo>
                    <a:pt x="7" y="5"/>
                  </a:lnTo>
                  <a:lnTo>
                    <a:pt x="12" y="3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4" y="5"/>
                  </a:lnTo>
                  <a:lnTo>
                    <a:pt x="21" y="5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31" y="7"/>
                  </a:lnTo>
                  <a:lnTo>
                    <a:pt x="28" y="7"/>
                  </a:lnTo>
                  <a:lnTo>
                    <a:pt x="33" y="7"/>
                  </a:lnTo>
                  <a:lnTo>
                    <a:pt x="35" y="10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38" y="7"/>
                  </a:lnTo>
                  <a:lnTo>
                    <a:pt x="35" y="7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31" y="5"/>
                  </a:lnTo>
                  <a:lnTo>
                    <a:pt x="28" y="5"/>
                  </a:lnTo>
                  <a:lnTo>
                    <a:pt x="31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3" y="5"/>
                  </a:lnTo>
                  <a:lnTo>
                    <a:pt x="28" y="5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5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54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64" y="3"/>
                  </a:lnTo>
                  <a:lnTo>
                    <a:pt x="68" y="3"/>
                  </a:lnTo>
                  <a:lnTo>
                    <a:pt x="66" y="5"/>
                  </a:lnTo>
                  <a:lnTo>
                    <a:pt x="68" y="5"/>
                  </a:lnTo>
                  <a:lnTo>
                    <a:pt x="68" y="7"/>
                  </a:lnTo>
                  <a:lnTo>
                    <a:pt x="68" y="1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32" name="Freeform 752"/>
            <p:cNvSpPr>
              <a:spLocks/>
            </p:cNvSpPr>
            <p:nvPr/>
          </p:nvSpPr>
          <p:spPr bwMode="auto">
            <a:xfrm>
              <a:off x="1200" y="1185"/>
              <a:ext cx="83" cy="24"/>
            </a:xfrm>
            <a:custGeom>
              <a:avLst/>
              <a:gdLst>
                <a:gd name="T0" fmla="*/ 2147483647 w 71"/>
                <a:gd name="T1" fmla="*/ 2147483647 h 22"/>
                <a:gd name="T2" fmla="*/ 2147483647 w 71"/>
                <a:gd name="T3" fmla="*/ 2147483647 h 22"/>
                <a:gd name="T4" fmla="*/ 2147483647 w 71"/>
                <a:gd name="T5" fmla="*/ 2147483647 h 22"/>
                <a:gd name="T6" fmla="*/ 2147483647 w 71"/>
                <a:gd name="T7" fmla="*/ 2147483647 h 22"/>
                <a:gd name="T8" fmla="*/ 2147483647 w 71"/>
                <a:gd name="T9" fmla="*/ 2147483647 h 22"/>
                <a:gd name="T10" fmla="*/ 2147483647 w 71"/>
                <a:gd name="T11" fmla="*/ 2147483647 h 22"/>
                <a:gd name="T12" fmla="*/ 2147483647 w 71"/>
                <a:gd name="T13" fmla="*/ 2147483647 h 22"/>
                <a:gd name="T14" fmla="*/ 2147483647 w 71"/>
                <a:gd name="T15" fmla="*/ 2147483647 h 22"/>
                <a:gd name="T16" fmla="*/ 2147483647 w 71"/>
                <a:gd name="T17" fmla="*/ 2147483647 h 22"/>
                <a:gd name="T18" fmla="*/ 2147483647 w 71"/>
                <a:gd name="T19" fmla="*/ 2147483647 h 22"/>
                <a:gd name="T20" fmla="*/ 2147483647 w 71"/>
                <a:gd name="T21" fmla="*/ 2147483647 h 22"/>
                <a:gd name="T22" fmla="*/ 2147483647 w 71"/>
                <a:gd name="T23" fmla="*/ 2147483647 h 22"/>
                <a:gd name="T24" fmla="*/ 2147483647 w 71"/>
                <a:gd name="T25" fmla="*/ 2147483647 h 22"/>
                <a:gd name="T26" fmla="*/ 2147483647 w 71"/>
                <a:gd name="T27" fmla="*/ 2147483647 h 22"/>
                <a:gd name="T28" fmla="*/ 2147483647 w 71"/>
                <a:gd name="T29" fmla="*/ 2147483647 h 22"/>
                <a:gd name="T30" fmla="*/ 2147483647 w 71"/>
                <a:gd name="T31" fmla="*/ 2147483647 h 22"/>
                <a:gd name="T32" fmla="*/ 2147483647 w 71"/>
                <a:gd name="T33" fmla="*/ 2147483647 h 22"/>
                <a:gd name="T34" fmla="*/ 2147483647 w 71"/>
                <a:gd name="T35" fmla="*/ 2147483647 h 22"/>
                <a:gd name="T36" fmla="*/ 2147483647 w 71"/>
                <a:gd name="T37" fmla="*/ 2147483647 h 22"/>
                <a:gd name="T38" fmla="*/ 2147483647 w 71"/>
                <a:gd name="T39" fmla="*/ 2147483647 h 22"/>
                <a:gd name="T40" fmla="*/ 2147483647 w 71"/>
                <a:gd name="T41" fmla="*/ 2147483647 h 22"/>
                <a:gd name="T42" fmla="*/ 2147483647 w 71"/>
                <a:gd name="T43" fmla="*/ 2147483647 h 22"/>
                <a:gd name="T44" fmla="*/ 2147483647 w 71"/>
                <a:gd name="T45" fmla="*/ 2147483647 h 22"/>
                <a:gd name="T46" fmla="*/ 2147483647 w 71"/>
                <a:gd name="T47" fmla="*/ 2147483647 h 22"/>
                <a:gd name="T48" fmla="*/ 2147483647 w 71"/>
                <a:gd name="T49" fmla="*/ 2147483647 h 22"/>
                <a:gd name="T50" fmla="*/ 2147483647 w 71"/>
                <a:gd name="T51" fmla="*/ 2147483647 h 22"/>
                <a:gd name="T52" fmla="*/ 0 w 71"/>
                <a:gd name="T53" fmla="*/ 2147483647 h 22"/>
                <a:gd name="T54" fmla="*/ 2147483647 w 71"/>
                <a:gd name="T55" fmla="*/ 2147483647 h 22"/>
                <a:gd name="T56" fmla="*/ 2147483647 w 71"/>
                <a:gd name="T57" fmla="*/ 2147483647 h 22"/>
                <a:gd name="T58" fmla="*/ 2147483647 w 71"/>
                <a:gd name="T59" fmla="*/ 2147483647 h 22"/>
                <a:gd name="T60" fmla="*/ 2147483647 w 71"/>
                <a:gd name="T61" fmla="*/ 2147483647 h 22"/>
                <a:gd name="T62" fmla="*/ 2147483647 w 71"/>
                <a:gd name="T63" fmla="*/ 2147483647 h 22"/>
                <a:gd name="T64" fmla="*/ 2147483647 w 71"/>
                <a:gd name="T65" fmla="*/ 2147483647 h 22"/>
                <a:gd name="T66" fmla="*/ 2147483647 w 71"/>
                <a:gd name="T67" fmla="*/ 2147483647 h 22"/>
                <a:gd name="T68" fmla="*/ 2147483647 w 71"/>
                <a:gd name="T69" fmla="*/ 2147483647 h 22"/>
                <a:gd name="T70" fmla="*/ 2147483647 w 71"/>
                <a:gd name="T71" fmla="*/ 2147483647 h 22"/>
                <a:gd name="T72" fmla="*/ 2147483647 w 71"/>
                <a:gd name="T73" fmla="*/ 2147483647 h 22"/>
                <a:gd name="T74" fmla="*/ 2147483647 w 71"/>
                <a:gd name="T75" fmla="*/ 2147483647 h 22"/>
                <a:gd name="T76" fmla="*/ 2147483647 w 71"/>
                <a:gd name="T77" fmla="*/ 2147483647 h 22"/>
                <a:gd name="T78" fmla="*/ 2147483647 w 71"/>
                <a:gd name="T79" fmla="*/ 2147483647 h 22"/>
                <a:gd name="T80" fmla="*/ 2147483647 w 71"/>
                <a:gd name="T81" fmla="*/ 2147483647 h 22"/>
                <a:gd name="T82" fmla="*/ 2147483647 w 71"/>
                <a:gd name="T83" fmla="*/ 2147483647 h 22"/>
                <a:gd name="T84" fmla="*/ 2147483647 w 71"/>
                <a:gd name="T85" fmla="*/ 2147483647 h 22"/>
                <a:gd name="T86" fmla="*/ 2147483647 w 71"/>
                <a:gd name="T87" fmla="*/ 2147483647 h 22"/>
                <a:gd name="T88" fmla="*/ 2147483647 w 71"/>
                <a:gd name="T89" fmla="*/ 0 h 22"/>
                <a:gd name="T90" fmla="*/ 2147483647 w 71"/>
                <a:gd name="T91" fmla="*/ 2147483647 h 22"/>
                <a:gd name="T92" fmla="*/ 2147483647 w 71"/>
                <a:gd name="T93" fmla="*/ 2147483647 h 22"/>
                <a:gd name="T94" fmla="*/ 2147483647 w 71"/>
                <a:gd name="T95" fmla="*/ 0 h 22"/>
                <a:gd name="T96" fmla="*/ 2147483647 w 71"/>
                <a:gd name="T97" fmla="*/ 0 h 22"/>
                <a:gd name="T98" fmla="*/ 2147483647 w 71"/>
                <a:gd name="T99" fmla="*/ 0 h 22"/>
                <a:gd name="T100" fmla="*/ 2147483647 w 71"/>
                <a:gd name="T101" fmla="*/ 2147483647 h 22"/>
                <a:gd name="T102" fmla="*/ 2147483647 w 71"/>
                <a:gd name="T103" fmla="*/ 2147483647 h 2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1"/>
                <a:gd name="T157" fmla="*/ 0 h 22"/>
                <a:gd name="T158" fmla="*/ 71 w 71"/>
                <a:gd name="T159" fmla="*/ 22 h 2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1" h="22">
                  <a:moveTo>
                    <a:pt x="68" y="10"/>
                  </a:moveTo>
                  <a:lnTo>
                    <a:pt x="68" y="10"/>
                  </a:lnTo>
                  <a:lnTo>
                    <a:pt x="66" y="12"/>
                  </a:lnTo>
                  <a:lnTo>
                    <a:pt x="64" y="12"/>
                  </a:lnTo>
                  <a:lnTo>
                    <a:pt x="68" y="12"/>
                  </a:lnTo>
                  <a:lnTo>
                    <a:pt x="71" y="12"/>
                  </a:lnTo>
                  <a:lnTo>
                    <a:pt x="71" y="14"/>
                  </a:lnTo>
                  <a:lnTo>
                    <a:pt x="71" y="17"/>
                  </a:lnTo>
                  <a:lnTo>
                    <a:pt x="68" y="14"/>
                  </a:lnTo>
                  <a:lnTo>
                    <a:pt x="66" y="14"/>
                  </a:lnTo>
                  <a:lnTo>
                    <a:pt x="64" y="14"/>
                  </a:lnTo>
                  <a:lnTo>
                    <a:pt x="66" y="14"/>
                  </a:lnTo>
                  <a:lnTo>
                    <a:pt x="64" y="14"/>
                  </a:lnTo>
                  <a:lnTo>
                    <a:pt x="61" y="17"/>
                  </a:lnTo>
                  <a:lnTo>
                    <a:pt x="64" y="17"/>
                  </a:lnTo>
                  <a:lnTo>
                    <a:pt x="61" y="17"/>
                  </a:lnTo>
                  <a:lnTo>
                    <a:pt x="61" y="19"/>
                  </a:lnTo>
                  <a:lnTo>
                    <a:pt x="66" y="19"/>
                  </a:lnTo>
                  <a:lnTo>
                    <a:pt x="66" y="22"/>
                  </a:lnTo>
                  <a:lnTo>
                    <a:pt x="64" y="22"/>
                  </a:lnTo>
                  <a:lnTo>
                    <a:pt x="64" y="19"/>
                  </a:lnTo>
                  <a:lnTo>
                    <a:pt x="61" y="19"/>
                  </a:lnTo>
                  <a:lnTo>
                    <a:pt x="61" y="22"/>
                  </a:lnTo>
                  <a:lnTo>
                    <a:pt x="57" y="22"/>
                  </a:lnTo>
                  <a:lnTo>
                    <a:pt x="52" y="22"/>
                  </a:lnTo>
                  <a:lnTo>
                    <a:pt x="50" y="22"/>
                  </a:lnTo>
                  <a:lnTo>
                    <a:pt x="52" y="22"/>
                  </a:lnTo>
                  <a:lnTo>
                    <a:pt x="50" y="22"/>
                  </a:lnTo>
                  <a:lnTo>
                    <a:pt x="47" y="22"/>
                  </a:lnTo>
                  <a:lnTo>
                    <a:pt x="45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35" y="22"/>
                  </a:lnTo>
                  <a:lnTo>
                    <a:pt x="31" y="22"/>
                  </a:lnTo>
                  <a:lnTo>
                    <a:pt x="28" y="19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33" y="17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31" y="17"/>
                  </a:lnTo>
                  <a:lnTo>
                    <a:pt x="28" y="17"/>
                  </a:lnTo>
                  <a:lnTo>
                    <a:pt x="33" y="17"/>
                  </a:lnTo>
                  <a:lnTo>
                    <a:pt x="35" y="17"/>
                  </a:lnTo>
                  <a:lnTo>
                    <a:pt x="33" y="17"/>
                  </a:lnTo>
                  <a:lnTo>
                    <a:pt x="40" y="14"/>
                  </a:lnTo>
                  <a:lnTo>
                    <a:pt x="33" y="14"/>
                  </a:lnTo>
                  <a:lnTo>
                    <a:pt x="38" y="14"/>
                  </a:lnTo>
                  <a:lnTo>
                    <a:pt x="40" y="14"/>
                  </a:lnTo>
                  <a:lnTo>
                    <a:pt x="40" y="12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3" y="12"/>
                  </a:lnTo>
                  <a:lnTo>
                    <a:pt x="31" y="12"/>
                  </a:lnTo>
                  <a:lnTo>
                    <a:pt x="21" y="14"/>
                  </a:lnTo>
                  <a:lnTo>
                    <a:pt x="17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7" y="14"/>
                  </a:lnTo>
                  <a:lnTo>
                    <a:pt x="5" y="14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5" y="12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9" y="10"/>
                  </a:lnTo>
                  <a:lnTo>
                    <a:pt x="12" y="10"/>
                  </a:lnTo>
                  <a:lnTo>
                    <a:pt x="17" y="12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9" y="10"/>
                  </a:lnTo>
                  <a:lnTo>
                    <a:pt x="12" y="10"/>
                  </a:lnTo>
                  <a:lnTo>
                    <a:pt x="12" y="7"/>
                  </a:lnTo>
                  <a:lnTo>
                    <a:pt x="7" y="7"/>
                  </a:lnTo>
                  <a:lnTo>
                    <a:pt x="7" y="5"/>
                  </a:lnTo>
                  <a:lnTo>
                    <a:pt x="12" y="3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4" y="5"/>
                  </a:lnTo>
                  <a:lnTo>
                    <a:pt x="21" y="5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31" y="7"/>
                  </a:lnTo>
                  <a:lnTo>
                    <a:pt x="28" y="7"/>
                  </a:lnTo>
                  <a:lnTo>
                    <a:pt x="33" y="7"/>
                  </a:lnTo>
                  <a:lnTo>
                    <a:pt x="35" y="10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38" y="7"/>
                  </a:lnTo>
                  <a:lnTo>
                    <a:pt x="35" y="7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31" y="5"/>
                  </a:lnTo>
                  <a:lnTo>
                    <a:pt x="28" y="5"/>
                  </a:lnTo>
                  <a:lnTo>
                    <a:pt x="31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3" y="5"/>
                  </a:lnTo>
                  <a:lnTo>
                    <a:pt x="28" y="5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5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54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64" y="3"/>
                  </a:lnTo>
                  <a:lnTo>
                    <a:pt x="68" y="3"/>
                  </a:lnTo>
                  <a:lnTo>
                    <a:pt x="66" y="5"/>
                  </a:lnTo>
                  <a:lnTo>
                    <a:pt x="68" y="5"/>
                  </a:lnTo>
                  <a:lnTo>
                    <a:pt x="68" y="7"/>
                  </a:lnTo>
                  <a:lnTo>
                    <a:pt x="68" y="1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33" name="Freeform 753"/>
            <p:cNvSpPr>
              <a:spLocks/>
            </p:cNvSpPr>
            <p:nvPr/>
          </p:nvSpPr>
          <p:spPr bwMode="auto">
            <a:xfrm>
              <a:off x="1269" y="1152"/>
              <a:ext cx="55" cy="17"/>
            </a:xfrm>
            <a:custGeom>
              <a:avLst/>
              <a:gdLst>
                <a:gd name="T0" fmla="*/ 2147483647 w 47"/>
                <a:gd name="T1" fmla="*/ 2147483647 h 16"/>
                <a:gd name="T2" fmla="*/ 2147483647 w 47"/>
                <a:gd name="T3" fmla="*/ 2147483647 h 16"/>
                <a:gd name="T4" fmla="*/ 2147483647 w 47"/>
                <a:gd name="T5" fmla="*/ 2147483647 h 16"/>
                <a:gd name="T6" fmla="*/ 2147483647 w 47"/>
                <a:gd name="T7" fmla="*/ 2147483647 h 16"/>
                <a:gd name="T8" fmla="*/ 2147483647 w 47"/>
                <a:gd name="T9" fmla="*/ 2147483647 h 16"/>
                <a:gd name="T10" fmla="*/ 2147483647 w 47"/>
                <a:gd name="T11" fmla="*/ 2147483647 h 16"/>
                <a:gd name="T12" fmla="*/ 2147483647 w 47"/>
                <a:gd name="T13" fmla="*/ 2147483647 h 16"/>
                <a:gd name="T14" fmla="*/ 2147483647 w 47"/>
                <a:gd name="T15" fmla="*/ 2147483647 h 16"/>
                <a:gd name="T16" fmla="*/ 2147483647 w 47"/>
                <a:gd name="T17" fmla="*/ 2147483647 h 16"/>
                <a:gd name="T18" fmla="*/ 2147483647 w 47"/>
                <a:gd name="T19" fmla="*/ 2147483647 h 16"/>
                <a:gd name="T20" fmla="*/ 2147483647 w 47"/>
                <a:gd name="T21" fmla="*/ 2147483647 h 16"/>
                <a:gd name="T22" fmla="*/ 2147483647 w 47"/>
                <a:gd name="T23" fmla="*/ 2147483647 h 16"/>
                <a:gd name="T24" fmla="*/ 2147483647 w 47"/>
                <a:gd name="T25" fmla="*/ 2147483647 h 16"/>
                <a:gd name="T26" fmla="*/ 2147483647 w 47"/>
                <a:gd name="T27" fmla="*/ 2147483647 h 16"/>
                <a:gd name="T28" fmla="*/ 0 w 47"/>
                <a:gd name="T29" fmla="*/ 2147483647 h 16"/>
                <a:gd name="T30" fmla="*/ 2147483647 w 47"/>
                <a:gd name="T31" fmla="*/ 2147483647 h 16"/>
                <a:gd name="T32" fmla="*/ 2147483647 w 47"/>
                <a:gd name="T33" fmla="*/ 2147483647 h 16"/>
                <a:gd name="T34" fmla="*/ 2147483647 w 47"/>
                <a:gd name="T35" fmla="*/ 2147483647 h 16"/>
                <a:gd name="T36" fmla="*/ 2147483647 w 47"/>
                <a:gd name="T37" fmla="*/ 2147483647 h 16"/>
                <a:gd name="T38" fmla="*/ 2147483647 w 47"/>
                <a:gd name="T39" fmla="*/ 0 h 16"/>
                <a:gd name="T40" fmla="*/ 2147483647 w 47"/>
                <a:gd name="T41" fmla="*/ 2147483647 h 16"/>
                <a:gd name="T42" fmla="*/ 2147483647 w 47"/>
                <a:gd name="T43" fmla="*/ 2147483647 h 16"/>
                <a:gd name="T44" fmla="*/ 2147483647 w 47"/>
                <a:gd name="T45" fmla="*/ 2147483647 h 16"/>
                <a:gd name="T46" fmla="*/ 2147483647 w 47"/>
                <a:gd name="T47" fmla="*/ 2147483647 h 16"/>
                <a:gd name="T48" fmla="*/ 2147483647 w 47"/>
                <a:gd name="T49" fmla="*/ 2147483647 h 16"/>
                <a:gd name="T50" fmla="*/ 2147483647 w 47"/>
                <a:gd name="T51" fmla="*/ 2147483647 h 16"/>
                <a:gd name="T52" fmla="*/ 2147483647 w 47"/>
                <a:gd name="T53" fmla="*/ 2147483647 h 16"/>
                <a:gd name="T54" fmla="*/ 2147483647 w 47"/>
                <a:gd name="T55" fmla="*/ 2147483647 h 16"/>
                <a:gd name="T56" fmla="*/ 2147483647 w 47"/>
                <a:gd name="T57" fmla="*/ 2147483647 h 16"/>
                <a:gd name="T58" fmla="*/ 2147483647 w 47"/>
                <a:gd name="T59" fmla="*/ 2147483647 h 16"/>
                <a:gd name="T60" fmla="*/ 2147483647 w 47"/>
                <a:gd name="T61" fmla="*/ 2147483647 h 16"/>
                <a:gd name="T62" fmla="*/ 2147483647 w 47"/>
                <a:gd name="T63" fmla="*/ 2147483647 h 16"/>
                <a:gd name="T64" fmla="*/ 2147483647 w 47"/>
                <a:gd name="T65" fmla="*/ 2147483647 h 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7"/>
                <a:gd name="T100" fmla="*/ 0 h 16"/>
                <a:gd name="T101" fmla="*/ 47 w 47"/>
                <a:gd name="T102" fmla="*/ 16 h 1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7" h="16">
                  <a:moveTo>
                    <a:pt x="45" y="14"/>
                  </a:moveTo>
                  <a:lnTo>
                    <a:pt x="43" y="14"/>
                  </a:lnTo>
                  <a:lnTo>
                    <a:pt x="33" y="14"/>
                  </a:lnTo>
                  <a:lnTo>
                    <a:pt x="28" y="14"/>
                  </a:lnTo>
                  <a:lnTo>
                    <a:pt x="26" y="14"/>
                  </a:lnTo>
                  <a:lnTo>
                    <a:pt x="24" y="14"/>
                  </a:lnTo>
                  <a:lnTo>
                    <a:pt x="21" y="16"/>
                  </a:lnTo>
                  <a:lnTo>
                    <a:pt x="17" y="16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9" y="11"/>
                  </a:lnTo>
                  <a:lnTo>
                    <a:pt x="19" y="11"/>
                  </a:lnTo>
                  <a:lnTo>
                    <a:pt x="21" y="11"/>
                  </a:lnTo>
                  <a:lnTo>
                    <a:pt x="21" y="9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7" y="9"/>
                  </a:lnTo>
                  <a:lnTo>
                    <a:pt x="5" y="9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5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14" y="0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31" y="2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31" y="4"/>
                  </a:lnTo>
                  <a:lnTo>
                    <a:pt x="35" y="4"/>
                  </a:lnTo>
                  <a:lnTo>
                    <a:pt x="38" y="4"/>
                  </a:lnTo>
                  <a:lnTo>
                    <a:pt x="45" y="7"/>
                  </a:lnTo>
                  <a:lnTo>
                    <a:pt x="47" y="7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5" y="11"/>
                  </a:lnTo>
                  <a:lnTo>
                    <a:pt x="47" y="11"/>
                  </a:lnTo>
                  <a:lnTo>
                    <a:pt x="47" y="14"/>
                  </a:lnTo>
                  <a:lnTo>
                    <a:pt x="45" y="1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34" name="Freeform 754"/>
            <p:cNvSpPr>
              <a:spLocks/>
            </p:cNvSpPr>
            <p:nvPr/>
          </p:nvSpPr>
          <p:spPr bwMode="auto">
            <a:xfrm>
              <a:off x="1269" y="1152"/>
              <a:ext cx="55" cy="17"/>
            </a:xfrm>
            <a:custGeom>
              <a:avLst/>
              <a:gdLst>
                <a:gd name="T0" fmla="*/ 2147483647 w 47"/>
                <a:gd name="T1" fmla="*/ 2147483647 h 16"/>
                <a:gd name="T2" fmla="*/ 2147483647 w 47"/>
                <a:gd name="T3" fmla="*/ 2147483647 h 16"/>
                <a:gd name="T4" fmla="*/ 2147483647 w 47"/>
                <a:gd name="T5" fmla="*/ 2147483647 h 16"/>
                <a:gd name="T6" fmla="*/ 2147483647 w 47"/>
                <a:gd name="T7" fmla="*/ 2147483647 h 16"/>
                <a:gd name="T8" fmla="*/ 2147483647 w 47"/>
                <a:gd name="T9" fmla="*/ 2147483647 h 16"/>
                <a:gd name="T10" fmla="*/ 2147483647 w 47"/>
                <a:gd name="T11" fmla="*/ 2147483647 h 16"/>
                <a:gd name="T12" fmla="*/ 2147483647 w 47"/>
                <a:gd name="T13" fmla="*/ 2147483647 h 16"/>
                <a:gd name="T14" fmla="*/ 2147483647 w 47"/>
                <a:gd name="T15" fmla="*/ 2147483647 h 16"/>
                <a:gd name="T16" fmla="*/ 2147483647 w 47"/>
                <a:gd name="T17" fmla="*/ 2147483647 h 16"/>
                <a:gd name="T18" fmla="*/ 2147483647 w 47"/>
                <a:gd name="T19" fmla="*/ 2147483647 h 16"/>
                <a:gd name="T20" fmla="*/ 2147483647 w 47"/>
                <a:gd name="T21" fmla="*/ 2147483647 h 16"/>
                <a:gd name="T22" fmla="*/ 2147483647 w 47"/>
                <a:gd name="T23" fmla="*/ 2147483647 h 16"/>
                <a:gd name="T24" fmla="*/ 2147483647 w 47"/>
                <a:gd name="T25" fmla="*/ 2147483647 h 16"/>
                <a:gd name="T26" fmla="*/ 2147483647 w 47"/>
                <a:gd name="T27" fmla="*/ 2147483647 h 16"/>
                <a:gd name="T28" fmla="*/ 0 w 47"/>
                <a:gd name="T29" fmla="*/ 2147483647 h 16"/>
                <a:gd name="T30" fmla="*/ 2147483647 w 47"/>
                <a:gd name="T31" fmla="*/ 2147483647 h 16"/>
                <a:gd name="T32" fmla="*/ 2147483647 w 47"/>
                <a:gd name="T33" fmla="*/ 2147483647 h 16"/>
                <a:gd name="T34" fmla="*/ 2147483647 w 47"/>
                <a:gd name="T35" fmla="*/ 2147483647 h 16"/>
                <a:gd name="T36" fmla="*/ 2147483647 w 47"/>
                <a:gd name="T37" fmla="*/ 2147483647 h 16"/>
                <a:gd name="T38" fmla="*/ 2147483647 w 47"/>
                <a:gd name="T39" fmla="*/ 0 h 16"/>
                <a:gd name="T40" fmla="*/ 2147483647 w 47"/>
                <a:gd name="T41" fmla="*/ 2147483647 h 16"/>
                <a:gd name="T42" fmla="*/ 2147483647 w 47"/>
                <a:gd name="T43" fmla="*/ 2147483647 h 16"/>
                <a:gd name="T44" fmla="*/ 2147483647 w 47"/>
                <a:gd name="T45" fmla="*/ 2147483647 h 16"/>
                <a:gd name="T46" fmla="*/ 2147483647 w 47"/>
                <a:gd name="T47" fmla="*/ 2147483647 h 16"/>
                <a:gd name="T48" fmla="*/ 2147483647 w 47"/>
                <a:gd name="T49" fmla="*/ 2147483647 h 16"/>
                <a:gd name="T50" fmla="*/ 2147483647 w 47"/>
                <a:gd name="T51" fmla="*/ 2147483647 h 16"/>
                <a:gd name="T52" fmla="*/ 2147483647 w 47"/>
                <a:gd name="T53" fmla="*/ 2147483647 h 16"/>
                <a:gd name="T54" fmla="*/ 2147483647 w 47"/>
                <a:gd name="T55" fmla="*/ 2147483647 h 16"/>
                <a:gd name="T56" fmla="*/ 2147483647 w 47"/>
                <a:gd name="T57" fmla="*/ 2147483647 h 16"/>
                <a:gd name="T58" fmla="*/ 2147483647 w 47"/>
                <a:gd name="T59" fmla="*/ 2147483647 h 16"/>
                <a:gd name="T60" fmla="*/ 2147483647 w 47"/>
                <a:gd name="T61" fmla="*/ 2147483647 h 16"/>
                <a:gd name="T62" fmla="*/ 2147483647 w 47"/>
                <a:gd name="T63" fmla="*/ 2147483647 h 16"/>
                <a:gd name="T64" fmla="*/ 2147483647 w 47"/>
                <a:gd name="T65" fmla="*/ 2147483647 h 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7"/>
                <a:gd name="T100" fmla="*/ 0 h 16"/>
                <a:gd name="T101" fmla="*/ 47 w 47"/>
                <a:gd name="T102" fmla="*/ 16 h 1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7" h="16">
                  <a:moveTo>
                    <a:pt x="45" y="14"/>
                  </a:moveTo>
                  <a:lnTo>
                    <a:pt x="43" y="14"/>
                  </a:lnTo>
                  <a:lnTo>
                    <a:pt x="33" y="14"/>
                  </a:lnTo>
                  <a:lnTo>
                    <a:pt x="28" y="14"/>
                  </a:lnTo>
                  <a:lnTo>
                    <a:pt x="26" y="14"/>
                  </a:lnTo>
                  <a:lnTo>
                    <a:pt x="24" y="14"/>
                  </a:lnTo>
                  <a:lnTo>
                    <a:pt x="21" y="16"/>
                  </a:lnTo>
                  <a:lnTo>
                    <a:pt x="17" y="16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9" y="11"/>
                  </a:lnTo>
                  <a:lnTo>
                    <a:pt x="19" y="11"/>
                  </a:lnTo>
                  <a:lnTo>
                    <a:pt x="21" y="11"/>
                  </a:lnTo>
                  <a:lnTo>
                    <a:pt x="21" y="9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7" y="9"/>
                  </a:lnTo>
                  <a:lnTo>
                    <a:pt x="5" y="9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5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14" y="0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31" y="2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31" y="4"/>
                  </a:lnTo>
                  <a:lnTo>
                    <a:pt x="35" y="4"/>
                  </a:lnTo>
                  <a:lnTo>
                    <a:pt x="38" y="4"/>
                  </a:lnTo>
                  <a:lnTo>
                    <a:pt x="45" y="7"/>
                  </a:lnTo>
                  <a:lnTo>
                    <a:pt x="47" y="7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5" y="11"/>
                  </a:lnTo>
                  <a:lnTo>
                    <a:pt x="47" y="11"/>
                  </a:lnTo>
                  <a:lnTo>
                    <a:pt x="47" y="14"/>
                  </a:lnTo>
                  <a:lnTo>
                    <a:pt x="45" y="1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35" name="Freeform 755"/>
            <p:cNvSpPr>
              <a:spLocks/>
            </p:cNvSpPr>
            <p:nvPr/>
          </p:nvSpPr>
          <p:spPr bwMode="auto">
            <a:xfrm>
              <a:off x="1154" y="1146"/>
              <a:ext cx="105" cy="23"/>
            </a:xfrm>
            <a:custGeom>
              <a:avLst/>
              <a:gdLst>
                <a:gd name="T0" fmla="*/ 2147483647 w 90"/>
                <a:gd name="T1" fmla="*/ 2147483647 h 21"/>
                <a:gd name="T2" fmla="*/ 2147483647 w 90"/>
                <a:gd name="T3" fmla="*/ 2147483647 h 21"/>
                <a:gd name="T4" fmla="*/ 2147483647 w 90"/>
                <a:gd name="T5" fmla="*/ 2147483647 h 21"/>
                <a:gd name="T6" fmla="*/ 2147483647 w 90"/>
                <a:gd name="T7" fmla="*/ 2147483647 h 21"/>
                <a:gd name="T8" fmla="*/ 2147483647 w 90"/>
                <a:gd name="T9" fmla="*/ 2147483647 h 21"/>
                <a:gd name="T10" fmla="*/ 2147483647 w 90"/>
                <a:gd name="T11" fmla="*/ 2147483647 h 21"/>
                <a:gd name="T12" fmla="*/ 2147483647 w 90"/>
                <a:gd name="T13" fmla="*/ 2147483647 h 21"/>
                <a:gd name="T14" fmla="*/ 2147483647 w 90"/>
                <a:gd name="T15" fmla="*/ 2147483647 h 21"/>
                <a:gd name="T16" fmla="*/ 2147483647 w 90"/>
                <a:gd name="T17" fmla="*/ 2147483647 h 21"/>
                <a:gd name="T18" fmla="*/ 2147483647 w 90"/>
                <a:gd name="T19" fmla="*/ 2147483647 h 21"/>
                <a:gd name="T20" fmla="*/ 2147483647 w 90"/>
                <a:gd name="T21" fmla="*/ 2147483647 h 21"/>
                <a:gd name="T22" fmla="*/ 2147483647 w 90"/>
                <a:gd name="T23" fmla="*/ 2147483647 h 21"/>
                <a:gd name="T24" fmla="*/ 2147483647 w 90"/>
                <a:gd name="T25" fmla="*/ 2147483647 h 21"/>
                <a:gd name="T26" fmla="*/ 2147483647 w 90"/>
                <a:gd name="T27" fmla="*/ 2147483647 h 21"/>
                <a:gd name="T28" fmla="*/ 2147483647 w 90"/>
                <a:gd name="T29" fmla="*/ 2147483647 h 21"/>
                <a:gd name="T30" fmla="*/ 2147483647 w 90"/>
                <a:gd name="T31" fmla="*/ 2147483647 h 21"/>
                <a:gd name="T32" fmla="*/ 2147483647 w 90"/>
                <a:gd name="T33" fmla="*/ 2147483647 h 21"/>
                <a:gd name="T34" fmla="*/ 2147483647 w 90"/>
                <a:gd name="T35" fmla="*/ 2147483647 h 21"/>
                <a:gd name="T36" fmla="*/ 2147483647 w 90"/>
                <a:gd name="T37" fmla="*/ 2147483647 h 21"/>
                <a:gd name="T38" fmla="*/ 2147483647 w 90"/>
                <a:gd name="T39" fmla="*/ 2147483647 h 21"/>
                <a:gd name="T40" fmla="*/ 2147483647 w 90"/>
                <a:gd name="T41" fmla="*/ 2147483647 h 21"/>
                <a:gd name="T42" fmla="*/ 2147483647 w 90"/>
                <a:gd name="T43" fmla="*/ 2147483647 h 21"/>
                <a:gd name="T44" fmla="*/ 2147483647 w 90"/>
                <a:gd name="T45" fmla="*/ 2147483647 h 21"/>
                <a:gd name="T46" fmla="*/ 2147483647 w 90"/>
                <a:gd name="T47" fmla="*/ 2147483647 h 21"/>
                <a:gd name="T48" fmla="*/ 2147483647 w 90"/>
                <a:gd name="T49" fmla="*/ 2147483647 h 21"/>
                <a:gd name="T50" fmla="*/ 2147483647 w 90"/>
                <a:gd name="T51" fmla="*/ 2147483647 h 21"/>
                <a:gd name="T52" fmla="*/ 2147483647 w 90"/>
                <a:gd name="T53" fmla="*/ 2147483647 h 21"/>
                <a:gd name="T54" fmla="*/ 2147483647 w 90"/>
                <a:gd name="T55" fmla="*/ 2147483647 h 21"/>
                <a:gd name="T56" fmla="*/ 0 w 90"/>
                <a:gd name="T57" fmla="*/ 2147483647 h 21"/>
                <a:gd name="T58" fmla="*/ 2147483647 w 90"/>
                <a:gd name="T59" fmla="*/ 0 h 21"/>
                <a:gd name="T60" fmla="*/ 2147483647 w 90"/>
                <a:gd name="T61" fmla="*/ 0 h 21"/>
                <a:gd name="T62" fmla="*/ 2147483647 w 90"/>
                <a:gd name="T63" fmla="*/ 0 h 21"/>
                <a:gd name="T64" fmla="*/ 2147483647 w 90"/>
                <a:gd name="T65" fmla="*/ 0 h 21"/>
                <a:gd name="T66" fmla="*/ 2147483647 w 90"/>
                <a:gd name="T67" fmla="*/ 2147483647 h 21"/>
                <a:gd name="T68" fmla="*/ 2147483647 w 90"/>
                <a:gd name="T69" fmla="*/ 2147483647 h 21"/>
                <a:gd name="T70" fmla="*/ 2147483647 w 90"/>
                <a:gd name="T71" fmla="*/ 2147483647 h 21"/>
                <a:gd name="T72" fmla="*/ 2147483647 w 90"/>
                <a:gd name="T73" fmla="*/ 2147483647 h 21"/>
                <a:gd name="T74" fmla="*/ 2147483647 w 90"/>
                <a:gd name="T75" fmla="*/ 2147483647 h 21"/>
                <a:gd name="T76" fmla="*/ 2147483647 w 90"/>
                <a:gd name="T77" fmla="*/ 2147483647 h 21"/>
                <a:gd name="T78" fmla="*/ 2147483647 w 90"/>
                <a:gd name="T79" fmla="*/ 2147483647 h 21"/>
                <a:gd name="T80" fmla="*/ 2147483647 w 90"/>
                <a:gd name="T81" fmla="*/ 2147483647 h 21"/>
                <a:gd name="T82" fmla="*/ 2147483647 w 90"/>
                <a:gd name="T83" fmla="*/ 2147483647 h 21"/>
                <a:gd name="T84" fmla="*/ 2147483647 w 90"/>
                <a:gd name="T85" fmla="*/ 2147483647 h 2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0"/>
                <a:gd name="T130" fmla="*/ 0 h 21"/>
                <a:gd name="T131" fmla="*/ 90 w 90"/>
                <a:gd name="T132" fmla="*/ 21 h 2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0" h="21">
                  <a:moveTo>
                    <a:pt x="78" y="7"/>
                  </a:moveTo>
                  <a:lnTo>
                    <a:pt x="78" y="7"/>
                  </a:lnTo>
                  <a:lnTo>
                    <a:pt x="80" y="9"/>
                  </a:lnTo>
                  <a:lnTo>
                    <a:pt x="80" y="7"/>
                  </a:lnTo>
                  <a:lnTo>
                    <a:pt x="80" y="9"/>
                  </a:lnTo>
                  <a:lnTo>
                    <a:pt x="82" y="9"/>
                  </a:lnTo>
                  <a:lnTo>
                    <a:pt x="80" y="9"/>
                  </a:lnTo>
                  <a:lnTo>
                    <a:pt x="78" y="12"/>
                  </a:lnTo>
                  <a:lnTo>
                    <a:pt x="82" y="12"/>
                  </a:lnTo>
                  <a:lnTo>
                    <a:pt x="82" y="14"/>
                  </a:lnTo>
                  <a:lnTo>
                    <a:pt x="90" y="16"/>
                  </a:lnTo>
                  <a:lnTo>
                    <a:pt x="87" y="19"/>
                  </a:lnTo>
                  <a:lnTo>
                    <a:pt x="90" y="19"/>
                  </a:lnTo>
                  <a:lnTo>
                    <a:pt x="87" y="19"/>
                  </a:lnTo>
                  <a:lnTo>
                    <a:pt x="82" y="19"/>
                  </a:lnTo>
                  <a:lnTo>
                    <a:pt x="80" y="19"/>
                  </a:lnTo>
                  <a:lnTo>
                    <a:pt x="78" y="19"/>
                  </a:lnTo>
                  <a:lnTo>
                    <a:pt x="78" y="21"/>
                  </a:lnTo>
                  <a:lnTo>
                    <a:pt x="73" y="19"/>
                  </a:lnTo>
                  <a:lnTo>
                    <a:pt x="68" y="19"/>
                  </a:lnTo>
                  <a:lnTo>
                    <a:pt x="66" y="16"/>
                  </a:lnTo>
                  <a:lnTo>
                    <a:pt x="64" y="14"/>
                  </a:lnTo>
                  <a:lnTo>
                    <a:pt x="61" y="14"/>
                  </a:lnTo>
                  <a:lnTo>
                    <a:pt x="59" y="14"/>
                  </a:lnTo>
                  <a:lnTo>
                    <a:pt x="57" y="14"/>
                  </a:lnTo>
                  <a:lnTo>
                    <a:pt x="49" y="14"/>
                  </a:lnTo>
                  <a:lnTo>
                    <a:pt x="47" y="14"/>
                  </a:lnTo>
                  <a:lnTo>
                    <a:pt x="45" y="14"/>
                  </a:lnTo>
                  <a:lnTo>
                    <a:pt x="42" y="14"/>
                  </a:lnTo>
                  <a:lnTo>
                    <a:pt x="40" y="14"/>
                  </a:lnTo>
                  <a:lnTo>
                    <a:pt x="40" y="12"/>
                  </a:lnTo>
                  <a:lnTo>
                    <a:pt x="33" y="14"/>
                  </a:lnTo>
                  <a:lnTo>
                    <a:pt x="31" y="14"/>
                  </a:lnTo>
                  <a:lnTo>
                    <a:pt x="28" y="14"/>
                  </a:lnTo>
                  <a:lnTo>
                    <a:pt x="26" y="14"/>
                  </a:lnTo>
                  <a:lnTo>
                    <a:pt x="21" y="14"/>
                  </a:lnTo>
                  <a:lnTo>
                    <a:pt x="14" y="14"/>
                  </a:lnTo>
                  <a:lnTo>
                    <a:pt x="12" y="12"/>
                  </a:lnTo>
                  <a:lnTo>
                    <a:pt x="12" y="9"/>
                  </a:lnTo>
                  <a:lnTo>
                    <a:pt x="16" y="9"/>
                  </a:lnTo>
                  <a:lnTo>
                    <a:pt x="23" y="12"/>
                  </a:lnTo>
                  <a:lnTo>
                    <a:pt x="31" y="12"/>
                  </a:lnTo>
                  <a:lnTo>
                    <a:pt x="31" y="9"/>
                  </a:lnTo>
                  <a:lnTo>
                    <a:pt x="33" y="9"/>
                  </a:lnTo>
                  <a:lnTo>
                    <a:pt x="23" y="9"/>
                  </a:lnTo>
                  <a:lnTo>
                    <a:pt x="28" y="9"/>
                  </a:lnTo>
                  <a:lnTo>
                    <a:pt x="31" y="7"/>
                  </a:lnTo>
                  <a:lnTo>
                    <a:pt x="26" y="7"/>
                  </a:lnTo>
                  <a:lnTo>
                    <a:pt x="23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9" y="7"/>
                  </a:lnTo>
                  <a:lnTo>
                    <a:pt x="12" y="7"/>
                  </a:lnTo>
                  <a:lnTo>
                    <a:pt x="14" y="5"/>
                  </a:lnTo>
                  <a:lnTo>
                    <a:pt x="9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3" y="0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8" y="5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49" y="2"/>
                  </a:lnTo>
                  <a:lnTo>
                    <a:pt x="52" y="2"/>
                  </a:lnTo>
                  <a:lnTo>
                    <a:pt x="52" y="5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7" y="5"/>
                  </a:lnTo>
                  <a:lnTo>
                    <a:pt x="59" y="5"/>
                  </a:lnTo>
                  <a:lnTo>
                    <a:pt x="59" y="7"/>
                  </a:lnTo>
                  <a:lnTo>
                    <a:pt x="61" y="5"/>
                  </a:lnTo>
                  <a:lnTo>
                    <a:pt x="64" y="5"/>
                  </a:lnTo>
                  <a:lnTo>
                    <a:pt x="66" y="5"/>
                  </a:lnTo>
                  <a:lnTo>
                    <a:pt x="73" y="7"/>
                  </a:lnTo>
                  <a:lnTo>
                    <a:pt x="75" y="7"/>
                  </a:lnTo>
                  <a:lnTo>
                    <a:pt x="73" y="7"/>
                  </a:lnTo>
                  <a:lnTo>
                    <a:pt x="78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36" name="Freeform 756"/>
            <p:cNvSpPr>
              <a:spLocks/>
            </p:cNvSpPr>
            <p:nvPr/>
          </p:nvSpPr>
          <p:spPr bwMode="auto">
            <a:xfrm>
              <a:off x="1154" y="1146"/>
              <a:ext cx="105" cy="23"/>
            </a:xfrm>
            <a:custGeom>
              <a:avLst/>
              <a:gdLst>
                <a:gd name="T0" fmla="*/ 2147483647 w 90"/>
                <a:gd name="T1" fmla="*/ 2147483647 h 21"/>
                <a:gd name="T2" fmla="*/ 2147483647 w 90"/>
                <a:gd name="T3" fmla="*/ 2147483647 h 21"/>
                <a:gd name="T4" fmla="*/ 2147483647 w 90"/>
                <a:gd name="T5" fmla="*/ 2147483647 h 21"/>
                <a:gd name="T6" fmla="*/ 2147483647 w 90"/>
                <a:gd name="T7" fmla="*/ 2147483647 h 21"/>
                <a:gd name="T8" fmla="*/ 2147483647 w 90"/>
                <a:gd name="T9" fmla="*/ 2147483647 h 21"/>
                <a:gd name="T10" fmla="*/ 2147483647 w 90"/>
                <a:gd name="T11" fmla="*/ 2147483647 h 21"/>
                <a:gd name="T12" fmla="*/ 2147483647 w 90"/>
                <a:gd name="T13" fmla="*/ 2147483647 h 21"/>
                <a:gd name="T14" fmla="*/ 2147483647 w 90"/>
                <a:gd name="T15" fmla="*/ 2147483647 h 21"/>
                <a:gd name="T16" fmla="*/ 2147483647 w 90"/>
                <a:gd name="T17" fmla="*/ 2147483647 h 21"/>
                <a:gd name="T18" fmla="*/ 2147483647 w 90"/>
                <a:gd name="T19" fmla="*/ 2147483647 h 21"/>
                <a:gd name="T20" fmla="*/ 2147483647 w 90"/>
                <a:gd name="T21" fmla="*/ 2147483647 h 21"/>
                <a:gd name="T22" fmla="*/ 2147483647 w 90"/>
                <a:gd name="T23" fmla="*/ 2147483647 h 21"/>
                <a:gd name="T24" fmla="*/ 2147483647 w 90"/>
                <a:gd name="T25" fmla="*/ 2147483647 h 21"/>
                <a:gd name="T26" fmla="*/ 2147483647 w 90"/>
                <a:gd name="T27" fmla="*/ 2147483647 h 21"/>
                <a:gd name="T28" fmla="*/ 2147483647 w 90"/>
                <a:gd name="T29" fmla="*/ 2147483647 h 21"/>
                <a:gd name="T30" fmla="*/ 2147483647 w 90"/>
                <a:gd name="T31" fmla="*/ 2147483647 h 21"/>
                <a:gd name="T32" fmla="*/ 2147483647 w 90"/>
                <a:gd name="T33" fmla="*/ 2147483647 h 21"/>
                <a:gd name="T34" fmla="*/ 2147483647 w 90"/>
                <a:gd name="T35" fmla="*/ 2147483647 h 21"/>
                <a:gd name="T36" fmla="*/ 2147483647 w 90"/>
                <a:gd name="T37" fmla="*/ 2147483647 h 21"/>
                <a:gd name="T38" fmla="*/ 2147483647 w 90"/>
                <a:gd name="T39" fmla="*/ 2147483647 h 21"/>
                <a:gd name="T40" fmla="*/ 2147483647 w 90"/>
                <a:gd name="T41" fmla="*/ 2147483647 h 21"/>
                <a:gd name="T42" fmla="*/ 2147483647 w 90"/>
                <a:gd name="T43" fmla="*/ 2147483647 h 21"/>
                <a:gd name="T44" fmla="*/ 2147483647 w 90"/>
                <a:gd name="T45" fmla="*/ 2147483647 h 21"/>
                <a:gd name="T46" fmla="*/ 2147483647 w 90"/>
                <a:gd name="T47" fmla="*/ 2147483647 h 21"/>
                <a:gd name="T48" fmla="*/ 2147483647 w 90"/>
                <a:gd name="T49" fmla="*/ 2147483647 h 21"/>
                <a:gd name="T50" fmla="*/ 2147483647 w 90"/>
                <a:gd name="T51" fmla="*/ 2147483647 h 21"/>
                <a:gd name="T52" fmla="*/ 2147483647 w 90"/>
                <a:gd name="T53" fmla="*/ 2147483647 h 21"/>
                <a:gd name="T54" fmla="*/ 2147483647 w 90"/>
                <a:gd name="T55" fmla="*/ 2147483647 h 21"/>
                <a:gd name="T56" fmla="*/ 0 w 90"/>
                <a:gd name="T57" fmla="*/ 2147483647 h 21"/>
                <a:gd name="T58" fmla="*/ 2147483647 w 90"/>
                <a:gd name="T59" fmla="*/ 0 h 21"/>
                <a:gd name="T60" fmla="*/ 2147483647 w 90"/>
                <a:gd name="T61" fmla="*/ 0 h 21"/>
                <a:gd name="T62" fmla="*/ 2147483647 w 90"/>
                <a:gd name="T63" fmla="*/ 0 h 21"/>
                <a:gd name="T64" fmla="*/ 2147483647 w 90"/>
                <a:gd name="T65" fmla="*/ 0 h 21"/>
                <a:gd name="T66" fmla="*/ 2147483647 w 90"/>
                <a:gd name="T67" fmla="*/ 2147483647 h 21"/>
                <a:gd name="T68" fmla="*/ 2147483647 w 90"/>
                <a:gd name="T69" fmla="*/ 2147483647 h 21"/>
                <a:gd name="T70" fmla="*/ 2147483647 w 90"/>
                <a:gd name="T71" fmla="*/ 2147483647 h 21"/>
                <a:gd name="T72" fmla="*/ 2147483647 w 90"/>
                <a:gd name="T73" fmla="*/ 2147483647 h 21"/>
                <a:gd name="T74" fmla="*/ 2147483647 w 90"/>
                <a:gd name="T75" fmla="*/ 2147483647 h 21"/>
                <a:gd name="T76" fmla="*/ 2147483647 w 90"/>
                <a:gd name="T77" fmla="*/ 2147483647 h 21"/>
                <a:gd name="T78" fmla="*/ 2147483647 w 90"/>
                <a:gd name="T79" fmla="*/ 2147483647 h 21"/>
                <a:gd name="T80" fmla="*/ 2147483647 w 90"/>
                <a:gd name="T81" fmla="*/ 2147483647 h 21"/>
                <a:gd name="T82" fmla="*/ 2147483647 w 90"/>
                <a:gd name="T83" fmla="*/ 2147483647 h 21"/>
                <a:gd name="T84" fmla="*/ 2147483647 w 90"/>
                <a:gd name="T85" fmla="*/ 2147483647 h 2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0"/>
                <a:gd name="T130" fmla="*/ 0 h 21"/>
                <a:gd name="T131" fmla="*/ 90 w 90"/>
                <a:gd name="T132" fmla="*/ 21 h 2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0" h="21">
                  <a:moveTo>
                    <a:pt x="78" y="7"/>
                  </a:moveTo>
                  <a:lnTo>
                    <a:pt x="78" y="7"/>
                  </a:lnTo>
                  <a:lnTo>
                    <a:pt x="80" y="9"/>
                  </a:lnTo>
                  <a:lnTo>
                    <a:pt x="80" y="7"/>
                  </a:lnTo>
                  <a:lnTo>
                    <a:pt x="80" y="9"/>
                  </a:lnTo>
                  <a:lnTo>
                    <a:pt x="82" y="9"/>
                  </a:lnTo>
                  <a:lnTo>
                    <a:pt x="80" y="9"/>
                  </a:lnTo>
                  <a:lnTo>
                    <a:pt x="78" y="12"/>
                  </a:lnTo>
                  <a:lnTo>
                    <a:pt x="82" y="12"/>
                  </a:lnTo>
                  <a:lnTo>
                    <a:pt x="82" y="14"/>
                  </a:lnTo>
                  <a:lnTo>
                    <a:pt x="90" y="16"/>
                  </a:lnTo>
                  <a:lnTo>
                    <a:pt x="87" y="19"/>
                  </a:lnTo>
                  <a:lnTo>
                    <a:pt x="90" y="19"/>
                  </a:lnTo>
                  <a:lnTo>
                    <a:pt x="87" y="19"/>
                  </a:lnTo>
                  <a:lnTo>
                    <a:pt x="82" y="19"/>
                  </a:lnTo>
                  <a:lnTo>
                    <a:pt x="80" y="19"/>
                  </a:lnTo>
                  <a:lnTo>
                    <a:pt x="78" y="19"/>
                  </a:lnTo>
                  <a:lnTo>
                    <a:pt x="78" y="21"/>
                  </a:lnTo>
                  <a:lnTo>
                    <a:pt x="73" y="19"/>
                  </a:lnTo>
                  <a:lnTo>
                    <a:pt x="68" y="19"/>
                  </a:lnTo>
                  <a:lnTo>
                    <a:pt x="66" y="16"/>
                  </a:lnTo>
                  <a:lnTo>
                    <a:pt x="64" y="14"/>
                  </a:lnTo>
                  <a:lnTo>
                    <a:pt x="61" y="14"/>
                  </a:lnTo>
                  <a:lnTo>
                    <a:pt x="59" y="14"/>
                  </a:lnTo>
                  <a:lnTo>
                    <a:pt x="57" y="14"/>
                  </a:lnTo>
                  <a:lnTo>
                    <a:pt x="49" y="14"/>
                  </a:lnTo>
                  <a:lnTo>
                    <a:pt x="47" y="14"/>
                  </a:lnTo>
                  <a:lnTo>
                    <a:pt x="45" y="14"/>
                  </a:lnTo>
                  <a:lnTo>
                    <a:pt x="42" y="14"/>
                  </a:lnTo>
                  <a:lnTo>
                    <a:pt x="40" y="14"/>
                  </a:lnTo>
                  <a:lnTo>
                    <a:pt x="40" y="12"/>
                  </a:lnTo>
                  <a:lnTo>
                    <a:pt x="33" y="14"/>
                  </a:lnTo>
                  <a:lnTo>
                    <a:pt x="31" y="14"/>
                  </a:lnTo>
                  <a:lnTo>
                    <a:pt x="28" y="14"/>
                  </a:lnTo>
                  <a:lnTo>
                    <a:pt x="26" y="14"/>
                  </a:lnTo>
                  <a:lnTo>
                    <a:pt x="21" y="14"/>
                  </a:lnTo>
                  <a:lnTo>
                    <a:pt x="14" y="14"/>
                  </a:lnTo>
                  <a:lnTo>
                    <a:pt x="12" y="12"/>
                  </a:lnTo>
                  <a:lnTo>
                    <a:pt x="12" y="9"/>
                  </a:lnTo>
                  <a:lnTo>
                    <a:pt x="16" y="9"/>
                  </a:lnTo>
                  <a:lnTo>
                    <a:pt x="23" y="12"/>
                  </a:lnTo>
                  <a:lnTo>
                    <a:pt x="31" y="12"/>
                  </a:lnTo>
                  <a:lnTo>
                    <a:pt x="31" y="9"/>
                  </a:lnTo>
                  <a:lnTo>
                    <a:pt x="33" y="9"/>
                  </a:lnTo>
                  <a:lnTo>
                    <a:pt x="23" y="9"/>
                  </a:lnTo>
                  <a:lnTo>
                    <a:pt x="28" y="9"/>
                  </a:lnTo>
                  <a:lnTo>
                    <a:pt x="31" y="7"/>
                  </a:lnTo>
                  <a:lnTo>
                    <a:pt x="26" y="7"/>
                  </a:lnTo>
                  <a:lnTo>
                    <a:pt x="23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9" y="7"/>
                  </a:lnTo>
                  <a:lnTo>
                    <a:pt x="12" y="7"/>
                  </a:lnTo>
                  <a:lnTo>
                    <a:pt x="14" y="5"/>
                  </a:lnTo>
                  <a:lnTo>
                    <a:pt x="9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3" y="0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8" y="5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49" y="2"/>
                  </a:lnTo>
                  <a:lnTo>
                    <a:pt x="52" y="2"/>
                  </a:lnTo>
                  <a:lnTo>
                    <a:pt x="52" y="5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7" y="5"/>
                  </a:lnTo>
                  <a:lnTo>
                    <a:pt x="59" y="5"/>
                  </a:lnTo>
                  <a:lnTo>
                    <a:pt x="59" y="7"/>
                  </a:lnTo>
                  <a:lnTo>
                    <a:pt x="61" y="5"/>
                  </a:lnTo>
                  <a:lnTo>
                    <a:pt x="64" y="5"/>
                  </a:lnTo>
                  <a:lnTo>
                    <a:pt x="66" y="5"/>
                  </a:lnTo>
                  <a:lnTo>
                    <a:pt x="73" y="7"/>
                  </a:lnTo>
                  <a:lnTo>
                    <a:pt x="75" y="7"/>
                  </a:lnTo>
                  <a:lnTo>
                    <a:pt x="73" y="7"/>
                  </a:lnTo>
                  <a:lnTo>
                    <a:pt x="78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37" name="Freeform 757"/>
            <p:cNvSpPr>
              <a:spLocks/>
            </p:cNvSpPr>
            <p:nvPr/>
          </p:nvSpPr>
          <p:spPr bwMode="auto">
            <a:xfrm>
              <a:off x="1203" y="1167"/>
              <a:ext cx="28" cy="2"/>
            </a:xfrm>
            <a:custGeom>
              <a:avLst/>
              <a:gdLst>
                <a:gd name="T0" fmla="*/ 2147483647 w 24"/>
                <a:gd name="T1" fmla="*/ 0 h 2"/>
                <a:gd name="T2" fmla="*/ 2147483647 w 24"/>
                <a:gd name="T3" fmla="*/ 0 h 2"/>
                <a:gd name="T4" fmla="*/ 2147483647 w 24"/>
                <a:gd name="T5" fmla="*/ 0 h 2"/>
                <a:gd name="T6" fmla="*/ 2147483647 w 24"/>
                <a:gd name="T7" fmla="*/ 2147482112 h 2"/>
                <a:gd name="T8" fmla="*/ 2147483647 w 24"/>
                <a:gd name="T9" fmla="*/ 2147482112 h 2"/>
                <a:gd name="T10" fmla="*/ 2147483647 w 24"/>
                <a:gd name="T11" fmla="*/ 2147482112 h 2"/>
                <a:gd name="T12" fmla="*/ 2147483647 w 24"/>
                <a:gd name="T13" fmla="*/ 2147482112 h 2"/>
                <a:gd name="T14" fmla="*/ 2147483647 w 24"/>
                <a:gd name="T15" fmla="*/ 2147482112 h 2"/>
                <a:gd name="T16" fmla="*/ 2147483647 w 24"/>
                <a:gd name="T17" fmla="*/ 0 h 2"/>
                <a:gd name="T18" fmla="*/ 0 w 24"/>
                <a:gd name="T19" fmla="*/ 0 h 2"/>
                <a:gd name="T20" fmla="*/ 0 w 24"/>
                <a:gd name="T21" fmla="*/ 0 h 2"/>
                <a:gd name="T22" fmla="*/ 2147483647 w 24"/>
                <a:gd name="T23" fmla="*/ 0 h 2"/>
                <a:gd name="T24" fmla="*/ 2147483647 w 24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"/>
                <a:gd name="T40" fmla="*/ 0 h 2"/>
                <a:gd name="T41" fmla="*/ 24 w 24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" h="2">
                  <a:moveTo>
                    <a:pt x="10" y="0"/>
                  </a:moveTo>
                  <a:lnTo>
                    <a:pt x="1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19" y="2"/>
                  </a:lnTo>
                  <a:lnTo>
                    <a:pt x="15" y="2"/>
                  </a:lnTo>
                  <a:lnTo>
                    <a:pt x="12" y="2"/>
                  </a:lnTo>
                  <a:lnTo>
                    <a:pt x="7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38" name="Freeform 758"/>
            <p:cNvSpPr>
              <a:spLocks/>
            </p:cNvSpPr>
            <p:nvPr/>
          </p:nvSpPr>
          <p:spPr bwMode="auto">
            <a:xfrm>
              <a:off x="1203" y="1167"/>
              <a:ext cx="28" cy="2"/>
            </a:xfrm>
            <a:custGeom>
              <a:avLst/>
              <a:gdLst>
                <a:gd name="T0" fmla="*/ 2147483647 w 24"/>
                <a:gd name="T1" fmla="*/ 0 h 2"/>
                <a:gd name="T2" fmla="*/ 2147483647 w 24"/>
                <a:gd name="T3" fmla="*/ 0 h 2"/>
                <a:gd name="T4" fmla="*/ 2147483647 w 24"/>
                <a:gd name="T5" fmla="*/ 0 h 2"/>
                <a:gd name="T6" fmla="*/ 2147483647 w 24"/>
                <a:gd name="T7" fmla="*/ 2147482112 h 2"/>
                <a:gd name="T8" fmla="*/ 2147483647 w 24"/>
                <a:gd name="T9" fmla="*/ 2147482112 h 2"/>
                <a:gd name="T10" fmla="*/ 2147483647 w 24"/>
                <a:gd name="T11" fmla="*/ 2147482112 h 2"/>
                <a:gd name="T12" fmla="*/ 2147483647 w 24"/>
                <a:gd name="T13" fmla="*/ 2147482112 h 2"/>
                <a:gd name="T14" fmla="*/ 2147483647 w 24"/>
                <a:gd name="T15" fmla="*/ 2147482112 h 2"/>
                <a:gd name="T16" fmla="*/ 2147483647 w 24"/>
                <a:gd name="T17" fmla="*/ 0 h 2"/>
                <a:gd name="T18" fmla="*/ 0 w 24"/>
                <a:gd name="T19" fmla="*/ 0 h 2"/>
                <a:gd name="T20" fmla="*/ 0 w 24"/>
                <a:gd name="T21" fmla="*/ 0 h 2"/>
                <a:gd name="T22" fmla="*/ 2147483647 w 24"/>
                <a:gd name="T23" fmla="*/ 0 h 2"/>
                <a:gd name="T24" fmla="*/ 2147483647 w 24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"/>
                <a:gd name="T40" fmla="*/ 0 h 2"/>
                <a:gd name="T41" fmla="*/ 24 w 24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" h="2">
                  <a:moveTo>
                    <a:pt x="10" y="0"/>
                  </a:moveTo>
                  <a:lnTo>
                    <a:pt x="1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19" y="2"/>
                  </a:lnTo>
                  <a:lnTo>
                    <a:pt x="15" y="2"/>
                  </a:lnTo>
                  <a:lnTo>
                    <a:pt x="12" y="2"/>
                  </a:lnTo>
                  <a:lnTo>
                    <a:pt x="7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39" name="Freeform 759"/>
            <p:cNvSpPr>
              <a:spLocks/>
            </p:cNvSpPr>
            <p:nvPr/>
          </p:nvSpPr>
          <p:spPr bwMode="auto">
            <a:xfrm>
              <a:off x="1151" y="1169"/>
              <a:ext cx="28" cy="9"/>
            </a:xfrm>
            <a:custGeom>
              <a:avLst/>
              <a:gdLst>
                <a:gd name="T0" fmla="*/ 2147483647 w 24"/>
                <a:gd name="T1" fmla="*/ 2147483647 h 7"/>
                <a:gd name="T2" fmla="*/ 2147483647 w 24"/>
                <a:gd name="T3" fmla="*/ 2147483647 h 7"/>
                <a:gd name="T4" fmla="*/ 2147483647 w 24"/>
                <a:gd name="T5" fmla="*/ 2147483647 h 7"/>
                <a:gd name="T6" fmla="*/ 2147483647 w 24"/>
                <a:gd name="T7" fmla="*/ 2147483647 h 7"/>
                <a:gd name="T8" fmla="*/ 2147483647 w 24"/>
                <a:gd name="T9" fmla="*/ 2147483647 h 7"/>
                <a:gd name="T10" fmla="*/ 2147483647 w 24"/>
                <a:gd name="T11" fmla="*/ 2147483647 h 7"/>
                <a:gd name="T12" fmla="*/ 2147483647 w 24"/>
                <a:gd name="T13" fmla="*/ 2147483647 h 7"/>
                <a:gd name="T14" fmla="*/ 2147483647 w 24"/>
                <a:gd name="T15" fmla="*/ 2147483647 h 7"/>
                <a:gd name="T16" fmla="*/ 2147483647 w 24"/>
                <a:gd name="T17" fmla="*/ 2147483647 h 7"/>
                <a:gd name="T18" fmla="*/ 2147483647 w 24"/>
                <a:gd name="T19" fmla="*/ 2147483647 h 7"/>
                <a:gd name="T20" fmla="*/ 2147483647 w 24"/>
                <a:gd name="T21" fmla="*/ 2147483647 h 7"/>
                <a:gd name="T22" fmla="*/ 2147483647 w 24"/>
                <a:gd name="T23" fmla="*/ 2147483647 h 7"/>
                <a:gd name="T24" fmla="*/ 2147483647 w 24"/>
                <a:gd name="T25" fmla="*/ 2147483647 h 7"/>
                <a:gd name="T26" fmla="*/ 2147483647 w 24"/>
                <a:gd name="T27" fmla="*/ 2147483647 h 7"/>
                <a:gd name="T28" fmla="*/ 2147483647 w 24"/>
                <a:gd name="T29" fmla="*/ 2147483647 h 7"/>
                <a:gd name="T30" fmla="*/ 2147483647 w 24"/>
                <a:gd name="T31" fmla="*/ 2147483647 h 7"/>
                <a:gd name="T32" fmla="*/ 2147483647 w 24"/>
                <a:gd name="T33" fmla="*/ 2147483647 h 7"/>
                <a:gd name="T34" fmla="*/ 2147483647 w 24"/>
                <a:gd name="T35" fmla="*/ 2147483647 h 7"/>
                <a:gd name="T36" fmla="*/ 2147483647 w 24"/>
                <a:gd name="T37" fmla="*/ 2147483647 h 7"/>
                <a:gd name="T38" fmla="*/ 2147483647 w 24"/>
                <a:gd name="T39" fmla="*/ 0 h 7"/>
                <a:gd name="T40" fmla="*/ 0 w 24"/>
                <a:gd name="T41" fmla="*/ 0 h 7"/>
                <a:gd name="T42" fmla="*/ 0 w 24"/>
                <a:gd name="T43" fmla="*/ 0 h 7"/>
                <a:gd name="T44" fmla="*/ 2147483647 w 24"/>
                <a:gd name="T45" fmla="*/ 0 h 7"/>
                <a:gd name="T46" fmla="*/ 2147483647 w 24"/>
                <a:gd name="T47" fmla="*/ 0 h 7"/>
                <a:gd name="T48" fmla="*/ 2147483647 w 24"/>
                <a:gd name="T49" fmla="*/ 0 h 7"/>
                <a:gd name="T50" fmla="*/ 2147483647 w 24"/>
                <a:gd name="T51" fmla="*/ 0 h 7"/>
                <a:gd name="T52" fmla="*/ 2147483647 w 24"/>
                <a:gd name="T53" fmla="*/ 2147483647 h 7"/>
                <a:gd name="T54" fmla="*/ 2147483647 w 24"/>
                <a:gd name="T55" fmla="*/ 2147483647 h 7"/>
                <a:gd name="T56" fmla="*/ 2147483647 w 24"/>
                <a:gd name="T57" fmla="*/ 2147483647 h 7"/>
                <a:gd name="T58" fmla="*/ 2147483647 w 24"/>
                <a:gd name="T59" fmla="*/ 2147483647 h 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4"/>
                <a:gd name="T91" fmla="*/ 0 h 7"/>
                <a:gd name="T92" fmla="*/ 24 w 24"/>
                <a:gd name="T93" fmla="*/ 7 h 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4" h="7">
                  <a:moveTo>
                    <a:pt x="12" y="2"/>
                  </a:moveTo>
                  <a:lnTo>
                    <a:pt x="15" y="2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22" y="5"/>
                  </a:lnTo>
                  <a:lnTo>
                    <a:pt x="24" y="7"/>
                  </a:lnTo>
                  <a:lnTo>
                    <a:pt x="22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0" y="5"/>
                  </a:lnTo>
                  <a:lnTo>
                    <a:pt x="5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40" name="Freeform 760"/>
            <p:cNvSpPr>
              <a:spLocks/>
            </p:cNvSpPr>
            <p:nvPr/>
          </p:nvSpPr>
          <p:spPr bwMode="auto">
            <a:xfrm>
              <a:off x="1151" y="1169"/>
              <a:ext cx="28" cy="9"/>
            </a:xfrm>
            <a:custGeom>
              <a:avLst/>
              <a:gdLst>
                <a:gd name="T0" fmla="*/ 2147483647 w 24"/>
                <a:gd name="T1" fmla="*/ 2147483647 h 7"/>
                <a:gd name="T2" fmla="*/ 2147483647 w 24"/>
                <a:gd name="T3" fmla="*/ 2147483647 h 7"/>
                <a:gd name="T4" fmla="*/ 2147483647 w 24"/>
                <a:gd name="T5" fmla="*/ 2147483647 h 7"/>
                <a:gd name="T6" fmla="*/ 2147483647 w 24"/>
                <a:gd name="T7" fmla="*/ 2147483647 h 7"/>
                <a:gd name="T8" fmla="*/ 2147483647 w 24"/>
                <a:gd name="T9" fmla="*/ 2147483647 h 7"/>
                <a:gd name="T10" fmla="*/ 2147483647 w 24"/>
                <a:gd name="T11" fmla="*/ 2147483647 h 7"/>
                <a:gd name="T12" fmla="*/ 2147483647 w 24"/>
                <a:gd name="T13" fmla="*/ 2147483647 h 7"/>
                <a:gd name="T14" fmla="*/ 2147483647 w 24"/>
                <a:gd name="T15" fmla="*/ 2147483647 h 7"/>
                <a:gd name="T16" fmla="*/ 2147483647 w 24"/>
                <a:gd name="T17" fmla="*/ 2147483647 h 7"/>
                <a:gd name="T18" fmla="*/ 2147483647 w 24"/>
                <a:gd name="T19" fmla="*/ 2147483647 h 7"/>
                <a:gd name="T20" fmla="*/ 2147483647 w 24"/>
                <a:gd name="T21" fmla="*/ 2147483647 h 7"/>
                <a:gd name="T22" fmla="*/ 2147483647 w 24"/>
                <a:gd name="T23" fmla="*/ 2147483647 h 7"/>
                <a:gd name="T24" fmla="*/ 2147483647 w 24"/>
                <a:gd name="T25" fmla="*/ 2147483647 h 7"/>
                <a:gd name="T26" fmla="*/ 2147483647 w 24"/>
                <a:gd name="T27" fmla="*/ 2147483647 h 7"/>
                <a:gd name="T28" fmla="*/ 2147483647 w 24"/>
                <a:gd name="T29" fmla="*/ 2147483647 h 7"/>
                <a:gd name="T30" fmla="*/ 2147483647 w 24"/>
                <a:gd name="T31" fmla="*/ 2147483647 h 7"/>
                <a:gd name="T32" fmla="*/ 2147483647 w 24"/>
                <a:gd name="T33" fmla="*/ 2147483647 h 7"/>
                <a:gd name="T34" fmla="*/ 2147483647 w 24"/>
                <a:gd name="T35" fmla="*/ 2147483647 h 7"/>
                <a:gd name="T36" fmla="*/ 2147483647 w 24"/>
                <a:gd name="T37" fmla="*/ 2147483647 h 7"/>
                <a:gd name="T38" fmla="*/ 2147483647 w 24"/>
                <a:gd name="T39" fmla="*/ 0 h 7"/>
                <a:gd name="T40" fmla="*/ 0 w 24"/>
                <a:gd name="T41" fmla="*/ 0 h 7"/>
                <a:gd name="T42" fmla="*/ 0 w 24"/>
                <a:gd name="T43" fmla="*/ 0 h 7"/>
                <a:gd name="T44" fmla="*/ 2147483647 w 24"/>
                <a:gd name="T45" fmla="*/ 0 h 7"/>
                <a:gd name="T46" fmla="*/ 2147483647 w 24"/>
                <a:gd name="T47" fmla="*/ 0 h 7"/>
                <a:gd name="T48" fmla="*/ 2147483647 w 24"/>
                <a:gd name="T49" fmla="*/ 0 h 7"/>
                <a:gd name="T50" fmla="*/ 2147483647 w 24"/>
                <a:gd name="T51" fmla="*/ 0 h 7"/>
                <a:gd name="T52" fmla="*/ 2147483647 w 24"/>
                <a:gd name="T53" fmla="*/ 2147483647 h 7"/>
                <a:gd name="T54" fmla="*/ 2147483647 w 24"/>
                <a:gd name="T55" fmla="*/ 2147483647 h 7"/>
                <a:gd name="T56" fmla="*/ 2147483647 w 24"/>
                <a:gd name="T57" fmla="*/ 2147483647 h 7"/>
                <a:gd name="T58" fmla="*/ 2147483647 w 24"/>
                <a:gd name="T59" fmla="*/ 2147483647 h 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4"/>
                <a:gd name="T91" fmla="*/ 0 h 7"/>
                <a:gd name="T92" fmla="*/ 24 w 24"/>
                <a:gd name="T93" fmla="*/ 7 h 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4" h="7">
                  <a:moveTo>
                    <a:pt x="12" y="2"/>
                  </a:moveTo>
                  <a:lnTo>
                    <a:pt x="15" y="2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22" y="5"/>
                  </a:lnTo>
                  <a:lnTo>
                    <a:pt x="24" y="7"/>
                  </a:lnTo>
                  <a:lnTo>
                    <a:pt x="22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0" y="5"/>
                  </a:lnTo>
                  <a:lnTo>
                    <a:pt x="5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41" name="Freeform 761"/>
            <p:cNvSpPr>
              <a:spLocks/>
            </p:cNvSpPr>
            <p:nvPr/>
          </p:nvSpPr>
          <p:spPr bwMode="auto">
            <a:xfrm>
              <a:off x="1170" y="1185"/>
              <a:ext cx="25" cy="6"/>
            </a:xfrm>
            <a:custGeom>
              <a:avLst/>
              <a:gdLst>
                <a:gd name="T0" fmla="*/ 2147483647 w 21"/>
                <a:gd name="T1" fmla="*/ 0 h 5"/>
                <a:gd name="T2" fmla="*/ 2147483647 w 21"/>
                <a:gd name="T3" fmla="*/ 0 h 5"/>
                <a:gd name="T4" fmla="*/ 2147483647 w 21"/>
                <a:gd name="T5" fmla="*/ 0 h 5"/>
                <a:gd name="T6" fmla="*/ 2147483647 w 21"/>
                <a:gd name="T7" fmla="*/ 2147483647 h 5"/>
                <a:gd name="T8" fmla="*/ 2147483647 w 21"/>
                <a:gd name="T9" fmla="*/ 2147483647 h 5"/>
                <a:gd name="T10" fmla="*/ 2147483647 w 21"/>
                <a:gd name="T11" fmla="*/ 2147483647 h 5"/>
                <a:gd name="T12" fmla="*/ 2147483647 w 21"/>
                <a:gd name="T13" fmla="*/ 2147483647 h 5"/>
                <a:gd name="T14" fmla="*/ 2147483647 w 21"/>
                <a:gd name="T15" fmla="*/ 2147483647 h 5"/>
                <a:gd name="T16" fmla="*/ 2147483647 w 21"/>
                <a:gd name="T17" fmla="*/ 2147483647 h 5"/>
                <a:gd name="T18" fmla="*/ 2147483647 w 21"/>
                <a:gd name="T19" fmla="*/ 2147483647 h 5"/>
                <a:gd name="T20" fmla="*/ 2147483647 w 21"/>
                <a:gd name="T21" fmla="*/ 2147483647 h 5"/>
                <a:gd name="T22" fmla="*/ 2147483647 w 21"/>
                <a:gd name="T23" fmla="*/ 2147483647 h 5"/>
                <a:gd name="T24" fmla="*/ 2147483647 w 21"/>
                <a:gd name="T25" fmla="*/ 2147483647 h 5"/>
                <a:gd name="T26" fmla="*/ 2147483647 w 21"/>
                <a:gd name="T27" fmla="*/ 2147483647 h 5"/>
                <a:gd name="T28" fmla="*/ 2147483647 w 21"/>
                <a:gd name="T29" fmla="*/ 2147483647 h 5"/>
                <a:gd name="T30" fmla="*/ 2147483647 w 21"/>
                <a:gd name="T31" fmla="*/ 2147483647 h 5"/>
                <a:gd name="T32" fmla="*/ 0 w 21"/>
                <a:gd name="T33" fmla="*/ 2147483647 h 5"/>
                <a:gd name="T34" fmla="*/ 0 w 21"/>
                <a:gd name="T35" fmla="*/ 0 h 5"/>
                <a:gd name="T36" fmla="*/ 2147483647 w 21"/>
                <a:gd name="T37" fmla="*/ 0 h 5"/>
                <a:gd name="T38" fmla="*/ 2147483647 w 21"/>
                <a:gd name="T39" fmla="*/ 0 h 5"/>
                <a:gd name="T40" fmla="*/ 2147483647 w 21"/>
                <a:gd name="T41" fmla="*/ 0 h 5"/>
                <a:gd name="T42" fmla="*/ 2147483647 w 21"/>
                <a:gd name="T43" fmla="*/ 0 h 5"/>
                <a:gd name="T44" fmla="*/ 2147483647 w 21"/>
                <a:gd name="T45" fmla="*/ 0 h 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1"/>
                <a:gd name="T70" fmla="*/ 0 h 5"/>
                <a:gd name="T71" fmla="*/ 21 w 21"/>
                <a:gd name="T72" fmla="*/ 5 h 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1" h="5">
                  <a:moveTo>
                    <a:pt x="9" y="0"/>
                  </a:moveTo>
                  <a:lnTo>
                    <a:pt x="12" y="0"/>
                  </a:lnTo>
                  <a:lnTo>
                    <a:pt x="14" y="3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1" y="5"/>
                  </a:lnTo>
                  <a:lnTo>
                    <a:pt x="14" y="5"/>
                  </a:lnTo>
                  <a:lnTo>
                    <a:pt x="7" y="5"/>
                  </a:lnTo>
                  <a:lnTo>
                    <a:pt x="2" y="3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42" name="Freeform 762"/>
            <p:cNvSpPr>
              <a:spLocks/>
            </p:cNvSpPr>
            <p:nvPr/>
          </p:nvSpPr>
          <p:spPr bwMode="auto">
            <a:xfrm>
              <a:off x="1170" y="1185"/>
              <a:ext cx="25" cy="6"/>
            </a:xfrm>
            <a:custGeom>
              <a:avLst/>
              <a:gdLst>
                <a:gd name="T0" fmla="*/ 2147483647 w 21"/>
                <a:gd name="T1" fmla="*/ 0 h 5"/>
                <a:gd name="T2" fmla="*/ 2147483647 w 21"/>
                <a:gd name="T3" fmla="*/ 0 h 5"/>
                <a:gd name="T4" fmla="*/ 2147483647 w 21"/>
                <a:gd name="T5" fmla="*/ 0 h 5"/>
                <a:gd name="T6" fmla="*/ 2147483647 w 21"/>
                <a:gd name="T7" fmla="*/ 2147483647 h 5"/>
                <a:gd name="T8" fmla="*/ 2147483647 w 21"/>
                <a:gd name="T9" fmla="*/ 2147483647 h 5"/>
                <a:gd name="T10" fmla="*/ 2147483647 w 21"/>
                <a:gd name="T11" fmla="*/ 2147483647 h 5"/>
                <a:gd name="T12" fmla="*/ 2147483647 w 21"/>
                <a:gd name="T13" fmla="*/ 2147483647 h 5"/>
                <a:gd name="T14" fmla="*/ 2147483647 w 21"/>
                <a:gd name="T15" fmla="*/ 2147483647 h 5"/>
                <a:gd name="T16" fmla="*/ 2147483647 w 21"/>
                <a:gd name="T17" fmla="*/ 2147483647 h 5"/>
                <a:gd name="T18" fmla="*/ 2147483647 w 21"/>
                <a:gd name="T19" fmla="*/ 2147483647 h 5"/>
                <a:gd name="T20" fmla="*/ 2147483647 w 21"/>
                <a:gd name="T21" fmla="*/ 2147483647 h 5"/>
                <a:gd name="T22" fmla="*/ 2147483647 w 21"/>
                <a:gd name="T23" fmla="*/ 2147483647 h 5"/>
                <a:gd name="T24" fmla="*/ 2147483647 w 21"/>
                <a:gd name="T25" fmla="*/ 2147483647 h 5"/>
                <a:gd name="T26" fmla="*/ 2147483647 w 21"/>
                <a:gd name="T27" fmla="*/ 2147483647 h 5"/>
                <a:gd name="T28" fmla="*/ 2147483647 w 21"/>
                <a:gd name="T29" fmla="*/ 2147483647 h 5"/>
                <a:gd name="T30" fmla="*/ 2147483647 w 21"/>
                <a:gd name="T31" fmla="*/ 2147483647 h 5"/>
                <a:gd name="T32" fmla="*/ 0 w 21"/>
                <a:gd name="T33" fmla="*/ 2147483647 h 5"/>
                <a:gd name="T34" fmla="*/ 0 w 21"/>
                <a:gd name="T35" fmla="*/ 0 h 5"/>
                <a:gd name="T36" fmla="*/ 2147483647 w 21"/>
                <a:gd name="T37" fmla="*/ 0 h 5"/>
                <a:gd name="T38" fmla="*/ 2147483647 w 21"/>
                <a:gd name="T39" fmla="*/ 0 h 5"/>
                <a:gd name="T40" fmla="*/ 2147483647 w 21"/>
                <a:gd name="T41" fmla="*/ 0 h 5"/>
                <a:gd name="T42" fmla="*/ 2147483647 w 21"/>
                <a:gd name="T43" fmla="*/ 0 h 5"/>
                <a:gd name="T44" fmla="*/ 2147483647 w 21"/>
                <a:gd name="T45" fmla="*/ 0 h 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1"/>
                <a:gd name="T70" fmla="*/ 0 h 5"/>
                <a:gd name="T71" fmla="*/ 21 w 21"/>
                <a:gd name="T72" fmla="*/ 5 h 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1" h="5">
                  <a:moveTo>
                    <a:pt x="9" y="0"/>
                  </a:moveTo>
                  <a:lnTo>
                    <a:pt x="12" y="0"/>
                  </a:lnTo>
                  <a:lnTo>
                    <a:pt x="14" y="3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1" y="5"/>
                  </a:lnTo>
                  <a:lnTo>
                    <a:pt x="14" y="5"/>
                  </a:lnTo>
                  <a:lnTo>
                    <a:pt x="7" y="5"/>
                  </a:lnTo>
                  <a:lnTo>
                    <a:pt x="2" y="3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43" name="Freeform 763"/>
            <p:cNvSpPr>
              <a:spLocks/>
            </p:cNvSpPr>
            <p:nvPr/>
          </p:nvSpPr>
          <p:spPr bwMode="auto">
            <a:xfrm>
              <a:off x="1173" y="1191"/>
              <a:ext cx="30" cy="2"/>
            </a:xfrm>
            <a:custGeom>
              <a:avLst/>
              <a:gdLst>
                <a:gd name="T0" fmla="*/ 2147483647 w 26"/>
                <a:gd name="T1" fmla="*/ 0 h 2"/>
                <a:gd name="T2" fmla="*/ 2147483647 w 26"/>
                <a:gd name="T3" fmla="*/ 0 h 2"/>
                <a:gd name="T4" fmla="*/ 2147483647 w 26"/>
                <a:gd name="T5" fmla="*/ 0 h 2"/>
                <a:gd name="T6" fmla="*/ 2147483647 w 26"/>
                <a:gd name="T7" fmla="*/ 0 h 2"/>
                <a:gd name="T8" fmla="*/ 2147483647 w 26"/>
                <a:gd name="T9" fmla="*/ 2147482112 h 2"/>
                <a:gd name="T10" fmla="*/ 2147483647 w 26"/>
                <a:gd name="T11" fmla="*/ 2147482112 h 2"/>
                <a:gd name="T12" fmla="*/ 2147483647 w 26"/>
                <a:gd name="T13" fmla="*/ 2147482112 h 2"/>
                <a:gd name="T14" fmla="*/ 2147483647 w 26"/>
                <a:gd name="T15" fmla="*/ 2147482112 h 2"/>
                <a:gd name="T16" fmla="*/ 2147483647 w 26"/>
                <a:gd name="T17" fmla="*/ 2147482112 h 2"/>
                <a:gd name="T18" fmla="*/ 2147483647 w 26"/>
                <a:gd name="T19" fmla="*/ 2147482112 h 2"/>
                <a:gd name="T20" fmla="*/ 2147483647 w 26"/>
                <a:gd name="T21" fmla="*/ 2147482112 h 2"/>
                <a:gd name="T22" fmla="*/ 2147483647 w 26"/>
                <a:gd name="T23" fmla="*/ 2147482112 h 2"/>
                <a:gd name="T24" fmla="*/ 2147483647 w 26"/>
                <a:gd name="T25" fmla="*/ 2147482112 h 2"/>
                <a:gd name="T26" fmla="*/ 2147483647 w 26"/>
                <a:gd name="T27" fmla="*/ 2147482112 h 2"/>
                <a:gd name="T28" fmla="*/ 2147483647 w 26"/>
                <a:gd name="T29" fmla="*/ 2147482112 h 2"/>
                <a:gd name="T30" fmla="*/ 0 w 26"/>
                <a:gd name="T31" fmla="*/ 2147482112 h 2"/>
                <a:gd name="T32" fmla="*/ 2147483647 w 26"/>
                <a:gd name="T33" fmla="*/ 2147482112 h 2"/>
                <a:gd name="T34" fmla="*/ 2147483647 w 26"/>
                <a:gd name="T35" fmla="*/ 0 h 2"/>
                <a:gd name="T36" fmla="*/ 2147483647 w 26"/>
                <a:gd name="T37" fmla="*/ 0 h 2"/>
                <a:gd name="T38" fmla="*/ 2147483647 w 26"/>
                <a:gd name="T39" fmla="*/ 0 h 2"/>
                <a:gd name="T40" fmla="*/ 2147483647 w 26"/>
                <a:gd name="T41" fmla="*/ 0 h 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"/>
                <a:gd name="T64" fmla="*/ 0 h 2"/>
                <a:gd name="T65" fmla="*/ 26 w 26"/>
                <a:gd name="T66" fmla="*/ 2 h 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" h="2">
                  <a:moveTo>
                    <a:pt x="22" y="0"/>
                  </a:moveTo>
                  <a:lnTo>
                    <a:pt x="24" y="0"/>
                  </a:lnTo>
                  <a:lnTo>
                    <a:pt x="26" y="0"/>
                  </a:lnTo>
                  <a:lnTo>
                    <a:pt x="26" y="2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7" y="0"/>
                  </a:lnTo>
                  <a:lnTo>
                    <a:pt x="19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44" name="Freeform 764"/>
            <p:cNvSpPr>
              <a:spLocks/>
            </p:cNvSpPr>
            <p:nvPr/>
          </p:nvSpPr>
          <p:spPr bwMode="auto">
            <a:xfrm>
              <a:off x="1173" y="1191"/>
              <a:ext cx="30" cy="2"/>
            </a:xfrm>
            <a:custGeom>
              <a:avLst/>
              <a:gdLst>
                <a:gd name="T0" fmla="*/ 2147483647 w 26"/>
                <a:gd name="T1" fmla="*/ 0 h 2"/>
                <a:gd name="T2" fmla="*/ 2147483647 w 26"/>
                <a:gd name="T3" fmla="*/ 0 h 2"/>
                <a:gd name="T4" fmla="*/ 2147483647 w 26"/>
                <a:gd name="T5" fmla="*/ 0 h 2"/>
                <a:gd name="T6" fmla="*/ 2147483647 w 26"/>
                <a:gd name="T7" fmla="*/ 0 h 2"/>
                <a:gd name="T8" fmla="*/ 2147483647 w 26"/>
                <a:gd name="T9" fmla="*/ 2147482112 h 2"/>
                <a:gd name="T10" fmla="*/ 2147483647 w 26"/>
                <a:gd name="T11" fmla="*/ 2147482112 h 2"/>
                <a:gd name="T12" fmla="*/ 2147483647 w 26"/>
                <a:gd name="T13" fmla="*/ 2147482112 h 2"/>
                <a:gd name="T14" fmla="*/ 2147483647 w 26"/>
                <a:gd name="T15" fmla="*/ 2147482112 h 2"/>
                <a:gd name="T16" fmla="*/ 2147483647 w 26"/>
                <a:gd name="T17" fmla="*/ 2147482112 h 2"/>
                <a:gd name="T18" fmla="*/ 2147483647 w 26"/>
                <a:gd name="T19" fmla="*/ 2147482112 h 2"/>
                <a:gd name="T20" fmla="*/ 2147483647 w 26"/>
                <a:gd name="T21" fmla="*/ 2147482112 h 2"/>
                <a:gd name="T22" fmla="*/ 2147483647 w 26"/>
                <a:gd name="T23" fmla="*/ 2147482112 h 2"/>
                <a:gd name="T24" fmla="*/ 2147483647 w 26"/>
                <a:gd name="T25" fmla="*/ 2147482112 h 2"/>
                <a:gd name="T26" fmla="*/ 2147483647 w 26"/>
                <a:gd name="T27" fmla="*/ 2147482112 h 2"/>
                <a:gd name="T28" fmla="*/ 2147483647 w 26"/>
                <a:gd name="T29" fmla="*/ 2147482112 h 2"/>
                <a:gd name="T30" fmla="*/ 0 w 26"/>
                <a:gd name="T31" fmla="*/ 2147482112 h 2"/>
                <a:gd name="T32" fmla="*/ 2147483647 w 26"/>
                <a:gd name="T33" fmla="*/ 2147482112 h 2"/>
                <a:gd name="T34" fmla="*/ 2147483647 w 26"/>
                <a:gd name="T35" fmla="*/ 0 h 2"/>
                <a:gd name="T36" fmla="*/ 2147483647 w 26"/>
                <a:gd name="T37" fmla="*/ 0 h 2"/>
                <a:gd name="T38" fmla="*/ 2147483647 w 26"/>
                <a:gd name="T39" fmla="*/ 0 h 2"/>
                <a:gd name="T40" fmla="*/ 2147483647 w 26"/>
                <a:gd name="T41" fmla="*/ 0 h 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"/>
                <a:gd name="T64" fmla="*/ 0 h 2"/>
                <a:gd name="T65" fmla="*/ 26 w 26"/>
                <a:gd name="T66" fmla="*/ 2 h 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" h="2">
                  <a:moveTo>
                    <a:pt x="22" y="0"/>
                  </a:moveTo>
                  <a:lnTo>
                    <a:pt x="24" y="0"/>
                  </a:lnTo>
                  <a:lnTo>
                    <a:pt x="26" y="0"/>
                  </a:lnTo>
                  <a:lnTo>
                    <a:pt x="26" y="2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7" y="0"/>
                  </a:lnTo>
                  <a:lnTo>
                    <a:pt x="19" y="0"/>
                  </a:lnTo>
                  <a:lnTo>
                    <a:pt x="2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45" name="Freeform 765"/>
            <p:cNvSpPr>
              <a:spLocks/>
            </p:cNvSpPr>
            <p:nvPr/>
          </p:nvSpPr>
          <p:spPr bwMode="auto">
            <a:xfrm>
              <a:off x="1184" y="1193"/>
              <a:ext cx="22" cy="3"/>
            </a:xfrm>
            <a:custGeom>
              <a:avLst/>
              <a:gdLst>
                <a:gd name="T0" fmla="*/ 2147483647 w 19"/>
                <a:gd name="T1" fmla="*/ 0 h 3"/>
                <a:gd name="T2" fmla="*/ 2147483647 w 19"/>
                <a:gd name="T3" fmla="*/ 0 h 3"/>
                <a:gd name="T4" fmla="*/ 2147483647 w 19"/>
                <a:gd name="T5" fmla="*/ 0 h 3"/>
                <a:gd name="T6" fmla="*/ 2147483647 w 19"/>
                <a:gd name="T7" fmla="*/ 2147482453 h 3"/>
                <a:gd name="T8" fmla="*/ 2147483647 w 19"/>
                <a:gd name="T9" fmla="*/ 2147482453 h 3"/>
                <a:gd name="T10" fmla="*/ 2147483647 w 19"/>
                <a:gd name="T11" fmla="*/ 2147482453 h 3"/>
                <a:gd name="T12" fmla="*/ 0 w 19"/>
                <a:gd name="T13" fmla="*/ 2147482453 h 3"/>
                <a:gd name="T14" fmla="*/ 0 w 19"/>
                <a:gd name="T15" fmla="*/ 2147482453 h 3"/>
                <a:gd name="T16" fmla="*/ 2147483647 w 19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3"/>
                <a:gd name="T29" fmla="*/ 19 w 19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3">
                  <a:moveTo>
                    <a:pt x="12" y="0"/>
                  </a:moveTo>
                  <a:lnTo>
                    <a:pt x="16" y="0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16" y="3"/>
                  </a:lnTo>
                  <a:lnTo>
                    <a:pt x="7" y="3"/>
                  </a:lnTo>
                  <a:lnTo>
                    <a:pt x="0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46" name="Freeform 766"/>
            <p:cNvSpPr>
              <a:spLocks/>
            </p:cNvSpPr>
            <p:nvPr/>
          </p:nvSpPr>
          <p:spPr bwMode="auto">
            <a:xfrm>
              <a:off x="1184" y="1193"/>
              <a:ext cx="22" cy="3"/>
            </a:xfrm>
            <a:custGeom>
              <a:avLst/>
              <a:gdLst>
                <a:gd name="T0" fmla="*/ 2147483647 w 19"/>
                <a:gd name="T1" fmla="*/ 0 h 3"/>
                <a:gd name="T2" fmla="*/ 2147483647 w 19"/>
                <a:gd name="T3" fmla="*/ 0 h 3"/>
                <a:gd name="T4" fmla="*/ 2147483647 w 19"/>
                <a:gd name="T5" fmla="*/ 0 h 3"/>
                <a:gd name="T6" fmla="*/ 2147483647 w 19"/>
                <a:gd name="T7" fmla="*/ 2147482453 h 3"/>
                <a:gd name="T8" fmla="*/ 2147483647 w 19"/>
                <a:gd name="T9" fmla="*/ 2147482453 h 3"/>
                <a:gd name="T10" fmla="*/ 2147483647 w 19"/>
                <a:gd name="T11" fmla="*/ 2147482453 h 3"/>
                <a:gd name="T12" fmla="*/ 0 w 19"/>
                <a:gd name="T13" fmla="*/ 2147482453 h 3"/>
                <a:gd name="T14" fmla="*/ 0 w 19"/>
                <a:gd name="T15" fmla="*/ 2147482453 h 3"/>
                <a:gd name="T16" fmla="*/ 2147483647 w 19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3"/>
                <a:gd name="T29" fmla="*/ 19 w 19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3">
                  <a:moveTo>
                    <a:pt x="12" y="0"/>
                  </a:moveTo>
                  <a:lnTo>
                    <a:pt x="16" y="0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16" y="3"/>
                  </a:lnTo>
                  <a:lnTo>
                    <a:pt x="7" y="3"/>
                  </a:lnTo>
                  <a:lnTo>
                    <a:pt x="0" y="3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47" name="Freeform 767"/>
            <p:cNvSpPr>
              <a:spLocks/>
            </p:cNvSpPr>
            <p:nvPr/>
          </p:nvSpPr>
          <p:spPr bwMode="auto">
            <a:xfrm>
              <a:off x="1193" y="1196"/>
              <a:ext cx="18" cy="2"/>
            </a:xfrm>
            <a:custGeom>
              <a:avLst/>
              <a:gdLst>
                <a:gd name="T0" fmla="*/ 2147483647 w 16"/>
                <a:gd name="T1" fmla="*/ 0 h 2"/>
                <a:gd name="T2" fmla="*/ 2147483647 w 16"/>
                <a:gd name="T3" fmla="*/ 0 h 2"/>
                <a:gd name="T4" fmla="*/ 2147483647 w 16"/>
                <a:gd name="T5" fmla="*/ 0 h 2"/>
                <a:gd name="T6" fmla="*/ 2147483647 w 16"/>
                <a:gd name="T7" fmla="*/ 0 h 2"/>
                <a:gd name="T8" fmla="*/ 2147483647 w 16"/>
                <a:gd name="T9" fmla="*/ 0 h 2"/>
                <a:gd name="T10" fmla="*/ 2147483647 w 16"/>
                <a:gd name="T11" fmla="*/ 2147482112 h 2"/>
                <a:gd name="T12" fmla="*/ 2147483647 w 16"/>
                <a:gd name="T13" fmla="*/ 2147482112 h 2"/>
                <a:gd name="T14" fmla="*/ 2147483647 w 16"/>
                <a:gd name="T15" fmla="*/ 2147482112 h 2"/>
                <a:gd name="T16" fmla="*/ 2147483647 w 16"/>
                <a:gd name="T17" fmla="*/ 2147482112 h 2"/>
                <a:gd name="T18" fmla="*/ 0 w 16"/>
                <a:gd name="T19" fmla="*/ 2147482112 h 2"/>
                <a:gd name="T20" fmla="*/ 0 w 16"/>
                <a:gd name="T21" fmla="*/ 2147482112 h 2"/>
                <a:gd name="T22" fmla="*/ 0 w 16"/>
                <a:gd name="T23" fmla="*/ 2147482112 h 2"/>
                <a:gd name="T24" fmla="*/ 2147483647 w 16"/>
                <a:gd name="T25" fmla="*/ 0 h 2"/>
                <a:gd name="T26" fmla="*/ 2147483647 w 16"/>
                <a:gd name="T27" fmla="*/ 0 h 2"/>
                <a:gd name="T28" fmla="*/ 2147483647 w 16"/>
                <a:gd name="T29" fmla="*/ 0 h 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"/>
                <a:gd name="T46" fmla="*/ 0 h 2"/>
                <a:gd name="T47" fmla="*/ 16 w 16"/>
                <a:gd name="T48" fmla="*/ 2 h 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" h="2">
                  <a:moveTo>
                    <a:pt x="5" y="0"/>
                  </a:moveTo>
                  <a:lnTo>
                    <a:pt x="5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48" name="Freeform 768"/>
            <p:cNvSpPr>
              <a:spLocks/>
            </p:cNvSpPr>
            <p:nvPr/>
          </p:nvSpPr>
          <p:spPr bwMode="auto">
            <a:xfrm>
              <a:off x="1193" y="1196"/>
              <a:ext cx="18" cy="2"/>
            </a:xfrm>
            <a:custGeom>
              <a:avLst/>
              <a:gdLst>
                <a:gd name="T0" fmla="*/ 2147483647 w 16"/>
                <a:gd name="T1" fmla="*/ 0 h 2"/>
                <a:gd name="T2" fmla="*/ 2147483647 w 16"/>
                <a:gd name="T3" fmla="*/ 0 h 2"/>
                <a:gd name="T4" fmla="*/ 2147483647 w 16"/>
                <a:gd name="T5" fmla="*/ 0 h 2"/>
                <a:gd name="T6" fmla="*/ 2147483647 w 16"/>
                <a:gd name="T7" fmla="*/ 0 h 2"/>
                <a:gd name="T8" fmla="*/ 2147483647 w 16"/>
                <a:gd name="T9" fmla="*/ 0 h 2"/>
                <a:gd name="T10" fmla="*/ 2147483647 w 16"/>
                <a:gd name="T11" fmla="*/ 2147482112 h 2"/>
                <a:gd name="T12" fmla="*/ 2147483647 w 16"/>
                <a:gd name="T13" fmla="*/ 2147482112 h 2"/>
                <a:gd name="T14" fmla="*/ 2147483647 w 16"/>
                <a:gd name="T15" fmla="*/ 2147482112 h 2"/>
                <a:gd name="T16" fmla="*/ 2147483647 w 16"/>
                <a:gd name="T17" fmla="*/ 2147482112 h 2"/>
                <a:gd name="T18" fmla="*/ 0 w 16"/>
                <a:gd name="T19" fmla="*/ 2147482112 h 2"/>
                <a:gd name="T20" fmla="*/ 0 w 16"/>
                <a:gd name="T21" fmla="*/ 2147482112 h 2"/>
                <a:gd name="T22" fmla="*/ 0 w 16"/>
                <a:gd name="T23" fmla="*/ 2147482112 h 2"/>
                <a:gd name="T24" fmla="*/ 2147483647 w 16"/>
                <a:gd name="T25" fmla="*/ 0 h 2"/>
                <a:gd name="T26" fmla="*/ 2147483647 w 16"/>
                <a:gd name="T27" fmla="*/ 0 h 2"/>
                <a:gd name="T28" fmla="*/ 2147483647 w 16"/>
                <a:gd name="T29" fmla="*/ 0 h 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"/>
                <a:gd name="T46" fmla="*/ 0 h 2"/>
                <a:gd name="T47" fmla="*/ 16 w 16"/>
                <a:gd name="T48" fmla="*/ 2 h 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" h="2">
                  <a:moveTo>
                    <a:pt x="5" y="0"/>
                  </a:moveTo>
                  <a:lnTo>
                    <a:pt x="5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49" name="Freeform 769"/>
            <p:cNvSpPr>
              <a:spLocks/>
            </p:cNvSpPr>
            <p:nvPr/>
          </p:nvSpPr>
          <p:spPr bwMode="auto">
            <a:xfrm>
              <a:off x="1168" y="1203"/>
              <a:ext cx="19" cy="6"/>
            </a:xfrm>
            <a:custGeom>
              <a:avLst/>
              <a:gdLst>
                <a:gd name="T0" fmla="*/ 2147483647 w 16"/>
                <a:gd name="T1" fmla="*/ 0 h 5"/>
                <a:gd name="T2" fmla="*/ 2147483647 w 16"/>
                <a:gd name="T3" fmla="*/ 0 h 5"/>
                <a:gd name="T4" fmla="*/ 2147483647 w 16"/>
                <a:gd name="T5" fmla="*/ 0 h 5"/>
                <a:gd name="T6" fmla="*/ 2147483647 w 16"/>
                <a:gd name="T7" fmla="*/ 0 h 5"/>
                <a:gd name="T8" fmla="*/ 2147483647 w 16"/>
                <a:gd name="T9" fmla="*/ 2147483647 h 5"/>
                <a:gd name="T10" fmla="*/ 2147483647 w 16"/>
                <a:gd name="T11" fmla="*/ 2147483647 h 5"/>
                <a:gd name="T12" fmla="*/ 2147483647 w 16"/>
                <a:gd name="T13" fmla="*/ 2147483647 h 5"/>
                <a:gd name="T14" fmla="*/ 2147483647 w 16"/>
                <a:gd name="T15" fmla="*/ 2147483647 h 5"/>
                <a:gd name="T16" fmla="*/ 2147483647 w 16"/>
                <a:gd name="T17" fmla="*/ 2147483647 h 5"/>
                <a:gd name="T18" fmla="*/ 0 w 16"/>
                <a:gd name="T19" fmla="*/ 2147483647 h 5"/>
                <a:gd name="T20" fmla="*/ 0 w 16"/>
                <a:gd name="T21" fmla="*/ 2147483647 h 5"/>
                <a:gd name="T22" fmla="*/ 2147483647 w 16"/>
                <a:gd name="T23" fmla="*/ 2147483647 h 5"/>
                <a:gd name="T24" fmla="*/ 2147483647 w 16"/>
                <a:gd name="T25" fmla="*/ 0 h 5"/>
                <a:gd name="T26" fmla="*/ 2147483647 w 16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"/>
                <a:gd name="T43" fmla="*/ 0 h 5"/>
                <a:gd name="T44" fmla="*/ 16 w 16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" h="5">
                  <a:moveTo>
                    <a:pt x="11" y="0"/>
                  </a:moveTo>
                  <a:lnTo>
                    <a:pt x="11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5"/>
                  </a:lnTo>
                  <a:lnTo>
                    <a:pt x="9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50" name="Freeform 770"/>
            <p:cNvSpPr>
              <a:spLocks/>
            </p:cNvSpPr>
            <p:nvPr/>
          </p:nvSpPr>
          <p:spPr bwMode="auto">
            <a:xfrm>
              <a:off x="1168" y="1203"/>
              <a:ext cx="19" cy="6"/>
            </a:xfrm>
            <a:custGeom>
              <a:avLst/>
              <a:gdLst>
                <a:gd name="T0" fmla="*/ 2147483647 w 16"/>
                <a:gd name="T1" fmla="*/ 0 h 5"/>
                <a:gd name="T2" fmla="*/ 2147483647 w 16"/>
                <a:gd name="T3" fmla="*/ 0 h 5"/>
                <a:gd name="T4" fmla="*/ 2147483647 w 16"/>
                <a:gd name="T5" fmla="*/ 0 h 5"/>
                <a:gd name="T6" fmla="*/ 2147483647 w 16"/>
                <a:gd name="T7" fmla="*/ 0 h 5"/>
                <a:gd name="T8" fmla="*/ 2147483647 w 16"/>
                <a:gd name="T9" fmla="*/ 2147483647 h 5"/>
                <a:gd name="T10" fmla="*/ 2147483647 w 16"/>
                <a:gd name="T11" fmla="*/ 2147483647 h 5"/>
                <a:gd name="T12" fmla="*/ 2147483647 w 16"/>
                <a:gd name="T13" fmla="*/ 2147483647 h 5"/>
                <a:gd name="T14" fmla="*/ 2147483647 w 16"/>
                <a:gd name="T15" fmla="*/ 2147483647 h 5"/>
                <a:gd name="T16" fmla="*/ 2147483647 w 16"/>
                <a:gd name="T17" fmla="*/ 2147483647 h 5"/>
                <a:gd name="T18" fmla="*/ 0 w 16"/>
                <a:gd name="T19" fmla="*/ 2147483647 h 5"/>
                <a:gd name="T20" fmla="*/ 0 w 16"/>
                <a:gd name="T21" fmla="*/ 2147483647 h 5"/>
                <a:gd name="T22" fmla="*/ 2147483647 w 16"/>
                <a:gd name="T23" fmla="*/ 2147483647 h 5"/>
                <a:gd name="T24" fmla="*/ 2147483647 w 16"/>
                <a:gd name="T25" fmla="*/ 0 h 5"/>
                <a:gd name="T26" fmla="*/ 2147483647 w 16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"/>
                <a:gd name="T43" fmla="*/ 0 h 5"/>
                <a:gd name="T44" fmla="*/ 16 w 16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" h="5">
                  <a:moveTo>
                    <a:pt x="11" y="0"/>
                  </a:moveTo>
                  <a:lnTo>
                    <a:pt x="11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5"/>
                  </a:lnTo>
                  <a:lnTo>
                    <a:pt x="9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11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51" name="Freeform 771"/>
            <p:cNvSpPr>
              <a:spLocks/>
            </p:cNvSpPr>
            <p:nvPr/>
          </p:nvSpPr>
          <p:spPr bwMode="auto">
            <a:xfrm>
              <a:off x="970" y="1183"/>
              <a:ext cx="190" cy="36"/>
            </a:xfrm>
            <a:custGeom>
              <a:avLst/>
              <a:gdLst>
                <a:gd name="T0" fmla="*/ 2147483647 w 163"/>
                <a:gd name="T1" fmla="*/ 2147483647 h 33"/>
                <a:gd name="T2" fmla="*/ 2147483647 w 163"/>
                <a:gd name="T3" fmla="*/ 0 h 33"/>
                <a:gd name="T4" fmla="*/ 2147483647 w 163"/>
                <a:gd name="T5" fmla="*/ 2147483647 h 33"/>
                <a:gd name="T6" fmla="*/ 2147483647 w 163"/>
                <a:gd name="T7" fmla="*/ 2147483647 h 33"/>
                <a:gd name="T8" fmla="*/ 2147483647 w 163"/>
                <a:gd name="T9" fmla="*/ 2147483647 h 33"/>
                <a:gd name="T10" fmla="*/ 2147483647 w 163"/>
                <a:gd name="T11" fmla="*/ 2147483647 h 33"/>
                <a:gd name="T12" fmla="*/ 2147483647 w 163"/>
                <a:gd name="T13" fmla="*/ 2147483647 h 33"/>
                <a:gd name="T14" fmla="*/ 2147483647 w 163"/>
                <a:gd name="T15" fmla="*/ 2147483647 h 33"/>
                <a:gd name="T16" fmla="*/ 2147483647 w 163"/>
                <a:gd name="T17" fmla="*/ 2147483647 h 33"/>
                <a:gd name="T18" fmla="*/ 2147483647 w 163"/>
                <a:gd name="T19" fmla="*/ 2147483647 h 33"/>
                <a:gd name="T20" fmla="*/ 2147483647 w 163"/>
                <a:gd name="T21" fmla="*/ 2147483647 h 33"/>
                <a:gd name="T22" fmla="*/ 2147483647 w 163"/>
                <a:gd name="T23" fmla="*/ 2147483647 h 33"/>
                <a:gd name="T24" fmla="*/ 2147483647 w 163"/>
                <a:gd name="T25" fmla="*/ 2147483647 h 33"/>
                <a:gd name="T26" fmla="*/ 2147483647 w 163"/>
                <a:gd name="T27" fmla="*/ 2147483647 h 33"/>
                <a:gd name="T28" fmla="*/ 2147483647 w 163"/>
                <a:gd name="T29" fmla="*/ 2147483647 h 33"/>
                <a:gd name="T30" fmla="*/ 2147483647 w 163"/>
                <a:gd name="T31" fmla="*/ 2147483647 h 33"/>
                <a:gd name="T32" fmla="*/ 2147483647 w 163"/>
                <a:gd name="T33" fmla="*/ 2147483647 h 33"/>
                <a:gd name="T34" fmla="*/ 2147483647 w 163"/>
                <a:gd name="T35" fmla="*/ 2147483647 h 33"/>
                <a:gd name="T36" fmla="*/ 2147483647 w 163"/>
                <a:gd name="T37" fmla="*/ 2147483647 h 33"/>
                <a:gd name="T38" fmla="*/ 2147483647 w 163"/>
                <a:gd name="T39" fmla="*/ 2147483647 h 33"/>
                <a:gd name="T40" fmla="*/ 2147483647 w 163"/>
                <a:gd name="T41" fmla="*/ 2147483647 h 33"/>
                <a:gd name="T42" fmla="*/ 2147483647 w 163"/>
                <a:gd name="T43" fmla="*/ 2147483647 h 33"/>
                <a:gd name="T44" fmla="*/ 2147483647 w 163"/>
                <a:gd name="T45" fmla="*/ 2147483647 h 33"/>
                <a:gd name="T46" fmla="*/ 2147483647 w 163"/>
                <a:gd name="T47" fmla="*/ 2147483647 h 33"/>
                <a:gd name="T48" fmla="*/ 2147483647 w 163"/>
                <a:gd name="T49" fmla="*/ 2147483647 h 33"/>
                <a:gd name="T50" fmla="*/ 2147483647 w 163"/>
                <a:gd name="T51" fmla="*/ 2147483647 h 33"/>
                <a:gd name="T52" fmla="*/ 2147483647 w 163"/>
                <a:gd name="T53" fmla="*/ 2147483647 h 33"/>
                <a:gd name="T54" fmla="*/ 2147483647 w 163"/>
                <a:gd name="T55" fmla="*/ 2147483647 h 33"/>
                <a:gd name="T56" fmla="*/ 2147483647 w 163"/>
                <a:gd name="T57" fmla="*/ 2147483647 h 33"/>
                <a:gd name="T58" fmla="*/ 2147483647 w 163"/>
                <a:gd name="T59" fmla="*/ 2147483647 h 33"/>
                <a:gd name="T60" fmla="*/ 2147483647 w 163"/>
                <a:gd name="T61" fmla="*/ 2147483647 h 33"/>
                <a:gd name="T62" fmla="*/ 2147483647 w 163"/>
                <a:gd name="T63" fmla="*/ 2147483647 h 33"/>
                <a:gd name="T64" fmla="*/ 2147483647 w 163"/>
                <a:gd name="T65" fmla="*/ 2147483647 h 33"/>
                <a:gd name="T66" fmla="*/ 2147483647 w 163"/>
                <a:gd name="T67" fmla="*/ 2147483647 h 33"/>
                <a:gd name="T68" fmla="*/ 2147483647 w 163"/>
                <a:gd name="T69" fmla="*/ 2147483647 h 33"/>
                <a:gd name="T70" fmla="*/ 2147483647 w 163"/>
                <a:gd name="T71" fmla="*/ 2147483647 h 33"/>
                <a:gd name="T72" fmla="*/ 2147483647 w 163"/>
                <a:gd name="T73" fmla="*/ 2147483647 h 33"/>
                <a:gd name="T74" fmla="*/ 2147483647 w 163"/>
                <a:gd name="T75" fmla="*/ 2147483647 h 33"/>
                <a:gd name="T76" fmla="*/ 2147483647 w 163"/>
                <a:gd name="T77" fmla="*/ 2147483647 h 33"/>
                <a:gd name="T78" fmla="*/ 2147483647 w 163"/>
                <a:gd name="T79" fmla="*/ 2147483647 h 33"/>
                <a:gd name="T80" fmla="*/ 2147483647 w 163"/>
                <a:gd name="T81" fmla="*/ 2147483647 h 33"/>
                <a:gd name="T82" fmla="*/ 2147483647 w 163"/>
                <a:gd name="T83" fmla="*/ 2147483647 h 33"/>
                <a:gd name="T84" fmla="*/ 2147483647 w 163"/>
                <a:gd name="T85" fmla="*/ 2147483647 h 33"/>
                <a:gd name="T86" fmla="*/ 2147483647 w 163"/>
                <a:gd name="T87" fmla="*/ 2147483647 h 33"/>
                <a:gd name="T88" fmla="*/ 2147483647 w 163"/>
                <a:gd name="T89" fmla="*/ 2147483647 h 33"/>
                <a:gd name="T90" fmla="*/ 2147483647 w 163"/>
                <a:gd name="T91" fmla="*/ 2147483647 h 33"/>
                <a:gd name="T92" fmla="*/ 2147483647 w 163"/>
                <a:gd name="T93" fmla="*/ 2147483647 h 33"/>
                <a:gd name="T94" fmla="*/ 2147483647 w 163"/>
                <a:gd name="T95" fmla="*/ 2147483647 h 33"/>
                <a:gd name="T96" fmla="*/ 2147483647 w 163"/>
                <a:gd name="T97" fmla="*/ 2147483647 h 33"/>
                <a:gd name="T98" fmla="*/ 2147483647 w 163"/>
                <a:gd name="T99" fmla="*/ 2147483647 h 33"/>
                <a:gd name="T100" fmla="*/ 2147483647 w 163"/>
                <a:gd name="T101" fmla="*/ 2147483647 h 33"/>
                <a:gd name="T102" fmla="*/ 2147483647 w 163"/>
                <a:gd name="T103" fmla="*/ 2147483647 h 33"/>
                <a:gd name="T104" fmla="*/ 2147483647 w 163"/>
                <a:gd name="T105" fmla="*/ 2147483647 h 3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63"/>
                <a:gd name="T160" fmla="*/ 0 h 33"/>
                <a:gd name="T161" fmla="*/ 163 w 163"/>
                <a:gd name="T162" fmla="*/ 33 h 3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63" h="33">
                  <a:moveTo>
                    <a:pt x="101" y="5"/>
                  </a:moveTo>
                  <a:lnTo>
                    <a:pt x="101" y="5"/>
                  </a:lnTo>
                  <a:lnTo>
                    <a:pt x="103" y="5"/>
                  </a:lnTo>
                  <a:lnTo>
                    <a:pt x="106" y="5"/>
                  </a:lnTo>
                  <a:lnTo>
                    <a:pt x="106" y="2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2" y="2"/>
                  </a:lnTo>
                  <a:lnTo>
                    <a:pt x="120" y="2"/>
                  </a:lnTo>
                  <a:lnTo>
                    <a:pt x="120" y="5"/>
                  </a:lnTo>
                  <a:lnTo>
                    <a:pt x="122" y="5"/>
                  </a:lnTo>
                  <a:lnTo>
                    <a:pt x="125" y="5"/>
                  </a:lnTo>
                  <a:lnTo>
                    <a:pt x="127" y="7"/>
                  </a:lnTo>
                  <a:lnTo>
                    <a:pt x="125" y="9"/>
                  </a:lnTo>
                  <a:lnTo>
                    <a:pt x="122" y="9"/>
                  </a:lnTo>
                  <a:lnTo>
                    <a:pt x="120" y="9"/>
                  </a:lnTo>
                  <a:lnTo>
                    <a:pt x="125" y="9"/>
                  </a:lnTo>
                  <a:lnTo>
                    <a:pt x="129" y="9"/>
                  </a:lnTo>
                  <a:lnTo>
                    <a:pt x="134" y="12"/>
                  </a:lnTo>
                  <a:lnTo>
                    <a:pt x="132" y="12"/>
                  </a:lnTo>
                  <a:lnTo>
                    <a:pt x="129" y="12"/>
                  </a:lnTo>
                  <a:lnTo>
                    <a:pt x="129" y="14"/>
                  </a:lnTo>
                  <a:lnTo>
                    <a:pt x="132" y="12"/>
                  </a:lnTo>
                  <a:lnTo>
                    <a:pt x="134" y="12"/>
                  </a:lnTo>
                  <a:lnTo>
                    <a:pt x="137" y="12"/>
                  </a:lnTo>
                  <a:lnTo>
                    <a:pt x="139" y="12"/>
                  </a:lnTo>
                  <a:lnTo>
                    <a:pt x="144" y="14"/>
                  </a:lnTo>
                  <a:lnTo>
                    <a:pt x="146" y="14"/>
                  </a:lnTo>
                  <a:lnTo>
                    <a:pt x="144" y="12"/>
                  </a:lnTo>
                  <a:lnTo>
                    <a:pt x="146" y="12"/>
                  </a:lnTo>
                  <a:lnTo>
                    <a:pt x="146" y="9"/>
                  </a:lnTo>
                  <a:lnTo>
                    <a:pt x="153" y="12"/>
                  </a:lnTo>
                  <a:lnTo>
                    <a:pt x="160" y="12"/>
                  </a:lnTo>
                  <a:lnTo>
                    <a:pt x="163" y="14"/>
                  </a:lnTo>
                  <a:lnTo>
                    <a:pt x="163" y="16"/>
                  </a:lnTo>
                  <a:lnTo>
                    <a:pt x="160" y="16"/>
                  </a:lnTo>
                  <a:lnTo>
                    <a:pt x="158" y="21"/>
                  </a:lnTo>
                  <a:lnTo>
                    <a:pt x="155" y="24"/>
                  </a:lnTo>
                  <a:lnTo>
                    <a:pt x="153" y="24"/>
                  </a:lnTo>
                  <a:lnTo>
                    <a:pt x="151" y="24"/>
                  </a:lnTo>
                  <a:lnTo>
                    <a:pt x="148" y="24"/>
                  </a:lnTo>
                  <a:lnTo>
                    <a:pt x="146" y="26"/>
                  </a:lnTo>
                  <a:lnTo>
                    <a:pt x="139" y="26"/>
                  </a:lnTo>
                  <a:lnTo>
                    <a:pt x="137" y="26"/>
                  </a:lnTo>
                  <a:lnTo>
                    <a:pt x="134" y="24"/>
                  </a:lnTo>
                  <a:lnTo>
                    <a:pt x="132" y="24"/>
                  </a:lnTo>
                  <a:lnTo>
                    <a:pt x="127" y="26"/>
                  </a:lnTo>
                  <a:lnTo>
                    <a:pt x="122" y="26"/>
                  </a:lnTo>
                  <a:lnTo>
                    <a:pt x="118" y="24"/>
                  </a:lnTo>
                  <a:lnTo>
                    <a:pt x="120" y="24"/>
                  </a:lnTo>
                  <a:lnTo>
                    <a:pt x="118" y="24"/>
                  </a:lnTo>
                  <a:lnTo>
                    <a:pt x="115" y="24"/>
                  </a:lnTo>
                  <a:lnTo>
                    <a:pt x="113" y="24"/>
                  </a:lnTo>
                  <a:lnTo>
                    <a:pt x="111" y="24"/>
                  </a:lnTo>
                  <a:lnTo>
                    <a:pt x="108" y="26"/>
                  </a:lnTo>
                  <a:lnTo>
                    <a:pt x="103" y="26"/>
                  </a:lnTo>
                  <a:lnTo>
                    <a:pt x="99" y="26"/>
                  </a:lnTo>
                  <a:lnTo>
                    <a:pt x="92" y="26"/>
                  </a:lnTo>
                  <a:lnTo>
                    <a:pt x="94" y="28"/>
                  </a:lnTo>
                  <a:lnTo>
                    <a:pt x="92" y="28"/>
                  </a:lnTo>
                  <a:lnTo>
                    <a:pt x="89" y="28"/>
                  </a:lnTo>
                  <a:lnTo>
                    <a:pt x="87" y="31"/>
                  </a:lnTo>
                  <a:lnTo>
                    <a:pt x="85" y="31"/>
                  </a:lnTo>
                  <a:lnTo>
                    <a:pt x="80" y="31"/>
                  </a:lnTo>
                  <a:lnTo>
                    <a:pt x="78" y="31"/>
                  </a:lnTo>
                  <a:lnTo>
                    <a:pt x="70" y="31"/>
                  </a:lnTo>
                  <a:lnTo>
                    <a:pt x="66" y="33"/>
                  </a:lnTo>
                  <a:lnTo>
                    <a:pt x="54" y="31"/>
                  </a:lnTo>
                  <a:lnTo>
                    <a:pt x="49" y="31"/>
                  </a:lnTo>
                  <a:lnTo>
                    <a:pt x="44" y="31"/>
                  </a:lnTo>
                  <a:lnTo>
                    <a:pt x="42" y="28"/>
                  </a:lnTo>
                  <a:lnTo>
                    <a:pt x="44" y="26"/>
                  </a:lnTo>
                  <a:lnTo>
                    <a:pt x="47" y="26"/>
                  </a:lnTo>
                  <a:lnTo>
                    <a:pt x="52" y="26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9" y="26"/>
                  </a:lnTo>
                  <a:lnTo>
                    <a:pt x="61" y="24"/>
                  </a:lnTo>
                  <a:lnTo>
                    <a:pt x="73" y="24"/>
                  </a:lnTo>
                  <a:lnTo>
                    <a:pt x="75" y="24"/>
                  </a:lnTo>
                  <a:lnTo>
                    <a:pt x="78" y="24"/>
                  </a:lnTo>
                  <a:lnTo>
                    <a:pt x="80" y="24"/>
                  </a:lnTo>
                  <a:lnTo>
                    <a:pt x="82" y="24"/>
                  </a:lnTo>
                  <a:lnTo>
                    <a:pt x="85" y="24"/>
                  </a:lnTo>
                  <a:lnTo>
                    <a:pt x="87" y="21"/>
                  </a:lnTo>
                  <a:lnTo>
                    <a:pt x="89" y="21"/>
                  </a:lnTo>
                  <a:lnTo>
                    <a:pt x="85" y="21"/>
                  </a:lnTo>
                  <a:lnTo>
                    <a:pt x="82" y="21"/>
                  </a:lnTo>
                  <a:lnTo>
                    <a:pt x="80" y="21"/>
                  </a:lnTo>
                  <a:lnTo>
                    <a:pt x="70" y="24"/>
                  </a:lnTo>
                  <a:lnTo>
                    <a:pt x="70" y="21"/>
                  </a:lnTo>
                  <a:lnTo>
                    <a:pt x="66" y="21"/>
                  </a:lnTo>
                  <a:lnTo>
                    <a:pt x="63" y="24"/>
                  </a:lnTo>
                  <a:lnTo>
                    <a:pt x="61" y="24"/>
                  </a:lnTo>
                  <a:lnTo>
                    <a:pt x="59" y="21"/>
                  </a:lnTo>
                  <a:lnTo>
                    <a:pt x="56" y="24"/>
                  </a:lnTo>
                  <a:lnTo>
                    <a:pt x="54" y="24"/>
                  </a:lnTo>
                  <a:lnTo>
                    <a:pt x="49" y="24"/>
                  </a:lnTo>
                  <a:lnTo>
                    <a:pt x="47" y="24"/>
                  </a:lnTo>
                  <a:lnTo>
                    <a:pt x="52" y="21"/>
                  </a:lnTo>
                  <a:lnTo>
                    <a:pt x="49" y="21"/>
                  </a:lnTo>
                  <a:lnTo>
                    <a:pt x="49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47" y="19"/>
                  </a:lnTo>
                  <a:lnTo>
                    <a:pt x="44" y="21"/>
                  </a:lnTo>
                  <a:lnTo>
                    <a:pt x="42" y="21"/>
                  </a:lnTo>
                  <a:lnTo>
                    <a:pt x="40" y="21"/>
                  </a:lnTo>
                  <a:lnTo>
                    <a:pt x="42" y="21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37" y="24"/>
                  </a:lnTo>
                  <a:lnTo>
                    <a:pt x="33" y="24"/>
                  </a:lnTo>
                  <a:lnTo>
                    <a:pt x="33" y="21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3" y="24"/>
                  </a:lnTo>
                  <a:lnTo>
                    <a:pt x="18" y="24"/>
                  </a:lnTo>
                  <a:lnTo>
                    <a:pt x="18" y="21"/>
                  </a:lnTo>
                  <a:lnTo>
                    <a:pt x="14" y="21"/>
                  </a:lnTo>
                  <a:lnTo>
                    <a:pt x="14" y="24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11" y="16"/>
                  </a:lnTo>
                  <a:lnTo>
                    <a:pt x="21" y="19"/>
                  </a:lnTo>
                  <a:lnTo>
                    <a:pt x="21" y="16"/>
                  </a:lnTo>
                  <a:lnTo>
                    <a:pt x="26" y="16"/>
                  </a:lnTo>
                  <a:lnTo>
                    <a:pt x="30" y="16"/>
                  </a:lnTo>
                  <a:lnTo>
                    <a:pt x="33" y="14"/>
                  </a:lnTo>
                  <a:lnTo>
                    <a:pt x="28" y="16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14" y="16"/>
                  </a:lnTo>
                  <a:lnTo>
                    <a:pt x="4" y="16"/>
                  </a:lnTo>
                  <a:lnTo>
                    <a:pt x="7" y="14"/>
                  </a:lnTo>
                  <a:lnTo>
                    <a:pt x="18" y="14"/>
                  </a:lnTo>
                  <a:lnTo>
                    <a:pt x="23" y="14"/>
                  </a:lnTo>
                  <a:lnTo>
                    <a:pt x="33" y="12"/>
                  </a:lnTo>
                  <a:lnTo>
                    <a:pt x="37" y="12"/>
                  </a:lnTo>
                  <a:lnTo>
                    <a:pt x="33" y="12"/>
                  </a:lnTo>
                  <a:lnTo>
                    <a:pt x="11" y="14"/>
                  </a:lnTo>
                  <a:lnTo>
                    <a:pt x="11" y="12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lnTo>
                    <a:pt x="14" y="9"/>
                  </a:lnTo>
                  <a:lnTo>
                    <a:pt x="18" y="9"/>
                  </a:lnTo>
                  <a:lnTo>
                    <a:pt x="23" y="9"/>
                  </a:lnTo>
                  <a:lnTo>
                    <a:pt x="28" y="9"/>
                  </a:lnTo>
                  <a:lnTo>
                    <a:pt x="37" y="9"/>
                  </a:lnTo>
                  <a:lnTo>
                    <a:pt x="35" y="9"/>
                  </a:lnTo>
                  <a:lnTo>
                    <a:pt x="33" y="7"/>
                  </a:lnTo>
                  <a:lnTo>
                    <a:pt x="23" y="7"/>
                  </a:lnTo>
                  <a:lnTo>
                    <a:pt x="21" y="7"/>
                  </a:lnTo>
                  <a:lnTo>
                    <a:pt x="23" y="5"/>
                  </a:lnTo>
                  <a:lnTo>
                    <a:pt x="26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4" y="5"/>
                  </a:lnTo>
                  <a:lnTo>
                    <a:pt x="44" y="7"/>
                  </a:lnTo>
                  <a:lnTo>
                    <a:pt x="52" y="7"/>
                  </a:lnTo>
                  <a:lnTo>
                    <a:pt x="56" y="7"/>
                  </a:lnTo>
                  <a:lnTo>
                    <a:pt x="61" y="7"/>
                  </a:lnTo>
                  <a:lnTo>
                    <a:pt x="61" y="9"/>
                  </a:lnTo>
                  <a:lnTo>
                    <a:pt x="68" y="9"/>
                  </a:lnTo>
                  <a:lnTo>
                    <a:pt x="73" y="12"/>
                  </a:lnTo>
                  <a:lnTo>
                    <a:pt x="75" y="12"/>
                  </a:lnTo>
                  <a:lnTo>
                    <a:pt x="78" y="12"/>
                  </a:lnTo>
                  <a:lnTo>
                    <a:pt x="73" y="12"/>
                  </a:lnTo>
                  <a:lnTo>
                    <a:pt x="73" y="14"/>
                  </a:lnTo>
                  <a:lnTo>
                    <a:pt x="75" y="14"/>
                  </a:lnTo>
                  <a:lnTo>
                    <a:pt x="80" y="12"/>
                  </a:lnTo>
                  <a:lnTo>
                    <a:pt x="80" y="14"/>
                  </a:lnTo>
                  <a:lnTo>
                    <a:pt x="82" y="14"/>
                  </a:lnTo>
                  <a:lnTo>
                    <a:pt x="80" y="14"/>
                  </a:lnTo>
                  <a:lnTo>
                    <a:pt x="82" y="14"/>
                  </a:lnTo>
                  <a:lnTo>
                    <a:pt x="82" y="16"/>
                  </a:lnTo>
                  <a:lnTo>
                    <a:pt x="85" y="16"/>
                  </a:lnTo>
                  <a:lnTo>
                    <a:pt x="87" y="16"/>
                  </a:lnTo>
                  <a:lnTo>
                    <a:pt x="89" y="16"/>
                  </a:lnTo>
                  <a:lnTo>
                    <a:pt x="92" y="16"/>
                  </a:lnTo>
                  <a:lnTo>
                    <a:pt x="94" y="16"/>
                  </a:lnTo>
                  <a:lnTo>
                    <a:pt x="96" y="16"/>
                  </a:lnTo>
                  <a:lnTo>
                    <a:pt x="101" y="16"/>
                  </a:lnTo>
                  <a:lnTo>
                    <a:pt x="113" y="16"/>
                  </a:lnTo>
                  <a:lnTo>
                    <a:pt x="115" y="16"/>
                  </a:lnTo>
                  <a:lnTo>
                    <a:pt x="115" y="14"/>
                  </a:lnTo>
                  <a:lnTo>
                    <a:pt x="113" y="14"/>
                  </a:lnTo>
                  <a:lnTo>
                    <a:pt x="111" y="14"/>
                  </a:lnTo>
                  <a:lnTo>
                    <a:pt x="108" y="14"/>
                  </a:lnTo>
                  <a:lnTo>
                    <a:pt x="106" y="14"/>
                  </a:lnTo>
                  <a:lnTo>
                    <a:pt x="106" y="12"/>
                  </a:lnTo>
                  <a:lnTo>
                    <a:pt x="103" y="12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1" y="9"/>
                  </a:lnTo>
                  <a:lnTo>
                    <a:pt x="108" y="9"/>
                  </a:lnTo>
                  <a:lnTo>
                    <a:pt x="106" y="9"/>
                  </a:lnTo>
                  <a:lnTo>
                    <a:pt x="106" y="7"/>
                  </a:lnTo>
                  <a:lnTo>
                    <a:pt x="101" y="7"/>
                  </a:lnTo>
                  <a:lnTo>
                    <a:pt x="96" y="7"/>
                  </a:lnTo>
                  <a:lnTo>
                    <a:pt x="96" y="5"/>
                  </a:lnTo>
                  <a:lnTo>
                    <a:pt x="99" y="5"/>
                  </a:lnTo>
                  <a:lnTo>
                    <a:pt x="101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52" name="Freeform 772"/>
            <p:cNvSpPr>
              <a:spLocks/>
            </p:cNvSpPr>
            <p:nvPr/>
          </p:nvSpPr>
          <p:spPr bwMode="auto">
            <a:xfrm>
              <a:off x="970" y="1183"/>
              <a:ext cx="190" cy="36"/>
            </a:xfrm>
            <a:custGeom>
              <a:avLst/>
              <a:gdLst>
                <a:gd name="T0" fmla="*/ 2147483647 w 163"/>
                <a:gd name="T1" fmla="*/ 2147483647 h 33"/>
                <a:gd name="T2" fmla="*/ 2147483647 w 163"/>
                <a:gd name="T3" fmla="*/ 0 h 33"/>
                <a:gd name="T4" fmla="*/ 2147483647 w 163"/>
                <a:gd name="T5" fmla="*/ 2147483647 h 33"/>
                <a:gd name="T6" fmla="*/ 2147483647 w 163"/>
                <a:gd name="T7" fmla="*/ 2147483647 h 33"/>
                <a:gd name="T8" fmla="*/ 2147483647 w 163"/>
                <a:gd name="T9" fmla="*/ 2147483647 h 33"/>
                <a:gd name="T10" fmla="*/ 2147483647 w 163"/>
                <a:gd name="T11" fmla="*/ 2147483647 h 33"/>
                <a:gd name="T12" fmla="*/ 2147483647 w 163"/>
                <a:gd name="T13" fmla="*/ 2147483647 h 33"/>
                <a:gd name="T14" fmla="*/ 2147483647 w 163"/>
                <a:gd name="T15" fmla="*/ 2147483647 h 33"/>
                <a:gd name="T16" fmla="*/ 2147483647 w 163"/>
                <a:gd name="T17" fmla="*/ 2147483647 h 33"/>
                <a:gd name="T18" fmla="*/ 2147483647 w 163"/>
                <a:gd name="T19" fmla="*/ 2147483647 h 33"/>
                <a:gd name="T20" fmla="*/ 2147483647 w 163"/>
                <a:gd name="T21" fmla="*/ 2147483647 h 33"/>
                <a:gd name="T22" fmla="*/ 2147483647 w 163"/>
                <a:gd name="T23" fmla="*/ 2147483647 h 33"/>
                <a:gd name="T24" fmla="*/ 2147483647 w 163"/>
                <a:gd name="T25" fmla="*/ 2147483647 h 33"/>
                <a:gd name="T26" fmla="*/ 2147483647 w 163"/>
                <a:gd name="T27" fmla="*/ 2147483647 h 33"/>
                <a:gd name="T28" fmla="*/ 2147483647 w 163"/>
                <a:gd name="T29" fmla="*/ 2147483647 h 33"/>
                <a:gd name="T30" fmla="*/ 2147483647 w 163"/>
                <a:gd name="T31" fmla="*/ 2147483647 h 33"/>
                <a:gd name="T32" fmla="*/ 2147483647 w 163"/>
                <a:gd name="T33" fmla="*/ 2147483647 h 33"/>
                <a:gd name="T34" fmla="*/ 2147483647 w 163"/>
                <a:gd name="T35" fmla="*/ 2147483647 h 33"/>
                <a:gd name="T36" fmla="*/ 2147483647 w 163"/>
                <a:gd name="T37" fmla="*/ 2147483647 h 33"/>
                <a:gd name="T38" fmla="*/ 2147483647 w 163"/>
                <a:gd name="T39" fmla="*/ 2147483647 h 33"/>
                <a:gd name="T40" fmla="*/ 2147483647 w 163"/>
                <a:gd name="T41" fmla="*/ 2147483647 h 33"/>
                <a:gd name="T42" fmla="*/ 2147483647 w 163"/>
                <a:gd name="T43" fmla="*/ 2147483647 h 33"/>
                <a:gd name="T44" fmla="*/ 2147483647 w 163"/>
                <a:gd name="T45" fmla="*/ 2147483647 h 33"/>
                <a:gd name="T46" fmla="*/ 2147483647 w 163"/>
                <a:gd name="T47" fmla="*/ 2147483647 h 33"/>
                <a:gd name="T48" fmla="*/ 2147483647 w 163"/>
                <a:gd name="T49" fmla="*/ 2147483647 h 33"/>
                <a:gd name="T50" fmla="*/ 2147483647 w 163"/>
                <a:gd name="T51" fmla="*/ 2147483647 h 33"/>
                <a:gd name="T52" fmla="*/ 2147483647 w 163"/>
                <a:gd name="T53" fmla="*/ 2147483647 h 33"/>
                <a:gd name="T54" fmla="*/ 2147483647 w 163"/>
                <a:gd name="T55" fmla="*/ 2147483647 h 33"/>
                <a:gd name="T56" fmla="*/ 2147483647 w 163"/>
                <a:gd name="T57" fmla="*/ 2147483647 h 33"/>
                <a:gd name="T58" fmla="*/ 2147483647 w 163"/>
                <a:gd name="T59" fmla="*/ 2147483647 h 33"/>
                <a:gd name="T60" fmla="*/ 2147483647 w 163"/>
                <a:gd name="T61" fmla="*/ 2147483647 h 33"/>
                <a:gd name="T62" fmla="*/ 2147483647 w 163"/>
                <a:gd name="T63" fmla="*/ 2147483647 h 33"/>
                <a:gd name="T64" fmla="*/ 2147483647 w 163"/>
                <a:gd name="T65" fmla="*/ 2147483647 h 33"/>
                <a:gd name="T66" fmla="*/ 2147483647 w 163"/>
                <a:gd name="T67" fmla="*/ 2147483647 h 33"/>
                <a:gd name="T68" fmla="*/ 2147483647 w 163"/>
                <a:gd name="T69" fmla="*/ 2147483647 h 33"/>
                <a:gd name="T70" fmla="*/ 2147483647 w 163"/>
                <a:gd name="T71" fmla="*/ 2147483647 h 33"/>
                <a:gd name="T72" fmla="*/ 2147483647 w 163"/>
                <a:gd name="T73" fmla="*/ 2147483647 h 33"/>
                <a:gd name="T74" fmla="*/ 2147483647 w 163"/>
                <a:gd name="T75" fmla="*/ 2147483647 h 33"/>
                <a:gd name="T76" fmla="*/ 2147483647 w 163"/>
                <a:gd name="T77" fmla="*/ 2147483647 h 33"/>
                <a:gd name="T78" fmla="*/ 2147483647 w 163"/>
                <a:gd name="T79" fmla="*/ 2147483647 h 33"/>
                <a:gd name="T80" fmla="*/ 2147483647 w 163"/>
                <a:gd name="T81" fmla="*/ 2147483647 h 33"/>
                <a:gd name="T82" fmla="*/ 2147483647 w 163"/>
                <a:gd name="T83" fmla="*/ 2147483647 h 33"/>
                <a:gd name="T84" fmla="*/ 2147483647 w 163"/>
                <a:gd name="T85" fmla="*/ 2147483647 h 33"/>
                <a:gd name="T86" fmla="*/ 2147483647 w 163"/>
                <a:gd name="T87" fmla="*/ 2147483647 h 33"/>
                <a:gd name="T88" fmla="*/ 2147483647 w 163"/>
                <a:gd name="T89" fmla="*/ 2147483647 h 33"/>
                <a:gd name="T90" fmla="*/ 2147483647 w 163"/>
                <a:gd name="T91" fmla="*/ 2147483647 h 33"/>
                <a:gd name="T92" fmla="*/ 2147483647 w 163"/>
                <a:gd name="T93" fmla="*/ 2147483647 h 33"/>
                <a:gd name="T94" fmla="*/ 2147483647 w 163"/>
                <a:gd name="T95" fmla="*/ 2147483647 h 33"/>
                <a:gd name="T96" fmla="*/ 2147483647 w 163"/>
                <a:gd name="T97" fmla="*/ 2147483647 h 33"/>
                <a:gd name="T98" fmla="*/ 2147483647 w 163"/>
                <a:gd name="T99" fmla="*/ 2147483647 h 33"/>
                <a:gd name="T100" fmla="*/ 2147483647 w 163"/>
                <a:gd name="T101" fmla="*/ 2147483647 h 33"/>
                <a:gd name="T102" fmla="*/ 2147483647 w 163"/>
                <a:gd name="T103" fmla="*/ 2147483647 h 33"/>
                <a:gd name="T104" fmla="*/ 2147483647 w 163"/>
                <a:gd name="T105" fmla="*/ 2147483647 h 3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63"/>
                <a:gd name="T160" fmla="*/ 0 h 33"/>
                <a:gd name="T161" fmla="*/ 163 w 163"/>
                <a:gd name="T162" fmla="*/ 33 h 3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63" h="33">
                  <a:moveTo>
                    <a:pt x="101" y="5"/>
                  </a:moveTo>
                  <a:lnTo>
                    <a:pt x="101" y="5"/>
                  </a:lnTo>
                  <a:lnTo>
                    <a:pt x="103" y="5"/>
                  </a:lnTo>
                  <a:lnTo>
                    <a:pt x="106" y="5"/>
                  </a:lnTo>
                  <a:lnTo>
                    <a:pt x="106" y="2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2" y="2"/>
                  </a:lnTo>
                  <a:lnTo>
                    <a:pt x="120" y="2"/>
                  </a:lnTo>
                  <a:lnTo>
                    <a:pt x="120" y="5"/>
                  </a:lnTo>
                  <a:lnTo>
                    <a:pt x="122" y="5"/>
                  </a:lnTo>
                  <a:lnTo>
                    <a:pt x="125" y="5"/>
                  </a:lnTo>
                  <a:lnTo>
                    <a:pt x="127" y="7"/>
                  </a:lnTo>
                  <a:lnTo>
                    <a:pt x="125" y="9"/>
                  </a:lnTo>
                  <a:lnTo>
                    <a:pt x="122" y="9"/>
                  </a:lnTo>
                  <a:lnTo>
                    <a:pt x="120" y="9"/>
                  </a:lnTo>
                  <a:lnTo>
                    <a:pt x="125" y="9"/>
                  </a:lnTo>
                  <a:lnTo>
                    <a:pt x="129" y="9"/>
                  </a:lnTo>
                  <a:lnTo>
                    <a:pt x="134" y="12"/>
                  </a:lnTo>
                  <a:lnTo>
                    <a:pt x="132" y="12"/>
                  </a:lnTo>
                  <a:lnTo>
                    <a:pt x="129" y="12"/>
                  </a:lnTo>
                  <a:lnTo>
                    <a:pt x="129" y="14"/>
                  </a:lnTo>
                  <a:lnTo>
                    <a:pt x="132" y="12"/>
                  </a:lnTo>
                  <a:lnTo>
                    <a:pt x="134" y="12"/>
                  </a:lnTo>
                  <a:lnTo>
                    <a:pt x="137" y="12"/>
                  </a:lnTo>
                  <a:lnTo>
                    <a:pt x="139" y="12"/>
                  </a:lnTo>
                  <a:lnTo>
                    <a:pt x="144" y="14"/>
                  </a:lnTo>
                  <a:lnTo>
                    <a:pt x="146" y="14"/>
                  </a:lnTo>
                  <a:lnTo>
                    <a:pt x="144" y="12"/>
                  </a:lnTo>
                  <a:lnTo>
                    <a:pt x="146" y="12"/>
                  </a:lnTo>
                  <a:lnTo>
                    <a:pt x="146" y="9"/>
                  </a:lnTo>
                  <a:lnTo>
                    <a:pt x="153" y="12"/>
                  </a:lnTo>
                  <a:lnTo>
                    <a:pt x="160" y="12"/>
                  </a:lnTo>
                  <a:lnTo>
                    <a:pt x="163" y="14"/>
                  </a:lnTo>
                  <a:lnTo>
                    <a:pt x="163" y="16"/>
                  </a:lnTo>
                  <a:lnTo>
                    <a:pt x="160" y="16"/>
                  </a:lnTo>
                  <a:lnTo>
                    <a:pt x="158" y="21"/>
                  </a:lnTo>
                  <a:lnTo>
                    <a:pt x="155" y="24"/>
                  </a:lnTo>
                  <a:lnTo>
                    <a:pt x="153" y="24"/>
                  </a:lnTo>
                  <a:lnTo>
                    <a:pt x="151" y="24"/>
                  </a:lnTo>
                  <a:lnTo>
                    <a:pt x="148" y="24"/>
                  </a:lnTo>
                  <a:lnTo>
                    <a:pt x="146" y="26"/>
                  </a:lnTo>
                  <a:lnTo>
                    <a:pt x="139" y="26"/>
                  </a:lnTo>
                  <a:lnTo>
                    <a:pt x="137" y="26"/>
                  </a:lnTo>
                  <a:lnTo>
                    <a:pt x="134" y="24"/>
                  </a:lnTo>
                  <a:lnTo>
                    <a:pt x="132" y="24"/>
                  </a:lnTo>
                  <a:lnTo>
                    <a:pt x="127" y="26"/>
                  </a:lnTo>
                  <a:lnTo>
                    <a:pt x="122" y="26"/>
                  </a:lnTo>
                  <a:lnTo>
                    <a:pt x="118" y="24"/>
                  </a:lnTo>
                  <a:lnTo>
                    <a:pt x="120" y="24"/>
                  </a:lnTo>
                  <a:lnTo>
                    <a:pt x="118" y="24"/>
                  </a:lnTo>
                  <a:lnTo>
                    <a:pt x="115" y="24"/>
                  </a:lnTo>
                  <a:lnTo>
                    <a:pt x="113" y="24"/>
                  </a:lnTo>
                  <a:lnTo>
                    <a:pt x="111" y="24"/>
                  </a:lnTo>
                  <a:lnTo>
                    <a:pt x="108" y="26"/>
                  </a:lnTo>
                  <a:lnTo>
                    <a:pt x="103" y="26"/>
                  </a:lnTo>
                  <a:lnTo>
                    <a:pt x="99" y="26"/>
                  </a:lnTo>
                  <a:lnTo>
                    <a:pt x="92" y="26"/>
                  </a:lnTo>
                  <a:lnTo>
                    <a:pt x="94" y="28"/>
                  </a:lnTo>
                  <a:lnTo>
                    <a:pt x="92" y="28"/>
                  </a:lnTo>
                  <a:lnTo>
                    <a:pt x="89" y="28"/>
                  </a:lnTo>
                  <a:lnTo>
                    <a:pt x="87" y="31"/>
                  </a:lnTo>
                  <a:lnTo>
                    <a:pt x="85" y="31"/>
                  </a:lnTo>
                  <a:lnTo>
                    <a:pt x="80" y="31"/>
                  </a:lnTo>
                  <a:lnTo>
                    <a:pt x="78" y="31"/>
                  </a:lnTo>
                  <a:lnTo>
                    <a:pt x="70" y="31"/>
                  </a:lnTo>
                  <a:lnTo>
                    <a:pt x="66" y="33"/>
                  </a:lnTo>
                  <a:lnTo>
                    <a:pt x="54" y="31"/>
                  </a:lnTo>
                  <a:lnTo>
                    <a:pt x="49" y="31"/>
                  </a:lnTo>
                  <a:lnTo>
                    <a:pt x="44" y="31"/>
                  </a:lnTo>
                  <a:lnTo>
                    <a:pt x="42" y="28"/>
                  </a:lnTo>
                  <a:lnTo>
                    <a:pt x="44" y="26"/>
                  </a:lnTo>
                  <a:lnTo>
                    <a:pt x="47" y="26"/>
                  </a:lnTo>
                  <a:lnTo>
                    <a:pt x="52" y="26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9" y="26"/>
                  </a:lnTo>
                  <a:lnTo>
                    <a:pt x="61" y="24"/>
                  </a:lnTo>
                  <a:lnTo>
                    <a:pt x="73" y="24"/>
                  </a:lnTo>
                  <a:lnTo>
                    <a:pt x="75" y="24"/>
                  </a:lnTo>
                  <a:lnTo>
                    <a:pt x="78" y="24"/>
                  </a:lnTo>
                  <a:lnTo>
                    <a:pt x="80" y="24"/>
                  </a:lnTo>
                  <a:lnTo>
                    <a:pt x="82" y="24"/>
                  </a:lnTo>
                  <a:lnTo>
                    <a:pt x="85" y="24"/>
                  </a:lnTo>
                  <a:lnTo>
                    <a:pt x="87" y="21"/>
                  </a:lnTo>
                  <a:lnTo>
                    <a:pt x="89" y="21"/>
                  </a:lnTo>
                  <a:lnTo>
                    <a:pt x="85" y="21"/>
                  </a:lnTo>
                  <a:lnTo>
                    <a:pt x="82" y="21"/>
                  </a:lnTo>
                  <a:lnTo>
                    <a:pt x="80" y="21"/>
                  </a:lnTo>
                  <a:lnTo>
                    <a:pt x="70" y="24"/>
                  </a:lnTo>
                  <a:lnTo>
                    <a:pt x="70" y="21"/>
                  </a:lnTo>
                  <a:lnTo>
                    <a:pt x="66" y="21"/>
                  </a:lnTo>
                  <a:lnTo>
                    <a:pt x="63" y="24"/>
                  </a:lnTo>
                  <a:lnTo>
                    <a:pt x="61" y="24"/>
                  </a:lnTo>
                  <a:lnTo>
                    <a:pt x="59" y="21"/>
                  </a:lnTo>
                  <a:lnTo>
                    <a:pt x="56" y="24"/>
                  </a:lnTo>
                  <a:lnTo>
                    <a:pt x="54" y="24"/>
                  </a:lnTo>
                  <a:lnTo>
                    <a:pt x="49" y="24"/>
                  </a:lnTo>
                  <a:lnTo>
                    <a:pt x="47" y="24"/>
                  </a:lnTo>
                  <a:lnTo>
                    <a:pt x="52" y="21"/>
                  </a:lnTo>
                  <a:lnTo>
                    <a:pt x="49" y="21"/>
                  </a:lnTo>
                  <a:lnTo>
                    <a:pt x="49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47" y="19"/>
                  </a:lnTo>
                  <a:lnTo>
                    <a:pt x="44" y="21"/>
                  </a:lnTo>
                  <a:lnTo>
                    <a:pt x="42" y="21"/>
                  </a:lnTo>
                  <a:lnTo>
                    <a:pt x="40" y="21"/>
                  </a:lnTo>
                  <a:lnTo>
                    <a:pt x="42" y="21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37" y="24"/>
                  </a:lnTo>
                  <a:lnTo>
                    <a:pt x="33" y="24"/>
                  </a:lnTo>
                  <a:lnTo>
                    <a:pt x="33" y="21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3" y="24"/>
                  </a:lnTo>
                  <a:lnTo>
                    <a:pt x="18" y="24"/>
                  </a:lnTo>
                  <a:lnTo>
                    <a:pt x="18" y="21"/>
                  </a:lnTo>
                  <a:lnTo>
                    <a:pt x="14" y="21"/>
                  </a:lnTo>
                  <a:lnTo>
                    <a:pt x="14" y="24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11" y="16"/>
                  </a:lnTo>
                  <a:lnTo>
                    <a:pt x="21" y="19"/>
                  </a:lnTo>
                  <a:lnTo>
                    <a:pt x="21" y="16"/>
                  </a:lnTo>
                  <a:lnTo>
                    <a:pt x="26" y="16"/>
                  </a:lnTo>
                  <a:lnTo>
                    <a:pt x="30" y="16"/>
                  </a:lnTo>
                  <a:lnTo>
                    <a:pt x="33" y="14"/>
                  </a:lnTo>
                  <a:lnTo>
                    <a:pt x="28" y="16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14" y="16"/>
                  </a:lnTo>
                  <a:lnTo>
                    <a:pt x="4" y="16"/>
                  </a:lnTo>
                  <a:lnTo>
                    <a:pt x="7" y="14"/>
                  </a:lnTo>
                  <a:lnTo>
                    <a:pt x="18" y="14"/>
                  </a:lnTo>
                  <a:lnTo>
                    <a:pt x="23" y="14"/>
                  </a:lnTo>
                  <a:lnTo>
                    <a:pt x="33" y="12"/>
                  </a:lnTo>
                  <a:lnTo>
                    <a:pt x="37" y="12"/>
                  </a:lnTo>
                  <a:lnTo>
                    <a:pt x="33" y="12"/>
                  </a:lnTo>
                  <a:lnTo>
                    <a:pt x="11" y="14"/>
                  </a:lnTo>
                  <a:lnTo>
                    <a:pt x="11" y="12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lnTo>
                    <a:pt x="14" y="9"/>
                  </a:lnTo>
                  <a:lnTo>
                    <a:pt x="18" y="9"/>
                  </a:lnTo>
                  <a:lnTo>
                    <a:pt x="23" y="9"/>
                  </a:lnTo>
                  <a:lnTo>
                    <a:pt x="28" y="9"/>
                  </a:lnTo>
                  <a:lnTo>
                    <a:pt x="37" y="9"/>
                  </a:lnTo>
                  <a:lnTo>
                    <a:pt x="35" y="9"/>
                  </a:lnTo>
                  <a:lnTo>
                    <a:pt x="33" y="7"/>
                  </a:lnTo>
                  <a:lnTo>
                    <a:pt x="23" y="7"/>
                  </a:lnTo>
                  <a:lnTo>
                    <a:pt x="21" y="7"/>
                  </a:lnTo>
                  <a:lnTo>
                    <a:pt x="23" y="5"/>
                  </a:lnTo>
                  <a:lnTo>
                    <a:pt x="26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4" y="5"/>
                  </a:lnTo>
                  <a:lnTo>
                    <a:pt x="44" y="7"/>
                  </a:lnTo>
                  <a:lnTo>
                    <a:pt x="52" y="7"/>
                  </a:lnTo>
                  <a:lnTo>
                    <a:pt x="56" y="7"/>
                  </a:lnTo>
                  <a:lnTo>
                    <a:pt x="61" y="7"/>
                  </a:lnTo>
                  <a:lnTo>
                    <a:pt x="61" y="9"/>
                  </a:lnTo>
                  <a:lnTo>
                    <a:pt x="68" y="9"/>
                  </a:lnTo>
                  <a:lnTo>
                    <a:pt x="73" y="12"/>
                  </a:lnTo>
                  <a:lnTo>
                    <a:pt x="75" y="12"/>
                  </a:lnTo>
                  <a:lnTo>
                    <a:pt x="78" y="12"/>
                  </a:lnTo>
                  <a:lnTo>
                    <a:pt x="73" y="12"/>
                  </a:lnTo>
                  <a:lnTo>
                    <a:pt x="73" y="14"/>
                  </a:lnTo>
                  <a:lnTo>
                    <a:pt x="75" y="14"/>
                  </a:lnTo>
                  <a:lnTo>
                    <a:pt x="80" y="12"/>
                  </a:lnTo>
                  <a:lnTo>
                    <a:pt x="80" y="14"/>
                  </a:lnTo>
                  <a:lnTo>
                    <a:pt x="82" y="14"/>
                  </a:lnTo>
                  <a:lnTo>
                    <a:pt x="80" y="14"/>
                  </a:lnTo>
                  <a:lnTo>
                    <a:pt x="82" y="14"/>
                  </a:lnTo>
                  <a:lnTo>
                    <a:pt x="82" y="16"/>
                  </a:lnTo>
                  <a:lnTo>
                    <a:pt x="85" y="16"/>
                  </a:lnTo>
                  <a:lnTo>
                    <a:pt x="87" y="16"/>
                  </a:lnTo>
                  <a:lnTo>
                    <a:pt x="89" y="16"/>
                  </a:lnTo>
                  <a:lnTo>
                    <a:pt x="92" y="16"/>
                  </a:lnTo>
                  <a:lnTo>
                    <a:pt x="94" y="16"/>
                  </a:lnTo>
                  <a:lnTo>
                    <a:pt x="96" y="16"/>
                  </a:lnTo>
                  <a:lnTo>
                    <a:pt x="101" y="16"/>
                  </a:lnTo>
                  <a:lnTo>
                    <a:pt x="113" y="16"/>
                  </a:lnTo>
                  <a:lnTo>
                    <a:pt x="115" y="16"/>
                  </a:lnTo>
                  <a:lnTo>
                    <a:pt x="115" y="14"/>
                  </a:lnTo>
                  <a:lnTo>
                    <a:pt x="113" y="14"/>
                  </a:lnTo>
                  <a:lnTo>
                    <a:pt x="111" y="14"/>
                  </a:lnTo>
                  <a:lnTo>
                    <a:pt x="108" y="14"/>
                  </a:lnTo>
                  <a:lnTo>
                    <a:pt x="106" y="14"/>
                  </a:lnTo>
                  <a:lnTo>
                    <a:pt x="106" y="12"/>
                  </a:lnTo>
                  <a:lnTo>
                    <a:pt x="103" y="12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1" y="9"/>
                  </a:lnTo>
                  <a:lnTo>
                    <a:pt x="108" y="9"/>
                  </a:lnTo>
                  <a:lnTo>
                    <a:pt x="106" y="9"/>
                  </a:lnTo>
                  <a:lnTo>
                    <a:pt x="106" y="7"/>
                  </a:lnTo>
                  <a:lnTo>
                    <a:pt x="101" y="7"/>
                  </a:lnTo>
                  <a:lnTo>
                    <a:pt x="96" y="7"/>
                  </a:lnTo>
                  <a:lnTo>
                    <a:pt x="96" y="5"/>
                  </a:lnTo>
                  <a:lnTo>
                    <a:pt x="99" y="5"/>
                  </a:lnTo>
                  <a:lnTo>
                    <a:pt x="101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53" name="Freeform 773"/>
            <p:cNvSpPr>
              <a:spLocks/>
            </p:cNvSpPr>
            <p:nvPr/>
          </p:nvSpPr>
          <p:spPr bwMode="auto">
            <a:xfrm>
              <a:off x="943" y="1193"/>
              <a:ext cx="27" cy="10"/>
            </a:xfrm>
            <a:custGeom>
              <a:avLst/>
              <a:gdLst>
                <a:gd name="T0" fmla="*/ 2147483647 w 24"/>
                <a:gd name="T1" fmla="*/ 0 h 10"/>
                <a:gd name="T2" fmla="*/ 2147483647 w 24"/>
                <a:gd name="T3" fmla="*/ 2147482317 h 10"/>
                <a:gd name="T4" fmla="*/ 2147483647 w 24"/>
                <a:gd name="T5" fmla="*/ 2147482317 h 10"/>
                <a:gd name="T6" fmla="*/ 2147483647 w 24"/>
                <a:gd name="T7" fmla="*/ 0 h 10"/>
                <a:gd name="T8" fmla="*/ 2147483647 w 24"/>
                <a:gd name="T9" fmla="*/ 0 h 10"/>
                <a:gd name="T10" fmla="*/ 2147483647 w 24"/>
                <a:gd name="T11" fmla="*/ 0 h 10"/>
                <a:gd name="T12" fmla="*/ 2147483647 w 24"/>
                <a:gd name="T13" fmla="*/ 0 h 10"/>
                <a:gd name="T14" fmla="*/ 2147483647 w 24"/>
                <a:gd name="T15" fmla="*/ 2147482317 h 10"/>
                <a:gd name="T16" fmla="*/ 2147483647 w 24"/>
                <a:gd name="T17" fmla="*/ 2147482317 h 10"/>
                <a:gd name="T18" fmla="*/ 2147483647 w 24"/>
                <a:gd name="T19" fmla="*/ 2147482317 h 10"/>
                <a:gd name="T20" fmla="*/ 2147483647 w 24"/>
                <a:gd name="T21" fmla="*/ 2147482317 h 10"/>
                <a:gd name="T22" fmla="*/ 2147483647 w 24"/>
                <a:gd name="T23" fmla="*/ 2147482317 h 10"/>
                <a:gd name="T24" fmla="*/ 2147483647 w 24"/>
                <a:gd name="T25" fmla="*/ 2147482317 h 10"/>
                <a:gd name="T26" fmla="*/ 2147483647 w 24"/>
                <a:gd name="T27" fmla="*/ 2147482317 h 10"/>
                <a:gd name="T28" fmla="*/ 2147483647 w 24"/>
                <a:gd name="T29" fmla="*/ 2147482317 h 10"/>
                <a:gd name="T30" fmla="*/ 2147483647 w 24"/>
                <a:gd name="T31" fmla="*/ 2147482317 h 10"/>
                <a:gd name="T32" fmla="*/ 2147483647 w 24"/>
                <a:gd name="T33" fmla="*/ 2147482317 h 10"/>
                <a:gd name="T34" fmla="*/ 0 w 24"/>
                <a:gd name="T35" fmla="*/ 2147482317 h 10"/>
                <a:gd name="T36" fmla="*/ 2147483647 w 24"/>
                <a:gd name="T37" fmla="*/ 2147482317 h 10"/>
                <a:gd name="T38" fmla="*/ 2147483647 w 24"/>
                <a:gd name="T39" fmla="*/ 2147482317 h 10"/>
                <a:gd name="T40" fmla="*/ 2147483647 w 24"/>
                <a:gd name="T41" fmla="*/ 2147482317 h 10"/>
                <a:gd name="T42" fmla="*/ 2147483647 w 24"/>
                <a:gd name="T43" fmla="*/ 2147482317 h 10"/>
                <a:gd name="T44" fmla="*/ 2147483647 w 24"/>
                <a:gd name="T45" fmla="*/ 2147482317 h 10"/>
                <a:gd name="T46" fmla="*/ 2147483647 w 24"/>
                <a:gd name="T47" fmla="*/ 0 h 1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"/>
                <a:gd name="T73" fmla="*/ 0 h 10"/>
                <a:gd name="T74" fmla="*/ 24 w 24"/>
                <a:gd name="T75" fmla="*/ 10 h 1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" h="10">
                  <a:moveTo>
                    <a:pt x="19" y="0"/>
                  </a:moveTo>
                  <a:lnTo>
                    <a:pt x="16" y="3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4" y="3"/>
                  </a:lnTo>
                  <a:lnTo>
                    <a:pt x="21" y="5"/>
                  </a:lnTo>
                  <a:lnTo>
                    <a:pt x="19" y="5"/>
                  </a:lnTo>
                  <a:lnTo>
                    <a:pt x="16" y="7"/>
                  </a:lnTo>
                  <a:lnTo>
                    <a:pt x="12" y="7"/>
                  </a:lnTo>
                  <a:lnTo>
                    <a:pt x="9" y="10"/>
                  </a:lnTo>
                  <a:lnTo>
                    <a:pt x="7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5" y="5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54" name="Freeform 774"/>
            <p:cNvSpPr>
              <a:spLocks/>
            </p:cNvSpPr>
            <p:nvPr/>
          </p:nvSpPr>
          <p:spPr bwMode="auto">
            <a:xfrm>
              <a:off x="943" y="1193"/>
              <a:ext cx="27" cy="10"/>
            </a:xfrm>
            <a:custGeom>
              <a:avLst/>
              <a:gdLst>
                <a:gd name="T0" fmla="*/ 2147483647 w 24"/>
                <a:gd name="T1" fmla="*/ 0 h 10"/>
                <a:gd name="T2" fmla="*/ 2147483647 w 24"/>
                <a:gd name="T3" fmla="*/ 2147482317 h 10"/>
                <a:gd name="T4" fmla="*/ 2147483647 w 24"/>
                <a:gd name="T5" fmla="*/ 2147482317 h 10"/>
                <a:gd name="T6" fmla="*/ 2147483647 w 24"/>
                <a:gd name="T7" fmla="*/ 0 h 10"/>
                <a:gd name="T8" fmla="*/ 2147483647 w 24"/>
                <a:gd name="T9" fmla="*/ 0 h 10"/>
                <a:gd name="T10" fmla="*/ 2147483647 w 24"/>
                <a:gd name="T11" fmla="*/ 0 h 10"/>
                <a:gd name="T12" fmla="*/ 2147483647 w 24"/>
                <a:gd name="T13" fmla="*/ 0 h 10"/>
                <a:gd name="T14" fmla="*/ 2147483647 w 24"/>
                <a:gd name="T15" fmla="*/ 2147482317 h 10"/>
                <a:gd name="T16" fmla="*/ 2147483647 w 24"/>
                <a:gd name="T17" fmla="*/ 2147482317 h 10"/>
                <a:gd name="T18" fmla="*/ 2147483647 w 24"/>
                <a:gd name="T19" fmla="*/ 2147482317 h 10"/>
                <a:gd name="T20" fmla="*/ 2147483647 w 24"/>
                <a:gd name="T21" fmla="*/ 2147482317 h 10"/>
                <a:gd name="T22" fmla="*/ 2147483647 w 24"/>
                <a:gd name="T23" fmla="*/ 2147482317 h 10"/>
                <a:gd name="T24" fmla="*/ 2147483647 w 24"/>
                <a:gd name="T25" fmla="*/ 2147482317 h 10"/>
                <a:gd name="T26" fmla="*/ 2147483647 w 24"/>
                <a:gd name="T27" fmla="*/ 2147482317 h 10"/>
                <a:gd name="T28" fmla="*/ 2147483647 w 24"/>
                <a:gd name="T29" fmla="*/ 2147482317 h 10"/>
                <a:gd name="T30" fmla="*/ 2147483647 w 24"/>
                <a:gd name="T31" fmla="*/ 2147482317 h 10"/>
                <a:gd name="T32" fmla="*/ 2147483647 w 24"/>
                <a:gd name="T33" fmla="*/ 2147482317 h 10"/>
                <a:gd name="T34" fmla="*/ 0 w 24"/>
                <a:gd name="T35" fmla="*/ 2147482317 h 10"/>
                <a:gd name="T36" fmla="*/ 2147483647 w 24"/>
                <a:gd name="T37" fmla="*/ 2147482317 h 10"/>
                <a:gd name="T38" fmla="*/ 2147483647 w 24"/>
                <a:gd name="T39" fmla="*/ 2147482317 h 10"/>
                <a:gd name="T40" fmla="*/ 2147483647 w 24"/>
                <a:gd name="T41" fmla="*/ 2147482317 h 10"/>
                <a:gd name="T42" fmla="*/ 2147483647 w 24"/>
                <a:gd name="T43" fmla="*/ 2147482317 h 10"/>
                <a:gd name="T44" fmla="*/ 2147483647 w 24"/>
                <a:gd name="T45" fmla="*/ 2147482317 h 10"/>
                <a:gd name="T46" fmla="*/ 2147483647 w 24"/>
                <a:gd name="T47" fmla="*/ 0 h 1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"/>
                <a:gd name="T73" fmla="*/ 0 h 10"/>
                <a:gd name="T74" fmla="*/ 24 w 24"/>
                <a:gd name="T75" fmla="*/ 10 h 1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" h="10">
                  <a:moveTo>
                    <a:pt x="19" y="0"/>
                  </a:moveTo>
                  <a:lnTo>
                    <a:pt x="16" y="3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4" y="3"/>
                  </a:lnTo>
                  <a:lnTo>
                    <a:pt x="21" y="5"/>
                  </a:lnTo>
                  <a:lnTo>
                    <a:pt x="19" y="5"/>
                  </a:lnTo>
                  <a:lnTo>
                    <a:pt x="16" y="7"/>
                  </a:lnTo>
                  <a:lnTo>
                    <a:pt x="12" y="7"/>
                  </a:lnTo>
                  <a:lnTo>
                    <a:pt x="9" y="10"/>
                  </a:lnTo>
                  <a:lnTo>
                    <a:pt x="7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5" y="5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55" name="Freeform 775"/>
            <p:cNvSpPr>
              <a:spLocks/>
            </p:cNvSpPr>
            <p:nvPr/>
          </p:nvSpPr>
          <p:spPr bwMode="auto">
            <a:xfrm>
              <a:off x="887" y="1172"/>
              <a:ext cx="113" cy="26"/>
            </a:xfrm>
            <a:custGeom>
              <a:avLst/>
              <a:gdLst>
                <a:gd name="T0" fmla="*/ 2147483647 w 97"/>
                <a:gd name="T1" fmla="*/ 2147483647 h 24"/>
                <a:gd name="T2" fmla="*/ 2147483647 w 97"/>
                <a:gd name="T3" fmla="*/ 2147483647 h 24"/>
                <a:gd name="T4" fmla="*/ 2147483647 w 97"/>
                <a:gd name="T5" fmla="*/ 2147483647 h 24"/>
                <a:gd name="T6" fmla="*/ 2147483647 w 97"/>
                <a:gd name="T7" fmla="*/ 2147483647 h 24"/>
                <a:gd name="T8" fmla="*/ 2147483647 w 97"/>
                <a:gd name="T9" fmla="*/ 2147483647 h 24"/>
                <a:gd name="T10" fmla="*/ 2147483647 w 97"/>
                <a:gd name="T11" fmla="*/ 2147483647 h 24"/>
                <a:gd name="T12" fmla="*/ 2147483647 w 97"/>
                <a:gd name="T13" fmla="*/ 2147483647 h 24"/>
                <a:gd name="T14" fmla="*/ 2147483647 w 97"/>
                <a:gd name="T15" fmla="*/ 2147483647 h 24"/>
                <a:gd name="T16" fmla="*/ 2147483647 w 97"/>
                <a:gd name="T17" fmla="*/ 2147483647 h 24"/>
                <a:gd name="T18" fmla="*/ 2147483647 w 97"/>
                <a:gd name="T19" fmla="*/ 2147483647 h 24"/>
                <a:gd name="T20" fmla="*/ 2147483647 w 97"/>
                <a:gd name="T21" fmla="*/ 2147483647 h 24"/>
                <a:gd name="T22" fmla="*/ 2147483647 w 97"/>
                <a:gd name="T23" fmla="*/ 0 h 24"/>
                <a:gd name="T24" fmla="*/ 2147483647 w 97"/>
                <a:gd name="T25" fmla="*/ 2147483647 h 24"/>
                <a:gd name="T26" fmla="*/ 2147483647 w 97"/>
                <a:gd name="T27" fmla="*/ 2147483647 h 24"/>
                <a:gd name="T28" fmla="*/ 2147483647 w 97"/>
                <a:gd name="T29" fmla="*/ 2147483647 h 24"/>
                <a:gd name="T30" fmla="*/ 2147483647 w 97"/>
                <a:gd name="T31" fmla="*/ 2147483647 h 24"/>
                <a:gd name="T32" fmla="*/ 2147483647 w 97"/>
                <a:gd name="T33" fmla="*/ 2147483647 h 24"/>
                <a:gd name="T34" fmla="*/ 2147483647 w 97"/>
                <a:gd name="T35" fmla="*/ 2147483647 h 24"/>
                <a:gd name="T36" fmla="*/ 2147483647 w 97"/>
                <a:gd name="T37" fmla="*/ 2147483647 h 24"/>
                <a:gd name="T38" fmla="*/ 2147483647 w 97"/>
                <a:gd name="T39" fmla="*/ 2147483647 h 24"/>
                <a:gd name="T40" fmla="*/ 2147483647 w 97"/>
                <a:gd name="T41" fmla="*/ 2147483647 h 24"/>
                <a:gd name="T42" fmla="*/ 2147483647 w 97"/>
                <a:gd name="T43" fmla="*/ 2147483647 h 24"/>
                <a:gd name="T44" fmla="*/ 2147483647 w 97"/>
                <a:gd name="T45" fmla="*/ 2147483647 h 24"/>
                <a:gd name="T46" fmla="*/ 2147483647 w 97"/>
                <a:gd name="T47" fmla="*/ 2147483647 h 24"/>
                <a:gd name="T48" fmla="*/ 2147483647 w 97"/>
                <a:gd name="T49" fmla="*/ 2147483647 h 24"/>
                <a:gd name="T50" fmla="*/ 2147483647 w 97"/>
                <a:gd name="T51" fmla="*/ 2147483647 h 24"/>
                <a:gd name="T52" fmla="*/ 2147483647 w 97"/>
                <a:gd name="T53" fmla="*/ 2147483647 h 24"/>
                <a:gd name="T54" fmla="*/ 2147483647 w 97"/>
                <a:gd name="T55" fmla="*/ 2147483647 h 24"/>
                <a:gd name="T56" fmla="*/ 2147483647 w 97"/>
                <a:gd name="T57" fmla="*/ 2147483647 h 24"/>
                <a:gd name="T58" fmla="*/ 2147483647 w 97"/>
                <a:gd name="T59" fmla="*/ 2147483647 h 24"/>
                <a:gd name="T60" fmla="*/ 2147483647 w 97"/>
                <a:gd name="T61" fmla="*/ 2147483647 h 24"/>
                <a:gd name="T62" fmla="*/ 2147483647 w 97"/>
                <a:gd name="T63" fmla="*/ 2147483647 h 24"/>
                <a:gd name="T64" fmla="*/ 2147483647 w 97"/>
                <a:gd name="T65" fmla="*/ 2147483647 h 24"/>
                <a:gd name="T66" fmla="*/ 2147483647 w 97"/>
                <a:gd name="T67" fmla="*/ 2147483647 h 24"/>
                <a:gd name="T68" fmla="*/ 2147483647 w 97"/>
                <a:gd name="T69" fmla="*/ 2147483647 h 24"/>
                <a:gd name="T70" fmla="*/ 2147483647 w 97"/>
                <a:gd name="T71" fmla="*/ 2147483647 h 24"/>
                <a:gd name="T72" fmla="*/ 2147483647 w 97"/>
                <a:gd name="T73" fmla="*/ 2147483647 h 24"/>
                <a:gd name="T74" fmla="*/ 2147483647 w 97"/>
                <a:gd name="T75" fmla="*/ 2147483647 h 24"/>
                <a:gd name="T76" fmla="*/ 2147483647 w 97"/>
                <a:gd name="T77" fmla="*/ 2147483647 h 24"/>
                <a:gd name="T78" fmla="*/ 2147483647 w 97"/>
                <a:gd name="T79" fmla="*/ 2147483647 h 24"/>
                <a:gd name="T80" fmla="*/ 2147483647 w 97"/>
                <a:gd name="T81" fmla="*/ 2147483647 h 24"/>
                <a:gd name="T82" fmla="*/ 2147483647 w 97"/>
                <a:gd name="T83" fmla="*/ 2147483647 h 24"/>
                <a:gd name="T84" fmla="*/ 2147483647 w 97"/>
                <a:gd name="T85" fmla="*/ 2147483647 h 24"/>
                <a:gd name="T86" fmla="*/ 2147483647 w 97"/>
                <a:gd name="T87" fmla="*/ 2147483647 h 24"/>
                <a:gd name="T88" fmla="*/ 2147483647 w 97"/>
                <a:gd name="T89" fmla="*/ 2147483647 h 24"/>
                <a:gd name="T90" fmla="*/ 2147483647 w 97"/>
                <a:gd name="T91" fmla="*/ 2147483647 h 24"/>
                <a:gd name="T92" fmla="*/ 0 w 97"/>
                <a:gd name="T93" fmla="*/ 2147483647 h 24"/>
                <a:gd name="T94" fmla="*/ 2147483647 w 97"/>
                <a:gd name="T95" fmla="*/ 2147483647 h 24"/>
                <a:gd name="T96" fmla="*/ 2147483647 w 97"/>
                <a:gd name="T97" fmla="*/ 2147483647 h 24"/>
                <a:gd name="T98" fmla="*/ 2147483647 w 97"/>
                <a:gd name="T99" fmla="*/ 2147483647 h 24"/>
                <a:gd name="T100" fmla="*/ 2147483647 w 97"/>
                <a:gd name="T101" fmla="*/ 2147483647 h 24"/>
                <a:gd name="T102" fmla="*/ 2147483647 w 97"/>
                <a:gd name="T103" fmla="*/ 2147483647 h 24"/>
                <a:gd name="T104" fmla="*/ 2147483647 w 97"/>
                <a:gd name="T105" fmla="*/ 2147483647 h 24"/>
                <a:gd name="T106" fmla="*/ 2147483647 w 97"/>
                <a:gd name="T107" fmla="*/ 2147483647 h 24"/>
                <a:gd name="T108" fmla="*/ 2147483647 w 97"/>
                <a:gd name="T109" fmla="*/ 2147483647 h 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"/>
                <a:gd name="T166" fmla="*/ 0 h 24"/>
                <a:gd name="T167" fmla="*/ 97 w 97"/>
                <a:gd name="T168" fmla="*/ 24 h 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" h="24">
                  <a:moveTo>
                    <a:pt x="37" y="8"/>
                  </a:moveTo>
                  <a:lnTo>
                    <a:pt x="37" y="8"/>
                  </a:lnTo>
                  <a:lnTo>
                    <a:pt x="40" y="8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66" y="3"/>
                  </a:lnTo>
                  <a:lnTo>
                    <a:pt x="66" y="5"/>
                  </a:lnTo>
                  <a:lnTo>
                    <a:pt x="68" y="5"/>
                  </a:lnTo>
                  <a:lnTo>
                    <a:pt x="66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78" y="3"/>
                  </a:lnTo>
                  <a:lnTo>
                    <a:pt x="80" y="3"/>
                  </a:lnTo>
                  <a:lnTo>
                    <a:pt x="78" y="3"/>
                  </a:lnTo>
                  <a:lnTo>
                    <a:pt x="75" y="3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7" y="5"/>
                  </a:lnTo>
                  <a:lnTo>
                    <a:pt x="94" y="5"/>
                  </a:lnTo>
                  <a:lnTo>
                    <a:pt x="92" y="5"/>
                  </a:lnTo>
                  <a:lnTo>
                    <a:pt x="87" y="5"/>
                  </a:lnTo>
                  <a:lnTo>
                    <a:pt x="85" y="5"/>
                  </a:lnTo>
                  <a:lnTo>
                    <a:pt x="87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89" y="10"/>
                  </a:lnTo>
                  <a:lnTo>
                    <a:pt x="87" y="8"/>
                  </a:lnTo>
                  <a:lnTo>
                    <a:pt x="87" y="10"/>
                  </a:lnTo>
                  <a:lnTo>
                    <a:pt x="89" y="10"/>
                  </a:lnTo>
                  <a:lnTo>
                    <a:pt x="92" y="12"/>
                  </a:lnTo>
                  <a:lnTo>
                    <a:pt x="89" y="12"/>
                  </a:lnTo>
                  <a:lnTo>
                    <a:pt x="85" y="12"/>
                  </a:lnTo>
                  <a:lnTo>
                    <a:pt x="80" y="12"/>
                  </a:lnTo>
                  <a:lnTo>
                    <a:pt x="78" y="15"/>
                  </a:lnTo>
                  <a:lnTo>
                    <a:pt x="78" y="17"/>
                  </a:lnTo>
                  <a:lnTo>
                    <a:pt x="73" y="17"/>
                  </a:lnTo>
                  <a:lnTo>
                    <a:pt x="71" y="17"/>
                  </a:lnTo>
                  <a:lnTo>
                    <a:pt x="66" y="15"/>
                  </a:lnTo>
                  <a:lnTo>
                    <a:pt x="66" y="12"/>
                  </a:lnTo>
                  <a:lnTo>
                    <a:pt x="68" y="10"/>
                  </a:lnTo>
                  <a:lnTo>
                    <a:pt x="66" y="10"/>
                  </a:lnTo>
                  <a:lnTo>
                    <a:pt x="63" y="10"/>
                  </a:lnTo>
                  <a:lnTo>
                    <a:pt x="61" y="10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6" y="15"/>
                  </a:lnTo>
                  <a:lnTo>
                    <a:pt x="54" y="15"/>
                  </a:lnTo>
                  <a:lnTo>
                    <a:pt x="52" y="15"/>
                  </a:lnTo>
                  <a:lnTo>
                    <a:pt x="54" y="15"/>
                  </a:lnTo>
                  <a:lnTo>
                    <a:pt x="56" y="15"/>
                  </a:lnTo>
                  <a:lnTo>
                    <a:pt x="56" y="17"/>
                  </a:lnTo>
                  <a:lnTo>
                    <a:pt x="54" y="17"/>
                  </a:lnTo>
                  <a:lnTo>
                    <a:pt x="52" y="19"/>
                  </a:lnTo>
                  <a:lnTo>
                    <a:pt x="49" y="19"/>
                  </a:lnTo>
                  <a:lnTo>
                    <a:pt x="47" y="19"/>
                  </a:lnTo>
                  <a:lnTo>
                    <a:pt x="47" y="17"/>
                  </a:lnTo>
                  <a:lnTo>
                    <a:pt x="45" y="17"/>
                  </a:lnTo>
                  <a:lnTo>
                    <a:pt x="42" y="17"/>
                  </a:lnTo>
                  <a:lnTo>
                    <a:pt x="45" y="19"/>
                  </a:lnTo>
                  <a:lnTo>
                    <a:pt x="42" y="19"/>
                  </a:lnTo>
                  <a:lnTo>
                    <a:pt x="45" y="19"/>
                  </a:lnTo>
                  <a:lnTo>
                    <a:pt x="40" y="19"/>
                  </a:lnTo>
                  <a:lnTo>
                    <a:pt x="42" y="19"/>
                  </a:lnTo>
                  <a:lnTo>
                    <a:pt x="45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37" y="22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2"/>
                  </a:lnTo>
                  <a:lnTo>
                    <a:pt x="30" y="22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6" y="19"/>
                  </a:lnTo>
                  <a:lnTo>
                    <a:pt x="23" y="22"/>
                  </a:lnTo>
                  <a:lnTo>
                    <a:pt x="21" y="22"/>
                  </a:lnTo>
                  <a:lnTo>
                    <a:pt x="14" y="19"/>
                  </a:lnTo>
                  <a:lnTo>
                    <a:pt x="11" y="19"/>
                  </a:lnTo>
                  <a:lnTo>
                    <a:pt x="11" y="22"/>
                  </a:lnTo>
                  <a:lnTo>
                    <a:pt x="9" y="22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9" y="15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6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3" y="12"/>
                  </a:lnTo>
                  <a:lnTo>
                    <a:pt x="21" y="12"/>
                  </a:lnTo>
                  <a:lnTo>
                    <a:pt x="23" y="12"/>
                  </a:lnTo>
                  <a:lnTo>
                    <a:pt x="28" y="12"/>
                  </a:lnTo>
                  <a:lnTo>
                    <a:pt x="30" y="12"/>
                  </a:lnTo>
                  <a:lnTo>
                    <a:pt x="33" y="10"/>
                  </a:lnTo>
                  <a:lnTo>
                    <a:pt x="35" y="10"/>
                  </a:lnTo>
                  <a:lnTo>
                    <a:pt x="33" y="10"/>
                  </a:lnTo>
                  <a:lnTo>
                    <a:pt x="35" y="8"/>
                  </a:lnTo>
                  <a:lnTo>
                    <a:pt x="37" y="8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56" name="Freeform 776"/>
            <p:cNvSpPr>
              <a:spLocks/>
            </p:cNvSpPr>
            <p:nvPr/>
          </p:nvSpPr>
          <p:spPr bwMode="auto">
            <a:xfrm>
              <a:off x="887" y="1172"/>
              <a:ext cx="113" cy="26"/>
            </a:xfrm>
            <a:custGeom>
              <a:avLst/>
              <a:gdLst>
                <a:gd name="T0" fmla="*/ 2147483647 w 97"/>
                <a:gd name="T1" fmla="*/ 2147483647 h 24"/>
                <a:gd name="T2" fmla="*/ 2147483647 w 97"/>
                <a:gd name="T3" fmla="*/ 2147483647 h 24"/>
                <a:gd name="T4" fmla="*/ 2147483647 w 97"/>
                <a:gd name="T5" fmla="*/ 2147483647 h 24"/>
                <a:gd name="T6" fmla="*/ 2147483647 w 97"/>
                <a:gd name="T7" fmla="*/ 2147483647 h 24"/>
                <a:gd name="T8" fmla="*/ 2147483647 w 97"/>
                <a:gd name="T9" fmla="*/ 2147483647 h 24"/>
                <a:gd name="T10" fmla="*/ 2147483647 w 97"/>
                <a:gd name="T11" fmla="*/ 2147483647 h 24"/>
                <a:gd name="T12" fmla="*/ 2147483647 w 97"/>
                <a:gd name="T13" fmla="*/ 2147483647 h 24"/>
                <a:gd name="T14" fmla="*/ 2147483647 w 97"/>
                <a:gd name="T15" fmla="*/ 2147483647 h 24"/>
                <a:gd name="T16" fmla="*/ 2147483647 w 97"/>
                <a:gd name="T17" fmla="*/ 2147483647 h 24"/>
                <a:gd name="T18" fmla="*/ 2147483647 w 97"/>
                <a:gd name="T19" fmla="*/ 2147483647 h 24"/>
                <a:gd name="T20" fmla="*/ 2147483647 w 97"/>
                <a:gd name="T21" fmla="*/ 2147483647 h 24"/>
                <a:gd name="T22" fmla="*/ 2147483647 w 97"/>
                <a:gd name="T23" fmla="*/ 0 h 24"/>
                <a:gd name="T24" fmla="*/ 2147483647 w 97"/>
                <a:gd name="T25" fmla="*/ 2147483647 h 24"/>
                <a:gd name="T26" fmla="*/ 2147483647 w 97"/>
                <a:gd name="T27" fmla="*/ 2147483647 h 24"/>
                <a:gd name="T28" fmla="*/ 2147483647 w 97"/>
                <a:gd name="T29" fmla="*/ 2147483647 h 24"/>
                <a:gd name="T30" fmla="*/ 2147483647 w 97"/>
                <a:gd name="T31" fmla="*/ 2147483647 h 24"/>
                <a:gd name="T32" fmla="*/ 2147483647 w 97"/>
                <a:gd name="T33" fmla="*/ 2147483647 h 24"/>
                <a:gd name="T34" fmla="*/ 2147483647 w 97"/>
                <a:gd name="T35" fmla="*/ 2147483647 h 24"/>
                <a:gd name="T36" fmla="*/ 2147483647 w 97"/>
                <a:gd name="T37" fmla="*/ 2147483647 h 24"/>
                <a:gd name="T38" fmla="*/ 2147483647 w 97"/>
                <a:gd name="T39" fmla="*/ 2147483647 h 24"/>
                <a:gd name="T40" fmla="*/ 2147483647 w 97"/>
                <a:gd name="T41" fmla="*/ 2147483647 h 24"/>
                <a:gd name="T42" fmla="*/ 2147483647 w 97"/>
                <a:gd name="T43" fmla="*/ 2147483647 h 24"/>
                <a:gd name="T44" fmla="*/ 2147483647 w 97"/>
                <a:gd name="T45" fmla="*/ 2147483647 h 24"/>
                <a:gd name="T46" fmla="*/ 2147483647 w 97"/>
                <a:gd name="T47" fmla="*/ 2147483647 h 24"/>
                <a:gd name="T48" fmla="*/ 2147483647 w 97"/>
                <a:gd name="T49" fmla="*/ 2147483647 h 24"/>
                <a:gd name="T50" fmla="*/ 2147483647 w 97"/>
                <a:gd name="T51" fmla="*/ 2147483647 h 24"/>
                <a:gd name="T52" fmla="*/ 2147483647 w 97"/>
                <a:gd name="T53" fmla="*/ 2147483647 h 24"/>
                <a:gd name="T54" fmla="*/ 2147483647 w 97"/>
                <a:gd name="T55" fmla="*/ 2147483647 h 24"/>
                <a:gd name="T56" fmla="*/ 2147483647 w 97"/>
                <a:gd name="T57" fmla="*/ 2147483647 h 24"/>
                <a:gd name="T58" fmla="*/ 2147483647 w 97"/>
                <a:gd name="T59" fmla="*/ 2147483647 h 24"/>
                <a:gd name="T60" fmla="*/ 2147483647 w 97"/>
                <a:gd name="T61" fmla="*/ 2147483647 h 24"/>
                <a:gd name="T62" fmla="*/ 2147483647 w 97"/>
                <a:gd name="T63" fmla="*/ 2147483647 h 24"/>
                <a:gd name="T64" fmla="*/ 2147483647 w 97"/>
                <a:gd name="T65" fmla="*/ 2147483647 h 24"/>
                <a:gd name="T66" fmla="*/ 2147483647 w 97"/>
                <a:gd name="T67" fmla="*/ 2147483647 h 24"/>
                <a:gd name="T68" fmla="*/ 2147483647 w 97"/>
                <a:gd name="T69" fmla="*/ 2147483647 h 24"/>
                <a:gd name="T70" fmla="*/ 2147483647 w 97"/>
                <a:gd name="T71" fmla="*/ 2147483647 h 24"/>
                <a:gd name="T72" fmla="*/ 2147483647 w 97"/>
                <a:gd name="T73" fmla="*/ 2147483647 h 24"/>
                <a:gd name="T74" fmla="*/ 2147483647 w 97"/>
                <a:gd name="T75" fmla="*/ 2147483647 h 24"/>
                <a:gd name="T76" fmla="*/ 2147483647 w 97"/>
                <a:gd name="T77" fmla="*/ 2147483647 h 24"/>
                <a:gd name="T78" fmla="*/ 2147483647 w 97"/>
                <a:gd name="T79" fmla="*/ 2147483647 h 24"/>
                <a:gd name="T80" fmla="*/ 2147483647 w 97"/>
                <a:gd name="T81" fmla="*/ 2147483647 h 24"/>
                <a:gd name="T82" fmla="*/ 2147483647 w 97"/>
                <a:gd name="T83" fmla="*/ 2147483647 h 24"/>
                <a:gd name="T84" fmla="*/ 2147483647 w 97"/>
                <a:gd name="T85" fmla="*/ 2147483647 h 24"/>
                <a:gd name="T86" fmla="*/ 2147483647 w 97"/>
                <a:gd name="T87" fmla="*/ 2147483647 h 24"/>
                <a:gd name="T88" fmla="*/ 2147483647 w 97"/>
                <a:gd name="T89" fmla="*/ 2147483647 h 24"/>
                <a:gd name="T90" fmla="*/ 2147483647 w 97"/>
                <a:gd name="T91" fmla="*/ 2147483647 h 24"/>
                <a:gd name="T92" fmla="*/ 0 w 97"/>
                <a:gd name="T93" fmla="*/ 2147483647 h 24"/>
                <a:gd name="T94" fmla="*/ 2147483647 w 97"/>
                <a:gd name="T95" fmla="*/ 2147483647 h 24"/>
                <a:gd name="T96" fmla="*/ 2147483647 w 97"/>
                <a:gd name="T97" fmla="*/ 2147483647 h 24"/>
                <a:gd name="T98" fmla="*/ 2147483647 w 97"/>
                <a:gd name="T99" fmla="*/ 2147483647 h 24"/>
                <a:gd name="T100" fmla="*/ 2147483647 w 97"/>
                <a:gd name="T101" fmla="*/ 2147483647 h 24"/>
                <a:gd name="T102" fmla="*/ 2147483647 w 97"/>
                <a:gd name="T103" fmla="*/ 2147483647 h 24"/>
                <a:gd name="T104" fmla="*/ 2147483647 w 97"/>
                <a:gd name="T105" fmla="*/ 2147483647 h 24"/>
                <a:gd name="T106" fmla="*/ 2147483647 w 97"/>
                <a:gd name="T107" fmla="*/ 2147483647 h 24"/>
                <a:gd name="T108" fmla="*/ 2147483647 w 97"/>
                <a:gd name="T109" fmla="*/ 2147483647 h 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"/>
                <a:gd name="T166" fmla="*/ 0 h 24"/>
                <a:gd name="T167" fmla="*/ 97 w 97"/>
                <a:gd name="T168" fmla="*/ 24 h 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" h="24">
                  <a:moveTo>
                    <a:pt x="37" y="8"/>
                  </a:moveTo>
                  <a:lnTo>
                    <a:pt x="37" y="8"/>
                  </a:lnTo>
                  <a:lnTo>
                    <a:pt x="40" y="8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66" y="3"/>
                  </a:lnTo>
                  <a:lnTo>
                    <a:pt x="66" y="5"/>
                  </a:lnTo>
                  <a:lnTo>
                    <a:pt x="68" y="5"/>
                  </a:lnTo>
                  <a:lnTo>
                    <a:pt x="66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78" y="3"/>
                  </a:lnTo>
                  <a:lnTo>
                    <a:pt x="80" y="3"/>
                  </a:lnTo>
                  <a:lnTo>
                    <a:pt x="78" y="3"/>
                  </a:lnTo>
                  <a:lnTo>
                    <a:pt x="75" y="3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7" y="5"/>
                  </a:lnTo>
                  <a:lnTo>
                    <a:pt x="94" y="5"/>
                  </a:lnTo>
                  <a:lnTo>
                    <a:pt x="92" y="5"/>
                  </a:lnTo>
                  <a:lnTo>
                    <a:pt x="87" y="5"/>
                  </a:lnTo>
                  <a:lnTo>
                    <a:pt x="85" y="5"/>
                  </a:lnTo>
                  <a:lnTo>
                    <a:pt x="87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89" y="10"/>
                  </a:lnTo>
                  <a:lnTo>
                    <a:pt x="87" y="8"/>
                  </a:lnTo>
                  <a:lnTo>
                    <a:pt x="87" y="10"/>
                  </a:lnTo>
                  <a:lnTo>
                    <a:pt x="89" y="10"/>
                  </a:lnTo>
                  <a:lnTo>
                    <a:pt x="92" y="12"/>
                  </a:lnTo>
                  <a:lnTo>
                    <a:pt x="89" y="12"/>
                  </a:lnTo>
                  <a:lnTo>
                    <a:pt x="85" y="12"/>
                  </a:lnTo>
                  <a:lnTo>
                    <a:pt x="80" y="12"/>
                  </a:lnTo>
                  <a:lnTo>
                    <a:pt x="78" y="15"/>
                  </a:lnTo>
                  <a:lnTo>
                    <a:pt x="78" y="17"/>
                  </a:lnTo>
                  <a:lnTo>
                    <a:pt x="73" y="17"/>
                  </a:lnTo>
                  <a:lnTo>
                    <a:pt x="71" y="17"/>
                  </a:lnTo>
                  <a:lnTo>
                    <a:pt x="66" y="15"/>
                  </a:lnTo>
                  <a:lnTo>
                    <a:pt x="66" y="12"/>
                  </a:lnTo>
                  <a:lnTo>
                    <a:pt x="68" y="10"/>
                  </a:lnTo>
                  <a:lnTo>
                    <a:pt x="66" y="10"/>
                  </a:lnTo>
                  <a:lnTo>
                    <a:pt x="63" y="10"/>
                  </a:lnTo>
                  <a:lnTo>
                    <a:pt x="61" y="10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6" y="15"/>
                  </a:lnTo>
                  <a:lnTo>
                    <a:pt x="54" y="15"/>
                  </a:lnTo>
                  <a:lnTo>
                    <a:pt x="52" y="15"/>
                  </a:lnTo>
                  <a:lnTo>
                    <a:pt x="54" y="15"/>
                  </a:lnTo>
                  <a:lnTo>
                    <a:pt x="56" y="15"/>
                  </a:lnTo>
                  <a:lnTo>
                    <a:pt x="56" y="17"/>
                  </a:lnTo>
                  <a:lnTo>
                    <a:pt x="54" y="17"/>
                  </a:lnTo>
                  <a:lnTo>
                    <a:pt x="52" y="19"/>
                  </a:lnTo>
                  <a:lnTo>
                    <a:pt x="49" y="19"/>
                  </a:lnTo>
                  <a:lnTo>
                    <a:pt x="47" y="19"/>
                  </a:lnTo>
                  <a:lnTo>
                    <a:pt x="47" y="17"/>
                  </a:lnTo>
                  <a:lnTo>
                    <a:pt x="45" y="17"/>
                  </a:lnTo>
                  <a:lnTo>
                    <a:pt x="42" y="17"/>
                  </a:lnTo>
                  <a:lnTo>
                    <a:pt x="45" y="19"/>
                  </a:lnTo>
                  <a:lnTo>
                    <a:pt x="42" y="19"/>
                  </a:lnTo>
                  <a:lnTo>
                    <a:pt x="45" y="19"/>
                  </a:lnTo>
                  <a:lnTo>
                    <a:pt x="40" y="19"/>
                  </a:lnTo>
                  <a:lnTo>
                    <a:pt x="42" y="19"/>
                  </a:lnTo>
                  <a:lnTo>
                    <a:pt x="45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37" y="22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2"/>
                  </a:lnTo>
                  <a:lnTo>
                    <a:pt x="30" y="22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6" y="19"/>
                  </a:lnTo>
                  <a:lnTo>
                    <a:pt x="23" y="22"/>
                  </a:lnTo>
                  <a:lnTo>
                    <a:pt x="21" y="22"/>
                  </a:lnTo>
                  <a:lnTo>
                    <a:pt x="14" y="19"/>
                  </a:lnTo>
                  <a:lnTo>
                    <a:pt x="11" y="19"/>
                  </a:lnTo>
                  <a:lnTo>
                    <a:pt x="11" y="22"/>
                  </a:lnTo>
                  <a:lnTo>
                    <a:pt x="9" y="22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9" y="15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6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3" y="12"/>
                  </a:lnTo>
                  <a:lnTo>
                    <a:pt x="21" y="12"/>
                  </a:lnTo>
                  <a:lnTo>
                    <a:pt x="23" y="12"/>
                  </a:lnTo>
                  <a:lnTo>
                    <a:pt x="28" y="12"/>
                  </a:lnTo>
                  <a:lnTo>
                    <a:pt x="30" y="12"/>
                  </a:lnTo>
                  <a:lnTo>
                    <a:pt x="33" y="10"/>
                  </a:lnTo>
                  <a:lnTo>
                    <a:pt x="35" y="10"/>
                  </a:lnTo>
                  <a:lnTo>
                    <a:pt x="33" y="10"/>
                  </a:lnTo>
                  <a:lnTo>
                    <a:pt x="35" y="8"/>
                  </a:lnTo>
                  <a:lnTo>
                    <a:pt x="37" y="8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57" name="Freeform 777"/>
            <p:cNvSpPr>
              <a:spLocks/>
            </p:cNvSpPr>
            <p:nvPr/>
          </p:nvSpPr>
          <p:spPr bwMode="auto">
            <a:xfrm>
              <a:off x="1011" y="1183"/>
              <a:ext cx="22" cy="2"/>
            </a:xfrm>
            <a:custGeom>
              <a:avLst/>
              <a:gdLst>
                <a:gd name="T0" fmla="*/ 2147483647 w 19"/>
                <a:gd name="T1" fmla="*/ 0 h 2"/>
                <a:gd name="T2" fmla="*/ 2147483647 w 19"/>
                <a:gd name="T3" fmla="*/ 0 h 2"/>
                <a:gd name="T4" fmla="*/ 2147483647 w 19"/>
                <a:gd name="T5" fmla="*/ 0 h 2"/>
                <a:gd name="T6" fmla="*/ 2147483647 w 19"/>
                <a:gd name="T7" fmla="*/ 0 h 2"/>
                <a:gd name="T8" fmla="*/ 2147483647 w 19"/>
                <a:gd name="T9" fmla="*/ 2147482112 h 2"/>
                <a:gd name="T10" fmla="*/ 2147483647 w 19"/>
                <a:gd name="T11" fmla="*/ 2147482112 h 2"/>
                <a:gd name="T12" fmla="*/ 2147483647 w 19"/>
                <a:gd name="T13" fmla="*/ 2147482112 h 2"/>
                <a:gd name="T14" fmla="*/ 0 w 19"/>
                <a:gd name="T15" fmla="*/ 0 h 2"/>
                <a:gd name="T16" fmla="*/ 2147483647 w 19"/>
                <a:gd name="T17" fmla="*/ 0 h 2"/>
                <a:gd name="T18" fmla="*/ 2147483647 w 19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"/>
                <a:gd name="T32" fmla="*/ 19 w 19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">
                  <a:moveTo>
                    <a:pt x="12" y="0"/>
                  </a:moveTo>
                  <a:lnTo>
                    <a:pt x="14" y="0"/>
                  </a:lnTo>
                  <a:lnTo>
                    <a:pt x="19" y="0"/>
                  </a:lnTo>
                  <a:lnTo>
                    <a:pt x="17" y="2"/>
                  </a:lnTo>
                  <a:lnTo>
                    <a:pt x="1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58" name="Freeform 778"/>
            <p:cNvSpPr>
              <a:spLocks/>
            </p:cNvSpPr>
            <p:nvPr/>
          </p:nvSpPr>
          <p:spPr bwMode="auto">
            <a:xfrm>
              <a:off x="1011" y="1183"/>
              <a:ext cx="22" cy="2"/>
            </a:xfrm>
            <a:custGeom>
              <a:avLst/>
              <a:gdLst>
                <a:gd name="T0" fmla="*/ 2147483647 w 19"/>
                <a:gd name="T1" fmla="*/ 0 h 2"/>
                <a:gd name="T2" fmla="*/ 2147483647 w 19"/>
                <a:gd name="T3" fmla="*/ 0 h 2"/>
                <a:gd name="T4" fmla="*/ 2147483647 w 19"/>
                <a:gd name="T5" fmla="*/ 0 h 2"/>
                <a:gd name="T6" fmla="*/ 2147483647 w 19"/>
                <a:gd name="T7" fmla="*/ 0 h 2"/>
                <a:gd name="T8" fmla="*/ 2147483647 w 19"/>
                <a:gd name="T9" fmla="*/ 2147482112 h 2"/>
                <a:gd name="T10" fmla="*/ 2147483647 w 19"/>
                <a:gd name="T11" fmla="*/ 2147482112 h 2"/>
                <a:gd name="T12" fmla="*/ 2147483647 w 19"/>
                <a:gd name="T13" fmla="*/ 2147482112 h 2"/>
                <a:gd name="T14" fmla="*/ 0 w 19"/>
                <a:gd name="T15" fmla="*/ 0 h 2"/>
                <a:gd name="T16" fmla="*/ 2147483647 w 19"/>
                <a:gd name="T17" fmla="*/ 0 h 2"/>
                <a:gd name="T18" fmla="*/ 2147483647 w 19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"/>
                <a:gd name="T32" fmla="*/ 19 w 19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">
                  <a:moveTo>
                    <a:pt x="12" y="0"/>
                  </a:moveTo>
                  <a:lnTo>
                    <a:pt x="14" y="0"/>
                  </a:lnTo>
                  <a:lnTo>
                    <a:pt x="19" y="0"/>
                  </a:lnTo>
                  <a:lnTo>
                    <a:pt x="17" y="2"/>
                  </a:lnTo>
                  <a:lnTo>
                    <a:pt x="1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59" name="Freeform 779"/>
            <p:cNvSpPr>
              <a:spLocks/>
            </p:cNvSpPr>
            <p:nvPr/>
          </p:nvSpPr>
          <p:spPr bwMode="auto">
            <a:xfrm>
              <a:off x="1035" y="1164"/>
              <a:ext cx="56" cy="11"/>
            </a:xfrm>
            <a:custGeom>
              <a:avLst/>
              <a:gdLst>
                <a:gd name="T0" fmla="*/ 2147483647 w 47"/>
                <a:gd name="T1" fmla="*/ 0 h 10"/>
                <a:gd name="T2" fmla="*/ 2147483647 w 47"/>
                <a:gd name="T3" fmla="*/ 0 h 10"/>
                <a:gd name="T4" fmla="*/ 2147483647 w 47"/>
                <a:gd name="T5" fmla="*/ 0 h 10"/>
                <a:gd name="T6" fmla="*/ 2147483647 w 47"/>
                <a:gd name="T7" fmla="*/ 0 h 10"/>
                <a:gd name="T8" fmla="*/ 2147483647 w 47"/>
                <a:gd name="T9" fmla="*/ 0 h 10"/>
                <a:gd name="T10" fmla="*/ 2147483647 w 47"/>
                <a:gd name="T11" fmla="*/ 0 h 10"/>
                <a:gd name="T12" fmla="*/ 2147483647 w 47"/>
                <a:gd name="T13" fmla="*/ 0 h 10"/>
                <a:gd name="T14" fmla="*/ 2147483647 w 47"/>
                <a:gd name="T15" fmla="*/ 0 h 10"/>
                <a:gd name="T16" fmla="*/ 2147483647 w 47"/>
                <a:gd name="T17" fmla="*/ 0 h 10"/>
                <a:gd name="T18" fmla="*/ 2147483647 w 47"/>
                <a:gd name="T19" fmla="*/ 0 h 10"/>
                <a:gd name="T20" fmla="*/ 2147483647 w 47"/>
                <a:gd name="T21" fmla="*/ 0 h 10"/>
                <a:gd name="T22" fmla="*/ 2147483647 w 47"/>
                <a:gd name="T23" fmla="*/ 2147483647 h 10"/>
                <a:gd name="T24" fmla="*/ 2147483647 w 47"/>
                <a:gd name="T25" fmla="*/ 2147483647 h 10"/>
                <a:gd name="T26" fmla="*/ 2147483647 w 47"/>
                <a:gd name="T27" fmla="*/ 2147483647 h 10"/>
                <a:gd name="T28" fmla="*/ 2147483647 w 47"/>
                <a:gd name="T29" fmla="*/ 2147483647 h 10"/>
                <a:gd name="T30" fmla="*/ 2147483647 w 47"/>
                <a:gd name="T31" fmla="*/ 2147483647 h 10"/>
                <a:gd name="T32" fmla="*/ 2147483647 w 47"/>
                <a:gd name="T33" fmla="*/ 2147483647 h 10"/>
                <a:gd name="T34" fmla="*/ 2147483647 w 47"/>
                <a:gd name="T35" fmla="*/ 2147483647 h 10"/>
                <a:gd name="T36" fmla="*/ 2147483647 w 47"/>
                <a:gd name="T37" fmla="*/ 2147483647 h 10"/>
                <a:gd name="T38" fmla="*/ 2147483647 w 47"/>
                <a:gd name="T39" fmla="*/ 2147483647 h 10"/>
                <a:gd name="T40" fmla="*/ 2147483647 w 47"/>
                <a:gd name="T41" fmla="*/ 2147483647 h 10"/>
                <a:gd name="T42" fmla="*/ 2147483647 w 47"/>
                <a:gd name="T43" fmla="*/ 2147483647 h 10"/>
                <a:gd name="T44" fmla="*/ 2147483647 w 47"/>
                <a:gd name="T45" fmla="*/ 2147483647 h 10"/>
                <a:gd name="T46" fmla="*/ 2147483647 w 47"/>
                <a:gd name="T47" fmla="*/ 2147483647 h 10"/>
                <a:gd name="T48" fmla="*/ 2147483647 w 47"/>
                <a:gd name="T49" fmla="*/ 2147483647 h 10"/>
                <a:gd name="T50" fmla="*/ 2147483647 w 47"/>
                <a:gd name="T51" fmla="*/ 2147483647 h 10"/>
                <a:gd name="T52" fmla="*/ 2147483647 w 47"/>
                <a:gd name="T53" fmla="*/ 2147483647 h 10"/>
                <a:gd name="T54" fmla="*/ 2147483647 w 47"/>
                <a:gd name="T55" fmla="*/ 2147483647 h 10"/>
                <a:gd name="T56" fmla="*/ 2147483647 w 47"/>
                <a:gd name="T57" fmla="*/ 2147483647 h 10"/>
                <a:gd name="T58" fmla="*/ 2147483647 w 47"/>
                <a:gd name="T59" fmla="*/ 2147483647 h 10"/>
                <a:gd name="T60" fmla="*/ 2147483647 w 47"/>
                <a:gd name="T61" fmla="*/ 2147483647 h 10"/>
                <a:gd name="T62" fmla="*/ 2147483647 w 47"/>
                <a:gd name="T63" fmla="*/ 2147483647 h 10"/>
                <a:gd name="T64" fmla="*/ 2147483647 w 47"/>
                <a:gd name="T65" fmla="*/ 2147483647 h 10"/>
                <a:gd name="T66" fmla="*/ 2147483647 w 47"/>
                <a:gd name="T67" fmla="*/ 2147483647 h 10"/>
                <a:gd name="T68" fmla="*/ 2147483647 w 47"/>
                <a:gd name="T69" fmla="*/ 2147483647 h 10"/>
                <a:gd name="T70" fmla="*/ 2147483647 w 47"/>
                <a:gd name="T71" fmla="*/ 2147483647 h 10"/>
                <a:gd name="T72" fmla="*/ 2147483647 w 47"/>
                <a:gd name="T73" fmla="*/ 2147483647 h 10"/>
                <a:gd name="T74" fmla="*/ 2147483647 w 47"/>
                <a:gd name="T75" fmla="*/ 2147483647 h 10"/>
                <a:gd name="T76" fmla="*/ 2147483647 w 47"/>
                <a:gd name="T77" fmla="*/ 2147483647 h 10"/>
                <a:gd name="T78" fmla="*/ 2147483647 w 47"/>
                <a:gd name="T79" fmla="*/ 2147483647 h 10"/>
                <a:gd name="T80" fmla="*/ 2147483647 w 47"/>
                <a:gd name="T81" fmla="*/ 2147483647 h 10"/>
                <a:gd name="T82" fmla="*/ 2147483647 w 47"/>
                <a:gd name="T83" fmla="*/ 2147483647 h 10"/>
                <a:gd name="T84" fmla="*/ 2147483647 w 47"/>
                <a:gd name="T85" fmla="*/ 2147483647 h 10"/>
                <a:gd name="T86" fmla="*/ 2147483647 w 47"/>
                <a:gd name="T87" fmla="*/ 2147483647 h 10"/>
                <a:gd name="T88" fmla="*/ 2147483647 w 47"/>
                <a:gd name="T89" fmla="*/ 2147483647 h 10"/>
                <a:gd name="T90" fmla="*/ 2147483647 w 47"/>
                <a:gd name="T91" fmla="*/ 2147483647 h 10"/>
                <a:gd name="T92" fmla="*/ 0 w 47"/>
                <a:gd name="T93" fmla="*/ 2147483647 h 10"/>
                <a:gd name="T94" fmla="*/ 0 w 47"/>
                <a:gd name="T95" fmla="*/ 2147483647 h 10"/>
                <a:gd name="T96" fmla="*/ 0 w 47"/>
                <a:gd name="T97" fmla="*/ 2147483647 h 10"/>
                <a:gd name="T98" fmla="*/ 0 w 47"/>
                <a:gd name="T99" fmla="*/ 2147483647 h 10"/>
                <a:gd name="T100" fmla="*/ 0 w 47"/>
                <a:gd name="T101" fmla="*/ 2147483647 h 10"/>
                <a:gd name="T102" fmla="*/ 0 w 47"/>
                <a:gd name="T103" fmla="*/ 2147483647 h 10"/>
                <a:gd name="T104" fmla="*/ 0 w 47"/>
                <a:gd name="T105" fmla="*/ 2147483647 h 10"/>
                <a:gd name="T106" fmla="*/ 0 w 47"/>
                <a:gd name="T107" fmla="*/ 2147483647 h 10"/>
                <a:gd name="T108" fmla="*/ 2147483647 w 47"/>
                <a:gd name="T109" fmla="*/ 2147483647 h 10"/>
                <a:gd name="T110" fmla="*/ 2147483647 w 47"/>
                <a:gd name="T111" fmla="*/ 2147483647 h 10"/>
                <a:gd name="T112" fmla="*/ 2147483647 w 47"/>
                <a:gd name="T113" fmla="*/ 2147483647 h 10"/>
                <a:gd name="T114" fmla="*/ 2147483647 w 47"/>
                <a:gd name="T115" fmla="*/ 2147483647 h 10"/>
                <a:gd name="T116" fmla="*/ 2147483647 w 47"/>
                <a:gd name="T117" fmla="*/ 0 h 10"/>
                <a:gd name="T118" fmla="*/ 2147483647 w 47"/>
                <a:gd name="T119" fmla="*/ 0 h 10"/>
                <a:gd name="T120" fmla="*/ 2147483647 w 47"/>
                <a:gd name="T121" fmla="*/ 0 h 1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7"/>
                <a:gd name="T184" fmla="*/ 0 h 10"/>
                <a:gd name="T185" fmla="*/ 47 w 47"/>
                <a:gd name="T186" fmla="*/ 10 h 1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7" h="10">
                  <a:moveTo>
                    <a:pt x="17" y="0"/>
                  </a:moveTo>
                  <a:lnTo>
                    <a:pt x="19" y="0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3"/>
                  </a:lnTo>
                  <a:lnTo>
                    <a:pt x="36" y="3"/>
                  </a:lnTo>
                  <a:lnTo>
                    <a:pt x="33" y="3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31" y="5"/>
                  </a:lnTo>
                  <a:lnTo>
                    <a:pt x="33" y="5"/>
                  </a:lnTo>
                  <a:lnTo>
                    <a:pt x="36" y="5"/>
                  </a:lnTo>
                  <a:lnTo>
                    <a:pt x="40" y="5"/>
                  </a:lnTo>
                  <a:lnTo>
                    <a:pt x="43" y="5"/>
                  </a:lnTo>
                  <a:lnTo>
                    <a:pt x="40" y="7"/>
                  </a:lnTo>
                  <a:lnTo>
                    <a:pt x="38" y="7"/>
                  </a:lnTo>
                  <a:lnTo>
                    <a:pt x="31" y="10"/>
                  </a:lnTo>
                  <a:lnTo>
                    <a:pt x="29" y="10"/>
                  </a:lnTo>
                  <a:lnTo>
                    <a:pt x="17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4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60" name="Freeform 780"/>
            <p:cNvSpPr>
              <a:spLocks/>
            </p:cNvSpPr>
            <p:nvPr/>
          </p:nvSpPr>
          <p:spPr bwMode="auto">
            <a:xfrm>
              <a:off x="1035" y="1164"/>
              <a:ext cx="56" cy="11"/>
            </a:xfrm>
            <a:custGeom>
              <a:avLst/>
              <a:gdLst>
                <a:gd name="T0" fmla="*/ 2147483647 w 47"/>
                <a:gd name="T1" fmla="*/ 0 h 10"/>
                <a:gd name="T2" fmla="*/ 2147483647 w 47"/>
                <a:gd name="T3" fmla="*/ 0 h 10"/>
                <a:gd name="T4" fmla="*/ 2147483647 w 47"/>
                <a:gd name="T5" fmla="*/ 0 h 10"/>
                <a:gd name="T6" fmla="*/ 2147483647 w 47"/>
                <a:gd name="T7" fmla="*/ 0 h 10"/>
                <a:gd name="T8" fmla="*/ 2147483647 w 47"/>
                <a:gd name="T9" fmla="*/ 0 h 10"/>
                <a:gd name="T10" fmla="*/ 2147483647 w 47"/>
                <a:gd name="T11" fmla="*/ 0 h 10"/>
                <a:gd name="T12" fmla="*/ 2147483647 w 47"/>
                <a:gd name="T13" fmla="*/ 0 h 10"/>
                <a:gd name="T14" fmla="*/ 2147483647 w 47"/>
                <a:gd name="T15" fmla="*/ 0 h 10"/>
                <a:gd name="T16" fmla="*/ 2147483647 w 47"/>
                <a:gd name="T17" fmla="*/ 0 h 10"/>
                <a:gd name="T18" fmla="*/ 2147483647 w 47"/>
                <a:gd name="T19" fmla="*/ 0 h 10"/>
                <a:gd name="T20" fmla="*/ 2147483647 w 47"/>
                <a:gd name="T21" fmla="*/ 0 h 10"/>
                <a:gd name="T22" fmla="*/ 2147483647 w 47"/>
                <a:gd name="T23" fmla="*/ 2147483647 h 10"/>
                <a:gd name="T24" fmla="*/ 2147483647 w 47"/>
                <a:gd name="T25" fmla="*/ 2147483647 h 10"/>
                <a:gd name="T26" fmla="*/ 2147483647 w 47"/>
                <a:gd name="T27" fmla="*/ 2147483647 h 10"/>
                <a:gd name="T28" fmla="*/ 2147483647 w 47"/>
                <a:gd name="T29" fmla="*/ 2147483647 h 10"/>
                <a:gd name="T30" fmla="*/ 2147483647 w 47"/>
                <a:gd name="T31" fmla="*/ 2147483647 h 10"/>
                <a:gd name="T32" fmla="*/ 2147483647 w 47"/>
                <a:gd name="T33" fmla="*/ 2147483647 h 10"/>
                <a:gd name="T34" fmla="*/ 2147483647 w 47"/>
                <a:gd name="T35" fmla="*/ 2147483647 h 10"/>
                <a:gd name="T36" fmla="*/ 2147483647 w 47"/>
                <a:gd name="T37" fmla="*/ 2147483647 h 10"/>
                <a:gd name="T38" fmla="*/ 2147483647 w 47"/>
                <a:gd name="T39" fmla="*/ 2147483647 h 10"/>
                <a:gd name="T40" fmla="*/ 2147483647 w 47"/>
                <a:gd name="T41" fmla="*/ 2147483647 h 10"/>
                <a:gd name="T42" fmla="*/ 2147483647 w 47"/>
                <a:gd name="T43" fmla="*/ 2147483647 h 10"/>
                <a:gd name="T44" fmla="*/ 2147483647 w 47"/>
                <a:gd name="T45" fmla="*/ 2147483647 h 10"/>
                <a:gd name="T46" fmla="*/ 2147483647 w 47"/>
                <a:gd name="T47" fmla="*/ 2147483647 h 10"/>
                <a:gd name="T48" fmla="*/ 2147483647 w 47"/>
                <a:gd name="T49" fmla="*/ 2147483647 h 10"/>
                <a:gd name="T50" fmla="*/ 2147483647 w 47"/>
                <a:gd name="T51" fmla="*/ 2147483647 h 10"/>
                <a:gd name="T52" fmla="*/ 2147483647 w 47"/>
                <a:gd name="T53" fmla="*/ 2147483647 h 10"/>
                <a:gd name="T54" fmla="*/ 2147483647 w 47"/>
                <a:gd name="T55" fmla="*/ 2147483647 h 10"/>
                <a:gd name="T56" fmla="*/ 2147483647 w 47"/>
                <a:gd name="T57" fmla="*/ 2147483647 h 10"/>
                <a:gd name="T58" fmla="*/ 2147483647 w 47"/>
                <a:gd name="T59" fmla="*/ 2147483647 h 10"/>
                <a:gd name="T60" fmla="*/ 2147483647 w 47"/>
                <a:gd name="T61" fmla="*/ 2147483647 h 10"/>
                <a:gd name="T62" fmla="*/ 2147483647 w 47"/>
                <a:gd name="T63" fmla="*/ 2147483647 h 10"/>
                <a:gd name="T64" fmla="*/ 2147483647 w 47"/>
                <a:gd name="T65" fmla="*/ 2147483647 h 10"/>
                <a:gd name="T66" fmla="*/ 2147483647 w 47"/>
                <a:gd name="T67" fmla="*/ 2147483647 h 10"/>
                <a:gd name="T68" fmla="*/ 2147483647 w 47"/>
                <a:gd name="T69" fmla="*/ 2147483647 h 10"/>
                <a:gd name="T70" fmla="*/ 2147483647 w 47"/>
                <a:gd name="T71" fmla="*/ 2147483647 h 10"/>
                <a:gd name="T72" fmla="*/ 2147483647 w 47"/>
                <a:gd name="T73" fmla="*/ 2147483647 h 10"/>
                <a:gd name="T74" fmla="*/ 2147483647 w 47"/>
                <a:gd name="T75" fmla="*/ 2147483647 h 10"/>
                <a:gd name="T76" fmla="*/ 2147483647 w 47"/>
                <a:gd name="T77" fmla="*/ 2147483647 h 10"/>
                <a:gd name="T78" fmla="*/ 2147483647 w 47"/>
                <a:gd name="T79" fmla="*/ 2147483647 h 10"/>
                <a:gd name="T80" fmla="*/ 2147483647 w 47"/>
                <a:gd name="T81" fmla="*/ 2147483647 h 10"/>
                <a:gd name="T82" fmla="*/ 2147483647 w 47"/>
                <a:gd name="T83" fmla="*/ 2147483647 h 10"/>
                <a:gd name="T84" fmla="*/ 2147483647 w 47"/>
                <a:gd name="T85" fmla="*/ 2147483647 h 10"/>
                <a:gd name="T86" fmla="*/ 2147483647 w 47"/>
                <a:gd name="T87" fmla="*/ 2147483647 h 10"/>
                <a:gd name="T88" fmla="*/ 2147483647 w 47"/>
                <a:gd name="T89" fmla="*/ 2147483647 h 10"/>
                <a:gd name="T90" fmla="*/ 2147483647 w 47"/>
                <a:gd name="T91" fmla="*/ 2147483647 h 10"/>
                <a:gd name="T92" fmla="*/ 0 w 47"/>
                <a:gd name="T93" fmla="*/ 2147483647 h 10"/>
                <a:gd name="T94" fmla="*/ 0 w 47"/>
                <a:gd name="T95" fmla="*/ 2147483647 h 10"/>
                <a:gd name="T96" fmla="*/ 0 w 47"/>
                <a:gd name="T97" fmla="*/ 2147483647 h 10"/>
                <a:gd name="T98" fmla="*/ 0 w 47"/>
                <a:gd name="T99" fmla="*/ 2147483647 h 10"/>
                <a:gd name="T100" fmla="*/ 0 w 47"/>
                <a:gd name="T101" fmla="*/ 2147483647 h 10"/>
                <a:gd name="T102" fmla="*/ 0 w 47"/>
                <a:gd name="T103" fmla="*/ 2147483647 h 10"/>
                <a:gd name="T104" fmla="*/ 0 w 47"/>
                <a:gd name="T105" fmla="*/ 2147483647 h 10"/>
                <a:gd name="T106" fmla="*/ 0 w 47"/>
                <a:gd name="T107" fmla="*/ 2147483647 h 10"/>
                <a:gd name="T108" fmla="*/ 2147483647 w 47"/>
                <a:gd name="T109" fmla="*/ 2147483647 h 10"/>
                <a:gd name="T110" fmla="*/ 2147483647 w 47"/>
                <a:gd name="T111" fmla="*/ 2147483647 h 10"/>
                <a:gd name="T112" fmla="*/ 2147483647 w 47"/>
                <a:gd name="T113" fmla="*/ 2147483647 h 10"/>
                <a:gd name="T114" fmla="*/ 2147483647 w 47"/>
                <a:gd name="T115" fmla="*/ 2147483647 h 10"/>
                <a:gd name="T116" fmla="*/ 2147483647 w 47"/>
                <a:gd name="T117" fmla="*/ 0 h 10"/>
                <a:gd name="T118" fmla="*/ 2147483647 w 47"/>
                <a:gd name="T119" fmla="*/ 0 h 10"/>
                <a:gd name="T120" fmla="*/ 2147483647 w 47"/>
                <a:gd name="T121" fmla="*/ 0 h 1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7"/>
                <a:gd name="T184" fmla="*/ 0 h 10"/>
                <a:gd name="T185" fmla="*/ 47 w 47"/>
                <a:gd name="T186" fmla="*/ 10 h 1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7" h="10">
                  <a:moveTo>
                    <a:pt x="17" y="0"/>
                  </a:moveTo>
                  <a:lnTo>
                    <a:pt x="19" y="0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3"/>
                  </a:lnTo>
                  <a:lnTo>
                    <a:pt x="36" y="3"/>
                  </a:lnTo>
                  <a:lnTo>
                    <a:pt x="33" y="3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31" y="5"/>
                  </a:lnTo>
                  <a:lnTo>
                    <a:pt x="33" y="5"/>
                  </a:lnTo>
                  <a:lnTo>
                    <a:pt x="36" y="5"/>
                  </a:lnTo>
                  <a:lnTo>
                    <a:pt x="40" y="5"/>
                  </a:lnTo>
                  <a:lnTo>
                    <a:pt x="43" y="5"/>
                  </a:lnTo>
                  <a:lnTo>
                    <a:pt x="40" y="7"/>
                  </a:lnTo>
                  <a:lnTo>
                    <a:pt x="38" y="7"/>
                  </a:lnTo>
                  <a:lnTo>
                    <a:pt x="31" y="10"/>
                  </a:lnTo>
                  <a:lnTo>
                    <a:pt x="29" y="10"/>
                  </a:lnTo>
                  <a:lnTo>
                    <a:pt x="17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4" y="0"/>
                  </a:lnTo>
                  <a:lnTo>
                    <a:pt x="1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61" name="Freeform 781"/>
            <p:cNvSpPr>
              <a:spLocks/>
            </p:cNvSpPr>
            <p:nvPr/>
          </p:nvSpPr>
          <p:spPr bwMode="auto">
            <a:xfrm>
              <a:off x="1009" y="1164"/>
              <a:ext cx="22" cy="5"/>
            </a:xfrm>
            <a:custGeom>
              <a:avLst/>
              <a:gdLst>
                <a:gd name="T0" fmla="*/ 2147483647 w 19"/>
                <a:gd name="T1" fmla="*/ 2147482317 h 5"/>
                <a:gd name="T2" fmla="*/ 2147483647 w 19"/>
                <a:gd name="T3" fmla="*/ 2147482317 h 5"/>
                <a:gd name="T4" fmla="*/ 2147483647 w 19"/>
                <a:gd name="T5" fmla="*/ 2147482317 h 5"/>
                <a:gd name="T6" fmla="*/ 2147483647 w 19"/>
                <a:gd name="T7" fmla="*/ 2147482317 h 5"/>
                <a:gd name="T8" fmla="*/ 2147483647 w 19"/>
                <a:gd name="T9" fmla="*/ 0 h 5"/>
                <a:gd name="T10" fmla="*/ 2147483647 w 19"/>
                <a:gd name="T11" fmla="*/ 0 h 5"/>
                <a:gd name="T12" fmla="*/ 2147483647 w 19"/>
                <a:gd name="T13" fmla="*/ 0 h 5"/>
                <a:gd name="T14" fmla="*/ 2147483647 w 19"/>
                <a:gd name="T15" fmla="*/ 0 h 5"/>
                <a:gd name="T16" fmla="*/ 2147483647 w 19"/>
                <a:gd name="T17" fmla="*/ 2147482317 h 5"/>
                <a:gd name="T18" fmla="*/ 2147483647 w 19"/>
                <a:gd name="T19" fmla="*/ 2147482317 h 5"/>
                <a:gd name="T20" fmla="*/ 2147483647 w 19"/>
                <a:gd name="T21" fmla="*/ 2147482317 h 5"/>
                <a:gd name="T22" fmla="*/ 2147483647 w 19"/>
                <a:gd name="T23" fmla="*/ 2147482317 h 5"/>
                <a:gd name="T24" fmla="*/ 2147483647 w 19"/>
                <a:gd name="T25" fmla="*/ 2147482317 h 5"/>
                <a:gd name="T26" fmla="*/ 2147483647 w 19"/>
                <a:gd name="T27" fmla="*/ 2147482317 h 5"/>
                <a:gd name="T28" fmla="*/ 2147483647 w 19"/>
                <a:gd name="T29" fmla="*/ 2147482317 h 5"/>
                <a:gd name="T30" fmla="*/ 2147483647 w 19"/>
                <a:gd name="T31" fmla="*/ 2147482317 h 5"/>
                <a:gd name="T32" fmla="*/ 2147483647 w 19"/>
                <a:gd name="T33" fmla="*/ 2147482317 h 5"/>
                <a:gd name="T34" fmla="*/ 0 w 19"/>
                <a:gd name="T35" fmla="*/ 2147482317 h 5"/>
                <a:gd name="T36" fmla="*/ 2147483647 w 19"/>
                <a:gd name="T37" fmla="*/ 2147482317 h 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"/>
                <a:gd name="T58" fmla="*/ 0 h 5"/>
                <a:gd name="T59" fmla="*/ 19 w 19"/>
                <a:gd name="T60" fmla="*/ 5 h 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" h="5">
                  <a:moveTo>
                    <a:pt x="2" y="3"/>
                  </a:moveTo>
                  <a:lnTo>
                    <a:pt x="2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9" y="0"/>
                  </a:lnTo>
                  <a:lnTo>
                    <a:pt x="9" y="3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1" y="5"/>
                  </a:lnTo>
                  <a:lnTo>
                    <a:pt x="7" y="5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62" name="Freeform 782"/>
            <p:cNvSpPr>
              <a:spLocks/>
            </p:cNvSpPr>
            <p:nvPr/>
          </p:nvSpPr>
          <p:spPr bwMode="auto">
            <a:xfrm>
              <a:off x="1009" y="1164"/>
              <a:ext cx="22" cy="5"/>
            </a:xfrm>
            <a:custGeom>
              <a:avLst/>
              <a:gdLst>
                <a:gd name="T0" fmla="*/ 2147483647 w 19"/>
                <a:gd name="T1" fmla="*/ 2147482317 h 5"/>
                <a:gd name="T2" fmla="*/ 2147483647 w 19"/>
                <a:gd name="T3" fmla="*/ 2147482317 h 5"/>
                <a:gd name="T4" fmla="*/ 2147483647 w 19"/>
                <a:gd name="T5" fmla="*/ 2147482317 h 5"/>
                <a:gd name="T6" fmla="*/ 2147483647 w 19"/>
                <a:gd name="T7" fmla="*/ 2147482317 h 5"/>
                <a:gd name="T8" fmla="*/ 2147483647 w 19"/>
                <a:gd name="T9" fmla="*/ 0 h 5"/>
                <a:gd name="T10" fmla="*/ 2147483647 w 19"/>
                <a:gd name="T11" fmla="*/ 0 h 5"/>
                <a:gd name="T12" fmla="*/ 2147483647 w 19"/>
                <a:gd name="T13" fmla="*/ 0 h 5"/>
                <a:gd name="T14" fmla="*/ 2147483647 w 19"/>
                <a:gd name="T15" fmla="*/ 0 h 5"/>
                <a:gd name="T16" fmla="*/ 2147483647 w 19"/>
                <a:gd name="T17" fmla="*/ 2147482317 h 5"/>
                <a:gd name="T18" fmla="*/ 2147483647 w 19"/>
                <a:gd name="T19" fmla="*/ 2147482317 h 5"/>
                <a:gd name="T20" fmla="*/ 2147483647 w 19"/>
                <a:gd name="T21" fmla="*/ 2147482317 h 5"/>
                <a:gd name="T22" fmla="*/ 2147483647 w 19"/>
                <a:gd name="T23" fmla="*/ 2147482317 h 5"/>
                <a:gd name="T24" fmla="*/ 2147483647 w 19"/>
                <a:gd name="T25" fmla="*/ 2147482317 h 5"/>
                <a:gd name="T26" fmla="*/ 2147483647 w 19"/>
                <a:gd name="T27" fmla="*/ 2147482317 h 5"/>
                <a:gd name="T28" fmla="*/ 2147483647 w 19"/>
                <a:gd name="T29" fmla="*/ 2147482317 h 5"/>
                <a:gd name="T30" fmla="*/ 2147483647 w 19"/>
                <a:gd name="T31" fmla="*/ 2147482317 h 5"/>
                <a:gd name="T32" fmla="*/ 2147483647 w 19"/>
                <a:gd name="T33" fmla="*/ 2147482317 h 5"/>
                <a:gd name="T34" fmla="*/ 0 w 19"/>
                <a:gd name="T35" fmla="*/ 2147482317 h 5"/>
                <a:gd name="T36" fmla="*/ 2147483647 w 19"/>
                <a:gd name="T37" fmla="*/ 2147482317 h 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"/>
                <a:gd name="T58" fmla="*/ 0 h 5"/>
                <a:gd name="T59" fmla="*/ 19 w 19"/>
                <a:gd name="T60" fmla="*/ 5 h 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" h="5">
                  <a:moveTo>
                    <a:pt x="2" y="3"/>
                  </a:moveTo>
                  <a:lnTo>
                    <a:pt x="2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9" y="0"/>
                  </a:lnTo>
                  <a:lnTo>
                    <a:pt x="9" y="3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1" y="5"/>
                  </a:lnTo>
                  <a:lnTo>
                    <a:pt x="7" y="5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63" name="Freeform 783"/>
            <p:cNvSpPr>
              <a:spLocks/>
            </p:cNvSpPr>
            <p:nvPr/>
          </p:nvSpPr>
          <p:spPr bwMode="auto">
            <a:xfrm>
              <a:off x="1035" y="1154"/>
              <a:ext cx="61" cy="8"/>
            </a:xfrm>
            <a:custGeom>
              <a:avLst/>
              <a:gdLst>
                <a:gd name="T0" fmla="*/ 2147483647 w 52"/>
                <a:gd name="T1" fmla="*/ 2147483647 h 7"/>
                <a:gd name="T2" fmla="*/ 2147483647 w 52"/>
                <a:gd name="T3" fmla="*/ 2147483647 h 7"/>
                <a:gd name="T4" fmla="*/ 2147483647 w 52"/>
                <a:gd name="T5" fmla="*/ 2147483647 h 7"/>
                <a:gd name="T6" fmla="*/ 2147483647 w 52"/>
                <a:gd name="T7" fmla="*/ 2147483647 h 7"/>
                <a:gd name="T8" fmla="*/ 2147483647 w 52"/>
                <a:gd name="T9" fmla="*/ 2147483647 h 7"/>
                <a:gd name="T10" fmla="*/ 2147483647 w 52"/>
                <a:gd name="T11" fmla="*/ 2147483647 h 7"/>
                <a:gd name="T12" fmla="*/ 2147483647 w 52"/>
                <a:gd name="T13" fmla="*/ 2147483647 h 7"/>
                <a:gd name="T14" fmla="*/ 2147483647 w 52"/>
                <a:gd name="T15" fmla="*/ 2147483647 h 7"/>
                <a:gd name="T16" fmla="*/ 2147483647 w 52"/>
                <a:gd name="T17" fmla="*/ 2147483647 h 7"/>
                <a:gd name="T18" fmla="*/ 2147483647 w 52"/>
                <a:gd name="T19" fmla="*/ 2147483647 h 7"/>
                <a:gd name="T20" fmla="*/ 2147483647 w 52"/>
                <a:gd name="T21" fmla="*/ 2147483647 h 7"/>
                <a:gd name="T22" fmla="*/ 2147483647 w 52"/>
                <a:gd name="T23" fmla="*/ 2147483647 h 7"/>
                <a:gd name="T24" fmla="*/ 2147483647 w 52"/>
                <a:gd name="T25" fmla="*/ 2147483647 h 7"/>
                <a:gd name="T26" fmla="*/ 2147483647 w 52"/>
                <a:gd name="T27" fmla="*/ 2147483647 h 7"/>
                <a:gd name="T28" fmla="*/ 2147483647 w 52"/>
                <a:gd name="T29" fmla="*/ 2147483647 h 7"/>
                <a:gd name="T30" fmla="*/ 2147483647 w 52"/>
                <a:gd name="T31" fmla="*/ 2147483647 h 7"/>
                <a:gd name="T32" fmla="*/ 2147483647 w 52"/>
                <a:gd name="T33" fmla="*/ 2147483647 h 7"/>
                <a:gd name="T34" fmla="*/ 2147483647 w 52"/>
                <a:gd name="T35" fmla="*/ 2147483647 h 7"/>
                <a:gd name="T36" fmla="*/ 2147483647 w 52"/>
                <a:gd name="T37" fmla="*/ 2147483647 h 7"/>
                <a:gd name="T38" fmla="*/ 2147483647 w 52"/>
                <a:gd name="T39" fmla="*/ 2147483647 h 7"/>
                <a:gd name="T40" fmla="*/ 2147483647 w 52"/>
                <a:gd name="T41" fmla="*/ 2147483647 h 7"/>
                <a:gd name="T42" fmla="*/ 2147483647 w 52"/>
                <a:gd name="T43" fmla="*/ 2147483647 h 7"/>
                <a:gd name="T44" fmla="*/ 2147483647 w 52"/>
                <a:gd name="T45" fmla="*/ 2147483647 h 7"/>
                <a:gd name="T46" fmla="*/ 2147483647 w 52"/>
                <a:gd name="T47" fmla="*/ 2147483647 h 7"/>
                <a:gd name="T48" fmla="*/ 2147483647 w 52"/>
                <a:gd name="T49" fmla="*/ 2147483647 h 7"/>
                <a:gd name="T50" fmla="*/ 2147483647 w 52"/>
                <a:gd name="T51" fmla="*/ 2147483647 h 7"/>
                <a:gd name="T52" fmla="*/ 2147483647 w 52"/>
                <a:gd name="T53" fmla="*/ 2147483647 h 7"/>
                <a:gd name="T54" fmla="*/ 2147483647 w 52"/>
                <a:gd name="T55" fmla="*/ 2147483647 h 7"/>
                <a:gd name="T56" fmla="*/ 2147483647 w 52"/>
                <a:gd name="T57" fmla="*/ 2147483647 h 7"/>
                <a:gd name="T58" fmla="*/ 2147483647 w 52"/>
                <a:gd name="T59" fmla="*/ 2147483647 h 7"/>
                <a:gd name="T60" fmla="*/ 2147483647 w 52"/>
                <a:gd name="T61" fmla="*/ 2147483647 h 7"/>
                <a:gd name="T62" fmla="*/ 2147483647 w 52"/>
                <a:gd name="T63" fmla="*/ 2147483647 h 7"/>
                <a:gd name="T64" fmla="*/ 2147483647 w 52"/>
                <a:gd name="T65" fmla="*/ 2147483647 h 7"/>
                <a:gd name="T66" fmla="*/ 2147483647 w 52"/>
                <a:gd name="T67" fmla="*/ 2147483647 h 7"/>
                <a:gd name="T68" fmla="*/ 2147483647 w 52"/>
                <a:gd name="T69" fmla="*/ 2147483647 h 7"/>
                <a:gd name="T70" fmla="*/ 2147483647 w 52"/>
                <a:gd name="T71" fmla="*/ 2147483647 h 7"/>
                <a:gd name="T72" fmla="*/ 2147483647 w 52"/>
                <a:gd name="T73" fmla="*/ 2147483647 h 7"/>
                <a:gd name="T74" fmla="*/ 0 w 52"/>
                <a:gd name="T75" fmla="*/ 2147483647 h 7"/>
                <a:gd name="T76" fmla="*/ 0 w 52"/>
                <a:gd name="T77" fmla="*/ 2147483647 h 7"/>
                <a:gd name="T78" fmla="*/ 0 w 52"/>
                <a:gd name="T79" fmla="*/ 2147483647 h 7"/>
                <a:gd name="T80" fmla="*/ 0 w 52"/>
                <a:gd name="T81" fmla="*/ 2147483647 h 7"/>
                <a:gd name="T82" fmla="*/ 2147483647 w 52"/>
                <a:gd name="T83" fmla="*/ 2147483647 h 7"/>
                <a:gd name="T84" fmla="*/ 2147483647 w 52"/>
                <a:gd name="T85" fmla="*/ 2147483647 h 7"/>
                <a:gd name="T86" fmla="*/ 2147483647 w 52"/>
                <a:gd name="T87" fmla="*/ 2147483647 h 7"/>
                <a:gd name="T88" fmla="*/ 2147483647 w 52"/>
                <a:gd name="T89" fmla="*/ 2147483647 h 7"/>
                <a:gd name="T90" fmla="*/ 2147483647 w 52"/>
                <a:gd name="T91" fmla="*/ 2147483647 h 7"/>
                <a:gd name="T92" fmla="*/ 2147483647 w 52"/>
                <a:gd name="T93" fmla="*/ 2147483647 h 7"/>
                <a:gd name="T94" fmla="*/ 2147483647 w 52"/>
                <a:gd name="T95" fmla="*/ 2147483647 h 7"/>
                <a:gd name="T96" fmla="*/ 2147483647 w 52"/>
                <a:gd name="T97" fmla="*/ 2147483647 h 7"/>
                <a:gd name="T98" fmla="*/ 2147483647 w 52"/>
                <a:gd name="T99" fmla="*/ 2147483647 h 7"/>
                <a:gd name="T100" fmla="*/ 2147483647 w 52"/>
                <a:gd name="T101" fmla="*/ 0 h 7"/>
                <a:gd name="T102" fmla="*/ 2147483647 w 52"/>
                <a:gd name="T103" fmla="*/ 0 h 7"/>
                <a:gd name="T104" fmla="*/ 2147483647 w 52"/>
                <a:gd name="T105" fmla="*/ 0 h 7"/>
                <a:gd name="T106" fmla="*/ 2147483647 w 52"/>
                <a:gd name="T107" fmla="*/ 0 h 7"/>
                <a:gd name="T108" fmla="*/ 2147483647 w 52"/>
                <a:gd name="T109" fmla="*/ 0 h 7"/>
                <a:gd name="T110" fmla="*/ 2147483647 w 52"/>
                <a:gd name="T111" fmla="*/ 2147483647 h 7"/>
                <a:gd name="T112" fmla="*/ 2147483647 w 52"/>
                <a:gd name="T113" fmla="*/ 2147483647 h 7"/>
                <a:gd name="T114" fmla="*/ 2147483647 w 52"/>
                <a:gd name="T115" fmla="*/ 2147483647 h 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2"/>
                <a:gd name="T175" fmla="*/ 0 h 7"/>
                <a:gd name="T176" fmla="*/ 52 w 52"/>
                <a:gd name="T177" fmla="*/ 7 h 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2" h="7">
                  <a:moveTo>
                    <a:pt x="45" y="2"/>
                  </a:moveTo>
                  <a:lnTo>
                    <a:pt x="45" y="2"/>
                  </a:lnTo>
                  <a:lnTo>
                    <a:pt x="50" y="2"/>
                  </a:lnTo>
                  <a:lnTo>
                    <a:pt x="52" y="5"/>
                  </a:lnTo>
                  <a:lnTo>
                    <a:pt x="52" y="7"/>
                  </a:lnTo>
                  <a:lnTo>
                    <a:pt x="50" y="7"/>
                  </a:lnTo>
                  <a:lnTo>
                    <a:pt x="47" y="7"/>
                  </a:lnTo>
                  <a:lnTo>
                    <a:pt x="45" y="7"/>
                  </a:lnTo>
                  <a:lnTo>
                    <a:pt x="38" y="7"/>
                  </a:lnTo>
                  <a:lnTo>
                    <a:pt x="36" y="7"/>
                  </a:lnTo>
                  <a:lnTo>
                    <a:pt x="31" y="5"/>
                  </a:lnTo>
                  <a:lnTo>
                    <a:pt x="29" y="5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19" y="7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7" y="7"/>
                  </a:ln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12" y="2"/>
                  </a:lnTo>
                  <a:lnTo>
                    <a:pt x="19" y="2"/>
                  </a:lnTo>
                  <a:lnTo>
                    <a:pt x="24" y="2"/>
                  </a:lnTo>
                  <a:lnTo>
                    <a:pt x="29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0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64" name="Freeform 784"/>
            <p:cNvSpPr>
              <a:spLocks/>
            </p:cNvSpPr>
            <p:nvPr/>
          </p:nvSpPr>
          <p:spPr bwMode="auto">
            <a:xfrm>
              <a:off x="1035" y="1154"/>
              <a:ext cx="61" cy="8"/>
            </a:xfrm>
            <a:custGeom>
              <a:avLst/>
              <a:gdLst>
                <a:gd name="T0" fmla="*/ 2147483647 w 52"/>
                <a:gd name="T1" fmla="*/ 2147483647 h 7"/>
                <a:gd name="T2" fmla="*/ 2147483647 w 52"/>
                <a:gd name="T3" fmla="*/ 2147483647 h 7"/>
                <a:gd name="T4" fmla="*/ 2147483647 w 52"/>
                <a:gd name="T5" fmla="*/ 2147483647 h 7"/>
                <a:gd name="T6" fmla="*/ 2147483647 w 52"/>
                <a:gd name="T7" fmla="*/ 2147483647 h 7"/>
                <a:gd name="T8" fmla="*/ 2147483647 w 52"/>
                <a:gd name="T9" fmla="*/ 2147483647 h 7"/>
                <a:gd name="T10" fmla="*/ 2147483647 w 52"/>
                <a:gd name="T11" fmla="*/ 2147483647 h 7"/>
                <a:gd name="T12" fmla="*/ 2147483647 w 52"/>
                <a:gd name="T13" fmla="*/ 2147483647 h 7"/>
                <a:gd name="T14" fmla="*/ 2147483647 w 52"/>
                <a:gd name="T15" fmla="*/ 2147483647 h 7"/>
                <a:gd name="T16" fmla="*/ 2147483647 w 52"/>
                <a:gd name="T17" fmla="*/ 2147483647 h 7"/>
                <a:gd name="T18" fmla="*/ 2147483647 w 52"/>
                <a:gd name="T19" fmla="*/ 2147483647 h 7"/>
                <a:gd name="T20" fmla="*/ 2147483647 w 52"/>
                <a:gd name="T21" fmla="*/ 2147483647 h 7"/>
                <a:gd name="T22" fmla="*/ 2147483647 w 52"/>
                <a:gd name="T23" fmla="*/ 2147483647 h 7"/>
                <a:gd name="T24" fmla="*/ 2147483647 w 52"/>
                <a:gd name="T25" fmla="*/ 2147483647 h 7"/>
                <a:gd name="T26" fmla="*/ 2147483647 w 52"/>
                <a:gd name="T27" fmla="*/ 2147483647 h 7"/>
                <a:gd name="T28" fmla="*/ 2147483647 w 52"/>
                <a:gd name="T29" fmla="*/ 2147483647 h 7"/>
                <a:gd name="T30" fmla="*/ 2147483647 w 52"/>
                <a:gd name="T31" fmla="*/ 2147483647 h 7"/>
                <a:gd name="T32" fmla="*/ 2147483647 w 52"/>
                <a:gd name="T33" fmla="*/ 2147483647 h 7"/>
                <a:gd name="T34" fmla="*/ 2147483647 w 52"/>
                <a:gd name="T35" fmla="*/ 2147483647 h 7"/>
                <a:gd name="T36" fmla="*/ 2147483647 w 52"/>
                <a:gd name="T37" fmla="*/ 2147483647 h 7"/>
                <a:gd name="T38" fmla="*/ 2147483647 w 52"/>
                <a:gd name="T39" fmla="*/ 2147483647 h 7"/>
                <a:gd name="T40" fmla="*/ 2147483647 w 52"/>
                <a:gd name="T41" fmla="*/ 2147483647 h 7"/>
                <a:gd name="T42" fmla="*/ 2147483647 w 52"/>
                <a:gd name="T43" fmla="*/ 2147483647 h 7"/>
                <a:gd name="T44" fmla="*/ 2147483647 w 52"/>
                <a:gd name="T45" fmla="*/ 2147483647 h 7"/>
                <a:gd name="T46" fmla="*/ 2147483647 w 52"/>
                <a:gd name="T47" fmla="*/ 2147483647 h 7"/>
                <a:gd name="T48" fmla="*/ 2147483647 w 52"/>
                <a:gd name="T49" fmla="*/ 2147483647 h 7"/>
                <a:gd name="T50" fmla="*/ 2147483647 w 52"/>
                <a:gd name="T51" fmla="*/ 2147483647 h 7"/>
                <a:gd name="T52" fmla="*/ 2147483647 w 52"/>
                <a:gd name="T53" fmla="*/ 2147483647 h 7"/>
                <a:gd name="T54" fmla="*/ 2147483647 w 52"/>
                <a:gd name="T55" fmla="*/ 2147483647 h 7"/>
                <a:gd name="T56" fmla="*/ 2147483647 w 52"/>
                <a:gd name="T57" fmla="*/ 2147483647 h 7"/>
                <a:gd name="T58" fmla="*/ 2147483647 w 52"/>
                <a:gd name="T59" fmla="*/ 2147483647 h 7"/>
                <a:gd name="T60" fmla="*/ 2147483647 w 52"/>
                <a:gd name="T61" fmla="*/ 2147483647 h 7"/>
                <a:gd name="T62" fmla="*/ 2147483647 w 52"/>
                <a:gd name="T63" fmla="*/ 2147483647 h 7"/>
                <a:gd name="T64" fmla="*/ 2147483647 w 52"/>
                <a:gd name="T65" fmla="*/ 2147483647 h 7"/>
                <a:gd name="T66" fmla="*/ 2147483647 w 52"/>
                <a:gd name="T67" fmla="*/ 2147483647 h 7"/>
                <a:gd name="T68" fmla="*/ 2147483647 w 52"/>
                <a:gd name="T69" fmla="*/ 2147483647 h 7"/>
                <a:gd name="T70" fmla="*/ 2147483647 w 52"/>
                <a:gd name="T71" fmla="*/ 2147483647 h 7"/>
                <a:gd name="T72" fmla="*/ 2147483647 w 52"/>
                <a:gd name="T73" fmla="*/ 2147483647 h 7"/>
                <a:gd name="T74" fmla="*/ 0 w 52"/>
                <a:gd name="T75" fmla="*/ 2147483647 h 7"/>
                <a:gd name="T76" fmla="*/ 0 w 52"/>
                <a:gd name="T77" fmla="*/ 2147483647 h 7"/>
                <a:gd name="T78" fmla="*/ 0 w 52"/>
                <a:gd name="T79" fmla="*/ 2147483647 h 7"/>
                <a:gd name="T80" fmla="*/ 0 w 52"/>
                <a:gd name="T81" fmla="*/ 2147483647 h 7"/>
                <a:gd name="T82" fmla="*/ 2147483647 w 52"/>
                <a:gd name="T83" fmla="*/ 2147483647 h 7"/>
                <a:gd name="T84" fmla="*/ 2147483647 w 52"/>
                <a:gd name="T85" fmla="*/ 2147483647 h 7"/>
                <a:gd name="T86" fmla="*/ 2147483647 w 52"/>
                <a:gd name="T87" fmla="*/ 2147483647 h 7"/>
                <a:gd name="T88" fmla="*/ 2147483647 w 52"/>
                <a:gd name="T89" fmla="*/ 2147483647 h 7"/>
                <a:gd name="T90" fmla="*/ 2147483647 w 52"/>
                <a:gd name="T91" fmla="*/ 2147483647 h 7"/>
                <a:gd name="T92" fmla="*/ 2147483647 w 52"/>
                <a:gd name="T93" fmla="*/ 2147483647 h 7"/>
                <a:gd name="T94" fmla="*/ 2147483647 w 52"/>
                <a:gd name="T95" fmla="*/ 2147483647 h 7"/>
                <a:gd name="T96" fmla="*/ 2147483647 w 52"/>
                <a:gd name="T97" fmla="*/ 2147483647 h 7"/>
                <a:gd name="T98" fmla="*/ 2147483647 w 52"/>
                <a:gd name="T99" fmla="*/ 2147483647 h 7"/>
                <a:gd name="T100" fmla="*/ 2147483647 w 52"/>
                <a:gd name="T101" fmla="*/ 0 h 7"/>
                <a:gd name="T102" fmla="*/ 2147483647 w 52"/>
                <a:gd name="T103" fmla="*/ 0 h 7"/>
                <a:gd name="T104" fmla="*/ 2147483647 w 52"/>
                <a:gd name="T105" fmla="*/ 0 h 7"/>
                <a:gd name="T106" fmla="*/ 2147483647 w 52"/>
                <a:gd name="T107" fmla="*/ 0 h 7"/>
                <a:gd name="T108" fmla="*/ 2147483647 w 52"/>
                <a:gd name="T109" fmla="*/ 0 h 7"/>
                <a:gd name="T110" fmla="*/ 2147483647 w 52"/>
                <a:gd name="T111" fmla="*/ 2147483647 h 7"/>
                <a:gd name="T112" fmla="*/ 2147483647 w 52"/>
                <a:gd name="T113" fmla="*/ 2147483647 h 7"/>
                <a:gd name="T114" fmla="*/ 2147483647 w 52"/>
                <a:gd name="T115" fmla="*/ 2147483647 h 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2"/>
                <a:gd name="T175" fmla="*/ 0 h 7"/>
                <a:gd name="T176" fmla="*/ 52 w 52"/>
                <a:gd name="T177" fmla="*/ 7 h 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2" h="7">
                  <a:moveTo>
                    <a:pt x="45" y="2"/>
                  </a:moveTo>
                  <a:lnTo>
                    <a:pt x="45" y="2"/>
                  </a:lnTo>
                  <a:lnTo>
                    <a:pt x="50" y="2"/>
                  </a:lnTo>
                  <a:lnTo>
                    <a:pt x="52" y="5"/>
                  </a:lnTo>
                  <a:lnTo>
                    <a:pt x="52" y="7"/>
                  </a:lnTo>
                  <a:lnTo>
                    <a:pt x="50" y="7"/>
                  </a:lnTo>
                  <a:lnTo>
                    <a:pt x="47" y="7"/>
                  </a:lnTo>
                  <a:lnTo>
                    <a:pt x="45" y="7"/>
                  </a:lnTo>
                  <a:lnTo>
                    <a:pt x="38" y="7"/>
                  </a:lnTo>
                  <a:lnTo>
                    <a:pt x="36" y="7"/>
                  </a:lnTo>
                  <a:lnTo>
                    <a:pt x="31" y="5"/>
                  </a:lnTo>
                  <a:lnTo>
                    <a:pt x="29" y="5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19" y="7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7" y="7"/>
                  </a:ln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12" y="2"/>
                  </a:lnTo>
                  <a:lnTo>
                    <a:pt x="19" y="2"/>
                  </a:lnTo>
                  <a:lnTo>
                    <a:pt x="24" y="2"/>
                  </a:lnTo>
                  <a:lnTo>
                    <a:pt x="29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0" y="2"/>
                  </a:lnTo>
                  <a:lnTo>
                    <a:pt x="4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65" name="Freeform 785"/>
            <p:cNvSpPr>
              <a:spLocks/>
            </p:cNvSpPr>
            <p:nvPr/>
          </p:nvSpPr>
          <p:spPr bwMode="auto">
            <a:xfrm>
              <a:off x="1253" y="1135"/>
              <a:ext cx="18" cy="6"/>
            </a:xfrm>
            <a:custGeom>
              <a:avLst/>
              <a:gdLst>
                <a:gd name="T0" fmla="*/ 2147483647 w 16"/>
                <a:gd name="T1" fmla="*/ 0 h 5"/>
                <a:gd name="T2" fmla="*/ 2147483647 w 16"/>
                <a:gd name="T3" fmla="*/ 0 h 5"/>
                <a:gd name="T4" fmla="*/ 2147483647 w 16"/>
                <a:gd name="T5" fmla="*/ 0 h 5"/>
                <a:gd name="T6" fmla="*/ 2147483647 w 16"/>
                <a:gd name="T7" fmla="*/ 0 h 5"/>
                <a:gd name="T8" fmla="*/ 2147483647 w 16"/>
                <a:gd name="T9" fmla="*/ 0 h 5"/>
                <a:gd name="T10" fmla="*/ 2147483647 w 16"/>
                <a:gd name="T11" fmla="*/ 0 h 5"/>
                <a:gd name="T12" fmla="*/ 2147483647 w 16"/>
                <a:gd name="T13" fmla="*/ 0 h 5"/>
                <a:gd name="T14" fmla="*/ 2147483647 w 16"/>
                <a:gd name="T15" fmla="*/ 2147483647 h 5"/>
                <a:gd name="T16" fmla="*/ 2147483647 w 16"/>
                <a:gd name="T17" fmla="*/ 2147483647 h 5"/>
                <a:gd name="T18" fmla="*/ 2147483647 w 16"/>
                <a:gd name="T19" fmla="*/ 2147483647 h 5"/>
                <a:gd name="T20" fmla="*/ 2147483647 w 16"/>
                <a:gd name="T21" fmla="*/ 2147483647 h 5"/>
                <a:gd name="T22" fmla="*/ 2147483647 w 16"/>
                <a:gd name="T23" fmla="*/ 2147483647 h 5"/>
                <a:gd name="T24" fmla="*/ 2147483647 w 16"/>
                <a:gd name="T25" fmla="*/ 2147483647 h 5"/>
                <a:gd name="T26" fmla="*/ 2147483647 w 16"/>
                <a:gd name="T27" fmla="*/ 2147483647 h 5"/>
                <a:gd name="T28" fmla="*/ 2147483647 w 16"/>
                <a:gd name="T29" fmla="*/ 2147483647 h 5"/>
                <a:gd name="T30" fmla="*/ 2147483647 w 16"/>
                <a:gd name="T31" fmla="*/ 2147483647 h 5"/>
                <a:gd name="T32" fmla="*/ 2147483647 w 16"/>
                <a:gd name="T33" fmla="*/ 2147483647 h 5"/>
                <a:gd name="T34" fmla="*/ 0 w 16"/>
                <a:gd name="T35" fmla="*/ 2147483647 h 5"/>
                <a:gd name="T36" fmla="*/ 0 w 16"/>
                <a:gd name="T37" fmla="*/ 0 h 5"/>
                <a:gd name="T38" fmla="*/ 0 w 16"/>
                <a:gd name="T39" fmla="*/ 0 h 5"/>
                <a:gd name="T40" fmla="*/ 2147483647 w 16"/>
                <a:gd name="T41" fmla="*/ 0 h 5"/>
                <a:gd name="T42" fmla="*/ 2147483647 w 16"/>
                <a:gd name="T43" fmla="*/ 0 h 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"/>
                <a:gd name="T67" fmla="*/ 0 h 5"/>
                <a:gd name="T68" fmla="*/ 16 w 16"/>
                <a:gd name="T69" fmla="*/ 5 h 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" h="5">
                  <a:moveTo>
                    <a:pt x="5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5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66" name="Freeform 786"/>
            <p:cNvSpPr>
              <a:spLocks/>
            </p:cNvSpPr>
            <p:nvPr/>
          </p:nvSpPr>
          <p:spPr bwMode="auto">
            <a:xfrm>
              <a:off x="1253" y="1135"/>
              <a:ext cx="18" cy="6"/>
            </a:xfrm>
            <a:custGeom>
              <a:avLst/>
              <a:gdLst>
                <a:gd name="T0" fmla="*/ 2147483647 w 16"/>
                <a:gd name="T1" fmla="*/ 0 h 5"/>
                <a:gd name="T2" fmla="*/ 2147483647 w 16"/>
                <a:gd name="T3" fmla="*/ 0 h 5"/>
                <a:gd name="T4" fmla="*/ 2147483647 w 16"/>
                <a:gd name="T5" fmla="*/ 0 h 5"/>
                <a:gd name="T6" fmla="*/ 2147483647 w 16"/>
                <a:gd name="T7" fmla="*/ 0 h 5"/>
                <a:gd name="T8" fmla="*/ 2147483647 w 16"/>
                <a:gd name="T9" fmla="*/ 0 h 5"/>
                <a:gd name="T10" fmla="*/ 2147483647 w 16"/>
                <a:gd name="T11" fmla="*/ 0 h 5"/>
                <a:gd name="T12" fmla="*/ 2147483647 w 16"/>
                <a:gd name="T13" fmla="*/ 0 h 5"/>
                <a:gd name="T14" fmla="*/ 2147483647 w 16"/>
                <a:gd name="T15" fmla="*/ 2147483647 h 5"/>
                <a:gd name="T16" fmla="*/ 2147483647 w 16"/>
                <a:gd name="T17" fmla="*/ 2147483647 h 5"/>
                <a:gd name="T18" fmla="*/ 2147483647 w 16"/>
                <a:gd name="T19" fmla="*/ 2147483647 h 5"/>
                <a:gd name="T20" fmla="*/ 2147483647 w 16"/>
                <a:gd name="T21" fmla="*/ 2147483647 h 5"/>
                <a:gd name="T22" fmla="*/ 2147483647 w 16"/>
                <a:gd name="T23" fmla="*/ 2147483647 h 5"/>
                <a:gd name="T24" fmla="*/ 2147483647 w 16"/>
                <a:gd name="T25" fmla="*/ 2147483647 h 5"/>
                <a:gd name="T26" fmla="*/ 2147483647 w 16"/>
                <a:gd name="T27" fmla="*/ 2147483647 h 5"/>
                <a:gd name="T28" fmla="*/ 2147483647 w 16"/>
                <a:gd name="T29" fmla="*/ 2147483647 h 5"/>
                <a:gd name="T30" fmla="*/ 2147483647 w 16"/>
                <a:gd name="T31" fmla="*/ 2147483647 h 5"/>
                <a:gd name="T32" fmla="*/ 2147483647 w 16"/>
                <a:gd name="T33" fmla="*/ 2147483647 h 5"/>
                <a:gd name="T34" fmla="*/ 0 w 16"/>
                <a:gd name="T35" fmla="*/ 2147483647 h 5"/>
                <a:gd name="T36" fmla="*/ 0 w 16"/>
                <a:gd name="T37" fmla="*/ 0 h 5"/>
                <a:gd name="T38" fmla="*/ 0 w 16"/>
                <a:gd name="T39" fmla="*/ 0 h 5"/>
                <a:gd name="T40" fmla="*/ 2147483647 w 16"/>
                <a:gd name="T41" fmla="*/ 0 h 5"/>
                <a:gd name="T42" fmla="*/ 2147483647 w 16"/>
                <a:gd name="T43" fmla="*/ 0 h 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"/>
                <a:gd name="T67" fmla="*/ 0 h 5"/>
                <a:gd name="T68" fmla="*/ 16 w 16"/>
                <a:gd name="T69" fmla="*/ 5 h 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" h="5">
                  <a:moveTo>
                    <a:pt x="5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5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67" name="Freeform 787"/>
            <p:cNvSpPr>
              <a:spLocks/>
            </p:cNvSpPr>
            <p:nvPr/>
          </p:nvSpPr>
          <p:spPr bwMode="auto">
            <a:xfrm>
              <a:off x="1302" y="1118"/>
              <a:ext cx="174" cy="46"/>
            </a:xfrm>
            <a:custGeom>
              <a:avLst/>
              <a:gdLst>
                <a:gd name="T0" fmla="*/ 2147483647 w 149"/>
                <a:gd name="T1" fmla="*/ 2147483647 h 42"/>
                <a:gd name="T2" fmla="*/ 2147483647 w 149"/>
                <a:gd name="T3" fmla="*/ 2147483647 h 42"/>
                <a:gd name="T4" fmla="*/ 2147483647 w 149"/>
                <a:gd name="T5" fmla="*/ 2147483647 h 42"/>
                <a:gd name="T6" fmla="*/ 2147483647 w 149"/>
                <a:gd name="T7" fmla="*/ 2147483647 h 42"/>
                <a:gd name="T8" fmla="*/ 2147483647 w 149"/>
                <a:gd name="T9" fmla="*/ 2147483647 h 42"/>
                <a:gd name="T10" fmla="*/ 2147483647 w 149"/>
                <a:gd name="T11" fmla="*/ 2147483647 h 42"/>
                <a:gd name="T12" fmla="*/ 2147483647 w 149"/>
                <a:gd name="T13" fmla="*/ 2147483647 h 42"/>
                <a:gd name="T14" fmla="*/ 2147483647 w 149"/>
                <a:gd name="T15" fmla="*/ 0 h 42"/>
                <a:gd name="T16" fmla="*/ 2147483647 w 149"/>
                <a:gd name="T17" fmla="*/ 0 h 42"/>
                <a:gd name="T18" fmla="*/ 2147483647 w 149"/>
                <a:gd name="T19" fmla="*/ 0 h 42"/>
                <a:gd name="T20" fmla="*/ 2147483647 w 149"/>
                <a:gd name="T21" fmla="*/ 0 h 42"/>
                <a:gd name="T22" fmla="*/ 2147483647 w 149"/>
                <a:gd name="T23" fmla="*/ 2147483647 h 42"/>
                <a:gd name="T24" fmla="*/ 2147483647 w 149"/>
                <a:gd name="T25" fmla="*/ 2147483647 h 42"/>
                <a:gd name="T26" fmla="*/ 2147483647 w 149"/>
                <a:gd name="T27" fmla="*/ 2147483647 h 42"/>
                <a:gd name="T28" fmla="*/ 2147483647 w 149"/>
                <a:gd name="T29" fmla="*/ 2147483647 h 42"/>
                <a:gd name="T30" fmla="*/ 2147483647 w 149"/>
                <a:gd name="T31" fmla="*/ 2147483647 h 42"/>
                <a:gd name="T32" fmla="*/ 2147483647 w 149"/>
                <a:gd name="T33" fmla="*/ 2147483647 h 42"/>
                <a:gd name="T34" fmla="*/ 2147483647 w 149"/>
                <a:gd name="T35" fmla="*/ 2147483647 h 42"/>
                <a:gd name="T36" fmla="*/ 2147483647 w 149"/>
                <a:gd name="T37" fmla="*/ 2147483647 h 42"/>
                <a:gd name="T38" fmla="*/ 2147483647 w 149"/>
                <a:gd name="T39" fmla="*/ 2147483647 h 42"/>
                <a:gd name="T40" fmla="*/ 2147483647 w 149"/>
                <a:gd name="T41" fmla="*/ 2147483647 h 42"/>
                <a:gd name="T42" fmla="*/ 2147483647 w 149"/>
                <a:gd name="T43" fmla="*/ 2147483647 h 42"/>
                <a:gd name="T44" fmla="*/ 2147483647 w 149"/>
                <a:gd name="T45" fmla="*/ 2147483647 h 42"/>
                <a:gd name="T46" fmla="*/ 2147483647 w 149"/>
                <a:gd name="T47" fmla="*/ 2147483647 h 42"/>
                <a:gd name="T48" fmla="*/ 2147483647 w 149"/>
                <a:gd name="T49" fmla="*/ 2147483647 h 42"/>
                <a:gd name="T50" fmla="*/ 2147483647 w 149"/>
                <a:gd name="T51" fmla="*/ 2147483647 h 42"/>
                <a:gd name="T52" fmla="*/ 2147483647 w 149"/>
                <a:gd name="T53" fmla="*/ 2147483647 h 42"/>
                <a:gd name="T54" fmla="*/ 2147483647 w 149"/>
                <a:gd name="T55" fmla="*/ 2147483647 h 42"/>
                <a:gd name="T56" fmla="*/ 2147483647 w 149"/>
                <a:gd name="T57" fmla="*/ 2147483647 h 42"/>
                <a:gd name="T58" fmla="*/ 2147483647 w 149"/>
                <a:gd name="T59" fmla="*/ 2147483647 h 42"/>
                <a:gd name="T60" fmla="*/ 2147483647 w 149"/>
                <a:gd name="T61" fmla="*/ 2147483647 h 42"/>
                <a:gd name="T62" fmla="*/ 2147483647 w 149"/>
                <a:gd name="T63" fmla="*/ 2147483647 h 42"/>
                <a:gd name="T64" fmla="*/ 2147483647 w 149"/>
                <a:gd name="T65" fmla="*/ 2147483647 h 42"/>
                <a:gd name="T66" fmla="*/ 2147483647 w 149"/>
                <a:gd name="T67" fmla="*/ 2147483647 h 42"/>
                <a:gd name="T68" fmla="*/ 2147483647 w 149"/>
                <a:gd name="T69" fmla="*/ 2147483647 h 42"/>
                <a:gd name="T70" fmla="*/ 2147483647 w 149"/>
                <a:gd name="T71" fmla="*/ 2147483647 h 42"/>
                <a:gd name="T72" fmla="*/ 2147483647 w 149"/>
                <a:gd name="T73" fmla="*/ 2147483647 h 42"/>
                <a:gd name="T74" fmla="*/ 2147483647 w 149"/>
                <a:gd name="T75" fmla="*/ 2147483647 h 42"/>
                <a:gd name="T76" fmla="*/ 2147483647 w 149"/>
                <a:gd name="T77" fmla="*/ 2147483647 h 42"/>
                <a:gd name="T78" fmla="*/ 2147483647 w 149"/>
                <a:gd name="T79" fmla="*/ 2147483647 h 42"/>
                <a:gd name="T80" fmla="*/ 2147483647 w 149"/>
                <a:gd name="T81" fmla="*/ 2147483647 h 42"/>
                <a:gd name="T82" fmla="*/ 2147483647 w 149"/>
                <a:gd name="T83" fmla="*/ 2147483647 h 42"/>
                <a:gd name="T84" fmla="*/ 2147483647 w 149"/>
                <a:gd name="T85" fmla="*/ 2147483647 h 42"/>
                <a:gd name="T86" fmla="*/ 2147483647 w 149"/>
                <a:gd name="T87" fmla="*/ 2147483647 h 42"/>
                <a:gd name="T88" fmla="*/ 2147483647 w 149"/>
                <a:gd name="T89" fmla="*/ 2147483647 h 42"/>
                <a:gd name="T90" fmla="*/ 2147483647 w 149"/>
                <a:gd name="T91" fmla="*/ 2147483647 h 42"/>
                <a:gd name="T92" fmla="*/ 2147483647 w 149"/>
                <a:gd name="T93" fmla="*/ 2147483647 h 42"/>
                <a:gd name="T94" fmla="*/ 2147483647 w 149"/>
                <a:gd name="T95" fmla="*/ 2147483647 h 42"/>
                <a:gd name="T96" fmla="*/ 2147483647 w 149"/>
                <a:gd name="T97" fmla="*/ 2147483647 h 42"/>
                <a:gd name="T98" fmla="*/ 2147483647 w 149"/>
                <a:gd name="T99" fmla="*/ 2147483647 h 42"/>
                <a:gd name="T100" fmla="*/ 2147483647 w 149"/>
                <a:gd name="T101" fmla="*/ 2147483647 h 42"/>
                <a:gd name="T102" fmla="*/ 2147483647 w 149"/>
                <a:gd name="T103" fmla="*/ 2147483647 h 42"/>
                <a:gd name="T104" fmla="*/ 2147483647 w 149"/>
                <a:gd name="T105" fmla="*/ 2147483647 h 42"/>
                <a:gd name="T106" fmla="*/ 2147483647 w 149"/>
                <a:gd name="T107" fmla="*/ 2147483647 h 42"/>
                <a:gd name="T108" fmla="*/ 2147483647 w 149"/>
                <a:gd name="T109" fmla="*/ 2147483647 h 42"/>
                <a:gd name="T110" fmla="*/ 2147483647 w 149"/>
                <a:gd name="T111" fmla="*/ 2147483647 h 42"/>
                <a:gd name="T112" fmla="*/ 2147483647 w 149"/>
                <a:gd name="T113" fmla="*/ 2147483647 h 42"/>
                <a:gd name="T114" fmla="*/ 2147483647 w 149"/>
                <a:gd name="T115" fmla="*/ 2147483647 h 4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9"/>
                <a:gd name="T175" fmla="*/ 0 h 42"/>
                <a:gd name="T176" fmla="*/ 149 w 149"/>
                <a:gd name="T177" fmla="*/ 42 h 4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9" h="42">
                  <a:moveTo>
                    <a:pt x="15" y="9"/>
                  </a:moveTo>
                  <a:lnTo>
                    <a:pt x="17" y="9"/>
                  </a:lnTo>
                  <a:lnTo>
                    <a:pt x="22" y="9"/>
                  </a:lnTo>
                  <a:lnTo>
                    <a:pt x="24" y="9"/>
                  </a:lnTo>
                  <a:lnTo>
                    <a:pt x="31" y="9"/>
                  </a:lnTo>
                  <a:lnTo>
                    <a:pt x="36" y="9"/>
                  </a:lnTo>
                  <a:lnTo>
                    <a:pt x="29" y="9"/>
                  </a:lnTo>
                  <a:lnTo>
                    <a:pt x="26" y="7"/>
                  </a:lnTo>
                  <a:lnTo>
                    <a:pt x="33" y="7"/>
                  </a:lnTo>
                  <a:lnTo>
                    <a:pt x="38" y="7"/>
                  </a:lnTo>
                  <a:lnTo>
                    <a:pt x="36" y="7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4" y="7"/>
                  </a:lnTo>
                  <a:lnTo>
                    <a:pt x="22" y="7"/>
                  </a:lnTo>
                  <a:lnTo>
                    <a:pt x="24" y="7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22" y="5"/>
                  </a:lnTo>
                  <a:lnTo>
                    <a:pt x="24" y="2"/>
                  </a:lnTo>
                  <a:lnTo>
                    <a:pt x="29" y="5"/>
                  </a:lnTo>
                  <a:lnTo>
                    <a:pt x="31" y="5"/>
                  </a:lnTo>
                  <a:lnTo>
                    <a:pt x="33" y="5"/>
                  </a:lnTo>
                  <a:lnTo>
                    <a:pt x="36" y="5"/>
                  </a:lnTo>
                  <a:lnTo>
                    <a:pt x="36" y="2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36" y="2"/>
                  </a:lnTo>
                  <a:lnTo>
                    <a:pt x="43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41" y="2"/>
                  </a:lnTo>
                  <a:lnTo>
                    <a:pt x="36" y="2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2"/>
                  </a:lnTo>
                  <a:lnTo>
                    <a:pt x="64" y="2"/>
                  </a:lnTo>
                  <a:lnTo>
                    <a:pt x="62" y="2"/>
                  </a:lnTo>
                  <a:lnTo>
                    <a:pt x="64" y="2"/>
                  </a:lnTo>
                  <a:lnTo>
                    <a:pt x="67" y="5"/>
                  </a:lnTo>
                  <a:lnTo>
                    <a:pt x="69" y="5"/>
                  </a:lnTo>
                  <a:lnTo>
                    <a:pt x="71" y="7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4" y="7"/>
                  </a:lnTo>
                  <a:lnTo>
                    <a:pt x="76" y="9"/>
                  </a:lnTo>
                  <a:lnTo>
                    <a:pt x="78" y="9"/>
                  </a:lnTo>
                  <a:lnTo>
                    <a:pt x="83" y="9"/>
                  </a:lnTo>
                  <a:lnTo>
                    <a:pt x="88" y="9"/>
                  </a:lnTo>
                  <a:lnTo>
                    <a:pt x="90" y="9"/>
                  </a:lnTo>
                  <a:lnTo>
                    <a:pt x="88" y="9"/>
                  </a:lnTo>
                  <a:lnTo>
                    <a:pt x="93" y="9"/>
                  </a:lnTo>
                  <a:lnTo>
                    <a:pt x="95" y="9"/>
                  </a:lnTo>
                  <a:lnTo>
                    <a:pt x="97" y="9"/>
                  </a:lnTo>
                  <a:lnTo>
                    <a:pt x="100" y="12"/>
                  </a:lnTo>
                  <a:lnTo>
                    <a:pt x="97" y="12"/>
                  </a:lnTo>
                  <a:lnTo>
                    <a:pt x="100" y="12"/>
                  </a:lnTo>
                  <a:lnTo>
                    <a:pt x="97" y="12"/>
                  </a:lnTo>
                  <a:lnTo>
                    <a:pt x="97" y="14"/>
                  </a:lnTo>
                  <a:lnTo>
                    <a:pt x="104" y="16"/>
                  </a:lnTo>
                  <a:lnTo>
                    <a:pt x="107" y="16"/>
                  </a:lnTo>
                  <a:lnTo>
                    <a:pt x="109" y="16"/>
                  </a:lnTo>
                  <a:lnTo>
                    <a:pt x="109" y="14"/>
                  </a:lnTo>
                  <a:lnTo>
                    <a:pt x="104" y="14"/>
                  </a:lnTo>
                  <a:lnTo>
                    <a:pt x="104" y="12"/>
                  </a:lnTo>
                  <a:lnTo>
                    <a:pt x="107" y="12"/>
                  </a:lnTo>
                  <a:lnTo>
                    <a:pt x="114" y="12"/>
                  </a:lnTo>
                  <a:lnTo>
                    <a:pt x="116" y="12"/>
                  </a:lnTo>
                  <a:lnTo>
                    <a:pt x="118" y="14"/>
                  </a:lnTo>
                  <a:lnTo>
                    <a:pt x="116" y="14"/>
                  </a:lnTo>
                  <a:lnTo>
                    <a:pt x="114" y="16"/>
                  </a:lnTo>
                  <a:lnTo>
                    <a:pt x="111" y="16"/>
                  </a:lnTo>
                  <a:lnTo>
                    <a:pt x="114" y="16"/>
                  </a:lnTo>
                  <a:lnTo>
                    <a:pt x="116" y="16"/>
                  </a:lnTo>
                  <a:lnTo>
                    <a:pt x="121" y="16"/>
                  </a:lnTo>
                  <a:lnTo>
                    <a:pt x="123" y="16"/>
                  </a:lnTo>
                  <a:lnTo>
                    <a:pt x="121" y="19"/>
                  </a:lnTo>
                  <a:lnTo>
                    <a:pt x="123" y="19"/>
                  </a:lnTo>
                  <a:lnTo>
                    <a:pt x="121" y="19"/>
                  </a:lnTo>
                  <a:lnTo>
                    <a:pt x="121" y="21"/>
                  </a:lnTo>
                  <a:lnTo>
                    <a:pt x="118" y="21"/>
                  </a:lnTo>
                  <a:lnTo>
                    <a:pt x="116" y="21"/>
                  </a:lnTo>
                  <a:lnTo>
                    <a:pt x="121" y="21"/>
                  </a:lnTo>
                  <a:lnTo>
                    <a:pt x="123" y="21"/>
                  </a:lnTo>
                  <a:lnTo>
                    <a:pt x="126" y="21"/>
                  </a:lnTo>
                  <a:lnTo>
                    <a:pt x="130" y="21"/>
                  </a:lnTo>
                  <a:lnTo>
                    <a:pt x="133" y="21"/>
                  </a:lnTo>
                  <a:lnTo>
                    <a:pt x="135" y="23"/>
                  </a:lnTo>
                  <a:lnTo>
                    <a:pt x="133" y="23"/>
                  </a:lnTo>
                  <a:lnTo>
                    <a:pt x="135" y="23"/>
                  </a:lnTo>
                  <a:lnTo>
                    <a:pt x="137" y="23"/>
                  </a:lnTo>
                  <a:lnTo>
                    <a:pt x="137" y="21"/>
                  </a:lnTo>
                  <a:lnTo>
                    <a:pt x="140" y="21"/>
                  </a:lnTo>
                  <a:lnTo>
                    <a:pt x="142" y="23"/>
                  </a:lnTo>
                  <a:lnTo>
                    <a:pt x="147" y="23"/>
                  </a:lnTo>
                  <a:lnTo>
                    <a:pt x="147" y="26"/>
                  </a:lnTo>
                  <a:lnTo>
                    <a:pt x="149" y="26"/>
                  </a:lnTo>
                  <a:lnTo>
                    <a:pt x="140" y="28"/>
                  </a:lnTo>
                  <a:lnTo>
                    <a:pt x="128" y="31"/>
                  </a:lnTo>
                  <a:lnTo>
                    <a:pt x="126" y="31"/>
                  </a:lnTo>
                  <a:lnTo>
                    <a:pt x="123" y="31"/>
                  </a:lnTo>
                  <a:lnTo>
                    <a:pt x="121" y="31"/>
                  </a:lnTo>
                  <a:lnTo>
                    <a:pt x="123" y="33"/>
                  </a:lnTo>
                  <a:lnTo>
                    <a:pt x="118" y="33"/>
                  </a:lnTo>
                  <a:lnTo>
                    <a:pt x="116" y="35"/>
                  </a:lnTo>
                  <a:lnTo>
                    <a:pt x="114" y="35"/>
                  </a:lnTo>
                  <a:lnTo>
                    <a:pt x="109" y="33"/>
                  </a:lnTo>
                  <a:lnTo>
                    <a:pt x="109" y="31"/>
                  </a:lnTo>
                  <a:lnTo>
                    <a:pt x="109" y="28"/>
                  </a:lnTo>
                  <a:lnTo>
                    <a:pt x="107" y="31"/>
                  </a:lnTo>
                  <a:lnTo>
                    <a:pt x="107" y="33"/>
                  </a:lnTo>
                  <a:lnTo>
                    <a:pt x="104" y="33"/>
                  </a:lnTo>
                  <a:lnTo>
                    <a:pt x="107" y="33"/>
                  </a:lnTo>
                  <a:lnTo>
                    <a:pt x="107" y="35"/>
                  </a:lnTo>
                  <a:lnTo>
                    <a:pt x="109" y="35"/>
                  </a:lnTo>
                  <a:lnTo>
                    <a:pt x="109" y="38"/>
                  </a:lnTo>
                  <a:lnTo>
                    <a:pt x="107" y="38"/>
                  </a:lnTo>
                  <a:lnTo>
                    <a:pt x="104" y="38"/>
                  </a:lnTo>
                  <a:lnTo>
                    <a:pt x="102" y="35"/>
                  </a:lnTo>
                  <a:lnTo>
                    <a:pt x="100" y="35"/>
                  </a:lnTo>
                  <a:lnTo>
                    <a:pt x="100" y="38"/>
                  </a:lnTo>
                  <a:lnTo>
                    <a:pt x="104" y="38"/>
                  </a:lnTo>
                  <a:lnTo>
                    <a:pt x="102" y="42"/>
                  </a:lnTo>
                  <a:lnTo>
                    <a:pt x="100" y="42"/>
                  </a:lnTo>
                  <a:lnTo>
                    <a:pt x="97" y="42"/>
                  </a:lnTo>
                  <a:lnTo>
                    <a:pt x="93" y="40"/>
                  </a:lnTo>
                  <a:lnTo>
                    <a:pt x="88" y="38"/>
                  </a:lnTo>
                  <a:lnTo>
                    <a:pt x="85" y="38"/>
                  </a:lnTo>
                  <a:lnTo>
                    <a:pt x="83" y="35"/>
                  </a:lnTo>
                  <a:lnTo>
                    <a:pt x="81" y="35"/>
                  </a:lnTo>
                  <a:lnTo>
                    <a:pt x="81" y="38"/>
                  </a:lnTo>
                  <a:lnTo>
                    <a:pt x="85" y="38"/>
                  </a:lnTo>
                  <a:lnTo>
                    <a:pt x="85" y="40"/>
                  </a:lnTo>
                  <a:lnTo>
                    <a:pt x="88" y="40"/>
                  </a:lnTo>
                  <a:lnTo>
                    <a:pt x="93" y="42"/>
                  </a:lnTo>
                  <a:lnTo>
                    <a:pt x="90" y="42"/>
                  </a:lnTo>
                  <a:lnTo>
                    <a:pt x="88" y="42"/>
                  </a:lnTo>
                  <a:lnTo>
                    <a:pt x="85" y="40"/>
                  </a:lnTo>
                  <a:lnTo>
                    <a:pt x="83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81" y="42"/>
                  </a:lnTo>
                  <a:lnTo>
                    <a:pt x="83" y="42"/>
                  </a:lnTo>
                  <a:lnTo>
                    <a:pt x="74" y="42"/>
                  </a:lnTo>
                  <a:lnTo>
                    <a:pt x="69" y="42"/>
                  </a:lnTo>
                  <a:lnTo>
                    <a:pt x="64" y="42"/>
                  </a:lnTo>
                  <a:lnTo>
                    <a:pt x="62" y="42"/>
                  </a:lnTo>
                  <a:lnTo>
                    <a:pt x="57" y="42"/>
                  </a:lnTo>
                  <a:lnTo>
                    <a:pt x="57" y="40"/>
                  </a:lnTo>
                  <a:lnTo>
                    <a:pt x="55" y="40"/>
                  </a:lnTo>
                  <a:lnTo>
                    <a:pt x="52" y="40"/>
                  </a:lnTo>
                  <a:lnTo>
                    <a:pt x="50" y="40"/>
                  </a:lnTo>
                  <a:lnTo>
                    <a:pt x="48" y="40"/>
                  </a:lnTo>
                  <a:lnTo>
                    <a:pt x="48" y="38"/>
                  </a:lnTo>
                  <a:lnTo>
                    <a:pt x="45" y="38"/>
                  </a:lnTo>
                  <a:lnTo>
                    <a:pt x="62" y="38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45" y="35"/>
                  </a:lnTo>
                  <a:lnTo>
                    <a:pt x="43" y="35"/>
                  </a:lnTo>
                  <a:lnTo>
                    <a:pt x="41" y="35"/>
                  </a:lnTo>
                  <a:lnTo>
                    <a:pt x="41" y="33"/>
                  </a:lnTo>
                  <a:lnTo>
                    <a:pt x="43" y="33"/>
                  </a:lnTo>
                  <a:lnTo>
                    <a:pt x="48" y="33"/>
                  </a:lnTo>
                  <a:lnTo>
                    <a:pt x="43" y="33"/>
                  </a:lnTo>
                  <a:lnTo>
                    <a:pt x="38" y="33"/>
                  </a:lnTo>
                  <a:lnTo>
                    <a:pt x="36" y="33"/>
                  </a:lnTo>
                  <a:lnTo>
                    <a:pt x="33" y="31"/>
                  </a:lnTo>
                  <a:lnTo>
                    <a:pt x="36" y="31"/>
                  </a:lnTo>
                  <a:lnTo>
                    <a:pt x="41" y="31"/>
                  </a:lnTo>
                  <a:lnTo>
                    <a:pt x="45" y="28"/>
                  </a:lnTo>
                  <a:lnTo>
                    <a:pt x="62" y="28"/>
                  </a:lnTo>
                  <a:lnTo>
                    <a:pt x="71" y="28"/>
                  </a:lnTo>
                  <a:lnTo>
                    <a:pt x="78" y="28"/>
                  </a:lnTo>
                  <a:lnTo>
                    <a:pt x="81" y="28"/>
                  </a:lnTo>
                  <a:lnTo>
                    <a:pt x="83" y="26"/>
                  </a:lnTo>
                  <a:lnTo>
                    <a:pt x="78" y="26"/>
                  </a:lnTo>
                  <a:lnTo>
                    <a:pt x="69" y="28"/>
                  </a:lnTo>
                  <a:lnTo>
                    <a:pt x="67" y="28"/>
                  </a:lnTo>
                  <a:lnTo>
                    <a:pt x="59" y="28"/>
                  </a:lnTo>
                  <a:lnTo>
                    <a:pt x="55" y="28"/>
                  </a:lnTo>
                  <a:lnTo>
                    <a:pt x="55" y="26"/>
                  </a:lnTo>
                  <a:lnTo>
                    <a:pt x="57" y="26"/>
                  </a:lnTo>
                  <a:lnTo>
                    <a:pt x="67" y="26"/>
                  </a:lnTo>
                  <a:lnTo>
                    <a:pt x="69" y="26"/>
                  </a:lnTo>
                  <a:lnTo>
                    <a:pt x="71" y="26"/>
                  </a:lnTo>
                  <a:lnTo>
                    <a:pt x="59" y="26"/>
                  </a:lnTo>
                  <a:lnTo>
                    <a:pt x="55" y="26"/>
                  </a:lnTo>
                  <a:lnTo>
                    <a:pt x="57" y="26"/>
                  </a:lnTo>
                  <a:lnTo>
                    <a:pt x="50" y="26"/>
                  </a:lnTo>
                  <a:lnTo>
                    <a:pt x="45" y="26"/>
                  </a:lnTo>
                  <a:lnTo>
                    <a:pt x="45" y="23"/>
                  </a:lnTo>
                  <a:lnTo>
                    <a:pt x="43" y="26"/>
                  </a:lnTo>
                  <a:lnTo>
                    <a:pt x="41" y="26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6" y="26"/>
                  </a:lnTo>
                  <a:lnTo>
                    <a:pt x="33" y="26"/>
                  </a:lnTo>
                  <a:lnTo>
                    <a:pt x="36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1" y="26"/>
                  </a:lnTo>
                  <a:lnTo>
                    <a:pt x="29" y="26"/>
                  </a:lnTo>
                  <a:lnTo>
                    <a:pt x="26" y="26"/>
                  </a:lnTo>
                  <a:lnTo>
                    <a:pt x="24" y="26"/>
                  </a:lnTo>
                  <a:lnTo>
                    <a:pt x="22" y="26"/>
                  </a:lnTo>
                  <a:lnTo>
                    <a:pt x="19" y="26"/>
                  </a:lnTo>
                  <a:lnTo>
                    <a:pt x="17" y="26"/>
                  </a:lnTo>
                  <a:lnTo>
                    <a:pt x="15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9" y="23"/>
                  </a:lnTo>
                  <a:lnTo>
                    <a:pt x="22" y="23"/>
                  </a:lnTo>
                  <a:lnTo>
                    <a:pt x="29" y="23"/>
                  </a:lnTo>
                  <a:lnTo>
                    <a:pt x="31" y="21"/>
                  </a:lnTo>
                  <a:lnTo>
                    <a:pt x="33" y="21"/>
                  </a:lnTo>
                  <a:lnTo>
                    <a:pt x="29" y="21"/>
                  </a:lnTo>
                  <a:lnTo>
                    <a:pt x="24" y="21"/>
                  </a:lnTo>
                  <a:lnTo>
                    <a:pt x="17" y="21"/>
                  </a:lnTo>
                  <a:lnTo>
                    <a:pt x="12" y="21"/>
                  </a:lnTo>
                  <a:lnTo>
                    <a:pt x="7" y="19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7" y="19"/>
                  </a:lnTo>
                  <a:lnTo>
                    <a:pt x="10" y="19"/>
                  </a:lnTo>
                  <a:lnTo>
                    <a:pt x="7" y="19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7" y="16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5" y="16"/>
                  </a:lnTo>
                  <a:lnTo>
                    <a:pt x="19" y="16"/>
                  </a:lnTo>
                  <a:lnTo>
                    <a:pt x="22" y="16"/>
                  </a:lnTo>
                  <a:lnTo>
                    <a:pt x="24" y="16"/>
                  </a:lnTo>
                  <a:lnTo>
                    <a:pt x="29" y="16"/>
                  </a:lnTo>
                  <a:lnTo>
                    <a:pt x="31" y="16"/>
                  </a:lnTo>
                  <a:lnTo>
                    <a:pt x="29" y="16"/>
                  </a:lnTo>
                  <a:lnTo>
                    <a:pt x="26" y="16"/>
                  </a:lnTo>
                  <a:lnTo>
                    <a:pt x="29" y="16"/>
                  </a:lnTo>
                  <a:lnTo>
                    <a:pt x="36" y="14"/>
                  </a:lnTo>
                  <a:lnTo>
                    <a:pt x="31" y="14"/>
                  </a:lnTo>
                  <a:lnTo>
                    <a:pt x="29" y="14"/>
                  </a:lnTo>
                  <a:lnTo>
                    <a:pt x="26" y="14"/>
                  </a:lnTo>
                  <a:lnTo>
                    <a:pt x="19" y="16"/>
                  </a:lnTo>
                  <a:lnTo>
                    <a:pt x="12" y="14"/>
                  </a:lnTo>
                  <a:lnTo>
                    <a:pt x="17" y="14"/>
                  </a:lnTo>
                  <a:lnTo>
                    <a:pt x="12" y="14"/>
                  </a:lnTo>
                  <a:lnTo>
                    <a:pt x="17" y="14"/>
                  </a:lnTo>
                  <a:lnTo>
                    <a:pt x="22" y="14"/>
                  </a:lnTo>
                  <a:lnTo>
                    <a:pt x="17" y="14"/>
                  </a:lnTo>
                  <a:lnTo>
                    <a:pt x="15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7" y="12"/>
                  </a:lnTo>
                  <a:lnTo>
                    <a:pt x="12" y="12"/>
                  </a:lnTo>
                  <a:lnTo>
                    <a:pt x="7" y="12"/>
                  </a:lnTo>
                  <a:lnTo>
                    <a:pt x="7" y="9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68" name="Freeform 788"/>
            <p:cNvSpPr>
              <a:spLocks/>
            </p:cNvSpPr>
            <p:nvPr/>
          </p:nvSpPr>
          <p:spPr bwMode="auto">
            <a:xfrm>
              <a:off x="1302" y="1118"/>
              <a:ext cx="174" cy="46"/>
            </a:xfrm>
            <a:custGeom>
              <a:avLst/>
              <a:gdLst>
                <a:gd name="T0" fmla="*/ 2147483647 w 149"/>
                <a:gd name="T1" fmla="*/ 2147483647 h 42"/>
                <a:gd name="T2" fmla="*/ 2147483647 w 149"/>
                <a:gd name="T3" fmla="*/ 2147483647 h 42"/>
                <a:gd name="T4" fmla="*/ 2147483647 w 149"/>
                <a:gd name="T5" fmla="*/ 2147483647 h 42"/>
                <a:gd name="T6" fmla="*/ 2147483647 w 149"/>
                <a:gd name="T7" fmla="*/ 2147483647 h 42"/>
                <a:gd name="T8" fmla="*/ 2147483647 w 149"/>
                <a:gd name="T9" fmla="*/ 2147483647 h 42"/>
                <a:gd name="T10" fmla="*/ 2147483647 w 149"/>
                <a:gd name="T11" fmla="*/ 2147483647 h 42"/>
                <a:gd name="T12" fmla="*/ 2147483647 w 149"/>
                <a:gd name="T13" fmla="*/ 2147483647 h 42"/>
                <a:gd name="T14" fmla="*/ 2147483647 w 149"/>
                <a:gd name="T15" fmla="*/ 0 h 42"/>
                <a:gd name="T16" fmla="*/ 2147483647 w 149"/>
                <a:gd name="T17" fmla="*/ 0 h 42"/>
                <a:gd name="T18" fmla="*/ 2147483647 w 149"/>
                <a:gd name="T19" fmla="*/ 0 h 42"/>
                <a:gd name="T20" fmla="*/ 2147483647 w 149"/>
                <a:gd name="T21" fmla="*/ 0 h 42"/>
                <a:gd name="T22" fmla="*/ 2147483647 w 149"/>
                <a:gd name="T23" fmla="*/ 2147483647 h 42"/>
                <a:gd name="T24" fmla="*/ 2147483647 w 149"/>
                <a:gd name="T25" fmla="*/ 2147483647 h 42"/>
                <a:gd name="T26" fmla="*/ 2147483647 w 149"/>
                <a:gd name="T27" fmla="*/ 2147483647 h 42"/>
                <a:gd name="T28" fmla="*/ 2147483647 w 149"/>
                <a:gd name="T29" fmla="*/ 2147483647 h 42"/>
                <a:gd name="T30" fmla="*/ 2147483647 w 149"/>
                <a:gd name="T31" fmla="*/ 2147483647 h 42"/>
                <a:gd name="T32" fmla="*/ 2147483647 w 149"/>
                <a:gd name="T33" fmla="*/ 2147483647 h 42"/>
                <a:gd name="T34" fmla="*/ 2147483647 w 149"/>
                <a:gd name="T35" fmla="*/ 2147483647 h 42"/>
                <a:gd name="T36" fmla="*/ 2147483647 w 149"/>
                <a:gd name="T37" fmla="*/ 2147483647 h 42"/>
                <a:gd name="T38" fmla="*/ 2147483647 w 149"/>
                <a:gd name="T39" fmla="*/ 2147483647 h 42"/>
                <a:gd name="T40" fmla="*/ 2147483647 w 149"/>
                <a:gd name="T41" fmla="*/ 2147483647 h 42"/>
                <a:gd name="T42" fmla="*/ 2147483647 w 149"/>
                <a:gd name="T43" fmla="*/ 2147483647 h 42"/>
                <a:gd name="T44" fmla="*/ 2147483647 w 149"/>
                <a:gd name="T45" fmla="*/ 2147483647 h 42"/>
                <a:gd name="T46" fmla="*/ 2147483647 w 149"/>
                <a:gd name="T47" fmla="*/ 2147483647 h 42"/>
                <a:gd name="T48" fmla="*/ 2147483647 w 149"/>
                <a:gd name="T49" fmla="*/ 2147483647 h 42"/>
                <a:gd name="T50" fmla="*/ 2147483647 w 149"/>
                <a:gd name="T51" fmla="*/ 2147483647 h 42"/>
                <a:gd name="T52" fmla="*/ 2147483647 w 149"/>
                <a:gd name="T53" fmla="*/ 2147483647 h 42"/>
                <a:gd name="T54" fmla="*/ 2147483647 w 149"/>
                <a:gd name="T55" fmla="*/ 2147483647 h 42"/>
                <a:gd name="T56" fmla="*/ 2147483647 w 149"/>
                <a:gd name="T57" fmla="*/ 2147483647 h 42"/>
                <a:gd name="T58" fmla="*/ 2147483647 w 149"/>
                <a:gd name="T59" fmla="*/ 2147483647 h 42"/>
                <a:gd name="T60" fmla="*/ 2147483647 w 149"/>
                <a:gd name="T61" fmla="*/ 2147483647 h 42"/>
                <a:gd name="T62" fmla="*/ 2147483647 w 149"/>
                <a:gd name="T63" fmla="*/ 2147483647 h 42"/>
                <a:gd name="T64" fmla="*/ 2147483647 w 149"/>
                <a:gd name="T65" fmla="*/ 2147483647 h 42"/>
                <a:gd name="T66" fmla="*/ 2147483647 w 149"/>
                <a:gd name="T67" fmla="*/ 2147483647 h 42"/>
                <a:gd name="T68" fmla="*/ 2147483647 w 149"/>
                <a:gd name="T69" fmla="*/ 2147483647 h 42"/>
                <a:gd name="T70" fmla="*/ 2147483647 w 149"/>
                <a:gd name="T71" fmla="*/ 2147483647 h 42"/>
                <a:gd name="T72" fmla="*/ 2147483647 w 149"/>
                <a:gd name="T73" fmla="*/ 2147483647 h 42"/>
                <a:gd name="T74" fmla="*/ 2147483647 w 149"/>
                <a:gd name="T75" fmla="*/ 2147483647 h 42"/>
                <a:gd name="T76" fmla="*/ 2147483647 w 149"/>
                <a:gd name="T77" fmla="*/ 2147483647 h 42"/>
                <a:gd name="T78" fmla="*/ 2147483647 w 149"/>
                <a:gd name="T79" fmla="*/ 2147483647 h 42"/>
                <a:gd name="T80" fmla="*/ 2147483647 w 149"/>
                <a:gd name="T81" fmla="*/ 2147483647 h 42"/>
                <a:gd name="T82" fmla="*/ 2147483647 w 149"/>
                <a:gd name="T83" fmla="*/ 2147483647 h 42"/>
                <a:gd name="T84" fmla="*/ 2147483647 w 149"/>
                <a:gd name="T85" fmla="*/ 2147483647 h 42"/>
                <a:gd name="T86" fmla="*/ 2147483647 w 149"/>
                <a:gd name="T87" fmla="*/ 2147483647 h 42"/>
                <a:gd name="T88" fmla="*/ 2147483647 w 149"/>
                <a:gd name="T89" fmla="*/ 2147483647 h 42"/>
                <a:gd name="T90" fmla="*/ 2147483647 w 149"/>
                <a:gd name="T91" fmla="*/ 2147483647 h 42"/>
                <a:gd name="T92" fmla="*/ 2147483647 w 149"/>
                <a:gd name="T93" fmla="*/ 2147483647 h 42"/>
                <a:gd name="T94" fmla="*/ 2147483647 w 149"/>
                <a:gd name="T95" fmla="*/ 2147483647 h 42"/>
                <a:gd name="T96" fmla="*/ 2147483647 w 149"/>
                <a:gd name="T97" fmla="*/ 2147483647 h 42"/>
                <a:gd name="T98" fmla="*/ 2147483647 w 149"/>
                <a:gd name="T99" fmla="*/ 2147483647 h 42"/>
                <a:gd name="T100" fmla="*/ 2147483647 w 149"/>
                <a:gd name="T101" fmla="*/ 2147483647 h 42"/>
                <a:gd name="T102" fmla="*/ 2147483647 w 149"/>
                <a:gd name="T103" fmla="*/ 2147483647 h 42"/>
                <a:gd name="T104" fmla="*/ 2147483647 w 149"/>
                <a:gd name="T105" fmla="*/ 2147483647 h 42"/>
                <a:gd name="T106" fmla="*/ 2147483647 w 149"/>
                <a:gd name="T107" fmla="*/ 2147483647 h 42"/>
                <a:gd name="T108" fmla="*/ 2147483647 w 149"/>
                <a:gd name="T109" fmla="*/ 2147483647 h 42"/>
                <a:gd name="T110" fmla="*/ 2147483647 w 149"/>
                <a:gd name="T111" fmla="*/ 2147483647 h 42"/>
                <a:gd name="T112" fmla="*/ 2147483647 w 149"/>
                <a:gd name="T113" fmla="*/ 2147483647 h 42"/>
                <a:gd name="T114" fmla="*/ 2147483647 w 149"/>
                <a:gd name="T115" fmla="*/ 2147483647 h 4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9"/>
                <a:gd name="T175" fmla="*/ 0 h 42"/>
                <a:gd name="T176" fmla="*/ 149 w 149"/>
                <a:gd name="T177" fmla="*/ 42 h 4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9" h="42">
                  <a:moveTo>
                    <a:pt x="15" y="9"/>
                  </a:moveTo>
                  <a:lnTo>
                    <a:pt x="17" y="9"/>
                  </a:lnTo>
                  <a:lnTo>
                    <a:pt x="22" y="9"/>
                  </a:lnTo>
                  <a:lnTo>
                    <a:pt x="24" y="9"/>
                  </a:lnTo>
                  <a:lnTo>
                    <a:pt x="31" y="9"/>
                  </a:lnTo>
                  <a:lnTo>
                    <a:pt x="36" y="9"/>
                  </a:lnTo>
                  <a:lnTo>
                    <a:pt x="29" y="9"/>
                  </a:lnTo>
                  <a:lnTo>
                    <a:pt x="26" y="7"/>
                  </a:lnTo>
                  <a:lnTo>
                    <a:pt x="33" y="7"/>
                  </a:lnTo>
                  <a:lnTo>
                    <a:pt x="38" y="7"/>
                  </a:lnTo>
                  <a:lnTo>
                    <a:pt x="36" y="7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4" y="7"/>
                  </a:lnTo>
                  <a:lnTo>
                    <a:pt x="22" y="7"/>
                  </a:lnTo>
                  <a:lnTo>
                    <a:pt x="24" y="7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22" y="5"/>
                  </a:lnTo>
                  <a:lnTo>
                    <a:pt x="24" y="2"/>
                  </a:lnTo>
                  <a:lnTo>
                    <a:pt x="29" y="5"/>
                  </a:lnTo>
                  <a:lnTo>
                    <a:pt x="31" y="5"/>
                  </a:lnTo>
                  <a:lnTo>
                    <a:pt x="33" y="5"/>
                  </a:lnTo>
                  <a:lnTo>
                    <a:pt x="36" y="5"/>
                  </a:lnTo>
                  <a:lnTo>
                    <a:pt x="36" y="2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36" y="2"/>
                  </a:lnTo>
                  <a:lnTo>
                    <a:pt x="43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41" y="2"/>
                  </a:lnTo>
                  <a:lnTo>
                    <a:pt x="36" y="2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2"/>
                  </a:lnTo>
                  <a:lnTo>
                    <a:pt x="64" y="2"/>
                  </a:lnTo>
                  <a:lnTo>
                    <a:pt x="62" y="2"/>
                  </a:lnTo>
                  <a:lnTo>
                    <a:pt x="64" y="2"/>
                  </a:lnTo>
                  <a:lnTo>
                    <a:pt x="67" y="5"/>
                  </a:lnTo>
                  <a:lnTo>
                    <a:pt x="69" y="5"/>
                  </a:lnTo>
                  <a:lnTo>
                    <a:pt x="71" y="7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4" y="7"/>
                  </a:lnTo>
                  <a:lnTo>
                    <a:pt x="76" y="9"/>
                  </a:lnTo>
                  <a:lnTo>
                    <a:pt x="78" y="9"/>
                  </a:lnTo>
                  <a:lnTo>
                    <a:pt x="83" y="9"/>
                  </a:lnTo>
                  <a:lnTo>
                    <a:pt x="88" y="9"/>
                  </a:lnTo>
                  <a:lnTo>
                    <a:pt x="90" y="9"/>
                  </a:lnTo>
                  <a:lnTo>
                    <a:pt x="88" y="9"/>
                  </a:lnTo>
                  <a:lnTo>
                    <a:pt x="93" y="9"/>
                  </a:lnTo>
                  <a:lnTo>
                    <a:pt x="95" y="9"/>
                  </a:lnTo>
                  <a:lnTo>
                    <a:pt x="97" y="9"/>
                  </a:lnTo>
                  <a:lnTo>
                    <a:pt x="100" y="12"/>
                  </a:lnTo>
                  <a:lnTo>
                    <a:pt x="97" y="12"/>
                  </a:lnTo>
                  <a:lnTo>
                    <a:pt x="100" y="12"/>
                  </a:lnTo>
                  <a:lnTo>
                    <a:pt x="97" y="12"/>
                  </a:lnTo>
                  <a:lnTo>
                    <a:pt x="97" y="14"/>
                  </a:lnTo>
                  <a:lnTo>
                    <a:pt x="104" y="16"/>
                  </a:lnTo>
                  <a:lnTo>
                    <a:pt x="107" y="16"/>
                  </a:lnTo>
                  <a:lnTo>
                    <a:pt x="109" y="16"/>
                  </a:lnTo>
                  <a:lnTo>
                    <a:pt x="109" y="14"/>
                  </a:lnTo>
                  <a:lnTo>
                    <a:pt x="104" y="14"/>
                  </a:lnTo>
                  <a:lnTo>
                    <a:pt x="104" y="12"/>
                  </a:lnTo>
                  <a:lnTo>
                    <a:pt x="107" y="12"/>
                  </a:lnTo>
                  <a:lnTo>
                    <a:pt x="114" y="12"/>
                  </a:lnTo>
                  <a:lnTo>
                    <a:pt x="116" y="12"/>
                  </a:lnTo>
                  <a:lnTo>
                    <a:pt x="118" y="14"/>
                  </a:lnTo>
                  <a:lnTo>
                    <a:pt x="116" y="14"/>
                  </a:lnTo>
                  <a:lnTo>
                    <a:pt x="114" y="16"/>
                  </a:lnTo>
                  <a:lnTo>
                    <a:pt x="111" y="16"/>
                  </a:lnTo>
                  <a:lnTo>
                    <a:pt x="114" y="16"/>
                  </a:lnTo>
                  <a:lnTo>
                    <a:pt x="116" y="16"/>
                  </a:lnTo>
                  <a:lnTo>
                    <a:pt x="121" y="16"/>
                  </a:lnTo>
                  <a:lnTo>
                    <a:pt x="123" y="16"/>
                  </a:lnTo>
                  <a:lnTo>
                    <a:pt x="121" y="19"/>
                  </a:lnTo>
                  <a:lnTo>
                    <a:pt x="123" y="19"/>
                  </a:lnTo>
                  <a:lnTo>
                    <a:pt x="121" y="19"/>
                  </a:lnTo>
                  <a:lnTo>
                    <a:pt x="121" y="21"/>
                  </a:lnTo>
                  <a:lnTo>
                    <a:pt x="118" y="21"/>
                  </a:lnTo>
                  <a:lnTo>
                    <a:pt x="116" y="21"/>
                  </a:lnTo>
                  <a:lnTo>
                    <a:pt x="121" y="21"/>
                  </a:lnTo>
                  <a:lnTo>
                    <a:pt x="123" y="21"/>
                  </a:lnTo>
                  <a:lnTo>
                    <a:pt x="126" y="21"/>
                  </a:lnTo>
                  <a:lnTo>
                    <a:pt x="130" y="21"/>
                  </a:lnTo>
                  <a:lnTo>
                    <a:pt x="133" y="21"/>
                  </a:lnTo>
                  <a:lnTo>
                    <a:pt x="135" y="23"/>
                  </a:lnTo>
                  <a:lnTo>
                    <a:pt x="133" y="23"/>
                  </a:lnTo>
                  <a:lnTo>
                    <a:pt x="135" y="23"/>
                  </a:lnTo>
                  <a:lnTo>
                    <a:pt x="137" y="23"/>
                  </a:lnTo>
                  <a:lnTo>
                    <a:pt x="137" y="21"/>
                  </a:lnTo>
                  <a:lnTo>
                    <a:pt x="140" y="21"/>
                  </a:lnTo>
                  <a:lnTo>
                    <a:pt x="142" y="23"/>
                  </a:lnTo>
                  <a:lnTo>
                    <a:pt x="147" y="23"/>
                  </a:lnTo>
                  <a:lnTo>
                    <a:pt x="147" y="26"/>
                  </a:lnTo>
                  <a:lnTo>
                    <a:pt x="149" y="26"/>
                  </a:lnTo>
                  <a:lnTo>
                    <a:pt x="140" y="28"/>
                  </a:lnTo>
                  <a:lnTo>
                    <a:pt x="128" y="31"/>
                  </a:lnTo>
                  <a:lnTo>
                    <a:pt x="126" y="31"/>
                  </a:lnTo>
                  <a:lnTo>
                    <a:pt x="123" y="31"/>
                  </a:lnTo>
                  <a:lnTo>
                    <a:pt x="121" y="31"/>
                  </a:lnTo>
                  <a:lnTo>
                    <a:pt x="123" y="33"/>
                  </a:lnTo>
                  <a:lnTo>
                    <a:pt x="118" y="33"/>
                  </a:lnTo>
                  <a:lnTo>
                    <a:pt x="116" y="35"/>
                  </a:lnTo>
                  <a:lnTo>
                    <a:pt x="114" y="35"/>
                  </a:lnTo>
                  <a:lnTo>
                    <a:pt x="109" y="33"/>
                  </a:lnTo>
                  <a:lnTo>
                    <a:pt x="109" y="31"/>
                  </a:lnTo>
                  <a:lnTo>
                    <a:pt x="109" y="28"/>
                  </a:lnTo>
                  <a:lnTo>
                    <a:pt x="107" y="31"/>
                  </a:lnTo>
                  <a:lnTo>
                    <a:pt x="107" y="33"/>
                  </a:lnTo>
                  <a:lnTo>
                    <a:pt x="104" y="33"/>
                  </a:lnTo>
                  <a:lnTo>
                    <a:pt x="107" y="33"/>
                  </a:lnTo>
                  <a:lnTo>
                    <a:pt x="107" y="35"/>
                  </a:lnTo>
                  <a:lnTo>
                    <a:pt x="109" y="35"/>
                  </a:lnTo>
                  <a:lnTo>
                    <a:pt x="109" y="38"/>
                  </a:lnTo>
                  <a:lnTo>
                    <a:pt x="107" y="38"/>
                  </a:lnTo>
                  <a:lnTo>
                    <a:pt x="104" y="38"/>
                  </a:lnTo>
                  <a:lnTo>
                    <a:pt x="102" y="35"/>
                  </a:lnTo>
                  <a:lnTo>
                    <a:pt x="100" y="35"/>
                  </a:lnTo>
                  <a:lnTo>
                    <a:pt x="100" y="38"/>
                  </a:lnTo>
                  <a:lnTo>
                    <a:pt x="104" y="38"/>
                  </a:lnTo>
                  <a:lnTo>
                    <a:pt x="102" y="42"/>
                  </a:lnTo>
                  <a:lnTo>
                    <a:pt x="100" y="42"/>
                  </a:lnTo>
                  <a:lnTo>
                    <a:pt x="97" y="42"/>
                  </a:lnTo>
                  <a:lnTo>
                    <a:pt x="93" y="40"/>
                  </a:lnTo>
                  <a:lnTo>
                    <a:pt x="88" y="38"/>
                  </a:lnTo>
                  <a:lnTo>
                    <a:pt x="85" y="38"/>
                  </a:lnTo>
                  <a:lnTo>
                    <a:pt x="83" y="35"/>
                  </a:lnTo>
                  <a:lnTo>
                    <a:pt x="81" y="35"/>
                  </a:lnTo>
                  <a:lnTo>
                    <a:pt x="81" y="38"/>
                  </a:lnTo>
                  <a:lnTo>
                    <a:pt x="85" y="38"/>
                  </a:lnTo>
                  <a:lnTo>
                    <a:pt x="85" y="40"/>
                  </a:lnTo>
                  <a:lnTo>
                    <a:pt x="88" y="40"/>
                  </a:lnTo>
                  <a:lnTo>
                    <a:pt x="93" y="42"/>
                  </a:lnTo>
                  <a:lnTo>
                    <a:pt x="90" y="42"/>
                  </a:lnTo>
                  <a:lnTo>
                    <a:pt x="88" y="42"/>
                  </a:lnTo>
                  <a:lnTo>
                    <a:pt x="85" y="40"/>
                  </a:lnTo>
                  <a:lnTo>
                    <a:pt x="83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81" y="42"/>
                  </a:lnTo>
                  <a:lnTo>
                    <a:pt x="83" y="42"/>
                  </a:lnTo>
                  <a:lnTo>
                    <a:pt x="74" y="42"/>
                  </a:lnTo>
                  <a:lnTo>
                    <a:pt x="69" y="42"/>
                  </a:lnTo>
                  <a:lnTo>
                    <a:pt x="64" y="42"/>
                  </a:lnTo>
                  <a:lnTo>
                    <a:pt x="62" y="42"/>
                  </a:lnTo>
                  <a:lnTo>
                    <a:pt x="57" y="42"/>
                  </a:lnTo>
                  <a:lnTo>
                    <a:pt x="57" y="40"/>
                  </a:lnTo>
                  <a:lnTo>
                    <a:pt x="55" y="40"/>
                  </a:lnTo>
                  <a:lnTo>
                    <a:pt x="52" y="40"/>
                  </a:lnTo>
                  <a:lnTo>
                    <a:pt x="50" y="40"/>
                  </a:lnTo>
                  <a:lnTo>
                    <a:pt x="48" y="40"/>
                  </a:lnTo>
                  <a:lnTo>
                    <a:pt x="48" y="38"/>
                  </a:lnTo>
                  <a:lnTo>
                    <a:pt x="45" y="38"/>
                  </a:lnTo>
                  <a:lnTo>
                    <a:pt x="62" y="38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45" y="35"/>
                  </a:lnTo>
                  <a:lnTo>
                    <a:pt x="43" y="35"/>
                  </a:lnTo>
                  <a:lnTo>
                    <a:pt x="41" y="35"/>
                  </a:lnTo>
                  <a:lnTo>
                    <a:pt x="41" y="33"/>
                  </a:lnTo>
                  <a:lnTo>
                    <a:pt x="43" y="33"/>
                  </a:lnTo>
                  <a:lnTo>
                    <a:pt x="48" y="33"/>
                  </a:lnTo>
                  <a:lnTo>
                    <a:pt x="43" y="33"/>
                  </a:lnTo>
                  <a:lnTo>
                    <a:pt x="38" y="33"/>
                  </a:lnTo>
                  <a:lnTo>
                    <a:pt x="36" y="33"/>
                  </a:lnTo>
                  <a:lnTo>
                    <a:pt x="33" y="31"/>
                  </a:lnTo>
                  <a:lnTo>
                    <a:pt x="36" y="31"/>
                  </a:lnTo>
                  <a:lnTo>
                    <a:pt x="41" y="31"/>
                  </a:lnTo>
                  <a:lnTo>
                    <a:pt x="45" y="28"/>
                  </a:lnTo>
                  <a:lnTo>
                    <a:pt x="62" y="28"/>
                  </a:lnTo>
                  <a:lnTo>
                    <a:pt x="71" y="28"/>
                  </a:lnTo>
                  <a:lnTo>
                    <a:pt x="78" y="28"/>
                  </a:lnTo>
                  <a:lnTo>
                    <a:pt x="81" y="28"/>
                  </a:lnTo>
                  <a:lnTo>
                    <a:pt x="83" y="26"/>
                  </a:lnTo>
                  <a:lnTo>
                    <a:pt x="78" y="26"/>
                  </a:lnTo>
                  <a:lnTo>
                    <a:pt x="69" y="28"/>
                  </a:lnTo>
                  <a:lnTo>
                    <a:pt x="67" y="28"/>
                  </a:lnTo>
                  <a:lnTo>
                    <a:pt x="59" y="28"/>
                  </a:lnTo>
                  <a:lnTo>
                    <a:pt x="55" y="28"/>
                  </a:lnTo>
                  <a:lnTo>
                    <a:pt x="55" y="26"/>
                  </a:lnTo>
                  <a:lnTo>
                    <a:pt x="57" y="26"/>
                  </a:lnTo>
                  <a:lnTo>
                    <a:pt x="67" y="26"/>
                  </a:lnTo>
                  <a:lnTo>
                    <a:pt x="69" y="26"/>
                  </a:lnTo>
                  <a:lnTo>
                    <a:pt x="71" y="26"/>
                  </a:lnTo>
                  <a:lnTo>
                    <a:pt x="59" y="26"/>
                  </a:lnTo>
                  <a:lnTo>
                    <a:pt x="55" y="26"/>
                  </a:lnTo>
                  <a:lnTo>
                    <a:pt x="57" y="26"/>
                  </a:lnTo>
                  <a:lnTo>
                    <a:pt x="50" y="26"/>
                  </a:lnTo>
                  <a:lnTo>
                    <a:pt x="45" y="26"/>
                  </a:lnTo>
                  <a:lnTo>
                    <a:pt x="45" y="23"/>
                  </a:lnTo>
                  <a:lnTo>
                    <a:pt x="43" y="26"/>
                  </a:lnTo>
                  <a:lnTo>
                    <a:pt x="41" y="26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6" y="26"/>
                  </a:lnTo>
                  <a:lnTo>
                    <a:pt x="33" y="26"/>
                  </a:lnTo>
                  <a:lnTo>
                    <a:pt x="36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1" y="26"/>
                  </a:lnTo>
                  <a:lnTo>
                    <a:pt x="29" y="26"/>
                  </a:lnTo>
                  <a:lnTo>
                    <a:pt x="26" y="26"/>
                  </a:lnTo>
                  <a:lnTo>
                    <a:pt x="24" y="26"/>
                  </a:lnTo>
                  <a:lnTo>
                    <a:pt x="22" y="26"/>
                  </a:lnTo>
                  <a:lnTo>
                    <a:pt x="19" y="26"/>
                  </a:lnTo>
                  <a:lnTo>
                    <a:pt x="17" y="26"/>
                  </a:lnTo>
                  <a:lnTo>
                    <a:pt x="15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9" y="23"/>
                  </a:lnTo>
                  <a:lnTo>
                    <a:pt x="22" y="23"/>
                  </a:lnTo>
                  <a:lnTo>
                    <a:pt x="29" y="23"/>
                  </a:lnTo>
                  <a:lnTo>
                    <a:pt x="31" y="21"/>
                  </a:lnTo>
                  <a:lnTo>
                    <a:pt x="33" y="21"/>
                  </a:lnTo>
                  <a:lnTo>
                    <a:pt x="29" y="21"/>
                  </a:lnTo>
                  <a:lnTo>
                    <a:pt x="24" y="21"/>
                  </a:lnTo>
                  <a:lnTo>
                    <a:pt x="17" y="21"/>
                  </a:lnTo>
                  <a:lnTo>
                    <a:pt x="12" y="21"/>
                  </a:lnTo>
                  <a:lnTo>
                    <a:pt x="7" y="19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7" y="19"/>
                  </a:lnTo>
                  <a:lnTo>
                    <a:pt x="10" y="19"/>
                  </a:lnTo>
                  <a:lnTo>
                    <a:pt x="7" y="19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7" y="16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5" y="16"/>
                  </a:lnTo>
                  <a:lnTo>
                    <a:pt x="19" y="16"/>
                  </a:lnTo>
                  <a:lnTo>
                    <a:pt x="22" y="16"/>
                  </a:lnTo>
                  <a:lnTo>
                    <a:pt x="24" y="16"/>
                  </a:lnTo>
                  <a:lnTo>
                    <a:pt x="29" y="16"/>
                  </a:lnTo>
                  <a:lnTo>
                    <a:pt x="31" y="16"/>
                  </a:lnTo>
                  <a:lnTo>
                    <a:pt x="29" y="16"/>
                  </a:lnTo>
                  <a:lnTo>
                    <a:pt x="26" y="16"/>
                  </a:lnTo>
                  <a:lnTo>
                    <a:pt x="29" y="16"/>
                  </a:lnTo>
                  <a:lnTo>
                    <a:pt x="36" y="14"/>
                  </a:lnTo>
                  <a:lnTo>
                    <a:pt x="31" y="14"/>
                  </a:lnTo>
                  <a:lnTo>
                    <a:pt x="29" y="14"/>
                  </a:lnTo>
                  <a:lnTo>
                    <a:pt x="26" y="14"/>
                  </a:lnTo>
                  <a:lnTo>
                    <a:pt x="19" y="16"/>
                  </a:lnTo>
                  <a:lnTo>
                    <a:pt x="12" y="14"/>
                  </a:lnTo>
                  <a:lnTo>
                    <a:pt x="17" y="14"/>
                  </a:lnTo>
                  <a:lnTo>
                    <a:pt x="12" y="14"/>
                  </a:lnTo>
                  <a:lnTo>
                    <a:pt x="17" y="14"/>
                  </a:lnTo>
                  <a:lnTo>
                    <a:pt x="22" y="14"/>
                  </a:lnTo>
                  <a:lnTo>
                    <a:pt x="17" y="14"/>
                  </a:lnTo>
                  <a:lnTo>
                    <a:pt x="15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7" y="12"/>
                  </a:lnTo>
                  <a:lnTo>
                    <a:pt x="12" y="12"/>
                  </a:lnTo>
                  <a:lnTo>
                    <a:pt x="7" y="12"/>
                  </a:lnTo>
                  <a:lnTo>
                    <a:pt x="7" y="9"/>
                  </a:lnTo>
                  <a:lnTo>
                    <a:pt x="15" y="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69" name="Freeform 789"/>
            <p:cNvSpPr>
              <a:spLocks/>
            </p:cNvSpPr>
            <p:nvPr/>
          </p:nvSpPr>
          <p:spPr bwMode="auto">
            <a:xfrm>
              <a:off x="1302" y="1169"/>
              <a:ext cx="47" cy="6"/>
            </a:xfrm>
            <a:custGeom>
              <a:avLst/>
              <a:gdLst>
                <a:gd name="T0" fmla="*/ 2147483647 w 41"/>
                <a:gd name="T1" fmla="*/ 0 h 5"/>
                <a:gd name="T2" fmla="*/ 2147483647 w 41"/>
                <a:gd name="T3" fmla="*/ 0 h 5"/>
                <a:gd name="T4" fmla="*/ 2147483647 w 41"/>
                <a:gd name="T5" fmla="*/ 0 h 5"/>
                <a:gd name="T6" fmla="*/ 2147483647 w 41"/>
                <a:gd name="T7" fmla="*/ 0 h 5"/>
                <a:gd name="T8" fmla="*/ 2147483647 w 41"/>
                <a:gd name="T9" fmla="*/ 0 h 5"/>
                <a:gd name="T10" fmla="*/ 2147483647 w 41"/>
                <a:gd name="T11" fmla="*/ 0 h 5"/>
                <a:gd name="T12" fmla="*/ 2147483647 w 41"/>
                <a:gd name="T13" fmla="*/ 0 h 5"/>
                <a:gd name="T14" fmla="*/ 2147483647 w 41"/>
                <a:gd name="T15" fmla="*/ 0 h 5"/>
                <a:gd name="T16" fmla="*/ 2147483647 w 41"/>
                <a:gd name="T17" fmla="*/ 0 h 5"/>
                <a:gd name="T18" fmla="*/ 2147483647 w 41"/>
                <a:gd name="T19" fmla="*/ 0 h 5"/>
                <a:gd name="T20" fmla="*/ 2147483647 w 41"/>
                <a:gd name="T21" fmla="*/ 0 h 5"/>
                <a:gd name="T22" fmla="*/ 2147483647 w 41"/>
                <a:gd name="T23" fmla="*/ 0 h 5"/>
                <a:gd name="T24" fmla="*/ 2147483647 w 41"/>
                <a:gd name="T25" fmla="*/ 2147483647 h 5"/>
                <a:gd name="T26" fmla="*/ 2147483647 w 41"/>
                <a:gd name="T27" fmla="*/ 2147483647 h 5"/>
                <a:gd name="T28" fmla="*/ 2147483647 w 41"/>
                <a:gd name="T29" fmla="*/ 2147483647 h 5"/>
                <a:gd name="T30" fmla="*/ 2147483647 w 41"/>
                <a:gd name="T31" fmla="*/ 2147483647 h 5"/>
                <a:gd name="T32" fmla="*/ 2147483647 w 41"/>
                <a:gd name="T33" fmla="*/ 2147483647 h 5"/>
                <a:gd name="T34" fmla="*/ 2147483647 w 41"/>
                <a:gd name="T35" fmla="*/ 2147483647 h 5"/>
                <a:gd name="T36" fmla="*/ 2147483647 w 41"/>
                <a:gd name="T37" fmla="*/ 2147483647 h 5"/>
                <a:gd name="T38" fmla="*/ 2147483647 w 41"/>
                <a:gd name="T39" fmla="*/ 2147483647 h 5"/>
                <a:gd name="T40" fmla="*/ 2147483647 w 41"/>
                <a:gd name="T41" fmla="*/ 2147483647 h 5"/>
                <a:gd name="T42" fmla="*/ 2147483647 w 41"/>
                <a:gd name="T43" fmla="*/ 2147483647 h 5"/>
                <a:gd name="T44" fmla="*/ 2147483647 w 41"/>
                <a:gd name="T45" fmla="*/ 2147483647 h 5"/>
                <a:gd name="T46" fmla="*/ 2147483647 w 41"/>
                <a:gd name="T47" fmla="*/ 2147483647 h 5"/>
                <a:gd name="T48" fmla="*/ 2147483647 w 41"/>
                <a:gd name="T49" fmla="*/ 2147483647 h 5"/>
                <a:gd name="T50" fmla="*/ 2147483647 w 41"/>
                <a:gd name="T51" fmla="*/ 2147483647 h 5"/>
                <a:gd name="T52" fmla="*/ 2147483647 w 41"/>
                <a:gd name="T53" fmla="*/ 2147483647 h 5"/>
                <a:gd name="T54" fmla="*/ 2147483647 w 41"/>
                <a:gd name="T55" fmla="*/ 2147483647 h 5"/>
                <a:gd name="T56" fmla="*/ 2147483647 w 41"/>
                <a:gd name="T57" fmla="*/ 2147483647 h 5"/>
                <a:gd name="T58" fmla="*/ 2147483647 w 41"/>
                <a:gd name="T59" fmla="*/ 2147483647 h 5"/>
                <a:gd name="T60" fmla="*/ 2147483647 w 41"/>
                <a:gd name="T61" fmla="*/ 2147483647 h 5"/>
                <a:gd name="T62" fmla="*/ 2147483647 w 41"/>
                <a:gd name="T63" fmla="*/ 2147483647 h 5"/>
                <a:gd name="T64" fmla="*/ 2147483647 w 41"/>
                <a:gd name="T65" fmla="*/ 2147483647 h 5"/>
                <a:gd name="T66" fmla="*/ 2147483647 w 41"/>
                <a:gd name="T67" fmla="*/ 2147483647 h 5"/>
                <a:gd name="T68" fmla="*/ 2147483647 w 41"/>
                <a:gd name="T69" fmla="*/ 2147483647 h 5"/>
                <a:gd name="T70" fmla="*/ 0 w 41"/>
                <a:gd name="T71" fmla="*/ 2147483647 h 5"/>
                <a:gd name="T72" fmla="*/ 2147483647 w 41"/>
                <a:gd name="T73" fmla="*/ 0 h 5"/>
                <a:gd name="T74" fmla="*/ 2147483647 w 41"/>
                <a:gd name="T75" fmla="*/ 0 h 5"/>
                <a:gd name="T76" fmla="*/ 2147483647 w 41"/>
                <a:gd name="T77" fmla="*/ 0 h 5"/>
                <a:gd name="T78" fmla="*/ 2147483647 w 41"/>
                <a:gd name="T79" fmla="*/ 0 h 5"/>
                <a:gd name="T80" fmla="*/ 2147483647 w 41"/>
                <a:gd name="T81" fmla="*/ 0 h 5"/>
                <a:gd name="T82" fmla="*/ 2147483647 w 41"/>
                <a:gd name="T83" fmla="*/ 0 h 5"/>
                <a:gd name="T84" fmla="*/ 2147483647 w 41"/>
                <a:gd name="T85" fmla="*/ 0 h 5"/>
                <a:gd name="T86" fmla="*/ 2147483647 w 41"/>
                <a:gd name="T87" fmla="*/ 0 h 5"/>
                <a:gd name="T88" fmla="*/ 2147483647 w 41"/>
                <a:gd name="T89" fmla="*/ 0 h 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1"/>
                <a:gd name="T136" fmla="*/ 0 h 5"/>
                <a:gd name="T137" fmla="*/ 41 w 41"/>
                <a:gd name="T138" fmla="*/ 5 h 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1" h="5">
                  <a:moveTo>
                    <a:pt x="17" y="0"/>
                  </a:moveTo>
                  <a:lnTo>
                    <a:pt x="19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1" y="2"/>
                  </a:lnTo>
                  <a:lnTo>
                    <a:pt x="38" y="2"/>
                  </a:lnTo>
                  <a:lnTo>
                    <a:pt x="38" y="5"/>
                  </a:lnTo>
                  <a:lnTo>
                    <a:pt x="33" y="5"/>
                  </a:lnTo>
                  <a:lnTo>
                    <a:pt x="26" y="5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70" name="Freeform 790"/>
            <p:cNvSpPr>
              <a:spLocks/>
            </p:cNvSpPr>
            <p:nvPr/>
          </p:nvSpPr>
          <p:spPr bwMode="auto">
            <a:xfrm>
              <a:off x="1302" y="1169"/>
              <a:ext cx="47" cy="6"/>
            </a:xfrm>
            <a:custGeom>
              <a:avLst/>
              <a:gdLst>
                <a:gd name="T0" fmla="*/ 2147483647 w 41"/>
                <a:gd name="T1" fmla="*/ 0 h 5"/>
                <a:gd name="T2" fmla="*/ 2147483647 w 41"/>
                <a:gd name="T3" fmla="*/ 0 h 5"/>
                <a:gd name="T4" fmla="*/ 2147483647 w 41"/>
                <a:gd name="T5" fmla="*/ 0 h 5"/>
                <a:gd name="T6" fmla="*/ 2147483647 w 41"/>
                <a:gd name="T7" fmla="*/ 0 h 5"/>
                <a:gd name="T8" fmla="*/ 2147483647 w 41"/>
                <a:gd name="T9" fmla="*/ 0 h 5"/>
                <a:gd name="T10" fmla="*/ 2147483647 w 41"/>
                <a:gd name="T11" fmla="*/ 0 h 5"/>
                <a:gd name="T12" fmla="*/ 2147483647 w 41"/>
                <a:gd name="T13" fmla="*/ 0 h 5"/>
                <a:gd name="T14" fmla="*/ 2147483647 w 41"/>
                <a:gd name="T15" fmla="*/ 0 h 5"/>
                <a:gd name="T16" fmla="*/ 2147483647 w 41"/>
                <a:gd name="T17" fmla="*/ 0 h 5"/>
                <a:gd name="T18" fmla="*/ 2147483647 w 41"/>
                <a:gd name="T19" fmla="*/ 0 h 5"/>
                <a:gd name="T20" fmla="*/ 2147483647 w 41"/>
                <a:gd name="T21" fmla="*/ 0 h 5"/>
                <a:gd name="T22" fmla="*/ 2147483647 w 41"/>
                <a:gd name="T23" fmla="*/ 0 h 5"/>
                <a:gd name="T24" fmla="*/ 2147483647 w 41"/>
                <a:gd name="T25" fmla="*/ 2147483647 h 5"/>
                <a:gd name="T26" fmla="*/ 2147483647 w 41"/>
                <a:gd name="T27" fmla="*/ 2147483647 h 5"/>
                <a:gd name="T28" fmla="*/ 2147483647 w 41"/>
                <a:gd name="T29" fmla="*/ 2147483647 h 5"/>
                <a:gd name="T30" fmla="*/ 2147483647 w 41"/>
                <a:gd name="T31" fmla="*/ 2147483647 h 5"/>
                <a:gd name="T32" fmla="*/ 2147483647 w 41"/>
                <a:gd name="T33" fmla="*/ 2147483647 h 5"/>
                <a:gd name="T34" fmla="*/ 2147483647 w 41"/>
                <a:gd name="T35" fmla="*/ 2147483647 h 5"/>
                <a:gd name="T36" fmla="*/ 2147483647 w 41"/>
                <a:gd name="T37" fmla="*/ 2147483647 h 5"/>
                <a:gd name="T38" fmla="*/ 2147483647 w 41"/>
                <a:gd name="T39" fmla="*/ 2147483647 h 5"/>
                <a:gd name="T40" fmla="*/ 2147483647 w 41"/>
                <a:gd name="T41" fmla="*/ 2147483647 h 5"/>
                <a:gd name="T42" fmla="*/ 2147483647 w 41"/>
                <a:gd name="T43" fmla="*/ 2147483647 h 5"/>
                <a:gd name="T44" fmla="*/ 2147483647 w 41"/>
                <a:gd name="T45" fmla="*/ 2147483647 h 5"/>
                <a:gd name="T46" fmla="*/ 2147483647 w 41"/>
                <a:gd name="T47" fmla="*/ 2147483647 h 5"/>
                <a:gd name="T48" fmla="*/ 2147483647 w 41"/>
                <a:gd name="T49" fmla="*/ 2147483647 h 5"/>
                <a:gd name="T50" fmla="*/ 2147483647 w 41"/>
                <a:gd name="T51" fmla="*/ 2147483647 h 5"/>
                <a:gd name="T52" fmla="*/ 2147483647 w 41"/>
                <a:gd name="T53" fmla="*/ 2147483647 h 5"/>
                <a:gd name="T54" fmla="*/ 2147483647 w 41"/>
                <a:gd name="T55" fmla="*/ 2147483647 h 5"/>
                <a:gd name="T56" fmla="*/ 2147483647 w 41"/>
                <a:gd name="T57" fmla="*/ 2147483647 h 5"/>
                <a:gd name="T58" fmla="*/ 2147483647 w 41"/>
                <a:gd name="T59" fmla="*/ 2147483647 h 5"/>
                <a:gd name="T60" fmla="*/ 2147483647 w 41"/>
                <a:gd name="T61" fmla="*/ 2147483647 h 5"/>
                <a:gd name="T62" fmla="*/ 2147483647 w 41"/>
                <a:gd name="T63" fmla="*/ 2147483647 h 5"/>
                <a:gd name="T64" fmla="*/ 2147483647 w 41"/>
                <a:gd name="T65" fmla="*/ 2147483647 h 5"/>
                <a:gd name="T66" fmla="*/ 2147483647 w 41"/>
                <a:gd name="T67" fmla="*/ 2147483647 h 5"/>
                <a:gd name="T68" fmla="*/ 2147483647 w 41"/>
                <a:gd name="T69" fmla="*/ 2147483647 h 5"/>
                <a:gd name="T70" fmla="*/ 0 w 41"/>
                <a:gd name="T71" fmla="*/ 2147483647 h 5"/>
                <a:gd name="T72" fmla="*/ 2147483647 w 41"/>
                <a:gd name="T73" fmla="*/ 0 h 5"/>
                <a:gd name="T74" fmla="*/ 2147483647 w 41"/>
                <a:gd name="T75" fmla="*/ 0 h 5"/>
                <a:gd name="T76" fmla="*/ 2147483647 w 41"/>
                <a:gd name="T77" fmla="*/ 0 h 5"/>
                <a:gd name="T78" fmla="*/ 2147483647 w 41"/>
                <a:gd name="T79" fmla="*/ 0 h 5"/>
                <a:gd name="T80" fmla="*/ 2147483647 w 41"/>
                <a:gd name="T81" fmla="*/ 0 h 5"/>
                <a:gd name="T82" fmla="*/ 2147483647 w 41"/>
                <a:gd name="T83" fmla="*/ 0 h 5"/>
                <a:gd name="T84" fmla="*/ 2147483647 w 41"/>
                <a:gd name="T85" fmla="*/ 0 h 5"/>
                <a:gd name="T86" fmla="*/ 2147483647 w 41"/>
                <a:gd name="T87" fmla="*/ 0 h 5"/>
                <a:gd name="T88" fmla="*/ 2147483647 w 41"/>
                <a:gd name="T89" fmla="*/ 0 h 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1"/>
                <a:gd name="T136" fmla="*/ 0 h 5"/>
                <a:gd name="T137" fmla="*/ 41 w 41"/>
                <a:gd name="T138" fmla="*/ 5 h 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1" h="5">
                  <a:moveTo>
                    <a:pt x="17" y="0"/>
                  </a:moveTo>
                  <a:lnTo>
                    <a:pt x="19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1" y="2"/>
                  </a:lnTo>
                  <a:lnTo>
                    <a:pt x="38" y="2"/>
                  </a:lnTo>
                  <a:lnTo>
                    <a:pt x="38" y="5"/>
                  </a:lnTo>
                  <a:lnTo>
                    <a:pt x="33" y="5"/>
                  </a:lnTo>
                  <a:lnTo>
                    <a:pt x="26" y="5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71" name="Freeform 791"/>
            <p:cNvSpPr>
              <a:spLocks/>
            </p:cNvSpPr>
            <p:nvPr/>
          </p:nvSpPr>
          <p:spPr bwMode="auto">
            <a:xfrm>
              <a:off x="1292" y="1180"/>
              <a:ext cx="268" cy="39"/>
            </a:xfrm>
            <a:custGeom>
              <a:avLst/>
              <a:gdLst>
                <a:gd name="T0" fmla="*/ 2147483647 w 231"/>
                <a:gd name="T1" fmla="*/ 0 h 35"/>
                <a:gd name="T2" fmla="*/ 2147483647 w 231"/>
                <a:gd name="T3" fmla="*/ 2147483647 h 35"/>
                <a:gd name="T4" fmla="*/ 0 w 231"/>
                <a:gd name="T5" fmla="*/ 2147483647 h 35"/>
                <a:gd name="T6" fmla="*/ 2147483647 w 231"/>
                <a:gd name="T7" fmla="*/ 2147483647 h 35"/>
                <a:gd name="T8" fmla="*/ 2147483647 w 231"/>
                <a:gd name="T9" fmla="*/ 2147483647 h 35"/>
                <a:gd name="T10" fmla="*/ 2147483647 w 231"/>
                <a:gd name="T11" fmla="*/ 2147483647 h 35"/>
                <a:gd name="T12" fmla="*/ 2147483647 w 231"/>
                <a:gd name="T13" fmla="*/ 2147483647 h 35"/>
                <a:gd name="T14" fmla="*/ 2147483647 w 231"/>
                <a:gd name="T15" fmla="*/ 2147483647 h 35"/>
                <a:gd name="T16" fmla="*/ 2147483647 w 231"/>
                <a:gd name="T17" fmla="*/ 2147483647 h 35"/>
                <a:gd name="T18" fmla="*/ 2147483647 w 231"/>
                <a:gd name="T19" fmla="*/ 2147483647 h 35"/>
                <a:gd name="T20" fmla="*/ 2147483647 w 231"/>
                <a:gd name="T21" fmla="*/ 2147483647 h 35"/>
                <a:gd name="T22" fmla="*/ 2147483647 w 231"/>
                <a:gd name="T23" fmla="*/ 2147483647 h 35"/>
                <a:gd name="T24" fmla="*/ 2147483647 w 231"/>
                <a:gd name="T25" fmla="*/ 2147483647 h 35"/>
                <a:gd name="T26" fmla="*/ 2147483647 w 231"/>
                <a:gd name="T27" fmla="*/ 2147483647 h 35"/>
                <a:gd name="T28" fmla="*/ 2147483647 w 231"/>
                <a:gd name="T29" fmla="*/ 2147483647 h 35"/>
                <a:gd name="T30" fmla="*/ 2147483647 w 231"/>
                <a:gd name="T31" fmla="*/ 2147483647 h 35"/>
                <a:gd name="T32" fmla="*/ 2147483647 w 231"/>
                <a:gd name="T33" fmla="*/ 2147483647 h 35"/>
                <a:gd name="T34" fmla="*/ 2147483647 w 231"/>
                <a:gd name="T35" fmla="*/ 2147483647 h 35"/>
                <a:gd name="T36" fmla="*/ 2147483647 w 231"/>
                <a:gd name="T37" fmla="*/ 2147483647 h 35"/>
                <a:gd name="T38" fmla="*/ 2147483647 w 231"/>
                <a:gd name="T39" fmla="*/ 2147483647 h 35"/>
                <a:gd name="T40" fmla="*/ 2147483647 w 231"/>
                <a:gd name="T41" fmla="*/ 2147483647 h 35"/>
                <a:gd name="T42" fmla="*/ 2147483647 w 231"/>
                <a:gd name="T43" fmla="*/ 2147483647 h 35"/>
                <a:gd name="T44" fmla="*/ 2147483647 w 231"/>
                <a:gd name="T45" fmla="*/ 2147483647 h 35"/>
                <a:gd name="T46" fmla="*/ 2147483647 w 231"/>
                <a:gd name="T47" fmla="*/ 2147483647 h 35"/>
                <a:gd name="T48" fmla="*/ 2147483647 w 231"/>
                <a:gd name="T49" fmla="*/ 2147483647 h 35"/>
                <a:gd name="T50" fmla="*/ 2147483647 w 231"/>
                <a:gd name="T51" fmla="*/ 2147483647 h 35"/>
                <a:gd name="T52" fmla="*/ 2147483647 w 231"/>
                <a:gd name="T53" fmla="*/ 2147483647 h 35"/>
                <a:gd name="T54" fmla="*/ 2147483647 w 231"/>
                <a:gd name="T55" fmla="*/ 2147483647 h 35"/>
                <a:gd name="T56" fmla="*/ 2147483647 w 231"/>
                <a:gd name="T57" fmla="*/ 2147483647 h 35"/>
                <a:gd name="T58" fmla="*/ 2147483647 w 231"/>
                <a:gd name="T59" fmla="*/ 2147483647 h 35"/>
                <a:gd name="T60" fmla="*/ 2147483647 w 231"/>
                <a:gd name="T61" fmla="*/ 2147483647 h 35"/>
                <a:gd name="T62" fmla="*/ 2147483647 w 231"/>
                <a:gd name="T63" fmla="*/ 2147483647 h 35"/>
                <a:gd name="T64" fmla="*/ 2147483647 w 231"/>
                <a:gd name="T65" fmla="*/ 2147483647 h 35"/>
                <a:gd name="T66" fmla="*/ 2147483647 w 231"/>
                <a:gd name="T67" fmla="*/ 2147483647 h 35"/>
                <a:gd name="T68" fmla="*/ 2147483647 w 231"/>
                <a:gd name="T69" fmla="*/ 2147483647 h 35"/>
                <a:gd name="T70" fmla="*/ 2147483647 w 231"/>
                <a:gd name="T71" fmla="*/ 2147483647 h 35"/>
                <a:gd name="T72" fmla="*/ 2147483647 w 231"/>
                <a:gd name="T73" fmla="*/ 2147483647 h 35"/>
                <a:gd name="T74" fmla="*/ 2147483647 w 231"/>
                <a:gd name="T75" fmla="*/ 2147483647 h 35"/>
                <a:gd name="T76" fmla="*/ 2147483647 w 231"/>
                <a:gd name="T77" fmla="*/ 2147483647 h 35"/>
                <a:gd name="T78" fmla="*/ 2147483647 w 231"/>
                <a:gd name="T79" fmla="*/ 2147483647 h 35"/>
                <a:gd name="T80" fmla="*/ 2147483647 w 231"/>
                <a:gd name="T81" fmla="*/ 2147483647 h 35"/>
                <a:gd name="T82" fmla="*/ 2147483647 w 231"/>
                <a:gd name="T83" fmla="*/ 2147483647 h 35"/>
                <a:gd name="T84" fmla="*/ 2147483647 w 231"/>
                <a:gd name="T85" fmla="*/ 2147483647 h 35"/>
                <a:gd name="T86" fmla="*/ 2147483647 w 231"/>
                <a:gd name="T87" fmla="*/ 2147483647 h 35"/>
                <a:gd name="T88" fmla="*/ 2147483647 w 231"/>
                <a:gd name="T89" fmla="*/ 2147483647 h 35"/>
                <a:gd name="T90" fmla="*/ 2147483647 w 231"/>
                <a:gd name="T91" fmla="*/ 2147483647 h 35"/>
                <a:gd name="T92" fmla="*/ 2147483647 w 231"/>
                <a:gd name="T93" fmla="*/ 2147483647 h 35"/>
                <a:gd name="T94" fmla="*/ 2147483647 w 231"/>
                <a:gd name="T95" fmla="*/ 2147483647 h 35"/>
                <a:gd name="T96" fmla="*/ 2147483647 w 231"/>
                <a:gd name="T97" fmla="*/ 2147483647 h 35"/>
                <a:gd name="T98" fmla="*/ 2147483647 w 231"/>
                <a:gd name="T99" fmla="*/ 2147483647 h 35"/>
                <a:gd name="T100" fmla="*/ 2147483647 w 231"/>
                <a:gd name="T101" fmla="*/ 2147483647 h 35"/>
                <a:gd name="T102" fmla="*/ 2147483647 w 231"/>
                <a:gd name="T103" fmla="*/ 2147483647 h 35"/>
                <a:gd name="T104" fmla="*/ 2147483647 w 231"/>
                <a:gd name="T105" fmla="*/ 2147483647 h 35"/>
                <a:gd name="T106" fmla="*/ 2147483647 w 231"/>
                <a:gd name="T107" fmla="*/ 2147483647 h 35"/>
                <a:gd name="T108" fmla="*/ 2147483647 w 231"/>
                <a:gd name="T109" fmla="*/ 2147483647 h 35"/>
                <a:gd name="T110" fmla="*/ 2147483647 w 231"/>
                <a:gd name="T111" fmla="*/ 0 h 35"/>
                <a:gd name="T112" fmla="*/ 2147483647 w 231"/>
                <a:gd name="T113" fmla="*/ 0 h 3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31"/>
                <a:gd name="T172" fmla="*/ 0 h 35"/>
                <a:gd name="T173" fmla="*/ 231 w 231"/>
                <a:gd name="T174" fmla="*/ 35 h 3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31" h="35">
                  <a:moveTo>
                    <a:pt x="26" y="0"/>
                  </a:moveTo>
                  <a:lnTo>
                    <a:pt x="24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12" y="4"/>
                  </a:lnTo>
                  <a:lnTo>
                    <a:pt x="16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6" y="11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40" y="11"/>
                  </a:lnTo>
                  <a:lnTo>
                    <a:pt x="42" y="11"/>
                  </a:lnTo>
                  <a:lnTo>
                    <a:pt x="40" y="9"/>
                  </a:lnTo>
                  <a:lnTo>
                    <a:pt x="42" y="9"/>
                  </a:lnTo>
                  <a:lnTo>
                    <a:pt x="45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2" y="9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57" y="14"/>
                  </a:lnTo>
                  <a:lnTo>
                    <a:pt x="54" y="14"/>
                  </a:lnTo>
                  <a:lnTo>
                    <a:pt x="57" y="14"/>
                  </a:lnTo>
                  <a:lnTo>
                    <a:pt x="59" y="16"/>
                  </a:lnTo>
                  <a:lnTo>
                    <a:pt x="61" y="16"/>
                  </a:lnTo>
                  <a:lnTo>
                    <a:pt x="61" y="18"/>
                  </a:lnTo>
                  <a:lnTo>
                    <a:pt x="64" y="18"/>
                  </a:lnTo>
                  <a:lnTo>
                    <a:pt x="61" y="21"/>
                  </a:lnTo>
                  <a:lnTo>
                    <a:pt x="59" y="21"/>
                  </a:lnTo>
                  <a:lnTo>
                    <a:pt x="59" y="23"/>
                  </a:lnTo>
                  <a:lnTo>
                    <a:pt x="57" y="23"/>
                  </a:lnTo>
                  <a:lnTo>
                    <a:pt x="59" y="26"/>
                  </a:lnTo>
                  <a:lnTo>
                    <a:pt x="64" y="26"/>
                  </a:lnTo>
                  <a:lnTo>
                    <a:pt x="61" y="28"/>
                  </a:lnTo>
                  <a:lnTo>
                    <a:pt x="64" y="28"/>
                  </a:lnTo>
                  <a:lnTo>
                    <a:pt x="61" y="30"/>
                  </a:lnTo>
                  <a:lnTo>
                    <a:pt x="66" y="30"/>
                  </a:lnTo>
                  <a:lnTo>
                    <a:pt x="71" y="30"/>
                  </a:lnTo>
                  <a:lnTo>
                    <a:pt x="68" y="30"/>
                  </a:lnTo>
                  <a:lnTo>
                    <a:pt x="71" y="33"/>
                  </a:lnTo>
                  <a:lnTo>
                    <a:pt x="76" y="33"/>
                  </a:lnTo>
                  <a:lnTo>
                    <a:pt x="76" y="30"/>
                  </a:lnTo>
                  <a:lnTo>
                    <a:pt x="80" y="30"/>
                  </a:lnTo>
                  <a:lnTo>
                    <a:pt x="78" y="30"/>
                  </a:lnTo>
                  <a:lnTo>
                    <a:pt x="80" y="33"/>
                  </a:lnTo>
                  <a:lnTo>
                    <a:pt x="80" y="30"/>
                  </a:lnTo>
                  <a:lnTo>
                    <a:pt x="83" y="33"/>
                  </a:lnTo>
                  <a:lnTo>
                    <a:pt x="87" y="33"/>
                  </a:lnTo>
                  <a:lnTo>
                    <a:pt x="85" y="33"/>
                  </a:lnTo>
                  <a:lnTo>
                    <a:pt x="87" y="33"/>
                  </a:lnTo>
                  <a:lnTo>
                    <a:pt x="90" y="33"/>
                  </a:lnTo>
                  <a:lnTo>
                    <a:pt x="97" y="33"/>
                  </a:lnTo>
                  <a:lnTo>
                    <a:pt x="102" y="33"/>
                  </a:lnTo>
                  <a:lnTo>
                    <a:pt x="102" y="30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4" y="30"/>
                  </a:lnTo>
                  <a:lnTo>
                    <a:pt x="106" y="30"/>
                  </a:lnTo>
                  <a:lnTo>
                    <a:pt x="109" y="30"/>
                  </a:lnTo>
                  <a:lnTo>
                    <a:pt x="111" y="30"/>
                  </a:lnTo>
                  <a:lnTo>
                    <a:pt x="111" y="33"/>
                  </a:lnTo>
                  <a:lnTo>
                    <a:pt x="113" y="35"/>
                  </a:lnTo>
                  <a:lnTo>
                    <a:pt x="116" y="33"/>
                  </a:lnTo>
                  <a:lnTo>
                    <a:pt x="118" y="35"/>
                  </a:lnTo>
                  <a:lnTo>
                    <a:pt x="120" y="33"/>
                  </a:lnTo>
                  <a:lnTo>
                    <a:pt x="120" y="35"/>
                  </a:lnTo>
                  <a:lnTo>
                    <a:pt x="125" y="33"/>
                  </a:lnTo>
                  <a:lnTo>
                    <a:pt x="127" y="33"/>
                  </a:lnTo>
                  <a:lnTo>
                    <a:pt x="130" y="35"/>
                  </a:lnTo>
                  <a:lnTo>
                    <a:pt x="135" y="35"/>
                  </a:lnTo>
                  <a:lnTo>
                    <a:pt x="137" y="33"/>
                  </a:lnTo>
                  <a:lnTo>
                    <a:pt x="135" y="33"/>
                  </a:lnTo>
                  <a:lnTo>
                    <a:pt x="139" y="33"/>
                  </a:lnTo>
                  <a:lnTo>
                    <a:pt x="142" y="33"/>
                  </a:lnTo>
                  <a:lnTo>
                    <a:pt x="144" y="33"/>
                  </a:lnTo>
                  <a:lnTo>
                    <a:pt x="144" y="35"/>
                  </a:lnTo>
                  <a:lnTo>
                    <a:pt x="149" y="33"/>
                  </a:lnTo>
                  <a:lnTo>
                    <a:pt x="151" y="33"/>
                  </a:lnTo>
                  <a:lnTo>
                    <a:pt x="151" y="30"/>
                  </a:lnTo>
                  <a:lnTo>
                    <a:pt x="153" y="33"/>
                  </a:lnTo>
                  <a:lnTo>
                    <a:pt x="156" y="33"/>
                  </a:lnTo>
                  <a:lnTo>
                    <a:pt x="158" y="33"/>
                  </a:lnTo>
                  <a:lnTo>
                    <a:pt x="158" y="30"/>
                  </a:lnTo>
                  <a:lnTo>
                    <a:pt x="158" y="33"/>
                  </a:lnTo>
                  <a:lnTo>
                    <a:pt x="161" y="33"/>
                  </a:lnTo>
                  <a:lnTo>
                    <a:pt x="165" y="33"/>
                  </a:lnTo>
                  <a:lnTo>
                    <a:pt x="177" y="33"/>
                  </a:lnTo>
                  <a:lnTo>
                    <a:pt x="182" y="30"/>
                  </a:lnTo>
                  <a:lnTo>
                    <a:pt x="179" y="30"/>
                  </a:lnTo>
                  <a:lnTo>
                    <a:pt x="177" y="28"/>
                  </a:lnTo>
                  <a:lnTo>
                    <a:pt x="179" y="28"/>
                  </a:lnTo>
                  <a:lnTo>
                    <a:pt x="182" y="30"/>
                  </a:lnTo>
                  <a:lnTo>
                    <a:pt x="184" y="30"/>
                  </a:lnTo>
                  <a:lnTo>
                    <a:pt x="184" y="33"/>
                  </a:lnTo>
                  <a:lnTo>
                    <a:pt x="189" y="33"/>
                  </a:lnTo>
                  <a:lnTo>
                    <a:pt x="191" y="33"/>
                  </a:lnTo>
                  <a:lnTo>
                    <a:pt x="194" y="33"/>
                  </a:lnTo>
                  <a:lnTo>
                    <a:pt x="198" y="33"/>
                  </a:lnTo>
                  <a:lnTo>
                    <a:pt x="201" y="35"/>
                  </a:lnTo>
                  <a:lnTo>
                    <a:pt x="203" y="33"/>
                  </a:lnTo>
                  <a:lnTo>
                    <a:pt x="210" y="33"/>
                  </a:lnTo>
                  <a:lnTo>
                    <a:pt x="217" y="33"/>
                  </a:lnTo>
                  <a:lnTo>
                    <a:pt x="220" y="33"/>
                  </a:lnTo>
                  <a:lnTo>
                    <a:pt x="224" y="33"/>
                  </a:lnTo>
                  <a:lnTo>
                    <a:pt x="224" y="30"/>
                  </a:lnTo>
                  <a:lnTo>
                    <a:pt x="222" y="30"/>
                  </a:lnTo>
                  <a:lnTo>
                    <a:pt x="222" y="28"/>
                  </a:lnTo>
                  <a:lnTo>
                    <a:pt x="217" y="28"/>
                  </a:lnTo>
                  <a:lnTo>
                    <a:pt x="217" y="26"/>
                  </a:lnTo>
                  <a:lnTo>
                    <a:pt x="220" y="26"/>
                  </a:lnTo>
                  <a:lnTo>
                    <a:pt x="224" y="26"/>
                  </a:lnTo>
                  <a:lnTo>
                    <a:pt x="224" y="23"/>
                  </a:lnTo>
                  <a:lnTo>
                    <a:pt x="227" y="23"/>
                  </a:lnTo>
                  <a:lnTo>
                    <a:pt x="231" y="23"/>
                  </a:lnTo>
                  <a:lnTo>
                    <a:pt x="229" y="21"/>
                  </a:lnTo>
                  <a:lnTo>
                    <a:pt x="227" y="21"/>
                  </a:lnTo>
                  <a:lnTo>
                    <a:pt x="227" y="18"/>
                  </a:lnTo>
                  <a:lnTo>
                    <a:pt x="222" y="21"/>
                  </a:lnTo>
                  <a:lnTo>
                    <a:pt x="220" y="18"/>
                  </a:lnTo>
                  <a:lnTo>
                    <a:pt x="222" y="18"/>
                  </a:lnTo>
                  <a:lnTo>
                    <a:pt x="217" y="18"/>
                  </a:lnTo>
                  <a:lnTo>
                    <a:pt x="215" y="18"/>
                  </a:lnTo>
                  <a:lnTo>
                    <a:pt x="210" y="18"/>
                  </a:lnTo>
                  <a:lnTo>
                    <a:pt x="210" y="16"/>
                  </a:lnTo>
                  <a:lnTo>
                    <a:pt x="208" y="16"/>
                  </a:lnTo>
                  <a:lnTo>
                    <a:pt x="194" y="16"/>
                  </a:lnTo>
                  <a:lnTo>
                    <a:pt x="189" y="16"/>
                  </a:lnTo>
                  <a:lnTo>
                    <a:pt x="184" y="16"/>
                  </a:lnTo>
                  <a:lnTo>
                    <a:pt x="179" y="16"/>
                  </a:lnTo>
                  <a:lnTo>
                    <a:pt x="177" y="16"/>
                  </a:lnTo>
                  <a:lnTo>
                    <a:pt x="175" y="16"/>
                  </a:lnTo>
                  <a:lnTo>
                    <a:pt x="172" y="16"/>
                  </a:lnTo>
                  <a:lnTo>
                    <a:pt x="165" y="16"/>
                  </a:lnTo>
                  <a:lnTo>
                    <a:pt x="163" y="18"/>
                  </a:lnTo>
                  <a:lnTo>
                    <a:pt x="158" y="18"/>
                  </a:lnTo>
                  <a:lnTo>
                    <a:pt x="156" y="18"/>
                  </a:lnTo>
                  <a:lnTo>
                    <a:pt x="153" y="18"/>
                  </a:lnTo>
                  <a:lnTo>
                    <a:pt x="156" y="18"/>
                  </a:lnTo>
                  <a:lnTo>
                    <a:pt x="156" y="21"/>
                  </a:lnTo>
                  <a:lnTo>
                    <a:pt x="153" y="18"/>
                  </a:lnTo>
                  <a:lnTo>
                    <a:pt x="151" y="18"/>
                  </a:lnTo>
                  <a:lnTo>
                    <a:pt x="149" y="18"/>
                  </a:lnTo>
                  <a:lnTo>
                    <a:pt x="146" y="18"/>
                  </a:lnTo>
                  <a:lnTo>
                    <a:pt x="142" y="21"/>
                  </a:lnTo>
                  <a:lnTo>
                    <a:pt x="144" y="21"/>
                  </a:lnTo>
                  <a:lnTo>
                    <a:pt x="149" y="21"/>
                  </a:lnTo>
                  <a:lnTo>
                    <a:pt x="151" y="21"/>
                  </a:lnTo>
                  <a:lnTo>
                    <a:pt x="146" y="21"/>
                  </a:lnTo>
                  <a:lnTo>
                    <a:pt x="142" y="21"/>
                  </a:lnTo>
                  <a:lnTo>
                    <a:pt x="135" y="23"/>
                  </a:lnTo>
                  <a:lnTo>
                    <a:pt x="137" y="21"/>
                  </a:lnTo>
                  <a:lnTo>
                    <a:pt x="130" y="21"/>
                  </a:lnTo>
                  <a:lnTo>
                    <a:pt x="127" y="18"/>
                  </a:lnTo>
                  <a:lnTo>
                    <a:pt x="125" y="18"/>
                  </a:lnTo>
                  <a:lnTo>
                    <a:pt x="123" y="18"/>
                  </a:lnTo>
                  <a:lnTo>
                    <a:pt x="123" y="21"/>
                  </a:lnTo>
                  <a:lnTo>
                    <a:pt x="120" y="18"/>
                  </a:lnTo>
                  <a:lnTo>
                    <a:pt x="118" y="21"/>
                  </a:lnTo>
                  <a:lnTo>
                    <a:pt x="116" y="21"/>
                  </a:lnTo>
                  <a:lnTo>
                    <a:pt x="113" y="21"/>
                  </a:lnTo>
                  <a:lnTo>
                    <a:pt x="111" y="18"/>
                  </a:lnTo>
                  <a:lnTo>
                    <a:pt x="109" y="18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4" y="21"/>
                  </a:lnTo>
                  <a:lnTo>
                    <a:pt x="102" y="21"/>
                  </a:lnTo>
                  <a:lnTo>
                    <a:pt x="99" y="18"/>
                  </a:lnTo>
                  <a:lnTo>
                    <a:pt x="97" y="21"/>
                  </a:lnTo>
                  <a:lnTo>
                    <a:pt x="97" y="18"/>
                  </a:lnTo>
                  <a:lnTo>
                    <a:pt x="94" y="18"/>
                  </a:lnTo>
                  <a:lnTo>
                    <a:pt x="99" y="18"/>
                  </a:lnTo>
                  <a:lnTo>
                    <a:pt x="102" y="16"/>
                  </a:lnTo>
                  <a:lnTo>
                    <a:pt x="99" y="16"/>
                  </a:lnTo>
                  <a:lnTo>
                    <a:pt x="94" y="16"/>
                  </a:lnTo>
                  <a:lnTo>
                    <a:pt x="92" y="16"/>
                  </a:lnTo>
                  <a:lnTo>
                    <a:pt x="94" y="16"/>
                  </a:lnTo>
                  <a:lnTo>
                    <a:pt x="92" y="14"/>
                  </a:lnTo>
                  <a:lnTo>
                    <a:pt x="90" y="14"/>
                  </a:lnTo>
                  <a:lnTo>
                    <a:pt x="90" y="16"/>
                  </a:lnTo>
                  <a:lnTo>
                    <a:pt x="87" y="14"/>
                  </a:lnTo>
                  <a:lnTo>
                    <a:pt x="85" y="16"/>
                  </a:lnTo>
                  <a:lnTo>
                    <a:pt x="85" y="14"/>
                  </a:lnTo>
                  <a:lnTo>
                    <a:pt x="83" y="14"/>
                  </a:lnTo>
                  <a:lnTo>
                    <a:pt x="80" y="14"/>
                  </a:lnTo>
                  <a:lnTo>
                    <a:pt x="80" y="16"/>
                  </a:lnTo>
                  <a:lnTo>
                    <a:pt x="76" y="16"/>
                  </a:lnTo>
                  <a:lnTo>
                    <a:pt x="78" y="16"/>
                  </a:lnTo>
                  <a:lnTo>
                    <a:pt x="78" y="14"/>
                  </a:lnTo>
                  <a:lnTo>
                    <a:pt x="76" y="14"/>
                  </a:lnTo>
                  <a:lnTo>
                    <a:pt x="85" y="14"/>
                  </a:lnTo>
                  <a:lnTo>
                    <a:pt x="83" y="14"/>
                  </a:lnTo>
                  <a:lnTo>
                    <a:pt x="80" y="14"/>
                  </a:lnTo>
                  <a:lnTo>
                    <a:pt x="78" y="14"/>
                  </a:lnTo>
                  <a:lnTo>
                    <a:pt x="80" y="14"/>
                  </a:lnTo>
                  <a:lnTo>
                    <a:pt x="80" y="11"/>
                  </a:lnTo>
                  <a:lnTo>
                    <a:pt x="78" y="11"/>
                  </a:lnTo>
                  <a:lnTo>
                    <a:pt x="76" y="11"/>
                  </a:lnTo>
                  <a:lnTo>
                    <a:pt x="71" y="11"/>
                  </a:lnTo>
                  <a:lnTo>
                    <a:pt x="73" y="11"/>
                  </a:lnTo>
                  <a:lnTo>
                    <a:pt x="71" y="11"/>
                  </a:lnTo>
                  <a:lnTo>
                    <a:pt x="76" y="11"/>
                  </a:lnTo>
                  <a:lnTo>
                    <a:pt x="80" y="11"/>
                  </a:lnTo>
                  <a:lnTo>
                    <a:pt x="83" y="11"/>
                  </a:lnTo>
                  <a:lnTo>
                    <a:pt x="85" y="11"/>
                  </a:lnTo>
                  <a:lnTo>
                    <a:pt x="87" y="11"/>
                  </a:lnTo>
                  <a:lnTo>
                    <a:pt x="85" y="11"/>
                  </a:lnTo>
                  <a:lnTo>
                    <a:pt x="87" y="11"/>
                  </a:lnTo>
                  <a:lnTo>
                    <a:pt x="94" y="11"/>
                  </a:lnTo>
                  <a:lnTo>
                    <a:pt x="97" y="11"/>
                  </a:lnTo>
                  <a:lnTo>
                    <a:pt x="102" y="11"/>
                  </a:lnTo>
                  <a:lnTo>
                    <a:pt x="102" y="9"/>
                  </a:lnTo>
                  <a:lnTo>
                    <a:pt x="97" y="9"/>
                  </a:lnTo>
                  <a:lnTo>
                    <a:pt x="94" y="9"/>
                  </a:lnTo>
                  <a:lnTo>
                    <a:pt x="87" y="9"/>
                  </a:lnTo>
                  <a:lnTo>
                    <a:pt x="85" y="9"/>
                  </a:lnTo>
                  <a:lnTo>
                    <a:pt x="83" y="9"/>
                  </a:lnTo>
                  <a:lnTo>
                    <a:pt x="78" y="7"/>
                  </a:lnTo>
                  <a:lnTo>
                    <a:pt x="73" y="7"/>
                  </a:lnTo>
                  <a:lnTo>
                    <a:pt x="71" y="7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3" y="7"/>
                  </a:lnTo>
                  <a:lnTo>
                    <a:pt x="85" y="7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3" y="4"/>
                  </a:lnTo>
                  <a:lnTo>
                    <a:pt x="71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59" y="4"/>
                  </a:lnTo>
                  <a:lnTo>
                    <a:pt x="57" y="4"/>
                  </a:lnTo>
                  <a:lnTo>
                    <a:pt x="52" y="4"/>
                  </a:lnTo>
                  <a:lnTo>
                    <a:pt x="47" y="7"/>
                  </a:lnTo>
                  <a:lnTo>
                    <a:pt x="42" y="7"/>
                  </a:lnTo>
                  <a:lnTo>
                    <a:pt x="45" y="7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5" y="2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8" y="2"/>
                  </a:lnTo>
                  <a:lnTo>
                    <a:pt x="35" y="2"/>
                  </a:lnTo>
                  <a:lnTo>
                    <a:pt x="33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72" name="Freeform 792"/>
            <p:cNvSpPr>
              <a:spLocks/>
            </p:cNvSpPr>
            <p:nvPr/>
          </p:nvSpPr>
          <p:spPr bwMode="auto">
            <a:xfrm>
              <a:off x="1292" y="1180"/>
              <a:ext cx="268" cy="39"/>
            </a:xfrm>
            <a:custGeom>
              <a:avLst/>
              <a:gdLst>
                <a:gd name="T0" fmla="*/ 2147483647 w 231"/>
                <a:gd name="T1" fmla="*/ 0 h 35"/>
                <a:gd name="T2" fmla="*/ 2147483647 w 231"/>
                <a:gd name="T3" fmla="*/ 2147483647 h 35"/>
                <a:gd name="T4" fmla="*/ 0 w 231"/>
                <a:gd name="T5" fmla="*/ 2147483647 h 35"/>
                <a:gd name="T6" fmla="*/ 2147483647 w 231"/>
                <a:gd name="T7" fmla="*/ 2147483647 h 35"/>
                <a:gd name="T8" fmla="*/ 2147483647 w 231"/>
                <a:gd name="T9" fmla="*/ 2147483647 h 35"/>
                <a:gd name="T10" fmla="*/ 2147483647 w 231"/>
                <a:gd name="T11" fmla="*/ 2147483647 h 35"/>
                <a:gd name="T12" fmla="*/ 2147483647 w 231"/>
                <a:gd name="T13" fmla="*/ 2147483647 h 35"/>
                <a:gd name="T14" fmla="*/ 2147483647 w 231"/>
                <a:gd name="T15" fmla="*/ 2147483647 h 35"/>
                <a:gd name="T16" fmla="*/ 2147483647 w 231"/>
                <a:gd name="T17" fmla="*/ 2147483647 h 35"/>
                <a:gd name="T18" fmla="*/ 2147483647 w 231"/>
                <a:gd name="T19" fmla="*/ 2147483647 h 35"/>
                <a:gd name="T20" fmla="*/ 2147483647 w 231"/>
                <a:gd name="T21" fmla="*/ 2147483647 h 35"/>
                <a:gd name="T22" fmla="*/ 2147483647 w 231"/>
                <a:gd name="T23" fmla="*/ 2147483647 h 35"/>
                <a:gd name="T24" fmla="*/ 2147483647 w 231"/>
                <a:gd name="T25" fmla="*/ 2147483647 h 35"/>
                <a:gd name="T26" fmla="*/ 2147483647 w 231"/>
                <a:gd name="T27" fmla="*/ 2147483647 h 35"/>
                <a:gd name="T28" fmla="*/ 2147483647 w 231"/>
                <a:gd name="T29" fmla="*/ 2147483647 h 35"/>
                <a:gd name="T30" fmla="*/ 2147483647 w 231"/>
                <a:gd name="T31" fmla="*/ 2147483647 h 35"/>
                <a:gd name="T32" fmla="*/ 2147483647 w 231"/>
                <a:gd name="T33" fmla="*/ 2147483647 h 35"/>
                <a:gd name="T34" fmla="*/ 2147483647 w 231"/>
                <a:gd name="T35" fmla="*/ 2147483647 h 35"/>
                <a:gd name="T36" fmla="*/ 2147483647 w 231"/>
                <a:gd name="T37" fmla="*/ 2147483647 h 35"/>
                <a:gd name="T38" fmla="*/ 2147483647 w 231"/>
                <a:gd name="T39" fmla="*/ 2147483647 h 35"/>
                <a:gd name="T40" fmla="*/ 2147483647 w 231"/>
                <a:gd name="T41" fmla="*/ 2147483647 h 35"/>
                <a:gd name="T42" fmla="*/ 2147483647 w 231"/>
                <a:gd name="T43" fmla="*/ 2147483647 h 35"/>
                <a:gd name="T44" fmla="*/ 2147483647 w 231"/>
                <a:gd name="T45" fmla="*/ 2147483647 h 35"/>
                <a:gd name="T46" fmla="*/ 2147483647 w 231"/>
                <a:gd name="T47" fmla="*/ 2147483647 h 35"/>
                <a:gd name="T48" fmla="*/ 2147483647 w 231"/>
                <a:gd name="T49" fmla="*/ 2147483647 h 35"/>
                <a:gd name="T50" fmla="*/ 2147483647 w 231"/>
                <a:gd name="T51" fmla="*/ 2147483647 h 35"/>
                <a:gd name="T52" fmla="*/ 2147483647 w 231"/>
                <a:gd name="T53" fmla="*/ 2147483647 h 35"/>
                <a:gd name="T54" fmla="*/ 2147483647 w 231"/>
                <a:gd name="T55" fmla="*/ 2147483647 h 35"/>
                <a:gd name="T56" fmla="*/ 2147483647 w 231"/>
                <a:gd name="T57" fmla="*/ 2147483647 h 35"/>
                <a:gd name="T58" fmla="*/ 2147483647 w 231"/>
                <a:gd name="T59" fmla="*/ 2147483647 h 35"/>
                <a:gd name="T60" fmla="*/ 2147483647 w 231"/>
                <a:gd name="T61" fmla="*/ 2147483647 h 35"/>
                <a:gd name="T62" fmla="*/ 2147483647 w 231"/>
                <a:gd name="T63" fmla="*/ 2147483647 h 35"/>
                <a:gd name="T64" fmla="*/ 2147483647 w 231"/>
                <a:gd name="T65" fmla="*/ 2147483647 h 35"/>
                <a:gd name="T66" fmla="*/ 2147483647 w 231"/>
                <a:gd name="T67" fmla="*/ 2147483647 h 35"/>
                <a:gd name="T68" fmla="*/ 2147483647 w 231"/>
                <a:gd name="T69" fmla="*/ 2147483647 h 35"/>
                <a:gd name="T70" fmla="*/ 2147483647 w 231"/>
                <a:gd name="T71" fmla="*/ 2147483647 h 35"/>
                <a:gd name="T72" fmla="*/ 2147483647 w 231"/>
                <a:gd name="T73" fmla="*/ 2147483647 h 35"/>
                <a:gd name="T74" fmla="*/ 2147483647 w 231"/>
                <a:gd name="T75" fmla="*/ 2147483647 h 35"/>
                <a:gd name="T76" fmla="*/ 2147483647 w 231"/>
                <a:gd name="T77" fmla="*/ 2147483647 h 35"/>
                <a:gd name="T78" fmla="*/ 2147483647 w 231"/>
                <a:gd name="T79" fmla="*/ 2147483647 h 35"/>
                <a:gd name="T80" fmla="*/ 2147483647 w 231"/>
                <a:gd name="T81" fmla="*/ 2147483647 h 35"/>
                <a:gd name="T82" fmla="*/ 2147483647 w 231"/>
                <a:gd name="T83" fmla="*/ 2147483647 h 35"/>
                <a:gd name="T84" fmla="*/ 2147483647 w 231"/>
                <a:gd name="T85" fmla="*/ 2147483647 h 35"/>
                <a:gd name="T86" fmla="*/ 2147483647 w 231"/>
                <a:gd name="T87" fmla="*/ 2147483647 h 35"/>
                <a:gd name="T88" fmla="*/ 2147483647 w 231"/>
                <a:gd name="T89" fmla="*/ 2147483647 h 35"/>
                <a:gd name="T90" fmla="*/ 2147483647 w 231"/>
                <a:gd name="T91" fmla="*/ 2147483647 h 35"/>
                <a:gd name="T92" fmla="*/ 2147483647 w 231"/>
                <a:gd name="T93" fmla="*/ 2147483647 h 35"/>
                <a:gd name="T94" fmla="*/ 2147483647 w 231"/>
                <a:gd name="T95" fmla="*/ 2147483647 h 35"/>
                <a:gd name="T96" fmla="*/ 2147483647 w 231"/>
                <a:gd name="T97" fmla="*/ 2147483647 h 35"/>
                <a:gd name="T98" fmla="*/ 2147483647 w 231"/>
                <a:gd name="T99" fmla="*/ 2147483647 h 35"/>
                <a:gd name="T100" fmla="*/ 2147483647 w 231"/>
                <a:gd name="T101" fmla="*/ 2147483647 h 35"/>
                <a:gd name="T102" fmla="*/ 2147483647 w 231"/>
                <a:gd name="T103" fmla="*/ 2147483647 h 35"/>
                <a:gd name="T104" fmla="*/ 2147483647 w 231"/>
                <a:gd name="T105" fmla="*/ 2147483647 h 35"/>
                <a:gd name="T106" fmla="*/ 2147483647 w 231"/>
                <a:gd name="T107" fmla="*/ 2147483647 h 35"/>
                <a:gd name="T108" fmla="*/ 2147483647 w 231"/>
                <a:gd name="T109" fmla="*/ 2147483647 h 35"/>
                <a:gd name="T110" fmla="*/ 2147483647 w 231"/>
                <a:gd name="T111" fmla="*/ 0 h 35"/>
                <a:gd name="T112" fmla="*/ 2147483647 w 231"/>
                <a:gd name="T113" fmla="*/ 0 h 3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31"/>
                <a:gd name="T172" fmla="*/ 0 h 35"/>
                <a:gd name="T173" fmla="*/ 231 w 231"/>
                <a:gd name="T174" fmla="*/ 35 h 3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31" h="35">
                  <a:moveTo>
                    <a:pt x="26" y="0"/>
                  </a:moveTo>
                  <a:lnTo>
                    <a:pt x="24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12" y="4"/>
                  </a:lnTo>
                  <a:lnTo>
                    <a:pt x="16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6" y="11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40" y="11"/>
                  </a:lnTo>
                  <a:lnTo>
                    <a:pt x="42" y="11"/>
                  </a:lnTo>
                  <a:lnTo>
                    <a:pt x="40" y="9"/>
                  </a:lnTo>
                  <a:lnTo>
                    <a:pt x="42" y="9"/>
                  </a:lnTo>
                  <a:lnTo>
                    <a:pt x="45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2" y="9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57" y="14"/>
                  </a:lnTo>
                  <a:lnTo>
                    <a:pt x="54" y="14"/>
                  </a:lnTo>
                  <a:lnTo>
                    <a:pt x="57" y="14"/>
                  </a:lnTo>
                  <a:lnTo>
                    <a:pt x="59" y="16"/>
                  </a:lnTo>
                  <a:lnTo>
                    <a:pt x="61" y="16"/>
                  </a:lnTo>
                  <a:lnTo>
                    <a:pt x="61" y="18"/>
                  </a:lnTo>
                  <a:lnTo>
                    <a:pt x="64" y="18"/>
                  </a:lnTo>
                  <a:lnTo>
                    <a:pt x="61" y="21"/>
                  </a:lnTo>
                  <a:lnTo>
                    <a:pt x="59" y="21"/>
                  </a:lnTo>
                  <a:lnTo>
                    <a:pt x="59" y="23"/>
                  </a:lnTo>
                  <a:lnTo>
                    <a:pt x="57" y="23"/>
                  </a:lnTo>
                  <a:lnTo>
                    <a:pt x="59" y="26"/>
                  </a:lnTo>
                  <a:lnTo>
                    <a:pt x="64" y="26"/>
                  </a:lnTo>
                  <a:lnTo>
                    <a:pt x="61" y="28"/>
                  </a:lnTo>
                  <a:lnTo>
                    <a:pt x="64" y="28"/>
                  </a:lnTo>
                  <a:lnTo>
                    <a:pt x="61" y="30"/>
                  </a:lnTo>
                  <a:lnTo>
                    <a:pt x="66" y="30"/>
                  </a:lnTo>
                  <a:lnTo>
                    <a:pt x="71" y="30"/>
                  </a:lnTo>
                  <a:lnTo>
                    <a:pt x="68" y="30"/>
                  </a:lnTo>
                  <a:lnTo>
                    <a:pt x="71" y="33"/>
                  </a:lnTo>
                  <a:lnTo>
                    <a:pt x="76" y="33"/>
                  </a:lnTo>
                  <a:lnTo>
                    <a:pt x="76" y="30"/>
                  </a:lnTo>
                  <a:lnTo>
                    <a:pt x="80" y="30"/>
                  </a:lnTo>
                  <a:lnTo>
                    <a:pt x="78" y="30"/>
                  </a:lnTo>
                  <a:lnTo>
                    <a:pt x="80" y="33"/>
                  </a:lnTo>
                  <a:lnTo>
                    <a:pt x="80" y="30"/>
                  </a:lnTo>
                  <a:lnTo>
                    <a:pt x="83" y="33"/>
                  </a:lnTo>
                  <a:lnTo>
                    <a:pt x="87" y="33"/>
                  </a:lnTo>
                  <a:lnTo>
                    <a:pt x="85" y="33"/>
                  </a:lnTo>
                  <a:lnTo>
                    <a:pt x="87" y="33"/>
                  </a:lnTo>
                  <a:lnTo>
                    <a:pt x="90" y="33"/>
                  </a:lnTo>
                  <a:lnTo>
                    <a:pt x="97" y="33"/>
                  </a:lnTo>
                  <a:lnTo>
                    <a:pt x="102" y="33"/>
                  </a:lnTo>
                  <a:lnTo>
                    <a:pt x="102" y="30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4" y="30"/>
                  </a:lnTo>
                  <a:lnTo>
                    <a:pt x="106" y="30"/>
                  </a:lnTo>
                  <a:lnTo>
                    <a:pt x="109" y="30"/>
                  </a:lnTo>
                  <a:lnTo>
                    <a:pt x="111" y="30"/>
                  </a:lnTo>
                  <a:lnTo>
                    <a:pt x="111" y="33"/>
                  </a:lnTo>
                  <a:lnTo>
                    <a:pt x="113" y="35"/>
                  </a:lnTo>
                  <a:lnTo>
                    <a:pt x="116" y="33"/>
                  </a:lnTo>
                  <a:lnTo>
                    <a:pt x="118" y="35"/>
                  </a:lnTo>
                  <a:lnTo>
                    <a:pt x="120" y="33"/>
                  </a:lnTo>
                  <a:lnTo>
                    <a:pt x="120" y="35"/>
                  </a:lnTo>
                  <a:lnTo>
                    <a:pt x="125" y="33"/>
                  </a:lnTo>
                  <a:lnTo>
                    <a:pt x="127" y="33"/>
                  </a:lnTo>
                  <a:lnTo>
                    <a:pt x="130" y="35"/>
                  </a:lnTo>
                  <a:lnTo>
                    <a:pt x="135" y="35"/>
                  </a:lnTo>
                  <a:lnTo>
                    <a:pt x="137" y="33"/>
                  </a:lnTo>
                  <a:lnTo>
                    <a:pt x="135" y="33"/>
                  </a:lnTo>
                  <a:lnTo>
                    <a:pt x="139" y="33"/>
                  </a:lnTo>
                  <a:lnTo>
                    <a:pt x="142" y="33"/>
                  </a:lnTo>
                  <a:lnTo>
                    <a:pt x="144" y="33"/>
                  </a:lnTo>
                  <a:lnTo>
                    <a:pt x="144" y="35"/>
                  </a:lnTo>
                  <a:lnTo>
                    <a:pt x="149" y="33"/>
                  </a:lnTo>
                  <a:lnTo>
                    <a:pt x="151" y="33"/>
                  </a:lnTo>
                  <a:lnTo>
                    <a:pt x="151" y="30"/>
                  </a:lnTo>
                  <a:lnTo>
                    <a:pt x="153" y="33"/>
                  </a:lnTo>
                  <a:lnTo>
                    <a:pt x="156" y="33"/>
                  </a:lnTo>
                  <a:lnTo>
                    <a:pt x="158" y="33"/>
                  </a:lnTo>
                  <a:lnTo>
                    <a:pt x="158" y="30"/>
                  </a:lnTo>
                  <a:lnTo>
                    <a:pt x="158" y="33"/>
                  </a:lnTo>
                  <a:lnTo>
                    <a:pt x="161" y="33"/>
                  </a:lnTo>
                  <a:lnTo>
                    <a:pt x="165" y="33"/>
                  </a:lnTo>
                  <a:lnTo>
                    <a:pt x="177" y="33"/>
                  </a:lnTo>
                  <a:lnTo>
                    <a:pt x="182" y="30"/>
                  </a:lnTo>
                  <a:lnTo>
                    <a:pt x="179" y="30"/>
                  </a:lnTo>
                  <a:lnTo>
                    <a:pt x="177" y="28"/>
                  </a:lnTo>
                  <a:lnTo>
                    <a:pt x="179" y="28"/>
                  </a:lnTo>
                  <a:lnTo>
                    <a:pt x="182" y="30"/>
                  </a:lnTo>
                  <a:lnTo>
                    <a:pt x="184" y="30"/>
                  </a:lnTo>
                  <a:lnTo>
                    <a:pt x="184" y="33"/>
                  </a:lnTo>
                  <a:lnTo>
                    <a:pt x="189" y="33"/>
                  </a:lnTo>
                  <a:lnTo>
                    <a:pt x="191" y="33"/>
                  </a:lnTo>
                  <a:lnTo>
                    <a:pt x="194" y="33"/>
                  </a:lnTo>
                  <a:lnTo>
                    <a:pt x="198" y="33"/>
                  </a:lnTo>
                  <a:lnTo>
                    <a:pt x="201" y="35"/>
                  </a:lnTo>
                  <a:lnTo>
                    <a:pt x="203" y="33"/>
                  </a:lnTo>
                  <a:lnTo>
                    <a:pt x="210" y="33"/>
                  </a:lnTo>
                  <a:lnTo>
                    <a:pt x="217" y="33"/>
                  </a:lnTo>
                  <a:lnTo>
                    <a:pt x="220" y="33"/>
                  </a:lnTo>
                  <a:lnTo>
                    <a:pt x="224" y="33"/>
                  </a:lnTo>
                  <a:lnTo>
                    <a:pt x="224" y="30"/>
                  </a:lnTo>
                  <a:lnTo>
                    <a:pt x="222" y="30"/>
                  </a:lnTo>
                  <a:lnTo>
                    <a:pt x="222" y="28"/>
                  </a:lnTo>
                  <a:lnTo>
                    <a:pt x="217" y="28"/>
                  </a:lnTo>
                  <a:lnTo>
                    <a:pt x="217" y="26"/>
                  </a:lnTo>
                  <a:lnTo>
                    <a:pt x="220" y="26"/>
                  </a:lnTo>
                  <a:lnTo>
                    <a:pt x="224" y="26"/>
                  </a:lnTo>
                  <a:lnTo>
                    <a:pt x="224" y="23"/>
                  </a:lnTo>
                  <a:lnTo>
                    <a:pt x="227" y="23"/>
                  </a:lnTo>
                  <a:lnTo>
                    <a:pt x="231" y="23"/>
                  </a:lnTo>
                  <a:lnTo>
                    <a:pt x="229" y="21"/>
                  </a:lnTo>
                  <a:lnTo>
                    <a:pt x="227" y="21"/>
                  </a:lnTo>
                  <a:lnTo>
                    <a:pt x="227" y="18"/>
                  </a:lnTo>
                  <a:lnTo>
                    <a:pt x="222" y="21"/>
                  </a:lnTo>
                  <a:lnTo>
                    <a:pt x="220" y="18"/>
                  </a:lnTo>
                  <a:lnTo>
                    <a:pt x="222" y="18"/>
                  </a:lnTo>
                  <a:lnTo>
                    <a:pt x="217" y="18"/>
                  </a:lnTo>
                  <a:lnTo>
                    <a:pt x="215" y="18"/>
                  </a:lnTo>
                  <a:lnTo>
                    <a:pt x="210" y="18"/>
                  </a:lnTo>
                  <a:lnTo>
                    <a:pt x="210" y="16"/>
                  </a:lnTo>
                  <a:lnTo>
                    <a:pt x="208" y="16"/>
                  </a:lnTo>
                  <a:lnTo>
                    <a:pt x="194" y="16"/>
                  </a:lnTo>
                  <a:lnTo>
                    <a:pt x="189" y="16"/>
                  </a:lnTo>
                  <a:lnTo>
                    <a:pt x="184" y="16"/>
                  </a:lnTo>
                  <a:lnTo>
                    <a:pt x="179" y="16"/>
                  </a:lnTo>
                  <a:lnTo>
                    <a:pt x="177" y="16"/>
                  </a:lnTo>
                  <a:lnTo>
                    <a:pt x="175" y="16"/>
                  </a:lnTo>
                  <a:lnTo>
                    <a:pt x="172" y="16"/>
                  </a:lnTo>
                  <a:lnTo>
                    <a:pt x="165" y="16"/>
                  </a:lnTo>
                  <a:lnTo>
                    <a:pt x="163" y="18"/>
                  </a:lnTo>
                  <a:lnTo>
                    <a:pt x="158" y="18"/>
                  </a:lnTo>
                  <a:lnTo>
                    <a:pt x="156" y="18"/>
                  </a:lnTo>
                  <a:lnTo>
                    <a:pt x="153" y="18"/>
                  </a:lnTo>
                  <a:lnTo>
                    <a:pt x="156" y="18"/>
                  </a:lnTo>
                  <a:lnTo>
                    <a:pt x="156" y="21"/>
                  </a:lnTo>
                  <a:lnTo>
                    <a:pt x="153" y="18"/>
                  </a:lnTo>
                  <a:lnTo>
                    <a:pt x="151" y="18"/>
                  </a:lnTo>
                  <a:lnTo>
                    <a:pt x="149" y="18"/>
                  </a:lnTo>
                  <a:lnTo>
                    <a:pt x="146" y="18"/>
                  </a:lnTo>
                  <a:lnTo>
                    <a:pt x="142" y="21"/>
                  </a:lnTo>
                  <a:lnTo>
                    <a:pt x="144" y="21"/>
                  </a:lnTo>
                  <a:lnTo>
                    <a:pt x="149" y="21"/>
                  </a:lnTo>
                  <a:lnTo>
                    <a:pt x="151" y="21"/>
                  </a:lnTo>
                  <a:lnTo>
                    <a:pt x="146" y="21"/>
                  </a:lnTo>
                  <a:lnTo>
                    <a:pt x="142" y="21"/>
                  </a:lnTo>
                  <a:lnTo>
                    <a:pt x="135" y="23"/>
                  </a:lnTo>
                  <a:lnTo>
                    <a:pt x="137" y="21"/>
                  </a:lnTo>
                  <a:lnTo>
                    <a:pt x="130" y="21"/>
                  </a:lnTo>
                  <a:lnTo>
                    <a:pt x="127" y="18"/>
                  </a:lnTo>
                  <a:lnTo>
                    <a:pt x="125" y="18"/>
                  </a:lnTo>
                  <a:lnTo>
                    <a:pt x="123" y="18"/>
                  </a:lnTo>
                  <a:lnTo>
                    <a:pt x="123" y="21"/>
                  </a:lnTo>
                  <a:lnTo>
                    <a:pt x="120" y="18"/>
                  </a:lnTo>
                  <a:lnTo>
                    <a:pt x="118" y="21"/>
                  </a:lnTo>
                  <a:lnTo>
                    <a:pt x="116" y="21"/>
                  </a:lnTo>
                  <a:lnTo>
                    <a:pt x="113" y="21"/>
                  </a:lnTo>
                  <a:lnTo>
                    <a:pt x="111" y="18"/>
                  </a:lnTo>
                  <a:lnTo>
                    <a:pt x="109" y="18"/>
                  </a:lnTo>
                  <a:lnTo>
                    <a:pt x="106" y="18"/>
                  </a:lnTo>
                  <a:lnTo>
                    <a:pt x="106" y="21"/>
                  </a:lnTo>
                  <a:lnTo>
                    <a:pt x="104" y="21"/>
                  </a:lnTo>
                  <a:lnTo>
                    <a:pt x="102" y="21"/>
                  </a:lnTo>
                  <a:lnTo>
                    <a:pt x="99" y="18"/>
                  </a:lnTo>
                  <a:lnTo>
                    <a:pt x="97" y="21"/>
                  </a:lnTo>
                  <a:lnTo>
                    <a:pt x="97" y="18"/>
                  </a:lnTo>
                  <a:lnTo>
                    <a:pt x="94" y="18"/>
                  </a:lnTo>
                  <a:lnTo>
                    <a:pt x="99" y="18"/>
                  </a:lnTo>
                  <a:lnTo>
                    <a:pt x="102" y="16"/>
                  </a:lnTo>
                  <a:lnTo>
                    <a:pt x="99" y="16"/>
                  </a:lnTo>
                  <a:lnTo>
                    <a:pt x="94" y="16"/>
                  </a:lnTo>
                  <a:lnTo>
                    <a:pt x="92" y="16"/>
                  </a:lnTo>
                  <a:lnTo>
                    <a:pt x="94" y="16"/>
                  </a:lnTo>
                  <a:lnTo>
                    <a:pt x="92" y="14"/>
                  </a:lnTo>
                  <a:lnTo>
                    <a:pt x="90" y="14"/>
                  </a:lnTo>
                  <a:lnTo>
                    <a:pt x="90" y="16"/>
                  </a:lnTo>
                  <a:lnTo>
                    <a:pt x="87" y="14"/>
                  </a:lnTo>
                  <a:lnTo>
                    <a:pt x="85" y="16"/>
                  </a:lnTo>
                  <a:lnTo>
                    <a:pt x="85" y="14"/>
                  </a:lnTo>
                  <a:lnTo>
                    <a:pt x="83" y="14"/>
                  </a:lnTo>
                  <a:lnTo>
                    <a:pt x="80" y="14"/>
                  </a:lnTo>
                  <a:lnTo>
                    <a:pt x="80" y="16"/>
                  </a:lnTo>
                  <a:lnTo>
                    <a:pt x="76" y="16"/>
                  </a:lnTo>
                  <a:lnTo>
                    <a:pt x="78" y="16"/>
                  </a:lnTo>
                  <a:lnTo>
                    <a:pt x="78" y="14"/>
                  </a:lnTo>
                  <a:lnTo>
                    <a:pt x="76" y="14"/>
                  </a:lnTo>
                  <a:lnTo>
                    <a:pt x="85" y="14"/>
                  </a:lnTo>
                  <a:lnTo>
                    <a:pt x="83" y="14"/>
                  </a:lnTo>
                  <a:lnTo>
                    <a:pt x="80" y="14"/>
                  </a:lnTo>
                  <a:lnTo>
                    <a:pt x="78" y="14"/>
                  </a:lnTo>
                  <a:lnTo>
                    <a:pt x="80" y="14"/>
                  </a:lnTo>
                  <a:lnTo>
                    <a:pt x="80" y="11"/>
                  </a:lnTo>
                  <a:lnTo>
                    <a:pt x="78" y="11"/>
                  </a:lnTo>
                  <a:lnTo>
                    <a:pt x="76" y="11"/>
                  </a:lnTo>
                  <a:lnTo>
                    <a:pt x="71" y="11"/>
                  </a:lnTo>
                  <a:lnTo>
                    <a:pt x="73" y="11"/>
                  </a:lnTo>
                  <a:lnTo>
                    <a:pt x="71" y="11"/>
                  </a:lnTo>
                  <a:lnTo>
                    <a:pt x="76" y="11"/>
                  </a:lnTo>
                  <a:lnTo>
                    <a:pt x="80" y="11"/>
                  </a:lnTo>
                  <a:lnTo>
                    <a:pt x="83" y="11"/>
                  </a:lnTo>
                  <a:lnTo>
                    <a:pt x="85" y="11"/>
                  </a:lnTo>
                  <a:lnTo>
                    <a:pt x="87" y="11"/>
                  </a:lnTo>
                  <a:lnTo>
                    <a:pt x="85" y="11"/>
                  </a:lnTo>
                  <a:lnTo>
                    <a:pt x="87" y="11"/>
                  </a:lnTo>
                  <a:lnTo>
                    <a:pt x="94" y="11"/>
                  </a:lnTo>
                  <a:lnTo>
                    <a:pt x="97" y="11"/>
                  </a:lnTo>
                  <a:lnTo>
                    <a:pt x="102" y="11"/>
                  </a:lnTo>
                  <a:lnTo>
                    <a:pt x="102" y="9"/>
                  </a:lnTo>
                  <a:lnTo>
                    <a:pt x="97" y="9"/>
                  </a:lnTo>
                  <a:lnTo>
                    <a:pt x="94" y="9"/>
                  </a:lnTo>
                  <a:lnTo>
                    <a:pt x="87" y="9"/>
                  </a:lnTo>
                  <a:lnTo>
                    <a:pt x="85" y="9"/>
                  </a:lnTo>
                  <a:lnTo>
                    <a:pt x="83" y="9"/>
                  </a:lnTo>
                  <a:lnTo>
                    <a:pt x="78" y="7"/>
                  </a:lnTo>
                  <a:lnTo>
                    <a:pt x="73" y="7"/>
                  </a:lnTo>
                  <a:lnTo>
                    <a:pt x="71" y="7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3" y="7"/>
                  </a:lnTo>
                  <a:lnTo>
                    <a:pt x="85" y="7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3" y="4"/>
                  </a:lnTo>
                  <a:lnTo>
                    <a:pt x="71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59" y="4"/>
                  </a:lnTo>
                  <a:lnTo>
                    <a:pt x="57" y="4"/>
                  </a:lnTo>
                  <a:lnTo>
                    <a:pt x="52" y="4"/>
                  </a:lnTo>
                  <a:lnTo>
                    <a:pt x="47" y="7"/>
                  </a:lnTo>
                  <a:lnTo>
                    <a:pt x="42" y="7"/>
                  </a:lnTo>
                  <a:lnTo>
                    <a:pt x="45" y="7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5" y="2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8" y="2"/>
                  </a:lnTo>
                  <a:lnTo>
                    <a:pt x="35" y="2"/>
                  </a:lnTo>
                  <a:lnTo>
                    <a:pt x="33" y="0"/>
                  </a:lnTo>
                  <a:lnTo>
                    <a:pt x="26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73" name="Freeform 793"/>
            <p:cNvSpPr>
              <a:spLocks/>
            </p:cNvSpPr>
            <p:nvPr/>
          </p:nvSpPr>
          <p:spPr bwMode="auto">
            <a:xfrm>
              <a:off x="1558" y="1193"/>
              <a:ext cx="12" cy="5"/>
            </a:xfrm>
            <a:custGeom>
              <a:avLst/>
              <a:gdLst>
                <a:gd name="T0" fmla="*/ 2147483647 w 10"/>
                <a:gd name="T1" fmla="*/ 2147482317 h 5"/>
                <a:gd name="T2" fmla="*/ 2147483647 w 10"/>
                <a:gd name="T3" fmla="*/ 2147482317 h 5"/>
                <a:gd name="T4" fmla="*/ 2147483647 w 10"/>
                <a:gd name="T5" fmla="*/ 2147482317 h 5"/>
                <a:gd name="T6" fmla="*/ 2147483647 w 10"/>
                <a:gd name="T7" fmla="*/ 2147482317 h 5"/>
                <a:gd name="T8" fmla="*/ 2147483647 w 10"/>
                <a:gd name="T9" fmla="*/ 2147482317 h 5"/>
                <a:gd name="T10" fmla="*/ 2147483647 w 10"/>
                <a:gd name="T11" fmla="*/ 2147482317 h 5"/>
                <a:gd name="T12" fmla="*/ 2147483647 w 10"/>
                <a:gd name="T13" fmla="*/ 2147482317 h 5"/>
                <a:gd name="T14" fmla="*/ 2147483647 w 10"/>
                <a:gd name="T15" fmla="*/ 2147482317 h 5"/>
                <a:gd name="T16" fmla="*/ 2147483647 w 10"/>
                <a:gd name="T17" fmla="*/ 2147482317 h 5"/>
                <a:gd name="T18" fmla="*/ 0 w 10"/>
                <a:gd name="T19" fmla="*/ 2147482317 h 5"/>
                <a:gd name="T20" fmla="*/ 0 w 10"/>
                <a:gd name="T21" fmla="*/ 2147482317 h 5"/>
                <a:gd name="T22" fmla="*/ 0 w 10"/>
                <a:gd name="T23" fmla="*/ 2147482317 h 5"/>
                <a:gd name="T24" fmla="*/ 2147483647 w 10"/>
                <a:gd name="T25" fmla="*/ 2147482317 h 5"/>
                <a:gd name="T26" fmla="*/ 2147483647 w 10"/>
                <a:gd name="T27" fmla="*/ 2147482317 h 5"/>
                <a:gd name="T28" fmla="*/ 2147483647 w 10"/>
                <a:gd name="T29" fmla="*/ 0 h 5"/>
                <a:gd name="T30" fmla="*/ 2147483647 w 10"/>
                <a:gd name="T31" fmla="*/ 0 h 5"/>
                <a:gd name="T32" fmla="*/ 2147483647 w 10"/>
                <a:gd name="T33" fmla="*/ 0 h 5"/>
                <a:gd name="T34" fmla="*/ 2147483647 w 10"/>
                <a:gd name="T35" fmla="*/ 2147482317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"/>
                <a:gd name="T55" fmla="*/ 0 h 5"/>
                <a:gd name="T56" fmla="*/ 10 w 10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" h="5">
                  <a:moveTo>
                    <a:pt x="10" y="3"/>
                  </a:moveTo>
                  <a:lnTo>
                    <a:pt x="10" y="3"/>
                  </a:lnTo>
                  <a:lnTo>
                    <a:pt x="7" y="3"/>
                  </a:lnTo>
                  <a:lnTo>
                    <a:pt x="10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3"/>
                  </a:lnTo>
                  <a:lnTo>
                    <a:pt x="5" y="0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74" name="Freeform 794"/>
            <p:cNvSpPr>
              <a:spLocks/>
            </p:cNvSpPr>
            <p:nvPr/>
          </p:nvSpPr>
          <p:spPr bwMode="auto">
            <a:xfrm>
              <a:off x="1558" y="1193"/>
              <a:ext cx="12" cy="5"/>
            </a:xfrm>
            <a:custGeom>
              <a:avLst/>
              <a:gdLst>
                <a:gd name="T0" fmla="*/ 2147483647 w 10"/>
                <a:gd name="T1" fmla="*/ 2147482317 h 5"/>
                <a:gd name="T2" fmla="*/ 2147483647 w 10"/>
                <a:gd name="T3" fmla="*/ 2147482317 h 5"/>
                <a:gd name="T4" fmla="*/ 2147483647 w 10"/>
                <a:gd name="T5" fmla="*/ 2147482317 h 5"/>
                <a:gd name="T6" fmla="*/ 2147483647 w 10"/>
                <a:gd name="T7" fmla="*/ 2147482317 h 5"/>
                <a:gd name="T8" fmla="*/ 2147483647 w 10"/>
                <a:gd name="T9" fmla="*/ 2147482317 h 5"/>
                <a:gd name="T10" fmla="*/ 2147483647 w 10"/>
                <a:gd name="T11" fmla="*/ 2147482317 h 5"/>
                <a:gd name="T12" fmla="*/ 2147483647 w 10"/>
                <a:gd name="T13" fmla="*/ 2147482317 h 5"/>
                <a:gd name="T14" fmla="*/ 2147483647 w 10"/>
                <a:gd name="T15" fmla="*/ 2147482317 h 5"/>
                <a:gd name="T16" fmla="*/ 2147483647 w 10"/>
                <a:gd name="T17" fmla="*/ 2147482317 h 5"/>
                <a:gd name="T18" fmla="*/ 0 w 10"/>
                <a:gd name="T19" fmla="*/ 2147482317 h 5"/>
                <a:gd name="T20" fmla="*/ 0 w 10"/>
                <a:gd name="T21" fmla="*/ 2147482317 h 5"/>
                <a:gd name="T22" fmla="*/ 0 w 10"/>
                <a:gd name="T23" fmla="*/ 2147482317 h 5"/>
                <a:gd name="T24" fmla="*/ 2147483647 w 10"/>
                <a:gd name="T25" fmla="*/ 2147482317 h 5"/>
                <a:gd name="T26" fmla="*/ 2147483647 w 10"/>
                <a:gd name="T27" fmla="*/ 2147482317 h 5"/>
                <a:gd name="T28" fmla="*/ 2147483647 w 10"/>
                <a:gd name="T29" fmla="*/ 0 h 5"/>
                <a:gd name="T30" fmla="*/ 2147483647 w 10"/>
                <a:gd name="T31" fmla="*/ 0 h 5"/>
                <a:gd name="T32" fmla="*/ 2147483647 w 10"/>
                <a:gd name="T33" fmla="*/ 0 h 5"/>
                <a:gd name="T34" fmla="*/ 2147483647 w 10"/>
                <a:gd name="T35" fmla="*/ 2147482317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"/>
                <a:gd name="T55" fmla="*/ 0 h 5"/>
                <a:gd name="T56" fmla="*/ 10 w 10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" h="5">
                  <a:moveTo>
                    <a:pt x="10" y="3"/>
                  </a:moveTo>
                  <a:lnTo>
                    <a:pt x="10" y="3"/>
                  </a:lnTo>
                  <a:lnTo>
                    <a:pt x="7" y="3"/>
                  </a:lnTo>
                  <a:lnTo>
                    <a:pt x="10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3"/>
                  </a:lnTo>
                  <a:lnTo>
                    <a:pt x="5" y="0"/>
                  </a:lnTo>
                  <a:lnTo>
                    <a:pt x="1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75" name="Freeform 795"/>
            <p:cNvSpPr>
              <a:spLocks/>
            </p:cNvSpPr>
            <p:nvPr/>
          </p:nvSpPr>
          <p:spPr bwMode="auto">
            <a:xfrm>
              <a:off x="1548" y="1209"/>
              <a:ext cx="16" cy="4"/>
            </a:xfrm>
            <a:custGeom>
              <a:avLst/>
              <a:gdLst>
                <a:gd name="T0" fmla="*/ 2147483647 w 14"/>
                <a:gd name="T1" fmla="*/ 2147482112 h 4"/>
                <a:gd name="T2" fmla="*/ 2147483647 w 14"/>
                <a:gd name="T3" fmla="*/ 2147482112 h 4"/>
                <a:gd name="T4" fmla="*/ 2147483647 w 14"/>
                <a:gd name="T5" fmla="*/ 2147482112 h 4"/>
                <a:gd name="T6" fmla="*/ 2147483647 w 14"/>
                <a:gd name="T7" fmla="*/ 2147482112 h 4"/>
                <a:gd name="T8" fmla="*/ 2147483647 w 14"/>
                <a:gd name="T9" fmla="*/ 0 h 4"/>
                <a:gd name="T10" fmla="*/ 2147483647 w 14"/>
                <a:gd name="T11" fmla="*/ 0 h 4"/>
                <a:gd name="T12" fmla="*/ 2147483647 w 14"/>
                <a:gd name="T13" fmla="*/ 0 h 4"/>
                <a:gd name="T14" fmla="*/ 2147483647 w 14"/>
                <a:gd name="T15" fmla="*/ 0 h 4"/>
                <a:gd name="T16" fmla="*/ 2147483647 w 14"/>
                <a:gd name="T17" fmla="*/ 2147482112 h 4"/>
                <a:gd name="T18" fmla="*/ 2147483647 w 14"/>
                <a:gd name="T19" fmla="*/ 2147482112 h 4"/>
                <a:gd name="T20" fmla="*/ 0 w 14"/>
                <a:gd name="T21" fmla="*/ 2147482112 h 4"/>
                <a:gd name="T22" fmla="*/ 2147483647 w 14"/>
                <a:gd name="T23" fmla="*/ 2147482112 h 4"/>
                <a:gd name="T24" fmla="*/ 2147483647 w 14"/>
                <a:gd name="T25" fmla="*/ 2147482112 h 4"/>
                <a:gd name="T26" fmla="*/ 2147483647 w 14"/>
                <a:gd name="T27" fmla="*/ 2147482112 h 4"/>
                <a:gd name="T28" fmla="*/ 2147483647 w 14"/>
                <a:gd name="T29" fmla="*/ 2147482112 h 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"/>
                <a:gd name="T46" fmla="*/ 0 h 4"/>
                <a:gd name="T47" fmla="*/ 14 w 14"/>
                <a:gd name="T48" fmla="*/ 4 h 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" h="4">
                  <a:moveTo>
                    <a:pt x="11" y="2"/>
                  </a:moveTo>
                  <a:lnTo>
                    <a:pt x="14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76" name="Freeform 796"/>
            <p:cNvSpPr>
              <a:spLocks/>
            </p:cNvSpPr>
            <p:nvPr/>
          </p:nvSpPr>
          <p:spPr bwMode="auto">
            <a:xfrm>
              <a:off x="1548" y="1209"/>
              <a:ext cx="16" cy="4"/>
            </a:xfrm>
            <a:custGeom>
              <a:avLst/>
              <a:gdLst>
                <a:gd name="T0" fmla="*/ 2147483647 w 14"/>
                <a:gd name="T1" fmla="*/ 2147482112 h 4"/>
                <a:gd name="T2" fmla="*/ 2147483647 w 14"/>
                <a:gd name="T3" fmla="*/ 2147482112 h 4"/>
                <a:gd name="T4" fmla="*/ 2147483647 w 14"/>
                <a:gd name="T5" fmla="*/ 2147482112 h 4"/>
                <a:gd name="T6" fmla="*/ 2147483647 w 14"/>
                <a:gd name="T7" fmla="*/ 2147482112 h 4"/>
                <a:gd name="T8" fmla="*/ 2147483647 w 14"/>
                <a:gd name="T9" fmla="*/ 0 h 4"/>
                <a:gd name="T10" fmla="*/ 2147483647 w 14"/>
                <a:gd name="T11" fmla="*/ 0 h 4"/>
                <a:gd name="T12" fmla="*/ 2147483647 w 14"/>
                <a:gd name="T13" fmla="*/ 0 h 4"/>
                <a:gd name="T14" fmla="*/ 2147483647 w 14"/>
                <a:gd name="T15" fmla="*/ 0 h 4"/>
                <a:gd name="T16" fmla="*/ 2147483647 w 14"/>
                <a:gd name="T17" fmla="*/ 2147482112 h 4"/>
                <a:gd name="T18" fmla="*/ 2147483647 w 14"/>
                <a:gd name="T19" fmla="*/ 2147482112 h 4"/>
                <a:gd name="T20" fmla="*/ 0 w 14"/>
                <a:gd name="T21" fmla="*/ 2147482112 h 4"/>
                <a:gd name="T22" fmla="*/ 2147483647 w 14"/>
                <a:gd name="T23" fmla="*/ 2147482112 h 4"/>
                <a:gd name="T24" fmla="*/ 2147483647 w 14"/>
                <a:gd name="T25" fmla="*/ 2147482112 h 4"/>
                <a:gd name="T26" fmla="*/ 2147483647 w 14"/>
                <a:gd name="T27" fmla="*/ 2147482112 h 4"/>
                <a:gd name="T28" fmla="*/ 2147483647 w 14"/>
                <a:gd name="T29" fmla="*/ 2147482112 h 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"/>
                <a:gd name="T46" fmla="*/ 0 h 4"/>
                <a:gd name="T47" fmla="*/ 14 w 14"/>
                <a:gd name="T48" fmla="*/ 4 h 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" h="4">
                  <a:moveTo>
                    <a:pt x="11" y="2"/>
                  </a:moveTo>
                  <a:lnTo>
                    <a:pt x="14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77" name="Freeform 797"/>
            <p:cNvSpPr>
              <a:spLocks/>
            </p:cNvSpPr>
            <p:nvPr/>
          </p:nvSpPr>
          <p:spPr bwMode="auto">
            <a:xfrm>
              <a:off x="1300" y="1200"/>
              <a:ext cx="43" cy="17"/>
            </a:xfrm>
            <a:custGeom>
              <a:avLst/>
              <a:gdLst>
                <a:gd name="T0" fmla="*/ 2147483647 w 38"/>
                <a:gd name="T1" fmla="*/ 0 h 15"/>
                <a:gd name="T2" fmla="*/ 2147483647 w 38"/>
                <a:gd name="T3" fmla="*/ 0 h 15"/>
                <a:gd name="T4" fmla="*/ 2147483647 w 38"/>
                <a:gd name="T5" fmla="*/ 2147483647 h 15"/>
                <a:gd name="T6" fmla="*/ 2147483647 w 38"/>
                <a:gd name="T7" fmla="*/ 2147483647 h 15"/>
                <a:gd name="T8" fmla="*/ 2147483647 w 38"/>
                <a:gd name="T9" fmla="*/ 2147483647 h 15"/>
                <a:gd name="T10" fmla="*/ 2147483647 w 38"/>
                <a:gd name="T11" fmla="*/ 2147483647 h 15"/>
                <a:gd name="T12" fmla="*/ 2147483647 w 38"/>
                <a:gd name="T13" fmla="*/ 2147483647 h 15"/>
                <a:gd name="T14" fmla="*/ 2147483647 w 38"/>
                <a:gd name="T15" fmla="*/ 2147483647 h 15"/>
                <a:gd name="T16" fmla="*/ 2147483647 w 38"/>
                <a:gd name="T17" fmla="*/ 2147483647 h 15"/>
                <a:gd name="T18" fmla="*/ 2147483647 w 38"/>
                <a:gd name="T19" fmla="*/ 2147483647 h 15"/>
                <a:gd name="T20" fmla="*/ 2147483647 w 38"/>
                <a:gd name="T21" fmla="*/ 2147483647 h 15"/>
                <a:gd name="T22" fmla="*/ 2147483647 w 38"/>
                <a:gd name="T23" fmla="*/ 2147483647 h 15"/>
                <a:gd name="T24" fmla="*/ 2147483647 w 38"/>
                <a:gd name="T25" fmla="*/ 2147483647 h 15"/>
                <a:gd name="T26" fmla="*/ 2147483647 w 38"/>
                <a:gd name="T27" fmla="*/ 2147483647 h 15"/>
                <a:gd name="T28" fmla="*/ 2147483647 w 38"/>
                <a:gd name="T29" fmla="*/ 2147483647 h 15"/>
                <a:gd name="T30" fmla="*/ 2147483647 w 38"/>
                <a:gd name="T31" fmla="*/ 2147483647 h 15"/>
                <a:gd name="T32" fmla="*/ 2147483647 w 38"/>
                <a:gd name="T33" fmla="*/ 2147483647 h 15"/>
                <a:gd name="T34" fmla="*/ 2147483647 w 38"/>
                <a:gd name="T35" fmla="*/ 2147483647 h 15"/>
                <a:gd name="T36" fmla="*/ 2147483647 w 38"/>
                <a:gd name="T37" fmla="*/ 2147483647 h 15"/>
                <a:gd name="T38" fmla="*/ 2147483647 w 38"/>
                <a:gd name="T39" fmla="*/ 2147483647 h 15"/>
                <a:gd name="T40" fmla="*/ 2147483647 w 38"/>
                <a:gd name="T41" fmla="*/ 2147483647 h 15"/>
                <a:gd name="T42" fmla="*/ 2147483647 w 38"/>
                <a:gd name="T43" fmla="*/ 2147483647 h 15"/>
                <a:gd name="T44" fmla="*/ 2147483647 w 38"/>
                <a:gd name="T45" fmla="*/ 2147483647 h 15"/>
                <a:gd name="T46" fmla="*/ 2147483647 w 38"/>
                <a:gd name="T47" fmla="*/ 2147483647 h 15"/>
                <a:gd name="T48" fmla="*/ 0 w 38"/>
                <a:gd name="T49" fmla="*/ 2147483647 h 15"/>
                <a:gd name="T50" fmla="*/ 0 w 38"/>
                <a:gd name="T51" fmla="*/ 2147483647 h 15"/>
                <a:gd name="T52" fmla="*/ 0 w 38"/>
                <a:gd name="T53" fmla="*/ 2147483647 h 15"/>
                <a:gd name="T54" fmla="*/ 0 w 38"/>
                <a:gd name="T55" fmla="*/ 2147483647 h 15"/>
                <a:gd name="T56" fmla="*/ 2147483647 w 38"/>
                <a:gd name="T57" fmla="*/ 2147483647 h 15"/>
                <a:gd name="T58" fmla="*/ 2147483647 w 38"/>
                <a:gd name="T59" fmla="*/ 2147483647 h 15"/>
                <a:gd name="T60" fmla="*/ 2147483647 w 38"/>
                <a:gd name="T61" fmla="*/ 2147483647 h 15"/>
                <a:gd name="T62" fmla="*/ 2147483647 w 38"/>
                <a:gd name="T63" fmla="*/ 2147483647 h 15"/>
                <a:gd name="T64" fmla="*/ 2147483647 w 38"/>
                <a:gd name="T65" fmla="*/ 2147483647 h 15"/>
                <a:gd name="T66" fmla="*/ 2147483647 w 38"/>
                <a:gd name="T67" fmla="*/ 2147483647 h 15"/>
                <a:gd name="T68" fmla="*/ 2147483647 w 38"/>
                <a:gd name="T69" fmla="*/ 2147483647 h 15"/>
                <a:gd name="T70" fmla="*/ 2147483647 w 38"/>
                <a:gd name="T71" fmla="*/ 2147483647 h 15"/>
                <a:gd name="T72" fmla="*/ 2147483647 w 38"/>
                <a:gd name="T73" fmla="*/ 0 h 15"/>
                <a:gd name="T74" fmla="*/ 2147483647 w 38"/>
                <a:gd name="T75" fmla="*/ 0 h 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8"/>
                <a:gd name="T115" fmla="*/ 0 h 15"/>
                <a:gd name="T116" fmla="*/ 38 w 38"/>
                <a:gd name="T117" fmla="*/ 15 h 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8" h="15">
                  <a:moveTo>
                    <a:pt x="19" y="0"/>
                  </a:moveTo>
                  <a:lnTo>
                    <a:pt x="19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3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33" y="3"/>
                  </a:lnTo>
                  <a:lnTo>
                    <a:pt x="35" y="5"/>
                  </a:lnTo>
                  <a:lnTo>
                    <a:pt x="38" y="5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5" y="12"/>
                  </a:lnTo>
                  <a:lnTo>
                    <a:pt x="33" y="12"/>
                  </a:lnTo>
                  <a:lnTo>
                    <a:pt x="28" y="15"/>
                  </a:lnTo>
                  <a:lnTo>
                    <a:pt x="26" y="12"/>
                  </a:lnTo>
                  <a:lnTo>
                    <a:pt x="24" y="15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5" y="8"/>
                  </a:lnTo>
                  <a:lnTo>
                    <a:pt x="7" y="8"/>
                  </a:lnTo>
                  <a:lnTo>
                    <a:pt x="5" y="8"/>
                  </a:lnTo>
                  <a:lnTo>
                    <a:pt x="2" y="10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78" name="Freeform 798"/>
            <p:cNvSpPr>
              <a:spLocks/>
            </p:cNvSpPr>
            <p:nvPr/>
          </p:nvSpPr>
          <p:spPr bwMode="auto">
            <a:xfrm>
              <a:off x="1300" y="1200"/>
              <a:ext cx="43" cy="17"/>
            </a:xfrm>
            <a:custGeom>
              <a:avLst/>
              <a:gdLst>
                <a:gd name="T0" fmla="*/ 2147483647 w 38"/>
                <a:gd name="T1" fmla="*/ 0 h 15"/>
                <a:gd name="T2" fmla="*/ 2147483647 w 38"/>
                <a:gd name="T3" fmla="*/ 0 h 15"/>
                <a:gd name="T4" fmla="*/ 2147483647 w 38"/>
                <a:gd name="T5" fmla="*/ 2147483647 h 15"/>
                <a:gd name="T6" fmla="*/ 2147483647 w 38"/>
                <a:gd name="T7" fmla="*/ 2147483647 h 15"/>
                <a:gd name="T8" fmla="*/ 2147483647 w 38"/>
                <a:gd name="T9" fmla="*/ 2147483647 h 15"/>
                <a:gd name="T10" fmla="*/ 2147483647 w 38"/>
                <a:gd name="T11" fmla="*/ 2147483647 h 15"/>
                <a:gd name="T12" fmla="*/ 2147483647 w 38"/>
                <a:gd name="T13" fmla="*/ 2147483647 h 15"/>
                <a:gd name="T14" fmla="*/ 2147483647 w 38"/>
                <a:gd name="T15" fmla="*/ 2147483647 h 15"/>
                <a:gd name="T16" fmla="*/ 2147483647 w 38"/>
                <a:gd name="T17" fmla="*/ 2147483647 h 15"/>
                <a:gd name="T18" fmla="*/ 2147483647 w 38"/>
                <a:gd name="T19" fmla="*/ 2147483647 h 15"/>
                <a:gd name="T20" fmla="*/ 2147483647 w 38"/>
                <a:gd name="T21" fmla="*/ 2147483647 h 15"/>
                <a:gd name="T22" fmla="*/ 2147483647 w 38"/>
                <a:gd name="T23" fmla="*/ 2147483647 h 15"/>
                <a:gd name="T24" fmla="*/ 2147483647 w 38"/>
                <a:gd name="T25" fmla="*/ 2147483647 h 15"/>
                <a:gd name="T26" fmla="*/ 2147483647 w 38"/>
                <a:gd name="T27" fmla="*/ 2147483647 h 15"/>
                <a:gd name="T28" fmla="*/ 2147483647 w 38"/>
                <a:gd name="T29" fmla="*/ 2147483647 h 15"/>
                <a:gd name="T30" fmla="*/ 2147483647 w 38"/>
                <a:gd name="T31" fmla="*/ 2147483647 h 15"/>
                <a:gd name="T32" fmla="*/ 2147483647 w 38"/>
                <a:gd name="T33" fmla="*/ 2147483647 h 15"/>
                <a:gd name="T34" fmla="*/ 2147483647 w 38"/>
                <a:gd name="T35" fmla="*/ 2147483647 h 15"/>
                <a:gd name="T36" fmla="*/ 2147483647 w 38"/>
                <a:gd name="T37" fmla="*/ 2147483647 h 15"/>
                <a:gd name="T38" fmla="*/ 2147483647 w 38"/>
                <a:gd name="T39" fmla="*/ 2147483647 h 15"/>
                <a:gd name="T40" fmla="*/ 2147483647 w 38"/>
                <a:gd name="T41" fmla="*/ 2147483647 h 15"/>
                <a:gd name="T42" fmla="*/ 2147483647 w 38"/>
                <a:gd name="T43" fmla="*/ 2147483647 h 15"/>
                <a:gd name="T44" fmla="*/ 2147483647 w 38"/>
                <a:gd name="T45" fmla="*/ 2147483647 h 15"/>
                <a:gd name="T46" fmla="*/ 2147483647 w 38"/>
                <a:gd name="T47" fmla="*/ 2147483647 h 15"/>
                <a:gd name="T48" fmla="*/ 0 w 38"/>
                <a:gd name="T49" fmla="*/ 2147483647 h 15"/>
                <a:gd name="T50" fmla="*/ 0 w 38"/>
                <a:gd name="T51" fmla="*/ 2147483647 h 15"/>
                <a:gd name="T52" fmla="*/ 0 w 38"/>
                <a:gd name="T53" fmla="*/ 2147483647 h 15"/>
                <a:gd name="T54" fmla="*/ 0 w 38"/>
                <a:gd name="T55" fmla="*/ 2147483647 h 15"/>
                <a:gd name="T56" fmla="*/ 2147483647 w 38"/>
                <a:gd name="T57" fmla="*/ 2147483647 h 15"/>
                <a:gd name="T58" fmla="*/ 2147483647 w 38"/>
                <a:gd name="T59" fmla="*/ 2147483647 h 15"/>
                <a:gd name="T60" fmla="*/ 2147483647 w 38"/>
                <a:gd name="T61" fmla="*/ 2147483647 h 15"/>
                <a:gd name="T62" fmla="*/ 2147483647 w 38"/>
                <a:gd name="T63" fmla="*/ 2147483647 h 15"/>
                <a:gd name="T64" fmla="*/ 2147483647 w 38"/>
                <a:gd name="T65" fmla="*/ 2147483647 h 15"/>
                <a:gd name="T66" fmla="*/ 2147483647 w 38"/>
                <a:gd name="T67" fmla="*/ 2147483647 h 15"/>
                <a:gd name="T68" fmla="*/ 2147483647 w 38"/>
                <a:gd name="T69" fmla="*/ 2147483647 h 15"/>
                <a:gd name="T70" fmla="*/ 2147483647 w 38"/>
                <a:gd name="T71" fmla="*/ 2147483647 h 15"/>
                <a:gd name="T72" fmla="*/ 2147483647 w 38"/>
                <a:gd name="T73" fmla="*/ 0 h 15"/>
                <a:gd name="T74" fmla="*/ 2147483647 w 38"/>
                <a:gd name="T75" fmla="*/ 0 h 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8"/>
                <a:gd name="T115" fmla="*/ 0 h 15"/>
                <a:gd name="T116" fmla="*/ 38 w 38"/>
                <a:gd name="T117" fmla="*/ 15 h 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8" h="15">
                  <a:moveTo>
                    <a:pt x="19" y="0"/>
                  </a:moveTo>
                  <a:lnTo>
                    <a:pt x="19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3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33" y="3"/>
                  </a:lnTo>
                  <a:lnTo>
                    <a:pt x="35" y="5"/>
                  </a:lnTo>
                  <a:lnTo>
                    <a:pt x="38" y="5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5" y="12"/>
                  </a:lnTo>
                  <a:lnTo>
                    <a:pt x="33" y="12"/>
                  </a:lnTo>
                  <a:lnTo>
                    <a:pt x="28" y="15"/>
                  </a:lnTo>
                  <a:lnTo>
                    <a:pt x="26" y="12"/>
                  </a:lnTo>
                  <a:lnTo>
                    <a:pt x="24" y="15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5" y="8"/>
                  </a:lnTo>
                  <a:lnTo>
                    <a:pt x="7" y="8"/>
                  </a:lnTo>
                  <a:lnTo>
                    <a:pt x="5" y="8"/>
                  </a:lnTo>
                  <a:lnTo>
                    <a:pt x="2" y="10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79" name="Freeform 799"/>
            <p:cNvSpPr>
              <a:spLocks/>
            </p:cNvSpPr>
            <p:nvPr/>
          </p:nvSpPr>
          <p:spPr bwMode="auto">
            <a:xfrm>
              <a:off x="1443" y="1343"/>
              <a:ext cx="109" cy="40"/>
            </a:xfrm>
            <a:custGeom>
              <a:avLst/>
              <a:gdLst>
                <a:gd name="T0" fmla="*/ 2147483647 w 94"/>
                <a:gd name="T1" fmla="*/ 0 h 36"/>
                <a:gd name="T2" fmla="*/ 2147483647 w 94"/>
                <a:gd name="T3" fmla="*/ 2147483647 h 36"/>
                <a:gd name="T4" fmla="*/ 2147483647 w 94"/>
                <a:gd name="T5" fmla="*/ 2147483647 h 36"/>
                <a:gd name="T6" fmla="*/ 2147483647 w 94"/>
                <a:gd name="T7" fmla="*/ 2147483647 h 36"/>
                <a:gd name="T8" fmla="*/ 2147483647 w 94"/>
                <a:gd name="T9" fmla="*/ 2147483647 h 36"/>
                <a:gd name="T10" fmla="*/ 2147483647 w 94"/>
                <a:gd name="T11" fmla="*/ 2147483647 h 36"/>
                <a:gd name="T12" fmla="*/ 2147483647 w 94"/>
                <a:gd name="T13" fmla="*/ 2147483647 h 36"/>
                <a:gd name="T14" fmla="*/ 2147483647 w 94"/>
                <a:gd name="T15" fmla="*/ 2147483647 h 36"/>
                <a:gd name="T16" fmla="*/ 2147483647 w 94"/>
                <a:gd name="T17" fmla="*/ 2147483647 h 36"/>
                <a:gd name="T18" fmla="*/ 2147483647 w 94"/>
                <a:gd name="T19" fmla="*/ 2147483647 h 36"/>
                <a:gd name="T20" fmla="*/ 2147483647 w 94"/>
                <a:gd name="T21" fmla="*/ 2147483647 h 36"/>
                <a:gd name="T22" fmla="*/ 2147483647 w 94"/>
                <a:gd name="T23" fmla="*/ 2147483647 h 36"/>
                <a:gd name="T24" fmla="*/ 2147483647 w 94"/>
                <a:gd name="T25" fmla="*/ 2147483647 h 36"/>
                <a:gd name="T26" fmla="*/ 2147483647 w 94"/>
                <a:gd name="T27" fmla="*/ 2147483647 h 36"/>
                <a:gd name="T28" fmla="*/ 2147483647 w 94"/>
                <a:gd name="T29" fmla="*/ 2147483647 h 36"/>
                <a:gd name="T30" fmla="*/ 2147483647 w 94"/>
                <a:gd name="T31" fmla="*/ 2147483647 h 36"/>
                <a:gd name="T32" fmla="*/ 2147483647 w 94"/>
                <a:gd name="T33" fmla="*/ 2147483647 h 36"/>
                <a:gd name="T34" fmla="*/ 2147483647 w 94"/>
                <a:gd name="T35" fmla="*/ 2147483647 h 36"/>
                <a:gd name="T36" fmla="*/ 2147483647 w 94"/>
                <a:gd name="T37" fmla="*/ 2147483647 h 36"/>
                <a:gd name="T38" fmla="*/ 2147483647 w 94"/>
                <a:gd name="T39" fmla="*/ 2147483647 h 36"/>
                <a:gd name="T40" fmla="*/ 2147483647 w 94"/>
                <a:gd name="T41" fmla="*/ 2147483647 h 36"/>
                <a:gd name="T42" fmla="*/ 2147483647 w 94"/>
                <a:gd name="T43" fmla="*/ 2147483647 h 36"/>
                <a:gd name="T44" fmla="*/ 2147483647 w 94"/>
                <a:gd name="T45" fmla="*/ 2147483647 h 36"/>
                <a:gd name="T46" fmla="*/ 2147483647 w 94"/>
                <a:gd name="T47" fmla="*/ 2147483647 h 36"/>
                <a:gd name="T48" fmla="*/ 2147483647 w 94"/>
                <a:gd name="T49" fmla="*/ 2147483647 h 36"/>
                <a:gd name="T50" fmla="*/ 2147483647 w 94"/>
                <a:gd name="T51" fmla="*/ 2147483647 h 36"/>
                <a:gd name="T52" fmla="*/ 2147483647 w 94"/>
                <a:gd name="T53" fmla="*/ 2147483647 h 36"/>
                <a:gd name="T54" fmla="*/ 2147483647 w 94"/>
                <a:gd name="T55" fmla="*/ 2147483647 h 36"/>
                <a:gd name="T56" fmla="*/ 2147483647 w 94"/>
                <a:gd name="T57" fmla="*/ 2147483647 h 36"/>
                <a:gd name="T58" fmla="*/ 2147483647 w 94"/>
                <a:gd name="T59" fmla="*/ 2147483647 h 36"/>
                <a:gd name="T60" fmla="*/ 2147483647 w 94"/>
                <a:gd name="T61" fmla="*/ 2147483647 h 36"/>
                <a:gd name="T62" fmla="*/ 2147483647 w 94"/>
                <a:gd name="T63" fmla="*/ 2147483647 h 36"/>
                <a:gd name="T64" fmla="*/ 2147483647 w 94"/>
                <a:gd name="T65" fmla="*/ 2147483647 h 36"/>
                <a:gd name="T66" fmla="*/ 2147483647 w 94"/>
                <a:gd name="T67" fmla="*/ 2147483647 h 36"/>
                <a:gd name="T68" fmla="*/ 2147483647 w 94"/>
                <a:gd name="T69" fmla="*/ 2147483647 h 36"/>
                <a:gd name="T70" fmla="*/ 2147483647 w 94"/>
                <a:gd name="T71" fmla="*/ 2147483647 h 36"/>
                <a:gd name="T72" fmla="*/ 2147483647 w 94"/>
                <a:gd name="T73" fmla="*/ 2147483647 h 36"/>
                <a:gd name="T74" fmla="*/ 2147483647 w 94"/>
                <a:gd name="T75" fmla="*/ 2147483647 h 36"/>
                <a:gd name="T76" fmla="*/ 2147483647 w 94"/>
                <a:gd name="T77" fmla="*/ 2147483647 h 36"/>
                <a:gd name="T78" fmla="*/ 2147483647 w 94"/>
                <a:gd name="T79" fmla="*/ 2147483647 h 36"/>
                <a:gd name="T80" fmla="*/ 2147483647 w 94"/>
                <a:gd name="T81" fmla="*/ 2147483647 h 36"/>
                <a:gd name="T82" fmla="*/ 2147483647 w 94"/>
                <a:gd name="T83" fmla="*/ 2147483647 h 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4"/>
                <a:gd name="T127" fmla="*/ 0 h 36"/>
                <a:gd name="T128" fmla="*/ 94 w 94"/>
                <a:gd name="T129" fmla="*/ 36 h 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4" h="36">
                  <a:moveTo>
                    <a:pt x="19" y="3"/>
                  </a:move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3"/>
                  </a:lnTo>
                  <a:lnTo>
                    <a:pt x="28" y="5"/>
                  </a:lnTo>
                  <a:lnTo>
                    <a:pt x="28" y="7"/>
                  </a:lnTo>
                  <a:lnTo>
                    <a:pt x="31" y="7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5" y="5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2" y="7"/>
                  </a:lnTo>
                  <a:lnTo>
                    <a:pt x="42" y="10"/>
                  </a:lnTo>
                  <a:lnTo>
                    <a:pt x="45" y="10"/>
                  </a:lnTo>
                  <a:lnTo>
                    <a:pt x="52" y="10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7" y="15"/>
                  </a:lnTo>
                  <a:lnTo>
                    <a:pt x="59" y="15"/>
                  </a:lnTo>
                  <a:lnTo>
                    <a:pt x="64" y="15"/>
                  </a:lnTo>
                  <a:lnTo>
                    <a:pt x="66" y="15"/>
                  </a:lnTo>
                  <a:lnTo>
                    <a:pt x="68" y="17"/>
                  </a:lnTo>
                  <a:lnTo>
                    <a:pt x="71" y="17"/>
                  </a:lnTo>
                  <a:lnTo>
                    <a:pt x="73" y="19"/>
                  </a:lnTo>
                  <a:lnTo>
                    <a:pt x="73" y="22"/>
                  </a:lnTo>
                  <a:lnTo>
                    <a:pt x="75" y="24"/>
                  </a:lnTo>
                  <a:lnTo>
                    <a:pt x="73" y="24"/>
                  </a:lnTo>
                  <a:lnTo>
                    <a:pt x="75" y="24"/>
                  </a:lnTo>
                  <a:lnTo>
                    <a:pt x="78" y="24"/>
                  </a:lnTo>
                  <a:lnTo>
                    <a:pt x="80" y="24"/>
                  </a:lnTo>
                  <a:lnTo>
                    <a:pt x="80" y="26"/>
                  </a:lnTo>
                  <a:lnTo>
                    <a:pt x="85" y="24"/>
                  </a:lnTo>
                  <a:lnTo>
                    <a:pt x="87" y="26"/>
                  </a:lnTo>
                  <a:lnTo>
                    <a:pt x="90" y="26"/>
                  </a:lnTo>
                  <a:lnTo>
                    <a:pt x="94" y="29"/>
                  </a:lnTo>
                  <a:lnTo>
                    <a:pt x="92" y="29"/>
                  </a:lnTo>
                  <a:lnTo>
                    <a:pt x="87" y="31"/>
                  </a:lnTo>
                  <a:lnTo>
                    <a:pt x="85" y="33"/>
                  </a:lnTo>
                  <a:lnTo>
                    <a:pt x="83" y="33"/>
                  </a:lnTo>
                  <a:lnTo>
                    <a:pt x="78" y="31"/>
                  </a:lnTo>
                  <a:lnTo>
                    <a:pt x="75" y="31"/>
                  </a:lnTo>
                  <a:lnTo>
                    <a:pt x="73" y="31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8" y="31"/>
                  </a:lnTo>
                  <a:lnTo>
                    <a:pt x="64" y="29"/>
                  </a:lnTo>
                  <a:lnTo>
                    <a:pt x="66" y="29"/>
                  </a:lnTo>
                  <a:lnTo>
                    <a:pt x="64" y="26"/>
                  </a:lnTo>
                  <a:lnTo>
                    <a:pt x="59" y="26"/>
                  </a:lnTo>
                  <a:lnTo>
                    <a:pt x="57" y="26"/>
                  </a:lnTo>
                  <a:lnTo>
                    <a:pt x="54" y="26"/>
                  </a:lnTo>
                  <a:lnTo>
                    <a:pt x="57" y="24"/>
                  </a:lnTo>
                  <a:lnTo>
                    <a:pt x="59" y="24"/>
                  </a:lnTo>
                  <a:lnTo>
                    <a:pt x="57" y="24"/>
                  </a:lnTo>
                  <a:lnTo>
                    <a:pt x="52" y="24"/>
                  </a:lnTo>
                  <a:lnTo>
                    <a:pt x="49" y="24"/>
                  </a:lnTo>
                  <a:lnTo>
                    <a:pt x="49" y="26"/>
                  </a:lnTo>
                  <a:lnTo>
                    <a:pt x="47" y="26"/>
                  </a:lnTo>
                  <a:lnTo>
                    <a:pt x="49" y="29"/>
                  </a:lnTo>
                  <a:lnTo>
                    <a:pt x="47" y="29"/>
                  </a:lnTo>
                  <a:lnTo>
                    <a:pt x="45" y="29"/>
                  </a:lnTo>
                  <a:lnTo>
                    <a:pt x="42" y="31"/>
                  </a:lnTo>
                  <a:lnTo>
                    <a:pt x="40" y="31"/>
                  </a:lnTo>
                  <a:lnTo>
                    <a:pt x="38" y="33"/>
                  </a:lnTo>
                  <a:lnTo>
                    <a:pt x="35" y="33"/>
                  </a:lnTo>
                  <a:lnTo>
                    <a:pt x="33" y="36"/>
                  </a:lnTo>
                  <a:lnTo>
                    <a:pt x="26" y="36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21" y="33"/>
                  </a:lnTo>
                  <a:lnTo>
                    <a:pt x="21" y="31"/>
                  </a:lnTo>
                  <a:lnTo>
                    <a:pt x="21" y="29"/>
                  </a:lnTo>
                  <a:lnTo>
                    <a:pt x="21" y="26"/>
                  </a:lnTo>
                  <a:lnTo>
                    <a:pt x="19" y="29"/>
                  </a:lnTo>
                  <a:lnTo>
                    <a:pt x="16" y="29"/>
                  </a:lnTo>
                  <a:lnTo>
                    <a:pt x="16" y="31"/>
                  </a:lnTo>
                  <a:lnTo>
                    <a:pt x="12" y="31"/>
                  </a:lnTo>
                  <a:lnTo>
                    <a:pt x="12" y="29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2" y="31"/>
                  </a:lnTo>
                  <a:lnTo>
                    <a:pt x="0" y="29"/>
                  </a:lnTo>
                  <a:lnTo>
                    <a:pt x="2" y="26"/>
                  </a:lnTo>
                  <a:lnTo>
                    <a:pt x="5" y="26"/>
                  </a:lnTo>
                  <a:lnTo>
                    <a:pt x="9" y="26"/>
                  </a:lnTo>
                  <a:lnTo>
                    <a:pt x="14" y="24"/>
                  </a:lnTo>
                  <a:lnTo>
                    <a:pt x="12" y="22"/>
                  </a:lnTo>
                  <a:lnTo>
                    <a:pt x="12" y="19"/>
                  </a:lnTo>
                  <a:lnTo>
                    <a:pt x="12" y="17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7"/>
                  </a:lnTo>
                  <a:lnTo>
                    <a:pt x="16" y="5"/>
                  </a:lnTo>
                  <a:lnTo>
                    <a:pt x="16" y="3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80" name="Freeform 800"/>
            <p:cNvSpPr>
              <a:spLocks/>
            </p:cNvSpPr>
            <p:nvPr/>
          </p:nvSpPr>
          <p:spPr bwMode="auto">
            <a:xfrm>
              <a:off x="1443" y="1343"/>
              <a:ext cx="109" cy="40"/>
            </a:xfrm>
            <a:custGeom>
              <a:avLst/>
              <a:gdLst>
                <a:gd name="T0" fmla="*/ 2147483647 w 94"/>
                <a:gd name="T1" fmla="*/ 0 h 36"/>
                <a:gd name="T2" fmla="*/ 2147483647 w 94"/>
                <a:gd name="T3" fmla="*/ 2147483647 h 36"/>
                <a:gd name="T4" fmla="*/ 2147483647 w 94"/>
                <a:gd name="T5" fmla="*/ 2147483647 h 36"/>
                <a:gd name="T6" fmla="*/ 2147483647 w 94"/>
                <a:gd name="T7" fmla="*/ 2147483647 h 36"/>
                <a:gd name="T8" fmla="*/ 2147483647 w 94"/>
                <a:gd name="T9" fmla="*/ 2147483647 h 36"/>
                <a:gd name="T10" fmla="*/ 2147483647 w 94"/>
                <a:gd name="T11" fmla="*/ 2147483647 h 36"/>
                <a:gd name="T12" fmla="*/ 2147483647 w 94"/>
                <a:gd name="T13" fmla="*/ 2147483647 h 36"/>
                <a:gd name="T14" fmla="*/ 2147483647 w 94"/>
                <a:gd name="T15" fmla="*/ 2147483647 h 36"/>
                <a:gd name="T16" fmla="*/ 2147483647 w 94"/>
                <a:gd name="T17" fmla="*/ 2147483647 h 36"/>
                <a:gd name="T18" fmla="*/ 2147483647 w 94"/>
                <a:gd name="T19" fmla="*/ 2147483647 h 36"/>
                <a:gd name="T20" fmla="*/ 2147483647 w 94"/>
                <a:gd name="T21" fmla="*/ 2147483647 h 36"/>
                <a:gd name="T22" fmla="*/ 2147483647 w 94"/>
                <a:gd name="T23" fmla="*/ 2147483647 h 36"/>
                <a:gd name="T24" fmla="*/ 2147483647 w 94"/>
                <a:gd name="T25" fmla="*/ 2147483647 h 36"/>
                <a:gd name="T26" fmla="*/ 2147483647 w 94"/>
                <a:gd name="T27" fmla="*/ 2147483647 h 36"/>
                <a:gd name="T28" fmla="*/ 2147483647 w 94"/>
                <a:gd name="T29" fmla="*/ 2147483647 h 36"/>
                <a:gd name="T30" fmla="*/ 2147483647 w 94"/>
                <a:gd name="T31" fmla="*/ 2147483647 h 36"/>
                <a:gd name="T32" fmla="*/ 2147483647 w 94"/>
                <a:gd name="T33" fmla="*/ 2147483647 h 36"/>
                <a:gd name="T34" fmla="*/ 2147483647 w 94"/>
                <a:gd name="T35" fmla="*/ 2147483647 h 36"/>
                <a:gd name="T36" fmla="*/ 2147483647 w 94"/>
                <a:gd name="T37" fmla="*/ 2147483647 h 36"/>
                <a:gd name="T38" fmla="*/ 2147483647 w 94"/>
                <a:gd name="T39" fmla="*/ 2147483647 h 36"/>
                <a:gd name="T40" fmla="*/ 2147483647 w 94"/>
                <a:gd name="T41" fmla="*/ 2147483647 h 36"/>
                <a:gd name="T42" fmla="*/ 2147483647 w 94"/>
                <a:gd name="T43" fmla="*/ 2147483647 h 36"/>
                <a:gd name="T44" fmla="*/ 2147483647 w 94"/>
                <a:gd name="T45" fmla="*/ 2147483647 h 36"/>
                <a:gd name="T46" fmla="*/ 2147483647 w 94"/>
                <a:gd name="T47" fmla="*/ 2147483647 h 36"/>
                <a:gd name="T48" fmla="*/ 2147483647 w 94"/>
                <a:gd name="T49" fmla="*/ 2147483647 h 36"/>
                <a:gd name="T50" fmla="*/ 2147483647 w 94"/>
                <a:gd name="T51" fmla="*/ 2147483647 h 36"/>
                <a:gd name="T52" fmla="*/ 2147483647 w 94"/>
                <a:gd name="T53" fmla="*/ 2147483647 h 36"/>
                <a:gd name="T54" fmla="*/ 2147483647 w 94"/>
                <a:gd name="T55" fmla="*/ 2147483647 h 36"/>
                <a:gd name="T56" fmla="*/ 2147483647 w 94"/>
                <a:gd name="T57" fmla="*/ 2147483647 h 36"/>
                <a:gd name="T58" fmla="*/ 2147483647 w 94"/>
                <a:gd name="T59" fmla="*/ 2147483647 h 36"/>
                <a:gd name="T60" fmla="*/ 2147483647 w 94"/>
                <a:gd name="T61" fmla="*/ 2147483647 h 36"/>
                <a:gd name="T62" fmla="*/ 2147483647 w 94"/>
                <a:gd name="T63" fmla="*/ 2147483647 h 36"/>
                <a:gd name="T64" fmla="*/ 2147483647 w 94"/>
                <a:gd name="T65" fmla="*/ 2147483647 h 36"/>
                <a:gd name="T66" fmla="*/ 2147483647 w 94"/>
                <a:gd name="T67" fmla="*/ 2147483647 h 36"/>
                <a:gd name="T68" fmla="*/ 2147483647 w 94"/>
                <a:gd name="T69" fmla="*/ 2147483647 h 36"/>
                <a:gd name="T70" fmla="*/ 2147483647 w 94"/>
                <a:gd name="T71" fmla="*/ 2147483647 h 36"/>
                <a:gd name="T72" fmla="*/ 2147483647 w 94"/>
                <a:gd name="T73" fmla="*/ 2147483647 h 36"/>
                <a:gd name="T74" fmla="*/ 2147483647 w 94"/>
                <a:gd name="T75" fmla="*/ 2147483647 h 36"/>
                <a:gd name="T76" fmla="*/ 2147483647 w 94"/>
                <a:gd name="T77" fmla="*/ 2147483647 h 36"/>
                <a:gd name="T78" fmla="*/ 2147483647 w 94"/>
                <a:gd name="T79" fmla="*/ 2147483647 h 36"/>
                <a:gd name="T80" fmla="*/ 2147483647 w 94"/>
                <a:gd name="T81" fmla="*/ 2147483647 h 36"/>
                <a:gd name="T82" fmla="*/ 2147483647 w 94"/>
                <a:gd name="T83" fmla="*/ 2147483647 h 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4"/>
                <a:gd name="T127" fmla="*/ 0 h 36"/>
                <a:gd name="T128" fmla="*/ 94 w 94"/>
                <a:gd name="T129" fmla="*/ 36 h 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4" h="36">
                  <a:moveTo>
                    <a:pt x="19" y="3"/>
                  </a:move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3"/>
                  </a:lnTo>
                  <a:lnTo>
                    <a:pt x="28" y="5"/>
                  </a:lnTo>
                  <a:lnTo>
                    <a:pt x="28" y="7"/>
                  </a:lnTo>
                  <a:lnTo>
                    <a:pt x="31" y="7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5" y="5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2" y="7"/>
                  </a:lnTo>
                  <a:lnTo>
                    <a:pt x="42" y="10"/>
                  </a:lnTo>
                  <a:lnTo>
                    <a:pt x="45" y="10"/>
                  </a:lnTo>
                  <a:lnTo>
                    <a:pt x="52" y="10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7" y="15"/>
                  </a:lnTo>
                  <a:lnTo>
                    <a:pt x="59" y="15"/>
                  </a:lnTo>
                  <a:lnTo>
                    <a:pt x="64" y="15"/>
                  </a:lnTo>
                  <a:lnTo>
                    <a:pt x="66" y="15"/>
                  </a:lnTo>
                  <a:lnTo>
                    <a:pt x="68" y="17"/>
                  </a:lnTo>
                  <a:lnTo>
                    <a:pt x="71" y="17"/>
                  </a:lnTo>
                  <a:lnTo>
                    <a:pt x="73" y="19"/>
                  </a:lnTo>
                  <a:lnTo>
                    <a:pt x="73" y="22"/>
                  </a:lnTo>
                  <a:lnTo>
                    <a:pt x="75" y="24"/>
                  </a:lnTo>
                  <a:lnTo>
                    <a:pt x="73" y="24"/>
                  </a:lnTo>
                  <a:lnTo>
                    <a:pt x="75" y="24"/>
                  </a:lnTo>
                  <a:lnTo>
                    <a:pt x="78" y="24"/>
                  </a:lnTo>
                  <a:lnTo>
                    <a:pt x="80" y="24"/>
                  </a:lnTo>
                  <a:lnTo>
                    <a:pt x="80" y="26"/>
                  </a:lnTo>
                  <a:lnTo>
                    <a:pt x="85" y="24"/>
                  </a:lnTo>
                  <a:lnTo>
                    <a:pt x="87" y="26"/>
                  </a:lnTo>
                  <a:lnTo>
                    <a:pt x="90" y="26"/>
                  </a:lnTo>
                  <a:lnTo>
                    <a:pt x="94" y="29"/>
                  </a:lnTo>
                  <a:lnTo>
                    <a:pt x="92" y="29"/>
                  </a:lnTo>
                  <a:lnTo>
                    <a:pt x="87" y="31"/>
                  </a:lnTo>
                  <a:lnTo>
                    <a:pt x="85" y="33"/>
                  </a:lnTo>
                  <a:lnTo>
                    <a:pt x="83" y="33"/>
                  </a:lnTo>
                  <a:lnTo>
                    <a:pt x="78" y="31"/>
                  </a:lnTo>
                  <a:lnTo>
                    <a:pt x="75" y="31"/>
                  </a:lnTo>
                  <a:lnTo>
                    <a:pt x="73" y="31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8" y="31"/>
                  </a:lnTo>
                  <a:lnTo>
                    <a:pt x="64" y="29"/>
                  </a:lnTo>
                  <a:lnTo>
                    <a:pt x="66" y="29"/>
                  </a:lnTo>
                  <a:lnTo>
                    <a:pt x="64" y="26"/>
                  </a:lnTo>
                  <a:lnTo>
                    <a:pt x="59" y="26"/>
                  </a:lnTo>
                  <a:lnTo>
                    <a:pt x="57" y="26"/>
                  </a:lnTo>
                  <a:lnTo>
                    <a:pt x="54" y="26"/>
                  </a:lnTo>
                  <a:lnTo>
                    <a:pt x="57" y="24"/>
                  </a:lnTo>
                  <a:lnTo>
                    <a:pt x="59" y="24"/>
                  </a:lnTo>
                  <a:lnTo>
                    <a:pt x="57" y="24"/>
                  </a:lnTo>
                  <a:lnTo>
                    <a:pt x="52" y="24"/>
                  </a:lnTo>
                  <a:lnTo>
                    <a:pt x="49" y="24"/>
                  </a:lnTo>
                  <a:lnTo>
                    <a:pt x="49" y="26"/>
                  </a:lnTo>
                  <a:lnTo>
                    <a:pt x="47" y="26"/>
                  </a:lnTo>
                  <a:lnTo>
                    <a:pt x="49" y="29"/>
                  </a:lnTo>
                  <a:lnTo>
                    <a:pt x="47" y="29"/>
                  </a:lnTo>
                  <a:lnTo>
                    <a:pt x="45" y="29"/>
                  </a:lnTo>
                  <a:lnTo>
                    <a:pt x="42" y="31"/>
                  </a:lnTo>
                  <a:lnTo>
                    <a:pt x="40" y="31"/>
                  </a:lnTo>
                  <a:lnTo>
                    <a:pt x="38" y="33"/>
                  </a:lnTo>
                  <a:lnTo>
                    <a:pt x="35" y="33"/>
                  </a:lnTo>
                  <a:lnTo>
                    <a:pt x="33" y="36"/>
                  </a:lnTo>
                  <a:lnTo>
                    <a:pt x="26" y="36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21" y="33"/>
                  </a:lnTo>
                  <a:lnTo>
                    <a:pt x="21" y="31"/>
                  </a:lnTo>
                  <a:lnTo>
                    <a:pt x="21" y="29"/>
                  </a:lnTo>
                  <a:lnTo>
                    <a:pt x="21" y="26"/>
                  </a:lnTo>
                  <a:lnTo>
                    <a:pt x="19" y="29"/>
                  </a:lnTo>
                  <a:lnTo>
                    <a:pt x="16" y="29"/>
                  </a:lnTo>
                  <a:lnTo>
                    <a:pt x="16" y="31"/>
                  </a:lnTo>
                  <a:lnTo>
                    <a:pt x="12" y="31"/>
                  </a:lnTo>
                  <a:lnTo>
                    <a:pt x="12" y="29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2" y="31"/>
                  </a:lnTo>
                  <a:lnTo>
                    <a:pt x="0" y="29"/>
                  </a:lnTo>
                  <a:lnTo>
                    <a:pt x="2" y="26"/>
                  </a:lnTo>
                  <a:lnTo>
                    <a:pt x="5" y="26"/>
                  </a:lnTo>
                  <a:lnTo>
                    <a:pt x="9" y="26"/>
                  </a:lnTo>
                  <a:lnTo>
                    <a:pt x="14" y="24"/>
                  </a:lnTo>
                  <a:lnTo>
                    <a:pt x="12" y="22"/>
                  </a:lnTo>
                  <a:lnTo>
                    <a:pt x="12" y="19"/>
                  </a:lnTo>
                  <a:lnTo>
                    <a:pt x="12" y="17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7"/>
                  </a:lnTo>
                  <a:lnTo>
                    <a:pt x="16" y="5"/>
                  </a:lnTo>
                  <a:lnTo>
                    <a:pt x="16" y="3"/>
                  </a:lnTo>
                  <a:lnTo>
                    <a:pt x="19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81" name="Freeform 801"/>
            <p:cNvSpPr>
              <a:spLocks/>
            </p:cNvSpPr>
            <p:nvPr/>
          </p:nvSpPr>
          <p:spPr bwMode="auto">
            <a:xfrm>
              <a:off x="1487" y="1341"/>
              <a:ext cx="16" cy="8"/>
            </a:xfrm>
            <a:custGeom>
              <a:avLst/>
              <a:gdLst>
                <a:gd name="T0" fmla="*/ 2147483647 w 14"/>
                <a:gd name="T1" fmla="*/ 2147483647 h 7"/>
                <a:gd name="T2" fmla="*/ 2147483647 w 14"/>
                <a:gd name="T3" fmla="*/ 2147483647 h 7"/>
                <a:gd name="T4" fmla="*/ 2147483647 w 14"/>
                <a:gd name="T5" fmla="*/ 2147483647 h 7"/>
                <a:gd name="T6" fmla="*/ 2147483647 w 14"/>
                <a:gd name="T7" fmla="*/ 2147483647 h 7"/>
                <a:gd name="T8" fmla="*/ 2147483647 w 14"/>
                <a:gd name="T9" fmla="*/ 2147483647 h 7"/>
                <a:gd name="T10" fmla="*/ 2147483647 w 14"/>
                <a:gd name="T11" fmla="*/ 2147483647 h 7"/>
                <a:gd name="T12" fmla="*/ 2147483647 w 14"/>
                <a:gd name="T13" fmla="*/ 2147483647 h 7"/>
                <a:gd name="T14" fmla="*/ 2147483647 w 14"/>
                <a:gd name="T15" fmla="*/ 2147483647 h 7"/>
                <a:gd name="T16" fmla="*/ 2147483647 w 14"/>
                <a:gd name="T17" fmla="*/ 2147483647 h 7"/>
                <a:gd name="T18" fmla="*/ 2147483647 w 14"/>
                <a:gd name="T19" fmla="*/ 2147483647 h 7"/>
                <a:gd name="T20" fmla="*/ 2147483647 w 14"/>
                <a:gd name="T21" fmla="*/ 2147483647 h 7"/>
                <a:gd name="T22" fmla="*/ 2147483647 w 14"/>
                <a:gd name="T23" fmla="*/ 2147483647 h 7"/>
                <a:gd name="T24" fmla="*/ 2147483647 w 14"/>
                <a:gd name="T25" fmla="*/ 2147483647 h 7"/>
                <a:gd name="T26" fmla="*/ 0 w 14"/>
                <a:gd name="T27" fmla="*/ 0 h 7"/>
                <a:gd name="T28" fmla="*/ 0 w 14"/>
                <a:gd name="T29" fmla="*/ 0 h 7"/>
                <a:gd name="T30" fmla="*/ 2147483647 w 14"/>
                <a:gd name="T31" fmla="*/ 0 h 7"/>
                <a:gd name="T32" fmla="*/ 2147483647 w 14"/>
                <a:gd name="T33" fmla="*/ 0 h 7"/>
                <a:gd name="T34" fmla="*/ 2147483647 w 14"/>
                <a:gd name="T35" fmla="*/ 2147483647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"/>
                <a:gd name="T55" fmla="*/ 0 h 7"/>
                <a:gd name="T56" fmla="*/ 14 w 14"/>
                <a:gd name="T57" fmla="*/ 7 h 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" h="7">
                  <a:moveTo>
                    <a:pt x="7" y="2"/>
                  </a:moveTo>
                  <a:lnTo>
                    <a:pt x="9" y="2"/>
                  </a:lnTo>
                  <a:lnTo>
                    <a:pt x="11" y="5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9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82" name="Freeform 802"/>
            <p:cNvSpPr>
              <a:spLocks/>
            </p:cNvSpPr>
            <p:nvPr/>
          </p:nvSpPr>
          <p:spPr bwMode="auto">
            <a:xfrm>
              <a:off x="1486" y="1341"/>
              <a:ext cx="17" cy="8"/>
            </a:xfrm>
            <a:custGeom>
              <a:avLst/>
              <a:gdLst>
                <a:gd name="T0" fmla="*/ 2147483647 w 14"/>
                <a:gd name="T1" fmla="*/ 2147483647 h 7"/>
                <a:gd name="T2" fmla="*/ 2147483647 w 14"/>
                <a:gd name="T3" fmla="*/ 2147483647 h 7"/>
                <a:gd name="T4" fmla="*/ 2147483647 w 14"/>
                <a:gd name="T5" fmla="*/ 2147483647 h 7"/>
                <a:gd name="T6" fmla="*/ 2147483647 w 14"/>
                <a:gd name="T7" fmla="*/ 2147483647 h 7"/>
                <a:gd name="T8" fmla="*/ 2147483647 w 14"/>
                <a:gd name="T9" fmla="*/ 2147483647 h 7"/>
                <a:gd name="T10" fmla="*/ 2147483647 w 14"/>
                <a:gd name="T11" fmla="*/ 2147483647 h 7"/>
                <a:gd name="T12" fmla="*/ 2147483647 w 14"/>
                <a:gd name="T13" fmla="*/ 2147483647 h 7"/>
                <a:gd name="T14" fmla="*/ 2147483647 w 14"/>
                <a:gd name="T15" fmla="*/ 2147483647 h 7"/>
                <a:gd name="T16" fmla="*/ 2147483647 w 14"/>
                <a:gd name="T17" fmla="*/ 2147483647 h 7"/>
                <a:gd name="T18" fmla="*/ 2147483647 w 14"/>
                <a:gd name="T19" fmla="*/ 2147483647 h 7"/>
                <a:gd name="T20" fmla="*/ 2147483647 w 14"/>
                <a:gd name="T21" fmla="*/ 2147483647 h 7"/>
                <a:gd name="T22" fmla="*/ 2147483647 w 14"/>
                <a:gd name="T23" fmla="*/ 2147483647 h 7"/>
                <a:gd name="T24" fmla="*/ 2147483647 w 14"/>
                <a:gd name="T25" fmla="*/ 2147483647 h 7"/>
                <a:gd name="T26" fmla="*/ 0 w 14"/>
                <a:gd name="T27" fmla="*/ 0 h 7"/>
                <a:gd name="T28" fmla="*/ 0 w 14"/>
                <a:gd name="T29" fmla="*/ 0 h 7"/>
                <a:gd name="T30" fmla="*/ 2147483647 w 14"/>
                <a:gd name="T31" fmla="*/ 0 h 7"/>
                <a:gd name="T32" fmla="*/ 2147483647 w 14"/>
                <a:gd name="T33" fmla="*/ 0 h 7"/>
                <a:gd name="T34" fmla="*/ 2147483647 w 14"/>
                <a:gd name="T35" fmla="*/ 2147483647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"/>
                <a:gd name="T55" fmla="*/ 0 h 7"/>
                <a:gd name="T56" fmla="*/ 14 w 14"/>
                <a:gd name="T57" fmla="*/ 7 h 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" h="7">
                  <a:moveTo>
                    <a:pt x="7" y="2"/>
                  </a:moveTo>
                  <a:lnTo>
                    <a:pt x="9" y="2"/>
                  </a:lnTo>
                  <a:lnTo>
                    <a:pt x="11" y="5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9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83" name="Freeform 803"/>
            <p:cNvSpPr>
              <a:spLocks/>
            </p:cNvSpPr>
            <p:nvPr/>
          </p:nvSpPr>
          <p:spPr bwMode="auto">
            <a:xfrm>
              <a:off x="1596" y="1307"/>
              <a:ext cx="36" cy="19"/>
            </a:xfrm>
            <a:custGeom>
              <a:avLst/>
              <a:gdLst>
                <a:gd name="T0" fmla="*/ 2147483647 w 31"/>
                <a:gd name="T1" fmla="*/ 0 h 17"/>
                <a:gd name="T2" fmla="*/ 2147483647 w 31"/>
                <a:gd name="T3" fmla="*/ 0 h 17"/>
                <a:gd name="T4" fmla="*/ 2147483647 w 31"/>
                <a:gd name="T5" fmla="*/ 0 h 17"/>
                <a:gd name="T6" fmla="*/ 2147483647 w 31"/>
                <a:gd name="T7" fmla="*/ 2147483647 h 17"/>
                <a:gd name="T8" fmla="*/ 2147483647 w 31"/>
                <a:gd name="T9" fmla="*/ 0 h 17"/>
                <a:gd name="T10" fmla="*/ 2147483647 w 31"/>
                <a:gd name="T11" fmla="*/ 0 h 17"/>
                <a:gd name="T12" fmla="*/ 2147483647 w 31"/>
                <a:gd name="T13" fmla="*/ 2147483647 h 17"/>
                <a:gd name="T14" fmla="*/ 2147483647 w 31"/>
                <a:gd name="T15" fmla="*/ 2147483647 h 17"/>
                <a:gd name="T16" fmla="*/ 2147483647 w 31"/>
                <a:gd name="T17" fmla="*/ 2147483647 h 17"/>
                <a:gd name="T18" fmla="*/ 2147483647 w 31"/>
                <a:gd name="T19" fmla="*/ 2147483647 h 17"/>
                <a:gd name="T20" fmla="*/ 2147483647 w 31"/>
                <a:gd name="T21" fmla="*/ 2147483647 h 17"/>
                <a:gd name="T22" fmla="*/ 2147483647 w 31"/>
                <a:gd name="T23" fmla="*/ 2147483647 h 17"/>
                <a:gd name="T24" fmla="*/ 2147483647 w 31"/>
                <a:gd name="T25" fmla="*/ 2147483647 h 17"/>
                <a:gd name="T26" fmla="*/ 2147483647 w 31"/>
                <a:gd name="T27" fmla="*/ 2147483647 h 17"/>
                <a:gd name="T28" fmla="*/ 2147483647 w 31"/>
                <a:gd name="T29" fmla="*/ 2147483647 h 17"/>
                <a:gd name="T30" fmla="*/ 2147483647 w 31"/>
                <a:gd name="T31" fmla="*/ 2147483647 h 17"/>
                <a:gd name="T32" fmla="*/ 2147483647 w 31"/>
                <a:gd name="T33" fmla="*/ 2147483647 h 17"/>
                <a:gd name="T34" fmla="*/ 2147483647 w 31"/>
                <a:gd name="T35" fmla="*/ 2147483647 h 17"/>
                <a:gd name="T36" fmla="*/ 2147483647 w 31"/>
                <a:gd name="T37" fmla="*/ 2147483647 h 17"/>
                <a:gd name="T38" fmla="*/ 2147483647 w 31"/>
                <a:gd name="T39" fmla="*/ 2147483647 h 17"/>
                <a:gd name="T40" fmla="*/ 0 w 31"/>
                <a:gd name="T41" fmla="*/ 2147483647 h 17"/>
                <a:gd name="T42" fmla="*/ 0 w 31"/>
                <a:gd name="T43" fmla="*/ 2147483647 h 17"/>
                <a:gd name="T44" fmla="*/ 0 w 31"/>
                <a:gd name="T45" fmla="*/ 2147483647 h 17"/>
                <a:gd name="T46" fmla="*/ 2147483647 w 31"/>
                <a:gd name="T47" fmla="*/ 2147483647 h 17"/>
                <a:gd name="T48" fmla="*/ 2147483647 w 31"/>
                <a:gd name="T49" fmla="*/ 2147483647 h 17"/>
                <a:gd name="T50" fmla="*/ 2147483647 w 31"/>
                <a:gd name="T51" fmla="*/ 2147483647 h 17"/>
                <a:gd name="T52" fmla="*/ 2147483647 w 31"/>
                <a:gd name="T53" fmla="*/ 2147483647 h 17"/>
                <a:gd name="T54" fmla="*/ 2147483647 w 31"/>
                <a:gd name="T55" fmla="*/ 2147483647 h 17"/>
                <a:gd name="T56" fmla="*/ 2147483647 w 31"/>
                <a:gd name="T57" fmla="*/ 0 h 1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1"/>
                <a:gd name="T88" fmla="*/ 0 h 17"/>
                <a:gd name="T89" fmla="*/ 31 w 31"/>
                <a:gd name="T90" fmla="*/ 17 h 1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1" h="17">
                  <a:moveTo>
                    <a:pt x="14" y="0"/>
                  </a:moveTo>
                  <a:lnTo>
                    <a:pt x="14" y="0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28" y="5"/>
                  </a:lnTo>
                  <a:lnTo>
                    <a:pt x="31" y="5"/>
                  </a:lnTo>
                  <a:lnTo>
                    <a:pt x="28" y="7"/>
                  </a:lnTo>
                  <a:lnTo>
                    <a:pt x="31" y="10"/>
                  </a:lnTo>
                  <a:lnTo>
                    <a:pt x="28" y="12"/>
                  </a:lnTo>
                  <a:lnTo>
                    <a:pt x="26" y="14"/>
                  </a:lnTo>
                  <a:lnTo>
                    <a:pt x="21" y="14"/>
                  </a:lnTo>
                  <a:lnTo>
                    <a:pt x="10" y="17"/>
                  </a:lnTo>
                  <a:lnTo>
                    <a:pt x="10" y="14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7"/>
                  </a:lnTo>
                  <a:lnTo>
                    <a:pt x="3" y="7"/>
                  </a:lnTo>
                  <a:lnTo>
                    <a:pt x="5" y="5"/>
                  </a:lnTo>
                  <a:lnTo>
                    <a:pt x="5" y="3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84" name="Freeform 804"/>
            <p:cNvSpPr>
              <a:spLocks/>
            </p:cNvSpPr>
            <p:nvPr/>
          </p:nvSpPr>
          <p:spPr bwMode="auto">
            <a:xfrm>
              <a:off x="1596" y="1307"/>
              <a:ext cx="36" cy="19"/>
            </a:xfrm>
            <a:custGeom>
              <a:avLst/>
              <a:gdLst>
                <a:gd name="T0" fmla="*/ 2147483647 w 31"/>
                <a:gd name="T1" fmla="*/ 0 h 17"/>
                <a:gd name="T2" fmla="*/ 2147483647 w 31"/>
                <a:gd name="T3" fmla="*/ 0 h 17"/>
                <a:gd name="T4" fmla="*/ 2147483647 w 31"/>
                <a:gd name="T5" fmla="*/ 0 h 17"/>
                <a:gd name="T6" fmla="*/ 2147483647 w 31"/>
                <a:gd name="T7" fmla="*/ 2147483647 h 17"/>
                <a:gd name="T8" fmla="*/ 2147483647 w 31"/>
                <a:gd name="T9" fmla="*/ 0 h 17"/>
                <a:gd name="T10" fmla="*/ 2147483647 w 31"/>
                <a:gd name="T11" fmla="*/ 0 h 17"/>
                <a:gd name="T12" fmla="*/ 2147483647 w 31"/>
                <a:gd name="T13" fmla="*/ 2147483647 h 17"/>
                <a:gd name="T14" fmla="*/ 2147483647 w 31"/>
                <a:gd name="T15" fmla="*/ 2147483647 h 17"/>
                <a:gd name="T16" fmla="*/ 2147483647 w 31"/>
                <a:gd name="T17" fmla="*/ 2147483647 h 17"/>
                <a:gd name="T18" fmla="*/ 2147483647 w 31"/>
                <a:gd name="T19" fmla="*/ 2147483647 h 17"/>
                <a:gd name="T20" fmla="*/ 2147483647 w 31"/>
                <a:gd name="T21" fmla="*/ 2147483647 h 17"/>
                <a:gd name="T22" fmla="*/ 2147483647 w 31"/>
                <a:gd name="T23" fmla="*/ 2147483647 h 17"/>
                <a:gd name="T24" fmla="*/ 2147483647 w 31"/>
                <a:gd name="T25" fmla="*/ 2147483647 h 17"/>
                <a:gd name="T26" fmla="*/ 2147483647 w 31"/>
                <a:gd name="T27" fmla="*/ 2147483647 h 17"/>
                <a:gd name="T28" fmla="*/ 2147483647 w 31"/>
                <a:gd name="T29" fmla="*/ 2147483647 h 17"/>
                <a:gd name="T30" fmla="*/ 2147483647 w 31"/>
                <a:gd name="T31" fmla="*/ 2147483647 h 17"/>
                <a:gd name="T32" fmla="*/ 2147483647 w 31"/>
                <a:gd name="T33" fmla="*/ 2147483647 h 17"/>
                <a:gd name="T34" fmla="*/ 2147483647 w 31"/>
                <a:gd name="T35" fmla="*/ 2147483647 h 17"/>
                <a:gd name="T36" fmla="*/ 2147483647 w 31"/>
                <a:gd name="T37" fmla="*/ 2147483647 h 17"/>
                <a:gd name="T38" fmla="*/ 2147483647 w 31"/>
                <a:gd name="T39" fmla="*/ 2147483647 h 17"/>
                <a:gd name="T40" fmla="*/ 0 w 31"/>
                <a:gd name="T41" fmla="*/ 2147483647 h 17"/>
                <a:gd name="T42" fmla="*/ 0 w 31"/>
                <a:gd name="T43" fmla="*/ 2147483647 h 17"/>
                <a:gd name="T44" fmla="*/ 0 w 31"/>
                <a:gd name="T45" fmla="*/ 2147483647 h 17"/>
                <a:gd name="T46" fmla="*/ 2147483647 w 31"/>
                <a:gd name="T47" fmla="*/ 2147483647 h 17"/>
                <a:gd name="T48" fmla="*/ 2147483647 w 31"/>
                <a:gd name="T49" fmla="*/ 2147483647 h 17"/>
                <a:gd name="T50" fmla="*/ 2147483647 w 31"/>
                <a:gd name="T51" fmla="*/ 2147483647 h 17"/>
                <a:gd name="T52" fmla="*/ 2147483647 w 31"/>
                <a:gd name="T53" fmla="*/ 2147483647 h 17"/>
                <a:gd name="T54" fmla="*/ 2147483647 w 31"/>
                <a:gd name="T55" fmla="*/ 2147483647 h 17"/>
                <a:gd name="T56" fmla="*/ 2147483647 w 31"/>
                <a:gd name="T57" fmla="*/ 0 h 1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1"/>
                <a:gd name="T88" fmla="*/ 0 h 17"/>
                <a:gd name="T89" fmla="*/ 31 w 31"/>
                <a:gd name="T90" fmla="*/ 17 h 1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1" h="17">
                  <a:moveTo>
                    <a:pt x="14" y="0"/>
                  </a:moveTo>
                  <a:lnTo>
                    <a:pt x="14" y="0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28" y="5"/>
                  </a:lnTo>
                  <a:lnTo>
                    <a:pt x="31" y="5"/>
                  </a:lnTo>
                  <a:lnTo>
                    <a:pt x="28" y="7"/>
                  </a:lnTo>
                  <a:lnTo>
                    <a:pt x="31" y="10"/>
                  </a:lnTo>
                  <a:lnTo>
                    <a:pt x="28" y="12"/>
                  </a:lnTo>
                  <a:lnTo>
                    <a:pt x="26" y="14"/>
                  </a:lnTo>
                  <a:lnTo>
                    <a:pt x="21" y="14"/>
                  </a:lnTo>
                  <a:lnTo>
                    <a:pt x="10" y="17"/>
                  </a:lnTo>
                  <a:lnTo>
                    <a:pt x="10" y="14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7"/>
                  </a:lnTo>
                  <a:lnTo>
                    <a:pt x="3" y="7"/>
                  </a:lnTo>
                  <a:lnTo>
                    <a:pt x="5" y="5"/>
                  </a:lnTo>
                  <a:lnTo>
                    <a:pt x="5" y="3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85" name="Freeform 805"/>
            <p:cNvSpPr>
              <a:spLocks/>
            </p:cNvSpPr>
            <p:nvPr/>
          </p:nvSpPr>
          <p:spPr bwMode="auto">
            <a:xfrm>
              <a:off x="1638" y="1311"/>
              <a:ext cx="18" cy="7"/>
            </a:xfrm>
            <a:custGeom>
              <a:avLst/>
              <a:gdLst>
                <a:gd name="T0" fmla="*/ 0 w 16"/>
                <a:gd name="T1" fmla="*/ 2147482551 h 7"/>
                <a:gd name="T2" fmla="*/ 0 w 16"/>
                <a:gd name="T3" fmla="*/ 2147482551 h 7"/>
                <a:gd name="T4" fmla="*/ 2147483647 w 16"/>
                <a:gd name="T5" fmla="*/ 2147482551 h 7"/>
                <a:gd name="T6" fmla="*/ 2147483647 w 16"/>
                <a:gd name="T7" fmla="*/ 0 h 7"/>
                <a:gd name="T8" fmla="*/ 2147483647 w 16"/>
                <a:gd name="T9" fmla="*/ 2147482551 h 7"/>
                <a:gd name="T10" fmla="*/ 2147483647 w 16"/>
                <a:gd name="T11" fmla="*/ 2147482551 h 7"/>
                <a:gd name="T12" fmla="*/ 2147483647 w 16"/>
                <a:gd name="T13" fmla="*/ 2147482551 h 7"/>
                <a:gd name="T14" fmla="*/ 2147483647 w 16"/>
                <a:gd name="T15" fmla="*/ 2147482551 h 7"/>
                <a:gd name="T16" fmla="*/ 2147483647 w 16"/>
                <a:gd name="T17" fmla="*/ 2147482551 h 7"/>
                <a:gd name="T18" fmla="*/ 2147483647 w 16"/>
                <a:gd name="T19" fmla="*/ 2147482551 h 7"/>
                <a:gd name="T20" fmla="*/ 2147483647 w 16"/>
                <a:gd name="T21" fmla="*/ 2147482551 h 7"/>
                <a:gd name="T22" fmla="*/ 0 w 16"/>
                <a:gd name="T23" fmla="*/ 2147482551 h 7"/>
                <a:gd name="T24" fmla="*/ 0 w 16"/>
                <a:gd name="T25" fmla="*/ 2147482551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"/>
                <a:gd name="T40" fmla="*/ 0 h 7"/>
                <a:gd name="T41" fmla="*/ 16 w 16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" h="7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2"/>
                  </a:lnTo>
                  <a:lnTo>
                    <a:pt x="11" y="2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1" y="7"/>
                  </a:lnTo>
                  <a:lnTo>
                    <a:pt x="7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86" name="Freeform 806"/>
            <p:cNvSpPr>
              <a:spLocks/>
            </p:cNvSpPr>
            <p:nvPr/>
          </p:nvSpPr>
          <p:spPr bwMode="auto">
            <a:xfrm>
              <a:off x="1638" y="1311"/>
              <a:ext cx="18" cy="7"/>
            </a:xfrm>
            <a:custGeom>
              <a:avLst/>
              <a:gdLst>
                <a:gd name="T0" fmla="*/ 0 w 16"/>
                <a:gd name="T1" fmla="*/ 2147482551 h 7"/>
                <a:gd name="T2" fmla="*/ 0 w 16"/>
                <a:gd name="T3" fmla="*/ 2147482551 h 7"/>
                <a:gd name="T4" fmla="*/ 2147483647 w 16"/>
                <a:gd name="T5" fmla="*/ 2147482551 h 7"/>
                <a:gd name="T6" fmla="*/ 2147483647 w 16"/>
                <a:gd name="T7" fmla="*/ 0 h 7"/>
                <a:gd name="T8" fmla="*/ 2147483647 w 16"/>
                <a:gd name="T9" fmla="*/ 2147482551 h 7"/>
                <a:gd name="T10" fmla="*/ 2147483647 w 16"/>
                <a:gd name="T11" fmla="*/ 2147482551 h 7"/>
                <a:gd name="T12" fmla="*/ 2147483647 w 16"/>
                <a:gd name="T13" fmla="*/ 2147482551 h 7"/>
                <a:gd name="T14" fmla="*/ 2147483647 w 16"/>
                <a:gd name="T15" fmla="*/ 2147482551 h 7"/>
                <a:gd name="T16" fmla="*/ 2147483647 w 16"/>
                <a:gd name="T17" fmla="*/ 2147482551 h 7"/>
                <a:gd name="T18" fmla="*/ 2147483647 w 16"/>
                <a:gd name="T19" fmla="*/ 2147482551 h 7"/>
                <a:gd name="T20" fmla="*/ 2147483647 w 16"/>
                <a:gd name="T21" fmla="*/ 2147482551 h 7"/>
                <a:gd name="T22" fmla="*/ 0 w 16"/>
                <a:gd name="T23" fmla="*/ 2147482551 h 7"/>
                <a:gd name="T24" fmla="*/ 0 w 16"/>
                <a:gd name="T25" fmla="*/ 2147482551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"/>
                <a:gd name="T40" fmla="*/ 0 h 7"/>
                <a:gd name="T41" fmla="*/ 16 w 16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" h="7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2"/>
                  </a:lnTo>
                  <a:lnTo>
                    <a:pt x="11" y="2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1" y="7"/>
                  </a:lnTo>
                  <a:lnTo>
                    <a:pt x="7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87" name="Freeform 807"/>
            <p:cNvSpPr>
              <a:spLocks/>
            </p:cNvSpPr>
            <p:nvPr/>
          </p:nvSpPr>
          <p:spPr bwMode="auto">
            <a:xfrm>
              <a:off x="1563" y="1292"/>
              <a:ext cx="17" cy="7"/>
            </a:xfrm>
            <a:custGeom>
              <a:avLst/>
              <a:gdLst>
                <a:gd name="T0" fmla="*/ 2147483647 w 14"/>
                <a:gd name="T1" fmla="*/ 2147482551 h 7"/>
                <a:gd name="T2" fmla="*/ 2147483647 w 14"/>
                <a:gd name="T3" fmla="*/ 2147482551 h 7"/>
                <a:gd name="T4" fmla="*/ 2147483647 w 14"/>
                <a:gd name="T5" fmla="*/ 2147482551 h 7"/>
                <a:gd name="T6" fmla="*/ 2147483647 w 14"/>
                <a:gd name="T7" fmla="*/ 2147482551 h 7"/>
                <a:gd name="T8" fmla="*/ 0 w 14"/>
                <a:gd name="T9" fmla="*/ 2147482551 h 7"/>
                <a:gd name="T10" fmla="*/ 0 w 14"/>
                <a:gd name="T11" fmla="*/ 2147482551 h 7"/>
                <a:gd name="T12" fmla="*/ 2147483647 w 14"/>
                <a:gd name="T13" fmla="*/ 2147482551 h 7"/>
                <a:gd name="T14" fmla="*/ 2147483647 w 14"/>
                <a:gd name="T15" fmla="*/ 2147482551 h 7"/>
                <a:gd name="T16" fmla="*/ 2147483647 w 14"/>
                <a:gd name="T17" fmla="*/ 2147482551 h 7"/>
                <a:gd name="T18" fmla="*/ 2147483647 w 14"/>
                <a:gd name="T19" fmla="*/ 2147482551 h 7"/>
                <a:gd name="T20" fmla="*/ 2147483647 w 14"/>
                <a:gd name="T21" fmla="*/ 0 h 7"/>
                <a:gd name="T22" fmla="*/ 2147483647 w 14"/>
                <a:gd name="T23" fmla="*/ 0 h 7"/>
                <a:gd name="T24" fmla="*/ 2147483647 w 14"/>
                <a:gd name="T25" fmla="*/ 0 h 7"/>
                <a:gd name="T26" fmla="*/ 2147483647 w 14"/>
                <a:gd name="T27" fmla="*/ 2147482551 h 7"/>
                <a:gd name="T28" fmla="*/ 2147483647 w 14"/>
                <a:gd name="T29" fmla="*/ 2147482551 h 7"/>
                <a:gd name="T30" fmla="*/ 2147483647 w 14"/>
                <a:gd name="T31" fmla="*/ 2147482551 h 7"/>
                <a:gd name="T32" fmla="*/ 2147483647 w 14"/>
                <a:gd name="T33" fmla="*/ 2147482551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"/>
                <a:gd name="T52" fmla="*/ 0 h 7"/>
                <a:gd name="T53" fmla="*/ 14 w 14"/>
                <a:gd name="T54" fmla="*/ 7 h 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" h="7">
                  <a:moveTo>
                    <a:pt x="12" y="5"/>
                  </a:moveTo>
                  <a:lnTo>
                    <a:pt x="12" y="5"/>
                  </a:lnTo>
                  <a:lnTo>
                    <a:pt x="9" y="7"/>
                  </a:lnTo>
                  <a:lnTo>
                    <a:pt x="7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7" y="5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88" name="Freeform 808"/>
            <p:cNvSpPr>
              <a:spLocks/>
            </p:cNvSpPr>
            <p:nvPr/>
          </p:nvSpPr>
          <p:spPr bwMode="auto">
            <a:xfrm>
              <a:off x="1563" y="1292"/>
              <a:ext cx="17" cy="7"/>
            </a:xfrm>
            <a:custGeom>
              <a:avLst/>
              <a:gdLst>
                <a:gd name="T0" fmla="*/ 2147483647 w 14"/>
                <a:gd name="T1" fmla="*/ 2147482551 h 7"/>
                <a:gd name="T2" fmla="*/ 2147483647 w 14"/>
                <a:gd name="T3" fmla="*/ 2147482551 h 7"/>
                <a:gd name="T4" fmla="*/ 2147483647 w 14"/>
                <a:gd name="T5" fmla="*/ 2147482551 h 7"/>
                <a:gd name="T6" fmla="*/ 2147483647 w 14"/>
                <a:gd name="T7" fmla="*/ 2147482551 h 7"/>
                <a:gd name="T8" fmla="*/ 0 w 14"/>
                <a:gd name="T9" fmla="*/ 2147482551 h 7"/>
                <a:gd name="T10" fmla="*/ 0 w 14"/>
                <a:gd name="T11" fmla="*/ 2147482551 h 7"/>
                <a:gd name="T12" fmla="*/ 2147483647 w 14"/>
                <a:gd name="T13" fmla="*/ 2147482551 h 7"/>
                <a:gd name="T14" fmla="*/ 2147483647 w 14"/>
                <a:gd name="T15" fmla="*/ 2147482551 h 7"/>
                <a:gd name="T16" fmla="*/ 2147483647 w 14"/>
                <a:gd name="T17" fmla="*/ 2147482551 h 7"/>
                <a:gd name="T18" fmla="*/ 2147483647 w 14"/>
                <a:gd name="T19" fmla="*/ 2147482551 h 7"/>
                <a:gd name="T20" fmla="*/ 2147483647 w 14"/>
                <a:gd name="T21" fmla="*/ 0 h 7"/>
                <a:gd name="T22" fmla="*/ 2147483647 w 14"/>
                <a:gd name="T23" fmla="*/ 0 h 7"/>
                <a:gd name="T24" fmla="*/ 2147483647 w 14"/>
                <a:gd name="T25" fmla="*/ 0 h 7"/>
                <a:gd name="T26" fmla="*/ 2147483647 w 14"/>
                <a:gd name="T27" fmla="*/ 2147482551 h 7"/>
                <a:gd name="T28" fmla="*/ 2147483647 w 14"/>
                <a:gd name="T29" fmla="*/ 2147482551 h 7"/>
                <a:gd name="T30" fmla="*/ 2147483647 w 14"/>
                <a:gd name="T31" fmla="*/ 2147482551 h 7"/>
                <a:gd name="T32" fmla="*/ 2147483647 w 14"/>
                <a:gd name="T33" fmla="*/ 2147482551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"/>
                <a:gd name="T52" fmla="*/ 0 h 7"/>
                <a:gd name="T53" fmla="*/ 14 w 14"/>
                <a:gd name="T54" fmla="*/ 7 h 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" h="7">
                  <a:moveTo>
                    <a:pt x="12" y="5"/>
                  </a:moveTo>
                  <a:lnTo>
                    <a:pt x="12" y="5"/>
                  </a:lnTo>
                  <a:lnTo>
                    <a:pt x="9" y="7"/>
                  </a:lnTo>
                  <a:lnTo>
                    <a:pt x="7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7" y="5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2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89" name="Freeform 809"/>
            <p:cNvSpPr>
              <a:spLocks/>
            </p:cNvSpPr>
            <p:nvPr/>
          </p:nvSpPr>
          <p:spPr bwMode="auto">
            <a:xfrm>
              <a:off x="1547" y="1286"/>
              <a:ext cx="16" cy="6"/>
            </a:xfrm>
            <a:custGeom>
              <a:avLst/>
              <a:gdLst>
                <a:gd name="T0" fmla="*/ 2147483647 w 14"/>
                <a:gd name="T1" fmla="*/ 0 h 5"/>
                <a:gd name="T2" fmla="*/ 2147483647 w 14"/>
                <a:gd name="T3" fmla="*/ 0 h 5"/>
                <a:gd name="T4" fmla="*/ 2147483647 w 14"/>
                <a:gd name="T5" fmla="*/ 0 h 5"/>
                <a:gd name="T6" fmla="*/ 2147483647 w 14"/>
                <a:gd name="T7" fmla="*/ 0 h 5"/>
                <a:gd name="T8" fmla="*/ 2147483647 w 14"/>
                <a:gd name="T9" fmla="*/ 0 h 5"/>
                <a:gd name="T10" fmla="*/ 2147483647 w 14"/>
                <a:gd name="T11" fmla="*/ 0 h 5"/>
                <a:gd name="T12" fmla="*/ 2147483647 w 14"/>
                <a:gd name="T13" fmla="*/ 0 h 5"/>
                <a:gd name="T14" fmla="*/ 2147483647 w 14"/>
                <a:gd name="T15" fmla="*/ 0 h 5"/>
                <a:gd name="T16" fmla="*/ 2147483647 w 14"/>
                <a:gd name="T17" fmla="*/ 2147483647 h 5"/>
                <a:gd name="T18" fmla="*/ 2147483647 w 14"/>
                <a:gd name="T19" fmla="*/ 2147483647 h 5"/>
                <a:gd name="T20" fmla="*/ 2147483647 w 14"/>
                <a:gd name="T21" fmla="*/ 2147483647 h 5"/>
                <a:gd name="T22" fmla="*/ 2147483647 w 14"/>
                <a:gd name="T23" fmla="*/ 2147483647 h 5"/>
                <a:gd name="T24" fmla="*/ 2147483647 w 14"/>
                <a:gd name="T25" fmla="*/ 2147483647 h 5"/>
                <a:gd name="T26" fmla="*/ 0 w 14"/>
                <a:gd name="T27" fmla="*/ 0 h 5"/>
                <a:gd name="T28" fmla="*/ 2147483647 w 14"/>
                <a:gd name="T29" fmla="*/ 0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"/>
                <a:gd name="T46" fmla="*/ 0 h 5"/>
                <a:gd name="T47" fmla="*/ 14 w 14"/>
                <a:gd name="T48" fmla="*/ 5 h 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" h="5">
                  <a:moveTo>
                    <a:pt x="4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9" y="3"/>
                  </a:lnTo>
                  <a:lnTo>
                    <a:pt x="7" y="3"/>
                  </a:lnTo>
                  <a:lnTo>
                    <a:pt x="7" y="5"/>
                  </a:lnTo>
                  <a:lnTo>
                    <a:pt x="2" y="3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90" name="Freeform 810"/>
            <p:cNvSpPr>
              <a:spLocks/>
            </p:cNvSpPr>
            <p:nvPr/>
          </p:nvSpPr>
          <p:spPr bwMode="auto">
            <a:xfrm>
              <a:off x="1547" y="1286"/>
              <a:ext cx="16" cy="6"/>
            </a:xfrm>
            <a:custGeom>
              <a:avLst/>
              <a:gdLst>
                <a:gd name="T0" fmla="*/ 2147483647 w 14"/>
                <a:gd name="T1" fmla="*/ 0 h 5"/>
                <a:gd name="T2" fmla="*/ 2147483647 w 14"/>
                <a:gd name="T3" fmla="*/ 0 h 5"/>
                <a:gd name="T4" fmla="*/ 2147483647 w 14"/>
                <a:gd name="T5" fmla="*/ 0 h 5"/>
                <a:gd name="T6" fmla="*/ 2147483647 w 14"/>
                <a:gd name="T7" fmla="*/ 0 h 5"/>
                <a:gd name="T8" fmla="*/ 2147483647 w 14"/>
                <a:gd name="T9" fmla="*/ 0 h 5"/>
                <a:gd name="T10" fmla="*/ 2147483647 w 14"/>
                <a:gd name="T11" fmla="*/ 0 h 5"/>
                <a:gd name="T12" fmla="*/ 2147483647 w 14"/>
                <a:gd name="T13" fmla="*/ 0 h 5"/>
                <a:gd name="T14" fmla="*/ 2147483647 w 14"/>
                <a:gd name="T15" fmla="*/ 0 h 5"/>
                <a:gd name="T16" fmla="*/ 2147483647 w 14"/>
                <a:gd name="T17" fmla="*/ 2147483647 h 5"/>
                <a:gd name="T18" fmla="*/ 2147483647 w 14"/>
                <a:gd name="T19" fmla="*/ 2147483647 h 5"/>
                <a:gd name="T20" fmla="*/ 2147483647 w 14"/>
                <a:gd name="T21" fmla="*/ 2147483647 h 5"/>
                <a:gd name="T22" fmla="*/ 2147483647 w 14"/>
                <a:gd name="T23" fmla="*/ 2147483647 h 5"/>
                <a:gd name="T24" fmla="*/ 2147483647 w 14"/>
                <a:gd name="T25" fmla="*/ 2147483647 h 5"/>
                <a:gd name="T26" fmla="*/ 0 w 14"/>
                <a:gd name="T27" fmla="*/ 0 h 5"/>
                <a:gd name="T28" fmla="*/ 2147483647 w 14"/>
                <a:gd name="T29" fmla="*/ 0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"/>
                <a:gd name="T46" fmla="*/ 0 h 5"/>
                <a:gd name="T47" fmla="*/ 14 w 14"/>
                <a:gd name="T48" fmla="*/ 5 h 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" h="5">
                  <a:moveTo>
                    <a:pt x="4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9" y="3"/>
                  </a:lnTo>
                  <a:lnTo>
                    <a:pt x="7" y="3"/>
                  </a:lnTo>
                  <a:lnTo>
                    <a:pt x="7" y="5"/>
                  </a:lnTo>
                  <a:lnTo>
                    <a:pt x="2" y="3"/>
                  </a:ln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91" name="Freeform 811"/>
            <p:cNvSpPr>
              <a:spLocks/>
            </p:cNvSpPr>
            <p:nvPr/>
          </p:nvSpPr>
          <p:spPr bwMode="auto">
            <a:xfrm>
              <a:off x="1577" y="1380"/>
              <a:ext cx="16" cy="5"/>
            </a:xfrm>
            <a:custGeom>
              <a:avLst/>
              <a:gdLst>
                <a:gd name="T0" fmla="*/ 2147483647 w 14"/>
                <a:gd name="T1" fmla="*/ 0 h 5"/>
                <a:gd name="T2" fmla="*/ 0 w 14"/>
                <a:gd name="T3" fmla="*/ 0 h 5"/>
                <a:gd name="T4" fmla="*/ 2147483647 w 14"/>
                <a:gd name="T5" fmla="*/ 0 h 5"/>
                <a:gd name="T6" fmla="*/ 2147483647 w 14"/>
                <a:gd name="T7" fmla="*/ 0 h 5"/>
                <a:gd name="T8" fmla="*/ 2147483647 w 14"/>
                <a:gd name="T9" fmla="*/ 0 h 5"/>
                <a:gd name="T10" fmla="*/ 2147483647 w 14"/>
                <a:gd name="T11" fmla="*/ 0 h 5"/>
                <a:gd name="T12" fmla="*/ 2147483647 w 14"/>
                <a:gd name="T13" fmla="*/ 0 h 5"/>
                <a:gd name="T14" fmla="*/ 2147483647 w 14"/>
                <a:gd name="T15" fmla="*/ 0 h 5"/>
                <a:gd name="T16" fmla="*/ 2147483647 w 14"/>
                <a:gd name="T17" fmla="*/ 2147482317 h 5"/>
                <a:gd name="T18" fmla="*/ 2147483647 w 14"/>
                <a:gd name="T19" fmla="*/ 2147482317 h 5"/>
                <a:gd name="T20" fmla="*/ 2147483647 w 14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5"/>
                <a:gd name="T35" fmla="*/ 14 w 14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5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9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92" name="Freeform 812"/>
            <p:cNvSpPr>
              <a:spLocks/>
            </p:cNvSpPr>
            <p:nvPr/>
          </p:nvSpPr>
          <p:spPr bwMode="auto">
            <a:xfrm>
              <a:off x="1577" y="1380"/>
              <a:ext cx="16" cy="5"/>
            </a:xfrm>
            <a:custGeom>
              <a:avLst/>
              <a:gdLst>
                <a:gd name="T0" fmla="*/ 2147483647 w 14"/>
                <a:gd name="T1" fmla="*/ 0 h 5"/>
                <a:gd name="T2" fmla="*/ 0 w 14"/>
                <a:gd name="T3" fmla="*/ 0 h 5"/>
                <a:gd name="T4" fmla="*/ 2147483647 w 14"/>
                <a:gd name="T5" fmla="*/ 0 h 5"/>
                <a:gd name="T6" fmla="*/ 2147483647 w 14"/>
                <a:gd name="T7" fmla="*/ 0 h 5"/>
                <a:gd name="T8" fmla="*/ 2147483647 w 14"/>
                <a:gd name="T9" fmla="*/ 0 h 5"/>
                <a:gd name="T10" fmla="*/ 2147483647 w 14"/>
                <a:gd name="T11" fmla="*/ 0 h 5"/>
                <a:gd name="T12" fmla="*/ 2147483647 w 14"/>
                <a:gd name="T13" fmla="*/ 0 h 5"/>
                <a:gd name="T14" fmla="*/ 2147483647 w 14"/>
                <a:gd name="T15" fmla="*/ 0 h 5"/>
                <a:gd name="T16" fmla="*/ 2147483647 w 14"/>
                <a:gd name="T17" fmla="*/ 2147482317 h 5"/>
                <a:gd name="T18" fmla="*/ 2147483647 w 14"/>
                <a:gd name="T19" fmla="*/ 2147482317 h 5"/>
                <a:gd name="T20" fmla="*/ 2147483647 w 14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5"/>
                <a:gd name="T35" fmla="*/ 14 w 14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5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9" y="5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93" name="Freeform 813"/>
            <p:cNvSpPr>
              <a:spLocks/>
            </p:cNvSpPr>
            <p:nvPr/>
          </p:nvSpPr>
          <p:spPr bwMode="auto">
            <a:xfrm>
              <a:off x="1596" y="1375"/>
              <a:ext cx="12" cy="5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2147483647 h 4"/>
                <a:gd name="T4" fmla="*/ 2147483647 w 10"/>
                <a:gd name="T5" fmla="*/ 2147483647 h 4"/>
                <a:gd name="T6" fmla="*/ 2147483647 w 10"/>
                <a:gd name="T7" fmla="*/ 2147483647 h 4"/>
                <a:gd name="T8" fmla="*/ 2147483647 w 10"/>
                <a:gd name="T9" fmla="*/ 2147483647 h 4"/>
                <a:gd name="T10" fmla="*/ 2147483647 w 10"/>
                <a:gd name="T11" fmla="*/ 2147483647 h 4"/>
                <a:gd name="T12" fmla="*/ 2147483647 w 10"/>
                <a:gd name="T13" fmla="*/ 2147483647 h 4"/>
                <a:gd name="T14" fmla="*/ 2147483647 w 10"/>
                <a:gd name="T15" fmla="*/ 2147483647 h 4"/>
                <a:gd name="T16" fmla="*/ 0 w 10"/>
                <a:gd name="T17" fmla="*/ 2147483647 h 4"/>
                <a:gd name="T18" fmla="*/ 0 w 10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4"/>
                <a:gd name="T32" fmla="*/ 10 w 10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4">
                  <a:moveTo>
                    <a:pt x="0" y="0"/>
                  </a:moveTo>
                  <a:lnTo>
                    <a:pt x="0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94" name="Freeform 814"/>
            <p:cNvSpPr>
              <a:spLocks/>
            </p:cNvSpPr>
            <p:nvPr/>
          </p:nvSpPr>
          <p:spPr bwMode="auto">
            <a:xfrm>
              <a:off x="1596" y="1375"/>
              <a:ext cx="12" cy="5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2147483647 h 4"/>
                <a:gd name="T4" fmla="*/ 2147483647 w 10"/>
                <a:gd name="T5" fmla="*/ 2147483647 h 4"/>
                <a:gd name="T6" fmla="*/ 2147483647 w 10"/>
                <a:gd name="T7" fmla="*/ 2147483647 h 4"/>
                <a:gd name="T8" fmla="*/ 2147483647 w 10"/>
                <a:gd name="T9" fmla="*/ 2147483647 h 4"/>
                <a:gd name="T10" fmla="*/ 2147483647 w 10"/>
                <a:gd name="T11" fmla="*/ 2147483647 h 4"/>
                <a:gd name="T12" fmla="*/ 2147483647 w 10"/>
                <a:gd name="T13" fmla="*/ 2147483647 h 4"/>
                <a:gd name="T14" fmla="*/ 2147483647 w 10"/>
                <a:gd name="T15" fmla="*/ 2147483647 h 4"/>
                <a:gd name="T16" fmla="*/ 0 w 10"/>
                <a:gd name="T17" fmla="*/ 2147483647 h 4"/>
                <a:gd name="T18" fmla="*/ 0 w 10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4"/>
                <a:gd name="T32" fmla="*/ 10 w 10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4">
                  <a:moveTo>
                    <a:pt x="0" y="0"/>
                  </a:moveTo>
                  <a:lnTo>
                    <a:pt x="0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95" name="Freeform 815"/>
            <p:cNvSpPr>
              <a:spLocks/>
            </p:cNvSpPr>
            <p:nvPr/>
          </p:nvSpPr>
          <p:spPr bwMode="auto">
            <a:xfrm>
              <a:off x="1368" y="1092"/>
              <a:ext cx="480" cy="101"/>
            </a:xfrm>
            <a:custGeom>
              <a:avLst/>
              <a:gdLst>
                <a:gd name="T0" fmla="*/ 2147483647 w 413"/>
                <a:gd name="T1" fmla="*/ 2147483647 h 92"/>
                <a:gd name="T2" fmla="*/ 2147483647 w 413"/>
                <a:gd name="T3" fmla="*/ 2147483647 h 92"/>
                <a:gd name="T4" fmla="*/ 2147483647 w 413"/>
                <a:gd name="T5" fmla="*/ 0 h 92"/>
                <a:gd name="T6" fmla="*/ 2147483647 w 413"/>
                <a:gd name="T7" fmla="*/ 0 h 92"/>
                <a:gd name="T8" fmla="*/ 2147483647 w 413"/>
                <a:gd name="T9" fmla="*/ 2147483647 h 92"/>
                <a:gd name="T10" fmla="*/ 2147483647 w 413"/>
                <a:gd name="T11" fmla="*/ 2147483647 h 92"/>
                <a:gd name="T12" fmla="*/ 2147483647 w 413"/>
                <a:gd name="T13" fmla="*/ 2147483647 h 92"/>
                <a:gd name="T14" fmla="*/ 2147483647 w 413"/>
                <a:gd name="T15" fmla="*/ 2147483647 h 92"/>
                <a:gd name="T16" fmla="*/ 2147483647 w 413"/>
                <a:gd name="T17" fmla="*/ 2147483647 h 92"/>
                <a:gd name="T18" fmla="*/ 2147483647 w 413"/>
                <a:gd name="T19" fmla="*/ 2147483647 h 92"/>
                <a:gd name="T20" fmla="*/ 2147483647 w 413"/>
                <a:gd name="T21" fmla="*/ 2147483647 h 92"/>
                <a:gd name="T22" fmla="*/ 2147483647 w 413"/>
                <a:gd name="T23" fmla="*/ 2147483647 h 92"/>
                <a:gd name="T24" fmla="*/ 2147483647 w 413"/>
                <a:gd name="T25" fmla="*/ 2147483647 h 92"/>
                <a:gd name="T26" fmla="*/ 2147483647 w 413"/>
                <a:gd name="T27" fmla="*/ 2147483647 h 92"/>
                <a:gd name="T28" fmla="*/ 2147483647 w 413"/>
                <a:gd name="T29" fmla="*/ 2147483647 h 92"/>
                <a:gd name="T30" fmla="*/ 2147483647 w 413"/>
                <a:gd name="T31" fmla="*/ 2147483647 h 92"/>
                <a:gd name="T32" fmla="*/ 2147483647 w 413"/>
                <a:gd name="T33" fmla="*/ 2147483647 h 92"/>
                <a:gd name="T34" fmla="*/ 2147483647 w 413"/>
                <a:gd name="T35" fmla="*/ 2147483647 h 92"/>
                <a:gd name="T36" fmla="*/ 2147483647 w 413"/>
                <a:gd name="T37" fmla="*/ 2147483647 h 92"/>
                <a:gd name="T38" fmla="*/ 2147483647 w 413"/>
                <a:gd name="T39" fmla="*/ 2147483647 h 92"/>
                <a:gd name="T40" fmla="*/ 2147483647 w 413"/>
                <a:gd name="T41" fmla="*/ 2147483647 h 92"/>
                <a:gd name="T42" fmla="*/ 2147483647 w 413"/>
                <a:gd name="T43" fmla="*/ 2147483647 h 92"/>
                <a:gd name="T44" fmla="*/ 2147483647 w 413"/>
                <a:gd name="T45" fmla="*/ 2147483647 h 92"/>
                <a:gd name="T46" fmla="*/ 2147483647 w 413"/>
                <a:gd name="T47" fmla="*/ 2147483647 h 92"/>
                <a:gd name="T48" fmla="*/ 2147483647 w 413"/>
                <a:gd name="T49" fmla="*/ 2147483647 h 92"/>
                <a:gd name="T50" fmla="*/ 2147483647 w 413"/>
                <a:gd name="T51" fmla="*/ 2147483647 h 92"/>
                <a:gd name="T52" fmla="*/ 2147483647 w 413"/>
                <a:gd name="T53" fmla="*/ 2147483647 h 92"/>
                <a:gd name="T54" fmla="*/ 2147483647 w 413"/>
                <a:gd name="T55" fmla="*/ 2147483647 h 92"/>
                <a:gd name="T56" fmla="*/ 2147483647 w 413"/>
                <a:gd name="T57" fmla="*/ 2147483647 h 92"/>
                <a:gd name="T58" fmla="*/ 2147483647 w 413"/>
                <a:gd name="T59" fmla="*/ 2147483647 h 92"/>
                <a:gd name="T60" fmla="*/ 2147483647 w 413"/>
                <a:gd name="T61" fmla="*/ 2147483647 h 92"/>
                <a:gd name="T62" fmla="*/ 2147483647 w 413"/>
                <a:gd name="T63" fmla="*/ 2147483647 h 92"/>
                <a:gd name="T64" fmla="*/ 2147483647 w 413"/>
                <a:gd name="T65" fmla="*/ 2147483647 h 92"/>
                <a:gd name="T66" fmla="*/ 2147483647 w 413"/>
                <a:gd name="T67" fmla="*/ 2147483647 h 92"/>
                <a:gd name="T68" fmla="*/ 2147483647 w 413"/>
                <a:gd name="T69" fmla="*/ 2147483647 h 92"/>
                <a:gd name="T70" fmla="*/ 2147483647 w 413"/>
                <a:gd name="T71" fmla="*/ 2147483647 h 92"/>
                <a:gd name="T72" fmla="*/ 2147483647 w 413"/>
                <a:gd name="T73" fmla="*/ 2147483647 h 92"/>
                <a:gd name="T74" fmla="*/ 2147483647 w 413"/>
                <a:gd name="T75" fmla="*/ 2147483647 h 92"/>
                <a:gd name="T76" fmla="*/ 2147483647 w 413"/>
                <a:gd name="T77" fmla="*/ 2147483647 h 92"/>
                <a:gd name="T78" fmla="*/ 2147483647 w 413"/>
                <a:gd name="T79" fmla="*/ 2147483647 h 92"/>
                <a:gd name="T80" fmla="*/ 2147483647 w 413"/>
                <a:gd name="T81" fmla="*/ 2147483647 h 92"/>
                <a:gd name="T82" fmla="*/ 2147483647 w 413"/>
                <a:gd name="T83" fmla="*/ 2147483647 h 92"/>
                <a:gd name="T84" fmla="*/ 2147483647 w 413"/>
                <a:gd name="T85" fmla="*/ 2147483647 h 92"/>
                <a:gd name="T86" fmla="*/ 2147483647 w 413"/>
                <a:gd name="T87" fmla="*/ 2147483647 h 92"/>
                <a:gd name="T88" fmla="*/ 2147483647 w 413"/>
                <a:gd name="T89" fmla="*/ 2147483647 h 92"/>
                <a:gd name="T90" fmla="*/ 2147483647 w 413"/>
                <a:gd name="T91" fmla="*/ 2147483647 h 92"/>
                <a:gd name="T92" fmla="*/ 2147483647 w 413"/>
                <a:gd name="T93" fmla="*/ 2147483647 h 92"/>
                <a:gd name="T94" fmla="*/ 2147483647 w 413"/>
                <a:gd name="T95" fmla="*/ 2147483647 h 92"/>
                <a:gd name="T96" fmla="*/ 2147483647 w 413"/>
                <a:gd name="T97" fmla="*/ 2147483647 h 92"/>
                <a:gd name="T98" fmla="*/ 2147483647 w 413"/>
                <a:gd name="T99" fmla="*/ 2147483647 h 92"/>
                <a:gd name="T100" fmla="*/ 2147483647 w 413"/>
                <a:gd name="T101" fmla="*/ 2147483647 h 92"/>
                <a:gd name="T102" fmla="*/ 2147483647 w 413"/>
                <a:gd name="T103" fmla="*/ 2147483647 h 92"/>
                <a:gd name="T104" fmla="*/ 2147483647 w 413"/>
                <a:gd name="T105" fmla="*/ 2147483647 h 92"/>
                <a:gd name="T106" fmla="*/ 2147483647 w 413"/>
                <a:gd name="T107" fmla="*/ 2147483647 h 92"/>
                <a:gd name="T108" fmla="*/ 2147483647 w 413"/>
                <a:gd name="T109" fmla="*/ 2147483647 h 92"/>
                <a:gd name="T110" fmla="*/ 2147483647 w 413"/>
                <a:gd name="T111" fmla="*/ 2147483647 h 92"/>
                <a:gd name="T112" fmla="*/ 2147483647 w 413"/>
                <a:gd name="T113" fmla="*/ 2147483647 h 92"/>
                <a:gd name="T114" fmla="*/ 2147483647 w 413"/>
                <a:gd name="T115" fmla="*/ 2147483647 h 92"/>
                <a:gd name="T116" fmla="*/ 2147483647 w 413"/>
                <a:gd name="T117" fmla="*/ 2147483647 h 92"/>
                <a:gd name="T118" fmla="*/ 2147483647 w 413"/>
                <a:gd name="T119" fmla="*/ 2147483647 h 92"/>
                <a:gd name="T120" fmla="*/ 2147483647 w 413"/>
                <a:gd name="T121" fmla="*/ 2147483647 h 9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13"/>
                <a:gd name="T184" fmla="*/ 0 h 92"/>
                <a:gd name="T185" fmla="*/ 413 w 413"/>
                <a:gd name="T186" fmla="*/ 92 h 9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13" h="92">
                  <a:moveTo>
                    <a:pt x="397" y="7"/>
                  </a:moveTo>
                  <a:lnTo>
                    <a:pt x="392" y="7"/>
                  </a:lnTo>
                  <a:lnTo>
                    <a:pt x="390" y="7"/>
                  </a:lnTo>
                  <a:lnTo>
                    <a:pt x="383" y="7"/>
                  </a:lnTo>
                  <a:lnTo>
                    <a:pt x="385" y="7"/>
                  </a:lnTo>
                  <a:lnTo>
                    <a:pt x="387" y="7"/>
                  </a:lnTo>
                  <a:lnTo>
                    <a:pt x="380" y="5"/>
                  </a:lnTo>
                  <a:lnTo>
                    <a:pt x="376" y="5"/>
                  </a:lnTo>
                  <a:lnTo>
                    <a:pt x="378" y="3"/>
                  </a:lnTo>
                  <a:lnTo>
                    <a:pt x="371" y="3"/>
                  </a:lnTo>
                  <a:lnTo>
                    <a:pt x="366" y="3"/>
                  </a:lnTo>
                  <a:lnTo>
                    <a:pt x="362" y="3"/>
                  </a:lnTo>
                  <a:lnTo>
                    <a:pt x="357" y="3"/>
                  </a:lnTo>
                  <a:lnTo>
                    <a:pt x="352" y="3"/>
                  </a:lnTo>
                  <a:lnTo>
                    <a:pt x="354" y="3"/>
                  </a:lnTo>
                  <a:lnTo>
                    <a:pt x="354" y="5"/>
                  </a:lnTo>
                  <a:lnTo>
                    <a:pt x="352" y="3"/>
                  </a:lnTo>
                  <a:lnTo>
                    <a:pt x="350" y="3"/>
                  </a:lnTo>
                  <a:lnTo>
                    <a:pt x="347" y="3"/>
                  </a:lnTo>
                  <a:lnTo>
                    <a:pt x="340" y="3"/>
                  </a:lnTo>
                  <a:lnTo>
                    <a:pt x="333" y="5"/>
                  </a:lnTo>
                  <a:lnTo>
                    <a:pt x="326" y="5"/>
                  </a:lnTo>
                  <a:lnTo>
                    <a:pt x="321" y="5"/>
                  </a:lnTo>
                  <a:lnTo>
                    <a:pt x="307" y="5"/>
                  </a:lnTo>
                  <a:lnTo>
                    <a:pt x="310" y="5"/>
                  </a:lnTo>
                  <a:lnTo>
                    <a:pt x="331" y="3"/>
                  </a:lnTo>
                  <a:lnTo>
                    <a:pt x="336" y="3"/>
                  </a:lnTo>
                  <a:lnTo>
                    <a:pt x="338" y="0"/>
                  </a:lnTo>
                  <a:lnTo>
                    <a:pt x="326" y="0"/>
                  </a:lnTo>
                  <a:lnTo>
                    <a:pt x="324" y="0"/>
                  </a:lnTo>
                  <a:lnTo>
                    <a:pt x="319" y="0"/>
                  </a:lnTo>
                  <a:lnTo>
                    <a:pt x="314" y="0"/>
                  </a:lnTo>
                  <a:lnTo>
                    <a:pt x="307" y="0"/>
                  </a:lnTo>
                  <a:lnTo>
                    <a:pt x="300" y="0"/>
                  </a:lnTo>
                  <a:lnTo>
                    <a:pt x="298" y="0"/>
                  </a:lnTo>
                  <a:lnTo>
                    <a:pt x="295" y="0"/>
                  </a:lnTo>
                  <a:lnTo>
                    <a:pt x="291" y="0"/>
                  </a:lnTo>
                  <a:lnTo>
                    <a:pt x="288" y="0"/>
                  </a:lnTo>
                  <a:lnTo>
                    <a:pt x="286" y="0"/>
                  </a:lnTo>
                  <a:lnTo>
                    <a:pt x="279" y="0"/>
                  </a:lnTo>
                  <a:lnTo>
                    <a:pt x="267" y="0"/>
                  </a:lnTo>
                  <a:lnTo>
                    <a:pt x="265" y="0"/>
                  </a:lnTo>
                  <a:lnTo>
                    <a:pt x="262" y="0"/>
                  </a:lnTo>
                  <a:lnTo>
                    <a:pt x="255" y="0"/>
                  </a:lnTo>
                  <a:lnTo>
                    <a:pt x="250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6" y="3"/>
                  </a:lnTo>
                  <a:lnTo>
                    <a:pt x="239" y="3"/>
                  </a:lnTo>
                  <a:lnTo>
                    <a:pt x="241" y="3"/>
                  </a:lnTo>
                  <a:lnTo>
                    <a:pt x="243" y="5"/>
                  </a:lnTo>
                  <a:lnTo>
                    <a:pt x="239" y="3"/>
                  </a:lnTo>
                  <a:lnTo>
                    <a:pt x="232" y="3"/>
                  </a:lnTo>
                  <a:lnTo>
                    <a:pt x="229" y="0"/>
                  </a:lnTo>
                  <a:lnTo>
                    <a:pt x="224" y="0"/>
                  </a:lnTo>
                  <a:lnTo>
                    <a:pt x="220" y="0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89" y="3"/>
                  </a:lnTo>
                  <a:lnTo>
                    <a:pt x="199" y="3"/>
                  </a:lnTo>
                  <a:lnTo>
                    <a:pt x="201" y="3"/>
                  </a:lnTo>
                  <a:lnTo>
                    <a:pt x="201" y="5"/>
                  </a:lnTo>
                  <a:lnTo>
                    <a:pt x="203" y="5"/>
                  </a:lnTo>
                  <a:lnTo>
                    <a:pt x="215" y="7"/>
                  </a:lnTo>
                  <a:lnTo>
                    <a:pt x="203" y="7"/>
                  </a:lnTo>
                  <a:lnTo>
                    <a:pt x="206" y="7"/>
                  </a:lnTo>
                  <a:lnTo>
                    <a:pt x="206" y="5"/>
                  </a:lnTo>
                  <a:lnTo>
                    <a:pt x="196" y="5"/>
                  </a:lnTo>
                  <a:lnTo>
                    <a:pt x="194" y="5"/>
                  </a:lnTo>
                  <a:lnTo>
                    <a:pt x="191" y="3"/>
                  </a:lnTo>
                  <a:lnTo>
                    <a:pt x="189" y="3"/>
                  </a:lnTo>
                  <a:lnTo>
                    <a:pt x="177" y="3"/>
                  </a:lnTo>
                  <a:lnTo>
                    <a:pt x="175" y="3"/>
                  </a:lnTo>
                  <a:lnTo>
                    <a:pt x="173" y="3"/>
                  </a:lnTo>
                  <a:lnTo>
                    <a:pt x="170" y="3"/>
                  </a:lnTo>
                  <a:lnTo>
                    <a:pt x="168" y="3"/>
                  </a:lnTo>
                  <a:lnTo>
                    <a:pt x="165" y="3"/>
                  </a:lnTo>
                  <a:lnTo>
                    <a:pt x="163" y="3"/>
                  </a:lnTo>
                  <a:lnTo>
                    <a:pt x="161" y="3"/>
                  </a:lnTo>
                  <a:lnTo>
                    <a:pt x="161" y="0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1" y="3"/>
                  </a:lnTo>
                  <a:lnTo>
                    <a:pt x="149" y="3"/>
                  </a:lnTo>
                  <a:lnTo>
                    <a:pt x="151" y="5"/>
                  </a:lnTo>
                  <a:lnTo>
                    <a:pt x="158" y="5"/>
                  </a:lnTo>
                  <a:lnTo>
                    <a:pt x="149" y="5"/>
                  </a:lnTo>
                  <a:lnTo>
                    <a:pt x="151" y="5"/>
                  </a:lnTo>
                  <a:lnTo>
                    <a:pt x="144" y="3"/>
                  </a:lnTo>
                  <a:lnTo>
                    <a:pt x="130" y="3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9" y="5"/>
                  </a:lnTo>
                  <a:lnTo>
                    <a:pt x="142" y="5"/>
                  </a:lnTo>
                  <a:lnTo>
                    <a:pt x="142" y="7"/>
                  </a:lnTo>
                  <a:lnTo>
                    <a:pt x="144" y="7"/>
                  </a:lnTo>
                  <a:lnTo>
                    <a:pt x="142" y="7"/>
                  </a:lnTo>
                  <a:lnTo>
                    <a:pt x="130" y="5"/>
                  </a:lnTo>
                  <a:lnTo>
                    <a:pt x="121" y="5"/>
                  </a:lnTo>
                  <a:lnTo>
                    <a:pt x="118" y="5"/>
                  </a:lnTo>
                  <a:lnTo>
                    <a:pt x="116" y="7"/>
                  </a:lnTo>
                  <a:lnTo>
                    <a:pt x="118" y="7"/>
                  </a:lnTo>
                  <a:lnTo>
                    <a:pt x="121" y="7"/>
                  </a:lnTo>
                  <a:lnTo>
                    <a:pt x="125" y="7"/>
                  </a:lnTo>
                  <a:lnTo>
                    <a:pt x="128" y="7"/>
                  </a:lnTo>
                  <a:lnTo>
                    <a:pt x="116" y="7"/>
                  </a:lnTo>
                  <a:lnTo>
                    <a:pt x="113" y="10"/>
                  </a:lnTo>
                  <a:lnTo>
                    <a:pt x="116" y="10"/>
                  </a:lnTo>
                  <a:lnTo>
                    <a:pt x="130" y="12"/>
                  </a:lnTo>
                  <a:lnTo>
                    <a:pt x="139" y="12"/>
                  </a:lnTo>
                  <a:lnTo>
                    <a:pt x="142" y="12"/>
                  </a:lnTo>
                  <a:lnTo>
                    <a:pt x="139" y="14"/>
                  </a:lnTo>
                  <a:lnTo>
                    <a:pt x="144" y="14"/>
                  </a:lnTo>
                  <a:lnTo>
                    <a:pt x="132" y="14"/>
                  </a:lnTo>
                  <a:lnTo>
                    <a:pt x="125" y="12"/>
                  </a:lnTo>
                  <a:lnTo>
                    <a:pt x="116" y="10"/>
                  </a:lnTo>
                  <a:lnTo>
                    <a:pt x="109" y="10"/>
                  </a:lnTo>
                  <a:lnTo>
                    <a:pt x="109" y="12"/>
                  </a:lnTo>
                  <a:lnTo>
                    <a:pt x="113" y="12"/>
                  </a:lnTo>
                  <a:lnTo>
                    <a:pt x="118" y="12"/>
                  </a:lnTo>
                  <a:lnTo>
                    <a:pt x="109" y="12"/>
                  </a:lnTo>
                  <a:lnTo>
                    <a:pt x="106" y="10"/>
                  </a:lnTo>
                  <a:lnTo>
                    <a:pt x="104" y="10"/>
                  </a:lnTo>
                  <a:lnTo>
                    <a:pt x="99" y="10"/>
                  </a:lnTo>
                  <a:lnTo>
                    <a:pt x="97" y="10"/>
                  </a:lnTo>
                  <a:lnTo>
                    <a:pt x="95" y="10"/>
                  </a:lnTo>
                  <a:lnTo>
                    <a:pt x="90" y="10"/>
                  </a:lnTo>
                  <a:lnTo>
                    <a:pt x="87" y="10"/>
                  </a:lnTo>
                  <a:lnTo>
                    <a:pt x="90" y="7"/>
                  </a:lnTo>
                  <a:lnTo>
                    <a:pt x="83" y="7"/>
                  </a:lnTo>
                  <a:lnTo>
                    <a:pt x="76" y="7"/>
                  </a:lnTo>
                  <a:lnTo>
                    <a:pt x="73" y="10"/>
                  </a:lnTo>
                  <a:lnTo>
                    <a:pt x="76" y="10"/>
                  </a:lnTo>
                  <a:lnTo>
                    <a:pt x="78" y="10"/>
                  </a:lnTo>
                  <a:lnTo>
                    <a:pt x="71" y="12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71" y="12"/>
                  </a:lnTo>
                  <a:lnTo>
                    <a:pt x="83" y="14"/>
                  </a:lnTo>
                  <a:lnTo>
                    <a:pt x="90" y="14"/>
                  </a:lnTo>
                  <a:lnTo>
                    <a:pt x="87" y="14"/>
                  </a:lnTo>
                  <a:lnTo>
                    <a:pt x="90" y="14"/>
                  </a:lnTo>
                  <a:lnTo>
                    <a:pt x="85" y="14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76" y="14"/>
                  </a:lnTo>
                  <a:lnTo>
                    <a:pt x="71" y="14"/>
                  </a:lnTo>
                  <a:lnTo>
                    <a:pt x="64" y="14"/>
                  </a:lnTo>
                  <a:lnTo>
                    <a:pt x="61" y="14"/>
                  </a:lnTo>
                  <a:lnTo>
                    <a:pt x="64" y="14"/>
                  </a:lnTo>
                  <a:lnTo>
                    <a:pt x="61" y="14"/>
                  </a:lnTo>
                  <a:lnTo>
                    <a:pt x="59" y="14"/>
                  </a:lnTo>
                  <a:lnTo>
                    <a:pt x="54" y="12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45" y="12"/>
                  </a:lnTo>
                  <a:lnTo>
                    <a:pt x="40" y="12"/>
                  </a:lnTo>
                  <a:lnTo>
                    <a:pt x="38" y="14"/>
                  </a:lnTo>
                  <a:lnTo>
                    <a:pt x="33" y="14"/>
                  </a:lnTo>
                  <a:lnTo>
                    <a:pt x="36" y="14"/>
                  </a:lnTo>
                  <a:lnTo>
                    <a:pt x="38" y="17"/>
                  </a:lnTo>
                  <a:lnTo>
                    <a:pt x="31" y="14"/>
                  </a:lnTo>
                  <a:lnTo>
                    <a:pt x="33" y="17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4" y="14"/>
                  </a:lnTo>
                  <a:lnTo>
                    <a:pt x="19" y="14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5" y="17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7" y="19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14" y="19"/>
                  </a:lnTo>
                  <a:lnTo>
                    <a:pt x="17" y="19"/>
                  </a:lnTo>
                  <a:lnTo>
                    <a:pt x="19" y="19"/>
                  </a:lnTo>
                  <a:lnTo>
                    <a:pt x="21" y="19"/>
                  </a:lnTo>
                  <a:lnTo>
                    <a:pt x="24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36" y="19"/>
                  </a:lnTo>
                  <a:lnTo>
                    <a:pt x="28" y="19"/>
                  </a:lnTo>
                  <a:lnTo>
                    <a:pt x="19" y="21"/>
                  </a:lnTo>
                  <a:lnTo>
                    <a:pt x="24" y="21"/>
                  </a:lnTo>
                  <a:lnTo>
                    <a:pt x="24" y="24"/>
                  </a:lnTo>
                  <a:lnTo>
                    <a:pt x="40" y="21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61" y="19"/>
                  </a:lnTo>
                  <a:lnTo>
                    <a:pt x="64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1" y="21"/>
                  </a:lnTo>
                  <a:lnTo>
                    <a:pt x="54" y="21"/>
                  </a:lnTo>
                  <a:lnTo>
                    <a:pt x="52" y="21"/>
                  </a:lnTo>
                  <a:lnTo>
                    <a:pt x="47" y="21"/>
                  </a:lnTo>
                  <a:lnTo>
                    <a:pt x="36" y="24"/>
                  </a:lnTo>
                  <a:lnTo>
                    <a:pt x="31" y="24"/>
                  </a:lnTo>
                  <a:lnTo>
                    <a:pt x="38" y="24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31" y="26"/>
                  </a:lnTo>
                  <a:lnTo>
                    <a:pt x="33" y="29"/>
                  </a:lnTo>
                  <a:lnTo>
                    <a:pt x="38" y="29"/>
                  </a:lnTo>
                  <a:lnTo>
                    <a:pt x="45" y="26"/>
                  </a:lnTo>
                  <a:lnTo>
                    <a:pt x="64" y="26"/>
                  </a:lnTo>
                  <a:lnTo>
                    <a:pt x="76" y="26"/>
                  </a:lnTo>
                  <a:lnTo>
                    <a:pt x="83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7" y="24"/>
                  </a:lnTo>
                  <a:lnTo>
                    <a:pt x="92" y="26"/>
                  </a:lnTo>
                  <a:lnTo>
                    <a:pt x="83" y="26"/>
                  </a:lnTo>
                  <a:lnTo>
                    <a:pt x="73" y="29"/>
                  </a:lnTo>
                  <a:lnTo>
                    <a:pt x="64" y="29"/>
                  </a:lnTo>
                  <a:lnTo>
                    <a:pt x="57" y="29"/>
                  </a:lnTo>
                  <a:lnTo>
                    <a:pt x="50" y="29"/>
                  </a:lnTo>
                  <a:lnTo>
                    <a:pt x="47" y="29"/>
                  </a:lnTo>
                  <a:lnTo>
                    <a:pt x="38" y="29"/>
                  </a:lnTo>
                  <a:lnTo>
                    <a:pt x="36" y="29"/>
                  </a:lnTo>
                  <a:lnTo>
                    <a:pt x="40" y="31"/>
                  </a:lnTo>
                  <a:lnTo>
                    <a:pt x="45" y="31"/>
                  </a:lnTo>
                  <a:lnTo>
                    <a:pt x="50" y="31"/>
                  </a:lnTo>
                  <a:lnTo>
                    <a:pt x="52" y="31"/>
                  </a:lnTo>
                  <a:lnTo>
                    <a:pt x="59" y="33"/>
                  </a:lnTo>
                  <a:lnTo>
                    <a:pt x="64" y="33"/>
                  </a:lnTo>
                  <a:lnTo>
                    <a:pt x="66" y="33"/>
                  </a:lnTo>
                  <a:lnTo>
                    <a:pt x="69" y="33"/>
                  </a:lnTo>
                  <a:lnTo>
                    <a:pt x="71" y="33"/>
                  </a:lnTo>
                  <a:lnTo>
                    <a:pt x="71" y="31"/>
                  </a:lnTo>
                  <a:lnTo>
                    <a:pt x="73" y="31"/>
                  </a:lnTo>
                  <a:lnTo>
                    <a:pt x="76" y="31"/>
                  </a:lnTo>
                  <a:lnTo>
                    <a:pt x="76" y="29"/>
                  </a:lnTo>
                  <a:lnTo>
                    <a:pt x="78" y="29"/>
                  </a:lnTo>
                  <a:lnTo>
                    <a:pt x="83" y="29"/>
                  </a:lnTo>
                  <a:lnTo>
                    <a:pt x="87" y="26"/>
                  </a:lnTo>
                  <a:lnTo>
                    <a:pt x="95" y="26"/>
                  </a:lnTo>
                  <a:lnTo>
                    <a:pt x="106" y="26"/>
                  </a:lnTo>
                  <a:lnTo>
                    <a:pt x="109" y="26"/>
                  </a:lnTo>
                  <a:lnTo>
                    <a:pt x="132" y="26"/>
                  </a:lnTo>
                  <a:lnTo>
                    <a:pt x="125" y="26"/>
                  </a:lnTo>
                  <a:lnTo>
                    <a:pt x="118" y="26"/>
                  </a:lnTo>
                  <a:lnTo>
                    <a:pt x="111" y="26"/>
                  </a:lnTo>
                  <a:lnTo>
                    <a:pt x="109" y="26"/>
                  </a:lnTo>
                  <a:lnTo>
                    <a:pt x="104" y="29"/>
                  </a:lnTo>
                  <a:lnTo>
                    <a:pt x="97" y="29"/>
                  </a:lnTo>
                  <a:lnTo>
                    <a:pt x="90" y="29"/>
                  </a:lnTo>
                  <a:lnTo>
                    <a:pt x="87" y="29"/>
                  </a:lnTo>
                  <a:lnTo>
                    <a:pt x="85" y="29"/>
                  </a:lnTo>
                  <a:lnTo>
                    <a:pt x="83" y="29"/>
                  </a:lnTo>
                  <a:lnTo>
                    <a:pt x="80" y="31"/>
                  </a:lnTo>
                  <a:lnTo>
                    <a:pt x="78" y="31"/>
                  </a:lnTo>
                  <a:lnTo>
                    <a:pt x="76" y="33"/>
                  </a:lnTo>
                  <a:lnTo>
                    <a:pt x="80" y="33"/>
                  </a:lnTo>
                  <a:lnTo>
                    <a:pt x="85" y="33"/>
                  </a:lnTo>
                  <a:lnTo>
                    <a:pt x="87" y="33"/>
                  </a:lnTo>
                  <a:lnTo>
                    <a:pt x="90" y="33"/>
                  </a:lnTo>
                  <a:lnTo>
                    <a:pt x="92" y="33"/>
                  </a:lnTo>
                  <a:lnTo>
                    <a:pt x="87" y="33"/>
                  </a:lnTo>
                  <a:lnTo>
                    <a:pt x="90" y="33"/>
                  </a:lnTo>
                  <a:lnTo>
                    <a:pt x="95" y="33"/>
                  </a:lnTo>
                  <a:lnTo>
                    <a:pt x="95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6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9" y="31"/>
                  </a:lnTo>
                  <a:lnTo>
                    <a:pt x="111" y="31"/>
                  </a:lnTo>
                  <a:lnTo>
                    <a:pt x="109" y="31"/>
                  </a:lnTo>
                  <a:lnTo>
                    <a:pt x="109" y="33"/>
                  </a:lnTo>
                  <a:lnTo>
                    <a:pt x="111" y="33"/>
                  </a:lnTo>
                  <a:lnTo>
                    <a:pt x="113" y="33"/>
                  </a:lnTo>
                  <a:lnTo>
                    <a:pt x="116" y="33"/>
                  </a:lnTo>
                  <a:lnTo>
                    <a:pt x="121" y="31"/>
                  </a:lnTo>
                  <a:lnTo>
                    <a:pt x="125" y="31"/>
                  </a:lnTo>
                  <a:lnTo>
                    <a:pt x="128" y="31"/>
                  </a:lnTo>
                  <a:lnTo>
                    <a:pt x="125" y="29"/>
                  </a:lnTo>
                  <a:lnTo>
                    <a:pt x="130" y="29"/>
                  </a:lnTo>
                  <a:lnTo>
                    <a:pt x="132" y="29"/>
                  </a:lnTo>
                  <a:lnTo>
                    <a:pt x="130" y="29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28" y="31"/>
                  </a:lnTo>
                  <a:lnTo>
                    <a:pt x="125" y="31"/>
                  </a:lnTo>
                  <a:lnTo>
                    <a:pt x="121" y="33"/>
                  </a:lnTo>
                  <a:lnTo>
                    <a:pt x="116" y="33"/>
                  </a:lnTo>
                  <a:lnTo>
                    <a:pt x="113" y="33"/>
                  </a:lnTo>
                  <a:lnTo>
                    <a:pt x="116" y="36"/>
                  </a:lnTo>
                  <a:lnTo>
                    <a:pt x="132" y="33"/>
                  </a:lnTo>
                  <a:lnTo>
                    <a:pt x="147" y="31"/>
                  </a:lnTo>
                  <a:lnTo>
                    <a:pt x="161" y="31"/>
                  </a:lnTo>
                  <a:lnTo>
                    <a:pt x="163" y="29"/>
                  </a:lnTo>
                  <a:lnTo>
                    <a:pt x="165" y="29"/>
                  </a:lnTo>
                  <a:lnTo>
                    <a:pt x="163" y="29"/>
                  </a:lnTo>
                  <a:lnTo>
                    <a:pt x="163" y="26"/>
                  </a:lnTo>
                  <a:lnTo>
                    <a:pt x="165" y="26"/>
                  </a:lnTo>
                  <a:lnTo>
                    <a:pt x="158" y="26"/>
                  </a:lnTo>
                  <a:lnTo>
                    <a:pt x="161" y="24"/>
                  </a:lnTo>
                  <a:lnTo>
                    <a:pt x="161" y="26"/>
                  </a:lnTo>
                  <a:lnTo>
                    <a:pt x="168" y="26"/>
                  </a:lnTo>
                  <a:lnTo>
                    <a:pt x="170" y="26"/>
                  </a:lnTo>
                  <a:lnTo>
                    <a:pt x="168" y="26"/>
                  </a:lnTo>
                  <a:lnTo>
                    <a:pt x="170" y="24"/>
                  </a:lnTo>
                  <a:lnTo>
                    <a:pt x="175" y="24"/>
                  </a:lnTo>
                  <a:lnTo>
                    <a:pt x="191" y="21"/>
                  </a:lnTo>
                  <a:lnTo>
                    <a:pt x="194" y="21"/>
                  </a:lnTo>
                  <a:lnTo>
                    <a:pt x="189" y="21"/>
                  </a:lnTo>
                  <a:lnTo>
                    <a:pt x="180" y="24"/>
                  </a:lnTo>
                  <a:lnTo>
                    <a:pt x="177" y="24"/>
                  </a:lnTo>
                  <a:lnTo>
                    <a:pt x="175" y="26"/>
                  </a:lnTo>
                  <a:lnTo>
                    <a:pt x="173" y="26"/>
                  </a:lnTo>
                  <a:lnTo>
                    <a:pt x="168" y="29"/>
                  </a:lnTo>
                  <a:lnTo>
                    <a:pt x="170" y="29"/>
                  </a:lnTo>
                  <a:lnTo>
                    <a:pt x="189" y="29"/>
                  </a:lnTo>
                  <a:lnTo>
                    <a:pt x="201" y="29"/>
                  </a:lnTo>
                  <a:lnTo>
                    <a:pt x="222" y="29"/>
                  </a:lnTo>
                  <a:lnTo>
                    <a:pt x="217" y="29"/>
                  </a:lnTo>
                  <a:lnTo>
                    <a:pt x="213" y="29"/>
                  </a:lnTo>
                  <a:lnTo>
                    <a:pt x="210" y="29"/>
                  </a:lnTo>
                  <a:lnTo>
                    <a:pt x="206" y="29"/>
                  </a:lnTo>
                  <a:lnTo>
                    <a:pt x="208" y="29"/>
                  </a:lnTo>
                  <a:lnTo>
                    <a:pt x="208" y="31"/>
                  </a:lnTo>
                  <a:lnTo>
                    <a:pt x="206" y="31"/>
                  </a:lnTo>
                  <a:lnTo>
                    <a:pt x="203" y="29"/>
                  </a:lnTo>
                  <a:lnTo>
                    <a:pt x="196" y="31"/>
                  </a:lnTo>
                  <a:lnTo>
                    <a:pt x="191" y="29"/>
                  </a:lnTo>
                  <a:lnTo>
                    <a:pt x="191" y="31"/>
                  </a:lnTo>
                  <a:lnTo>
                    <a:pt x="189" y="31"/>
                  </a:lnTo>
                  <a:lnTo>
                    <a:pt x="184" y="31"/>
                  </a:lnTo>
                  <a:lnTo>
                    <a:pt x="173" y="31"/>
                  </a:lnTo>
                  <a:lnTo>
                    <a:pt x="165" y="31"/>
                  </a:lnTo>
                  <a:lnTo>
                    <a:pt x="161" y="33"/>
                  </a:lnTo>
                  <a:lnTo>
                    <a:pt x="158" y="33"/>
                  </a:lnTo>
                  <a:lnTo>
                    <a:pt x="156" y="33"/>
                  </a:lnTo>
                  <a:lnTo>
                    <a:pt x="158" y="33"/>
                  </a:lnTo>
                  <a:lnTo>
                    <a:pt x="170" y="33"/>
                  </a:lnTo>
                  <a:lnTo>
                    <a:pt x="173" y="33"/>
                  </a:lnTo>
                  <a:lnTo>
                    <a:pt x="182" y="33"/>
                  </a:lnTo>
                  <a:lnTo>
                    <a:pt x="168" y="33"/>
                  </a:lnTo>
                  <a:lnTo>
                    <a:pt x="158" y="33"/>
                  </a:lnTo>
                  <a:lnTo>
                    <a:pt x="154" y="33"/>
                  </a:lnTo>
                  <a:lnTo>
                    <a:pt x="151" y="33"/>
                  </a:lnTo>
                  <a:lnTo>
                    <a:pt x="156" y="36"/>
                  </a:lnTo>
                  <a:lnTo>
                    <a:pt x="154" y="36"/>
                  </a:lnTo>
                  <a:lnTo>
                    <a:pt x="151" y="36"/>
                  </a:lnTo>
                  <a:lnTo>
                    <a:pt x="149" y="36"/>
                  </a:lnTo>
                  <a:lnTo>
                    <a:pt x="142" y="36"/>
                  </a:lnTo>
                  <a:lnTo>
                    <a:pt x="135" y="36"/>
                  </a:lnTo>
                  <a:lnTo>
                    <a:pt x="130" y="36"/>
                  </a:lnTo>
                  <a:lnTo>
                    <a:pt x="123" y="36"/>
                  </a:lnTo>
                  <a:lnTo>
                    <a:pt x="116" y="36"/>
                  </a:lnTo>
                  <a:lnTo>
                    <a:pt x="116" y="38"/>
                  </a:lnTo>
                  <a:lnTo>
                    <a:pt x="128" y="40"/>
                  </a:lnTo>
                  <a:lnTo>
                    <a:pt x="139" y="43"/>
                  </a:lnTo>
                  <a:lnTo>
                    <a:pt x="135" y="43"/>
                  </a:lnTo>
                  <a:lnTo>
                    <a:pt x="137" y="43"/>
                  </a:lnTo>
                  <a:lnTo>
                    <a:pt x="137" y="45"/>
                  </a:lnTo>
                  <a:lnTo>
                    <a:pt x="139" y="45"/>
                  </a:lnTo>
                  <a:lnTo>
                    <a:pt x="144" y="45"/>
                  </a:lnTo>
                  <a:lnTo>
                    <a:pt x="149" y="45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56" y="45"/>
                  </a:lnTo>
                  <a:lnTo>
                    <a:pt x="149" y="47"/>
                  </a:lnTo>
                  <a:lnTo>
                    <a:pt x="139" y="47"/>
                  </a:lnTo>
                  <a:lnTo>
                    <a:pt x="137" y="47"/>
                  </a:lnTo>
                  <a:lnTo>
                    <a:pt x="135" y="47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30" y="45"/>
                  </a:lnTo>
                  <a:lnTo>
                    <a:pt x="130" y="43"/>
                  </a:lnTo>
                  <a:lnTo>
                    <a:pt x="106" y="38"/>
                  </a:lnTo>
                  <a:lnTo>
                    <a:pt x="104" y="38"/>
                  </a:lnTo>
                  <a:lnTo>
                    <a:pt x="99" y="38"/>
                  </a:lnTo>
                  <a:lnTo>
                    <a:pt x="95" y="38"/>
                  </a:lnTo>
                  <a:lnTo>
                    <a:pt x="92" y="38"/>
                  </a:lnTo>
                  <a:lnTo>
                    <a:pt x="83" y="36"/>
                  </a:lnTo>
                  <a:lnTo>
                    <a:pt x="76" y="36"/>
                  </a:lnTo>
                  <a:lnTo>
                    <a:pt x="73" y="36"/>
                  </a:lnTo>
                  <a:lnTo>
                    <a:pt x="73" y="38"/>
                  </a:lnTo>
                  <a:lnTo>
                    <a:pt x="71" y="38"/>
                  </a:lnTo>
                  <a:lnTo>
                    <a:pt x="71" y="40"/>
                  </a:lnTo>
                  <a:lnTo>
                    <a:pt x="85" y="40"/>
                  </a:lnTo>
                  <a:lnTo>
                    <a:pt x="87" y="43"/>
                  </a:lnTo>
                  <a:lnTo>
                    <a:pt x="78" y="40"/>
                  </a:lnTo>
                  <a:lnTo>
                    <a:pt x="76" y="40"/>
                  </a:lnTo>
                  <a:lnTo>
                    <a:pt x="73" y="40"/>
                  </a:lnTo>
                  <a:lnTo>
                    <a:pt x="73" y="43"/>
                  </a:lnTo>
                  <a:lnTo>
                    <a:pt x="76" y="43"/>
                  </a:lnTo>
                  <a:lnTo>
                    <a:pt x="80" y="45"/>
                  </a:lnTo>
                  <a:lnTo>
                    <a:pt x="85" y="45"/>
                  </a:lnTo>
                  <a:lnTo>
                    <a:pt x="90" y="45"/>
                  </a:lnTo>
                  <a:lnTo>
                    <a:pt x="92" y="45"/>
                  </a:lnTo>
                  <a:lnTo>
                    <a:pt x="92" y="47"/>
                  </a:lnTo>
                  <a:lnTo>
                    <a:pt x="95" y="47"/>
                  </a:lnTo>
                  <a:lnTo>
                    <a:pt x="99" y="47"/>
                  </a:lnTo>
                  <a:lnTo>
                    <a:pt x="99" y="50"/>
                  </a:lnTo>
                  <a:lnTo>
                    <a:pt x="102" y="50"/>
                  </a:lnTo>
                  <a:lnTo>
                    <a:pt x="99" y="50"/>
                  </a:lnTo>
                  <a:lnTo>
                    <a:pt x="102" y="52"/>
                  </a:lnTo>
                  <a:lnTo>
                    <a:pt x="106" y="52"/>
                  </a:lnTo>
                  <a:lnTo>
                    <a:pt x="109" y="52"/>
                  </a:lnTo>
                  <a:lnTo>
                    <a:pt x="111" y="52"/>
                  </a:lnTo>
                  <a:lnTo>
                    <a:pt x="111" y="55"/>
                  </a:lnTo>
                  <a:lnTo>
                    <a:pt x="113" y="55"/>
                  </a:lnTo>
                  <a:lnTo>
                    <a:pt x="116" y="55"/>
                  </a:lnTo>
                  <a:lnTo>
                    <a:pt x="113" y="55"/>
                  </a:lnTo>
                  <a:lnTo>
                    <a:pt x="109" y="55"/>
                  </a:lnTo>
                  <a:lnTo>
                    <a:pt x="106" y="55"/>
                  </a:lnTo>
                  <a:lnTo>
                    <a:pt x="104" y="52"/>
                  </a:lnTo>
                  <a:lnTo>
                    <a:pt x="99" y="52"/>
                  </a:lnTo>
                  <a:lnTo>
                    <a:pt x="97" y="52"/>
                  </a:lnTo>
                  <a:lnTo>
                    <a:pt x="95" y="55"/>
                  </a:lnTo>
                  <a:lnTo>
                    <a:pt x="97" y="55"/>
                  </a:lnTo>
                  <a:lnTo>
                    <a:pt x="99" y="55"/>
                  </a:lnTo>
                  <a:lnTo>
                    <a:pt x="104" y="55"/>
                  </a:lnTo>
                  <a:lnTo>
                    <a:pt x="118" y="55"/>
                  </a:lnTo>
                  <a:lnTo>
                    <a:pt x="123" y="57"/>
                  </a:lnTo>
                  <a:lnTo>
                    <a:pt x="130" y="57"/>
                  </a:lnTo>
                  <a:lnTo>
                    <a:pt x="132" y="57"/>
                  </a:lnTo>
                  <a:lnTo>
                    <a:pt x="132" y="55"/>
                  </a:lnTo>
                  <a:lnTo>
                    <a:pt x="135" y="55"/>
                  </a:lnTo>
                  <a:lnTo>
                    <a:pt x="137" y="55"/>
                  </a:lnTo>
                  <a:lnTo>
                    <a:pt x="139" y="55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5" y="57"/>
                  </a:lnTo>
                  <a:lnTo>
                    <a:pt x="132" y="57"/>
                  </a:lnTo>
                  <a:lnTo>
                    <a:pt x="130" y="57"/>
                  </a:lnTo>
                  <a:lnTo>
                    <a:pt x="128" y="57"/>
                  </a:lnTo>
                  <a:lnTo>
                    <a:pt x="118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7"/>
                  </a:lnTo>
                  <a:lnTo>
                    <a:pt x="123" y="57"/>
                  </a:lnTo>
                  <a:lnTo>
                    <a:pt x="123" y="59"/>
                  </a:lnTo>
                  <a:lnTo>
                    <a:pt x="130" y="59"/>
                  </a:lnTo>
                  <a:lnTo>
                    <a:pt x="125" y="59"/>
                  </a:lnTo>
                  <a:lnTo>
                    <a:pt x="130" y="59"/>
                  </a:lnTo>
                  <a:lnTo>
                    <a:pt x="130" y="62"/>
                  </a:lnTo>
                  <a:lnTo>
                    <a:pt x="125" y="59"/>
                  </a:lnTo>
                  <a:lnTo>
                    <a:pt x="123" y="59"/>
                  </a:lnTo>
                  <a:lnTo>
                    <a:pt x="121" y="59"/>
                  </a:lnTo>
                  <a:lnTo>
                    <a:pt x="118" y="59"/>
                  </a:lnTo>
                  <a:lnTo>
                    <a:pt x="109" y="57"/>
                  </a:lnTo>
                  <a:lnTo>
                    <a:pt x="97" y="57"/>
                  </a:lnTo>
                  <a:lnTo>
                    <a:pt x="90" y="55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71" y="57"/>
                  </a:lnTo>
                  <a:lnTo>
                    <a:pt x="69" y="57"/>
                  </a:lnTo>
                  <a:lnTo>
                    <a:pt x="66" y="57"/>
                  </a:lnTo>
                  <a:lnTo>
                    <a:pt x="66" y="59"/>
                  </a:lnTo>
                  <a:lnTo>
                    <a:pt x="64" y="59"/>
                  </a:lnTo>
                  <a:lnTo>
                    <a:pt x="69" y="59"/>
                  </a:lnTo>
                  <a:lnTo>
                    <a:pt x="66" y="62"/>
                  </a:lnTo>
                  <a:lnTo>
                    <a:pt x="61" y="62"/>
                  </a:lnTo>
                  <a:lnTo>
                    <a:pt x="59" y="62"/>
                  </a:lnTo>
                  <a:lnTo>
                    <a:pt x="59" y="64"/>
                  </a:lnTo>
                  <a:lnTo>
                    <a:pt x="61" y="64"/>
                  </a:lnTo>
                  <a:lnTo>
                    <a:pt x="66" y="64"/>
                  </a:lnTo>
                  <a:lnTo>
                    <a:pt x="61" y="66"/>
                  </a:lnTo>
                  <a:lnTo>
                    <a:pt x="59" y="66"/>
                  </a:lnTo>
                  <a:lnTo>
                    <a:pt x="61" y="66"/>
                  </a:lnTo>
                  <a:lnTo>
                    <a:pt x="66" y="66"/>
                  </a:lnTo>
                  <a:lnTo>
                    <a:pt x="73" y="66"/>
                  </a:lnTo>
                  <a:lnTo>
                    <a:pt x="76" y="64"/>
                  </a:lnTo>
                  <a:lnTo>
                    <a:pt x="78" y="64"/>
                  </a:lnTo>
                  <a:lnTo>
                    <a:pt x="83" y="64"/>
                  </a:lnTo>
                  <a:lnTo>
                    <a:pt x="80" y="64"/>
                  </a:lnTo>
                  <a:lnTo>
                    <a:pt x="76" y="66"/>
                  </a:lnTo>
                  <a:lnTo>
                    <a:pt x="78" y="66"/>
                  </a:lnTo>
                  <a:lnTo>
                    <a:pt x="85" y="66"/>
                  </a:lnTo>
                  <a:lnTo>
                    <a:pt x="87" y="66"/>
                  </a:lnTo>
                  <a:lnTo>
                    <a:pt x="92" y="64"/>
                  </a:lnTo>
                  <a:lnTo>
                    <a:pt x="95" y="64"/>
                  </a:lnTo>
                  <a:lnTo>
                    <a:pt x="95" y="62"/>
                  </a:lnTo>
                  <a:lnTo>
                    <a:pt x="97" y="62"/>
                  </a:lnTo>
                  <a:lnTo>
                    <a:pt x="97" y="59"/>
                  </a:lnTo>
                  <a:lnTo>
                    <a:pt x="97" y="62"/>
                  </a:lnTo>
                  <a:lnTo>
                    <a:pt x="95" y="62"/>
                  </a:lnTo>
                  <a:lnTo>
                    <a:pt x="97" y="64"/>
                  </a:lnTo>
                  <a:lnTo>
                    <a:pt x="99" y="64"/>
                  </a:lnTo>
                  <a:lnTo>
                    <a:pt x="95" y="64"/>
                  </a:lnTo>
                  <a:lnTo>
                    <a:pt x="95" y="66"/>
                  </a:lnTo>
                  <a:lnTo>
                    <a:pt x="99" y="64"/>
                  </a:lnTo>
                  <a:lnTo>
                    <a:pt x="102" y="66"/>
                  </a:lnTo>
                  <a:lnTo>
                    <a:pt x="104" y="66"/>
                  </a:lnTo>
                  <a:lnTo>
                    <a:pt x="106" y="66"/>
                  </a:lnTo>
                  <a:lnTo>
                    <a:pt x="104" y="66"/>
                  </a:lnTo>
                  <a:lnTo>
                    <a:pt x="99" y="66"/>
                  </a:lnTo>
                  <a:lnTo>
                    <a:pt x="92" y="66"/>
                  </a:lnTo>
                  <a:lnTo>
                    <a:pt x="90" y="66"/>
                  </a:lnTo>
                  <a:lnTo>
                    <a:pt x="95" y="66"/>
                  </a:lnTo>
                  <a:lnTo>
                    <a:pt x="92" y="69"/>
                  </a:lnTo>
                  <a:lnTo>
                    <a:pt x="87" y="66"/>
                  </a:lnTo>
                  <a:lnTo>
                    <a:pt x="87" y="69"/>
                  </a:lnTo>
                  <a:lnTo>
                    <a:pt x="83" y="69"/>
                  </a:lnTo>
                  <a:lnTo>
                    <a:pt x="85" y="69"/>
                  </a:lnTo>
                  <a:lnTo>
                    <a:pt x="87" y="69"/>
                  </a:lnTo>
                  <a:lnTo>
                    <a:pt x="95" y="69"/>
                  </a:lnTo>
                  <a:lnTo>
                    <a:pt x="97" y="69"/>
                  </a:lnTo>
                  <a:lnTo>
                    <a:pt x="95" y="69"/>
                  </a:lnTo>
                  <a:lnTo>
                    <a:pt x="92" y="69"/>
                  </a:lnTo>
                  <a:lnTo>
                    <a:pt x="87" y="69"/>
                  </a:lnTo>
                  <a:lnTo>
                    <a:pt x="87" y="71"/>
                  </a:lnTo>
                  <a:lnTo>
                    <a:pt x="92" y="71"/>
                  </a:lnTo>
                  <a:lnTo>
                    <a:pt x="90" y="71"/>
                  </a:lnTo>
                  <a:lnTo>
                    <a:pt x="90" y="73"/>
                  </a:lnTo>
                  <a:lnTo>
                    <a:pt x="95" y="73"/>
                  </a:lnTo>
                  <a:lnTo>
                    <a:pt x="97" y="71"/>
                  </a:lnTo>
                  <a:lnTo>
                    <a:pt x="95" y="73"/>
                  </a:lnTo>
                  <a:lnTo>
                    <a:pt x="99" y="73"/>
                  </a:lnTo>
                  <a:lnTo>
                    <a:pt x="104" y="73"/>
                  </a:lnTo>
                  <a:lnTo>
                    <a:pt x="109" y="73"/>
                  </a:lnTo>
                  <a:lnTo>
                    <a:pt x="113" y="73"/>
                  </a:lnTo>
                  <a:lnTo>
                    <a:pt x="116" y="73"/>
                  </a:lnTo>
                  <a:lnTo>
                    <a:pt x="118" y="71"/>
                  </a:lnTo>
                  <a:lnTo>
                    <a:pt x="121" y="71"/>
                  </a:lnTo>
                  <a:lnTo>
                    <a:pt x="123" y="69"/>
                  </a:lnTo>
                  <a:lnTo>
                    <a:pt x="125" y="66"/>
                  </a:lnTo>
                  <a:lnTo>
                    <a:pt x="128" y="66"/>
                  </a:lnTo>
                  <a:lnTo>
                    <a:pt x="125" y="69"/>
                  </a:lnTo>
                  <a:lnTo>
                    <a:pt x="123" y="69"/>
                  </a:lnTo>
                  <a:lnTo>
                    <a:pt x="121" y="71"/>
                  </a:lnTo>
                  <a:lnTo>
                    <a:pt x="116" y="73"/>
                  </a:lnTo>
                  <a:lnTo>
                    <a:pt x="111" y="76"/>
                  </a:lnTo>
                  <a:lnTo>
                    <a:pt x="113" y="76"/>
                  </a:lnTo>
                  <a:lnTo>
                    <a:pt x="111" y="76"/>
                  </a:lnTo>
                  <a:lnTo>
                    <a:pt x="109" y="76"/>
                  </a:lnTo>
                  <a:lnTo>
                    <a:pt x="106" y="76"/>
                  </a:lnTo>
                  <a:lnTo>
                    <a:pt x="99" y="76"/>
                  </a:lnTo>
                  <a:lnTo>
                    <a:pt x="102" y="76"/>
                  </a:lnTo>
                  <a:lnTo>
                    <a:pt x="99" y="76"/>
                  </a:lnTo>
                  <a:lnTo>
                    <a:pt x="95" y="76"/>
                  </a:lnTo>
                  <a:lnTo>
                    <a:pt x="87" y="76"/>
                  </a:lnTo>
                  <a:lnTo>
                    <a:pt x="85" y="76"/>
                  </a:lnTo>
                  <a:lnTo>
                    <a:pt x="83" y="76"/>
                  </a:lnTo>
                  <a:lnTo>
                    <a:pt x="83" y="73"/>
                  </a:lnTo>
                  <a:lnTo>
                    <a:pt x="80" y="73"/>
                  </a:lnTo>
                  <a:lnTo>
                    <a:pt x="78" y="71"/>
                  </a:lnTo>
                  <a:lnTo>
                    <a:pt x="73" y="69"/>
                  </a:lnTo>
                  <a:lnTo>
                    <a:pt x="61" y="69"/>
                  </a:lnTo>
                  <a:lnTo>
                    <a:pt x="54" y="71"/>
                  </a:lnTo>
                  <a:lnTo>
                    <a:pt x="52" y="71"/>
                  </a:lnTo>
                  <a:lnTo>
                    <a:pt x="50" y="71"/>
                  </a:lnTo>
                  <a:lnTo>
                    <a:pt x="50" y="73"/>
                  </a:lnTo>
                  <a:lnTo>
                    <a:pt x="52" y="73"/>
                  </a:lnTo>
                  <a:lnTo>
                    <a:pt x="54" y="73"/>
                  </a:lnTo>
                  <a:lnTo>
                    <a:pt x="57" y="73"/>
                  </a:lnTo>
                  <a:lnTo>
                    <a:pt x="57" y="76"/>
                  </a:lnTo>
                  <a:lnTo>
                    <a:pt x="61" y="76"/>
                  </a:lnTo>
                  <a:lnTo>
                    <a:pt x="64" y="76"/>
                  </a:lnTo>
                  <a:lnTo>
                    <a:pt x="66" y="76"/>
                  </a:lnTo>
                  <a:lnTo>
                    <a:pt x="61" y="78"/>
                  </a:lnTo>
                  <a:lnTo>
                    <a:pt x="64" y="78"/>
                  </a:lnTo>
                  <a:lnTo>
                    <a:pt x="66" y="78"/>
                  </a:lnTo>
                  <a:lnTo>
                    <a:pt x="64" y="78"/>
                  </a:lnTo>
                  <a:lnTo>
                    <a:pt x="69" y="78"/>
                  </a:lnTo>
                  <a:lnTo>
                    <a:pt x="69" y="81"/>
                  </a:lnTo>
                  <a:lnTo>
                    <a:pt x="64" y="78"/>
                  </a:lnTo>
                  <a:lnTo>
                    <a:pt x="61" y="78"/>
                  </a:lnTo>
                  <a:lnTo>
                    <a:pt x="59" y="81"/>
                  </a:lnTo>
                  <a:lnTo>
                    <a:pt x="61" y="81"/>
                  </a:lnTo>
                  <a:lnTo>
                    <a:pt x="57" y="81"/>
                  </a:lnTo>
                  <a:lnTo>
                    <a:pt x="54" y="81"/>
                  </a:lnTo>
                  <a:lnTo>
                    <a:pt x="52" y="81"/>
                  </a:lnTo>
                  <a:lnTo>
                    <a:pt x="50" y="81"/>
                  </a:lnTo>
                  <a:lnTo>
                    <a:pt x="47" y="81"/>
                  </a:lnTo>
                  <a:lnTo>
                    <a:pt x="45" y="81"/>
                  </a:lnTo>
                  <a:lnTo>
                    <a:pt x="43" y="81"/>
                  </a:lnTo>
                  <a:lnTo>
                    <a:pt x="33" y="83"/>
                  </a:lnTo>
                  <a:lnTo>
                    <a:pt x="33" y="85"/>
                  </a:lnTo>
                  <a:lnTo>
                    <a:pt x="33" y="88"/>
                  </a:lnTo>
                  <a:lnTo>
                    <a:pt x="31" y="88"/>
                  </a:lnTo>
                  <a:lnTo>
                    <a:pt x="36" y="90"/>
                  </a:lnTo>
                  <a:lnTo>
                    <a:pt x="38" y="90"/>
                  </a:lnTo>
                  <a:lnTo>
                    <a:pt x="40" y="88"/>
                  </a:lnTo>
                  <a:lnTo>
                    <a:pt x="43" y="88"/>
                  </a:lnTo>
                  <a:lnTo>
                    <a:pt x="45" y="88"/>
                  </a:lnTo>
                  <a:lnTo>
                    <a:pt x="43" y="85"/>
                  </a:lnTo>
                  <a:lnTo>
                    <a:pt x="45" y="83"/>
                  </a:lnTo>
                  <a:lnTo>
                    <a:pt x="45" y="85"/>
                  </a:lnTo>
                  <a:lnTo>
                    <a:pt x="45" y="88"/>
                  </a:lnTo>
                  <a:lnTo>
                    <a:pt x="47" y="90"/>
                  </a:lnTo>
                  <a:lnTo>
                    <a:pt x="50" y="90"/>
                  </a:lnTo>
                  <a:lnTo>
                    <a:pt x="52" y="90"/>
                  </a:lnTo>
                  <a:lnTo>
                    <a:pt x="57" y="90"/>
                  </a:lnTo>
                  <a:lnTo>
                    <a:pt x="57" y="88"/>
                  </a:lnTo>
                  <a:lnTo>
                    <a:pt x="59" y="88"/>
                  </a:lnTo>
                  <a:lnTo>
                    <a:pt x="61" y="90"/>
                  </a:lnTo>
                  <a:lnTo>
                    <a:pt x="64" y="90"/>
                  </a:lnTo>
                  <a:lnTo>
                    <a:pt x="66" y="90"/>
                  </a:lnTo>
                  <a:lnTo>
                    <a:pt x="69" y="88"/>
                  </a:lnTo>
                  <a:lnTo>
                    <a:pt x="71" y="88"/>
                  </a:lnTo>
                  <a:lnTo>
                    <a:pt x="71" y="90"/>
                  </a:lnTo>
                  <a:lnTo>
                    <a:pt x="78" y="90"/>
                  </a:lnTo>
                  <a:lnTo>
                    <a:pt x="71" y="88"/>
                  </a:lnTo>
                  <a:lnTo>
                    <a:pt x="71" y="90"/>
                  </a:lnTo>
                  <a:lnTo>
                    <a:pt x="78" y="90"/>
                  </a:lnTo>
                  <a:lnTo>
                    <a:pt x="80" y="90"/>
                  </a:lnTo>
                  <a:lnTo>
                    <a:pt x="87" y="90"/>
                  </a:lnTo>
                  <a:lnTo>
                    <a:pt x="87" y="92"/>
                  </a:lnTo>
                  <a:lnTo>
                    <a:pt x="99" y="90"/>
                  </a:lnTo>
                  <a:lnTo>
                    <a:pt x="90" y="88"/>
                  </a:lnTo>
                  <a:lnTo>
                    <a:pt x="95" y="90"/>
                  </a:lnTo>
                  <a:lnTo>
                    <a:pt x="97" y="90"/>
                  </a:lnTo>
                  <a:lnTo>
                    <a:pt x="102" y="88"/>
                  </a:lnTo>
                  <a:lnTo>
                    <a:pt x="102" y="85"/>
                  </a:lnTo>
                  <a:lnTo>
                    <a:pt x="106" y="88"/>
                  </a:lnTo>
                  <a:lnTo>
                    <a:pt x="113" y="90"/>
                  </a:lnTo>
                  <a:lnTo>
                    <a:pt x="116" y="88"/>
                  </a:lnTo>
                  <a:lnTo>
                    <a:pt x="113" y="85"/>
                  </a:lnTo>
                  <a:lnTo>
                    <a:pt x="118" y="90"/>
                  </a:lnTo>
                  <a:lnTo>
                    <a:pt x="123" y="90"/>
                  </a:lnTo>
                  <a:lnTo>
                    <a:pt x="130" y="90"/>
                  </a:lnTo>
                  <a:lnTo>
                    <a:pt x="130" y="88"/>
                  </a:lnTo>
                  <a:lnTo>
                    <a:pt x="128" y="88"/>
                  </a:lnTo>
                  <a:lnTo>
                    <a:pt x="125" y="85"/>
                  </a:lnTo>
                  <a:lnTo>
                    <a:pt x="128" y="85"/>
                  </a:lnTo>
                  <a:lnTo>
                    <a:pt x="132" y="85"/>
                  </a:lnTo>
                  <a:lnTo>
                    <a:pt x="132" y="88"/>
                  </a:lnTo>
                  <a:lnTo>
                    <a:pt x="135" y="88"/>
                  </a:lnTo>
                  <a:lnTo>
                    <a:pt x="139" y="88"/>
                  </a:lnTo>
                  <a:lnTo>
                    <a:pt x="142" y="88"/>
                  </a:lnTo>
                  <a:lnTo>
                    <a:pt x="144" y="88"/>
                  </a:lnTo>
                  <a:lnTo>
                    <a:pt x="147" y="90"/>
                  </a:lnTo>
                  <a:lnTo>
                    <a:pt x="144" y="92"/>
                  </a:lnTo>
                  <a:lnTo>
                    <a:pt x="147" y="92"/>
                  </a:lnTo>
                  <a:lnTo>
                    <a:pt x="156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5" y="90"/>
                  </a:lnTo>
                  <a:lnTo>
                    <a:pt x="180" y="88"/>
                  </a:lnTo>
                  <a:lnTo>
                    <a:pt x="182" y="88"/>
                  </a:lnTo>
                  <a:lnTo>
                    <a:pt x="187" y="88"/>
                  </a:lnTo>
                  <a:lnTo>
                    <a:pt x="187" y="85"/>
                  </a:lnTo>
                  <a:lnTo>
                    <a:pt x="187" y="83"/>
                  </a:lnTo>
                  <a:lnTo>
                    <a:pt x="184" y="81"/>
                  </a:lnTo>
                  <a:lnTo>
                    <a:pt x="180" y="83"/>
                  </a:lnTo>
                  <a:lnTo>
                    <a:pt x="177" y="83"/>
                  </a:lnTo>
                  <a:lnTo>
                    <a:pt x="175" y="83"/>
                  </a:lnTo>
                  <a:lnTo>
                    <a:pt x="173" y="83"/>
                  </a:lnTo>
                  <a:lnTo>
                    <a:pt x="168" y="83"/>
                  </a:lnTo>
                  <a:lnTo>
                    <a:pt x="168" y="81"/>
                  </a:lnTo>
                  <a:lnTo>
                    <a:pt x="170" y="81"/>
                  </a:lnTo>
                  <a:lnTo>
                    <a:pt x="173" y="81"/>
                  </a:lnTo>
                  <a:lnTo>
                    <a:pt x="170" y="78"/>
                  </a:lnTo>
                  <a:lnTo>
                    <a:pt x="168" y="78"/>
                  </a:lnTo>
                  <a:lnTo>
                    <a:pt x="163" y="78"/>
                  </a:lnTo>
                  <a:lnTo>
                    <a:pt x="156" y="81"/>
                  </a:lnTo>
                  <a:lnTo>
                    <a:pt x="158" y="78"/>
                  </a:lnTo>
                  <a:lnTo>
                    <a:pt x="147" y="78"/>
                  </a:lnTo>
                  <a:lnTo>
                    <a:pt x="142" y="78"/>
                  </a:lnTo>
                  <a:lnTo>
                    <a:pt x="135" y="81"/>
                  </a:lnTo>
                  <a:lnTo>
                    <a:pt x="135" y="78"/>
                  </a:lnTo>
                  <a:lnTo>
                    <a:pt x="132" y="78"/>
                  </a:lnTo>
                  <a:lnTo>
                    <a:pt x="137" y="78"/>
                  </a:lnTo>
                  <a:lnTo>
                    <a:pt x="144" y="78"/>
                  </a:lnTo>
                  <a:lnTo>
                    <a:pt x="139" y="76"/>
                  </a:lnTo>
                  <a:lnTo>
                    <a:pt x="147" y="76"/>
                  </a:lnTo>
                  <a:lnTo>
                    <a:pt x="154" y="78"/>
                  </a:lnTo>
                  <a:lnTo>
                    <a:pt x="173" y="78"/>
                  </a:lnTo>
                  <a:lnTo>
                    <a:pt x="175" y="76"/>
                  </a:lnTo>
                  <a:lnTo>
                    <a:pt x="177" y="78"/>
                  </a:lnTo>
                  <a:lnTo>
                    <a:pt x="175" y="78"/>
                  </a:lnTo>
                  <a:lnTo>
                    <a:pt x="177" y="78"/>
                  </a:lnTo>
                  <a:lnTo>
                    <a:pt x="184" y="76"/>
                  </a:lnTo>
                  <a:lnTo>
                    <a:pt x="187" y="76"/>
                  </a:lnTo>
                  <a:lnTo>
                    <a:pt x="187" y="73"/>
                  </a:lnTo>
                  <a:lnTo>
                    <a:pt x="191" y="73"/>
                  </a:lnTo>
                  <a:lnTo>
                    <a:pt x="187" y="71"/>
                  </a:lnTo>
                  <a:lnTo>
                    <a:pt x="184" y="71"/>
                  </a:lnTo>
                  <a:lnTo>
                    <a:pt x="184" y="69"/>
                  </a:lnTo>
                  <a:lnTo>
                    <a:pt x="187" y="69"/>
                  </a:lnTo>
                  <a:lnTo>
                    <a:pt x="199" y="69"/>
                  </a:lnTo>
                  <a:lnTo>
                    <a:pt x="203" y="69"/>
                  </a:lnTo>
                  <a:lnTo>
                    <a:pt x="208" y="69"/>
                  </a:lnTo>
                  <a:lnTo>
                    <a:pt x="213" y="69"/>
                  </a:lnTo>
                  <a:lnTo>
                    <a:pt x="217" y="66"/>
                  </a:lnTo>
                  <a:lnTo>
                    <a:pt x="220" y="66"/>
                  </a:lnTo>
                  <a:lnTo>
                    <a:pt x="206" y="66"/>
                  </a:lnTo>
                  <a:lnTo>
                    <a:pt x="201" y="66"/>
                  </a:lnTo>
                  <a:lnTo>
                    <a:pt x="206" y="64"/>
                  </a:lnTo>
                  <a:lnTo>
                    <a:pt x="210" y="64"/>
                  </a:lnTo>
                  <a:lnTo>
                    <a:pt x="217" y="66"/>
                  </a:lnTo>
                  <a:lnTo>
                    <a:pt x="222" y="64"/>
                  </a:lnTo>
                  <a:lnTo>
                    <a:pt x="224" y="64"/>
                  </a:lnTo>
                  <a:lnTo>
                    <a:pt x="227" y="64"/>
                  </a:lnTo>
                  <a:lnTo>
                    <a:pt x="224" y="62"/>
                  </a:lnTo>
                  <a:lnTo>
                    <a:pt x="220" y="62"/>
                  </a:lnTo>
                  <a:lnTo>
                    <a:pt x="215" y="62"/>
                  </a:lnTo>
                  <a:lnTo>
                    <a:pt x="213" y="62"/>
                  </a:lnTo>
                  <a:lnTo>
                    <a:pt x="208" y="62"/>
                  </a:lnTo>
                  <a:lnTo>
                    <a:pt x="210" y="62"/>
                  </a:lnTo>
                  <a:lnTo>
                    <a:pt x="215" y="62"/>
                  </a:lnTo>
                  <a:lnTo>
                    <a:pt x="224" y="62"/>
                  </a:lnTo>
                  <a:lnTo>
                    <a:pt x="227" y="62"/>
                  </a:lnTo>
                  <a:lnTo>
                    <a:pt x="227" y="59"/>
                  </a:lnTo>
                  <a:lnTo>
                    <a:pt x="232" y="59"/>
                  </a:lnTo>
                  <a:lnTo>
                    <a:pt x="229" y="59"/>
                  </a:lnTo>
                  <a:lnTo>
                    <a:pt x="232" y="59"/>
                  </a:lnTo>
                  <a:lnTo>
                    <a:pt x="232" y="57"/>
                  </a:lnTo>
                  <a:lnTo>
                    <a:pt x="229" y="57"/>
                  </a:lnTo>
                  <a:lnTo>
                    <a:pt x="227" y="57"/>
                  </a:lnTo>
                  <a:lnTo>
                    <a:pt x="220" y="55"/>
                  </a:lnTo>
                  <a:lnTo>
                    <a:pt x="210" y="57"/>
                  </a:lnTo>
                  <a:lnTo>
                    <a:pt x="210" y="55"/>
                  </a:lnTo>
                  <a:lnTo>
                    <a:pt x="215" y="55"/>
                  </a:lnTo>
                  <a:lnTo>
                    <a:pt x="196" y="55"/>
                  </a:lnTo>
                  <a:lnTo>
                    <a:pt x="194" y="55"/>
                  </a:lnTo>
                  <a:lnTo>
                    <a:pt x="191" y="55"/>
                  </a:lnTo>
                  <a:lnTo>
                    <a:pt x="189" y="55"/>
                  </a:lnTo>
                  <a:lnTo>
                    <a:pt x="191" y="55"/>
                  </a:lnTo>
                  <a:lnTo>
                    <a:pt x="189" y="55"/>
                  </a:lnTo>
                  <a:lnTo>
                    <a:pt x="194" y="55"/>
                  </a:lnTo>
                  <a:lnTo>
                    <a:pt x="206" y="52"/>
                  </a:lnTo>
                  <a:lnTo>
                    <a:pt x="213" y="55"/>
                  </a:lnTo>
                  <a:lnTo>
                    <a:pt x="213" y="52"/>
                  </a:lnTo>
                  <a:lnTo>
                    <a:pt x="206" y="52"/>
                  </a:lnTo>
                  <a:lnTo>
                    <a:pt x="191" y="52"/>
                  </a:lnTo>
                  <a:lnTo>
                    <a:pt x="189" y="52"/>
                  </a:lnTo>
                  <a:lnTo>
                    <a:pt x="191" y="52"/>
                  </a:lnTo>
                  <a:lnTo>
                    <a:pt x="203" y="52"/>
                  </a:lnTo>
                  <a:lnTo>
                    <a:pt x="206" y="52"/>
                  </a:lnTo>
                  <a:lnTo>
                    <a:pt x="210" y="52"/>
                  </a:lnTo>
                  <a:lnTo>
                    <a:pt x="215" y="52"/>
                  </a:lnTo>
                  <a:lnTo>
                    <a:pt x="217" y="55"/>
                  </a:lnTo>
                  <a:lnTo>
                    <a:pt x="220" y="55"/>
                  </a:lnTo>
                  <a:lnTo>
                    <a:pt x="232" y="55"/>
                  </a:lnTo>
                  <a:lnTo>
                    <a:pt x="234" y="55"/>
                  </a:lnTo>
                  <a:lnTo>
                    <a:pt x="234" y="52"/>
                  </a:lnTo>
                  <a:lnTo>
                    <a:pt x="229" y="52"/>
                  </a:lnTo>
                  <a:lnTo>
                    <a:pt x="234" y="52"/>
                  </a:lnTo>
                  <a:lnTo>
                    <a:pt x="232" y="50"/>
                  </a:lnTo>
                  <a:lnTo>
                    <a:pt x="215" y="52"/>
                  </a:lnTo>
                  <a:lnTo>
                    <a:pt x="213" y="50"/>
                  </a:lnTo>
                  <a:lnTo>
                    <a:pt x="199" y="52"/>
                  </a:lnTo>
                  <a:lnTo>
                    <a:pt x="194" y="52"/>
                  </a:lnTo>
                  <a:lnTo>
                    <a:pt x="196" y="52"/>
                  </a:lnTo>
                  <a:lnTo>
                    <a:pt x="196" y="50"/>
                  </a:lnTo>
                  <a:lnTo>
                    <a:pt x="189" y="50"/>
                  </a:lnTo>
                  <a:lnTo>
                    <a:pt x="191" y="50"/>
                  </a:lnTo>
                  <a:lnTo>
                    <a:pt x="199" y="50"/>
                  </a:lnTo>
                  <a:lnTo>
                    <a:pt x="196" y="50"/>
                  </a:lnTo>
                  <a:lnTo>
                    <a:pt x="196" y="47"/>
                  </a:lnTo>
                  <a:lnTo>
                    <a:pt x="199" y="50"/>
                  </a:lnTo>
                  <a:lnTo>
                    <a:pt x="201" y="50"/>
                  </a:lnTo>
                  <a:lnTo>
                    <a:pt x="213" y="50"/>
                  </a:lnTo>
                  <a:lnTo>
                    <a:pt x="215" y="50"/>
                  </a:lnTo>
                  <a:lnTo>
                    <a:pt x="213" y="50"/>
                  </a:lnTo>
                  <a:lnTo>
                    <a:pt x="210" y="47"/>
                  </a:lnTo>
                  <a:lnTo>
                    <a:pt x="199" y="47"/>
                  </a:lnTo>
                  <a:lnTo>
                    <a:pt x="208" y="47"/>
                  </a:lnTo>
                  <a:lnTo>
                    <a:pt x="217" y="50"/>
                  </a:lnTo>
                  <a:lnTo>
                    <a:pt x="224" y="50"/>
                  </a:lnTo>
                  <a:lnTo>
                    <a:pt x="227" y="50"/>
                  </a:lnTo>
                  <a:lnTo>
                    <a:pt x="227" y="47"/>
                  </a:lnTo>
                  <a:lnTo>
                    <a:pt x="229" y="47"/>
                  </a:lnTo>
                  <a:lnTo>
                    <a:pt x="236" y="47"/>
                  </a:lnTo>
                  <a:lnTo>
                    <a:pt x="239" y="47"/>
                  </a:lnTo>
                  <a:lnTo>
                    <a:pt x="241" y="47"/>
                  </a:lnTo>
                  <a:lnTo>
                    <a:pt x="246" y="47"/>
                  </a:lnTo>
                  <a:lnTo>
                    <a:pt x="246" y="45"/>
                  </a:lnTo>
                  <a:lnTo>
                    <a:pt x="243" y="45"/>
                  </a:lnTo>
                  <a:lnTo>
                    <a:pt x="229" y="45"/>
                  </a:lnTo>
                  <a:lnTo>
                    <a:pt x="232" y="43"/>
                  </a:lnTo>
                  <a:lnTo>
                    <a:pt x="236" y="43"/>
                  </a:lnTo>
                  <a:lnTo>
                    <a:pt x="241" y="43"/>
                  </a:lnTo>
                  <a:lnTo>
                    <a:pt x="248" y="45"/>
                  </a:lnTo>
                  <a:lnTo>
                    <a:pt x="246" y="45"/>
                  </a:lnTo>
                  <a:lnTo>
                    <a:pt x="248" y="45"/>
                  </a:lnTo>
                  <a:lnTo>
                    <a:pt x="250" y="45"/>
                  </a:lnTo>
                  <a:lnTo>
                    <a:pt x="255" y="45"/>
                  </a:lnTo>
                  <a:lnTo>
                    <a:pt x="260" y="45"/>
                  </a:lnTo>
                  <a:lnTo>
                    <a:pt x="267" y="45"/>
                  </a:lnTo>
                  <a:lnTo>
                    <a:pt x="272" y="45"/>
                  </a:lnTo>
                  <a:lnTo>
                    <a:pt x="276" y="43"/>
                  </a:lnTo>
                  <a:lnTo>
                    <a:pt x="274" y="43"/>
                  </a:lnTo>
                  <a:lnTo>
                    <a:pt x="269" y="43"/>
                  </a:lnTo>
                  <a:lnTo>
                    <a:pt x="272" y="43"/>
                  </a:lnTo>
                  <a:lnTo>
                    <a:pt x="274" y="43"/>
                  </a:lnTo>
                  <a:lnTo>
                    <a:pt x="279" y="43"/>
                  </a:lnTo>
                  <a:lnTo>
                    <a:pt x="279" y="40"/>
                  </a:lnTo>
                  <a:lnTo>
                    <a:pt x="284" y="40"/>
                  </a:lnTo>
                  <a:lnTo>
                    <a:pt x="279" y="40"/>
                  </a:lnTo>
                  <a:lnTo>
                    <a:pt x="265" y="40"/>
                  </a:lnTo>
                  <a:lnTo>
                    <a:pt x="258" y="40"/>
                  </a:lnTo>
                  <a:lnTo>
                    <a:pt x="262" y="40"/>
                  </a:lnTo>
                  <a:lnTo>
                    <a:pt x="265" y="40"/>
                  </a:lnTo>
                  <a:lnTo>
                    <a:pt x="269" y="40"/>
                  </a:lnTo>
                  <a:lnTo>
                    <a:pt x="281" y="38"/>
                  </a:lnTo>
                  <a:lnTo>
                    <a:pt x="291" y="38"/>
                  </a:lnTo>
                  <a:lnTo>
                    <a:pt x="288" y="38"/>
                  </a:lnTo>
                  <a:lnTo>
                    <a:pt x="284" y="38"/>
                  </a:lnTo>
                  <a:lnTo>
                    <a:pt x="284" y="36"/>
                  </a:lnTo>
                  <a:lnTo>
                    <a:pt x="286" y="36"/>
                  </a:lnTo>
                  <a:lnTo>
                    <a:pt x="286" y="38"/>
                  </a:lnTo>
                  <a:lnTo>
                    <a:pt x="293" y="38"/>
                  </a:lnTo>
                  <a:lnTo>
                    <a:pt x="298" y="36"/>
                  </a:lnTo>
                  <a:lnTo>
                    <a:pt x="300" y="36"/>
                  </a:lnTo>
                  <a:lnTo>
                    <a:pt x="302" y="36"/>
                  </a:lnTo>
                  <a:lnTo>
                    <a:pt x="302" y="33"/>
                  </a:lnTo>
                  <a:lnTo>
                    <a:pt x="312" y="31"/>
                  </a:lnTo>
                  <a:lnTo>
                    <a:pt x="314" y="31"/>
                  </a:lnTo>
                  <a:lnTo>
                    <a:pt x="319" y="31"/>
                  </a:lnTo>
                  <a:lnTo>
                    <a:pt x="321" y="31"/>
                  </a:lnTo>
                  <a:lnTo>
                    <a:pt x="326" y="29"/>
                  </a:lnTo>
                  <a:lnTo>
                    <a:pt x="328" y="29"/>
                  </a:lnTo>
                  <a:lnTo>
                    <a:pt x="333" y="29"/>
                  </a:lnTo>
                  <a:lnTo>
                    <a:pt x="336" y="26"/>
                  </a:lnTo>
                  <a:lnTo>
                    <a:pt x="340" y="26"/>
                  </a:lnTo>
                  <a:lnTo>
                    <a:pt x="347" y="24"/>
                  </a:lnTo>
                  <a:lnTo>
                    <a:pt x="352" y="24"/>
                  </a:lnTo>
                  <a:lnTo>
                    <a:pt x="364" y="24"/>
                  </a:lnTo>
                  <a:lnTo>
                    <a:pt x="366" y="21"/>
                  </a:lnTo>
                  <a:lnTo>
                    <a:pt x="369" y="21"/>
                  </a:lnTo>
                  <a:lnTo>
                    <a:pt x="366" y="19"/>
                  </a:lnTo>
                  <a:lnTo>
                    <a:pt x="362" y="19"/>
                  </a:lnTo>
                  <a:lnTo>
                    <a:pt x="352" y="21"/>
                  </a:lnTo>
                  <a:lnTo>
                    <a:pt x="338" y="21"/>
                  </a:lnTo>
                  <a:lnTo>
                    <a:pt x="326" y="24"/>
                  </a:lnTo>
                  <a:lnTo>
                    <a:pt x="305" y="26"/>
                  </a:lnTo>
                  <a:lnTo>
                    <a:pt x="300" y="26"/>
                  </a:lnTo>
                  <a:lnTo>
                    <a:pt x="291" y="26"/>
                  </a:lnTo>
                  <a:lnTo>
                    <a:pt x="293" y="26"/>
                  </a:lnTo>
                  <a:lnTo>
                    <a:pt x="284" y="26"/>
                  </a:lnTo>
                  <a:lnTo>
                    <a:pt x="281" y="26"/>
                  </a:lnTo>
                  <a:lnTo>
                    <a:pt x="291" y="26"/>
                  </a:lnTo>
                  <a:lnTo>
                    <a:pt x="295" y="24"/>
                  </a:lnTo>
                  <a:lnTo>
                    <a:pt x="300" y="24"/>
                  </a:lnTo>
                  <a:lnTo>
                    <a:pt x="305" y="24"/>
                  </a:lnTo>
                  <a:lnTo>
                    <a:pt x="333" y="21"/>
                  </a:lnTo>
                  <a:lnTo>
                    <a:pt x="328" y="19"/>
                  </a:lnTo>
                  <a:lnTo>
                    <a:pt x="319" y="21"/>
                  </a:lnTo>
                  <a:lnTo>
                    <a:pt x="312" y="21"/>
                  </a:lnTo>
                  <a:lnTo>
                    <a:pt x="307" y="21"/>
                  </a:lnTo>
                  <a:lnTo>
                    <a:pt x="305" y="21"/>
                  </a:lnTo>
                  <a:lnTo>
                    <a:pt x="307" y="19"/>
                  </a:lnTo>
                  <a:lnTo>
                    <a:pt x="312" y="19"/>
                  </a:lnTo>
                  <a:lnTo>
                    <a:pt x="305" y="19"/>
                  </a:lnTo>
                  <a:lnTo>
                    <a:pt x="302" y="17"/>
                  </a:lnTo>
                  <a:lnTo>
                    <a:pt x="310" y="19"/>
                  </a:lnTo>
                  <a:lnTo>
                    <a:pt x="314" y="19"/>
                  </a:lnTo>
                  <a:lnTo>
                    <a:pt x="319" y="19"/>
                  </a:lnTo>
                  <a:lnTo>
                    <a:pt x="317" y="19"/>
                  </a:lnTo>
                  <a:lnTo>
                    <a:pt x="331" y="19"/>
                  </a:lnTo>
                  <a:lnTo>
                    <a:pt x="338" y="19"/>
                  </a:lnTo>
                  <a:lnTo>
                    <a:pt x="343" y="19"/>
                  </a:lnTo>
                  <a:lnTo>
                    <a:pt x="347" y="19"/>
                  </a:lnTo>
                  <a:lnTo>
                    <a:pt x="350" y="19"/>
                  </a:lnTo>
                  <a:lnTo>
                    <a:pt x="354" y="19"/>
                  </a:lnTo>
                  <a:lnTo>
                    <a:pt x="347" y="19"/>
                  </a:lnTo>
                  <a:lnTo>
                    <a:pt x="350" y="19"/>
                  </a:lnTo>
                  <a:lnTo>
                    <a:pt x="362" y="17"/>
                  </a:lnTo>
                  <a:lnTo>
                    <a:pt x="366" y="19"/>
                  </a:lnTo>
                  <a:lnTo>
                    <a:pt x="371" y="17"/>
                  </a:lnTo>
                  <a:lnTo>
                    <a:pt x="373" y="17"/>
                  </a:lnTo>
                  <a:lnTo>
                    <a:pt x="378" y="17"/>
                  </a:lnTo>
                  <a:lnTo>
                    <a:pt x="387" y="14"/>
                  </a:lnTo>
                  <a:lnTo>
                    <a:pt x="392" y="14"/>
                  </a:lnTo>
                  <a:lnTo>
                    <a:pt x="395" y="14"/>
                  </a:lnTo>
                  <a:lnTo>
                    <a:pt x="399" y="14"/>
                  </a:lnTo>
                  <a:lnTo>
                    <a:pt x="402" y="12"/>
                  </a:lnTo>
                  <a:lnTo>
                    <a:pt x="411" y="12"/>
                  </a:lnTo>
                  <a:lnTo>
                    <a:pt x="413" y="10"/>
                  </a:lnTo>
                  <a:lnTo>
                    <a:pt x="409" y="7"/>
                  </a:lnTo>
                  <a:lnTo>
                    <a:pt x="406" y="7"/>
                  </a:lnTo>
                  <a:lnTo>
                    <a:pt x="399" y="7"/>
                  </a:lnTo>
                  <a:lnTo>
                    <a:pt x="397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96" name="Freeform 816"/>
            <p:cNvSpPr>
              <a:spLocks/>
            </p:cNvSpPr>
            <p:nvPr/>
          </p:nvSpPr>
          <p:spPr bwMode="auto">
            <a:xfrm>
              <a:off x="1368" y="1092"/>
              <a:ext cx="480" cy="101"/>
            </a:xfrm>
            <a:custGeom>
              <a:avLst/>
              <a:gdLst>
                <a:gd name="T0" fmla="*/ 2147483647 w 413"/>
                <a:gd name="T1" fmla="*/ 2147483647 h 92"/>
                <a:gd name="T2" fmla="*/ 2147483647 w 413"/>
                <a:gd name="T3" fmla="*/ 2147483647 h 92"/>
                <a:gd name="T4" fmla="*/ 2147483647 w 413"/>
                <a:gd name="T5" fmla="*/ 0 h 92"/>
                <a:gd name="T6" fmla="*/ 2147483647 w 413"/>
                <a:gd name="T7" fmla="*/ 0 h 92"/>
                <a:gd name="T8" fmla="*/ 2147483647 w 413"/>
                <a:gd name="T9" fmla="*/ 2147483647 h 92"/>
                <a:gd name="T10" fmla="*/ 2147483647 w 413"/>
                <a:gd name="T11" fmla="*/ 2147483647 h 92"/>
                <a:gd name="T12" fmla="*/ 2147483647 w 413"/>
                <a:gd name="T13" fmla="*/ 2147483647 h 92"/>
                <a:gd name="T14" fmla="*/ 2147483647 w 413"/>
                <a:gd name="T15" fmla="*/ 2147483647 h 92"/>
                <a:gd name="T16" fmla="*/ 2147483647 w 413"/>
                <a:gd name="T17" fmla="*/ 2147483647 h 92"/>
                <a:gd name="T18" fmla="*/ 2147483647 w 413"/>
                <a:gd name="T19" fmla="*/ 2147483647 h 92"/>
                <a:gd name="T20" fmla="*/ 2147483647 w 413"/>
                <a:gd name="T21" fmla="*/ 2147483647 h 92"/>
                <a:gd name="T22" fmla="*/ 2147483647 w 413"/>
                <a:gd name="T23" fmla="*/ 2147483647 h 92"/>
                <a:gd name="T24" fmla="*/ 2147483647 w 413"/>
                <a:gd name="T25" fmla="*/ 2147483647 h 92"/>
                <a:gd name="T26" fmla="*/ 2147483647 w 413"/>
                <a:gd name="T27" fmla="*/ 2147483647 h 92"/>
                <a:gd name="T28" fmla="*/ 2147483647 w 413"/>
                <a:gd name="T29" fmla="*/ 2147483647 h 92"/>
                <a:gd name="T30" fmla="*/ 2147483647 w 413"/>
                <a:gd name="T31" fmla="*/ 2147483647 h 92"/>
                <a:gd name="T32" fmla="*/ 2147483647 w 413"/>
                <a:gd name="T33" fmla="*/ 2147483647 h 92"/>
                <a:gd name="T34" fmla="*/ 2147483647 w 413"/>
                <a:gd name="T35" fmla="*/ 2147483647 h 92"/>
                <a:gd name="T36" fmla="*/ 2147483647 w 413"/>
                <a:gd name="T37" fmla="*/ 2147483647 h 92"/>
                <a:gd name="T38" fmla="*/ 2147483647 w 413"/>
                <a:gd name="T39" fmla="*/ 2147483647 h 92"/>
                <a:gd name="T40" fmla="*/ 2147483647 w 413"/>
                <a:gd name="T41" fmla="*/ 2147483647 h 92"/>
                <a:gd name="T42" fmla="*/ 2147483647 w 413"/>
                <a:gd name="T43" fmla="*/ 2147483647 h 92"/>
                <a:gd name="T44" fmla="*/ 2147483647 w 413"/>
                <a:gd name="T45" fmla="*/ 2147483647 h 92"/>
                <a:gd name="T46" fmla="*/ 2147483647 w 413"/>
                <a:gd name="T47" fmla="*/ 2147483647 h 92"/>
                <a:gd name="T48" fmla="*/ 2147483647 w 413"/>
                <a:gd name="T49" fmla="*/ 2147483647 h 92"/>
                <a:gd name="T50" fmla="*/ 2147483647 w 413"/>
                <a:gd name="T51" fmla="*/ 2147483647 h 92"/>
                <a:gd name="T52" fmla="*/ 2147483647 w 413"/>
                <a:gd name="T53" fmla="*/ 2147483647 h 92"/>
                <a:gd name="T54" fmla="*/ 2147483647 w 413"/>
                <a:gd name="T55" fmla="*/ 2147483647 h 92"/>
                <a:gd name="T56" fmla="*/ 2147483647 w 413"/>
                <a:gd name="T57" fmla="*/ 2147483647 h 92"/>
                <a:gd name="T58" fmla="*/ 2147483647 w 413"/>
                <a:gd name="T59" fmla="*/ 2147483647 h 92"/>
                <a:gd name="T60" fmla="*/ 2147483647 w 413"/>
                <a:gd name="T61" fmla="*/ 2147483647 h 92"/>
                <a:gd name="T62" fmla="*/ 2147483647 w 413"/>
                <a:gd name="T63" fmla="*/ 2147483647 h 92"/>
                <a:gd name="T64" fmla="*/ 2147483647 w 413"/>
                <a:gd name="T65" fmla="*/ 2147483647 h 92"/>
                <a:gd name="T66" fmla="*/ 2147483647 w 413"/>
                <a:gd name="T67" fmla="*/ 2147483647 h 92"/>
                <a:gd name="T68" fmla="*/ 2147483647 w 413"/>
                <a:gd name="T69" fmla="*/ 2147483647 h 92"/>
                <a:gd name="T70" fmla="*/ 2147483647 w 413"/>
                <a:gd name="T71" fmla="*/ 2147483647 h 92"/>
                <a:gd name="T72" fmla="*/ 2147483647 w 413"/>
                <a:gd name="T73" fmla="*/ 2147483647 h 92"/>
                <a:gd name="T74" fmla="*/ 2147483647 w 413"/>
                <a:gd name="T75" fmla="*/ 2147483647 h 92"/>
                <a:gd name="T76" fmla="*/ 2147483647 w 413"/>
                <a:gd name="T77" fmla="*/ 2147483647 h 92"/>
                <a:gd name="T78" fmla="*/ 2147483647 w 413"/>
                <a:gd name="T79" fmla="*/ 2147483647 h 92"/>
                <a:gd name="T80" fmla="*/ 2147483647 w 413"/>
                <a:gd name="T81" fmla="*/ 2147483647 h 92"/>
                <a:gd name="T82" fmla="*/ 2147483647 w 413"/>
                <a:gd name="T83" fmla="*/ 2147483647 h 92"/>
                <a:gd name="T84" fmla="*/ 2147483647 w 413"/>
                <a:gd name="T85" fmla="*/ 2147483647 h 92"/>
                <a:gd name="T86" fmla="*/ 2147483647 w 413"/>
                <a:gd name="T87" fmla="*/ 2147483647 h 92"/>
                <a:gd name="T88" fmla="*/ 2147483647 w 413"/>
                <a:gd name="T89" fmla="*/ 2147483647 h 92"/>
                <a:gd name="T90" fmla="*/ 2147483647 w 413"/>
                <a:gd name="T91" fmla="*/ 2147483647 h 92"/>
                <a:gd name="T92" fmla="*/ 2147483647 w 413"/>
                <a:gd name="T93" fmla="*/ 2147483647 h 92"/>
                <a:gd name="T94" fmla="*/ 2147483647 w 413"/>
                <a:gd name="T95" fmla="*/ 2147483647 h 92"/>
                <a:gd name="T96" fmla="*/ 2147483647 w 413"/>
                <a:gd name="T97" fmla="*/ 2147483647 h 92"/>
                <a:gd name="T98" fmla="*/ 2147483647 w 413"/>
                <a:gd name="T99" fmla="*/ 2147483647 h 92"/>
                <a:gd name="T100" fmla="*/ 2147483647 w 413"/>
                <a:gd name="T101" fmla="*/ 2147483647 h 92"/>
                <a:gd name="T102" fmla="*/ 2147483647 w 413"/>
                <a:gd name="T103" fmla="*/ 2147483647 h 92"/>
                <a:gd name="T104" fmla="*/ 2147483647 w 413"/>
                <a:gd name="T105" fmla="*/ 2147483647 h 92"/>
                <a:gd name="T106" fmla="*/ 2147483647 w 413"/>
                <a:gd name="T107" fmla="*/ 2147483647 h 92"/>
                <a:gd name="T108" fmla="*/ 2147483647 w 413"/>
                <a:gd name="T109" fmla="*/ 2147483647 h 92"/>
                <a:gd name="T110" fmla="*/ 2147483647 w 413"/>
                <a:gd name="T111" fmla="*/ 2147483647 h 92"/>
                <a:gd name="T112" fmla="*/ 2147483647 w 413"/>
                <a:gd name="T113" fmla="*/ 2147483647 h 92"/>
                <a:gd name="T114" fmla="*/ 2147483647 w 413"/>
                <a:gd name="T115" fmla="*/ 2147483647 h 92"/>
                <a:gd name="T116" fmla="*/ 2147483647 w 413"/>
                <a:gd name="T117" fmla="*/ 2147483647 h 92"/>
                <a:gd name="T118" fmla="*/ 2147483647 w 413"/>
                <a:gd name="T119" fmla="*/ 2147483647 h 92"/>
                <a:gd name="T120" fmla="*/ 2147483647 w 413"/>
                <a:gd name="T121" fmla="*/ 2147483647 h 9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13"/>
                <a:gd name="T184" fmla="*/ 0 h 92"/>
                <a:gd name="T185" fmla="*/ 413 w 413"/>
                <a:gd name="T186" fmla="*/ 92 h 9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13" h="92">
                  <a:moveTo>
                    <a:pt x="397" y="7"/>
                  </a:moveTo>
                  <a:lnTo>
                    <a:pt x="392" y="7"/>
                  </a:lnTo>
                  <a:lnTo>
                    <a:pt x="390" y="7"/>
                  </a:lnTo>
                  <a:lnTo>
                    <a:pt x="383" y="7"/>
                  </a:lnTo>
                  <a:lnTo>
                    <a:pt x="385" y="7"/>
                  </a:lnTo>
                  <a:lnTo>
                    <a:pt x="387" y="7"/>
                  </a:lnTo>
                  <a:lnTo>
                    <a:pt x="380" y="5"/>
                  </a:lnTo>
                  <a:lnTo>
                    <a:pt x="376" y="5"/>
                  </a:lnTo>
                  <a:lnTo>
                    <a:pt x="378" y="3"/>
                  </a:lnTo>
                  <a:lnTo>
                    <a:pt x="371" y="3"/>
                  </a:lnTo>
                  <a:lnTo>
                    <a:pt x="366" y="3"/>
                  </a:lnTo>
                  <a:lnTo>
                    <a:pt x="362" y="3"/>
                  </a:lnTo>
                  <a:lnTo>
                    <a:pt x="357" y="3"/>
                  </a:lnTo>
                  <a:lnTo>
                    <a:pt x="352" y="3"/>
                  </a:lnTo>
                  <a:lnTo>
                    <a:pt x="354" y="3"/>
                  </a:lnTo>
                  <a:lnTo>
                    <a:pt x="354" y="5"/>
                  </a:lnTo>
                  <a:lnTo>
                    <a:pt x="352" y="3"/>
                  </a:lnTo>
                  <a:lnTo>
                    <a:pt x="350" y="3"/>
                  </a:lnTo>
                  <a:lnTo>
                    <a:pt x="347" y="3"/>
                  </a:lnTo>
                  <a:lnTo>
                    <a:pt x="340" y="3"/>
                  </a:lnTo>
                  <a:lnTo>
                    <a:pt x="333" y="5"/>
                  </a:lnTo>
                  <a:lnTo>
                    <a:pt x="326" y="5"/>
                  </a:lnTo>
                  <a:lnTo>
                    <a:pt x="321" y="5"/>
                  </a:lnTo>
                  <a:lnTo>
                    <a:pt x="307" y="5"/>
                  </a:lnTo>
                  <a:lnTo>
                    <a:pt x="310" y="5"/>
                  </a:lnTo>
                  <a:lnTo>
                    <a:pt x="331" y="3"/>
                  </a:lnTo>
                  <a:lnTo>
                    <a:pt x="336" y="3"/>
                  </a:lnTo>
                  <a:lnTo>
                    <a:pt x="338" y="0"/>
                  </a:lnTo>
                  <a:lnTo>
                    <a:pt x="326" y="0"/>
                  </a:lnTo>
                  <a:lnTo>
                    <a:pt x="324" y="0"/>
                  </a:lnTo>
                  <a:lnTo>
                    <a:pt x="319" y="0"/>
                  </a:lnTo>
                  <a:lnTo>
                    <a:pt x="314" y="0"/>
                  </a:lnTo>
                  <a:lnTo>
                    <a:pt x="307" y="0"/>
                  </a:lnTo>
                  <a:lnTo>
                    <a:pt x="300" y="0"/>
                  </a:lnTo>
                  <a:lnTo>
                    <a:pt x="298" y="0"/>
                  </a:lnTo>
                  <a:lnTo>
                    <a:pt x="295" y="0"/>
                  </a:lnTo>
                  <a:lnTo>
                    <a:pt x="291" y="0"/>
                  </a:lnTo>
                  <a:lnTo>
                    <a:pt x="288" y="0"/>
                  </a:lnTo>
                  <a:lnTo>
                    <a:pt x="286" y="0"/>
                  </a:lnTo>
                  <a:lnTo>
                    <a:pt x="279" y="0"/>
                  </a:lnTo>
                  <a:lnTo>
                    <a:pt x="267" y="0"/>
                  </a:lnTo>
                  <a:lnTo>
                    <a:pt x="265" y="0"/>
                  </a:lnTo>
                  <a:lnTo>
                    <a:pt x="262" y="0"/>
                  </a:lnTo>
                  <a:lnTo>
                    <a:pt x="255" y="0"/>
                  </a:lnTo>
                  <a:lnTo>
                    <a:pt x="250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6" y="3"/>
                  </a:lnTo>
                  <a:lnTo>
                    <a:pt x="239" y="3"/>
                  </a:lnTo>
                  <a:lnTo>
                    <a:pt x="241" y="3"/>
                  </a:lnTo>
                  <a:lnTo>
                    <a:pt x="243" y="5"/>
                  </a:lnTo>
                  <a:lnTo>
                    <a:pt x="239" y="3"/>
                  </a:lnTo>
                  <a:lnTo>
                    <a:pt x="232" y="3"/>
                  </a:lnTo>
                  <a:lnTo>
                    <a:pt x="229" y="0"/>
                  </a:lnTo>
                  <a:lnTo>
                    <a:pt x="224" y="0"/>
                  </a:lnTo>
                  <a:lnTo>
                    <a:pt x="220" y="0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89" y="3"/>
                  </a:lnTo>
                  <a:lnTo>
                    <a:pt x="199" y="3"/>
                  </a:lnTo>
                  <a:lnTo>
                    <a:pt x="201" y="3"/>
                  </a:lnTo>
                  <a:lnTo>
                    <a:pt x="201" y="5"/>
                  </a:lnTo>
                  <a:lnTo>
                    <a:pt x="203" y="5"/>
                  </a:lnTo>
                  <a:lnTo>
                    <a:pt x="215" y="7"/>
                  </a:lnTo>
                  <a:lnTo>
                    <a:pt x="203" y="7"/>
                  </a:lnTo>
                  <a:lnTo>
                    <a:pt x="206" y="7"/>
                  </a:lnTo>
                  <a:lnTo>
                    <a:pt x="206" y="5"/>
                  </a:lnTo>
                  <a:lnTo>
                    <a:pt x="196" y="5"/>
                  </a:lnTo>
                  <a:lnTo>
                    <a:pt x="194" y="5"/>
                  </a:lnTo>
                  <a:lnTo>
                    <a:pt x="191" y="3"/>
                  </a:lnTo>
                  <a:lnTo>
                    <a:pt x="189" y="3"/>
                  </a:lnTo>
                  <a:lnTo>
                    <a:pt x="177" y="3"/>
                  </a:lnTo>
                  <a:lnTo>
                    <a:pt x="175" y="3"/>
                  </a:lnTo>
                  <a:lnTo>
                    <a:pt x="173" y="3"/>
                  </a:lnTo>
                  <a:lnTo>
                    <a:pt x="170" y="3"/>
                  </a:lnTo>
                  <a:lnTo>
                    <a:pt x="168" y="3"/>
                  </a:lnTo>
                  <a:lnTo>
                    <a:pt x="165" y="3"/>
                  </a:lnTo>
                  <a:lnTo>
                    <a:pt x="163" y="3"/>
                  </a:lnTo>
                  <a:lnTo>
                    <a:pt x="161" y="3"/>
                  </a:lnTo>
                  <a:lnTo>
                    <a:pt x="161" y="0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1" y="3"/>
                  </a:lnTo>
                  <a:lnTo>
                    <a:pt x="149" y="3"/>
                  </a:lnTo>
                  <a:lnTo>
                    <a:pt x="151" y="5"/>
                  </a:lnTo>
                  <a:lnTo>
                    <a:pt x="158" y="5"/>
                  </a:lnTo>
                  <a:lnTo>
                    <a:pt x="149" y="5"/>
                  </a:lnTo>
                  <a:lnTo>
                    <a:pt x="151" y="5"/>
                  </a:lnTo>
                  <a:lnTo>
                    <a:pt x="144" y="3"/>
                  </a:lnTo>
                  <a:lnTo>
                    <a:pt x="130" y="3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9" y="5"/>
                  </a:lnTo>
                  <a:lnTo>
                    <a:pt x="142" y="5"/>
                  </a:lnTo>
                  <a:lnTo>
                    <a:pt x="142" y="7"/>
                  </a:lnTo>
                  <a:lnTo>
                    <a:pt x="144" y="7"/>
                  </a:lnTo>
                  <a:lnTo>
                    <a:pt x="142" y="7"/>
                  </a:lnTo>
                  <a:lnTo>
                    <a:pt x="130" y="5"/>
                  </a:lnTo>
                  <a:lnTo>
                    <a:pt x="121" y="5"/>
                  </a:lnTo>
                  <a:lnTo>
                    <a:pt x="118" y="5"/>
                  </a:lnTo>
                  <a:lnTo>
                    <a:pt x="116" y="7"/>
                  </a:lnTo>
                  <a:lnTo>
                    <a:pt x="118" y="7"/>
                  </a:lnTo>
                  <a:lnTo>
                    <a:pt x="121" y="7"/>
                  </a:lnTo>
                  <a:lnTo>
                    <a:pt x="125" y="7"/>
                  </a:lnTo>
                  <a:lnTo>
                    <a:pt x="128" y="7"/>
                  </a:lnTo>
                  <a:lnTo>
                    <a:pt x="116" y="7"/>
                  </a:lnTo>
                  <a:lnTo>
                    <a:pt x="113" y="10"/>
                  </a:lnTo>
                  <a:lnTo>
                    <a:pt x="116" y="10"/>
                  </a:lnTo>
                  <a:lnTo>
                    <a:pt x="130" y="12"/>
                  </a:lnTo>
                  <a:lnTo>
                    <a:pt x="139" y="12"/>
                  </a:lnTo>
                  <a:lnTo>
                    <a:pt x="142" y="12"/>
                  </a:lnTo>
                  <a:lnTo>
                    <a:pt x="139" y="14"/>
                  </a:lnTo>
                  <a:lnTo>
                    <a:pt x="144" y="14"/>
                  </a:lnTo>
                  <a:lnTo>
                    <a:pt x="132" y="14"/>
                  </a:lnTo>
                  <a:lnTo>
                    <a:pt x="125" y="12"/>
                  </a:lnTo>
                  <a:lnTo>
                    <a:pt x="116" y="10"/>
                  </a:lnTo>
                  <a:lnTo>
                    <a:pt x="109" y="10"/>
                  </a:lnTo>
                  <a:lnTo>
                    <a:pt x="109" y="12"/>
                  </a:lnTo>
                  <a:lnTo>
                    <a:pt x="113" y="12"/>
                  </a:lnTo>
                  <a:lnTo>
                    <a:pt x="118" y="12"/>
                  </a:lnTo>
                  <a:lnTo>
                    <a:pt x="109" y="12"/>
                  </a:lnTo>
                  <a:lnTo>
                    <a:pt x="106" y="10"/>
                  </a:lnTo>
                  <a:lnTo>
                    <a:pt x="104" y="10"/>
                  </a:lnTo>
                  <a:lnTo>
                    <a:pt x="99" y="10"/>
                  </a:lnTo>
                  <a:lnTo>
                    <a:pt x="97" y="10"/>
                  </a:lnTo>
                  <a:lnTo>
                    <a:pt x="95" y="10"/>
                  </a:lnTo>
                  <a:lnTo>
                    <a:pt x="90" y="10"/>
                  </a:lnTo>
                  <a:lnTo>
                    <a:pt x="87" y="10"/>
                  </a:lnTo>
                  <a:lnTo>
                    <a:pt x="90" y="7"/>
                  </a:lnTo>
                  <a:lnTo>
                    <a:pt x="83" y="7"/>
                  </a:lnTo>
                  <a:lnTo>
                    <a:pt x="76" y="7"/>
                  </a:lnTo>
                  <a:lnTo>
                    <a:pt x="73" y="10"/>
                  </a:lnTo>
                  <a:lnTo>
                    <a:pt x="76" y="10"/>
                  </a:lnTo>
                  <a:lnTo>
                    <a:pt x="78" y="10"/>
                  </a:lnTo>
                  <a:lnTo>
                    <a:pt x="71" y="12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71" y="12"/>
                  </a:lnTo>
                  <a:lnTo>
                    <a:pt x="83" y="14"/>
                  </a:lnTo>
                  <a:lnTo>
                    <a:pt x="90" y="14"/>
                  </a:lnTo>
                  <a:lnTo>
                    <a:pt x="87" y="14"/>
                  </a:lnTo>
                  <a:lnTo>
                    <a:pt x="90" y="14"/>
                  </a:lnTo>
                  <a:lnTo>
                    <a:pt x="85" y="14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76" y="14"/>
                  </a:lnTo>
                  <a:lnTo>
                    <a:pt x="71" y="14"/>
                  </a:lnTo>
                  <a:lnTo>
                    <a:pt x="64" y="14"/>
                  </a:lnTo>
                  <a:lnTo>
                    <a:pt x="61" y="14"/>
                  </a:lnTo>
                  <a:lnTo>
                    <a:pt x="64" y="14"/>
                  </a:lnTo>
                  <a:lnTo>
                    <a:pt x="61" y="14"/>
                  </a:lnTo>
                  <a:lnTo>
                    <a:pt x="59" y="14"/>
                  </a:lnTo>
                  <a:lnTo>
                    <a:pt x="54" y="12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45" y="12"/>
                  </a:lnTo>
                  <a:lnTo>
                    <a:pt x="40" y="12"/>
                  </a:lnTo>
                  <a:lnTo>
                    <a:pt x="38" y="14"/>
                  </a:lnTo>
                  <a:lnTo>
                    <a:pt x="33" y="14"/>
                  </a:lnTo>
                  <a:lnTo>
                    <a:pt x="36" y="14"/>
                  </a:lnTo>
                  <a:lnTo>
                    <a:pt x="38" y="17"/>
                  </a:lnTo>
                  <a:lnTo>
                    <a:pt x="31" y="14"/>
                  </a:lnTo>
                  <a:lnTo>
                    <a:pt x="33" y="17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4" y="14"/>
                  </a:lnTo>
                  <a:lnTo>
                    <a:pt x="19" y="14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5" y="17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7" y="19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14" y="19"/>
                  </a:lnTo>
                  <a:lnTo>
                    <a:pt x="17" y="19"/>
                  </a:lnTo>
                  <a:lnTo>
                    <a:pt x="19" y="19"/>
                  </a:lnTo>
                  <a:lnTo>
                    <a:pt x="21" y="19"/>
                  </a:lnTo>
                  <a:lnTo>
                    <a:pt x="24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36" y="19"/>
                  </a:lnTo>
                  <a:lnTo>
                    <a:pt x="28" y="19"/>
                  </a:lnTo>
                  <a:lnTo>
                    <a:pt x="19" y="21"/>
                  </a:lnTo>
                  <a:lnTo>
                    <a:pt x="24" y="21"/>
                  </a:lnTo>
                  <a:lnTo>
                    <a:pt x="24" y="24"/>
                  </a:lnTo>
                  <a:lnTo>
                    <a:pt x="40" y="21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61" y="19"/>
                  </a:lnTo>
                  <a:lnTo>
                    <a:pt x="64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1" y="21"/>
                  </a:lnTo>
                  <a:lnTo>
                    <a:pt x="54" y="21"/>
                  </a:lnTo>
                  <a:lnTo>
                    <a:pt x="52" y="21"/>
                  </a:lnTo>
                  <a:lnTo>
                    <a:pt x="47" y="21"/>
                  </a:lnTo>
                  <a:lnTo>
                    <a:pt x="36" y="24"/>
                  </a:lnTo>
                  <a:lnTo>
                    <a:pt x="31" y="24"/>
                  </a:lnTo>
                  <a:lnTo>
                    <a:pt x="38" y="24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31" y="26"/>
                  </a:lnTo>
                  <a:lnTo>
                    <a:pt x="33" y="29"/>
                  </a:lnTo>
                  <a:lnTo>
                    <a:pt x="38" y="29"/>
                  </a:lnTo>
                  <a:lnTo>
                    <a:pt x="45" y="26"/>
                  </a:lnTo>
                  <a:lnTo>
                    <a:pt x="64" y="26"/>
                  </a:lnTo>
                  <a:lnTo>
                    <a:pt x="76" y="26"/>
                  </a:lnTo>
                  <a:lnTo>
                    <a:pt x="83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7" y="24"/>
                  </a:lnTo>
                  <a:lnTo>
                    <a:pt x="92" y="26"/>
                  </a:lnTo>
                  <a:lnTo>
                    <a:pt x="83" y="26"/>
                  </a:lnTo>
                  <a:lnTo>
                    <a:pt x="73" y="29"/>
                  </a:lnTo>
                  <a:lnTo>
                    <a:pt x="64" y="29"/>
                  </a:lnTo>
                  <a:lnTo>
                    <a:pt x="57" y="29"/>
                  </a:lnTo>
                  <a:lnTo>
                    <a:pt x="50" y="29"/>
                  </a:lnTo>
                  <a:lnTo>
                    <a:pt x="47" y="29"/>
                  </a:lnTo>
                  <a:lnTo>
                    <a:pt x="38" y="29"/>
                  </a:lnTo>
                  <a:lnTo>
                    <a:pt x="36" y="29"/>
                  </a:lnTo>
                  <a:lnTo>
                    <a:pt x="40" y="31"/>
                  </a:lnTo>
                  <a:lnTo>
                    <a:pt x="45" y="31"/>
                  </a:lnTo>
                  <a:lnTo>
                    <a:pt x="50" y="31"/>
                  </a:lnTo>
                  <a:lnTo>
                    <a:pt x="52" y="31"/>
                  </a:lnTo>
                  <a:lnTo>
                    <a:pt x="59" y="33"/>
                  </a:lnTo>
                  <a:lnTo>
                    <a:pt x="64" y="33"/>
                  </a:lnTo>
                  <a:lnTo>
                    <a:pt x="66" y="33"/>
                  </a:lnTo>
                  <a:lnTo>
                    <a:pt x="69" y="33"/>
                  </a:lnTo>
                  <a:lnTo>
                    <a:pt x="71" y="33"/>
                  </a:lnTo>
                  <a:lnTo>
                    <a:pt x="71" y="31"/>
                  </a:lnTo>
                  <a:lnTo>
                    <a:pt x="73" y="31"/>
                  </a:lnTo>
                  <a:lnTo>
                    <a:pt x="76" y="31"/>
                  </a:lnTo>
                  <a:lnTo>
                    <a:pt x="76" y="29"/>
                  </a:lnTo>
                  <a:lnTo>
                    <a:pt x="78" y="29"/>
                  </a:lnTo>
                  <a:lnTo>
                    <a:pt x="83" y="29"/>
                  </a:lnTo>
                  <a:lnTo>
                    <a:pt x="87" y="26"/>
                  </a:lnTo>
                  <a:lnTo>
                    <a:pt x="95" y="26"/>
                  </a:lnTo>
                  <a:lnTo>
                    <a:pt x="106" y="26"/>
                  </a:lnTo>
                  <a:lnTo>
                    <a:pt x="109" y="26"/>
                  </a:lnTo>
                  <a:lnTo>
                    <a:pt x="132" y="26"/>
                  </a:lnTo>
                  <a:lnTo>
                    <a:pt x="125" y="26"/>
                  </a:lnTo>
                  <a:lnTo>
                    <a:pt x="118" y="26"/>
                  </a:lnTo>
                  <a:lnTo>
                    <a:pt x="111" y="26"/>
                  </a:lnTo>
                  <a:lnTo>
                    <a:pt x="109" y="26"/>
                  </a:lnTo>
                  <a:lnTo>
                    <a:pt x="104" y="29"/>
                  </a:lnTo>
                  <a:lnTo>
                    <a:pt x="97" y="29"/>
                  </a:lnTo>
                  <a:lnTo>
                    <a:pt x="90" y="29"/>
                  </a:lnTo>
                  <a:lnTo>
                    <a:pt x="87" y="29"/>
                  </a:lnTo>
                  <a:lnTo>
                    <a:pt x="85" y="29"/>
                  </a:lnTo>
                  <a:lnTo>
                    <a:pt x="83" y="29"/>
                  </a:lnTo>
                  <a:lnTo>
                    <a:pt x="80" y="31"/>
                  </a:lnTo>
                  <a:lnTo>
                    <a:pt x="78" y="31"/>
                  </a:lnTo>
                  <a:lnTo>
                    <a:pt x="76" y="33"/>
                  </a:lnTo>
                  <a:lnTo>
                    <a:pt x="80" y="33"/>
                  </a:lnTo>
                  <a:lnTo>
                    <a:pt x="85" y="33"/>
                  </a:lnTo>
                  <a:lnTo>
                    <a:pt x="87" y="33"/>
                  </a:lnTo>
                  <a:lnTo>
                    <a:pt x="90" y="33"/>
                  </a:lnTo>
                  <a:lnTo>
                    <a:pt x="92" y="33"/>
                  </a:lnTo>
                  <a:lnTo>
                    <a:pt x="87" y="33"/>
                  </a:lnTo>
                  <a:lnTo>
                    <a:pt x="90" y="33"/>
                  </a:lnTo>
                  <a:lnTo>
                    <a:pt x="95" y="33"/>
                  </a:lnTo>
                  <a:lnTo>
                    <a:pt x="95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6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9" y="31"/>
                  </a:lnTo>
                  <a:lnTo>
                    <a:pt x="111" y="31"/>
                  </a:lnTo>
                  <a:lnTo>
                    <a:pt x="109" y="31"/>
                  </a:lnTo>
                  <a:lnTo>
                    <a:pt x="109" y="33"/>
                  </a:lnTo>
                  <a:lnTo>
                    <a:pt x="111" y="33"/>
                  </a:lnTo>
                  <a:lnTo>
                    <a:pt x="113" y="33"/>
                  </a:lnTo>
                  <a:lnTo>
                    <a:pt x="116" y="33"/>
                  </a:lnTo>
                  <a:lnTo>
                    <a:pt x="121" y="31"/>
                  </a:lnTo>
                  <a:lnTo>
                    <a:pt x="125" y="31"/>
                  </a:lnTo>
                  <a:lnTo>
                    <a:pt x="128" y="31"/>
                  </a:lnTo>
                  <a:lnTo>
                    <a:pt x="125" y="29"/>
                  </a:lnTo>
                  <a:lnTo>
                    <a:pt x="130" y="29"/>
                  </a:lnTo>
                  <a:lnTo>
                    <a:pt x="132" y="29"/>
                  </a:lnTo>
                  <a:lnTo>
                    <a:pt x="130" y="29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28" y="31"/>
                  </a:lnTo>
                  <a:lnTo>
                    <a:pt x="125" y="31"/>
                  </a:lnTo>
                  <a:lnTo>
                    <a:pt x="121" y="33"/>
                  </a:lnTo>
                  <a:lnTo>
                    <a:pt x="116" y="33"/>
                  </a:lnTo>
                  <a:lnTo>
                    <a:pt x="113" y="33"/>
                  </a:lnTo>
                  <a:lnTo>
                    <a:pt x="116" y="36"/>
                  </a:lnTo>
                  <a:lnTo>
                    <a:pt x="132" y="33"/>
                  </a:lnTo>
                  <a:lnTo>
                    <a:pt x="147" y="31"/>
                  </a:lnTo>
                  <a:lnTo>
                    <a:pt x="161" y="31"/>
                  </a:lnTo>
                  <a:lnTo>
                    <a:pt x="163" y="29"/>
                  </a:lnTo>
                  <a:lnTo>
                    <a:pt x="165" y="29"/>
                  </a:lnTo>
                  <a:lnTo>
                    <a:pt x="163" y="29"/>
                  </a:lnTo>
                  <a:lnTo>
                    <a:pt x="163" y="26"/>
                  </a:lnTo>
                  <a:lnTo>
                    <a:pt x="165" y="26"/>
                  </a:lnTo>
                  <a:lnTo>
                    <a:pt x="158" y="26"/>
                  </a:lnTo>
                  <a:lnTo>
                    <a:pt x="161" y="24"/>
                  </a:lnTo>
                  <a:lnTo>
                    <a:pt x="161" y="26"/>
                  </a:lnTo>
                  <a:lnTo>
                    <a:pt x="168" y="26"/>
                  </a:lnTo>
                  <a:lnTo>
                    <a:pt x="170" y="26"/>
                  </a:lnTo>
                  <a:lnTo>
                    <a:pt x="168" y="26"/>
                  </a:lnTo>
                  <a:lnTo>
                    <a:pt x="170" y="24"/>
                  </a:lnTo>
                  <a:lnTo>
                    <a:pt x="175" y="24"/>
                  </a:lnTo>
                  <a:lnTo>
                    <a:pt x="191" y="21"/>
                  </a:lnTo>
                  <a:lnTo>
                    <a:pt x="194" y="21"/>
                  </a:lnTo>
                  <a:lnTo>
                    <a:pt x="189" y="21"/>
                  </a:lnTo>
                  <a:lnTo>
                    <a:pt x="180" y="24"/>
                  </a:lnTo>
                  <a:lnTo>
                    <a:pt x="177" y="24"/>
                  </a:lnTo>
                  <a:lnTo>
                    <a:pt x="175" y="26"/>
                  </a:lnTo>
                  <a:lnTo>
                    <a:pt x="173" y="26"/>
                  </a:lnTo>
                  <a:lnTo>
                    <a:pt x="168" y="29"/>
                  </a:lnTo>
                  <a:lnTo>
                    <a:pt x="170" y="29"/>
                  </a:lnTo>
                  <a:lnTo>
                    <a:pt x="189" y="29"/>
                  </a:lnTo>
                  <a:lnTo>
                    <a:pt x="201" y="29"/>
                  </a:lnTo>
                  <a:lnTo>
                    <a:pt x="222" y="29"/>
                  </a:lnTo>
                  <a:lnTo>
                    <a:pt x="217" y="29"/>
                  </a:lnTo>
                  <a:lnTo>
                    <a:pt x="213" y="29"/>
                  </a:lnTo>
                  <a:lnTo>
                    <a:pt x="210" y="29"/>
                  </a:lnTo>
                  <a:lnTo>
                    <a:pt x="206" y="29"/>
                  </a:lnTo>
                  <a:lnTo>
                    <a:pt x="208" y="29"/>
                  </a:lnTo>
                  <a:lnTo>
                    <a:pt x="208" y="31"/>
                  </a:lnTo>
                  <a:lnTo>
                    <a:pt x="206" y="31"/>
                  </a:lnTo>
                  <a:lnTo>
                    <a:pt x="203" y="29"/>
                  </a:lnTo>
                  <a:lnTo>
                    <a:pt x="196" y="31"/>
                  </a:lnTo>
                  <a:lnTo>
                    <a:pt x="191" y="29"/>
                  </a:lnTo>
                  <a:lnTo>
                    <a:pt x="191" y="31"/>
                  </a:lnTo>
                  <a:lnTo>
                    <a:pt x="189" y="31"/>
                  </a:lnTo>
                  <a:lnTo>
                    <a:pt x="184" y="31"/>
                  </a:lnTo>
                  <a:lnTo>
                    <a:pt x="173" y="31"/>
                  </a:lnTo>
                  <a:lnTo>
                    <a:pt x="165" y="31"/>
                  </a:lnTo>
                  <a:lnTo>
                    <a:pt x="161" y="33"/>
                  </a:lnTo>
                  <a:lnTo>
                    <a:pt x="158" y="33"/>
                  </a:lnTo>
                  <a:lnTo>
                    <a:pt x="156" y="33"/>
                  </a:lnTo>
                  <a:lnTo>
                    <a:pt x="158" y="33"/>
                  </a:lnTo>
                  <a:lnTo>
                    <a:pt x="170" y="33"/>
                  </a:lnTo>
                  <a:lnTo>
                    <a:pt x="173" y="33"/>
                  </a:lnTo>
                  <a:lnTo>
                    <a:pt x="182" y="33"/>
                  </a:lnTo>
                  <a:lnTo>
                    <a:pt x="168" y="33"/>
                  </a:lnTo>
                  <a:lnTo>
                    <a:pt x="158" y="33"/>
                  </a:lnTo>
                  <a:lnTo>
                    <a:pt x="154" y="33"/>
                  </a:lnTo>
                  <a:lnTo>
                    <a:pt x="151" y="33"/>
                  </a:lnTo>
                  <a:lnTo>
                    <a:pt x="156" y="36"/>
                  </a:lnTo>
                  <a:lnTo>
                    <a:pt x="154" y="36"/>
                  </a:lnTo>
                  <a:lnTo>
                    <a:pt x="151" y="36"/>
                  </a:lnTo>
                  <a:lnTo>
                    <a:pt x="149" y="36"/>
                  </a:lnTo>
                  <a:lnTo>
                    <a:pt x="142" y="36"/>
                  </a:lnTo>
                  <a:lnTo>
                    <a:pt x="135" y="36"/>
                  </a:lnTo>
                  <a:lnTo>
                    <a:pt x="130" y="36"/>
                  </a:lnTo>
                  <a:lnTo>
                    <a:pt x="123" y="36"/>
                  </a:lnTo>
                  <a:lnTo>
                    <a:pt x="116" y="36"/>
                  </a:lnTo>
                  <a:lnTo>
                    <a:pt x="116" y="38"/>
                  </a:lnTo>
                  <a:lnTo>
                    <a:pt x="128" y="40"/>
                  </a:lnTo>
                  <a:lnTo>
                    <a:pt x="139" y="43"/>
                  </a:lnTo>
                  <a:lnTo>
                    <a:pt x="135" y="43"/>
                  </a:lnTo>
                  <a:lnTo>
                    <a:pt x="137" y="43"/>
                  </a:lnTo>
                  <a:lnTo>
                    <a:pt x="137" y="45"/>
                  </a:lnTo>
                  <a:lnTo>
                    <a:pt x="139" y="45"/>
                  </a:lnTo>
                  <a:lnTo>
                    <a:pt x="144" y="45"/>
                  </a:lnTo>
                  <a:lnTo>
                    <a:pt x="149" y="45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56" y="45"/>
                  </a:lnTo>
                  <a:lnTo>
                    <a:pt x="149" y="47"/>
                  </a:lnTo>
                  <a:lnTo>
                    <a:pt x="139" y="47"/>
                  </a:lnTo>
                  <a:lnTo>
                    <a:pt x="137" y="47"/>
                  </a:lnTo>
                  <a:lnTo>
                    <a:pt x="135" y="47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30" y="45"/>
                  </a:lnTo>
                  <a:lnTo>
                    <a:pt x="130" y="43"/>
                  </a:lnTo>
                  <a:lnTo>
                    <a:pt x="106" y="38"/>
                  </a:lnTo>
                  <a:lnTo>
                    <a:pt x="104" y="38"/>
                  </a:lnTo>
                  <a:lnTo>
                    <a:pt x="99" y="38"/>
                  </a:lnTo>
                  <a:lnTo>
                    <a:pt x="95" y="38"/>
                  </a:lnTo>
                  <a:lnTo>
                    <a:pt x="92" y="38"/>
                  </a:lnTo>
                  <a:lnTo>
                    <a:pt x="83" y="36"/>
                  </a:lnTo>
                  <a:lnTo>
                    <a:pt x="76" y="36"/>
                  </a:lnTo>
                  <a:lnTo>
                    <a:pt x="73" y="36"/>
                  </a:lnTo>
                  <a:lnTo>
                    <a:pt x="73" y="38"/>
                  </a:lnTo>
                  <a:lnTo>
                    <a:pt x="71" y="38"/>
                  </a:lnTo>
                  <a:lnTo>
                    <a:pt x="71" y="40"/>
                  </a:lnTo>
                  <a:lnTo>
                    <a:pt x="85" y="40"/>
                  </a:lnTo>
                  <a:lnTo>
                    <a:pt x="87" y="43"/>
                  </a:lnTo>
                  <a:lnTo>
                    <a:pt x="78" y="40"/>
                  </a:lnTo>
                  <a:lnTo>
                    <a:pt x="76" y="40"/>
                  </a:lnTo>
                  <a:lnTo>
                    <a:pt x="73" y="40"/>
                  </a:lnTo>
                  <a:lnTo>
                    <a:pt x="73" y="43"/>
                  </a:lnTo>
                  <a:lnTo>
                    <a:pt x="76" y="43"/>
                  </a:lnTo>
                  <a:lnTo>
                    <a:pt x="80" y="45"/>
                  </a:lnTo>
                  <a:lnTo>
                    <a:pt x="85" y="45"/>
                  </a:lnTo>
                  <a:lnTo>
                    <a:pt x="90" y="45"/>
                  </a:lnTo>
                  <a:lnTo>
                    <a:pt x="92" y="45"/>
                  </a:lnTo>
                  <a:lnTo>
                    <a:pt x="92" y="47"/>
                  </a:lnTo>
                  <a:lnTo>
                    <a:pt x="95" y="47"/>
                  </a:lnTo>
                  <a:lnTo>
                    <a:pt x="99" y="47"/>
                  </a:lnTo>
                  <a:lnTo>
                    <a:pt x="99" y="50"/>
                  </a:lnTo>
                  <a:lnTo>
                    <a:pt x="102" y="50"/>
                  </a:lnTo>
                  <a:lnTo>
                    <a:pt x="99" y="50"/>
                  </a:lnTo>
                  <a:lnTo>
                    <a:pt x="102" y="52"/>
                  </a:lnTo>
                  <a:lnTo>
                    <a:pt x="106" y="52"/>
                  </a:lnTo>
                  <a:lnTo>
                    <a:pt x="109" y="52"/>
                  </a:lnTo>
                  <a:lnTo>
                    <a:pt x="111" y="52"/>
                  </a:lnTo>
                  <a:lnTo>
                    <a:pt x="111" y="55"/>
                  </a:lnTo>
                  <a:lnTo>
                    <a:pt x="113" y="55"/>
                  </a:lnTo>
                  <a:lnTo>
                    <a:pt x="116" y="55"/>
                  </a:lnTo>
                  <a:lnTo>
                    <a:pt x="113" y="55"/>
                  </a:lnTo>
                  <a:lnTo>
                    <a:pt x="109" y="55"/>
                  </a:lnTo>
                  <a:lnTo>
                    <a:pt x="106" y="55"/>
                  </a:lnTo>
                  <a:lnTo>
                    <a:pt x="104" y="52"/>
                  </a:lnTo>
                  <a:lnTo>
                    <a:pt x="99" y="52"/>
                  </a:lnTo>
                  <a:lnTo>
                    <a:pt x="97" y="52"/>
                  </a:lnTo>
                  <a:lnTo>
                    <a:pt x="95" y="55"/>
                  </a:lnTo>
                  <a:lnTo>
                    <a:pt x="97" y="55"/>
                  </a:lnTo>
                  <a:lnTo>
                    <a:pt x="99" y="55"/>
                  </a:lnTo>
                  <a:lnTo>
                    <a:pt x="104" y="55"/>
                  </a:lnTo>
                  <a:lnTo>
                    <a:pt x="118" y="55"/>
                  </a:lnTo>
                  <a:lnTo>
                    <a:pt x="123" y="57"/>
                  </a:lnTo>
                  <a:lnTo>
                    <a:pt x="130" y="57"/>
                  </a:lnTo>
                  <a:lnTo>
                    <a:pt x="132" y="57"/>
                  </a:lnTo>
                  <a:lnTo>
                    <a:pt x="132" y="55"/>
                  </a:lnTo>
                  <a:lnTo>
                    <a:pt x="135" y="55"/>
                  </a:lnTo>
                  <a:lnTo>
                    <a:pt x="137" y="55"/>
                  </a:lnTo>
                  <a:lnTo>
                    <a:pt x="139" y="55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5" y="57"/>
                  </a:lnTo>
                  <a:lnTo>
                    <a:pt x="132" y="57"/>
                  </a:lnTo>
                  <a:lnTo>
                    <a:pt x="130" y="57"/>
                  </a:lnTo>
                  <a:lnTo>
                    <a:pt x="128" y="57"/>
                  </a:lnTo>
                  <a:lnTo>
                    <a:pt x="118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7"/>
                  </a:lnTo>
                  <a:lnTo>
                    <a:pt x="123" y="57"/>
                  </a:lnTo>
                  <a:lnTo>
                    <a:pt x="123" y="59"/>
                  </a:lnTo>
                  <a:lnTo>
                    <a:pt x="130" y="59"/>
                  </a:lnTo>
                  <a:lnTo>
                    <a:pt x="125" y="59"/>
                  </a:lnTo>
                  <a:lnTo>
                    <a:pt x="130" y="59"/>
                  </a:lnTo>
                  <a:lnTo>
                    <a:pt x="130" y="62"/>
                  </a:lnTo>
                  <a:lnTo>
                    <a:pt x="125" y="59"/>
                  </a:lnTo>
                  <a:lnTo>
                    <a:pt x="123" y="59"/>
                  </a:lnTo>
                  <a:lnTo>
                    <a:pt x="121" y="59"/>
                  </a:lnTo>
                  <a:lnTo>
                    <a:pt x="118" y="59"/>
                  </a:lnTo>
                  <a:lnTo>
                    <a:pt x="109" y="57"/>
                  </a:lnTo>
                  <a:lnTo>
                    <a:pt x="97" y="57"/>
                  </a:lnTo>
                  <a:lnTo>
                    <a:pt x="90" y="55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71" y="57"/>
                  </a:lnTo>
                  <a:lnTo>
                    <a:pt x="69" y="57"/>
                  </a:lnTo>
                  <a:lnTo>
                    <a:pt x="66" y="57"/>
                  </a:lnTo>
                  <a:lnTo>
                    <a:pt x="66" y="59"/>
                  </a:lnTo>
                  <a:lnTo>
                    <a:pt x="64" y="59"/>
                  </a:lnTo>
                  <a:lnTo>
                    <a:pt x="69" y="59"/>
                  </a:lnTo>
                  <a:lnTo>
                    <a:pt x="66" y="62"/>
                  </a:lnTo>
                  <a:lnTo>
                    <a:pt x="61" y="62"/>
                  </a:lnTo>
                  <a:lnTo>
                    <a:pt x="59" y="62"/>
                  </a:lnTo>
                  <a:lnTo>
                    <a:pt x="59" y="64"/>
                  </a:lnTo>
                  <a:lnTo>
                    <a:pt x="61" y="64"/>
                  </a:lnTo>
                  <a:lnTo>
                    <a:pt x="66" y="64"/>
                  </a:lnTo>
                  <a:lnTo>
                    <a:pt x="61" y="66"/>
                  </a:lnTo>
                  <a:lnTo>
                    <a:pt x="59" y="66"/>
                  </a:lnTo>
                  <a:lnTo>
                    <a:pt x="61" y="66"/>
                  </a:lnTo>
                  <a:lnTo>
                    <a:pt x="66" y="66"/>
                  </a:lnTo>
                  <a:lnTo>
                    <a:pt x="73" y="66"/>
                  </a:lnTo>
                  <a:lnTo>
                    <a:pt x="76" y="64"/>
                  </a:lnTo>
                  <a:lnTo>
                    <a:pt x="78" y="64"/>
                  </a:lnTo>
                  <a:lnTo>
                    <a:pt x="83" y="64"/>
                  </a:lnTo>
                  <a:lnTo>
                    <a:pt x="80" y="64"/>
                  </a:lnTo>
                  <a:lnTo>
                    <a:pt x="76" y="66"/>
                  </a:lnTo>
                  <a:lnTo>
                    <a:pt x="78" y="66"/>
                  </a:lnTo>
                  <a:lnTo>
                    <a:pt x="85" y="66"/>
                  </a:lnTo>
                  <a:lnTo>
                    <a:pt x="87" y="66"/>
                  </a:lnTo>
                  <a:lnTo>
                    <a:pt x="92" y="64"/>
                  </a:lnTo>
                  <a:lnTo>
                    <a:pt x="95" y="64"/>
                  </a:lnTo>
                  <a:lnTo>
                    <a:pt x="95" y="62"/>
                  </a:lnTo>
                  <a:lnTo>
                    <a:pt x="97" y="62"/>
                  </a:lnTo>
                  <a:lnTo>
                    <a:pt x="97" y="59"/>
                  </a:lnTo>
                  <a:lnTo>
                    <a:pt x="97" y="62"/>
                  </a:lnTo>
                  <a:lnTo>
                    <a:pt x="95" y="62"/>
                  </a:lnTo>
                  <a:lnTo>
                    <a:pt x="97" y="64"/>
                  </a:lnTo>
                  <a:lnTo>
                    <a:pt x="99" y="64"/>
                  </a:lnTo>
                  <a:lnTo>
                    <a:pt x="95" y="64"/>
                  </a:lnTo>
                  <a:lnTo>
                    <a:pt x="95" y="66"/>
                  </a:lnTo>
                  <a:lnTo>
                    <a:pt x="99" y="64"/>
                  </a:lnTo>
                  <a:lnTo>
                    <a:pt x="102" y="66"/>
                  </a:lnTo>
                  <a:lnTo>
                    <a:pt x="104" y="66"/>
                  </a:lnTo>
                  <a:lnTo>
                    <a:pt x="106" y="66"/>
                  </a:lnTo>
                  <a:lnTo>
                    <a:pt x="104" y="66"/>
                  </a:lnTo>
                  <a:lnTo>
                    <a:pt x="99" y="66"/>
                  </a:lnTo>
                  <a:lnTo>
                    <a:pt x="92" y="66"/>
                  </a:lnTo>
                  <a:lnTo>
                    <a:pt x="90" y="66"/>
                  </a:lnTo>
                  <a:lnTo>
                    <a:pt x="95" y="66"/>
                  </a:lnTo>
                  <a:lnTo>
                    <a:pt x="92" y="69"/>
                  </a:lnTo>
                  <a:lnTo>
                    <a:pt x="87" y="66"/>
                  </a:lnTo>
                  <a:lnTo>
                    <a:pt x="87" y="69"/>
                  </a:lnTo>
                  <a:lnTo>
                    <a:pt x="83" y="69"/>
                  </a:lnTo>
                  <a:lnTo>
                    <a:pt x="85" y="69"/>
                  </a:lnTo>
                  <a:lnTo>
                    <a:pt x="87" y="69"/>
                  </a:lnTo>
                  <a:lnTo>
                    <a:pt x="95" y="69"/>
                  </a:lnTo>
                  <a:lnTo>
                    <a:pt x="97" y="69"/>
                  </a:lnTo>
                  <a:lnTo>
                    <a:pt x="95" y="69"/>
                  </a:lnTo>
                  <a:lnTo>
                    <a:pt x="92" y="69"/>
                  </a:lnTo>
                  <a:lnTo>
                    <a:pt x="87" y="69"/>
                  </a:lnTo>
                  <a:lnTo>
                    <a:pt x="87" y="71"/>
                  </a:lnTo>
                  <a:lnTo>
                    <a:pt x="92" y="71"/>
                  </a:lnTo>
                  <a:lnTo>
                    <a:pt x="90" y="71"/>
                  </a:lnTo>
                  <a:lnTo>
                    <a:pt x="90" y="73"/>
                  </a:lnTo>
                  <a:lnTo>
                    <a:pt x="95" y="73"/>
                  </a:lnTo>
                  <a:lnTo>
                    <a:pt x="97" y="71"/>
                  </a:lnTo>
                  <a:lnTo>
                    <a:pt x="95" y="73"/>
                  </a:lnTo>
                  <a:lnTo>
                    <a:pt x="99" y="73"/>
                  </a:lnTo>
                  <a:lnTo>
                    <a:pt x="104" y="73"/>
                  </a:lnTo>
                  <a:lnTo>
                    <a:pt x="109" y="73"/>
                  </a:lnTo>
                  <a:lnTo>
                    <a:pt x="113" y="73"/>
                  </a:lnTo>
                  <a:lnTo>
                    <a:pt x="116" y="73"/>
                  </a:lnTo>
                  <a:lnTo>
                    <a:pt x="118" y="71"/>
                  </a:lnTo>
                  <a:lnTo>
                    <a:pt x="121" y="71"/>
                  </a:lnTo>
                  <a:lnTo>
                    <a:pt x="123" y="69"/>
                  </a:lnTo>
                  <a:lnTo>
                    <a:pt x="125" y="66"/>
                  </a:lnTo>
                  <a:lnTo>
                    <a:pt x="128" y="66"/>
                  </a:lnTo>
                  <a:lnTo>
                    <a:pt x="125" y="69"/>
                  </a:lnTo>
                  <a:lnTo>
                    <a:pt x="123" y="69"/>
                  </a:lnTo>
                  <a:lnTo>
                    <a:pt x="121" y="71"/>
                  </a:lnTo>
                  <a:lnTo>
                    <a:pt x="116" y="73"/>
                  </a:lnTo>
                  <a:lnTo>
                    <a:pt x="111" y="76"/>
                  </a:lnTo>
                  <a:lnTo>
                    <a:pt x="113" y="76"/>
                  </a:lnTo>
                  <a:lnTo>
                    <a:pt x="111" y="76"/>
                  </a:lnTo>
                  <a:lnTo>
                    <a:pt x="109" y="76"/>
                  </a:lnTo>
                  <a:lnTo>
                    <a:pt x="106" y="76"/>
                  </a:lnTo>
                  <a:lnTo>
                    <a:pt x="99" y="76"/>
                  </a:lnTo>
                  <a:lnTo>
                    <a:pt x="102" y="76"/>
                  </a:lnTo>
                  <a:lnTo>
                    <a:pt x="99" y="76"/>
                  </a:lnTo>
                  <a:lnTo>
                    <a:pt x="95" y="76"/>
                  </a:lnTo>
                  <a:lnTo>
                    <a:pt x="87" y="76"/>
                  </a:lnTo>
                  <a:lnTo>
                    <a:pt x="85" y="76"/>
                  </a:lnTo>
                  <a:lnTo>
                    <a:pt x="83" y="76"/>
                  </a:lnTo>
                  <a:lnTo>
                    <a:pt x="83" y="73"/>
                  </a:lnTo>
                  <a:lnTo>
                    <a:pt x="80" y="73"/>
                  </a:lnTo>
                  <a:lnTo>
                    <a:pt x="78" y="71"/>
                  </a:lnTo>
                  <a:lnTo>
                    <a:pt x="73" y="69"/>
                  </a:lnTo>
                  <a:lnTo>
                    <a:pt x="61" y="69"/>
                  </a:lnTo>
                  <a:lnTo>
                    <a:pt x="54" y="71"/>
                  </a:lnTo>
                  <a:lnTo>
                    <a:pt x="52" y="71"/>
                  </a:lnTo>
                  <a:lnTo>
                    <a:pt x="50" y="71"/>
                  </a:lnTo>
                  <a:lnTo>
                    <a:pt x="50" y="73"/>
                  </a:lnTo>
                  <a:lnTo>
                    <a:pt x="52" y="73"/>
                  </a:lnTo>
                  <a:lnTo>
                    <a:pt x="54" y="73"/>
                  </a:lnTo>
                  <a:lnTo>
                    <a:pt x="57" y="73"/>
                  </a:lnTo>
                  <a:lnTo>
                    <a:pt x="57" y="76"/>
                  </a:lnTo>
                  <a:lnTo>
                    <a:pt x="61" y="76"/>
                  </a:lnTo>
                  <a:lnTo>
                    <a:pt x="64" y="76"/>
                  </a:lnTo>
                  <a:lnTo>
                    <a:pt x="66" y="76"/>
                  </a:lnTo>
                  <a:lnTo>
                    <a:pt x="61" y="78"/>
                  </a:lnTo>
                  <a:lnTo>
                    <a:pt x="64" y="78"/>
                  </a:lnTo>
                  <a:lnTo>
                    <a:pt x="66" y="78"/>
                  </a:lnTo>
                  <a:lnTo>
                    <a:pt x="64" y="78"/>
                  </a:lnTo>
                  <a:lnTo>
                    <a:pt x="69" y="78"/>
                  </a:lnTo>
                  <a:lnTo>
                    <a:pt x="69" y="81"/>
                  </a:lnTo>
                  <a:lnTo>
                    <a:pt x="64" y="78"/>
                  </a:lnTo>
                  <a:lnTo>
                    <a:pt x="61" y="78"/>
                  </a:lnTo>
                  <a:lnTo>
                    <a:pt x="59" y="81"/>
                  </a:lnTo>
                  <a:lnTo>
                    <a:pt x="61" y="81"/>
                  </a:lnTo>
                  <a:lnTo>
                    <a:pt x="57" y="81"/>
                  </a:lnTo>
                  <a:lnTo>
                    <a:pt x="54" y="81"/>
                  </a:lnTo>
                  <a:lnTo>
                    <a:pt x="52" y="81"/>
                  </a:lnTo>
                  <a:lnTo>
                    <a:pt x="50" y="81"/>
                  </a:lnTo>
                  <a:lnTo>
                    <a:pt x="47" y="81"/>
                  </a:lnTo>
                  <a:lnTo>
                    <a:pt x="45" y="81"/>
                  </a:lnTo>
                  <a:lnTo>
                    <a:pt x="43" y="81"/>
                  </a:lnTo>
                  <a:lnTo>
                    <a:pt x="33" y="83"/>
                  </a:lnTo>
                  <a:lnTo>
                    <a:pt x="33" y="85"/>
                  </a:lnTo>
                  <a:lnTo>
                    <a:pt x="33" y="88"/>
                  </a:lnTo>
                  <a:lnTo>
                    <a:pt x="31" y="88"/>
                  </a:lnTo>
                  <a:lnTo>
                    <a:pt x="36" y="90"/>
                  </a:lnTo>
                  <a:lnTo>
                    <a:pt x="38" y="90"/>
                  </a:lnTo>
                  <a:lnTo>
                    <a:pt x="40" y="88"/>
                  </a:lnTo>
                  <a:lnTo>
                    <a:pt x="43" y="88"/>
                  </a:lnTo>
                  <a:lnTo>
                    <a:pt x="45" y="88"/>
                  </a:lnTo>
                  <a:lnTo>
                    <a:pt x="43" y="85"/>
                  </a:lnTo>
                  <a:lnTo>
                    <a:pt x="45" y="83"/>
                  </a:lnTo>
                  <a:lnTo>
                    <a:pt x="45" y="85"/>
                  </a:lnTo>
                  <a:lnTo>
                    <a:pt x="45" y="88"/>
                  </a:lnTo>
                  <a:lnTo>
                    <a:pt x="47" y="90"/>
                  </a:lnTo>
                  <a:lnTo>
                    <a:pt x="50" y="90"/>
                  </a:lnTo>
                  <a:lnTo>
                    <a:pt x="52" y="90"/>
                  </a:lnTo>
                  <a:lnTo>
                    <a:pt x="57" y="90"/>
                  </a:lnTo>
                  <a:lnTo>
                    <a:pt x="57" y="88"/>
                  </a:lnTo>
                  <a:lnTo>
                    <a:pt x="59" y="88"/>
                  </a:lnTo>
                  <a:lnTo>
                    <a:pt x="61" y="90"/>
                  </a:lnTo>
                  <a:lnTo>
                    <a:pt x="64" y="90"/>
                  </a:lnTo>
                  <a:lnTo>
                    <a:pt x="66" y="90"/>
                  </a:lnTo>
                  <a:lnTo>
                    <a:pt x="69" y="88"/>
                  </a:lnTo>
                  <a:lnTo>
                    <a:pt x="71" y="88"/>
                  </a:lnTo>
                  <a:lnTo>
                    <a:pt x="71" y="90"/>
                  </a:lnTo>
                  <a:lnTo>
                    <a:pt x="78" y="90"/>
                  </a:lnTo>
                  <a:lnTo>
                    <a:pt x="71" y="88"/>
                  </a:lnTo>
                  <a:lnTo>
                    <a:pt x="71" y="90"/>
                  </a:lnTo>
                  <a:lnTo>
                    <a:pt x="78" y="90"/>
                  </a:lnTo>
                  <a:lnTo>
                    <a:pt x="80" y="90"/>
                  </a:lnTo>
                  <a:lnTo>
                    <a:pt x="87" y="90"/>
                  </a:lnTo>
                  <a:lnTo>
                    <a:pt x="87" y="92"/>
                  </a:lnTo>
                  <a:lnTo>
                    <a:pt x="99" y="90"/>
                  </a:lnTo>
                  <a:lnTo>
                    <a:pt x="90" y="88"/>
                  </a:lnTo>
                  <a:lnTo>
                    <a:pt x="95" y="90"/>
                  </a:lnTo>
                  <a:lnTo>
                    <a:pt x="97" y="90"/>
                  </a:lnTo>
                  <a:lnTo>
                    <a:pt x="102" y="88"/>
                  </a:lnTo>
                  <a:lnTo>
                    <a:pt x="102" y="85"/>
                  </a:lnTo>
                  <a:lnTo>
                    <a:pt x="106" y="88"/>
                  </a:lnTo>
                  <a:lnTo>
                    <a:pt x="113" y="90"/>
                  </a:lnTo>
                  <a:lnTo>
                    <a:pt x="116" y="88"/>
                  </a:lnTo>
                  <a:lnTo>
                    <a:pt x="113" y="85"/>
                  </a:lnTo>
                  <a:lnTo>
                    <a:pt x="118" y="90"/>
                  </a:lnTo>
                  <a:lnTo>
                    <a:pt x="123" y="90"/>
                  </a:lnTo>
                  <a:lnTo>
                    <a:pt x="130" y="90"/>
                  </a:lnTo>
                  <a:lnTo>
                    <a:pt x="130" y="88"/>
                  </a:lnTo>
                  <a:lnTo>
                    <a:pt x="128" y="88"/>
                  </a:lnTo>
                  <a:lnTo>
                    <a:pt x="125" y="85"/>
                  </a:lnTo>
                  <a:lnTo>
                    <a:pt x="128" y="85"/>
                  </a:lnTo>
                  <a:lnTo>
                    <a:pt x="132" y="85"/>
                  </a:lnTo>
                  <a:lnTo>
                    <a:pt x="132" y="88"/>
                  </a:lnTo>
                  <a:lnTo>
                    <a:pt x="135" y="88"/>
                  </a:lnTo>
                  <a:lnTo>
                    <a:pt x="139" y="88"/>
                  </a:lnTo>
                  <a:lnTo>
                    <a:pt x="142" y="88"/>
                  </a:lnTo>
                  <a:lnTo>
                    <a:pt x="144" y="88"/>
                  </a:lnTo>
                  <a:lnTo>
                    <a:pt x="147" y="90"/>
                  </a:lnTo>
                  <a:lnTo>
                    <a:pt x="144" y="92"/>
                  </a:lnTo>
                  <a:lnTo>
                    <a:pt x="147" y="92"/>
                  </a:lnTo>
                  <a:lnTo>
                    <a:pt x="156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5" y="90"/>
                  </a:lnTo>
                  <a:lnTo>
                    <a:pt x="180" y="88"/>
                  </a:lnTo>
                  <a:lnTo>
                    <a:pt x="182" y="88"/>
                  </a:lnTo>
                  <a:lnTo>
                    <a:pt x="187" y="88"/>
                  </a:lnTo>
                  <a:lnTo>
                    <a:pt x="187" y="85"/>
                  </a:lnTo>
                  <a:lnTo>
                    <a:pt x="187" y="83"/>
                  </a:lnTo>
                  <a:lnTo>
                    <a:pt x="184" y="81"/>
                  </a:lnTo>
                  <a:lnTo>
                    <a:pt x="180" y="83"/>
                  </a:lnTo>
                  <a:lnTo>
                    <a:pt x="177" y="83"/>
                  </a:lnTo>
                  <a:lnTo>
                    <a:pt x="175" y="83"/>
                  </a:lnTo>
                  <a:lnTo>
                    <a:pt x="173" y="83"/>
                  </a:lnTo>
                  <a:lnTo>
                    <a:pt x="168" y="83"/>
                  </a:lnTo>
                  <a:lnTo>
                    <a:pt x="168" y="81"/>
                  </a:lnTo>
                  <a:lnTo>
                    <a:pt x="170" y="81"/>
                  </a:lnTo>
                  <a:lnTo>
                    <a:pt x="173" y="81"/>
                  </a:lnTo>
                  <a:lnTo>
                    <a:pt x="170" y="78"/>
                  </a:lnTo>
                  <a:lnTo>
                    <a:pt x="168" y="78"/>
                  </a:lnTo>
                  <a:lnTo>
                    <a:pt x="163" y="78"/>
                  </a:lnTo>
                  <a:lnTo>
                    <a:pt x="156" y="81"/>
                  </a:lnTo>
                  <a:lnTo>
                    <a:pt x="158" y="78"/>
                  </a:lnTo>
                  <a:lnTo>
                    <a:pt x="147" y="78"/>
                  </a:lnTo>
                  <a:lnTo>
                    <a:pt x="142" y="78"/>
                  </a:lnTo>
                  <a:lnTo>
                    <a:pt x="135" y="81"/>
                  </a:lnTo>
                  <a:lnTo>
                    <a:pt x="135" y="78"/>
                  </a:lnTo>
                  <a:lnTo>
                    <a:pt x="132" y="78"/>
                  </a:lnTo>
                  <a:lnTo>
                    <a:pt x="137" y="78"/>
                  </a:lnTo>
                  <a:lnTo>
                    <a:pt x="144" y="78"/>
                  </a:lnTo>
                  <a:lnTo>
                    <a:pt x="139" y="76"/>
                  </a:lnTo>
                  <a:lnTo>
                    <a:pt x="147" y="76"/>
                  </a:lnTo>
                  <a:lnTo>
                    <a:pt x="154" y="78"/>
                  </a:lnTo>
                  <a:lnTo>
                    <a:pt x="173" y="78"/>
                  </a:lnTo>
                  <a:lnTo>
                    <a:pt x="175" y="76"/>
                  </a:lnTo>
                  <a:lnTo>
                    <a:pt x="177" y="78"/>
                  </a:lnTo>
                  <a:lnTo>
                    <a:pt x="175" y="78"/>
                  </a:lnTo>
                  <a:lnTo>
                    <a:pt x="177" y="78"/>
                  </a:lnTo>
                  <a:lnTo>
                    <a:pt x="184" y="76"/>
                  </a:lnTo>
                  <a:lnTo>
                    <a:pt x="187" y="76"/>
                  </a:lnTo>
                  <a:lnTo>
                    <a:pt x="187" y="73"/>
                  </a:lnTo>
                  <a:lnTo>
                    <a:pt x="191" y="73"/>
                  </a:lnTo>
                  <a:lnTo>
                    <a:pt x="187" y="71"/>
                  </a:lnTo>
                  <a:lnTo>
                    <a:pt x="184" y="71"/>
                  </a:lnTo>
                  <a:lnTo>
                    <a:pt x="184" y="69"/>
                  </a:lnTo>
                  <a:lnTo>
                    <a:pt x="187" y="69"/>
                  </a:lnTo>
                  <a:lnTo>
                    <a:pt x="199" y="69"/>
                  </a:lnTo>
                  <a:lnTo>
                    <a:pt x="203" y="69"/>
                  </a:lnTo>
                  <a:lnTo>
                    <a:pt x="208" y="69"/>
                  </a:lnTo>
                  <a:lnTo>
                    <a:pt x="213" y="69"/>
                  </a:lnTo>
                  <a:lnTo>
                    <a:pt x="217" y="66"/>
                  </a:lnTo>
                  <a:lnTo>
                    <a:pt x="220" y="66"/>
                  </a:lnTo>
                  <a:lnTo>
                    <a:pt x="206" y="66"/>
                  </a:lnTo>
                  <a:lnTo>
                    <a:pt x="201" y="66"/>
                  </a:lnTo>
                  <a:lnTo>
                    <a:pt x="206" y="64"/>
                  </a:lnTo>
                  <a:lnTo>
                    <a:pt x="210" y="64"/>
                  </a:lnTo>
                  <a:lnTo>
                    <a:pt x="217" y="66"/>
                  </a:lnTo>
                  <a:lnTo>
                    <a:pt x="222" y="64"/>
                  </a:lnTo>
                  <a:lnTo>
                    <a:pt x="224" y="64"/>
                  </a:lnTo>
                  <a:lnTo>
                    <a:pt x="227" y="64"/>
                  </a:lnTo>
                  <a:lnTo>
                    <a:pt x="224" y="62"/>
                  </a:lnTo>
                  <a:lnTo>
                    <a:pt x="220" y="62"/>
                  </a:lnTo>
                  <a:lnTo>
                    <a:pt x="215" y="62"/>
                  </a:lnTo>
                  <a:lnTo>
                    <a:pt x="213" y="62"/>
                  </a:lnTo>
                  <a:lnTo>
                    <a:pt x="208" y="62"/>
                  </a:lnTo>
                  <a:lnTo>
                    <a:pt x="210" y="62"/>
                  </a:lnTo>
                  <a:lnTo>
                    <a:pt x="215" y="62"/>
                  </a:lnTo>
                  <a:lnTo>
                    <a:pt x="224" y="62"/>
                  </a:lnTo>
                  <a:lnTo>
                    <a:pt x="227" y="62"/>
                  </a:lnTo>
                  <a:lnTo>
                    <a:pt x="227" y="59"/>
                  </a:lnTo>
                  <a:lnTo>
                    <a:pt x="232" y="59"/>
                  </a:lnTo>
                  <a:lnTo>
                    <a:pt x="229" y="59"/>
                  </a:lnTo>
                  <a:lnTo>
                    <a:pt x="232" y="59"/>
                  </a:lnTo>
                  <a:lnTo>
                    <a:pt x="232" y="57"/>
                  </a:lnTo>
                  <a:lnTo>
                    <a:pt x="229" y="57"/>
                  </a:lnTo>
                  <a:lnTo>
                    <a:pt x="227" y="57"/>
                  </a:lnTo>
                  <a:lnTo>
                    <a:pt x="220" y="55"/>
                  </a:lnTo>
                  <a:lnTo>
                    <a:pt x="210" y="57"/>
                  </a:lnTo>
                  <a:lnTo>
                    <a:pt x="210" y="55"/>
                  </a:lnTo>
                  <a:lnTo>
                    <a:pt x="215" y="55"/>
                  </a:lnTo>
                  <a:lnTo>
                    <a:pt x="196" y="55"/>
                  </a:lnTo>
                  <a:lnTo>
                    <a:pt x="194" y="55"/>
                  </a:lnTo>
                  <a:lnTo>
                    <a:pt x="191" y="55"/>
                  </a:lnTo>
                  <a:lnTo>
                    <a:pt x="189" y="55"/>
                  </a:lnTo>
                  <a:lnTo>
                    <a:pt x="191" y="55"/>
                  </a:lnTo>
                  <a:lnTo>
                    <a:pt x="189" y="55"/>
                  </a:lnTo>
                  <a:lnTo>
                    <a:pt x="194" y="55"/>
                  </a:lnTo>
                  <a:lnTo>
                    <a:pt x="206" y="52"/>
                  </a:lnTo>
                  <a:lnTo>
                    <a:pt x="213" y="55"/>
                  </a:lnTo>
                  <a:lnTo>
                    <a:pt x="213" y="52"/>
                  </a:lnTo>
                  <a:lnTo>
                    <a:pt x="206" y="52"/>
                  </a:lnTo>
                  <a:lnTo>
                    <a:pt x="191" y="52"/>
                  </a:lnTo>
                  <a:lnTo>
                    <a:pt x="189" y="52"/>
                  </a:lnTo>
                  <a:lnTo>
                    <a:pt x="191" y="52"/>
                  </a:lnTo>
                  <a:lnTo>
                    <a:pt x="203" y="52"/>
                  </a:lnTo>
                  <a:lnTo>
                    <a:pt x="206" y="52"/>
                  </a:lnTo>
                  <a:lnTo>
                    <a:pt x="210" y="52"/>
                  </a:lnTo>
                  <a:lnTo>
                    <a:pt x="215" y="52"/>
                  </a:lnTo>
                  <a:lnTo>
                    <a:pt x="217" y="55"/>
                  </a:lnTo>
                  <a:lnTo>
                    <a:pt x="220" y="55"/>
                  </a:lnTo>
                  <a:lnTo>
                    <a:pt x="232" y="55"/>
                  </a:lnTo>
                  <a:lnTo>
                    <a:pt x="234" y="55"/>
                  </a:lnTo>
                  <a:lnTo>
                    <a:pt x="234" y="52"/>
                  </a:lnTo>
                  <a:lnTo>
                    <a:pt x="229" y="52"/>
                  </a:lnTo>
                  <a:lnTo>
                    <a:pt x="234" y="52"/>
                  </a:lnTo>
                  <a:lnTo>
                    <a:pt x="232" y="50"/>
                  </a:lnTo>
                  <a:lnTo>
                    <a:pt x="215" y="52"/>
                  </a:lnTo>
                  <a:lnTo>
                    <a:pt x="213" y="50"/>
                  </a:lnTo>
                  <a:lnTo>
                    <a:pt x="199" y="52"/>
                  </a:lnTo>
                  <a:lnTo>
                    <a:pt x="194" y="52"/>
                  </a:lnTo>
                  <a:lnTo>
                    <a:pt x="196" y="52"/>
                  </a:lnTo>
                  <a:lnTo>
                    <a:pt x="196" y="50"/>
                  </a:lnTo>
                  <a:lnTo>
                    <a:pt x="189" y="50"/>
                  </a:lnTo>
                  <a:lnTo>
                    <a:pt x="191" y="50"/>
                  </a:lnTo>
                  <a:lnTo>
                    <a:pt x="199" y="50"/>
                  </a:lnTo>
                  <a:lnTo>
                    <a:pt x="196" y="50"/>
                  </a:lnTo>
                  <a:lnTo>
                    <a:pt x="196" y="47"/>
                  </a:lnTo>
                  <a:lnTo>
                    <a:pt x="199" y="50"/>
                  </a:lnTo>
                  <a:lnTo>
                    <a:pt x="201" y="50"/>
                  </a:lnTo>
                  <a:lnTo>
                    <a:pt x="213" y="50"/>
                  </a:lnTo>
                  <a:lnTo>
                    <a:pt x="215" y="50"/>
                  </a:lnTo>
                  <a:lnTo>
                    <a:pt x="213" y="50"/>
                  </a:lnTo>
                  <a:lnTo>
                    <a:pt x="210" y="47"/>
                  </a:lnTo>
                  <a:lnTo>
                    <a:pt x="199" y="47"/>
                  </a:lnTo>
                  <a:lnTo>
                    <a:pt x="208" y="47"/>
                  </a:lnTo>
                  <a:lnTo>
                    <a:pt x="217" y="50"/>
                  </a:lnTo>
                  <a:lnTo>
                    <a:pt x="224" y="50"/>
                  </a:lnTo>
                  <a:lnTo>
                    <a:pt x="227" y="50"/>
                  </a:lnTo>
                  <a:lnTo>
                    <a:pt x="227" y="47"/>
                  </a:lnTo>
                  <a:lnTo>
                    <a:pt x="229" y="47"/>
                  </a:lnTo>
                  <a:lnTo>
                    <a:pt x="236" y="47"/>
                  </a:lnTo>
                  <a:lnTo>
                    <a:pt x="239" y="47"/>
                  </a:lnTo>
                  <a:lnTo>
                    <a:pt x="241" y="47"/>
                  </a:lnTo>
                  <a:lnTo>
                    <a:pt x="246" y="47"/>
                  </a:lnTo>
                  <a:lnTo>
                    <a:pt x="246" y="45"/>
                  </a:lnTo>
                  <a:lnTo>
                    <a:pt x="243" y="45"/>
                  </a:lnTo>
                  <a:lnTo>
                    <a:pt x="229" y="45"/>
                  </a:lnTo>
                  <a:lnTo>
                    <a:pt x="232" y="43"/>
                  </a:lnTo>
                  <a:lnTo>
                    <a:pt x="236" y="43"/>
                  </a:lnTo>
                  <a:lnTo>
                    <a:pt x="241" y="43"/>
                  </a:lnTo>
                  <a:lnTo>
                    <a:pt x="248" y="45"/>
                  </a:lnTo>
                  <a:lnTo>
                    <a:pt x="246" y="45"/>
                  </a:lnTo>
                  <a:lnTo>
                    <a:pt x="248" y="45"/>
                  </a:lnTo>
                  <a:lnTo>
                    <a:pt x="250" y="45"/>
                  </a:lnTo>
                  <a:lnTo>
                    <a:pt x="255" y="45"/>
                  </a:lnTo>
                  <a:lnTo>
                    <a:pt x="260" y="45"/>
                  </a:lnTo>
                  <a:lnTo>
                    <a:pt x="267" y="45"/>
                  </a:lnTo>
                  <a:lnTo>
                    <a:pt x="272" y="45"/>
                  </a:lnTo>
                  <a:lnTo>
                    <a:pt x="276" y="43"/>
                  </a:lnTo>
                  <a:lnTo>
                    <a:pt x="274" y="43"/>
                  </a:lnTo>
                  <a:lnTo>
                    <a:pt x="269" y="43"/>
                  </a:lnTo>
                  <a:lnTo>
                    <a:pt x="272" y="43"/>
                  </a:lnTo>
                  <a:lnTo>
                    <a:pt x="274" y="43"/>
                  </a:lnTo>
                  <a:lnTo>
                    <a:pt x="279" y="43"/>
                  </a:lnTo>
                  <a:lnTo>
                    <a:pt x="279" y="40"/>
                  </a:lnTo>
                  <a:lnTo>
                    <a:pt x="284" y="40"/>
                  </a:lnTo>
                  <a:lnTo>
                    <a:pt x="279" y="40"/>
                  </a:lnTo>
                  <a:lnTo>
                    <a:pt x="265" y="40"/>
                  </a:lnTo>
                  <a:lnTo>
                    <a:pt x="258" y="40"/>
                  </a:lnTo>
                  <a:lnTo>
                    <a:pt x="262" y="40"/>
                  </a:lnTo>
                  <a:lnTo>
                    <a:pt x="265" y="40"/>
                  </a:lnTo>
                  <a:lnTo>
                    <a:pt x="269" y="40"/>
                  </a:lnTo>
                  <a:lnTo>
                    <a:pt x="281" y="38"/>
                  </a:lnTo>
                  <a:lnTo>
                    <a:pt x="291" y="38"/>
                  </a:lnTo>
                  <a:lnTo>
                    <a:pt x="288" y="38"/>
                  </a:lnTo>
                  <a:lnTo>
                    <a:pt x="284" y="38"/>
                  </a:lnTo>
                  <a:lnTo>
                    <a:pt x="284" y="36"/>
                  </a:lnTo>
                  <a:lnTo>
                    <a:pt x="286" y="36"/>
                  </a:lnTo>
                  <a:lnTo>
                    <a:pt x="286" y="38"/>
                  </a:lnTo>
                  <a:lnTo>
                    <a:pt x="293" y="38"/>
                  </a:lnTo>
                  <a:lnTo>
                    <a:pt x="298" y="36"/>
                  </a:lnTo>
                  <a:lnTo>
                    <a:pt x="300" y="36"/>
                  </a:lnTo>
                  <a:lnTo>
                    <a:pt x="302" y="36"/>
                  </a:lnTo>
                  <a:lnTo>
                    <a:pt x="302" y="33"/>
                  </a:lnTo>
                  <a:lnTo>
                    <a:pt x="312" y="31"/>
                  </a:lnTo>
                  <a:lnTo>
                    <a:pt x="314" y="31"/>
                  </a:lnTo>
                  <a:lnTo>
                    <a:pt x="319" y="31"/>
                  </a:lnTo>
                  <a:lnTo>
                    <a:pt x="321" y="31"/>
                  </a:lnTo>
                  <a:lnTo>
                    <a:pt x="326" y="29"/>
                  </a:lnTo>
                  <a:lnTo>
                    <a:pt x="328" y="29"/>
                  </a:lnTo>
                  <a:lnTo>
                    <a:pt x="333" y="29"/>
                  </a:lnTo>
                  <a:lnTo>
                    <a:pt x="336" y="26"/>
                  </a:lnTo>
                  <a:lnTo>
                    <a:pt x="340" y="26"/>
                  </a:lnTo>
                  <a:lnTo>
                    <a:pt x="347" y="24"/>
                  </a:lnTo>
                  <a:lnTo>
                    <a:pt x="352" y="24"/>
                  </a:lnTo>
                  <a:lnTo>
                    <a:pt x="364" y="24"/>
                  </a:lnTo>
                  <a:lnTo>
                    <a:pt x="366" y="21"/>
                  </a:lnTo>
                  <a:lnTo>
                    <a:pt x="369" y="21"/>
                  </a:lnTo>
                  <a:lnTo>
                    <a:pt x="366" y="19"/>
                  </a:lnTo>
                  <a:lnTo>
                    <a:pt x="362" y="19"/>
                  </a:lnTo>
                  <a:lnTo>
                    <a:pt x="352" y="21"/>
                  </a:lnTo>
                  <a:lnTo>
                    <a:pt x="338" y="21"/>
                  </a:lnTo>
                  <a:lnTo>
                    <a:pt x="326" y="24"/>
                  </a:lnTo>
                  <a:lnTo>
                    <a:pt x="305" y="26"/>
                  </a:lnTo>
                  <a:lnTo>
                    <a:pt x="300" y="26"/>
                  </a:lnTo>
                  <a:lnTo>
                    <a:pt x="291" y="26"/>
                  </a:lnTo>
                  <a:lnTo>
                    <a:pt x="293" y="26"/>
                  </a:lnTo>
                  <a:lnTo>
                    <a:pt x="284" y="26"/>
                  </a:lnTo>
                  <a:lnTo>
                    <a:pt x="281" y="26"/>
                  </a:lnTo>
                  <a:lnTo>
                    <a:pt x="291" y="26"/>
                  </a:lnTo>
                  <a:lnTo>
                    <a:pt x="295" y="24"/>
                  </a:lnTo>
                  <a:lnTo>
                    <a:pt x="300" y="24"/>
                  </a:lnTo>
                  <a:lnTo>
                    <a:pt x="305" y="24"/>
                  </a:lnTo>
                  <a:lnTo>
                    <a:pt x="333" y="21"/>
                  </a:lnTo>
                  <a:lnTo>
                    <a:pt x="328" y="19"/>
                  </a:lnTo>
                  <a:lnTo>
                    <a:pt x="319" y="21"/>
                  </a:lnTo>
                  <a:lnTo>
                    <a:pt x="312" y="21"/>
                  </a:lnTo>
                  <a:lnTo>
                    <a:pt x="307" y="21"/>
                  </a:lnTo>
                  <a:lnTo>
                    <a:pt x="305" y="21"/>
                  </a:lnTo>
                  <a:lnTo>
                    <a:pt x="307" y="19"/>
                  </a:lnTo>
                  <a:lnTo>
                    <a:pt x="312" y="19"/>
                  </a:lnTo>
                  <a:lnTo>
                    <a:pt x="305" y="19"/>
                  </a:lnTo>
                  <a:lnTo>
                    <a:pt x="302" y="17"/>
                  </a:lnTo>
                  <a:lnTo>
                    <a:pt x="310" y="19"/>
                  </a:lnTo>
                  <a:lnTo>
                    <a:pt x="314" y="19"/>
                  </a:lnTo>
                  <a:lnTo>
                    <a:pt x="319" y="19"/>
                  </a:lnTo>
                  <a:lnTo>
                    <a:pt x="317" y="19"/>
                  </a:lnTo>
                  <a:lnTo>
                    <a:pt x="331" y="19"/>
                  </a:lnTo>
                  <a:lnTo>
                    <a:pt x="338" y="19"/>
                  </a:lnTo>
                  <a:lnTo>
                    <a:pt x="343" y="19"/>
                  </a:lnTo>
                  <a:lnTo>
                    <a:pt x="347" y="19"/>
                  </a:lnTo>
                  <a:lnTo>
                    <a:pt x="350" y="19"/>
                  </a:lnTo>
                  <a:lnTo>
                    <a:pt x="354" y="19"/>
                  </a:lnTo>
                  <a:lnTo>
                    <a:pt x="347" y="19"/>
                  </a:lnTo>
                  <a:lnTo>
                    <a:pt x="350" y="19"/>
                  </a:lnTo>
                  <a:lnTo>
                    <a:pt x="362" y="17"/>
                  </a:lnTo>
                  <a:lnTo>
                    <a:pt x="366" y="19"/>
                  </a:lnTo>
                  <a:lnTo>
                    <a:pt x="371" y="17"/>
                  </a:lnTo>
                  <a:lnTo>
                    <a:pt x="373" y="17"/>
                  </a:lnTo>
                  <a:lnTo>
                    <a:pt x="378" y="17"/>
                  </a:lnTo>
                  <a:lnTo>
                    <a:pt x="387" y="14"/>
                  </a:lnTo>
                  <a:lnTo>
                    <a:pt x="392" y="14"/>
                  </a:lnTo>
                  <a:lnTo>
                    <a:pt x="395" y="14"/>
                  </a:lnTo>
                  <a:lnTo>
                    <a:pt x="399" y="14"/>
                  </a:lnTo>
                  <a:lnTo>
                    <a:pt x="402" y="12"/>
                  </a:lnTo>
                  <a:lnTo>
                    <a:pt x="411" y="12"/>
                  </a:lnTo>
                  <a:lnTo>
                    <a:pt x="413" y="10"/>
                  </a:lnTo>
                  <a:lnTo>
                    <a:pt x="409" y="7"/>
                  </a:lnTo>
                  <a:lnTo>
                    <a:pt x="406" y="7"/>
                  </a:lnTo>
                  <a:lnTo>
                    <a:pt x="399" y="7"/>
                  </a:lnTo>
                  <a:lnTo>
                    <a:pt x="397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97" name="Freeform 817"/>
            <p:cNvSpPr>
              <a:spLocks/>
            </p:cNvSpPr>
            <p:nvPr/>
          </p:nvSpPr>
          <p:spPr bwMode="auto">
            <a:xfrm>
              <a:off x="1541" y="1229"/>
              <a:ext cx="75" cy="13"/>
            </a:xfrm>
            <a:custGeom>
              <a:avLst/>
              <a:gdLst>
                <a:gd name="T0" fmla="*/ 2147483647 w 64"/>
                <a:gd name="T1" fmla="*/ 0 h 12"/>
                <a:gd name="T2" fmla="*/ 2147483647 w 64"/>
                <a:gd name="T3" fmla="*/ 0 h 12"/>
                <a:gd name="T4" fmla="*/ 2147483647 w 64"/>
                <a:gd name="T5" fmla="*/ 0 h 12"/>
                <a:gd name="T6" fmla="*/ 2147483647 w 64"/>
                <a:gd name="T7" fmla="*/ 2147483647 h 12"/>
                <a:gd name="T8" fmla="*/ 2147483647 w 64"/>
                <a:gd name="T9" fmla="*/ 2147483647 h 12"/>
                <a:gd name="T10" fmla="*/ 2147483647 w 64"/>
                <a:gd name="T11" fmla="*/ 2147483647 h 12"/>
                <a:gd name="T12" fmla="*/ 2147483647 w 64"/>
                <a:gd name="T13" fmla="*/ 2147483647 h 12"/>
                <a:gd name="T14" fmla="*/ 2147483647 w 64"/>
                <a:gd name="T15" fmla="*/ 2147483647 h 12"/>
                <a:gd name="T16" fmla="*/ 2147483647 w 64"/>
                <a:gd name="T17" fmla="*/ 2147483647 h 12"/>
                <a:gd name="T18" fmla="*/ 2147483647 w 64"/>
                <a:gd name="T19" fmla="*/ 2147483647 h 12"/>
                <a:gd name="T20" fmla="*/ 2147483647 w 64"/>
                <a:gd name="T21" fmla="*/ 2147483647 h 12"/>
                <a:gd name="T22" fmla="*/ 2147483647 w 64"/>
                <a:gd name="T23" fmla="*/ 2147483647 h 12"/>
                <a:gd name="T24" fmla="*/ 2147483647 w 64"/>
                <a:gd name="T25" fmla="*/ 2147483647 h 12"/>
                <a:gd name="T26" fmla="*/ 2147483647 w 64"/>
                <a:gd name="T27" fmla="*/ 2147483647 h 12"/>
                <a:gd name="T28" fmla="*/ 2147483647 w 64"/>
                <a:gd name="T29" fmla="*/ 2147483647 h 12"/>
                <a:gd name="T30" fmla="*/ 2147483647 w 64"/>
                <a:gd name="T31" fmla="*/ 2147483647 h 12"/>
                <a:gd name="T32" fmla="*/ 2147483647 w 64"/>
                <a:gd name="T33" fmla="*/ 2147483647 h 12"/>
                <a:gd name="T34" fmla="*/ 2147483647 w 64"/>
                <a:gd name="T35" fmla="*/ 2147483647 h 12"/>
                <a:gd name="T36" fmla="*/ 2147483647 w 64"/>
                <a:gd name="T37" fmla="*/ 2147483647 h 12"/>
                <a:gd name="T38" fmla="*/ 2147483647 w 64"/>
                <a:gd name="T39" fmla="*/ 2147483647 h 12"/>
                <a:gd name="T40" fmla="*/ 2147483647 w 64"/>
                <a:gd name="T41" fmla="*/ 2147483647 h 12"/>
                <a:gd name="T42" fmla="*/ 2147483647 w 64"/>
                <a:gd name="T43" fmla="*/ 2147483647 h 12"/>
                <a:gd name="T44" fmla="*/ 2147483647 w 64"/>
                <a:gd name="T45" fmla="*/ 2147483647 h 12"/>
                <a:gd name="T46" fmla="*/ 2147483647 w 64"/>
                <a:gd name="T47" fmla="*/ 2147483647 h 12"/>
                <a:gd name="T48" fmla="*/ 2147483647 w 64"/>
                <a:gd name="T49" fmla="*/ 2147483647 h 12"/>
                <a:gd name="T50" fmla="*/ 0 w 64"/>
                <a:gd name="T51" fmla="*/ 2147483647 h 12"/>
                <a:gd name="T52" fmla="*/ 0 w 64"/>
                <a:gd name="T53" fmla="*/ 2147483647 h 12"/>
                <a:gd name="T54" fmla="*/ 0 w 64"/>
                <a:gd name="T55" fmla="*/ 2147483647 h 12"/>
                <a:gd name="T56" fmla="*/ 0 w 64"/>
                <a:gd name="T57" fmla="*/ 0 h 12"/>
                <a:gd name="T58" fmla="*/ 2147483647 w 64"/>
                <a:gd name="T59" fmla="*/ 0 h 12"/>
                <a:gd name="T60" fmla="*/ 2147483647 w 64"/>
                <a:gd name="T61" fmla="*/ 0 h 12"/>
                <a:gd name="T62" fmla="*/ 2147483647 w 64"/>
                <a:gd name="T63" fmla="*/ 0 h 12"/>
                <a:gd name="T64" fmla="*/ 2147483647 w 64"/>
                <a:gd name="T65" fmla="*/ 0 h 12"/>
                <a:gd name="T66" fmla="*/ 2147483647 w 64"/>
                <a:gd name="T67" fmla="*/ 0 h 12"/>
                <a:gd name="T68" fmla="*/ 2147483647 w 64"/>
                <a:gd name="T69" fmla="*/ 0 h 12"/>
                <a:gd name="T70" fmla="*/ 2147483647 w 64"/>
                <a:gd name="T71" fmla="*/ 0 h 1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"/>
                <a:gd name="T109" fmla="*/ 0 h 12"/>
                <a:gd name="T110" fmla="*/ 64 w 64"/>
                <a:gd name="T111" fmla="*/ 12 h 1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" h="12">
                  <a:moveTo>
                    <a:pt x="26" y="0"/>
                  </a:moveTo>
                  <a:lnTo>
                    <a:pt x="31" y="0"/>
                  </a:lnTo>
                  <a:lnTo>
                    <a:pt x="35" y="0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5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9" y="8"/>
                  </a:lnTo>
                  <a:lnTo>
                    <a:pt x="61" y="10"/>
                  </a:lnTo>
                  <a:lnTo>
                    <a:pt x="64" y="12"/>
                  </a:lnTo>
                  <a:lnTo>
                    <a:pt x="61" y="12"/>
                  </a:lnTo>
                  <a:lnTo>
                    <a:pt x="57" y="12"/>
                  </a:lnTo>
                  <a:lnTo>
                    <a:pt x="52" y="12"/>
                  </a:lnTo>
                  <a:lnTo>
                    <a:pt x="45" y="12"/>
                  </a:lnTo>
                  <a:lnTo>
                    <a:pt x="35" y="12"/>
                  </a:lnTo>
                  <a:lnTo>
                    <a:pt x="26" y="12"/>
                  </a:lnTo>
                  <a:lnTo>
                    <a:pt x="19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9" y="10"/>
                  </a:lnTo>
                  <a:lnTo>
                    <a:pt x="9" y="8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98" name="Freeform 818"/>
            <p:cNvSpPr>
              <a:spLocks/>
            </p:cNvSpPr>
            <p:nvPr/>
          </p:nvSpPr>
          <p:spPr bwMode="auto">
            <a:xfrm>
              <a:off x="1541" y="1229"/>
              <a:ext cx="75" cy="13"/>
            </a:xfrm>
            <a:custGeom>
              <a:avLst/>
              <a:gdLst>
                <a:gd name="T0" fmla="*/ 2147483647 w 64"/>
                <a:gd name="T1" fmla="*/ 0 h 12"/>
                <a:gd name="T2" fmla="*/ 2147483647 w 64"/>
                <a:gd name="T3" fmla="*/ 0 h 12"/>
                <a:gd name="T4" fmla="*/ 2147483647 w 64"/>
                <a:gd name="T5" fmla="*/ 0 h 12"/>
                <a:gd name="T6" fmla="*/ 2147483647 w 64"/>
                <a:gd name="T7" fmla="*/ 2147483647 h 12"/>
                <a:gd name="T8" fmla="*/ 2147483647 w 64"/>
                <a:gd name="T9" fmla="*/ 2147483647 h 12"/>
                <a:gd name="T10" fmla="*/ 2147483647 w 64"/>
                <a:gd name="T11" fmla="*/ 2147483647 h 12"/>
                <a:gd name="T12" fmla="*/ 2147483647 w 64"/>
                <a:gd name="T13" fmla="*/ 2147483647 h 12"/>
                <a:gd name="T14" fmla="*/ 2147483647 w 64"/>
                <a:gd name="T15" fmla="*/ 2147483647 h 12"/>
                <a:gd name="T16" fmla="*/ 2147483647 w 64"/>
                <a:gd name="T17" fmla="*/ 2147483647 h 12"/>
                <a:gd name="T18" fmla="*/ 2147483647 w 64"/>
                <a:gd name="T19" fmla="*/ 2147483647 h 12"/>
                <a:gd name="T20" fmla="*/ 2147483647 w 64"/>
                <a:gd name="T21" fmla="*/ 2147483647 h 12"/>
                <a:gd name="T22" fmla="*/ 2147483647 w 64"/>
                <a:gd name="T23" fmla="*/ 2147483647 h 12"/>
                <a:gd name="T24" fmla="*/ 2147483647 w 64"/>
                <a:gd name="T25" fmla="*/ 2147483647 h 12"/>
                <a:gd name="T26" fmla="*/ 2147483647 w 64"/>
                <a:gd name="T27" fmla="*/ 2147483647 h 12"/>
                <a:gd name="T28" fmla="*/ 2147483647 w 64"/>
                <a:gd name="T29" fmla="*/ 2147483647 h 12"/>
                <a:gd name="T30" fmla="*/ 2147483647 w 64"/>
                <a:gd name="T31" fmla="*/ 2147483647 h 12"/>
                <a:gd name="T32" fmla="*/ 2147483647 w 64"/>
                <a:gd name="T33" fmla="*/ 2147483647 h 12"/>
                <a:gd name="T34" fmla="*/ 2147483647 w 64"/>
                <a:gd name="T35" fmla="*/ 2147483647 h 12"/>
                <a:gd name="T36" fmla="*/ 2147483647 w 64"/>
                <a:gd name="T37" fmla="*/ 2147483647 h 12"/>
                <a:gd name="T38" fmla="*/ 2147483647 w 64"/>
                <a:gd name="T39" fmla="*/ 2147483647 h 12"/>
                <a:gd name="T40" fmla="*/ 2147483647 w 64"/>
                <a:gd name="T41" fmla="*/ 2147483647 h 12"/>
                <a:gd name="T42" fmla="*/ 2147483647 w 64"/>
                <a:gd name="T43" fmla="*/ 2147483647 h 12"/>
                <a:gd name="T44" fmla="*/ 2147483647 w 64"/>
                <a:gd name="T45" fmla="*/ 2147483647 h 12"/>
                <a:gd name="T46" fmla="*/ 2147483647 w 64"/>
                <a:gd name="T47" fmla="*/ 2147483647 h 12"/>
                <a:gd name="T48" fmla="*/ 2147483647 w 64"/>
                <a:gd name="T49" fmla="*/ 2147483647 h 12"/>
                <a:gd name="T50" fmla="*/ 0 w 64"/>
                <a:gd name="T51" fmla="*/ 2147483647 h 12"/>
                <a:gd name="T52" fmla="*/ 0 w 64"/>
                <a:gd name="T53" fmla="*/ 2147483647 h 12"/>
                <a:gd name="T54" fmla="*/ 0 w 64"/>
                <a:gd name="T55" fmla="*/ 2147483647 h 12"/>
                <a:gd name="T56" fmla="*/ 0 w 64"/>
                <a:gd name="T57" fmla="*/ 0 h 12"/>
                <a:gd name="T58" fmla="*/ 2147483647 w 64"/>
                <a:gd name="T59" fmla="*/ 0 h 12"/>
                <a:gd name="T60" fmla="*/ 2147483647 w 64"/>
                <a:gd name="T61" fmla="*/ 0 h 12"/>
                <a:gd name="T62" fmla="*/ 2147483647 w 64"/>
                <a:gd name="T63" fmla="*/ 0 h 12"/>
                <a:gd name="T64" fmla="*/ 2147483647 w 64"/>
                <a:gd name="T65" fmla="*/ 0 h 12"/>
                <a:gd name="T66" fmla="*/ 2147483647 w 64"/>
                <a:gd name="T67" fmla="*/ 0 h 12"/>
                <a:gd name="T68" fmla="*/ 2147483647 w 64"/>
                <a:gd name="T69" fmla="*/ 0 h 12"/>
                <a:gd name="T70" fmla="*/ 2147483647 w 64"/>
                <a:gd name="T71" fmla="*/ 0 h 1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"/>
                <a:gd name="T109" fmla="*/ 0 h 12"/>
                <a:gd name="T110" fmla="*/ 64 w 64"/>
                <a:gd name="T111" fmla="*/ 12 h 1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" h="12">
                  <a:moveTo>
                    <a:pt x="26" y="0"/>
                  </a:moveTo>
                  <a:lnTo>
                    <a:pt x="31" y="0"/>
                  </a:lnTo>
                  <a:lnTo>
                    <a:pt x="35" y="0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5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9" y="8"/>
                  </a:lnTo>
                  <a:lnTo>
                    <a:pt x="61" y="10"/>
                  </a:lnTo>
                  <a:lnTo>
                    <a:pt x="64" y="12"/>
                  </a:lnTo>
                  <a:lnTo>
                    <a:pt x="61" y="12"/>
                  </a:lnTo>
                  <a:lnTo>
                    <a:pt x="57" y="12"/>
                  </a:lnTo>
                  <a:lnTo>
                    <a:pt x="52" y="12"/>
                  </a:lnTo>
                  <a:lnTo>
                    <a:pt x="45" y="12"/>
                  </a:lnTo>
                  <a:lnTo>
                    <a:pt x="35" y="12"/>
                  </a:lnTo>
                  <a:lnTo>
                    <a:pt x="26" y="12"/>
                  </a:lnTo>
                  <a:lnTo>
                    <a:pt x="19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9" y="10"/>
                  </a:lnTo>
                  <a:lnTo>
                    <a:pt x="9" y="8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6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8999" name="Freeform 819"/>
            <p:cNvSpPr>
              <a:spLocks/>
            </p:cNvSpPr>
            <p:nvPr/>
          </p:nvSpPr>
          <p:spPr bwMode="auto">
            <a:xfrm>
              <a:off x="1495" y="1388"/>
              <a:ext cx="30" cy="13"/>
            </a:xfrm>
            <a:custGeom>
              <a:avLst/>
              <a:gdLst>
                <a:gd name="T0" fmla="*/ 2147483647 w 26"/>
                <a:gd name="T1" fmla="*/ 0 h 11"/>
                <a:gd name="T2" fmla="*/ 2147483647 w 26"/>
                <a:gd name="T3" fmla="*/ 0 h 11"/>
                <a:gd name="T4" fmla="*/ 2147483647 w 26"/>
                <a:gd name="T5" fmla="*/ 2147483647 h 11"/>
                <a:gd name="T6" fmla="*/ 2147483647 w 26"/>
                <a:gd name="T7" fmla="*/ 2147483647 h 11"/>
                <a:gd name="T8" fmla="*/ 2147483647 w 26"/>
                <a:gd name="T9" fmla="*/ 2147483647 h 11"/>
                <a:gd name="T10" fmla="*/ 2147483647 w 26"/>
                <a:gd name="T11" fmla="*/ 2147483647 h 11"/>
                <a:gd name="T12" fmla="*/ 0 w 26"/>
                <a:gd name="T13" fmla="*/ 2147483647 h 11"/>
                <a:gd name="T14" fmla="*/ 2147483647 w 26"/>
                <a:gd name="T15" fmla="*/ 2147483647 h 11"/>
                <a:gd name="T16" fmla="*/ 2147483647 w 26"/>
                <a:gd name="T17" fmla="*/ 2147483647 h 11"/>
                <a:gd name="T18" fmla="*/ 2147483647 w 26"/>
                <a:gd name="T19" fmla="*/ 2147483647 h 11"/>
                <a:gd name="T20" fmla="*/ 2147483647 w 26"/>
                <a:gd name="T21" fmla="*/ 2147483647 h 11"/>
                <a:gd name="T22" fmla="*/ 2147483647 w 26"/>
                <a:gd name="T23" fmla="*/ 2147483647 h 11"/>
                <a:gd name="T24" fmla="*/ 2147483647 w 26"/>
                <a:gd name="T25" fmla="*/ 2147483647 h 11"/>
                <a:gd name="T26" fmla="*/ 2147483647 w 26"/>
                <a:gd name="T27" fmla="*/ 2147483647 h 11"/>
                <a:gd name="T28" fmla="*/ 2147483647 w 26"/>
                <a:gd name="T29" fmla="*/ 2147483647 h 11"/>
                <a:gd name="T30" fmla="*/ 2147483647 w 26"/>
                <a:gd name="T31" fmla="*/ 2147483647 h 11"/>
                <a:gd name="T32" fmla="*/ 2147483647 w 26"/>
                <a:gd name="T33" fmla="*/ 2147483647 h 11"/>
                <a:gd name="T34" fmla="*/ 2147483647 w 26"/>
                <a:gd name="T35" fmla="*/ 0 h 11"/>
                <a:gd name="T36" fmla="*/ 2147483647 w 26"/>
                <a:gd name="T37" fmla="*/ 0 h 11"/>
                <a:gd name="T38" fmla="*/ 2147483647 w 26"/>
                <a:gd name="T39" fmla="*/ 0 h 11"/>
                <a:gd name="T40" fmla="*/ 2147483647 w 26"/>
                <a:gd name="T41" fmla="*/ 0 h 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"/>
                <a:gd name="T64" fmla="*/ 0 h 11"/>
                <a:gd name="T65" fmla="*/ 26 w 26"/>
                <a:gd name="T66" fmla="*/ 11 h 1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" h="11">
                  <a:moveTo>
                    <a:pt x="19" y="0"/>
                  </a:moveTo>
                  <a:lnTo>
                    <a:pt x="12" y="0"/>
                  </a:lnTo>
                  <a:lnTo>
                    <a:pt x="7" y="2"/>
                  </a:lnTo>
                  <a:lnTo>
                    <a:pt x="7" y="4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9"/>
                  </a:lnTo>
                  <a:lnTo>
                    <a:pt x="2" y="11"/>
                  </a:lnTo>
                  <a:lnTo>
                    <a:pt x="7" y="9"/>
                  </a:lnTo>
                  <a:lnTo>
                    <a:pt x="9" y="9"/>
                  </a:lnTo>
                  <a:lnTo>
                    <a:pt x="12" y="9"/>
                  </a:lnTo>
                  <a:lnTo>
                    <a:pt x="14" y="7"/>
                  </a:lnTo>
                  <a:lnTo>
                    <a:pt x="16" y="4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00" name="Freeform 820"/>
            <p:cNvSpPr>
              <a:spLocks/>
            </p:cNvSpPr>
            <p:nvPr/>
          </p:nvSpPr>
          <p:spPr bwMode="auto">
            <a:xfrm>
              <a:off x="1495" y="1388"/>
              <a:ext cx="30" cy="13"/>
            </a:xfrm>
            <a:custGeom>
              <a:avLst/>
              <a:gdLst>
                <a:gd name="T0" fmla="*/ 2147483647 w 26"/>
                <a:gd name="T1" fmla="*/ 0 h 11"/>
                <a:gd name="T2" fmla="*/ 2147483647 w 26"/>
                <a:gd name="T3" fmla="*/ 0 h 11"/>
                <a:gd name="T4" fmla="*/ 2147483647 w 26"/>
                <a:gd name="T5" fmla="*/ 2147483647 h 11"/>
                <a:gd name="T6" fmla="*/ 2147483647 w 26"/>
                <a:gd name="T7" fmla="*/ 2147483647 h 11"/>
                <a:gd name="T8" fmla="*/ 2147483647 w 26"/>
                <a:gd name="T9" fmla="*/ 2147483647 h 11"/>
                <a:gd name="T10" fmla="*/ 2147483647 w 26"/>
                <a:gd name="T11" fmla="*/ 2147483647 h 11"/>
                <a:gd name="T12" fmla="*/ 0 w 26"/>
                <a:gd name="T13" fmla="*/ 2147483647 h 11"/>
                <a:gd name="T14" fmla="*/ 2147483647 w 26"/>
                <a:gd name="T15" fmla="*/ 2147483647 h 11"/>
                <a:gd name="T16" fmla="*/ 2147483647 w 26"/>
                <a:gd name="T17" fmla="*/ 2147483647 h 11"/>
                <a:gd name="T18" fmla="*/ 2147483647 w 26"/>
                <a:gd name="T19" fmla="*/ 2147483647 h 11"/>
                <a:gd name="T20" fmla="*/ 2147483647 w 26"/>
                <a:gd name="T21" fmla="*/ 2147483647 h 11"/>
                <a:gd name="T22" fmla="*/ 2147483647 w 26"/>
                <a:gd name="T23" fmla="*/ 2147483647 h 11"/>
                <a:gd name="T24" fmla="*/ 2147483647 w 26"/>
                <a:gd name="T25" fmla="*/ 2147483647 h 11"/>
                <a:gd name="T26" fmla="*/ 2147483647 w 26"/>
                <a:gd name="T27" fmla="*/ 2147483647 h 11"/>
                <a:gd name="T28" fmla="*/ 2147483647 w 26"/>
                <a:gd name="T29" fmla="*/ 2147483647 h 11"/>
                <a:gd name="T30" fmla="*/ 2147483647 w 26"/>
                <a:gd name="T31" fmla="*/ 2147483647 h 11"/>
                <a:gd name="T32" fmla="*/ 2147483647 w 26"/>
                <a:gd name="T33" fmla="*/ 2147483647 h 11"/>
                <a:gd name="T34" fmla="*/ 2147483647 w 26"/>
                <a:gd name="T35" fmla="*/ 0 h 11"/>
                <a:gd name="T36" fmla="*/ 2147483647 w 26"/>
                <a:gd name="T37" fmla="*/ 0 h 11"/>
                <a:gd name="T38" fmla="*/ 2147483647 w 26"/>
                <a:gd name="T39" fmla="*/ 0 h 11"/>
                <a:gd name="T40" fmla="*/ 2147483647 w 26"/>
                <a:gd name="T41" fmla="*/ 0 h 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"/>
                <a:gd name="T64" fmla="*/ 0 h 11"/>
                <a:gd name="T65" fmla="*/ 26 w 26"/>
                <a:gd name="T66" fmla="*/ 11 h 1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" h="11">
                  <a:moveTo>
                    <a:pt x="19" y="0"/>
                  </a:moveTo>
                  <a:lnTo>
                    <a:pt x="12" y="0"/>
                  </a:lnTo>
                  <a:lnTo>
                    <a:pt x="7" y="2"/>
                  </a:lnTo>
                  <a:lnTo>
                    <a:pt x="7" y="4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9"/>
                  </a:lnTo>
                  <a:lnTo>
                    <a:pt x="2" y="11"/>
                  </a:lnTo>
                  <a:lnTo>
                    <a:pt x="7" y="9"/>
                  </a:lnTo>
                  <a:lnTo>
                    <a:pt x="9" y="9"/>
                  </a:lnTo>
                  <a:lnTo>
                    <a:pt x="12" y="9"/>
                  </a:lnTo>
                  <a:lnTo>
                    <a:pt x="14" y="7"/>
                  </a:lnTo>
                  <a:lnTo>
                    <a:pt x="16" y="4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01" name="Freeform 821"/>
            <p:cNvSpPr>
              <a:spLocks/>
            </p:cNvSpPr>
            <p:nvPr/>
          </p:nvSpPr>
          <p:spPr bwMode="auto">
            <a:xfrm>
              <a:off x="1549" y="1396"/>
              <a:ext cx="17" cy="12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0 h 11"/>
                <a:gd name="T6" fmla="*/ 2147483647 w 14"/>
                <a:gd name="T7" fmla="*/ 0 h 11"/>
                <a:gd name="T8" fmla="*/ 2147483647 w 14"/>
                <a:gd name="T9" fmla="*/ 2147483647 h 11"/>
                <a:gd name="T10" fmla="*/ 2147483647 w 14"/>
                <a:gd name="T11" fmla="*/ 2147483647 h 11"/>
                <a:gd name="T12" fmla="*/ 0 w 14"/>
                <a:gd name="T13" fmla="*/ 2147483647 h 11"/>
                <a:gd name="T14" fmla="*/ 0 w 14"/>
                <a:gd name="T15" fmla="*/ 2147483647 h 11"/>
                <a:gd name="T16" fmla="*/ 0 w 14"/>
                <a:gd name="T17" fmla="*/ 2147483647 h 11"/>
                <a:gd name="T18" fmla="*/ 2147483647 w 14"/>
                <a:gd name="T19" fmla="*/ 2147483647 h 11"/>
                <a:gd name="T20" fmla="*/ 2147483647 w 14"/>
                <a:gd name="T21" fmla="*/ 2147483647 h 11"/>
                <a:gd name="T22" fmla="*/ 2147483647 w 14"/>
                <a:gd name="T23" fmla="*/ 2147483647 h 11"/>
                <a:gd name="T24" fmla="*/ 2147483647 w 14"/>
                <a:gd name="T25" fmla="*/ 2147483647 h 11"/>
                <a:gd name="T26" fmla="*/ 2147483647 w 14"/>
                <a:gd name="T27" fmla="*/ 2147483647 h 11"/>
                <a:gd name="T28" fmla="*/ 2147483647 w 14"/>
                <a:gd name="T29" fmla="*/ 2147483647 h 11"/>
                <a:gd name="T30" fmla="*/ 2147483647 w 14"/>
                <a:gd name="T31" fmla="*/ 2147483647 h 11"/>
                <a:gd name="T32" fmla="*/ 2147483647 w 14"/>
                <a:gd name="T33" fmla="*/ 2147483647 h 11"/>
                <a:gd name="T34" fmla="*/ 2147483647 w 14"/>
                <a:gd name="T35" fmla="*/ 2147483647 h 11"/>
                <a:gd name="T36" fmla="*/ 2147483647 w 14"/>
                <a:gd name="T37" fmla="*/ 0 h 11"/>
                <a:gd name="T38" fmla="*/ 2147483647 w 14"/>
                <a:gd name="T39" fmla="*/ 0 h 11"/>
                <a:gd name="T40" fmla="*/ 2147483647 w 14"/>
                <a:gd name="T41" fmla="*/ 0 h 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"/>
                <a:gd name="T64" fmla="*/ 0 h 11"/>
                <a:gd name="T65" fmla="*/ 14 w 14"/>
                <a:gd name="T66" fmla="*/ 11 h 1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" h="11">
                  <a:moveTo>
                    <a:pt x="5" y="0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2" y="9"/>
                  </a:lnTo>
                  <a:lnTo>
                    <a:pt x="5" y="9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9" y="9"/>
                  </a:lnTo>
                  <a:lnTo>
                    <a:pt x="7" y="9"/>
                  </a:lnTo>
                  <a:lnTo>
                    <a:pt x="12" y="7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02" name="Freeform 822"/>
            <p:cNvSpPr>
              <a:spLocks/>
            </p:cNvSpPr>
            <p:nvPr/>
          </p:nvSpPr>
          <p:spPr bwMode="auto">
            <a:xfrm>
              <a:off x="1549" y="1396"/>
              <a:ext cx="17" cy="12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0 h 11"/>
                <a:gd name="T6" fmla="*/ 2147483647 w 14"/>
                <a:gd name="T7" fmla="*/ 0 h 11"/>
                <a:gd name="T8" fmla="*/ 2147483647 w 14"/>
                <a:gd name="T9" fmla="*/ 2147483647 h 11"/>
                <a:gd name="T10" fmla="*/ 2147483647 w 14"/>
                <a:gd name="T11" fmla="*/ 2147483647 h 11"/>
                <a:gd name="T12" fmla="*/ 0 w 14"/>
                <a:gd name="T13" fmla="*/ 2147483647 h 11"/>
                <a:gd name="T14" fmla="*/ 0 w 14"/>
                <a:gd name="T15" fmla="*/ 2147483647 h 11"/>
                <a:gd name="T16" fmla="*/ 0 w 14"/>
                <a:gd name="T17" fmla="*/ 2147483647 h 11"/>
                <a:gd name="T18" fmla="*/ 2147483647 w 14"/>
                <a:gd name="T19" fmla="*/ 2147483647 h 11"/>
                <a:gd name="T20" fmla="*/ 2147483647 w 14"/>
                <a:gd name="T21" fmla="*/ 2147483647 h 11"/>
                <a:gd name="T22" fmla="*/ 2147483647 w 14"/>
                <a:gd name="T23" fmla="*/ 2147483647 h 11"/>
                <a:gd name="T24" fmla="*/ 2147483647 w 14"/>
                <a:gd name="T25" fmla="*/ 2147483647 h 11"/>
                <a:gd name="T26" fmla="*/ 2147483647 w 14"/>
                <a:gd name="T27" fmla="*/ 2147483647 h 11"/>
                <a:gd name="T28" fmla="*/ 2147483647 w 14"/>
                <a:gd name="T29" fmla="*/ 2147483647 h 11"/>
                <a:gd name="T30" fmla="*/ 2147483647 w 14"/>
                <a:gd name="T31" fmla="*/ 2147483647 h 11"/>
                <a:gd name="T32" fmla="*/ 2147483647 w 14"/>
                <a:gd name="T33" fmla="*/ 2147483647 h 11"/>
                <a:gd name="T34" fmla="*/ 2147483647 w 14"/>
                <a:gd name="T35" fmla="*/ 2147483647 h 11"/>
                <a:gd name="T36" fmla="*/ 2147483647 w 14"/>
                <a:gd name="T37" fmla="*/ 0 h 11"/>
                <a:gd name="T38" fmla="*/ 2147483647 w 14"/>
                <a:gd name="T39" fmla="*/ 0 h 11"/>
                <a:gd name="T40" fmla="*/ 2147483647 w 14"/>
                <a:gd name="T41" fmla="*/ 0 h 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"/>
                <a:gd name="T64" fmla="*/ 0 h 11"/>
                <a:gd name="T65" fmla="*/ 14 w 14"/>
                <a:gd name="T66" fmla="*/ 11 h 1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" h="11">
                  <a:moveTo>
                    <a:pt x="5" y="0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2" y="9"/>
                  </a:lnTo>
                  <a:lnTo>
                    <a:pt x="5" y="9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9" y="9"/>
                  </a:lnTo>
                  <a:lnTo>
                    <a:pt x="7" y="9"/>
                  </a:lnTo>
                  <a:lnTo>
                    <a:pt x="12" y="7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03" name="Freeform 823"/>
            <p:cNvSpPr>
              <a:spLocks/>
            </p:cNvSpPr>
            <p:nvPr/>
          </p:nvSpPr>
          <p:spPr bwMode="auto">
            <a:xfrm>
              <a:off x="1736" y="1421"/>
              <a:ext cx="9" cy="6"/>
            </a:xfrm>
            <a:custGeom>
              <a:avLst/>
              <a:gdLst>
                <a:gd name="T0" fmla="*/ 2147483647 w 7"/>
                <a:gd name="T1" fmla="*/ 2147483647 h 5"/>
                <a:gd name="T2" fmla="*/ 2147483647 w 7"/>
                <a:gd name="T3" fmla="*/ 0 h 5"/>
                <a:gd name="T4" fmla="*/ 0 w 7"/>
                <a:gd name="T5" fmla="*/ 2147483647 h 5"/>
                <a:gd name="T6" fmla="*/ 2147483647 w 7"/>
                <a:gd name="T7" fmla="*/ 2147483647 h 5"/>
                <a:gd name="T8" fmla="*/ 2147483647 w 7"/>
                <a:gd name="T9" fmla="*/ 2147483647 h 5"/>
                <a:gd name="T10" fmla="*/ 2147483647 w 7"/>
                <a:gd name="T11" fmla="*/ 2147483647 h 5"/>
                <a:gd name="T12" fmla="*/ 2147483647 w 7"/>
                <a:gd name="T13" fmla="*/ 2147483647 h 5"/>
                <a:gd name="T14" fmla="*/ 2147483647 w 7"/>
                <a:gd name="T15" fmla="*/ 0 h 5"/>
                <a:gd name="T16" fmla="*/ 2147483647 w 7"/>
                <a:gd name="T17" fmla="*/ 0 h 5"/>
                <a:gd name="T18" fmla="*/ 2147483647 w 7"/>
                <a:gd name="T19" fmla="*/ 0 h 5"/>
                <a:gd name="T20" fmla="*/ 2147483647 w 7"/>
                <a:gd name="T21" fmla="*/ 2147483647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5"/>
                <a:gd name="T35" fmla="*/ 7 w 7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5">
                  <a:moveTo>
                    <a:pt x="2" y="3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3"/>
                  </a:lnTo>
                  <a:lnTo>
                    <a:pt x="7" y="3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04" name="Freeform 824"/>
            <p:cNvSpPr>
              <a:spLocks/>
            </p:cNvSpPr>
            <p:nvPr/>
          </p:nvSpPr>
          <p:spPr bwMode="auto">
            <a:xfrm>
              <a:off x="1736" y="1421"/>
              <a:ext cx="9" cy="6"/>
            </a:xfrm>
            <a:custGeom>
              <a:avLst/>
              <a:gdLst>
                <a:gd name="T0" fmla="*/ 2147483647 w 7"/>
                <a:gd name="T1" fmla="*/ 2147483647 h 5"/>
                <a:gd name="T2" fmla="*/ 2147483647 w 7"/>
                <a:gd name="T3" fmla="*/ 0 h 5"/>
                <a:gd name="T4" fmla="*/ 0 w 7"/>
                <a:gd name="T5" fmla="*/ 2147483647 h 5"/>
                <a:gd name="T6" fmla="*/ 2147483647 w 7"/>
                <a:gd name="T7" fmla="*/ 2147483647 h 5"/>
                <a:gd name="T8" fmla="*/ 2147483647 w 7"/>
                <a:gd name="T9" fmla="*/ 2147483647 h 5"/>
                <a:gd name="T10" fmla="*/ 2147483647 w 7"/>
                <a:gd name="T11" fmla="*/ 2147483647 h 5"/>
                <a:gd name="T12" fmla="*/ 2147483647 w 7"/>
                <a:gd name="T13" fmla="*/ 2147483647 h 5"/>
                <a:gd name="T14" fmla="*/ 2147483647 w 7"/>
                <a:gd name="T15" fmla="*/ 0 h 5"/>
                <a:gd name="T16" fmla="*/ 2147483647 w 7"/>
                <a:gd name="T17" fmla="*/ 0 h 5"/>
                <a:gd name="T18" fmla="*/ 2147483647 w 7"/>
                <a:gd name="T19" fmla="*/ 0 h 5"/>
                <a:gd name="T20" fmla="*/ 2147483647 w 7"/>
                <a:gd name="T21" fmla="*/ 2147483647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5"/>
                <a:gd name="T35" fmla="*/ 7 w 7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5">
                  <a:moveTo>
                    <a:pt x="2" y="3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3"/>
                  </a:lnTo>
                  <a:lnTo>
                    <a:pt x="7" y="3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05" name="Freeform 825"/>
            <p:cNvSpPr>
              <a:spLocks/>
            </p:cNvSpPr>
            <p:nvPr/>
          </p:nvSpPr>
          <p:spPr bwMode="auto">
            <a:xfrm>
              <a:off x="1780" y="1406"/>
              <a:ext cx="13" cy="6"/>
            </a:xfrm>
            <a:custGeom>
              <a:avLst/>
              <a:gdLst>
                <a:gd name="T0" fmla="*/ 2147483647 w 12"/>
                <a:gd name="T1" fmla="*/ 0 h 5"/>
                <a:gd name="T2" fmla="*/ 2147483647 w 12"/>
                <a:gd name="T3" fmla="*/ 0 h 5"/>
                <a:gd name="T4" fmla="*/ 2147483647 w 12"/>
                <a:gd name="T5" fmla="*/ 0 h 5"/>
                <a:gd name="T6" fmla="*/ 2147483647 w 12"/>
                <a:gd name="T7" fmla="*/ 0 h 5"/>
                <a:gd name="T8" fmla="*/ 2147483647 w 12"/>
                <a:gd name="T9" fmla="*/ 0 h 5"/>
                <a:gd name="T10" fmla="*/ 2147483647 w 12"/>
                <a:gd name="T11" fmla="*/ 0 h 5"/>
                <a:gd name="T12" fmla="*/ 2147483647 w 12"/>
                <a:gd name="T13" fmla="*/ 2147483647 h 5"/>
                <a:gd name="T14" fmla="*/ 2147483647 w 12"/>
                <a:gd name="T15" fmla="*/ 2147483647 h 5"/>
                <a:gd name="T16" fmla="*/ 2147483647 w 12"/>
                <a:gd name="T17" fmla="*/ 2147483647 h 5"/>
                <a:gd name="T18" fmla="*/ 2147483647 w 12"/>
                <a:gd name="T19" fmla="*/ 2147483647 h 5"/>
                <a:gd name="T20" fmla="*/ 2147483647 w 12"/>
                <a:gd name="T21" fmla="*/ 2147483647 h 5"/>
                <a:gd name="T22" fmla="*/ 2147483647 w 12"/>
                <a:gd name="T23" fmla="*/ 0 h 5"/>
                <a:gd name="T24" fmla="*/ 0 w 12"/>
                <a:gd name="T25" fmla="*/ 2147483647 h 5"/>
                <a:gd name="T26" fmla="*/ 0 w 12"/>
                <a:gd name="T27" fmla="*/ 0 h 5"/>
                <a:gd name="T28" fmla="*/ 2147483647 w 12"/>
                <a:gd name="T29" fmla="*/ 0 h 5"/>
                <a:gd name="T30" fmla="*/ 2147483647 w 12"/>
                <a:gd name="T31" fmla="*/ 0 h 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"/>
                <a:gd name="T49" fmla="*/ 0 h 5"/>
                <a:gd name="T50" fmla="*/ 12 w 12"/>
                <a:gd name="T51" fmla="*/ 5 h 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" h="5">
                  <a:moveTo>
                    <a:pt x="8" y="0"/>
                  </a:moveTo>
                  <a:lnTo>
                    <a:pt x="8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0" y="5"/>
                  </a:lnTo>
                  <a:lnTo>
                    <a:pt x="5" y="2"/>
                  </a:lnTo>
                  <a:lnTo>
                    <a:pt x="3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06" name="Freeform 826"/>
            <p:cNvSpPr>
              <a:spLocks/>
            </p:cNvSpPr>
            <p:nvPr/>
          </p:nvSpPr>
          <p:spPr bwMode="auto">
            <a:xfrm>
              <a:off x="1780" y="1406"/>
              <a:ext cx="13" cy="6"/>
            </a:xfrm>
            <a:custGeom>
              <a:avLst/>
              <a:gdLst>
                <a:gd name="T0" fmla="*/ 2147483647 w 12"/>
                <a:gd name="T1" fmla="*/ 0 h 5"/>
                <a:gd name="T2" fmla="*/ 2147483647 w 12"/>
                <a:gd name="T3" fmla="*/ 0 h 5"/>
                <a:gd name="T4" fmla="*/ 2147483647 w 12"/>
                <a:gd name="T5" fmla="*/ 0 h 5"/>
                <a:gd name="T6" fmla="*/ 2147483647 w 12"/>
                <a:gd name="T7" fmla="*/ 0 h 5"/>
                <a:gd name="T8" fmla="*/ 2147483647 w 12"/>
                <a:gd name="T9" fmla="*/ 0 h 5"/>
                <a:gd name="T10" fmla="*/ 2147483647 w 12"/>
                <a:gd name="T11" fmla="*/ 0 h 5"/>
                <a:gd name="T12" fmla="*/ 2147483647 w 12"/>
                <a:gd name="T13" fmla="*/ 2147483647 h 5"/>
                <a:gd name="T14" fmla="*/ 2147483647 w 12"/>
                <a:gd name="T15" fmla="*/ 2147483647 h 5"/>
                <a:gd name="T16" fmla="*/ 2147483647 w 12"/>
                <a:gd name="T17" fmla="*/ 2147483647 h 5"/>
                <a:gd name="T18" fmla="*/ 2147483647 w 12"/>
                <a:gd name="T19" fmla="*/ 2147483647 h 5"/>
                <a:gd name="T20" fmla="*/ 2147483647 w 12"/>
                <a:gd name="T21" fmla="*/ 2147483647 h 5"/>
                <a:gd name="T22" fmla="*/ 2147483647 w 12"/>
                <a:gd name="T23" fmla="*/ 0 h 5"/>
                <a:gd name="T24" fmla="*/ 0 w 12"/>
                <a:gd name="T25" fmla="*/ 2147483647 h 5"/>
                <a:gd name="T26" fmla="*/ 0 w 12"/>
                <a:gd name="T27" fmla="*/ 0 h 5"/>
                <a:gd name="T28" fmla="*/ 2147483647 w 12"/>
                <a:gd name="T29" fmla="*/ 0 h 5"/>
                <a:gd name="T30" fmla="*/ 2147483647 w 12"/>
                <a:gd name="T31" fmla="*/ 0 h 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"/>
                <a:gd name="T49" fmla="*/ 0 h 5"/>
                <a:gd name="T50" fmla="*/ 12 w 12"/>
                <a:gd name="T51" fmla="*/ 5 h 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" h="5">
                  <a:moveTo>
                    <a:pt x="8" y="0"/>
                  </a:moveTo>
                  <a:lnTo>
                    <a:pt x="8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0" y="5"/>
                  </a:lnTo>
                  <a:lnTo>
                    <a:pt x="5" y="2"/>
                  </a:lnTo>
                  <a:lnTo>
                    <a:pt x="3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07" name="Freeform 827"/>
            <p:cNvSpPr>
              <a:spLocks/>
            </p:cNvSpPr>
            <p:nvPr/>
          </p:nvSpPr>
          <p:spPr bwMode="auto">
            <a:xfrm>
              <a:off x="1396" y="1228"/>
              <a:ext cx="450" cy="175"/>
            </a:xfrm>
            <a:custGeom>
              <a:avLst/>
              <a:gdLst>
                <a:gd name="T0" fmla="*/ 2147483647 w 387"/>
                <a:gd name="T1" fmla="*/ 2147483647 h 161"/>
                <a:gd name="T2" fmla="*/ 2147483647 w 387"/>
                <a:gd name="T3" fmla="*/ 2147483647 h 161"/>
                <a:gd name="T4" fmla="*/ 2147483647 w 387"/>
                <a:gd name="T5" fmla="*/ 2147483647 h 161"/>
                <a:gd name="T6" fmla="*/ 2147483647 w 387"/>
                <a:gd name="T7" fmla="*/ 2147483647 h 161"/>
                <a:gd name="T8" fmla="*/ 2147483647 w 387"/>
                <a:gd name="T9" fmla="*/ 2147483647 h 161"/>
                <a:gd name="T10" fmla="*/ 2147483647 w 387"/>
                <a:gd name="T11" fmla="*/ 2147483647 h 161"/>
                <a:gd name="T12" fmla="*/ 2147483647 w 387"/>
                <a:gd name="T13" fmla="*/ 2147483647 h 161"/>
                <a:gd name="T14" fmla="*/ 2147483647 w 387"/>
                <a:gd name="T15" fmla="*/ 2147483647 h 161"/>
                <a:gd name="T16" fmla="*/ 2147483647 w 387"/>
                <a:gd name="T17" fmla="*/ 2147483647 h 161"/>
                <a:gd name="T18" fmla="*/ 2147483647 w 387"/>
                <a:gd name="T19" fmla="*/ 2147483647 h 161"/>
                <a:gd name="T20" fmla="*/ 2147483647 w 387"/>
                <a:gd name="T21" fmla="*/ 2147483647 h 161"/>
                <a:gd name="T22" fmla="*/ 2147483647 w 387"/>
                <a:gd name="T23" fmla="*/ 2147483647 h 161"/>
                <a:gd name="T24" fmla="*/ 2147483647 w 387"/>
                <a:gd name="T25" fmla="*/ 2147483647 h 161"/>
                <a:gd name="T26" fmla="*/ 2147483647 w 387"/>
                <a:gd name="T27" fmla="*/ 2147483647 h 161"/>
                <a:gd name="T28" fmla="*/ 2147483647 w 387"/>
                <a:gd name="T29" fmla="*/ 2147483647 h 161"/>
                <a:gd name="T30" fmla="*/ 2147483647 w 387"/>
                <a:gd name="T31" fmla="*/ 2147483647 h 161"/>
                <a:gd name="T32" fmla="*/ 2147483647 w 387"/>
                <a:gd name="T33" fmla="*/ 2147483647 h 161"/>
                <a:gd name="T34" fmla="*/ 2147483647 w 387"/>
                <a:gd name="T35" fmla="*/ 2147483647 h 161"/>
                <a:gd name="T36" fmla="*/ 2147483647 w 387"/>
                <a:gd name="T37" fmla="*/ 2147483647 h 161"/>
                <a:gd name="T38" fmla="*/ 2147483647 w 387"/>
                <a:gd name="T39" fmla="*/ 2147483647 h 161"/>
                <a:gd name="T40" fmla="*/ 2147483647 w 387"/>
                <a:gd name="T41" fmla="*/ 2147483647 h 161"/>
                <a:gd name="T42" fmla="*/ 2147483647 w 387"/>
                <a:gd name="T43" fmla="*/ 2147483647 h 161"/>
                <a:gd name="T44" fmla="*/ 2147483647 w 387"/>
                <a:gd name="T45" fmla="*/ 2147483647 h 161"/>
                <a:gd name="T46" fmla="*/ 2147483647 w 387"/>
                <a:gd name="T47" fmla="*/ 2147483647 h 161"/>
                <a:gd name="T48" fmla="*/ 2147483647 w 387"/>
                <a:gd name="T49" fmla="*/ 2147483647 h 161"/>
                <a:gd name="T50" fmla="*/ 2147483647 w 387"/>
                <a:gd name="T51" fmla="*/ 2147483647 h 161"/>
                <a:gd name="T52" fmla="*/ 2147483647 w 387"/>
                <a:gd name="T53" fmla="*/ 2147483647 h 161"/>
                <a:gd name="T54" fmla="*/ 2147483647 w 387"/>
                <a:gd name="T55" fmla="*/ 2147483647 h 161"/>
                <a:gd name="T56" fmla="*/ 2147483647 w 387"/>
                <a:gd name="T57" fmla="*/ 2147483647 h 161"/>
                <a:gd name="T58" fmla="*/ 2147483647 w 387"/>
                <a:gd name="T59" fmla="*/ 2147483647 h 161"/>
                <a:gd name="T60" fmla="*/ 2147483647 w 387"/>
                <a:gd name="T61" fmla="*/ 2147483647 h 161"/>
                <a:gd name="T62" fmla="*/ 2147483647 w 387"/>
                <a:gd name="T63" fmla="*/ 2147483647 h 161"/>
                <a:gd name="T64" fmla="*/ 2147483647 w 387"/>
                <a:gd name="T65" fmla="*/ 2147483647 h 161"/>
                <a:gd name="T66" fmla="*/ 2147483647 w 387"/>
                <a:gd name="T67" fmla="*/ 2147483647 h 161"/>
                <a:gd name="T68" fmla="*/ 2147483647 w 387"/>
                <a:gd name="T69" fmla="*/ 2147483647 h 161"/>
                <a:gd name="T70" fmla="*/ 2147483647 w 387"/>
                <a:gd name="T71" fmla="*/ 2147483647 h 161"/>
                <a:gd name="T72" fmla="*/ 2147483647 w 387"/>
                <a:gd name="T73" fmla="*/ 2147483647 h 161"/>
                <a:gd name="T74" fmla="*/ 2147483647 w 387"/>
                <a:gd name="T75" fmla="*/ 2147483647 h 161"/>
                <a:gd name="T76" fmla="*/ 2147483647 w 387"/>
                <a:gd name="T77" fmla="*/ 2147483647 h 161"/>
                <a:gd name="T78" fmla="*/ 2147483647 w 387"/>
                <a:gd name="T79" fmla="*/ 2147483647 h 161"/>
                <a:gd name="T80" fmla="*/ 2147483647 w 387"/>
                <a:gd name="T81" fmla="*/ 2147483647 h 161"/>
                <a:gd name="T82" fmla="*/ 2147483647 w 387"/>
                <a:gd name="T83" fmla="*/ 2147483647 h 161"/>
                <a:gd name="T84" fmla="*/ 2147483647 w 387"/>
                <a:gd name="T85" fmla="*/ 2147483647 h 161"/>
                <a:gd name="T86" fmla="*/ 2147483647 w 387"/>
                <a:gd name="T87" fmla="*/ 2147483647 h 161"/>
                <a:gd name="T88" fmla="*/ 2147483647 w 387"/>
                <a:gd name="T89" fmla="*/ 2147483647 h 161"/>
                <a:gd name="T90" fmla="*/ 2147483647 w 387"/>
                <a:gd name="T91" fmla="*/ 2147483647 h 161"/>
                <a:gd name="T92" fmla="*/ 2147483647 w 387"/>
                <a:gd name="T93" fmla="*/ 2147483647 h 161"/>
                <a:gd name="T94" fmla="*/ 2147483647 w 387"/>
                <a:gd name="T95" fmla="*/ 2147483647 h 161"/>
                <a:gd name="T96" fmla="*/ 2147483647 w 387"/>
                <a:gd name="T97" fmla="*/ 2147483647 h 161"/>
                <a:gd name="T98" fmla="*/ 2147483647 w 387"/>
                <a:gd name="T99" fmla="*/ 2147483647 h 161"/>
                <a:gd name="T100" fmla="*/ 2147483647 w 387"/>
                <a:gd name="T101" fmla="*/ 2147483647 h 161"/>
                <a:gd name="T102" fmla="*/ 2147483647 w 387"/>
                <a:gd name="T103" fmla="*/ 2147483647 h 161"/>
                <a:gd name="T104" fmla="*/ 2147483647 w 387"/>
                <a:gd name="T105" fmla="*/ 2147483647 h 161"/>
                <a:gd name="T106" fmla="*/ 2147483647 w 387"/>
                <a:gd name="T107" fmla="*/ 2147483647 h 161"/>
                <a:gd name="T108" fmla="*/ 2147483647 w 387"/>
                <a:gd name="T109" fmla="*/ 2147483647 h 161"/>
                <a:gd name="T110" fmla="*/ 2147483647 w 387"/>
                <a:gd name="T111" fmla="*/ 2147483647 h 161"/>
                <a:gd name="T112" fmla="*/ 2147483647 w 387"/>
                <a:gd name="T113" fmla="*/ 2147483647 h 161"/>
                <a:gd name="T114" fmla="*/ 2147483647 w 387"/>
                <a:gd name="T115" fmla="*/ 2147483647 h 161"/>
                <a:gd name="T116" fmla="*/ 2147483647 w 387"/>
                <a:gd name="T117" fmla="*/ 2147483647 h 161"/>
                <a:gd name="T118" fmla="*/ 2147483647 w 387"/>
                <a:gd name="T119" fmla="*/ 2147483647 h 161"/>
                <a:gd name="T120" fmla="*/ 2147483647 w 387"/>
                <a:gd name="T121" fmla="*/ 2147483647 h 1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87"/>
                <a:gd name="T184" fmla="*/ 0 h 161"/>
                <a:gd name="T185" fmla="*/ 387 w 387"/>
                <a:gd name="T186" fmla="*/ 161 h 1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87" h="161">
                  <a:moveTo>
                    <a:pt x="255" y="144"/>
                  </a:moveTo>
                  <a:lnTo>
                    <a:pt x="257" y="147"/>
                  </a:lnTo>
                  <a:lnTo>
                    <a:pt x="262" y="147"/>
                  </a:lnTo>
                  <a:lnTo>
                    <a:pt x="264" y="147"/>
                  </a:lnTo>
                  <a:lnTo>
                    <a:pt x="267" y="149"/>
                  </a:lnTo>
                  <a:lnTo>
                    <a:pt x="269" y="147"/>
                  </a:lnTo>
                  <a:lnTo>
                    <a:pt x="271" y="147"/>
                  </a:lnTo>
                  <a:lnTo>
                    <a:pt x="271" y="149"/>
                  </a:lnTo>
                  <a:lnTo>
                    <a:pt x="274" y="149"/>
                  </a:lnTo>
                  <a:lnTo>
                    <a:pt x="274" y="147"/>
                  </a:lnTo>
                  <a:lnTo>
                    <a:pt x="276" y="149"/>
                  </a:lnTo>
                  <a:lnTo>
                    <a:pt x="278" y="147"/>
                  </a:lnTo>
                  <a:lnTo>
                    <a:pt x="278" y="149"/>
                  </a:lnTo>
                  <a:lnTo>
                    <a:pt x="281" y="149"/>
                  </a:lnTo>
                  <a:lnTo>
                    <a:pt x="281" y="151"/>
                  </a:lnTo>
                  <a:lnTo>
                    <a:pt x="283" y="154"/>
                  </a:lnTo>
                  <a:lnTo>
                    <a:pt x="286" y="154"/>
                  </a:lnTo>
                  <a:lnTo>
                    <a:pt x="288" y="151"/>
                  </a:lnTo>
                  <a:lnTo>
                    <a:pt x="288" y="154"/>
                  </a:lnTo>
                  <a:lnTo>
                    <a:pt x="290" y="154"/>
                  </a:lnTo>
                  <a:lnTo>
                    <a:pt x="293" y="156"/>
                  </a:lnTo>
                  <a:lnTo>
                    <a:pt x="295" y="156"/>
                  </a:lnTo>
                  <a:lnTo>
                    <a:pt x="297" y="156"/>
                  </a:lnTo>
                  <a:lnTo>
                    <a:pt x="302" y="156"/>
                  </a:lnTo>
                  <a:lnTo>
                    <a:pt x="304" y="158"/>
                  </a:lnTo>
                  <a:lnTo>
                    <a:pt x="307" y="158"/>
                  </a:lnTo>
                  <a:lnTo>
                    <a:pt x="309" y="158"/>
                  </a:lnTo>
                  <a:lnTo>
                    <a:pt x="314" y="156"/>
                  </a:lnTo>
                  <a:lnTo>
                    <a:pt x="319" y="161"/>
                  </a:lnTo>
                  <a:lnTo>
                    <a:pt x="323" y="161"/>
                  </a:lnTo>
                  <a:lnTo>
                    <a:pt x="323" y="158"/>
                  </a:lnTo>
                  <a:lnTo>
                    <a:pt x="321" y="158"/>
                  </a:lnTo>
                  <a:lnTo>
                    <a:pt x="323" y="156"/>
                  </a:lnTo>
                  <a:lnTo>
                    <a:pt x="323" y="154"/>
                  </a:lnTo>
                  <a:lnTo>
                    <a:pt x="319" y="151"/>
                  </a:lnTo>
                  <a:lnTo>
                    <a:pt x="314" y="151"/>
                  </a:lnTo>
                  <a:lnTo>
                    <a:pt x="312" y="149"/>
                  </a:lnTo>
                  <a:lnTo>
                    <a:pt x="307" y="147"/>
                  </a:lnTo>
                  <a:lnTo>
                    <a:pt x="304" y="147"/>
                  </a:lnTo>
                  <a:lnTo>
                    <a:pt x="302" y="144"/>
                  </a:lnTo>
                  <a:lnTo>
                    <a:pt x="300" y="144"/>
                  </a:lnTo>
                  <a:lnTo>
                    <a:pt x="297" y="142"/>
                  </a:lnTo>
                  <a:lnTo>
                    <a:pt x="295" y="142"/>
                  </a:lnTo>
                  <a:lnTo>
                    <a:pt x="290" y="139"/>
                  </a:lnTo>
                  <a:lnTo>
                    <a:pt x="288" y="137"/>
                  </a:lnTo>
                  <a:lnTo>
                    <a:pt x="286" y="135"/>
                  </a:lnTo>
                  <a:lnTo>
                    <a:pt x="288" y="135"/>
                  </a:lnTo>
                  <a:lnTo>
                    <a:pt x="293" y="137"/>
                  </a:lnTo>
                  <a:lnTo>
                    <a:pt x="297" y="139"/>
                  </a:lnTo>
                  <a:lnTo>
                    <a:pt x="302" y="139"/>
                  </a:lnTo>
                  <a:lnTo>
                    <a:pt x="300" y="137"/>
                  </a:lnTo>
                  <a:lnTo>
                    <a:pt x="302" y="137"/>
                  </a:lnTo>
                  <a:lnTo>
                    <a:pt x="307" y="142"/>
                  </a:lnTo>
                  <a:lnTo>
                    <a:pt x="309" y="142"/>
                  </a:lnTo>
                  <a:lnTo>
                    <a:pt x="314" y="142"/>
                  </a:lnTo>
                  <a:lnTo>
                    <a:pt x="314" y="144"/>
                  </a:lnTo>
                  <a:lnTo>
                    <a:pt x="323" y="144"/>
                  </a:lnTo>
                  <a:lnTo>
                    <a:pt x="326" y="147"/>
                  </a:lnTo>
                  <a:lnTo>
                    <a:pt x="328" y="147"/>
                  </a:lnTo>
                  <a:lnTo>
                    <a:pt x="330" y="147"/>
                  </a:lnTo>
                  <a:lnTo>
                    <a:pt x="333" y="147"/>
                  </a:lnTo>
                  <a:lnTo>
                    <a:pt x="335" y="147"/>
                  </a:lnTo>
                  <a:lnTo>
                    <a:pt x="335" y="149"/>
                  </a:lnTo>
                  <a:lnTo>
                    <a:pt x="338" y="151"/>
                  </a:lnTo>
                  <a:lnTo>
                    <a:pt x="340" y="151"/>
                  </a:lnTo>
                  <a:lnTo>
                    <a:pt x="340" y="149"/>
                  </a:lnTo>
                  <a:lnTo>
                    <a:pt x="338" y="147"/>
                  </a:lnTo>
                  <a:lnTo>
                    <a:pt x="340" y="147"/>
                  </a:lnTo>
                  <a:lnTo>
                    <a:pt x="342" y="147"/>
                  </a:lnTo>
                  <a:lnTo>
                    <a:pt x="345" y="147"/>
                  </a:lnTo>
                  <a:lnTo>
                    <a:pt x="345" y="144"/>
                  </a:lnTo>
                  <a:lnTo>
                    <a:pt x="342" y="144"/>
                  </a:lnTo>
                  <a:lnTo>
                    <a:pt x="340" y="144"/>
                  </a:lnTo>
                  <a:lnTo>
                    <a:pt x="340" y="142"/>
                  </a:lnTo>
                  <a:lnTo>
                    <a:pt x="338" y="142"/>
                  </a:lnTo>
                  <a:lnTo>
                    <a:pt x="338" y="139"/>
                  </a:lnTo>
                  <a:lnTo>
                    <a:pt x="342" y="139"/>
                  </a:lnTo>
                  <a:lnTo>
                    <a:pt x="345" y="142"/>
                  </a:lnTo>
                  <a:lnTo>
                    <a:pt x="345" y="139"/>
                  </a:lnTo>
                  <a:lnTo>
                    <a:pt x="345" y="137"/>
                  </a:lnTo>
                  <a:lnTo>
                    <a:pt x="345" y="135"/>
                  </a:lnTo>
                  <a:lnTo>
                    <a:pt x="342" y="132"/>
                  </a:lnTo>
                  <a:lnTo>
                    <a:pt x="340" y="132"/>
                  </a:lnTo>
                  <a:lnTo>
                    <a:pt x="335" y="130"/>
                  </a:lnTo>
                  <a:lnTo>
                    <a:pt x="335" y="128"/>
                  </a:lnTo>
                  <a:lnTo>
                    <a:pt x="338" y="128"/>
                  </a:lnTo>
                  <a:lnTo>
                    <a:pt x="338" y="125"/>
                  </a:lnTo>
                  <a:lnTo>
                    <a:pt x="338" y="123"/>
                  </a:lnTo>
                  <a:lnTo>
                    <a:pt x="335" y="125"/>
                  </a:lnTo>
                  <a:lnTo>
                    <a:pt x="335" y="123"/>
                  </a:lnTo>
                  <a:lnTo>
                    <a:pt x="333" y="123"/>
                  </a:lnTo>
                  <a:lnTo>
                    <a:pt x="330" y="123"/>
                  </a:lnTo>
                  <a:lnTo>
                    <a:pt x="328" y="121"/>
                  </a:lnTo>
                  <a:lnTo>
                    <a:pt x="326" y="121"/>
                  </a:lnTo>
                  <a:lnTo>
                    <a:pt x="321" y="121"/>
                  </a:lnTo>
                  <a:lnTo>
                    <a:pt x="323" y="118"/>
                  </a:lnTo>
                  <a:lnTo>
                    <a:pt x="321" y="118"/>
                  </a:lnTo>
                  <a:lnTo>
                    <a:pt x="319" y="118"/>
                  </a:lnTo>
                  <a:lnTo>
                    <a:pt x="316" y="118"/>
                  </a:lnTo>
                  <a:lnTo>
                    <a:pt x="314" y="121"/>
                  </a:lnTo>
                  <a:lnTo>
                    <a:pt x="314" y="118"/>
                  </a:lnTo>
                  <a:lnTo>
                    <a:pt x="312" y="118"/>
                  </a:lnTo>
                  <a:lnTo>
                    <a:pt x="312" y="116"/>
                  </a:lnTo>
                  <a:lnTo>
                    <a:pt x="307" y="116"/>
                  </a:lnTo>
                  <a:lnTo>
                    <a:pt x="309" y="113"/>
                  </a:lnTo>
                  <a:lnTo>
                    <a:pt x="307" y="113"/>
                  </a:lnTo>
                  <a:lnTo>
                    <a:pt x="309" y="113"/>
                  </a:lnTo>
                  <a:lnTo>
                    <a:pt x="307" y="111"/>
                  </a:lnTo>
                  <a:lnTo>
                    <a:pt x="304" y="109"/>
                  </a:lnTo>
                  <a:lnTo>
                    <a:pt x="300" y="111"/>
                  </a:lnTo>
                  <a:lnTo>
                    <a:pt x="297" y="111"/>
                  </a:lnTo>
                  <a:lnTo>
                    <a:pt x="300" y="109"/>
                  </a:lnTo>
                  <a:lnTo>
                    <a:pt x="300" y="106"/>
                  </a:lnTo>
                  <a:lnTo>
                    <a:pt x="302" y="106"/>
                  </a:lnTo>
                  <a:lnTo>
                    <a:pt x="307" y="106"/>
                  </a:lnTo>
                  <a:lnTo>
                    <a:pt x="309" y="106"/>
                  </a:lnTo>
                  <a:lnTo>
                    <a:pt x="307" y="104"/>
                  </a:lnTo>
                  <a:lnTo>
                    <a:pt x="304" y="102"/>
                  </a:lnTo>
                  <a:lnTo>
                    <a:pt x="300" y="102"/>
                  </a:lnTo>
                  <a:lnTo>
                    <a:pt x="297" y="102"/>
                  </a:lnTo>
                  <a:lnTo>
                    <a:pt x="295" y="99"/>
                  </a:lnTo>
                  <a:lnTo>
                    <a:pt x="300" y="99"/>
                  </a:lnTo>
                  <a:lnTo>
                    <a:pt x="302" y="99"/>
                  </a:lnTo>
                  <a:lnTo>
                    <a:pt x="307" y="102"/>
                  </a:lnTo>
                  <a:lnTo>
                    <a:pt x="309" y="102"/>
                  </a:lnTo>
                  <a:lnTo>
                    <a:pt x="307" y="99"/>
                  </a:lnTo>
                  <a:lnTo>
                    <a:pt x="309" y="99"/>
                  </a:lnTo>
                  <a:lnTo>
                    <a:pt x="304" y="97"/>
                  </a:lnTo>
                  <a:lnTo>
                    <a:pt x="307" y="97"/>
                  </a:lnTo>
                  <a:lnTo>
                    <a:pt x="309" y="97"/>
                  </a:lnTo>
                  <a:lnTo>
                    <a:pt x="312" y="99"/>
                  </a:lnTo>
                  <a:lnTo>
                    <a:pt x="312" y="102"/>
                  </a:lnTo>
                  <a:lnTo>
                    <a:pt x="314" y="102"/>
                  </a:lnTo>
                  <a:lnTo>
                    <a:pt x="321" y="104"/>
                  </a:lnTo>
                  <a:lnTo>
                    <a:pt x="326" y="104"/>
                  </a:lnTo>
                  <a:lnTo>
                    <a:pt x="326" y="106"/>
                  </a:lnTo>
                  <a:lnTo>
                    <a:pt x="330" y="106"/>
                  </a:lnTo>
                  <a:lnTo>
                    <a:pt x="333" y="106"/>
                  </a:lnTo>
                  <a:lnTo>
                    <a:pt x="333" y="109"/>
                  </a:lnTo>
                  <a:lnTo>
                    <a:pt x="335" y="111"/>
                  </a:lnTo>
                  <a:lnTo>
                    <a:pt x="338" y="113"/>
                  </a:lnTo>
                  <a:lnTo>
                    <a:pt x="342" y="111"/>
                  </a:lnTo>
                  <a:lnTo>
                    <a:pt x="342" y="113"/>
                  </a:lnTo>
                  <a:lnTo>
                    <a:pt x="345" y="116"/>
                  </a:lnTo>
                  <a:lnTo>
                    <a:pt x="347" y="116"/>
                  </a:lnTo>
                  <a:lnTo>
                    <a:pt x="349" y="118"/>
                  </a:lnTo>
                  <a:lnTo>
                    <a:pt x="352" y="116"/>
                  </a:lnTo>
                  <a:lnTo>
                    <a:pt x="354" y="118"/>
                  </a:lnTo>
                  <a:lnTo>
                    <a:pt x="356" y="121"/>
                  </a:lnTo>
                  <a:lnTo>
                    <a:pt x="359" y="118"/>
                  </a:lnTo>
                  <a:lnTo>
                    <a:pt x="359" y="116"/>
                  </a:lnTo>
                  <a:lnTo>
                    <a:pt x="359" y="113"/>
                  </a:lnTo>
                  <a:lnTo>
                    <a:pt x="361" y="113"/>
                  </a:lnTo>
                  <a:lnTo>
                    <a:pt x="359" y="109"/>
                  </a:lnTo>
                  <a:lnTo>
                    <a:pt x="363" y="111"/>
                  </a:lnTo>
                  <a:lnTo>
                    <a:pt x="368" y="111"/>
                  </a:lnTo>
                  <a:lnTo>
                    <a:pt x="368" y="109"/>
                  </a:lnTo>
                  <a:lnTo>
                    <a:pt x="371" y="109"/>
                  </a:lnTo>
                  <a:lnTo>
                    <a:pt x="373" y="109"/>
                  </a:lnTo>
                  <a:lnTo>
                    <a:pt x="373" y="106"/>
                  </a:lnTo>
                  <a:lnTo>
                    <a:pt x="378" y="104"/>
                  </a:lnTo>
                  <a:lnTo>
                    <a:pt x="375" y="104"/>
                  </a:lnTo>
                  <a:lnTo>
                    <a:pt x="371" y="104"/>
                  </a:lnTo>
                  <a:lnTo>
                    <a:pt x="371" y="102"/>
                  </a:lnTo>
                  <a:lnTo>
                    <a:pt x="373" y="104"/>
                  </a:lnTo>
                  <a:lnTo>
                    <a:pt x="373" y="102"/>
                  </a:lnTo>
                  <a:lnTo>
                    <a:pt x="371" y="102"/>
                  </a:lnTo>
                  <a:lnTo>
                    <a:pt x="373" y="99"/>
                  </a:lnTo>
                  <a:lnTo>
                    <a:pt x="378" y="102"/>
                  </a:lnTo>
                  <a:lnTo>
                    <a:pt x="382" y="102"/>
                  </a:lnTo>
                  <a:lnTo>
                    <a:pt x="380" y="99"/>
                  </a:lnTo>
                  <a:lnTo>
                    <a:pt x="382" y="99"/>
                  </a:lnTo>
                  <a:lnTo>
                    <a:pt x="385" y="97"/>
                  </a:lnTo>
                  <a:lnTo>
                    <a:pt x="387" y="97"/>
                  </a:lnTo>
                  <a:lnTo>
                    <a:pt x="385" y="95"/>
                  </a:lnTo>
                  <a:lnTo>
                    <a:pt x="380" y="92"/>
                  </a:lnTo>
                  <a:lnTo>
                    <a:pt x="378" y="92"/>
                  </a:lnTo>
                  <a:lnTo>
                    <a:pt x="375" y="92"/>
                  </a:lnTo>
                  <a:lnTo>
                    <a:pt x="373" y="92"/>
                  </a:lnTo>
                  <a:lnTo>
                    <a:pt x="371" y="92"/>
                  </a:lnTo>
                  <a:lnTo>
                    <a:pt x="366" y="92"/>
                  </a:lnTo>
                  <a:lnTo>
                    <a:pt x="361" y="92"/>
                  </a:lnTo>
                  <a:lnTo>
                    <a:pt x="361" y="90"/>
                  </a:lnTo>
                  <a:lnTo>
                    <a:pt x="363" y="90"/>
                  </a:lnTo>
                  <a:lnTo>
                    <a:pt x="363" y="87"/>
                  </a:lnTo>
                  <a:lnTo>
                    <a:pt x="361" y="87"/>
                  </a:lnTo>
                  <a:lnTo>
                    <a:pt x="359" y="87"/>
                  </a:lnTo>
                  <a:lnTo>
                    <a:pt x="352" y="90"/>
                  </a:lnTo>
                  <a:lnTo>
                    <a:pt x="349" y="90"/>
                  </a:lnTo>
                  <a:lnTo>
                    <a:pt x="352" y="87"/>
                  </a:lnTo>
                  <a:lnTo>
                    <a:pt x="347" y="87"/>
                  </a:lnTo>
                  <a:lnTo>
                    <a:pt x="349" y="87"/>
                  </a:lnTo>
                  <a:lnTo>
                    <a:pt x="352" y="87"/>
                  </a:lnTo>
                  <a:lnTo>
                    <a:pt x="349" y="83"/>
                  </a:lnTo>
                  <a:lnTo>
                    <a:pt x="347" y="83"/>
                  </a:lnTo>
                  <a:lnTo>
                    <a:pt x="345" y="80"/>
                  </a:lnTo>
                  <a:lnTo>
                    <a:pt x="342" y="80"/>
                  </a:lnTo>
                  <a:lnTo>
                    <a:pt x="338" y="80"/>
                  </a:lnTo>
                  <a:lnTo>
                    <a:pt x="335" y="80"/>
                  </a:lnTo>
                  <a:lnTo>
                    <a:pt x="338" y="80"/>
                  </a:lnTo>
                  <a:lnTo>
                    <a:pt x="338" y="78"/>
                  </a:lnTo>
                  <a:lnTo>
                    <a:pt x="333" y="78"/>
                  </a:lnTo>
                  <a:lnTo>
                    <a:pt x="328" y="78"/>
                  </a:lnTo>
                  <a:lnTo>
                    <a:pt x="326" y="80"/>
                  </a:lnTo>
                  <a:lnTo>
                    <a:pt x="323" y="78"/>
                  </a:lnTo>
                  <a:lnTo>
                    <a:pt x="321" y="78"/>
                  </a:lnTo>
                  <a:lnTo>
                    <a:pt x="323" y="78"/>
                  </a:lnTo>
                  <a:lnTo>
                    <a:pt x="321" y="76"/>
                  </a:lnTo>
                  <a:lnTo>
                    <a:pt x="316" y="76"/>
                  </a:lnTo>
                  <a:lnTo>
                    <a:pt x="314" y="76"/>
                  </a:lnTo>
                  <a:lnTo>
                    <a:pt x="312" y="76"/>
                  </a:lnTo>
                  <a:lnTo>
                    <a:pt x="314" y="73"/>
                  </a:lnTo>
                  <a:lnTo>
                    <a:pt x="316" y="73"/>
                  </a:lnTo>
                  <a:lnTo>
                    <a:pt x="314" y="73"/>
                  </a:lnTo>
                  <a:lnTo>
                    <a:pt x="307" y="73"/>
                  </a:lnTo>
                  <a:lnTo>
                    <a:pt x="297" y="71"/>
                  </a:lnTo>
                  <a:lnTo>
                    <a:pt x="295" y="71"/>
                  </a:lnTo>
                  <a:lnTo>
                    <a:pt x="293" y="71"/>
                  </a:lnTo>
                  <a:lnTo>
                    <a:pt x="297" y="71"/>
                  </a:lnTo>
                  <a:lnTo>
                    <a:pt x="297" y="69"/>
                  </a:lnTo>
                  <a:lnTo>
                    <a:pt x="302" y="69"/>
                  </a:lnTo>
                  <a:lnTo>
                    <a:pt x="300" y="69"/>
                  </a:lnTo>
                  <a:lnTo>
                    <a:pt x="295" y="66"/>
                  </a:lnTo>
                  <a:lnTo>
                    <a:pt x="300" y="66"/>
                  </a:lnTo>
                  <a:lnTo>
                    <a:pt x="302" y="66"/>
                  </a:lnTo>
                  <a:lnTo>
                    <a:pt x="297" y="64"/>
                  </a:lnTo>
                  <a:lnTo>
                    <a:pt x="295" y="64"/>
                  </a:lnTo>
                  <a:lnTo>
                    <a:pt x="290" y="64"/>
                  </a:lnTo>
                  <a:lnTo>
                    <a:pt x="290" y="61"/>
                  </a:lnTo>
                  <a:lnTo>
                    <a:pt x="295" y="61"/>
                  </a:lnTo>
                  <a:lnTo>
                    <a:pt x="297" y="61"/>
                  </a:lnTo>
                  <a:lnTo>
                    <a:pt x="304" y="64"/>
                  </a:lnTo>
                  <a:lnTo>
                    <a:pt x="309" y="64"/>
                  </a:lnTo>
                  <a:lnTo>
                    <a:pt x="314" y="61"/>
                  </a:lnTo>
                  <a:lnTo>
                    <a:pt x="316" y="64"/>
                  </a:lnTo>
                  <a:lnTo>
                    <a:pt x="319" y="61"/>
                  </a:lnTo>
                  <a:lnTo>
                    <a:pt x="314" y="59"/>
                  </a:lnTo>
                  <a:lnTo>
                    <a:pt x="312" y="59"/>
                  </a:lnTo>
                  <a:lnTo>
                    <a:pt x="304" y="59"/>
                  </a:lnTo>
                  <a:lnTo>
                    <a:pt x="300" y="59"/>
                  </a:lnTo>
                  <a:lnTo>
                    <a:pt x="297" y="59"/>
                  </a:lnTo>
                  <a:lnTo>
                    <a:pt x="295" y="59"/>
                  </a:lnTo>
                  <a:lnTo>
                    <a:pt x="290" y="57"/>
                  </a:lnTo>
                  <a:lnTo>
                    <a:pt x="288" y="57"/>
                  </a:lnTo>
                  <a:lnTo>
                    <a:pt x="286" y="57"/>
                  </a:lnTo>
                  <a:lnTo>
                    <a:pt x="288" y="57"/>
                  </a:lnTo>
                  <a:lnTo>
                    <a:pt x="295" y="57"/>
                  </a:lnTo>
                  <a:lnTo>
                    <a:pt x="297" y="57"/>
                  </a:lnTo>
                  <a:lnTo>
                    <a:pt x="300" y="54"/>
                  </a:lnTo>
                  <a:lnTo>
                    <a:pt x="302" y="54"/>
                  </a:lnTo>
                  <a:lnTo>
                    <a:pt x="307" y="54"/>
                  </a:lnTo>
                  <a:lnTo>
                    <a:pt x="309" y="54"/>
                  </a:lnTo>
                  <a:lnTo>
                    <a:pt x="309" y="52"/>
                  </a:lnTo>
                  <a:lnTo>
                    <a:pt x="300" y="47"/>
                  </a:lnTo>
                  <a:lnTo>
                    <a:pt x="295" y="47"/>
                  </a:lnTo>
                  <a:lnTo>
                    <a:pt x="293" y="50"/>
                  </a:lnTo>
                  <a:lnTo>
                    <a:pt x="295" y="50"/>
                  </a:lnTo>
                  <a:lnTo>
                    <a:pt x="290" y="52"/>
                  </a:lnTo>
                  <a:lnTo>
                    <a:pt x="288" y="52"/>
                  </a:lnTo>
                  <a:lnTo>
                    <a:pt x="283" y="52"/>
                  </a:lnTo>
                  <a:lnTo>
                    <a:pt x="288" y="50"/>
                  </a:lnTo>
                  <a:lnTo>
                    <a:pt x="278" y="50"/>
                  </a:lnTo>
                  <a:lnTo>
                    <a:pt x="276" y="50"/>
                  </a:lnTo>
                  <a:lnTo>
                    <a:pt x="278" y="47"/>
                  </a:lnTo>
                  <a:lnTo>
                    <a:pt x="286" y="47"/>
                  </a:lnTo>
                  <a:lnTo>
                    <a:pt x="288" y="45"/>
                  </a:lnTo>
                  <a:lnTo>
                    <a:pt x="290" y="47"/>
                  </a:lnTo>
                  <a:lnTo>
                    <a:pt x="290" y="45"/>
                  </a:lnTo>
                  <a:lnTo>
                    <a:pt x="283" y="43"/>
                  </a:lnTo>
                  <a:lnTo>
                    <a:pt x="281" y="43"/>
                  </a:lnTo>
                  <a:lnTo>
                    <a:pt x="276" y="43"/>
                  </a:lnTo>
                  <a:lnTo>
                    <a:pt x="271" y="43"/>
                  </a:lnTo>
                  <a:lnTo>
                    <a:pt x="269" y="43"/>
                  </a:lnTo>
                  <a:lnTo>
                    <a:pt x="267" y="45"/>
                  </a:lnTo>
                  <a:lnTo>
                    <a:pt x="264" y="45"/>
                  </a:lnTo>
                  <a:lnTo>
                    <a:pt x="267" y="43"/>
                  </a:lnTo>
                  <a:lnTo>
                    <a:pt x="269" y="43"/>
                  </a:lnTo>
                  <a:lnTo>
                    <a:pt x="271" y="40"/>
                  </a:lnTo>
                  <a:lnTo>
                    <a:pt x="269" y="40"/>
                  </a:lnTo>
                  <a:lnTo>
                    <a:pt x="267" y="43"/>
                  </a:lnTo>
                  <a:lnTo>
                    <a:pt x="264" y="43"/>
                  </a:lnTo>
                  <a:lnTo>
                    <a:pt x="260" y="43"/>
                  </a:lnTo>
                  <a:lnTo>
                    <a:pt x="262" y="40"/>
                  </a:lnTo>
                  <a:lnTo>
                    <a:pt x="262" y="38"/>
                  </a:lnTo>
                  <a:lnTo>
                    <a:pt x="260" y="38"/>
                  </a:lnTo>
                  <a:lnTo>
                    <a:pt x="255" y="38"/>
                  </a:lnTo>
                  <a:lnTo>
                    <a:pt x="252" y="38"/>
                  </a:lnTo>
                  <a:lnTo>
                    <a:pt x="250" y="38"/>
                  </a:lnTo>
                  <a:lnTo>
                    <a:pt x="243" y="38"/>
                  </a:lnTo>
                  <a:lnTo>
                    <a:pt x="250" y="38"/>
                  </a:lnTo>
                  <a:lnTo>
                    <a:pt x="252" y="38"/>
                  </a:lnTo>
                  <a:lnTo>
                    <a:pt x="255" y="36"/>
                  </a:lnTo>
                  <a:lnTo>
                    <a:pt x="257" y="36"/>
                  </a:lnTo>
                  <a:lnTo>
                    <a:pt x="255" y="33"/>
                  </a:lnTo>
                  <a:lnTo>
                    <a:pt x="252" y="31"/>
                  </a:lnTo>
                  <a:lnTo>
                    <a:pt x="241" y="31"/>
                  </a:lnTo>
                  <a:lnTo>
                    <a:pt x="236" y="28"/>
                  </a:lnTo>
                  <a:lnTo>
                    <a:pt x="236" y="31"/>
                  </a:lnTo>
                  <a:lnTo>
                    <a:pt x="231" y="31"/>
                  </a:lnTo>
                  <a:lnTo>
                    <a:pt x="229" y="31"/>
                  </a:lnTo>
                  <a:lnTo>
                    <a:pt x="226" y="31"/>
                  </a:lnTo>
                  <a:lnTo>
                    <a:pt x="226" y="33"/>
                  </a:lnTo>
                  <a:lnTo>
                    <a:pt x="224" y="33"/>
                  </a:lnTo>
                  <a:lnTo>
                    <a:pt x="222" y="33"/>
                  </a:lnTo>
                  <a:lnTo>
                    <a:pt x="222" y="31"/>
                  </a:lnTo>
                  <a:lnTo>
                    <a:pt x="219" y="31"/>
                  </a:lnTo>
                  <a:lnTo>
                    <a:pt x="217" y="33"/>
                  </a:lnTo>
                  <a:lnTo>
                    <a:pt x="219" y="31"/>
                  </a:lnTo>
                  <a:lnTo>
                    <a:pt x="224" y="28"/>
                  </a:lnTo>
                  <a:lnTo>
                    <a:pt x="222" y="28"/>
                  </a:lnTo>
                  <a:lnTo>
                    <a:pt x="217" y="28"/>
                  </a:lnTo>
                  <a:lnTo>
                    <a:pt x="212" y="28"/>
                  </a:lnTo>
                  <a:lnTo>
                    <a:pt x="208" y="31"/>
                  </a:lnTo>
                  <a:lnTo>
                    <a:pt x="208" y="28"/>
                  </a:lnTo>
                  <a:lnTo>
                    <a:pt x="203" y="28"/>
                  </a:lnTo>
                  <a:lnTo>
                    <a:pt x="208" y="28"/>
                  </a:lnTo>
                  <a:lnTo>
                    <a:pt x="212" y="26"/>
                  </a:lnTo>
                  <a:lnTo>
                    <a:pt x="212" y="24"/>
                  </a:lnTo>
                  <a:lnTo>
                    <a:pt x="208" y="24"/>
                  </a:lnTo>
                  <a:lnTo>
                    <a:pt x="203" y="24"/>
                  </a:lnTo>
                  <a:lnTo>
                    <a:pt x="200" y="24"/>
                  </a:lnTo>
                  <a:lnTo>
                    <a:pt x="203" y="21"/>
                  </a:lnTo>
                  <a:lnTo>
                    <a:pt x="200" y="19"/>
                  </a:lnTo>
                  <a:lnTo>
                    <a:pt x="198" y="19"/>
                  </a:lnTo>
                  <a:lnTo>
                    <a:pt x="193" y="17"/>
                  </a:lnTo>
                  <a:lnTo>
                    <a:pt x="189" y="17"/>
                  </a:lnTo>
                  <a:lnTo>
                    <a:pt x="175" y="14"/>
                  </a:lnTo>
                  <a:lnTo>
                    <a:pt x="167" y="14"/>
                  </a:lnTo>
                  <a:lnTo>
                    <a:pt x="160" y="17"/>
                  </a:lnTo>
                  <a:lnTo>
                    <a:pt x="156" y="17"/>
                  </a:lnTo>
                  <a:lnTo>
                    <a:pt x="156" y="19"/>
                  </a:lnTo>
                  <a:lnTo>
                    <a:pt x="158" y="21"/>
                  </a:lnTo>
                  <a:lnTo>
                    <a:pt x="156" y="21"/>
                  </a:lnTo>
                  <a:lnTo>
                    <a:pt x="151" y="21"/>
                  </a:lnTo>
                  <a:lnTo>
                    <a:pt x="149" y="21"/>
                  </a:lnTo>
                  <a:lnTo>
                    <a:pt x="144" y="19"/>
                  </a:lnTo>
                  <a:lnTo>
                    <a:pt x="141" y="21"/>
                  </a:lnTo>
                  <a:lnTo>
                    <a:pt x="139" y="21"/>
                  </a:lnTo>
                  <a:lnTo>
                    <a:pt x="139" y="19"/>
                  </a:lnTo>
                  <a:lnTo>
                    <a:pt x="134" y="19"/>
                  </a:lnTo>
                  <a:lnTo>
                    <a:pt x="134" y="21"/>
                  </a:lnTo>
                  <a:lnTo>
                    <a:pt x="132" y="21"/>
                  </a:lnTo>
                  <a:lnTo>
                    <a:pt x="130" y="24"/>
                  </a:lnTo>
                  <a:lnTo>
                    <a:pt x="127" y="26"/>
                  </a:lnTo>
                  <a:lnTo>
                    <a:pt x="123" y="26"/>
                  </a:lnTo>
                  <a:lnTo>
                    <a:pt x="125" y="26"/>
                  </a:lnTo>
                  <a:lnTo>
                    <a:pt x="123" y="24"/>
                  </a:lnTo>
                  <a:lnTo>
                    <a:pt x="127" y="24"/>
                  </a:lnTo>
                  <a:lnTo>
                    <a:pt x="125" y="24"/>
                  </a:lnTo>
                  <a:lnTo>
                    <a:pt x="125" y="21"/>
                  </a:lnTo>
                  <a:lnTo>
                    <a:pt x="127" y="19"/>
                  </a:lnTo>
                  <a:lnTo>
                    <a:pt x="130" y="17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5" y="12"/>
                  </a:lnTo>
                  <a:lnTo>
                    <a:pt x="127" y="12"/>
                  </a:lnTo>
                  <a:lnTo>
                    <a:pt x="127" y="10"/>
                  </a:lnTo>
                  <a:lnTo>
                    <a:pt x="125" y="10"/>
                  </a:lnTo>
                  <a:lnTo>
                    <a:pt x="123" y="10"/>
                  </a:lnTo>
                  <a:lnTo>
                    <a:pt x="118" y="7"/>
                  </a:lnTo>
                  <a:lnTo>
                    <a:pt x="120" y="7"/>
                  </a:lnTo>
                  <a:lnTo>
                    <a:pt x="118" y="2"/>
                  </a:lnTo>
                  <a:lnTo>
                    <a:pt x="115" y="2"/>
                  </a:lnTo>
                  <a:lnTo>
                    <a:pt x="104" y="2"/>
                  </a:lnTo>
                  <a:lnTo>
                    <a:pt x="99" y="2"/>
                  </a:lnTo>
                  <a:lnTo>
                    <a:pt x="97" y="2"/>
                  </a:lnTo>
                  <a:lnTo>
                    <a:pt x="94" y="2"/>
                  </a:lnTo>
                  <a:lnTo>
                    <a:pt x="89" y="5"/>
                  </a:lnTo>
                  <a:lnTo>
                    <a:pt x="82" y="5"/>
                  </a:lnTo>
                  <a:lnTo>
                    <a:pt x="87" y="7"/>
                  </a:lnTo>
                  <a:lnTo>
                    <a:pt x="85" y="7"/>
                  </a:lnTo>
                  <a:lnTo>
                    <a:pt x="85" y="5"/>
                  </a:lnTo>
                  <a:lnTo>
                    <a:pt x="80" y="5"/>
                  </a:lnTo>
                  <a:lnTo>
                    <a:pt x="75" y="5"/>
                  </a:lnTo>
                  <a:lnTo>
                    <a:pt x="75" y="7"/>
                  </a:lnTo>
                  <a:lnTo>
                    <a:pt x="78" y="10"/>
                  </a:lnTo>
                  <a:lnTo>
                    <a:pt x="75" y="7"/>
                  </a:lnTo>
                  <a:lnTo>
                    <a:pt x="71" y="7"/>
                  </a:lnTo>
                  <a:lnTo>
                    <a:pt x="68" y="7"/>
                  </a:lnTo>
                  <a:lnTo>
                    <a:pt x="71" y="10"/>
                  </a:lnTo>
                  <a:lnTo>
                    <a:pt x="85" y="12"/>
                  </a:lnTo>
                  <a:lnTo>
                    <a:pt x="80" y="12"/>
                  </a:lnTo>
                  <a:lnTo>
                    <a:pt x="66" y="10"/>
                  </a:lnTo>
                  <a:lnTo>
                    <a:pt x="63" y="10"/>
                  </a:lnTo>
                  <a:lnTo>
                    <a:pt x="61" y="10"/>
                  </a:lnTo>
                  <a:lnTo>
                    <a:pt x="63" y="12"/>
                  </a:lnTo>
                  <a:lnTo>
                    <a:pt x="68" y="12"/>
                  </a:lnTo>
                  <a:lnTo>
                    <a:pt x="73" y="12"/>
                  </a:lnTo>
                  <a:lnTo>
                    <a:pt x="78" y="14"/>
                  </a:lnTo>
                  <a:lnTo>
                    <a:pt x="82" y="14"/>
                  </a:lnTo>
                  <a:lnTo>
                    <a:pt x="80" y="14"/>
                  </a:lnTo>
                  <a:lnTo>
                    <a:pt x="68" y="12"/>
                  </a:lnTo>
                  <a:lnTo>
                    <a:pt x="63" y="12"/>
                  </a:lnTo>
                  <a:lnTo>
                    <a:pt x="61" y="12"/>
                  </a:lnTo>
                  <a:lnTo>
                    <a:pt x="59" y="12"/>
                  </a:lnTo>
                  <a:lnTo>
                    <a:pt x="59" y="14"/>
                  </a:lnTo>
                  <a:lnTo>
                    <a:pt x="61" y="17"/>
                  </a:lnTo>
                  <a:lnTo>
                    <a:pt x="61" y="19"/>
                  </a:lnTo>
                  <a:lnTo>
                    <a:pt x="66" y="19"/>
                  </a:lnTo>
                  <a:lnTo>
                    <a:pt x="68" y="19"/>
                  </a:lnTo>
                  <a:lnTo>
                    <a:pt x="71" y="19"/>
                  </a:lnTo>
                  <a:lnTo>
                    <a:pt x="71" y="21"/>
                  </a:lnTo>
                  <a:lnTo>
                    <a:pt x="68" y="21"/>
                  </a:lnTo>
                  <a:lnTo>
                    <a:pt x="63" y="21"/>
                  </a:lnTo>
                  <a:lnTo>
                    <a:pt x="61" y="24"/>
                  </a:lnTo>
                  <a:lnTo>
                    <a:pt x="56" y="26"/>
                  </a:lnTo>
                  <a:lnTo>
                    <a:pt x="61" y="26"/>
                  </a:lnTo>
                  <a:lnTo>
                    <a:pt x="61" y="28"/>
                  </a:lnTo>
                  <a:lnTo>
                    <a:pt x="63" y="28"/>
                  </a:lnTo>
                  <a:lnTo>
                    <a:pt x="68" y="31"/>
                  </a:lnTo>
                  <a:lnTo>
                    <a:pt x="73" y="31"/>
                  </a:lnTo>
                  <a:lnTo>
                    <a:pt x="73" y="33"/>
                  </a:lnTo>
                  <a:lnTo>
                    <a:pt x="71" y="33"/>
                  </a:lnTo>
                  <a:lnTo>
                    <a:pt x="73" y="36"/>
                  </a:lnTo>
                  <a:lnTo>
                    <a:pt x="71" y="36"/>
                  </a:lnTo>
                  <a:lnTo>
                    <a:pt x="71" y="38"/>
                  </a:lnTo>
                  <a:lnTo>
                    <a:pt x="68" y="40"/>
                  </a:lnTo>
                  <a:lnTo>
                    <a:pt x="68" y="38"/>
                  </a:lnTo>
                  <a:lnTo>
                    <a:pt x="68" y="36"/>
                  </a:lnTo>
                  <a:lnTo>
                    <a:pt x="66" y="36"/>
                  </a:lnTo>
                  <a:lnTo>
                    <a:pt x="63" y="36"/>
                  </a:lnTo>
                  <a:lnTo>
                    <a:pt x="59" y="36"/>
                  </a:lnTo>
                  <a:lnTo>
                    <a:pt x="56" y="38"/>
                  </a:lnTo>
                  <a:lnTo>
                    <a:pt x="52" y="38"/>
                  </a:lnTo>
                  <a:lnTo>
                    <a:pt x="47" y="38"/>
                  </a:lnTo>
                  <a:lnTo>
                    <a:pt x="54" y="38"/>
                  </a:lnTo>
                  <a:lnTo>
                    <a:pt x="56" y="36"/>
                  </a:lnTo>
                  <a:lnTo>
                    <a:pt x="61" y="36"/>
                  </a:lnTo>
                  <a:lnTo>
                    <a:pt x="63" y="36"/>
                  </a:lnTo>
                  <a:lnTo>
                    <a:pt x="66" y="33"/>
                  </a:lnTo>
                  <a:lnTo>
                    <a:pt x="68" y="36"/>
                  </a:lnTo>
                  <a:lnTo>
                    <a:pt x="68" y="33"/>
                  </a:lnTo>
                  <a:lnTo>
                    <a:pt x="63" y="31"/>
                  </a:lnTo>
                  <a:lnTo>
                    <a:pt x="52" y="26"/>
                  </a:lnTo>
                  <a:lnTo>
                    <a:pt x="49" y="24"/>
                  </a:lnTo>
                  <a:lnTo>
                    <a:pt x="49" y="21"/>
                  </a:lnTo>
                  <a:lnTo>
                    <a:pt x="52" y="19"/>
                  </a:lnTo>
                  <a:lnTo>
                    <a:pt x="49" y="19"/>
                  </a:lnTo>
                  <a:lnTo>
                    <a:pt x="47" y="17"/>
                  </a:lnTo>
                  <a:lnTo>
                    <a:pt x="47" y="14"/>
                  </a:lnTo>
                  <a:lnTo>
                    <a:pt x="52" y="12"/>
                  </a:lnTo>
                  <a:lnTo>
                    <a:pt x="52" y="10"/>
                  </a:lnTo>
                  <a:lnTo>
                    <a:pt x="54" y="7"/>
                  </a:lnTo>
                  <a:lnTo>
                    <a:pt x="59" y="7"/>
                  </a:lnTo>
                  <a:lnTo>
                    <a:pt x="61" y="5"/>
                  </a:lnTo>
                  <a:lnTo>
                    <a:pt x="68" y="2"/>
                  </a:lnTo>
                  <a:lnTo>
                    <a:pt x="71" y="2"/>
                  </a:lnTo>
                  <a:lnTo>
                    <a:pt x="68" y="2"/>
                  </a:lnTo>
                  <a:lnTo>
                    <a:pt x="66" y="0"/>
                  </a:lnTo>
                  <a:lnTo>
                    <a:pt x="52" y="0"/>
                  </a:lnTo>
                  <a:lnTo>
                    <a:pt x="47" y="0"/>
                  </a:lnTo>
                  <a:lnTo>
                    <a:pt x="37" y="2"/>
                  </a:lnTo>
                  <a:lnTo>
                    <a:pt x="28" y="2"/>
                  </a:lnTo>
                  <a:lnTo>
                    <a:pt x="21" y="5"/>
                  </a:lnTo>
                  <a:lnTo>
                    <a:pt x="19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4" y="12"/>
                  </a:lnTo>
                  <a:lnTo>
                    <a:pt x="9" y="12"/>
                  </a:lnTo>
                  <a:lnTo>
                    <a:pt x="9" y="14"/>
                  </a:lnTo>
                  <a:lnTo>
                    <a:pt x="12" y="14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4" y="24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2" y="28"/>
                  </a:lnTo>
                  <a:lnTo>
                    <a:pt x="2" y="33"/>
                  </a:lnTo>
                  <a:lnTo>
                    <a:pt x="4" y="33"/>
                  </a:lnTo>
                  <a:lnTo>
                    <a:pt x="16" y="36"/>
                  </a:lnTo>
                  <a:lnTo>
                    <a:pt x="28" y="36"/>
                  </a:lnTo>
                  <a:lnTo>
                    <a:pt x="33" y="36"/>
                  </a:lnTo>
                  <a:lnTo>
                    <a:pt x="35" y="38"/>
                  </a:lnTo>
                  <a:lnTo>
                    <a:pt x="40" y="38"/>
                  </a:lnTo>
                  <a:lnTo>
                    <a:pt x="33" y="40"/>
                  </a:lnTo>
                  <a:lnTo>
                    <a:pt x="26" y="40"/>
                  </a:lnTo>
                  <a:lnTo>
                    <a:pt x="19" y="38"/>
                  </a:lnTo>
                  <a:lnTo>
                    <a:pt x="14" y="38"/>
                  </a:lnTo>
                  <a:lnTo>
                    <a:pt x="9" y="38"/>
                  </a:lnTo>
                  <a:lnTo>
                    <a:pt x="12" y="38"/>
                  </a:lnTo>
                  <a:lnTo>
                    <a:pt x="9" y="40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1" y="45"/>
                  </a:lnTo>
                  <a:lnTo>
                    <a:pt x="30" y="47"/>
                  </a:lnTo>
                  <a:lnTo>
                    <a:pt x="26" y="47"/>
                  </a:lnTo>
                  <a:lnTo>
                    <a:pt x="30" y="47"/>
                  </a:lnTo>
                  <a:lnTo>
                    <a:pt x="33" y="47"/>
                  </a:lnTo>
                  <a:lnTo>
                    <a:pt x="35" y="47"/>
                  </a:lnTo>
                  <a:lnTo>
                    <a:pt x="42" y="47"/>
                  </a:lnTo>
                  <a:lnTo>
                    <a:pt x="47" y="47"/>
                  </a:lnTo>
                  <a:lnTo>
                    <a:pt x="47" y="45"/>
                  </a:lnTo>
                  <a:lnTo>
                    <a:pt x="49" y="47"/>
                  </a:lnTo>
                  <a:lnTo>
                    <a:pt x="52" y="50"/>
                  </a:lnTo>
                  <a:lnTo>
                    <a:pt x="56" y="52"/>
                  </a:lnTo>
                  <a:lnTo>
                    <a:pt x="63" y="52"/>
                  </a:lnTo>
                  <a:lnTo>
                    <a:pt x="66" y="52"/>
                  </a:lnTo>
                  <a:lnTo>
                    <a:pt x="61" y="52"/>
                  </a:lnTo>
                  <a:lnTo>
                    <a:pt x="66" y="50"/>
                  </a:lnTo>
                  <a:lnTo>
                    <a:pt x="73" y="52"/>
                  </a:lnTo>
                  <a:lnTo>
                    <a:pt x="85" y="52"/>
                  </a:lnTo>
                  <a:lnTo>
                    <a:pt x="89" y="52"/>
                  </a:lnTo>
                  <a:lnTo>
                    <a:pt x="94" y="52"/>
                  </a:lnTo>
                  <a:lnTo>
                    <a:pt x="104" y="54"/>
                  </a:lnTo>
                  <a:lnTo>
                    <a:pt x="106" y="54"/>
                  </a:lnTo>
                  <a:lnTo>
                    <a:pt x="108" y="54"/>
                  </a:lnTo>
                  <a:lnTo>
                    <a:pt x="111" y="54"/>
                  </a:lnTo>
                  <a:lnTo>
                    <a:pt x="113" y="52"/>
                  </a:lnTo>
                  <a:lnTo>
                    <a:pt x="115" y="52"/>
                  </a:lnTo>
                  <a:lnTo>
                    <a:pt x="118" y="52"/>
                  </a:lnTo>
                  <a:lnTo>
                    <a:pt x="123" y="54"/>
                  </a:lnTo>
                  <a:lnTo>
                    <a:pt x="125" y="54"/>
                  </a:lnTo>
                  <a:lnTo>
                    <a:pt x="123" y="54"/>
                  </a:lnTo>
                  <a:lnTo>
                    <a:pt x="118" y="52"/>
                  </a:lnTo>
                  <a:lnTo>
                    <a:pt x="113" y="52"/>
                  </a:lnTo>
                  <a:lnTo>
                    <a:pt x="113" y="50"/>
                  </a:lnTo>
                  <a:lnTo>
                    <a:pt x="127" y="52"/>
                  </a:lnTo>
                  <a:lnTo>
                    <a:pt x="130" y="52"/>
                  </a:lnTo>
                  <a:lnTo>
                    <a:pt x="134" y="52"/>
                  </a:lnTo>
                  <a:lnTo>
                    <a:pt x="137" y="52"/>
                  </a:lnTo>
                  <a:lnTo>
                    <a:pt x="139" y="54"/>
                  </a:lnTo>
                  <a:lnTo>
                    <a:pt x="146" y="52"/>
                  </a:lnTo>
                  <a:lnTo>
                    <a:pt x="151" y="52"/>
                  </a:lnTo>
                  <a:lnTo>
                    <a:pt x="153" y="52"/>
                  </a:lnTo>
                  <a:lnTo>
                    <a:pt x="151" y="50"/>
                  </a:lnTo>
                  <a:lnTo>
                    <a:pt x="149" y="47"/>
                  </a:lnTo>
                  <a:lnTo>
                    <a:pt x="144" y="47"/>
                  </a:lnTo>
                  <a:lnTo>
                    <a:pt x="141" y="47"/>
                  </a:lnTo>
                  <a:lnTo>
                    <a:pt x="146" y="45"/>
                  </a:lnTo>
                  <a:lnTo>
                    <a:pt x="151" y="47"/>
                  </a:lnTo>
                  <a:lnTo>
                    <a:pt x="160" y="50"/>
                  </a:lnTo>
                  <a:lnTo>
                    <a:pt x="160" y="47"/>
                  </a:lnTo>
                  <a:lnTo>
                    <a:pt x="165" y="50"/>
                  </a:lnTo>
                  <a:lnTo>
                    <a:pt x="167" y="50"/>
                  </a:lnTo>
                  <a:lnTo>
                    <a:pt x="167" y="54"/>
                  </a:lnTo>
                  <a:lnTo>
                    <a:pt x="170" y="54"/>
                  </a:lnTo>
                  <a:lnTo>
                    <a:pt x="172" y="54"/>
                  </a:lnTo>
                  <a:lnTo>
                    <a:pt x="175" y="54"/>
                  </a:lnTo>
                  <a:lnTo>
                    <a:pt x="177" y="54"/>
                  </a:lnTo>
                  <a:lnTo>
                    <a:pt x="179" y="54"/>
                  </a:lnTo>
                  <a:lnTo>
                    <a:pt x="179" y="57"/>
                  </a:lnTo>
                  <a:lnTo>
                    <a:pt x="175" y="57"/>
                  </a:lnTo>
                  <a:lnTo>
                    <a:pt x="179" y="57"/>
                  </a:lnTo>
                  <a:lnTo>
                    <a:pt x="182" y="57"/>
                  </a:lnTo>
                  <a:lnTo>
                    <a:pt x="184" y="59"/>
                  </a:lnTo>
                  <a:lnTo>
                    <a:pt x="193" y="61"/>
                  </a:lnTo>
                  <a:lnTo>
                    <a:pt x="193" y="64"/>
                  </a:lnTo>
                  <a:lnTo>
                    <a:pt x="189" y="64"/>
                  </a:lnTo>
                  <a:lnTo>
                    <a:pt x="184" y="64"/>
                  </a:lnTo>
                  <a:lnTo>
                    <a:pt x="182" y="64"/>
                  </a:lnTo>
                  <a:lnTo>
                    <a:pt x="182" y="66"/>
                  </a:lnTo>
                  <a:lnTo>
                    <a:pt x="182" y="69"/>
                  </a:lnTo>
                  <a:lnTo>
                    <a:pt x="186" y="69"/>
                  </a:lnTo>
                  <a:lnTo>
                    <a:pt x="193" y="66"/>
                  </a:lnTo>
                  <a:lnTo>
                    <a:pt x="196" y="66"/>
                  </a:lnTo>
                  <a:lnTo>
                    <a:pt x="198" y="66"/>
                  </a:lnTo>
                  <a:lnTo>
                    <a:pt x="203" y="64"/>
                  </a:lnTo>
                  <a:lnTo>
                    <a:pt x="208" y="64"/>
                  </a:lnTo>
                  <a:lnTo>
                    <a:pt x="212" y="64"/>
                  </a:lnTo>
                  <a:lnTo>
                    <a:pt x="205" y="66"/>
                  </a:lnTo>
                  <a:lnTo>
                    <a:pt x="210" y="71"/>
                  </a:lnTo>
                  <a:lnTo>
                    <a:pt x="215" y="71"/>
                  </a:lnTo>
                  <a:lnTo>
                    <a:pt x="212" y="69"/>
                  </a:lnTo>
                  <a:lnTo>
                    <a:pt x="219" y="69"/>
                  </a:lnTo>
                  <a:lnTo>
                    <a:pt x="217" y="73"/>
                  </a:lnTo>
                  <a:lnTo>
                    <a:pt x="219" y="73"/>
                  </a:lnTo>
                  <a:lnTo>
                    <a:pt x="224" y="76"/>
                  </a:lnTo>
                  <a:lnTo>
                    <a:pt x="226" y="73"/>
                  </a:lnTo>
                  <a:lnTo>
                    <a:pt x="231" y="76"/>
                  </a:lnTo>
                  <a:lnTo>
                    <a:pt x="231" y="78"/>
                  </a:lnTo>
                  <a:lnTo>
                    <a:pt x="231" y="80"/>
                  </a:lnTo>
                  <a:lnTo>
                    <a:pt x="234" y="80"/>
                  </a:lnTo>
                  <a:lnTo>
                    <a:pt x="234" y="83"/>
                  </a:lnTo>
                  <a:lnTo>
                    <a:pt x="236" y="85"/>
                  </a:lnTo>
                  <a:lnTo>
                    <a:pt x="238" y="87"/>
                  </a:lnTo>
                  <a:lnTo>
                    <a:pt x="238" y="90"/>
                  </a:lnTo>
                  <a:lnTo>
                    <a:pt x="236" y="90"/>
                  </a:lnTo>
                  <a:lnTo>
                    <a:pt x="234" y="92"/>
                  </a:lnTo>
                  <a:lnTo>
                    <a:pt x="231" y="92"/>
                  </a:lnTo>
                  <a:lnTo>
                    <a:pt x="231" y="95"/>
                  </a:lnTo>
                  <a:lnTo>
                    <a:pt x="229" y="97"/>
                  </a:lnTo>
                  <a:lnTo>
                    <a:pt x="226" y="97"/>
                  </a:lnTo>
                  <a:lnTo>
                    <a:pt x="224" y="97"/>
                  </a:lnTo>
                  <a:lnTo>
                    <a:pt x="219" y="99"/>
                  </a:lnTo>
                  <a:lnTo>
                    <a:pt x="217" y="102"/>
                  </a:lnTo>
                  <a:lnTo>
                    <a:pt x="210" y="104"/>
                  </a:lnTo>
                  <a:lnTo>
                    <a:pt x="212" y="104"/>
                  </a:lnTo>
                  <a:lnTo>
                    <a:pt x="215" y="106"/>
                  </a:lnTo>
                  <a:lnTo>
                    <a:pt x="219" y="109"/>
                  </a:lnTo>
                  <a:lnTo>
                    <a:pt x="222" y="111"/>
                  </a:lnTo>
                  <a:lnTo>
                    <a:pt x="222" y="113"/>
                  </a:lnTo>
                  <a:lnTo>
                    <a:pt x="217" y="111"/>
                  </a:lnTo>
                  <a:lnTo>
                    <a:pt x="215" y="111"/>
                  </a:lnTo>
                  <a:lnTo>
                    <a:pt x="212" y="111"/>
                  </a:lnTo>
                  <a:lnTo>
                    <a:pt x="212" y="113"/>
                  </a:lnTo>
                  <a:lnTo>
                    <a:pt x="208" y="113"/>
                  </a:lnTo>
                  <a:lnTo>
                    <a:pt x="200" y="113"/>
                  </a:lnTo>
                  <a:lnTo>
                    <a:pt x="200" y="116"/>
                  </a:lnTo>
                  <a:lnTo>
                    <a:pt x="198" y="116"/>
                  </a:lnTo>
                  <a:lnTo>
                    <a:pt x="193" y="113"/>
                  </a:lnTo>
                  <a:lnTo>
                    <a:pt x="186" y="113"/>
                  </a:lnTo>
                  <a:lnTo>
                    <a:pt x="182" y="113"/>
                  </a:lnTo>
                  <a:lnTo>
                    <a:pt x="179" y="113"/>
                  </a:lnTo>
                  <a:lnTo>
                    <a:pt x="177" y="113"/>
                  </a:lnTo>
                  <a:lnTo>
                    <a:pt x="175" y="113"/>
                  </a:lnTo>
                  <a:lnTo>
                    <a:pt x="172" y="113"/>
                  </a:lnTo>
                  <a:lnTo>
                    <a:pt x="170" y="113"/>
                  </a:lnTo>
                  <a:lnTo>
                    <a:pt x="172" y="116"/>
                  </a:lnTo>
                  <a:lnTo>
                    <a:pt x="167" y="116"/>
                  </a:lnTo>
                  <a:lnTo>
                    <a:pt x="165" y="118"/>
                  </a:lnTo>
                  <a:lnTo>
                    <a:pt x="163" y="121"/>
                  </a:lnTo>
                  <a:lnTo>
                    <a:pt x="160" y="121"/>
                  </a:lnTo>
                  <a:lnTo>
                    <a:pt x="163" y="123"/>
                  </a:lnTo>
                  <a:lnTo>
                    <a:pt x="165" y="125"/>
                  </a:lnTo>
                  <a:lnTo>
                    <a:pt x="167" y="128"/>
                  </a:lnTo>
                  <a:lnTo>
                    <a:pt x="170" y="125"/>
                  </a:lnTo>
                  <a:lnTo>
                    <a:pt x="172" y="128"/>
                  </a:lnTo>
                  <a:lnTo>
                    <a:pt x="175" y="128"/>
                  </a:lnTo>
                  <a:lnTo>
                    <a:pt x="179" y="128"/>
                  </a:lnTo>
                  <a:lnTo>
                    <a:pt x="182" y="130"/>
                  </a:lnTo>
                  <a:lnTo>
                    <a:pt x="182" y="128"/>
                  </a:lnTo>
                  <a:lnTo>
                    <a:pt x="186" y="128"/>
                  </a:lnTo>
                  <a:lnTo>
                    <a:pt x="191" y="128"/>
                  </a:lnTo>
                  <a:lnTo>
                    <a:pt x="191" y="125"/>
                  </a:lnTo>
                  <a:lnTo>
                    <a:pt x="193" y="123"/>
                  </a:lnTo>
                  <a:lnTo>
                    <a:pt x="198" y="123"/>
                  </a:lnTo>
                  <a:lnTo>
                    <a:pt x="198" y="125"/>
                  </a:lnTo>
                  <a:lnTo>
                    <a:pt x="200" y="125"/>
                  </a:lnTo>
                  <a:lnTo>
                    <a:pt x="205" y="125"/>
                  </a:lnTo>
                  <a:lnTo>
                    <a:pt x="208" y="125"/>
                  </a:lnTo>
                  <a:lnTo>
                    <a:pt x="210" y="125"/>
                  </a:lnTo>
                  <a:lnTo>
                    <a:pt x="208" y="123"/>
                  </a:lnTo>
                  <a:lnTo>
                    <a:pt x="205" y="123"/>
                  </a:lnTo>
                  <a:lnTo>
                    <a:pt x="205" y="121"/>
                  </a:lnTo>
                  <a:lnTo>
                    <a:pt x="208" y="121"/>
                  </a:lnTo>
                  <a:lnTo>
                    <a:pt x="210" y="123"/>
                  </a:lnTo>
                  <a:lnTo>
                    <a:pt x="210" y="121"/>
                  </a:lnTo>
                  <a:lnTo>
                    <a:pt x="210" y="123"/>
                  </a:lnTo>
                  <a:lnTo>
                    <a:pt x="212" y="123"/>
                  </a:lnTo>
                  <a:lnTo>
                    <a:pt x="215" y="123"/>
                  </a:lnTo>
                  <a:lnTo>
                    <a:pt x="217" y="123"/>
                  </a:lnTo>
                  <a:lnTo>
                    <a:pt x="219" y="123"/>
                  </a:lnTo>
                  <a:lnTo>
                    <a:pt x="222" y="123"/>
                  </a:lnTo>
                  <a:lnTo>
                    <a:pt x="224" y="123"/>
                  </a:lnTo>
                  <a:lnTo>
                    <a:pt x="224" y="125"/>
                  </a:lnTo>
                  <a:lnTo>
                    <a:pt x="224" y="128"/>
                  </a:lnTo>
                  <a:lnTo>
                    <a:pt x="226" y="128"/>
                  </a:lnTo>
                  <a:lnTo>
                    <a:pt x="229" y="130"/>
                  </a:lnTo>
                  <a:lnTo>
                    <a:pt x="231" y="130"/>
                  </a:lnTo>
                  <a:lnTo>
                    <a:pt x="229" y="130"/>
                  </a:lnTo>
                  <a:lnTo>
                    <a:pt x="231" y="132"/>
                  </a:lnTo>
                  <a:lnTo>
                    <a:pt x="234" y="132"/>
                  </a:lnTo>
                  <a:lnTo>
                    <a:pt x="236" y="135"/>
                  </a:lnTo>
                  <a:lnTo>
                    <a:pt x="238" y="135"/>
                  </a:lnTo>
                  <a:lnTo>
                    <a:pt x="241" y="135"/>
                  </a:lnTo>
                  <a:lnTo>
                    <a:pt x="243" y="137"/>
                  </a:lnTo>
                  <a:lnTo>
                    <a:pt x="243" y="135"/>
                  </a:lnTo>
                  <a:lnTo>
                    <a:pt x="245" y="135"/>
                  </a:lnTo>
                  <a:lnTo>
                    <a:pt x="248" y="135"/>
                  </a:lnTo>
                  <a:lnTo>
                    <a:pt x="250" y="137"/>
                  </a:lnTo>
                  <a:lnTo>
                    <a:pt x="252" y="137"/>
                  </a:lnTo>
                  <a:lnTo>
                    <a:pt x="250" y="139"/>
                  </a:lnTo>
                  <a:lnTo>
                    <a:pt x="245" y="139"/>
                  </a:lnTo>
                  <a:lnTo>
                    <a:pt x="243" y="137"/>
                  </a:lnTo>
                  <a:lnTo>
                    <a:pt x="245" y="139"/>
                  </a:lnTo>
                  <a:lnTo>
                    <a:pt x="248" y="144"/>
                  </a:lnTo>
                  <a:lnTo>
                    <a:pt x="250" y="144"/>
                  </a:lnTo>
                  <a:lnTo>
                    <a:pt x="252" y="144"/>
                  </a:lnTo>
                  <a:lnTo>
                    <a:pt x="255" y="14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08" name="Freeform 828"/>
            <p:cNvSpPr>
              <a:spLocks/>
            </p:cNvSpPr>
            <p:nvPr/>
          </p:nvSpPr>
          <p:spPr bwMode="auto">
            <a:xfrm>
              <a:off x="1396" y="1228"/>
              <a:ext cx="450" cy="175"/>
            </a:xfrm>
            <a:custGeom>
              <a:avLst/>
              <a:gdLst>
                <a:gd name="T0" fmla="*/ 2147483647 w 387"/>
                <a:gd name="T1" fmla="*/ 2147483647 h 161"/>
                <a:gd name="T2" fmla="*/ 2147483647 w 387"/>
                <a:gd name="T3" fmla="*/ 2147483647 h 161"/>
                <a:gd name="T4" fmla="*/ 2147483647 w 387"/>
                <a:gd name="T5" fmla="*/ 2147483647 h 161"/>
                <a:gd name="T6" fmla="*/ 2147483647 w 387"/>
                <a:gd name="T7" fmla="*/ 2147483647 h 161"/>
                <a:gd name="T8" fmla="*/ 2147483647 w 387"/>
                <a:gd name="T9" fmla="*/ 2147483647 h 161"/>
                <a:gd name="T10" fmla="*/ 2147483647 w 387"/>
                <a:gd name="T11" fmla="*/ 2147483647 h 161"/>
                <a:gd name="T12" fmla="*/ 2147483647 w 387"/>
                <a:gd name="T13" fmla="*/ 2147483647 h 161"/>
                <a:gd name="T14" fmla="*/ 2147483647 w 387"/>
                <a:gd name="T15" fmla="*/ 2147483647 h 161"/>
                <a:gd name="T16" fmla="*/ 2147483647 w 387"/>
                <a:gd name="T17" fmla="*/ 2147483647 h 161"/>
                <a:gd name="T18" fmla="*/ 2147483647 w 387"/>
                <a:gd name="T19" fmla="*/ 2147483647 h 161"/>
                <a:gd name="T20" fmla="*/ 2147483647 w 387"/>
                <a:gd name="T21" fmla="*/ 2147483647 h 161"/>
                <a:gd name="T22" fmla="*/ 2147483647 w 387"/>
                <a:gd name="T23" fmla="*/ 2147483647 h 161"/>
                <a:gd name="T24" fmla="*/ 2147483647 w 387"/>
                <a:gd name="T25" fmla="*/ 2147483647 h 161"/>
                <a:gd name="T26" fmla="*/ 2147483647 w 387"/>
                <a:gd name="T27" fmla="*/ 2147483647 h 161"/>
                <a:gd name="T28" fmla="*/ 2147483647 w 387"/>
                <a:gd name="T29" fmla="*/ 2147483647 h 161"/>
                <a:gd name="T30" fmla="*/ 2147483647 w 387"/>
                <a:gd name="T31" fmla="*/ 2147483647 h 161"/>
                <a:gd name="T32" fmla="*/ 2147483647 w 387"/>
                <a:gd name="T33" fmla="*/ 2147483647 h 161"/>
                <a:gd name="T34" fmla="*/ 2147483647 w 387"/>
                <a:gd name="T35" fmla="*/ 2147483647 h 161"/>
                <a:gd name="T36" fmla="*/ 2147483647 w 387"/>
                <a:gd name="T37" fmla="*/ 2147483647 h 161"/>
                <a:gd name="T38" fmla="*/ 2147483647 w 387"/>
                <a:gd name="T39" fmla="*/ 2147483647 h 161"/>
                <a:gd name="T40" fmla="*/ 2147483647 w 387"/>
                <a:gd name="T41" fmla="*/ 2147483647 h 161"/>
                <a:gd name="T42" fmla="*/ 2147483647 w 387"/>
                <a:gd name="T43" fmla="*/ 2147483647 h 161"/>
                <a:gd name="T44" fmla="*/ 2147483647 w 387"/>
                <a:gd name="T45" fmla="*/ 2147483647 h 161"/>
                <a:gd name="T46" fmla="*/ 2147483647 w 387"/>
                <a:gd name="T47" fmla="*/ 2147483647 h 161"/>
                <a:gd name="T48" fmla="*/ 2147483647 w 387"/>
                <a:gd name="T49" fmla="*/ 2147483647 h 161"/>
                <a:gd name="T50" fmla="*/ 2147483647 w 387"/>
                <a:gd name="T51" fmla="*/ 2147483647 h 161"/>
                <a:gd name="T52" fmla="*/ 2147483647 w 387"/>
                <a:gd name="T53" fmla="*/ 2147483647 h 161"/>
                <a:gd name="T54" fmla="*/ 2147483647 w 387"/>
                <a:gd name="T55" fmla="*/ 2147483647 h 161"/>
                <a:gd name="T56" fmla="*/ 2147483647 w 387"/>
                <a:gd name="T57" fmla="*/ 2147483647 h 161"/>
                <a:gd name="T58" fmla="*/ 2147483647 w 387"/>
                <a:gd name="T59" fmla="*/ 2147483647 h 161"/>
                <a:gd name="T60" fmla="*/ 2147483647 w 387"/>
                <a:gd name="T61" fmla="*/ 2147483647 h 161"/>
                <a:gd name="T62" fmla="*/ 2147483647 w 387"/>
                <a:gd name="T63" fmla="*/ 2147483647 h 161"/>
                <a:gd name="T64" fmla="*/ 2147483647 w 387"/>
                <a:gd name="T65" fmla="*/ 2147483647 h 161"/>
                <a:gd name="T66" fmla="*/ 2147483647 w 387"/>
                <a:gd name="T67" fmla="*/ 2147483647 h 161"/>
                <a:gd name="T68" fmla="*/ 2147483647 w 387"/>
                <a:gd name="T69" fmla="*/ 2147483647 h 161"/>
                <a:gd name="T70" fmla="*/ 2147483647 w 387"/>
                <a:gd name="T71" fmla="*/ 2147483647 h 161"/>
                <a:gd name="T72" fmla="*/ 2147483647 w 387"/>
                <a:gd name="T73" fmla="*/ 2147483647 h 161"/>
                <a:gd name="T74" fmla="*/ 2147483647 w 387"/>
                <a:gd name="T75" fmla="*/ 2147483647 h 161"/>
                <a:gd name="T76" fmla="*/ 2147483647 w 387"/>
                <a:gd name="T77" fmla="*/ 2147483647 h 161"/>
                <a:gd name="T78" fmla="*/ 2147483647 w 387"/>
                <a:gd name="T79" fmla="*/ 2147483647 h 161"/>
                <a:gd name="T80" fmla="*/ 2147483647 w 387"/>
                <a:gd name="T81" fmla="*/ 2147483647 h 161"/>
                <a:gd name="T82" fmla="*/ 2147483647 w 387"/>
                <a:gd name="T83" fmla="*/ 2147483647 h 161"/>
                <a:gd name="T84" fmla="*/ 2147483647 w 387"/>
                <a:gd name="T85" fmla="*/ 2147483647 h 161"/>
                <a:gd name="T86" fmla="*/ 2147483647 w 387"/>
                <a:gd name="T87" fmla="*/ 2147483647 h 161"/>
                <a:gd name="T88" fmla="*/ 2147483647 w 387"/>
                <a:gd name="T89" fmla="*/ 2147483647 h 161"/>
                <a:gd name="T90" fmla="*/ 2147483647 w 387"/>
                <a:gd name="T91" fmla="*/ 2147483647 h 161"/>
                <a:gd name="T92" fmla="*/ 2147483647 w 387"/>
                <a:gd name="T93" fmla="*/ 2147483647 h 161"/>
                <a:gd name="T94" fmla="*/ 2147483647 w 387"/>
                <a:gd name="T95" fmla="*/ 2147483647 h 161"/>
                <a:gd name="T96" fmla="*/ 2147483647 w 387"/>
                <a:gd name="T97" fmla="*/ 2147483647 h 161"/>
                <a:gd name="T98" fmla="*/ 2147483647 w 387"/>
                <a:gd name="T99" fmla="*/ 2147483647 h 161"/>
                <a:gd name="T100" fmla="*/ 2147483647 w 387"/>
                <a:gd name="T101" fmla="*/ 2147483647 h 161"/>
                <a:gd name="T102" fmla="*/ 2147483647 w 387"/>
                <a:gd name="T103" fmla="*/ 2147483647 h 161"/>
                <a:gd name="T104" fmla="*/ 2147483647 w 387"/>
                <a:gd name="T105" fmla="*/ 2147483647 h 161"/>
                <a:gd name="T106" fmla="*/ 2147483647 w 387"/>
                <a:gd name="T107" fmla="*/ 2147483647 h 161"/>
                <a:gd name="T108" fmla="*/ 2147483647 w 387"/>
                <a:gd name="T109" fmla="*/ 2147483647 h 161"/>
                <a:gd name="T110" fmla="*/ 2147483647 w 387"/>
                <a:gd name="T111" fmla="*/ 2147483647 h 161"/>
                <a:gd name="T112" fmla="*/ 2147483647 w 387"/>
                <a:gd name="T113" fmla="*/ 2147483647 h 161"/>
                <a:gd name="T114" fmla="*/ 2147483647 w 387"/>
                <a:gd name="T115" fmla="*/ 2147483647 h 161"/>
                <a:gd name="T116" fmla="*/ 2147483647 w 387"/>
                <a:gd name="T117" fmla="*/ 2147483647 h 161"/>
                <a:gd name="T118" fmla="*/ 2147483647 w 387"/>
                <a:gd name="T119" fmla="*/ 2147483647 h 161"/>
                <a:gd name="T120" fmla="*/ 2147483647 w 387"/>
                <a:gd name="T121" fmla="*/ 2147483647 h 1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87"/>
                <a:gd name="T184" fmla="*/ 0 h 161"/>
                <a:gd name="T185" fmla="*/ 387 w 387"/>
                <a:gd name="T186" fmla="*/ 161 h 1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87" h="161">
                  <a:moveTo>
                    <a:pt x="255" y="144"/>
                  </a:moveTo>
                  <a:lnTo>
                    <a:pt x="257" y="147"/>
                  </a:lnTo>
                  <a:lnTo>
                    <a:pt x="262" y="147"/>
                  </a:lnTo>
                  <a:lnTo>
                    <a:pt x="264" y="147"/>
                  </a:lnTo>
                  <a:lnTo>
                    <a:pt x="267" y="149"/>
                  </a:lnTo>
                  <a:lnTo>
                    <a:pt x="269" y="147"/>
                  </a:lnTo>
                  <a:lnTo>
                    <a:pt x="271" y="147"/>
                  </a:lnTo>
                  <a:lnTo>
                    <a:pt x="271" y="149"/>
                  </a:lnTo>
                  <a:lnTo>
                    <a:pt x="274" y="149"/>
                  </a:lnTo>
                  <a:lnTo>
                    <a:pt x="274" y="147"/>
                  </a:lnTo>
                  <a:lnTo>
                    <a:pt x="276" y="149"/>
                  </a:lnTo>
                  <a:lnTo>
                    <a:pt x="278" y="147"/>
                  </a:lnTo>
                  <a:lnTo>
                    <a:pt x="278" y="149"/>
                  </a:lnTo>
                  <a:lnTo>
                    <a:pt x="281" y="149"/>
                  </a:lnTo>
                  <a:lnTo>
                    <a:pt x="281" y="151"/>
                  </a:lnTo>
                  <a:lnTo>
                    <a:pt x="283" y="154"/>
                  </a:lnTo>
                  <a:lnTo>
                    <a:pt x="286" y="154"/>
                  </a:lnTo>
                  <a:lnTo>
                    <a:pt x="288" y="151"/>
                  </a:lnTo>
                  <a:lnTo>
                    <a:pt x="288" y="154"/>
                  </a:lnTo>
                  <a:lnTo>
                    <a:pt x="290" y="154"/>
                  </a:lnTo>
                  <a:lnTo>
                    <a:pt x="293" y="156"/>
                  </a:lnTo>
                  <a:lnTo>
                    <a:pt x="295" y="156"/>
                  </a:lnTo>
                  <a:lnTo>
                    <a:pt x="297" y="156"/>
                  </a:lnTo>
                  <a:lnTo>
                    <a:pt x="302" y="156"/>
                  </a:lnTo>
                  <a:lnTo>
                    <a:pt x="304" y="158"/>
                  </a:lnTo>
                  <a:lnTo>
                    <a:pt x="307" y="158"/>
                  </a:lnTo>
                  <a:lnTo>
                    <a:pt x="309" y="158"/>
                  </a:lnTo>
                  <a:lnTo>
                    <a:pt x="314" y="156"/>
                  </a:lnTo>
                  <a:lnTo>
                    <a:pt x="319" y="161"/>
                  </a:lnTo>
                  <a:lnTo>
                    <a:pt x="323" y="161"/>
                  </a:lnTo>
                  <a:lnTo>
                    <a:pt x="323" y="158"/>
                  </a:lnTo>
                  <a:lnTo>
                    <a:pt x="321" y="158"/>
                  </a:lnTo>
                  <a:lnTo>
                    <a:pt x="323" y="156"/>
                  </a:lnTo>
                  <a:lnTo>
                    <a:pt x="323" y="154"/>
                  </a:lnTo>
                  <a:lnTo>
                    <a:pt x="319" y="151"/>
                  </a:lnTo>
                  <a:lnTo>
                    <a:pt x="314" y="151"/>
                  </a:lnTo>
                  <a:lnTo>
                    <a:pt x="312" y="149"/>
                  </a:lnTo>
                  <a:lnTo>
                    <a:pt x="307" y="147"/>
                  </a:lnTo>
                  <a:lnTo>
                    <a:pt x="304" y="147"/>
                  </a:lnTo>
                  <a:lnTo>
                    <a:pt x="302" y="144"/>
                  </a:lnTo>
                  <a:lnTo>
                    <a:pt x="300" y="144"/>
                  </a:lnTo>
                  <a:lnTo>
                    <a:pt x="297" y="142"/>
                  </a:lnTo>
                  <a:lnTo>
                    <a:pt x="295" y="142"/>
                  </a:lnTo>
                  <a:lnTo>
                    <a:pt x="290" y="139"/>
                  </a:lnTo>
                  <a:lnTo>
                    <a:pt x="288" y="137"/>
                  </a:lnTo>
                  <a:lnTo>
                    <a:pt x="286" y="135"/>
                  </a:lnTo>
                  <a:lnTo>
                    <a:pt x="288" y="135"/>
                  </a:lnTo>
                  <a:lnTo>
                    <a:pt x="293" y="137"/>
                  </a:lnTo>
                  <a:lnTo>
                    <a:pt x="297" y="139"/>
                  </a:lnTo>
                  <a:lnTo>
                    <a:pt x="302" y="139"/>
                  </a:lnTo>
                  <a:lnTo>
                    <a:pt x="300" y="137"/>
                  </a:lnTo>
                  <a:lnTo>
                    <a:pt x="302" y="137"/>
                  </a:lnTo>
                  <a:lnTo>
                    <a:pt x="307" y="142"/>
                  </a:lnTo>
                  <a:lnTo>
                    <a:pt x="309" y="142"/>
                  </a:lnTo>
                  <a:lnTo>
                    <a:pt x="314" y="142"/>
                  </a:lnTo>
                  <a:lnTo>
                    <a:pt x="314" y="144"/>
                  </a:lnTo>
                  <a:lnTo>
                    <a:pt x="323" y="144"/>
                  </a:lnTo>
                  <a:lnTo>
                    <a:pt x="326" y="147"/>
                  </a:lnTo>
                  <a:lnTo>
                    <a:pt x="328" y="147"/>
                  </a:lnTo>
                  <a:lnTo>
                    <a:pt x="330" y="147"/>
                  </a:lnTo>
                  <a:lnTo>
                    <a:pt x="333" y="147"/>
                  </a:lnTo>
                  <a:lnTo>
                    <a:pt x="335" y="147"/>
                  </a:lnTo>
                  <a:lnTo>
                    <a:pt x="335" y="149"/>
                  </a:lnTo>
                  <a:lnTo>
                    <a:pt x="338" y="151"/>
                  </a:lnTo>
                  <a:lnTo>
                    <a:pt x="340" y="151"/>
                  </a:lnTo>
                  <a:lnTo>
                    <a:pt x="340" y="149"/>
                  </a:lnTo>
                  <a:lnTo>
                    <a:pt x="338" y="147"/>
                  </a:lnTo>
                  <a:lnTo>
                    <a:pt x="340" y="147"/>
                  </a:lnTo>
                  <a:lnTo>
                    <a:pt x="342" y="147"/>
                  </a:lnTo>
                  <a:lnTo>
                    <a:pt x="345" y="147"/>
                  </a:lnTo>
                  <a:lnTo>
                    <a:pt x="345" y="144"/>
                  </a:lnTo>
                  <a:lnTo>
                    <a:pt x="342" y="144"/>
                  </a:lnTo>
                  <a:lnTo>
                    <a:pt x="340" y="144"/>
                  </a:lnTo>
                  <a:lnTo>
                    <a:pt x="340" y="142"/>
                  </a:lnTo>
                  <a:lnTo>
                    <a:pt x="338" y="142"/>
                  </a:lnTo>
                  <a:lnTo>
                    <a:pt x="338" y="139"/>
                  </a:lnTo>
                  <a:lnTo>
                    <a:pt x="342" y="139"/>
                  </a:lnTo>
                  <a:lnTo>
                    <a:pt x="345" y="142"/>
                  </a:lnTo>
                  <a:lnTo>
                    <a:pt x="345" y="139"/>
                  </a:lnTo>
                  <a:lnTo>
                    <a:pt x="345" y="137"/>
                  </a:lnTo>
                  <a:lnTo>
                    <a:pt x="345" y="135"/>
                  </a:lnTo>
                  <a:lnTo>
                    <a:pt x="342" y="132"/>
                  </a:lnTo>
                  <a:lnTo>
                    <a:pt x="340" y="132"/>
                  </a:lnTo>
                  <a:lnTo>
                    <a:pt x="335" y="130"/>
                  </a:lnTo>
                  <a:lnTo>
                    <a:pt x="335" y="128"/>
                  </a:lnTo>
                  <a:lnTo>
                    <a:pt x="338" y="128"/>
                  </a:lnTo>
                  <a:lnTo>
                    <a:pt x="338" y="125"/>
                  </a:lnTo>
                  <a:lnTo>
                    <a:pt x="338" y="123"/>
                  </a:lnTo>
                  <a:lnTo>
                    <a:pt x="335" y="125"/>
                  </a:lnTo>
                  <a:lnTo>
                    <a:pt x="335" y="123"/>
                  </a:lnTo>
                  <a:lnTo>
                    <a:pt x="333" y="123"/>
                  </a:lnTo>
                  <a:lnTo>
                    <a:pt x="330" y="123"/>
                  </a:lnTo>
                  <a:lnTo>
                    <a:pt x="328" y="121"/>
                  </a:lnTo>
                  <a:lnTo>
                    <a:pt x="326" y="121"/>
                  </a:lnTo>
                  <a:lnTo>
                    <a:pt x="321" y="121"/>
                  </a:lnTo>
                  <a:lnTo>
                    <a:pt x="323" y="118"/>
                  </a:lnTo>
                  <a:lnTo>
                    <a:pt x="321" y="118"/>
                  </a:lnTo>
                  <a:lnTo>
                    <a:pt x="319" y="118"/>
                  </a:lnTo>
                  <a:lnTo>
                    <a:pt x="316" y="118"/>
                  </a:lnTo>
                  <a:lnTo>
                    <a:pt x="314" y="121"/>
                  </a:lnTo>
                  <a:lnTo>
                    <a:pt x="314" y="118"/>
                  </a:lnTo>
                  <a:lnTo>
                    <a:pt x="312" y="118"/>
                  </a:lnTo>
                  <a:lnTo>
                    <a:pt x="312" y="116"/>
                  </a:lnTo>
                  <a:lnTo>
                    <a:pt x="307" y="116"/>
                  </a:lnTo>
                  <a:lnTo>
                    <a:pt x="309" y="113"/>
                  </a:lnTo>
                  <a:lnTo>
                    <a:pt x="307" y="113"/>
                  </a:lnTo>
                  <a:lnTo>
                    <a:pt x="309" y="113"/>
                  </a:lnTo>
                  <a:lnTo>
                    <a:pt x="307" y="111"/>
                  </a:lnTo>
                  <a:lnTo>
                    <a:pt x="304" y="109"/>
                  </a:lnTo>
                  <a:lnTo>
                    <a:pt x="300" y="111"/>
                  </a:lnTo>
                  <a:lnTo>
                    <a:pt x="297" y="111"/>
                  </a:lnTo>
                  <a:lnTo>
                    <a:pt x="300" y="109"/>
                  </a:lnTo>
                  <a:lnTo>
                    <a:pt x="300" y="106"/>
                  </a:lnTo>
                  <a:lnTo>
                    <a:pt x="302" y="106"/>
                  </a:lnTo>
                  <a:lnTo>
                    <a:pt x="307" y="106"/>
                  </a:lnTo>
                  <a:lnTo>
                    <a:pt x="309" y="106"/>
                  </a:lnTo>
                  <a:lnTo>
                    <a:pt x="307" y="104"/>
                  </a:lnTo>
                  <a:lnTo>
                    <a:pt x="304" y="102"/>
                  </a:lnTo>
                  <a:lnTo>
                    <a:pt x="300" y="102"/>
                  </a:lnTo>
                  <a:lnTo>
                    <a:pt x="297" y="102"/>
                  </a:lnTo>
                  <a:lnTo>
                    <a:pt x="295" y="99"/>
                  </a:lnTo>
                  <a:lnTo>
                    <a:pt x="300" y="99"/>
                  </a:lnTo>
                  <a:lnTo>
                    <a:pt x="302" y="99"/>
                  </a:lnTo>
                  <a:lnTo>
                    <a:pt x="307" y="102"/>
                  </a:lnTo>
                  <a:lnTo>
                    <a:pt x="309" y="102"/>
                  </a:lnTo>
                  <a:lnTo>
                    <a:pt x="307" y="99"/>
                  </a:lnTo>
                  <a:lnTo>
                    <a:pt x="309" y="99"/>
                  </a:lnTo>
                  <a:lnTo>
                    <a:pt x="304" y="97"/>
                  </a:lnTo>
                  <a:lnTo>
                    <a:pt x="307" y="97"/>
                  </a:lnTo>
                  <a:lnTo>
                    <a:pt x="309" y="97"/>
                  </a:lnTo>
                  <a:lnTo>
                    <a:pt x="312" y="99"/>
                  </a:lnTo>
                  <a:lnTo>
                    <a:pt x="312" y="102"/>
                  </a:lnTo>
                  <a:lnTo>
                    <a:pt x="314" y="102"/>
                  </a:lnTo>
                  <a:lnTo>
                    <a:pt x="321" y="104"/>
                  </a:lnTo>
                  <a:lnTo>
                    <a:pt x="326" y="104"/>
                  </a:lnTo>
                  <a:lnTo>
                    <a:pt x="326" y="106"/>
                  </a:lnTo>
                  <a:lnTo>
                    <a:pt x="330" y="106"/>
                  </a:lnTo>
                  <a:lnTo>
                    <a:pt x="333" y="106"/>
                  </a:lnTo>
                  <a:lnTo>
                    <a:pt x="333" y="109"/>
                  </a:lnTo>
                  <a:lnTo>
                    <a:pt x="335" y="111"/>
                  </a:lnTo>
                  <a:lnTo>
                    <a:pt x="338" y="113"/>
                  </a:lnTo>
                  <a:lnTo>
                    <a:pt x="342" y="111"/>
                  </a:lnTo>
                  <a:lnTo>
                    <a:pt x="342" y="113"/>
                  </a:lnTo>
                  <a:lnTo>
                    <a:pt x="345" y="116"/>
                  </a:lnTo>
                  <a:lnTo>
                    <a:pt x="347" y="116"/>
                  </a:lnTo>
                  <a:lnTo>
                    <a:pt x="349" y="118"/>
                  </a:lnTo>
                  <a:lnTo>
                    <a:pt x="352" y="116"/>
                  </a:lnTo>
                  <a:lnTo>
                    <a:pt x="354" y="118"/>
                  </a:lnTo>
                  <a:lnTo>
                    <a:pt x="356" y="121"/>
                  </a:lnTo>
                  <a:lnTo>
                    <a:pt x="359" y="118"/>
                  </a:lnTo>
                  <a:lnTo>
                    <a:pt x="359" y="116"/>
                  </a:lnTo>
                  <a:lnTo>
                    <a:pt x="359" y="113"/>
                  </a:lnTo>
                  <a:lnTo>
                    <a:pt x="361" y="113"/>
                  </a:lnTo>
                  <a:lnTo>
                    <a:pt x="359" y="109"/>
                  </a:lnTo>
                  <a:lnTo>
                    <a:pt x="363" y="111"/>
                  </a:lnTo>
                  <a:lnTo>
                    <a:pt x="368" y="111"/>
                  </a:lnTo>
                  <a:lnTo>
                    <a:pt x="368" y="109"/>
                  </a:lnTo>
                  <a:lnTo>
                    <a:pt x="371" y="109"/>
                  </a:lnTo>
                  <a:lnTo>
                    <a:pt x="373" y="109"/>
                  </a:lnTo>
                  <a:lnTo>
                    <a:pt x="373" y="106"/>
                  </a:lnTo>
                  <a:lnTo>
                    <a:pt x="378" y="104"/>
                  </a:lnTo>
                  <a:lnTo>
                    <a:pt x="375" y="104"/>
                  </a:lnTo>
                  <a:lnTo>
                    <a:pt x="371" y="104"/>
                  </a:lnTo>
                  <a:lnTo>
                    <a:pt x="371" y="102"/>
                  </a:lnTo>
                  <a:lnTo>
                    <a:pt x="373" y="104"/>
                  </a:lnTo>
                  <a:lnTo>
                    <a:pt x="373" y="102"/>
                  </a:lnTo>
                  <a:lnTo>
                    <a:pt x="371" y="102"/>
                  </a:lnTo>
                  <a:lnTo>
                    <a:pt x="373" y="99"/>
                  </a:lnTo>
                  <a:lnTo>
                    <a:pt x="378" y="102"/>
                  </a:lnTo>
                  <a:lnTo>
                    <a:pt x="382" y="102"/>
                  </a:lnTo>
                  <a:lnTo>
                    <a:pt x="380" y="99"/>
                  </a:lnTo>
                  <a:lnTo>
                    <a:pt x="382" y="99"/>
                  </a:lnTo>
                  <a:lnTo>
                    <a:pt x="385" y="97"/>
                  </a:lnTo>
                  <a:lnTo>
                    <a:pt x="387" y="97"/>
                  </a:lnTo>
                  <a:lnTo>
                    <a:pt x="385" y="95"/>
                  </a:lnTo>
                  <a:lnTo>
                    <a:pt x="380" y="92"/>
                  </a:lnTo>
                  <a:lnTo>
                    <a:pt x="378" y="92"/>
                  </a:lnTo>
                  <a:lnTo>
                    <a:pt x="375" y="92"/>
                  </a:lnTo>
                  <a:lnTo>
                    <a:pt x="373" y="92"/>
                  </a:lnTo>
                  <a:lnTo>
                    <a:pt x="371" y="92"/>
                  </a:lnTo>
                  <a:lnTo>
                    <a:pt x="366" y="92"/>
                  </a:lnTo>
                  <a:lnTo>
                    <a:pt x="361" y="92"/>
                  </a:lnTo>
                  <a:lnTo>
                    <a:pt x="361" y="90"/>
                  </a:lnTo>
                  <a:lnTo>
                    <a:pt x="363" y="90"/>
                  </a:lnTo>
                  <a:lnTo>
                    <a:pt x="363" y="87"/>
                  </a:lnTo>
                  <a:lnTo>
                    <a:pt x="361" y="87"/>
                  </a:lnTo>
                  <a:lnTo>
                    <a:pt x="359" y="87"/>
                  </a:lnTo>
                  <a:lnTo>
                    <a:pt x="352" y="90"/>
                  </a:lnTo>
                  <a:lnTo>
                    <a:pt x="349" y="90"/>
                  </a:lnTo>
                  <a:lnTo>
                    <a:pt x="352" y="87"/>
                  </a:lnTo>
                  <a:lnTo>
                    <a:pt x="347" y="87"/>
                  </a:lnTo>
                  <a:lnTo>
                    <a:pt x="349" y="87"/>
                  </a:lnTo>
                  <a:lnTo>
                    <a:pt x="352" y="87"/>
                  </a:lnTo>
                  <a:lnTo>
                    <a:pt x="349" y="83"/>
                  </a:lnTo>
                  <a:lnTo>
                    <a:pt x="347" y="83"/>
                  </a:lnTo>
                  <a:lnTo>
                    <a:pt x="345" y="80"/>
                  </a:lnTo>
                  <a:lnTo>
                    <a:pt x="342" y="80"/>
                  </a:lnTo>
                  <a:lnTo>
                    <a:pt x="338" y="80"/>
                  </a:lnTo>
                  <a:lnTo>
                    <a:pt x="335" y="80"/>
                  </a:lnTo>
                  <a:lnTo>
                    <a:pt x="338" y="80"/>
                  </a:lnTo>
                  <a:lnTo>
                    <a:pt x="338" y="78"/>
                  </a:lnTo>
                  <a:lnTo>
                    <a:pt x="333" y="78"/>
                  </a:lnTo>
                  <a:lnTo>
                    <a:pt x="328" y="78"/>
                  </a:lnTo>
                  <a:lnTo>
                    <a:pt x="326" y="80"/>
                  </a:lnTo>
                  <a:lnTo>
                    <a:pt x="323" y="78"/>
                  </a:lnTo>
                  <a:lnTo>
                    <a:pt x="321" y="78"/>
                  </a:lnTo>
                  <a:lnTo>
                    <a:pt x="323" y="78"/>
                  </a:lnTo>
                  <a:lnTo>
                    <a:pt x="321" y="76"/>
                  </a:lnTo>
                  <a:lnTo>
                    <a:pt x="316" y="76"/>
                  </a:lnTo>
                  <a:lnTo>
                    <a:pt x="314" y="76"/>
                  </a:lnTo>
                  <a:lnTo>
                    <a:pt x="312" y="76"/>
                  </a:lnTo>
                  <a:lnTo>
                    <a:pt x="314" y="73"/>
                  </a:lnTo>
                  <a:lnTo>
                    <a:pt x="316" y="73"/>
                  </a:lnTo>
                  <a:lnTo>
                    <a:pt x="314" y="73"/>
                  </a:lnTo>
                  <a:lnTo>
                    <a:pt x="307" y="73"/>
                  </a:lnTo>
                  <a:lnTo>
                    <a:pt x="297" y="71"/>
                  </a:lnTo>
                  <a:lnTo>
                    <a:pt x="295" y="71"/>
                  </a:lnTo>
                  <a:lnTo>
                    <a:pt x="293" y="71"/>
                  </a:lnTo>
                  <a:lnTo>
                    <a:pt x="297" y="71"/>
                  </a:lnTo>
                  <a:lnTo>
                    <a:pt x="297" y="69"/>
                  </a:lnTo>
                  <a:lnTo>
                    <a:pt x="302" y="69"/>
                  </a:lnTo>
                  <a:lnTo>
                    <a:pt x="300" y="69"/>
                  </a:lnTo>
                  <a:lnTo>
                    <a:pt x="295" y="66"/>
                  </a:lnTo>
                  <a:lnTo>
                    <a:pt x="300" y="66"/>
                  </a:lnTo>
                  <a:lnTo>
                    <a:pt x="302" y="66"/>
                  </a:lnTo>
                  <a:lnTo>
                    <a:pt x="297" y="64"/>
                  </a:lnTo>
                  <a:lnTo>
                    <a:pt x="295" y="64"/>
                  </a:lnTo>
                  <a:lnTo>
                    <a:pt x="290" y="64"/>
                  </a:lnTo>
                  <a:lnTo>
                    <a:pt x="290" y="61"/>
                  </a:lnTo>
                  <a:lnTo>
                    <a:pt x="295" y="61"/>
                  </a:lnTo>
                  <a:lnTo>
                    <a:pt x="297" y="61"/>
                  </a:lnTo>
                  <a:lnTo>
                    <a:pt x="304" y="64"/>
                  </a:lnTo>
                  <a:lnTo>
                    <a:pt x="309" y="64"/>
                  </a:lnTo>
                  <a:lnTo>
                    <a:pt x="314" y="61"/>
                  </a:lnTo>
                  <a:lnTo>
                    <a:pt x="316" y="64"/>
                  </a:lnTo>
                  <a:lnTo>
                    <a:pt x="319" y="61"/>
                  </a:lnTo>
                  <a:lnTo>
                    <a:pt x="314" y="59"/>
                  </a:lnTo>
                  <a:lnTo>
                    <a:pt x="312" y="59"/>
                  </a:lnTo>
                  <a:lnTo>
                    <a:pt x="304" y="59"/>
                  </a:lnTo>
                  <a:lnTo>
                    <a:pt x="300" y="59"/>
                  </a:lnTo>
                  <a:lnTo>
                    <a:pt x="297" y="59"/>
                  </a:lnTo>
                  <a:lnTo>
                    <a:pt x="295" y="59"/>
                  </a:lnTo>
                  <a:lnTo>
                    <a:pt x="290" y="57"/>
                  </a:lnTo>
                  <a:lnTo>
                    <a:pt x="288" y="57"/>
                  </a:lnTo>
                  <a:lnTo>
                    <a:pt x="286" y="57"/>
                  </a:lnTo>
                  <a:lnTo>
                    <a:pt x="288" y="57"/>
                  </a:lnTo>
                  <a:lnTo>
                    <a:pt x="295" y="57"/>
                  </a:lnTo>
                  <a:lnTo>
                    <a:pt x="297" y="57"/>
                  </a:lnTo>
                  <a:lnTo>
                    <a:pt x="300" y="54"/>
                  </a:lnTo>
                  <a:lnTo>
                    <a:pt x="302" y="54"/>
                  </a:lnTo>
                  <a:lnTo>
                    <a:pt x="307" y="54"/>
                  </a:lnTo>
                  <a:lnTo>
                    <a:pt x="309" y="54"/>
                  </a:lnTo>
                  <a:lnTo>
                    <a:pt x="309" y="52"/>
                  </a:lnTo>
                  <a:lnTo>
                    <a:pt x="300" y="47"/>
                  </a:lnTo>
                  <a:lnTo>
                    <a:pt x="295" y="47"/>
                  </a:lnTo>
                  <a:lnTo>
                    <a:pt x="293" y="50"/>
                  </a:lnTo>
                  <a:lnTo>
                    <a:pt x="295" y="50"/>
                  </a:lnTo>
                  <a:lnTo>
                    <a:pt x="290" y="52"/>
                  </a:lnTo>
                  <a:lnTo>
                    <a:pt x="288" y="52"/>
                  </a:lnTo>
                  <a:lnTo>
                    <a:pt x="283" y="52"/>
                  </a:lnTo>
                  <a:lnTo>
                    <a:pt x="288" y="50"/>
                  </a:lnTo>
                  <a:lnTo>
                    <a:pt x="278" y="50"/>
                  </a:lnTo>
                  <a:lnTo>
                    <a:pt x="276" y="50"/>
                  </a:lnTo>
                  <a:lnTo>
                    <a:pt x="278" y="47"/>
                  </a:lnTo>
                  <a:lnTo>
                    <a:pt x="286" y="47"/>
                  </a:lnTo>
                  <a:lnTo>
                    <a:pt x="288" y="45"/>
                  </a:lnTo>
                  <a:lnTo>
                    <a:pt x="290" y="47"/>
                  </a:lnTo>
                  <a:lnTo>
                    <a:pt x="290" y="45"/>
                  </a:lnTo>
                  <a:lnTo>
                    <a:pt x="283" y="43"/>
                  </a:lnTo>
                  <a:lnTo>
                    <a:pt x="281" y="43"/>
                  </a:lnTo>
                  <a:lnTo>
                    <a:pt x="276" y="43"/>
                  </a:lnTo>
                  <a:lnTo>
                    <a:pt x="271" y="43"/>
                  </a:lnTo>
                  <a:lnTo>
                    <a:pt x="269" y="43"/>
                  </a:lnTo>
                  <a:lnTo>
                    <a:pt x="267" y="45"/>
                  </a:lnTo>
                  <a:lnTo>
                    <a:pt x="264" y="45"/>
                  </a:lnTo>
                  <a:lnTo>
                    <a:pt x="267" y="43"/>
                  </a:lnTo>
                  <a:lnTo>
                    <a:pt x="269" y="43"/>
                  </a:lnTo>
                  <a:lnTo>
                    <a:pt x="271" y="40"/>
                  </a:lnTo>
                  <a:lnTo>
                    <a:pt x="269" y="40"/>
                  </a:lnTo>
                  <a:lnTo>
                    <a:pt x="267" y="43"/>
                  </a:lnTo>
                  <a:lnTo>
                    <a:pt x="264" y="43"/>
                  </a:lnTo>
                  <a:lnTo>
                    <a:pt x="260" y="43"/>
                  </a:lnTo>
                  <a:lnTo>
                    <a:pt x="262" y="40"/>
                  </a:lnTo>
                  <a:lnTo>
                    <a:pt x="262" y="38"/>
                  </a:lnTo>
                  <a:lnTo>
                    <a:pt x="260" y="38"/>
                  </a:lnTo>
                  <a:lnTo>
                    <a:pt x="255" y="38"/>
                  </a:lnTo>
                  <a:lnTo>
                    <a:pt x="252" y="38"/>
                  </a:lnTo>
                  <a:lnTo>
                    <a:pt x="250" y="38"/>
                  </a:lnTo>
                  <a:lnTo>
                    <a:pt x="243" y="38"/>
                  </a:lnTo>
                  <a:lnTo>
                    <a:pt x="250" y="38"/>
                  </a:lnTo>
                  <a:lnTo>
                    <a:pt x="252" y="38"/>
                  </a:lnTo>
                  <a:lnTo>
                    <a:pt x="255" y="36"/>
                  </a:lnTo>
                  <a:lnTo>
                    <a:pt x="257" y="36"/>
                  </a:lnTo>
                  <a:lnTo>
                    <a:pt x="255" y="33"/>
                  </a:lnTo>
                  <a:lnTo>
                    <a:pt x="252" y="31"/>
                  </a:lnTo>
                  <a:lnTo>
                    <a:pt x="241" y="31"/>
                  </a:lnTo>
                  <a:lnTo>
                    <a:pt x="236" y="28"/>
                  </a:lnTo>
                  <a:lnTo>
                    <a:pt x="236" y="31"/>
                  </a:lnTo>
                  <a:lnTo>
                    <a:pt x="231" y="31"/>
                  </a:lnTo>
                  <a:lnTo>
                    <a:pt x="229" y="31"/>
                  </a:lnTo>
                  <a:lnTo>
                    <a:pt x="226" y="31"/>
                  </a:lnTo>
                  <a:lnTo>
                    <a:pt x="226" y="33"/>
                  </a:lnTo>
                  <a:lnTo>
                    <a:pt x="224" y="33"/>
                  </a:lnTo>
                  <a:lnTo>
                    <a:pt x="222" y="33"/>
                  </a:lnTo>
                  <a:lnTo>
                    <a:pt x="222" y="31"/>
                  </a:lnTo>
                  <a:lnTo>
                    <a:pt x="219" y="31"/>
                  </a:lnTo>
                  <a:lnTo>
                    <a:pt x="217" y="33"/>
                  </a:lnTo>
                  <a:lnTo>
                    <a:pt x="219" y="31"/>
                  </a:lnTo>
                  <a:lnTo>
                    <a:pt x="224" y="28"/>
                  </a:lnTo>
                  <a:lnTo>
                    <a:pt x="222" y="28"/>
                  </a:lnTo>
                  <a:lnTo>
                    <a:pt x="217" y="28"/>
                  </a:lnTo>
                  <a:lnTo>
                    <a:pt x="212" y="28"/>
                  </a:lnTo>
                  <a:lnTo>
                    <a:pt x="208" y="31"/>
                  </a:lnTo>
                  <a:lnTo>
                    <a:pt x="208" y="28"/>
                  </a:lnTo>
                  <a:lnTo>
                    <a:pt x="203" y="28"/>
                  </a:lnTo>
                  <a:lnTo>
                    <a:pt x="208" y="28"/>
                  </a:lnTo>
                  <a:lnTo>
                    <a:pt x="212" y="26"/>
                  </a:lnTo>
                  <a:lnTo>
                    <a:pt x="212" y="24"/>
                  </a:lnTo>
                  <a:lnTo>
                    <a:pt x="208" y="24"/>
                  </a:lnTo>
                  <a:lnTo>
                    <a:pt x="203" y="24"/>
                  </a:lnTo>
                  <a:lnTo>
                    <a:pt x="200" y="24"/>
                  </a:lnTo>
                  <a:lnTo>
                    <a:pt x="203" y="21"/>
                  </a:lnTo>
                  <a:lnTo>
                    <a:pt x="200" y="19"/>
                  </a:lnTo>
                  <a:lnTo>
                    <a:pt x="198" y="19"/>
                  </a:lnTo>
                  <a:lnTo>
                    <a:pt x="193" y="17"/>
                  </a:lnTo>
                  <a:lnTo>
                    <a:pt x="189" y="17"/>
                  </a:lnTo>
                  <a:lnTo>
                    <a:pt x="175" y="14"/>
                  </a:lnTo>
                  <a:lnTo>
                    <a:pt x="167" y="14"/>
                  </a:lnTo>
                  <a:lnTo>
                    <a:pt x="160" y="17"/>
                  </a:lnTo>
                  <a:lnTo>
                    <a:pt x="156" y="17"/>
                  </a:lnTo>
                  <a:lnTo>
                    <a:pt x="156" y="19"/>
                  </a:lnTo>
                  <a:lnTo>
                    <a:pt x="158" y="21"/>
                  </a:lnTo>
                  <a:lnTo>
                    <a:pt x="156" y="21"/>
                  </a:lnTo>
                  <a:lnTo>
                    <a:pt x="151" y="21"/>
                  </a:lnTo>
                  <a:lnTo>
                    <a:pt x="149" y="21"/>
                  </a:lnTo>
                  <a:lnTo>
                    <a:pt x="144" y="19"/>
                  </a:lnTo>
                  <a:lnTo>
                    <a:pt x="141" y="21"/>
                  </a:lnTo>
                  <a:lnTo>
                    <a:pt x="139" y="21"/>
                  </a:lnTo>
                  <a:lnTo>
                    <a:pt x="139" y="19"/>
                  </a:lnTo>
                  <a:lnTo>
                    <a:pt x="134" y="19"/>
                  </a:lnTo>
                  <a:lnTo>
                    <a:pt x="134" y="21"/>
                  </a:lnTo>
                  <a:lnTo>
                    <a:pt x="132" y="21"/>
                  </a:lnTo>
                  <a:lnTo>
                    <a:pt x="130" y="24"/>
                  </a:lnTo>
                  <a:lnTo>
                    <a:pt x="127" y="26"/>
                  </a:lnTo>
                  <a:lnTo>
                    <a:pt x="123" y="26"/>
                  </a:lnTo>
                  <a:lnTo>
                    <a:pt x="125" y="26"/>
                  </a:lnTo>
                  <a:lnTo>
                    <a:pt x="123" y="24"/>
                  </a:lnTo>
                  <a:lnTo>
                    <a:pt x="127" y="24"/>
                  </a:lnTo>
                  <a:lnTo>
                    <a:pt x="125" y="24"/>
                  </a:lnTo>
                  <a:lnTo>
                    <a:pt x="125" y="21"/>
                  </a:lnTo>
                  <a:lnTo>
                    <a:pt x="127" y="19"/>
                  </a:lnTo>
                  <a:lnTo>
                    <a:pt x="130" y="17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5" y="12"/>
                  </a:lnTo>
                  <a:lnTo>
                    <a:pt x="127" y="12"/>
                  </a:lnTo>
                  <a:lnTo>
                    <a:pt x="127" y="10"/>
                  </a:lnTo>
                  <a:lnTo>
                    <a:pt x="125" y="10"/>
                  </a:lnTo>
                  <a:lnTo>
                    <a:pt x="123" y="10"/>
                  </a:lnTo>
                  <a:lnTo>
                    <a:pt x="118" y="7"/>
                  </a:lnTo>
                  <a:lnTo>
                    <a:pt x="120" y="7"/>
                  </a:lnTo>
                  <a:lnTo>
                    <a:pt x="118" y="2"/>
                  </a:lnTo>
                  <a:lnTo>
                    <a:pt x="115" y="2"/>
                  </a:lnTo>
                  <a:lnTo>
                    <a:pt x="104" y="2"/>
                  </a:lnTo>
                  <a:lnTo>
                    <a:pt x="99" y="2"/>
                  </a:lnTo>
                  <a:lnTo>
                    <a:pt x="97" y="2"/>
                  </a:lnTo>
                  <a:lnTo>
                    <a:pt x="94" y="2"/>
                  </a:lnTo>
                  <a:lnTo>
                    <a:pt x="89" y="5"/>
                  </a:lnTo>
                  <a:lnTo>
                    <a:pt x="82" y="5"/>
                  </a:lnTo>
                  <a:lnTo>
                    <a:pt x="87" y="7"/>
                  </a:lnTo>
                  <a:lnTo>
                    <a:pt x="85" y="7"/>
                  </a:lnTo>
                  <a:lnTo>
                    <a:pt x="85" y="5"/>
                  </a:lnTo>
                  <a:lnTo>
                    <a:pt x="80" y="5"/>
                  </a:lnTo>
                  <a:lnTo>
                    <a:pt x="75" y="5"/>
                  </a:lnTo>
                  <a:lnTo>
                    <a:pt x="75" y="7"/>
                  </a:lnTo>
                  <a:lnTo>
                    <a:pt x="78" y="10"/>
                  </a:lnTo>
                  <a:lnTo>
                    <a:pt x="75" y="7"/>
                  </a:lnTo>
                  <a:lnTo>
                    <a:pt x="71" y="7"/>
                  </a:lnTo>
                  <a:lnTo>
                    <a:pt x="68" y="7"/>
                  </a:lnTo>
                  <a:lnTo>
                    <a:pt x="71" y="10"/>
                  </a:lnTo>
                  <a:lnTo>
                    <a:pt x="85" y="12"/>
                  </a:lnTo>
                  <a:lnTo>
                    <a:pt x="80" y="12"/>
                  </a:lnTo>
                  <a:lnTo>
                    <a:pt x="66" y="10"/>
                  </a:lnTo>
                  <a:lnTo>
                    <a:pt x="63" y="10"/>
                  </a:lnTo>
                  <a:lnTo>
                    <a:pt x="61" y="10"/>
                  </a:lnTo>
                  <a:lnTo>
                    <a:pt x="63" y="12"/>
                  </a:lnTo>
                  <a:lnTo>
                    <a:pt x="68" y="12"/>
                  </a:lnTo>
                  <a:lnTo>
                    <a:pt x="73" y="12"/>
                  </a:lnTo>
                  <a:lnTo>
                    <a:pt x="78" y="14"/>
                  </a:lnTo>
                  <a:lnTo>
                    <a:pt x="82" y="14"/>
                  </a:lnTo>
                  <a:lnTo>
                    <a:pt x="80" y="14"/>
                  </a:lnTo>
                  <a:lnTo>
                    <a:pt x="68" y="12"/>
                  </a:lnTo>
                  <a:lnTo>
                    <a:pt x="63" y="12"/>
                  </a:lnTo>
                  <a:lnTo>
                    <a:pt x="61" y="12"/>
                  </a:lnTo>
                  <a:lnTo>
                    <a:pt x="59" y="12"/>
                  </a:lnTo>
                  <a:lnTo>
                    <a:pt x="59" y="14"/>
                  </a:lnTo>
                  <a:lnTo>
                    <a:pt x="61" y="17"/>
                  </a:lnTo>
                  <a:lnTo>
                    <a:pt x="61" y="19"/>
                  </a:lnTo>
                  <a:lnTo>
                    <a:pt x="66" y="19"/>
                  </a:lnTo>
                  <a:lnTo>
                    <a:pt x="68" y="19"/>
                  </a:lnTo>
                  <a:lnTo>
                    <a:pt x="71" y="19"/>
                  </a:lnTo>
                  <a:lnTo>
                    <a:pt x="71" y="21"/>
                  </a:lnTo>
                  <a:lnTo>
                    <a:pt x="68" y="21"/>
                  </a:lnTo>
                  <a:lnTo>
                    <a:pt x="63" y="21"/>
                  </a:lnTo>
                  <a:lnTo>
                    <a:pt x="61" y="24"/>
                  </a:lnTo>
                  <a:lnTo>
                    <a:pt x="56" y="26"/>
                  </a:lnTo>
                  <a:lnTo>
                    <a:pt x="61" y="26"/>
                  </a:lnTo>
                  <a:lnTo>
                    <a:pt x="61" y="28"/>
                  </a:lnTo>
                  <a:lnTo>
                    <a:pt x="63" y="28"/>
                  </a:lnTo>
                  <a:lnTo>
                    <a:pt x="68" y="31"/>
                  </a:lnTo>
                  <a:lnTo>
                    <a:pt x="73" y="31"/>
                  </a:lnTo>
                  <a:lnTo>
                    <a:pt x="73" y="33"/>
                  </a:lnTo>
                  <a:lnTo>
                    <a:pt x="71" y="33"/>
                  </a:lnTo>
                  <a:lnTo>
                    <a:pt x="73" y="36"/>
                  </a:lnTo>
                  <a:lnTo>
                    <a:pt x="71" y="36"/>
                  </a:lnTo>
                  <a:lnTo>
                    <a:pt x="71" y="38"/>
                  </a:lnTo>
                  <a:lnTo>
                    <a:pt x="68" y="40"/>
                  </a:lnTo>
                  <a:lnTo>
                    <a:pt x="68" y="38"/>
                  </a:lnTo>
                  <a:lnTo>
                    <a:pt x="68" y="36"/>
                  </a:lnTo>
                  <a:lnTo>
                    <a:pt x="66" y="36"/>
                  </a:lnTo>
                  <a:lnTo>
                    <a:pt x="63" y="36"/>
                  </a:lnTo>
                  <a:lnTo>
                    <a:pt x="59" y="36"/>
                  </a:lnTo>
                  <a:lnTo>
                    <a:pt x="56" y="38"/>
                  </a:lnTo>
                  <a:lnTo>
                    <a:pt x="52" y="38"/>
                  </a:lnTo>
                  <a:lnTo>
                    <a:pt x="47" y="38"/>
                  </a:lnTo>
                  <a:lnTo>
                    <a:pt x="54" y="38"/>
                  </a:lnTo>
                  <a:lnTo>
                    <a:pt x="56" y="36"/>
                  </a:lnTo>
                  <a:lnTo>
                    <a:pt x="61" y="36"/>
                  </a:lnTo>
                  <a:lnTo>
                    <a:pt x="63" y="36"/>
                  </a:lnTo>
                  <a:lnTo>
                    <a:pt x="66" y="33"/>
                  </a:lnTo>
                  <a:lnTo>
                    <a:pt x="68" y="36"/>
                  </a:lnTo>
                  <a:lnTo>
                    <a:pt x="68" y="33"/>
                  </a:lnTo>
                  <a:lnTo>
                    <a:pt x="63" y="31"/>
                  </a:lnTo>
                  <a:lnTo>
                    <a:pt x="52" y="26"/>
                  </a:lnTo>
                  <a:lnTo>
                    <a:pt x="49" y="24"/>
                  </a:lnTo>
                  <a:lnTo>
                    <a:pt x="49" y="21"/>
                  </a:lnTo>
                  <a:lnTo>
                    <a:pt x="52" y="19"/>
                  </a:lnTo>
                  <a:lnTo>
                    <a:pt x="49" y="19"/>
                  </a:lnTo>
                  <a:lnTo>
                    <a:pt x="47" y="17"/>
                  </a:lnTo>
                  <a:lnTo>
                    <a:pt x="47" y="14"/>
                  </a:lnTo>
                  <a:lnTo>
                    <a:pt x="52" y="12"/>
                  </a:lnTo>
                  <a:lnTo>
                    <a:pt x="52" y="10"/>
                  </a:lnTo>
                  <a:lnTo>
                    <a:pt x="54" y="7"/>
                  </a:lnTo>
                  <a:lnTo>
                    <a:pt x="59" y="7"/>
                  </a:lnTo>
                  <a:lnTo>
                    <a:pt x="61" y="5"/>
                  </a:lnTo>
                  <a:lnTo>
                    <a:pt x="68" y="2"/>
                  </a:lnTo>
                  <a:lnTo>
                    <a:pt x="71" y="2"/>
                  </a:lnTo>
                  <a:lnTo>
                    <a:pt x="68" y="2"/>
                  </a:lnTo>
                  <a:lnTo>
                    <a:pt x="66" y="0"/>
                  </a:lnTo>
                  <a:lnTo>
                    <a:pt x="52" y="0"/>
                  </a:lnTo>
                  <a:lnTo>
                    <a:pt x="47" y="0"/>
                  </a:lnTo>
                  <a:lnTo>
                    <a:pt x="37" y="2"/>
                  </a:lnTo>
                  <a:lnTo>
                    <a:pt x="28" y="2"/>
                  </a:lnTo>
                  <a:lnTo>
                    <a:pt x="21" y="5"/>
                  </a:lnTo>
                  <a:lnTo>
                    <a:pt x="19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4" y="12"/>
                  </a:lnTo>
                  <a:lnTo>
                    <a:pt x="9" y="12"/>
                  </a:lnTo>
                  <a:lnTo>
                    <a:pt x="9" y="14"/>
                  </a:lnTo>
                  <a:lnTo>
                    <a:pt x="12" y="14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4" y="24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2" y="28"/>
                  </a:lnTo>
                  <a:lnTo>
                    <a:pt x="2" y="33"/>
                  </a:lnTo>
                  <a:lnTo>
                    <a:pt x="4" y="33"/>
                  </a:lnTo>
                  <a:lnTo>
                    <a:pt x="16" y="36"/>
                  </a:lnTo>
                  <a:lnTo>
                    <a:pt x="28" y="36"/>
                  </a:lnTo>
                  <a:lnTo>
                    <a:pt x="33" y="36"/>
                  </a:lnTo>
                  <a:lnTo>
                    <a:pt x="35" y="38"/>
                  </a:lnTo>
                  <a:lnTo>
                    <a:pt x="40" y="38"/>
                  </a:lnTo>
                  <a:lnTo>
                    <a:pt x="33" y="40"/>
                  </a:lnTo>
                  <a:lnTo>
                    <a:pt x="26" y="40"/>
                  </a:lnTo>
                  <a:lnTo>
                    <a:pt x="19" y="38"/>
                  </a:lnTo>
                  <a:lnTo>
                    <a:pt x="14" y="38"/>
                  </a:lnTo>
                  <a:lnTo>
                    <a:pt x="9" y="38"/>
                  </a:lnTo>
                  <a:lnTo>
                    <a:pt x="12" y="38"/>
                  </a:lnTo>
                  <a:lnTo>
                    <a:pt x="9" y="40"/>
                  </a:lnTo>
                  <a:lnTo>
                    <a:pt x="12" y="40"/>
                  </a:lnTo>
                  <a:lnTo>
                    <a:pt x="16" y="43"/>
                  </a:lnTo>
                  <a:lnTo>
                    <a:pt x="21" y="45"/>
                  </a:lnTo>
                  <a:lnTo>
                    <a:pt x="30" y="47"/>
                  </a:lnTo>
                  <a:lnTo>
                    <a:pt x="26" y="47"/>
                  </a:lnTo>
                  <a:lnTo>
                    <a:pt x="30" y="47"/>
                  </a:lnTo>
                  <a:lnTo>
                    <a:pt x="33" y="47"/>
                  </a:lnTo>
                  <a:lnTo>
                    <a:pt x="35" y="47"/>
                  </a:lnTo>
                  <a:lnTo>
                    <a:pt x="42" y="47"/>
                  </a:lnTo>
                  <a:lnTo>
                    <a:pt x="47" y="47"/>
                  </a:lnTo>
                  <a:lnTo>
                    <a:pt x="47" y="45"/>
                  </a:lnTo>
                  <a:lnTo>
                    <a:pt x="49" y="47"/>
                  </a:lnTo>
                  <a:lnTo>
                    <a:pt x="52" y="50"/>
                  </a:lnTo>
                  <a:lnTo>
                    <a:pt x="56" y="52"/>
                  </a:lnTo>
                  <a:lnTo>
                    <a:pt x="63" y="52"/>
                  </a:lnTo>
                  <a:lnTo>
                    <a:pt x="66" y="52"/>
                  </a:lnTo>
                  <a:lnTo>
                    <a:pt x="61" y="52"/>
                  </a:lnTo>
                  <a:lnTo>
                    <a:pt x="66" y="50"/>
                  </a:lnTo>
                  <a:lnTo>
                    <a:pt x="73" y="52"/>
                  </a:lnTo>
                  <a:lnTo>
                    <a:pt x="85" y="52"/>
                  </a:lnTo>
                  <a:lnTo>
                    <a:pt x="89" y="52"/>
                  </a:lnTo>
                  <a:lnTo>
                    <a:pt x="94" y="52"/>
                  </a:lnTo>
                  <a:lnTo>
                    <a:pt x="104" y="54"/>
                  </a:lnTo>
                  <a:lnTo>
                    <a:pt x="106" y="54"/>
                  </a:lnTo>
                  <a:lnTo>
                    <a:pt x="108" y="54"/>
                  </a:lnTo>
                  <a:lnTo>
                    <a:pt x="111" y="54"/>
                  </a:lnTo>
                  <a:lnTo>
                    <a:pt x="113" y="52"/>
                  </a:lnTo>
                  <a:lnTo>
                    <a:pt x="115" y="52"/>
                  </a:lnTo>
                  <a:lnTo>
                    <a:pt x="118" y="52"/>
                  </a:lnTo>
                  <a:lnTo>
                    <a:pt x="123" y="54"/>
                  </a:lnTo>
                  <a:lnTo>
                    <a:pt x="125" y="54"/>
                  </a:lnTo>
                  <a:lnTo>
                    <a:pt x="123" y="54"/>
                  </a:lnTo>
                  <a:lnTo>
                    <a:pt x="118" y="52"/>
                  </a:lnTo>
                  <a:lnTo>
                    <a:pt x="113" y="52"/>
                  </a:lnTo>
                  <a:lnTo>
                    <a:pt x="113" y="50"/>
                  </a:lnTo>
                  <a:lnTo>
                    <a:pt x="127" y="52"/>
                  </a:lnTo>
                  <a:lnTo>
                    <a:pt x="130" y="52"/>
                  </a:lnTo>
                  <a:lnTo>
                    <a:pt x="134" y="52"/>
                  </a:lnTo>
                  <a:lnTo>
                    <a:pt x="137" y="52"/>
                  </a:lnTo>
                  <a:lnTo>
                    <a:pt x="139" y="54"/>
                  </a:lnTo>
                  <a:lnTo>
                    <a:pt x="146" y="52"/>
                  </a:lnTo>
                  <a:lnTo>
                    <a:pt x="151" y="52"/>
                  </a:lnTo>
                  <a:lnTo>
                    <a:pt x="153" y="52"/>
                  </a:lnTo>
                  <a:lnTo>
                    <a:pt x="151" y="50"/>
                  </a:lnTo>
                  <a:lnTo>
                    <a:pt x="149" y="47"/>
                  </a:lnTo>
                  <a:lnTo>
                    <a:pt x="144" y="47"/>
                  </a:lnTo>
                  <a:lnTo>
                    <a:pt x="141" y="47"/>
                  </a:lnTo>
                  <a:lnTo>
                    <a:pt x="146" y="45"/>
                  </a:lnTo>
                  <a:lnTo>
                    <a:pt x="151" y="47"/>
                  </a:lnTo>
                  <a:lnTo>
                    <a:pt x="160" y="50"/>
                  </a:lnTo>
                  <a:lnTo>
                    <a:pt x="160" y="47"/>
                  </a:lnTo>
                  <a:lnTo>
                    <a:pt x="165" y="50"/>
                  </a:lnTo>
                  <a:lnTo>
                    <a:pt x="167" y="50"/>
                  </a:lnTo>
                  <a:lnTo>
                    <a:pt x="167" y="54"/>
                  </a:lnTo>
                  <a:lnTo>
                    <a:pt x="170" y="54"/>
                  </a:lnTo>
                  <a:lnTo>
                    <a:pt x="172" y="54"/>
                  </a:lnTo>
                  <a:lnTo>
                    <a:pt x="175" y="54"/>
                  </a:lnTo>
                  <a:lnTo>
                    <a:pt x="177" y="54"/>
                  </a:lnTo>
                  <a:lnTo>
                    <a:pt x="179" y="54"/>
                  </a:lnTo>
                  <a:lnTo>
                    <a:pt x="179" y="57"/>
                  </a:lnTo>
                  <a:lnTo>
                    <a:pt x="175" y="57"/>
                  </a:lnTo>
                  <a:lnTo>
                    <a:pt x="179" y="57"/>
                  </a:lnTo>
                  <a:lnTo>
                    <a:pt x="182" y="57"/>
                  </a:lnTo>
                  <a:lnTo>
                    <a:pt x="184" y="59"/>
                  </a:lnTo>
                  <a:lnTo>
                    <a:pt x="193" y="61"/>
                  </a:lnTo>
                  <a:lnTo>
                    <a:pt x="193" y="64"/>
                  </a:lnTo>
                  <a:lnTo>
                    <a:pt x="189" y="64"/>
                  </a:lnTo>
                  <a:lnTo>
                    <a:pt x="184" y="64"/>
                  </a:lnTo>
                  <a:lnTo>
                    <a:pt x="182" y="64"/>
                  </a:lnTo>
                  <a:lnTo>
                    <a:pt x="182" y="66"/>
                  </a:lnTo>
                  <a:lnTo>
                    <a:pt x="182" y="69"/>
                  </a:lnTo>
                  <a:lnTo>
                    <a:pt x="186" y="69"/>
                  </a:lnTo>
                  <a:lnTo>
                    <a:pt x="193" y="66"/>
                  </a:lnTo>
                  <a:lnTo>
                    <a:pt x="196" y="66"/>
                  </a:lnTo>
                  <a:lnTo>
                    <a:pt x="198" y="66"/>
                  </a:lnTo>
                  <a:lnTo>
                    <a:pt x="203" y="64"/>
                  </a:lnTo>
                  <a:lnTo>
                    <a:pt x="208" y="64"/>
                  </a:lnTo>
                  <a:lnTo>
                    <a:pt x="212" y="64"/>
                  </a:lnTo>
                  <a:lnTo>
                    <a:pt x="205" y="66"/>
                  </a:lnTo>
                  <a:lnTo>
                    <a:pt x="210" y="71"/>
                  </a:lnTo>
                  <a:lnTo>
                    <a:pt x="215" y="71"/>
                  </a:lnTo>
                  <a:lnTo>
                    <a:pt x="212" y="69"/>
                  </a:lnTo>
                  <a:lnTo>
                    <a:pt x="219" y="69"/>
                  </a:lnTo>
                  <a:lnTo>
                    <a:pt x="217" y="73"/>
                  </a:lnTo>
                  <a:lnTo>
                    <a:pt x="219" y="73"/>
                  </a:lnTo>
                  <a:lnTo>
                    <a:pt x="224" y="76"/>
                  </a:lnTo>
                  <a:lnTo>
                    <a:pt x="226" y="73"/>
                  </a:lnTo>
                  <a:lnTo>
                    <a:pt x="231" y="76"/>
                  </a:lnTo>
                  <a:lnTo>
                    <a:pt x="231" y="78"/>
                  </a:lnTo>
                  <a:lnTo>
                    <a:pt x="231" y="80"/>
                  </a:lnTo>
                  <a:lnTo>
                    <a:pt x="234" y="80"/>
                  </a:lnTo>
                  <a:lnTo>
                    <a:pt x="234" y="83"/>
                  </a:lnTo>
                  <a:lnTo>
                    <a:pt x="236" y="85"/>
                  </a:lnTo>
                  <a:lnTo>
                    <a:pt x="238" y="87"/>
                  </a:lnTo>
                  <a:lnTo>
                    <a:pt x="238" y="90"/>
                  </a:lnTo>
                  <a:lnTo>
                    <a:pt x="236" y="90"/>
                  </a:lnTo>
                  <a:lnTo>
                    <a:pt x="234" y="92"/>
                  </a:lnTo>
                  <a:lnTo>
                    <a:pt x="231" y="92"/>
                  </a:lnTo>
                  <a:lnTo>
                    <a:pt x="231" y="95"/>
                  </a:lnTo>
                  <a:lnTo>
                    <a:pt x="229" y="97"/>
                  </a:lnTo>
                  <a:lnTo>
                    <a:pt x="226" y="97"/>
                  </a:lnTo>
                  <a:lnTo>
                    <a:pt x="224" y="97"/>
                  </a:lnTo>
                  <a:lnTo>
                    <a:pt x="219" y="99"/>
                  </a:lnTo>
                  <a:lnTo>
                    <a:pt x="217" y="102"/>
                  </a:lnTo>
                  <a:lnTo>
                    <a:pt x="210" y="104"/>
                  </a:lnTo>
                  <a:lnTo>
                    <a:pt x="212" y="104"/>
                  </a:lnTo>
                  <a:lnTo>
                    <a:pt x="215" y="106"/>
                  </a:lnTo>
                  <a:lnTo>
                    <a:pt x="219" y="109"/>
                  </a:lnTo>
                  <a:lnTo>
                    <a:pt x="222" y="111"/>
                  </a:lnTo>
                  <a:lnTo>
                    <a:pt x="222" y="113"/>
                  </a:lnTo>
                  <a:lnTo>
                    <a:pt x="217" y="111"/>
                  </a:lnTo>
                  <a:lnTo>
                    <a:pt x="215" y="111"/>
                  </a:lnTo>
                  <a:lnTo>
                    <a:pt x="212" y="111"/>
                  </a:lnTo>
                  <a:lnTo>
                    <a:pt x="212" y="113"/>
                  </a:lnTo>
                  <a:lnTo>
                    <a:pt x="208" y="113"/>
                  </a:lnTo>
                  <a:lnTo>
                    <a:pt x="200" y="113"/>
                  </a:lnTo>
                  <a:lnTo>
                    <a:pt x="200" y="116"/>
                  </a:lnTo>
                  <a:lnTo>
                    <a:pt x="198" y="116"/>
                  </a:lnTo>
                  <a:lnTo>
                    <a:pt x="193" y="113"/>
                  </a:lnTo>
                  <a:lnTo>
                    <a:pt x="186" y="113"/>
                  </a:lnTo>
                  <a:lnTo>
                    <a:pt x="182" y="113"/>
                  </a:lnTo>
                  <a:lnTo>
                    <a:pt x="179" y="113"/>
                  </a:lnTo>
                  <a:lnTo>
                    <a:pt x="177" y="113"/>
                  </a:lnTo>
                  <a:lnTo>
                    <a:pt x="175" y="113"/>
                  </a:lnTo>
                  <a:lnTo>
                    <a:pt x="172" y="113"/>
                  </a:lnTo>
                  <a:lnTo>
                    <a:pt x="170" y="113"/>
                  </a:lnTo>
                  <a:lnTo>
                    <a:pt x="172" y="116"/>
                  </a:lnTo>
                  <a:lnTo>
                    <a:pt x="167" y="116"/>
                  </a:lnTo>
                  <a:lnTo>
                    <a:pt x="165" y="118"/>
                  </a:lnTo>
                  <a:lnTo>
                    <a:pt x="163" y="121"/>
                  </a:lnTo>
                  <a:lnTo>
                    <a:pt x="160" y="121"/>
                  </a:lnTo>
                  <a:lnTo>
                    <a:pt x="163" y="123"/>
                  </a:lnTo>
                  <a:lnTo>
                    <a:pt x="165" y="125"/>
                  </a:lnTo>
                  <a:lnTo>
                    <a:pt x="167" y="128"/>
                  </a:lnTo>
                  <a:lnTo>
                    <a:pt x="170" y="125"/>
                  </a:lnTo>
                  <a:lnTo>
                    <a:pt x="172" y="128"/>
                  </a:lnTo>
                  <a:lnTo>
                    <a:pt x="175" y="128"/>
                  </a:lnTo>
                  <a:lnTo>
                    <a:pt x="179" y="128"/>
                  </a:lnTo>
                  <a:lnTo>
                    <a:pt x="182" y="130"/>
                  </a:lnTo>
                  <a:lnTo>
                    <a:pt x="182" y="128"/>
                  </a:lnTo>
                  <a:lnTo>
                    <a:pt x="186" y="128"/>
                  </a:lnTo>
                  <a:lnTo>
                    <a:pt x="191" y="128"/>
                  </a:lnTo>
                  <a:lnTo>
                    <a:pt x="191" y="125"/>
                  </a:lnTo>
                  <a:lnTo>
                    <a:pt x="193" y="123"/>
                  </a:lnTo>
                  <a:lnTo>
                    <a:pt x="198" y="123"/>
                  </a:lnTo>
                  <a:lnTo>
                    <a:pt x="198" y="125"/>
                  </a:lnTo>
                  <a:lnTo>
                    <a:pt x="200" y="125"/>
                  </a:lnTo>
                  <a:lnTo>
                    <a:pt x="205" y="125"/>
                  </a:lnTo>
                  <a:lnTo>
                    <a:pt x="208" y="125"/>
                  </a:lnTo>
                  <a:lnTo>
                    <a:pt x="210" y="125"/>
                  </a:lnTo>
                  <a:lnTo>
                    <a:pt x="208" y="123"/>
                  </a:lnTo>
                  <a:lnTo>
                    <a:pt x="205" y="123"/>
                  </a:lnTo>
                  <a:lnTo>
                    <a:pt x="205" y="121"/>
                  </a:lnTo>
                  <a:lnTo>
                    <a:pt x="208" y="121"/>
                  </a:lnTo>
                  <a:lnTo>
                    <a:pt x="210" y="123"/>
                  </a:lnTo>
                  <a:lnTo>
                    <a:pt x="210" y="121"/>
                  </a:lnTo>
                  <a:lnTo>
                    <a:pt x="210" y="123"/>
                  </a:lnTo>
                  <a:lnTo>
                    <a:pt x="212" y="123"/>
                  </a:lnTo>
                  <a:lnTo>
                    <a:pt x="215" y="123"/>
                  </a:lnTo>
                  <a:lnTo>
                    <a:pt x="217" y="123"/>
                  </a:lnTo>
                  <a:lnTo>
                    <a:pt x="219" y="123"/>
                  </a:lnTo>
                  <a:lnTo>
                    <a:pt x="222" y="123"/>
                  </a:lnTo>
                  <a:lnTo>
                    <a:pt x="224" y="123"/>
                  </a:lnTo>
                  <a:lnTo>
                    <a:pt x="224" y="125"/>
                  </a:lnTo>
                  <a:lnTo>
                    <a:pt x="224" y="128"/>
                  </a:lnTo>
                  <a:lnTo>
                    <a:pt x="226" y="128"/>
                  </a:lnTo>
                  <a:lnTo>
                    <a:pt x="229" y="130"/>
                  </a:lnTo>
                  <a:lnTo>
                    <a:pt x="231" y="130"/>
                  </a:lnTo>
                  <a:lnTo>
                    <a:pt x="229" y="130"/>
                  </a:lnTo>
                  <a:lnTo>
                    <a:pt x="231" y="132"/>
                  </a:lnTo>
                  <a:lnTo>
                    <a:pt x="234" y="132"/>
                  </a:lnTo>
                  <a:lnTo>
                    <a:pt x="236" y="135"/>
                  </a:lnTo>
                  <a:lnTo>
                    <a:pt x="238" y="135"/>
                  </a:lnTo>
                  <a:lnTo>
                    <a:pt x="241" y="135"/>
                  </a:lnTo>
                  <a:lnTo>
                    <a:pt x="243" y="137"/>
                  </a:lnTo>
                  <a:lnTo>
                    <a:pt x="243" y="135"/>
                  </a:lnTo>
                  <a:lnTo>
                    <a:pt x="245" y="135"/>
                  </a:lnTo>
                  <a:lnTo>
                    <a:pt x="248" y="135"/>
                  </a:lnTo>
                  <a:lnTo>
                    <a:pt x="250" y="137"/>
                  </a:lnTo>
                  <a:lnTo>
                    <a:pt x="252" y="137"/>
                  </a:lnTo>
                  <a:lnTo>
                    <a:pt x="250" y="139"/>
                  </a:lnTo>
                  <a:lnTo>
                    <a:pt x="245" y="139"/>
                  </a:lnTo>
                  <a:lnTo>
                    <a:pt x="243" y="137"/>
                  </a:lnTo>
                  <a:lnTo>
                    <a:pt x="245" y="139"/>
                  </a:lnTo>
                  <a:lnTo>
                    <a:pt x="248" y="144"/>
                  </a:lnTo>
                  <a:lnTo>
                    <a:pt x="250" y="144"/>
                  </a:lnTo>
                  <a:lnTo>
                    <a:pt x="252" y="144"/>
                  </a:lnTo>
                  <a:lnTo>
                    <a:pt x="255" y="14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09" name="Freeform 829"/>
            <p:cNvSpPr>
              <a:spLocks/>
            </p:cNvSpPr>
            <p:nvPr/>
          </p:nvSpPr>
          <p:spPr bwMode="auto">
            <a:xfrm>
              <a:off x="1217" y="1183"/>
              <a:ext cx="19" cy="6"/>
            </a:xfrm>
            <a:custGeom>
              <a:avLst/>
              <a:gdLst>
                <a:gd name="T0" fmla="*/ 2147483647 w 17"/>
                <a:gd name="T1" fmla="*/ 2147483647 h 5"/>
                <a:gd name="T2" fmla="*/ 2147483647 w 17"/>
                <a:gd name="T3" fmla="*/ 0 h 5"/>
                <a:gd name="T4" fmla="*/ 2147483647 w 17"/>
                <a:gd name="T5" fmla="*/ 2147483647 h 5"/>
                <a:gd name="T6" fmla="*/ 2147483647 w 17"/>
                <a:gd name="T7" fmla="*/ 2147483647 h 5"/>
                <a:gd name="T8" fmla="*/ 2147483647 w 17"/>
                <a:gd name="T9" fmla="*/ 2147483647 h 5"/>
                <a:gd name="T10" fmla="*/ 0 w 17"/>
                <a:gd name="T11" fmla="*/ 2147483647 h 5"/>
                <a:gd name="T12" fmla="*/ 0 w 17"/>
                <a:gd name="T13" fmla="*/ 2147483647 h 5"/>
                <a:gd name="T14" fmla="*/ 2147483647 w 17"/>
                <a:gd name="T15" fmla="*/ 2147483647 h 5"/>
                <a:gd name="T16" fmla="*/ 2147483647 w 17"/>
                <a:gd name="T17" fmla="*/ 2147483647 h 5"/>
                <a:gd name="T18" fmla="*/ 2147483647 w 17"/>
                <a:gd name="T19" fmla="*/ 2147483647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5"/>
                <a:gd name="T32" fmla="*/ 17 w 17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5">
                  <a:moveTo>
                    <a:pt x="10" y="2"/>
                  </a:moveTo>
                  <a:lnTo>
                    <a:pt x="14" y="0"/>
                  </a:lnTo>
                  <a:lnTo>
                    <a:pt x="17" y="2"/>
                  </a:lnTo>
                  <a:lnTo>
                    <a:pt x="12" y="2"/>
                  </a:lnTo>
                  <a:lnTo>
                    <a:pt x="5" y="5"/>
                  </a:lnTo>
                  <a:lnTo>
                    <a:pt x="0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10" name="Freeform 830"/>
            <p:cNvSpPr>
              <a:spLocks/>
            </p:cNvSpPr>
            <p:nvPr/>
          </p:nvSpPr>
          <p:spPr bwMode="auto">
            <a:xfrm>
              <a:off x="1217" y="1183"/>
              <a:ext cx="19" cy="6"/>
            </a:xfrm>
            <a:custGeom>
              <a:avLst/>
              <a:gdLst>
                <a:gd name="T0" fmla="*/ 2147483647 w 17"/>
                <a:gd name="T1" fmla="*/ 2147483647 h 5"/>
                <a:gd name="T2" fmla="*/ 2147483647 w 17"/>
                <a:gd name="T3" fmla="*/ 0 h 5"/>
                <a:gd name="T4" fmla="*/ 2147483647 w 17"/>
                <a:gd name="T5" fmla="*/ 2147483647 h 5"/>
                <a:gd name="T6" fmla="*/ 2147483647 w 17"/>
                <a:gd name="T7" fmla="*/ 2147483647 h 5"/>
                <a:gd name="T8" fmla="*/ 2147483647 w 17"/>
                <a:gd name="T9" fmla="*/ 2147483647 h 5"/>
                <a:gd name="T10" fmla="*/ 0 w 17"/>
                <a:gd name="T11" fmla="*/ 2147483647 h 5"/>
                <a:gd name="T12" fmla="*/ 0 w 17"/>
                <a:gd name="T13" fmla="*/ 2147483647 h 5"/>
                <a:gd name="T14" fmla="*/ 2147483647 w 17"/>
                <a:gd name="T15" fmla="*/ 2147483647 h 5"/>
                <a:gd name="T16" fmla="*/ 2147483647 w 17"/>
                <a:gd name="T17" fmla="*/ 2147483647 h 5"/>
                <a:gd name="T18" fmla="*/ 2147483647 w 17"/>
                <a:gd name="T19" fmla="*/ 2147483647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5"/>
                <a:gd name="T32" fmla="*/ 17 w 17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5">
                  <a:moveTo>
                    <a:pt x="10" y="2"/>
                  </a:moveTo>
                  <a:lnTo>
                    <a:pt x="14" y="0"/>
                  </a:lnTo>
                  <a:lnTo>
                    <a:pt x="17" y="2"/>
                  </a:lnTo>
                  <a:lnTo>
                    <a:pt x="12" y="2"/>
                  </a:lnTo>
                  <a:lnTo>
                    <a:pt x="5" y="5"/>
                  </a:lnTo>
                  <a:lnTo>
                    <a:pt x="0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11" name="Freeform 831"/>
            <p:cNvSpPr>
              <a:spLocks/>
            </p:cNvSpPr>
            <p:nvPr/>
          </p:nvSpPr>
          <p:spPr bwMode="auto">
            <a:xfrm>
              <a:off x="1448" y="1307"/>
              <a:ext cx="4" cy="8"/>
            </a:xfrm>
            <a:custGeom>
              <a:avLst/>
              <a:gdLst>
                <a:gd name="T0" fmla="*/ 2147482112 w 4"/>
                <a:gd name="T1" fmla="*/ 2147483647 h 7"/>
                <a:gd name="T2" fmla="*/ 2147482112 w 4"/>
                <a:gd name="T3" fmla="*/ 2147483647 h 7"/>
                <a:gd name="T4" fmla="*/ 2147482112 w 4"/>
                <a:gd name="T5" fmla="*/ 2147483647 h 7"/>
                <a:gd name="T6" fmla="*/ 2147482112 w 4"/>
                <a:gd name="T7" fmla="*/ 2147483647 h 7"/>
                <a:gd name="T8" fmla="*/ 2147482112 w 4"/>
                <a:gd name="T9" fmla="*/ 2147483647 h 7"/>
                <a:gd name="T10" fmla="*/ 2147482112 w 4"/>
                <a:gd name="T11" fmla="*/ 2147483647 h 7"/>
                <a:gd name="T12" fmla="*/ 0 w 4"/>
                <a:gd name="T13" fmla="*/ 2147483647 h 7"/>
                <a:gd name="T14" fmla="*/ 0 w 4"/>
                <a:gd name="T15" fmla="*/ 2147483647 h 7"/>
                <a:gd name="T16" fmla="*/ 0 w 4"/>
                <a:gd name="T17" fmla="*/ 2147483647 h 7"/>
                <a:gd name="T18" fmla="*/ 2147482112 w 4"/>
                <a:gd name="T19" fmla="*/ 0 h 7"/>
                <a:gd name="T20" fmla="*/ 2147482112 w 4"/>
                <a:gd name="T21" fmla="*/ 2147483647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"/>
                <a:gd name="T34" fmla="*/ 0 h 7"/>
                <a:gd name="T35" fmla="*/ 4 w 4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" h="7">
                  <a:moveTo>
                    <a:pt x="2" y="3"/>
                  </a:moveTo>
                  <a:lnTo>
                    <a:pt x="4" y="3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12" name="Freeform 832"/>
            <p:cNvSpPr>
              <a:spLocks/>
            </p:cNvSpPr>
            <p:nvPr/>
          </p:nvSpPr>
          <p:spPr bwMode="auto">
            <a:xfrm>
              <a:off x="1448" y="1307"/>
              <a:ext cx="4" cy="8"/>
            </a:xfrm>
            <a:custGeom>
              <a:avLst/>
              <a:gdLst>
                <a:gd name="T0" fmla="*/ 2147482112 w 4"/>
                <a:gd name="T1" fmla="*/ 2147483647 h 7"/>
                <a:gd name="T2" fmla="*/ 2147482112 w 4"/>
                <a:gd name="T3" fmla="*/ 2147483647 h 7"/>
                <a:gd name="T4" fmla="*/ 2147482112 w 4"/>
                <a:gd name="T5" fmla="*/ 2147483647 h 7"/>
                <a:gd name="T6" fmla="*/ 2147482112 w 4"/>
                <a:gd name="T7" fmla="*/ 2147483647 h 7"/>
                <a:gd name="T8" fmla="*/ 2147482112 w 4"/>
                <a:gd name="T9" fmla="*/ 2147483647 h 7"/>
                <a:gd name="T10" fmla="*/ 2147482112 w 4"/>
                <a:gd name="T11" fmla="*/ 2147483647 h 7"/>
                <a:gd name="T12" fmla="*/ 0 w 4"/>
                <a:gd name="T13" fmla="*/ 2147483647 h 7"/>
                <a:gd name="T14" fmla="*/ 0 w 4"/>
                <a:gd name="T15" fmla="*/ 2147483647 h 7"/>
                <a:gd name="T16" fmla="*/ 0 w 4"/>
                <a:gd name="T17" fmla="*/ 2147483647 h 7"/>
                <a:gd name="T18" fmla="*/ 2147482112 w 4"/>
                <a:gd name="T19" fmla="*/ 0 h 7"/>
                <a:gd name="T20" fmla="*/ 2147482112 w 4"/>
                <a:gd name="T21" fmla="*/ 2147483647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"/>
                <a:gd name="T34" fmla="*/ 0 h 7"/>
                <a:gd name="T35" fmla="*/ 4 w 4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" h="7">
                  <a:moveTo>
                    <a:pt x="2" y="3"/>
                  </a:moveTo>
                  <a:lnTo>
                    <a:pt x="4" y="3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2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13" name="Freeform 833"/>
            <p:cNvSpPr>
              <a:spLocks/>
            </p:cNvSpPr>
            <p:nvPr/>
          </p:nvSpPr>
          <p:spPr bwMode="auto">
            <a:xfrm>
              <a:off x="1638" y="1391"/>
              <a:ext cx="10" cy="2"/>
            </a:xfrm>
            <a:custGeom>
              <a:avLst/>
              <a:gdLst>
                <a:gd name="T0" fmla="*/ 2147483647 w 9"/>
                <a:gd name="T1" fmla="*/ 0 h 2"/>
                <a:gd name="T2" fmla="*/ 2147483647 w 9"/>
                <a:gd name="T3" fmla="*/ 0 h 2"/>
                <a:gd name="T4" fmla="*/ 2147483647 w 9"/>
                <a:gd name="T5" fmla="*/ 0 h 2"/>
                <a:gd name="T6" fmla="*/ 2147483647 w 9"/>
                <a:gd name="T7" fmla="*/ 0 h 2"/>
                <a:gd name="T8" fmla="*/ 2147483647 w 9"/>
                <a:gd name="T9" fmla="*/ 0 h 2"/>
                <a:gd name="T10" fmla="*/ 2147483647 w 9"/>
                <a:gd name="T11" fmla="*/ 2147482112 h 2"/>
                <a:gd name="T12" fmla="*/ 0 w 9"/>
                <a:gd name="T13" fmla="*/ 0 h 2"/>
                <a:gd name="T14" fmla="*/ 0 w 9"/>
                <a:gd name="T15" fmla="*/ 0 h 2"/>
                <a:gd name="T16" fmla="*/ 0 w 9"/>
                <a:gd name="T17" fmla="*/ 0 h 2"/>
                <a:gd name="T18" fmla="*/ 2147483647 w 9"/>
                <a:gd name="T19" fmla="*/ 0 h 2"/>
                <a:gd name="T20" fmla="*/ 2147483647 w 9"/>
                <a:gd name="T21" fmla="*/ 0 h 2"/>
                <a:gd name="T22" fmla="*/ 2147483647 w 9"/>
                <a:gd name="T23" fmla="*/ 0 h 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"/>
                <a:gd name="T37" fmla="*/ 0 h 2"/>
                <a:gd name="T38" fmla="*/ 9 w 9"/>
                <a:gd name="T39" fmla="*/ 2 h 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" h="2">
                  <a:moveTo>
                    <a:pt x="9" y="0"/>
                  </a:moveTo>
                  <a:lnTo>
                    <a:pt x="9" y="0"/>
                  </a:lnTo>
                  <a:lnTo>
                    <a:pt x="7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14" name="Freeform 834"/>
            <p:cNvSpPr>
              <a:spLocks/>
            </p:cNvSpPr>
            <p:nvPr/>
          </p:nvSpPr>
          <p:spPr bwMode="auto">
            <a:xfrm>
              <a:off x="1638" y="1391"/>
              <a:ext cx="10" cy="2"/>
            </a:xfrm>
            <a:custGeom>
              <a:avLst/>
              <a:gdLst>
                <a:gd name="T0" fmla="*/ 2147483647 w 9"/>
                <a:gd name="T1" fmla="*/ 0 h 2"/>
                <a:gd name="T2" fmla="*/ 2147483647 w 9"/>
                <a:gd name="T3" fmla="*/ 0 h 2"/>
                <a:gd name="T4" fmla="*/ 2147483647 w 9"/>
                <a:gd name="T5" fmla="*/ 0 h 2"/>
                <a:gd name="T6" fmla="*/ 2147483647 w 9"/>
                <a:gd name="T7" fmla="*/ 0 h 2"/>
                <a:gd name="T8" fmla="*/ 2147483647 w 9"/>
                <a:gd name="T9" fmla="*/ 0 h 2"/>
                <a:gd name="T10" fmla="*/ 2147483647 w 9"/>
                <a:gd name="T11" fmla="*/ 2147482112 h 2"/>
                <a:gd name="T12" fmla="*/ 0 w 9"/>
                <a:gd name="T13" fmla="*/ 0 h 2"/>
                <a:gd name="T14" fmla="*/ 0 w 9"/>
                <a:gd name="T15" fmla="*/ 0 h 2"/>
                <a:gd name="T16" fmla="*/ 0 w 9"/>
                <a:gd name="T17" fmla="*/ 0 h 2"/>
                <a:gd name="T18" fmla="*/ 2147483647 w 9"/>
                <a:gd name="T19" fmla="*/ 0 h 2"/>
                <a:gd name="T20" fmla="*/ 2147483647 w 9"/>
                <a:gd name="T21" fmla="*/ 0 h 2"/>
                <a:gd name="T22" fmla="*/ 2147483647 w 9"/>
                <a:gd name="T23" fmla="*/ 0 h 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"/>
                <a:gd name="T37" fmla="*/ 0 h 2"/>
                <a:gd name="T38" fmla="*/ 9 w 9"/>
                <a:gd name="T39" fmla="*/ 2 h 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" h="2">
                  <a:moveTo>
                    <a:pt x="9" y="0"/>
                  </a:moveTo>
                  <a:lnTo>
                    <a:pt x="9" y="0"/>
                  </a:lnTo>
                  <a:lnTo>
                    <a:pt x="7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15" name="Freeform 835"/>
            <p:cNvSpPr>
              <a:spLocks/>
            </p:cNvSpPr>
            <p:nvPr/>
          </p:nvSpPr>
          <p:spPr bwMode="auto">
            <a:xfrm>
              <a:off x="1799" y="1620"/>
              <a:ext cx="36" cy="17"/>
            </a:xfrm>
            <a:custGeom>
              <a:avLst/>
              <a:gdLst>
                <a:gd name="T0" fmla="*/ 2147483647 w 31"/>
                <a:gd name="T1" fmla="*/ 2147483647 h 16"/>
                <a:gd name="T2" fmla="*/ 2147483647 w 31"/>
                <a:gd name="T3" fmla="*/ 2147483647 h 16"/>
                <a:gd name="T4" fmla="*/ 2147483647 w 31"/>
                <a:gd name="T5" fmla="*/ 2147483647 h 16"/>
                <a:gd name="T6" fmla="*/ 2147483647 w 31"/>
                <a:gd name="T7" fmla="*/ 2147483647 h 16"/>
                <a:gd name="T8" fmla="*/ 2147483647 w 31"/>
                <a:gd name="T9" fmla="*/ 2147483647 h 16"/>
                <a:gd name="T10" fmla="*/ 2147483647 w 31"/>
                <a:gd name="T11" fmla="*/ 2147483647 h 16"/>
                <a:gd name="T12" fmla="*/ 2147483647 w 31"/>
                <a:gd name="T13" fmla="*/ 2147483647 h 16"/>
                <a:gd name="T14" fmla="*/ 2147483647 w 31"/>
                <a:gd name="T15" fmla="*/ 2147483647 h 16"/>
                <a:gd name="T16" fmla="*/ 2147483647 w 31"/>
                <a:gd name="T17" fmla="*/ 2147483647 h 16"/>
                <a:gd name="T18" fmla="*/ 2147483647 w 31"/>
                <a:gd name="T19" fmla="*/ 2147483647 h 16"/>
                <a:gd name="T20" fmla="*/ 2147483647 w 31"/>
                <a:gd name="T21" fmla="*/ 2147483647 h 16"/>
                <a:gd name="T22" fmla="*/ 2147483647 w 31"/>
                <a:gd name="T23" fmla="*/ 2147483647 h 16"/>
                <a:gd name="T24" fmla="*/ 2147483647 w 31"/>
                <a:gd name="T25" fmla="*/ 2147483647 h 16"/>
                <a:gd name="T26" fmla="*/ 2147483647 w 31"/>
                <a:gd name="T27" fmla="*/ 2147483647 h 16"/>
                <a:gd name="T28" fmla="*/ 2147483647 w 31"/>
                <a:gd name="T29" fmla="*/ 0 h 16"/>
                <a:gd name="T30" fmla="*/ 2147483647 w 31"/>
                <a:gd name="T31" fmla="*/ 2147483647 h 16"/>
                <a:gd name="T32" fmla="*/ 0 w 31"/>
                <a:gd name="T33" fmla="*/ 2147483647 h 16"/>
                <a:gd name="T34" fmla="*/ 0 w 31"/>
                <a:gd name="T35" fmla="*/ 2147483647 h 16"/>
                <a:gd name="T36" fmla="*/ 2147483647 w 31"/>
                <a:gd name="T37" fmla="*/ 2147483647 h 16"/>
                <a:gd name="T38" fmla="*/ 2147483647 w 31"/>
                <a:gd name="T39" fmla="*/ 2147483647 h 16"/>
                <a:gd name="T40" fmla="*/ 2147483647 w 31"/>
                <a:gd name="T41" fmla="*/ 2147483647 h 16"/>
                <a:gd name="T42" fmla="*/ 2147483647 w 31"/>
                <a:gd name="T43" fmla="*/ 2147483647 h 16"/>
                <a:gd name="T44" fmla="*/ 2147483647 w 31"/>
                <a:gd name="T45" fmla="*/ 2147483647 h 16"/>
                <a:gd name="T46" fmla="*/ 2147483647 w 31"/>
                <a:gd name="T47" fmla="*/ 2147483647 h 16"/>
                <a:gd name="T48" fmla="*/ 2147483647 w 31"/>
                <a:gd name="T49" fmla="*/ 2147483647 h 16"/>
                <a:gd name="T50" fmla="*/ 2147483647 w 31"/>
                <a:gd name="T51" fmla="*/ 2147483647 h 16"/>
                <a:gd name="T52" fmla="*/ 2147483647 w 31"/>
                <a:gd name="T53" fmla="*/ 2147483647 h 16"/>
                <a:gd name="T54" fmla="*/ 2147483647 w 31"/>
                <a:gd name="T55" fmla="*/ 2147483647 h 16"/>
                <a:gd name="T56" fmla="*/ 2147483647 w 31"/>
                <a:gd name="T57" fmla="*/ 2147483647 h 16"/>
                <a:gd name="T58" fmla="*/ 2147483647 w 31"/>
                <a:gd name="T59" fmla="*/ 2147483647 h 16"/>
                <a:gd name="T60" fmla="*/ 2147483647 w 31"/>
                <a:gd name="T61" fmla="*/ 2147483647 h 16"/>
                <a:gd name="T62" fmla="*/ 2147483647 w 31"/>
                <a:gd name="T63" fmla="*/ 2147483647 h 16"/>
                <a:gd name="T64" fmla="*/ 2147483647 w 31"/>
                <a:gd name="T65" fmla="*/ 2147483647 h 16"/>
                <a:gd name="T66" fmla="*/ 2147483647 w 31"/>
                <a:gd name="T67" fmla="*/ 2147483647 h 16"/>
                <a:gd name="T68" fmla="*/ 2147483647 w 31"/>
                <a:gd name="T69" fmla="*/ 2147483647 h 16"/>
                <a:gd name="T70" fmla="*/ 2147483647 w 31"/>
                <a:gd name="T71" fmla="*/ 2147483647 h 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"/>
                <a:gd name="T109" fmla="*/ 0 h 16"/>
                <a:gd name="T110" fmla="*/ 31 w 31"/>
                <a:gd name="T111" fmla="*/ 16 h 1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" h="16">
                  <a:moveTo>
                    <a:pt x="26" y="12"/>
                  </a:moveTo>
                  <a:lnTo>
                    <a:pt x="28" y="9"/>
                  </a:lnTo>
                  <a:lnTo>
                    <a:pt x="31" y="9"/>
                  </a:lnTo>
                  <a:lnTo>
                    <a:pt x="24" y="9"/>
                  </a:lnTo>
                  <a:lnTo>
                    <a:pt x="19" y="9"/>
                  </a:lnTo>
                  <a:lnTo>
                    <a:pt x="16" y="9"/>
                  </a:lnTo>
                  <a:lnTo>
                    <a:pt x="12" y="9"/>
                  </a:lnTo>
                  <a:lnTo>
                    <a:pt x="9" y="7"/>
                  </a:lnTo>
                  <a:lnTo>
                    <a:pt x="7" y="9"/>
                  </a:lnTo>
                  <a:lnTo>
                    <a:pt x="7" y="7"/>
                  </a:lnTo>
                  <a:lnTo>
                    <a:pt x="5" y="5"/>
                  </a:lnTo>
                  <a:lnTo>
                    <a:pt x="5" y="2"/>
                  </a:lnTo>
                  <a:lnTo>
                    <a:pt x="5" y="0"/>
                  </a:lnTo>
                  <a:lnTo>
                    <a:pt x="5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5" y="7"/>
                  </a:lnTo>
                  <a:lnTo>
                    <a:pt x="2" y="9"/>
                  </a:lnTo>
                  <a:lnTo>
                    <a:pt x="5" y="9"/>
                  </a:lnTo>
                  <a:lnTo>
                    <a:pt x="7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24" y="16"/>
                  </a:lnTo>
                  <a:lnTo>
                    <a:pt x="26" y="14"/>
                  </a:lnTo>
                  <a:lnTo>
                    <a:pt x="26" y="1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16" name="Freeform 836"/>
            <p:cNvSpPr>
              <a:spLocks/>
            </p:cNvSpPr>
            <p:nvPr/>
          </p:nvSpPr>
          <p:spPr bwMode="auto">
            <a:xfrm>
              <a:off x="1799" y="1620"/>
              <a:ext cx="36" cy="17"/>
            </a:xfrm>
            <a:custGeom>
              <a:avLst/>
              <a:gdLst>
                <a:gd name="T0" fmla="*/ 2147483647 w 31"/>
                <a:gd name="T1" fmla="*/ 2147483647 h 16"/>
                <a:gd name="T2" fmla="*/ 2147483647 w 31"/>
                <a:gd name="T3" fmla="*/ 2147483647 h 16"/>
                <a:gd name="T4" fmla="*/ 2147483647 w 31"/>
                <a:gd name="T5" fmla="*/ 2147483647 h 16"/>
                <a:gd name="T6" fmla="*/ 2147483647 w 31"/>
                <a:gd name="T7" fmla="*/ 2147483647 h 16"/>
                <a:gd name="T8" fmla="*/ 2147483647 w 31"/>
                <a:gd name="T9" fmla="*/ 2147483647 h 16"/>
                <a:gd name="T10" fmla="*/ 2147483647 w 31"/>
                <a:gd name="T11" fmla="*/ 2147483647 h 16"/>
                <a:gd name="T12" fmla="*/ 2147483647 w 31"/>
                <a:gd name="T13" fmla="*/ 2147483647 h 16"/>
                <a:gd name="T14" fmla="*/ 2147483647 w 31"/>
                <a:gd name="T15" fmla="*/ 2147483647 h 16"/>
                <a:gd name="T16" fmla="*/ 2147483647 w 31"/>
                <a:gd name="T17" fmla="*/ 2147483647 h 16"/>
                <a:gd name="T18" fmla="*/ 2147483647 w 31"/>
                <a:gd name="T19" fmla="*/ 2147483647 h 16"/>
                <a:gd name="T20" fmla="*/ 2147483647 w 31"/>
                <a:gd name="T21" fmla="*/ 2147483647 h 16"/>
                <a:gd name="T22" fmla="*/ 2147483647 w 31"/>
                <a:gd name="T23" fmla="*/ 2147483647 h 16"/>
                <a:gd name="T24" fmla="*/ 2147483647 w 31"/>
                <a:gd name="T25" fmla="*/ 2147483647 h 16"/>
                <a:gd name="T26" fmla="*/ 2147483647 w 31"/>
                <a:gd name="T27" fmla="*/ 2147483647 h 16"/>
                <a:gd name="T28" fmla="*/ 2147483647 w 31"/>
                <a:gd name="T29" fmla="*/ 0 h 16"/>
                <a:gd name="T30" fmla="*/ 2147483647 w 31"/>
                <a:gd name="T31" fmla="*/ 2147483647 h 16"/>
                <a:gd name="T32" fmla="*/ 0 w 31"/>
                <a:gd name="T33" fmla="*/ 2147483647 h 16"/>
                <a:gd name="T34" fmla="*/ 0 w 31"/>
                <a:gd name="T35" fmla="*/ 2147483647 h 16"/>
                <a:gd name="T36" fmla="*/ 2147483647 w 31"/>
                <a:gd name="T37" fmla="*/ 2147483647 h 16"/>
                <a:gd name="T38" fmla="*/ 2147483647 w 31"/>
                <a:gd name="T39" fmla="*/ 2147483647 h 16"/>
                <a:gd name="T40" fmla="*/ 2147483647 w 31"/>
                <a:gd name="T41" fmla="*/ 2147483647 h 16"/>
                <a:gd name="T42" fmla="*/ 2147483647 w 31"/>
                <a:gd name="T43" fmla="*/ 2147483647 h 16"/>
                <a:gd name="T44" fmla="*/ 2147483647 w 31"/>
                <a:gd name="T45" fmla="*/ 2147483647 h 16"/>
                <a:gd name="T46" fmla="*/ 2147483647 w 31"/>
                <a:gd name="T47" fmla="*/ 2147483647 h 16"/>
                <a:gd name="T48" fmla="*/ 2147483647 w 31"/>
                <a:gd name="T49" fmla="*/ 2147483647 h 16"/>
                <a:gd name="T50" fmla="*/ 2147483647 w 31"/>
                <a:gd name="T51" fmla="*/ 2147483647 h 16"/>
                <a:gd name="T52" fmla="*/ 2147483647 w 31"/>
                <a:gd name="T53" fmla="*/ 2147483647 h 16"/>
                <a:gd name="T54" fmla="*/ 2147483647 w 31"/>
                <a:gd name="T55" fmla="*/ 2147483647 h 16"/>
                <a:gd name="T56" fmla="*/ 2147483647 w 31"/>
                <a:gd name="T57" fmla="*/ 2147483647 h 16"/>
                <a:gd name="T58" fmla="*/ 2147483647 w 31"/>
                <a:gd name="T59" fmla="*/ 2147483647 h 16"/>
                <a:gd name="T60" fmla="*/ 2147483647 w 31"/>
                <a:gd name="T61" fmla="*/ 2147483647 h 16"/>
                <a:gd name="T62" fmla="*/ 2147483647 w 31"/>
                <a:gd name="T63" fmla="*/ 2147483647 h 16"/>
                <a:gd name="T64" fmla="*/ 2147483647 w 31"/>
                <a:gd name="T65" fmla="*/ 2147483647 h 16"/>
                <a:gd name="T66" fmla="*/ 2147483647 w 31"/>
                <a:gd name="T67" fmla="*/ 2147483647 h 16"/>
                <a:gd name="T68" fmla="*/ 2147483647 w 31"/>
                <a:gd name="T69" fmla="*/ 2147483647 h 16"/>
                <a:gd name="T70" fmla="*/ 2147483647 w 31"/>
                <a:gd name="T71" fmla="*/ 2147483647 h 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"/>
                <a:gd name="T109" fmla="*/ 0 h 16"/>
                <a:gd name="T110" fmla="*/ 31 w 31"/>
                <a:gd name="T111" fmla="*/ 16 h 1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" h="16">
                  <a:moveTo>
                    <a:pt x="26" y="12"/>
                  </a:moveTo>
                  <a:lnTo>
                    <a:pt x="28" y="9"/>
                  </a:lnTo>
                  <a:lnTo>
                    <a:pt x="31" y="9"/>
                  </a:lnTo>
                  <a:lnTo>
                    <a:pt x="24" y="9"/>
                  </a:lnTo>
                  <a:lnTo>
                    <a:pt x="19" y="9"/>
                  </a:lnTo>
                  <a:lnTo>
                    <a:pt x="16" y="9"/>
                  </a:lnTo>
                  <a:lnTo>
                    <a:pt x="12" y="9"/>
                  </a:lnTo>
                  <a:lnTo>
                    <a:pt x="9" y="7"/>
                  </a:lnTo>
                  <a:lnTo>
                    <a:pt x="7" y="9"/>
                  </a:lnTo>
                  <a:lnTo>
                    <a:pt x="7" y="7"/>
                  </a:lnTo>
                  <a:lnTo>
                    <a:pt x="5" y="5"/>
                  </a:lnTo>
                  <a:lnTo>
                    <a:pt x="5" y="2"/>
                  </a:lnTo>
                  <a:lnTo>
                    <a:pt x="5" y="0"/>
                  </a:lnTo>
                  <a:lnTo>
                    <a:pt x="5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5" y="7"/>
                  </a:lnTo>
                  <a:lnTo>
                    <a:pt x="2" y="9"/>
                  </a:lnTo>
                  <a:lnTo>
                    <a:pt x="5" y="9"/>
                  </a:lnTo>
                  <a:lnTo>
                    <a:pt x="7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24" y="16"/>
                  </a:lnTo>
                  <a:lnTo>
                    <a:pt x="26" y="14"/>
                  </a:lnTo>
                  <a:lnTo>
                    <a:pt x="26" y="1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17" name="Rectangle 837"/>
            <p:cNvSpPr>
              <a:spLocks noChangeArrowheads="1"/>
            </p:cNvSpPr>
            <p:nvPr/>
          </p:nvSpPr>
          <p:spPr bwMode="auto">
            <a:xfrm>
              <a:off x="1930" y="1525"/>
              <a:ext cx="1" cy="1"/>
            </a:xfrm>
            <a:prstGeom prst="rect">
              <a:avLst/>
            </a:prstGeom>
            <a:solidFill>
              <a:schemeClr val="accent1"/>
            </a:solidFill>
            <a:ln w="6350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18" name="Freeform 838"/>
            <p:cNvSpPr>
              <a:spLocks/>
            </p:cNvSpPr>
            <p:nvPr/>
          </p:nvSpPr>
          <p:spPr bwMode="auto">
            <a:xfrm>
              <a:off x="1930" y="1525"/>
              <a:ext cx="1" cy="1"/>
            </a:xfrm>
            <a:custGeom>
              <a:avLst/>
              <a:gdLst>
                <a:gd name="T0" fmla="*/ 0 w 1588"/>
                <a:gd name="T1" fmla="*/ 0 h 1588"/>
                <a:gd name="T2" fmla="*/ 0 w 1588"/>
                <a:gd name="T3" fmla="*/ 0 h 1588"/>
                <a:gd name="T4" fmla="*/ 0 w 1588"/>
                <a:gd name="T5" fmla="*/ 0 h 1588"/>
                <a:gd name="T6" fmla="*/ 0 w 1588"/>
                <a:gd name="T7" fmla="*/ 0 h 15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88"/>
                <a:gd name="T13" fmla="*/ 0 h 1588"/>
                <a:gd name="T14" fmla="*/ 1588 w 1588"/>
                <a:gd name="T15" fmla="*/ 1588 h 15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88" h="158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19" name="Freeform 839"/>
            <p:cNvSpPr>
              <a:spLocks/>
            </p:cNvSpPr>
            <p:nvPr/>
          </p:nvSpPr>
          <p:spPr bwMode="auto">
            <a:xfrm>
              <a:off x="1843" y="1622"/>
              <a:ext cx="27" cy="20"/>
            </a:xfrm>
            <a:custGeom>
              <a:avLst/>
              <a:gdLst>
                <a:gd name="T0" fmla="*/ 2147483647 w 23"/>
                <a:gd name="T1" fmla="*/ 2147483647 h 19"/>
                <a:gd name="T2" fmla="*/ 2147483647 w 23"/>
                <a:gd name="T3" fmla="*/ 2147483647 h 19"/>
                <a:gd name="T4" fmla="*/ 2147483647 w 23"/>
                <a:gd name="T5" fmla="*/ 2147483647 h 19"/>
                <a:gd name="T6" fmla="*/ 2147483647 w 23"/>
                <a:gd name="T7" fmla="*/ 2147483647 h 19"/>
                <a:gd name="T8" fmla="*/ 2147483647 w 23"/>
                <a:gd name="T9" fmla="*/ 2147483647 h 19"/>
                <a:gd name="T10" fmla="*/ 2147483647 w 23"/>
                <a:gd name="T11" fmla="*/ 2147483647 h 19"/>
                <a:gd name="T12" fmla="*/ 2147483647 w 23"/>
                <a:gd name="T13" fmla="*/ 2147483647 h 19"/>
                <a:gd name="T14" fmla="*/ 2147483647 w 23"/>
                <a:gd name="T15" fmla="*/ 2147483647 h 19"/>
                <a:gd name="T16" fmla="*/ 2147483647 w 23"/>
                <a:gd name="T17" fmla="*/ 2147483647 h 19"/>
                <a:gd name="T18" fmla="*/ 2147483647 w 23"/>
                <a:gd name="T19" fmla="*/ 2147483647 h 19"/>
                <a:gd name="T20" fmla="*/ 2147483647 w 23"/>
                <a:gd name="T21" fmla="*/ 0 h 19"/>
                <a:gd name="T22" fmla="*/ 2147483647 w 23"/>
                <a:gd name="T23" fmla="*/ 0 h 19"/>
                <a:gd name="T24" fmla="*/ 2147483647 w 23"/>
                <a:gd name="T25" fmla="*/ 0 h 19"/>
                <a:gd name="T26" fmla="*/ 2147483647 w 23"/>
                <a:gd name="T27" fmla="*/ 0 h 19"/>
                <a:gd name="T28" fmla="*/ 2147483647 w 23"/>
                <a:gd name="T29" fmla="*/ 0 h 19"/>
                <a:gd name="T30" fmla="*/ 2147483647 w 23"/>
                <a:gd name="T31" fmla="*/ 0 h 19"/>
                <a:gd name="T32" fmla="*/ 2147483647 w 23"/>
                <a:gd name="T33" fmla="*/ 2147483647 h 19"/>
                <a:gd name="T34" fmla="*/ 2147483647 w 23"/>
                <a:gd name="T35" fmla="*/ 2147483647 h 19"/>
                <a:gd name="T36" fmla="*/ 2147483647 w 23"/>
                <a:gd name="T37" fmla="*/ 2147483647 h 19"/>
                <a:gd name="T38" fmla="*/ 2147483647 w 23"/>
                <a:gd name="T39" fmla="*/ 2147483647 h 19"/>
                <a:gd name="T40" fmla="*/ 2147483647 w 23"/>
                <a:gd name="T41" fmla="*/ 2147483647 h 19"/>
                <a:gd name="T42" fmla="*/ 0 w 23"/>
                <a:gd name="T43" fmla="*/ 2147483647 h 19"/>
                <a:gd name="T44" fmla="*/ 0 w 23"/>
                <a:gd name="T45" fmla="*/ 2147483647 h 19"/>
                <a:gd name="T46" fmla="*/ 2147483647 w 23"/>
                <a:gd name="T47" fmla="*/ 2147483647 h 19"/>
                <a:gd name="T48" fmla="*/ 2147483647 w 23"/>
                <a:gd name="T49" fmla="*/ 2147483647 h 19"/>
                <a:gd name="T50" fmla="*/ 2147483647 w 23"/>
                <a:gd name="T51" fmla="*/ 2147483647 h 19"/>
                <a:gd name="T52" fmla="*/ 2147483647 w 23"/>
                <a:gd name="T53" fmla="*/ 2147483647 h 19"/>
                <a:gd name="T54" fmla="*/ 2147483647 w 23"/>
                <a:gd name="T55" fmla="*/ 2147483647 h 19"/>
                <a:gd name="T56" fmla="*/ 2147483647 w 23"/>
                <a:gd name="T57" fmla="*/ 2147483647 h 19"/>
                <a:gd name="T58" fmla="*/ 2147483647 w 23"/>
                <a:gd name="T59" fmla="*/ 2147483647 h 19"/>
                <a:gd name="T60" fmla="*/ 2147483647 w 23"/>
                <a:gd name="T61" fmla="*/ 2147483647 h 19"/>
                <a:gd name="T62" fmla="*/ 2147483647 w 23"/>
                <a:gd name="T63" fmla="*/ 2147483647 h 19"/>
                <a:gd name="T64" fmla="*/ 2147483647 w 23"/>
                <a:gd name="T65" fmla="*/ 2147483647 h 19"/>
                <a:gd name="T66" fmla="*/ 2147483647 w 23"/>
                <a:gd name="T67" fmla="*/ 2147483647 h 19"/>
                <a:gd name="T68" fmla="*/ 2147483647 w 23"/>
                <a:gd name="T69" fmla="*/ 2147483647 h 1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"/>
                <a:gd name="T106" fmla="*/ 0 h 19"/>
                <a:gd name="T107" fmla="*/ 23 w 23"/>
                <a:gd name="T108" fmla="*/ 19 h 1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" h="19">
                  <a:moveTo>
                    <a:pt x="21" y="10"/>
                  </a:moveTo>
                  <a:lnTo>
                    <a:pt x="19" y="10"/>
                  </a:lnTo>
                  <a:lnTo>
                    <a:pt x="19" y="12"/>
                  </a:lnTo>
                  <a:lnTo>
                    <a:pt x="16" y="10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4" y="5"/>
                  </a:lnTo>
                  <a:lnTo>
                    <a:pt x="16" y="3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7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9" y="19"/>
                  </a:lnTo>
                  <a:lnTo>
                    <a:pt x="14" y="19"/>
                  </a:lnTo>
                  <a:lnTo>
                    <a:pt x="19" y="17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3" y="12"/>
                  </a:lnTo>
                  <a:lnTo>
                    <a:pt x="21" y="12"/>
                  </a:lnTo>
                  <a:lnTo>
                    <a:pt x="21" y="1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20" name="Freeform 840"/>
            <p:cNvSpPr>
              <a:spLocks/>
            </p:cNvSpPr>
            <p:nvPr/>
          </p:nvSpPr>
          <p:spPr bwMode="auto">
            <a:xfrm>
              <a:off x="1843" y="1622"/>
              <a:ext cx="27" cy="20"/>
            </a:xfrm>
            <a:custGeom>
              <a:avLst/>
              <a:gdLst>
                <a:gd name="T0" fmla="*/ 2147483647 w 23"/>
                <a:gd name="T1" fmla="*/ 2147483647 h 19"/>
                <a:gd name="T2" fmla="*/ 2147483647 w 23"/>
                <a:gd name="T3" fmla="*/ 2147483647 h 19"/>
                <a:gd name="T4" fmla="*/ 2147483647 w 23"/>
                <a:gd name="T5" fmla="*/ 2147483647 h 19"/>
                <a:gd name="T6" fmla="*/ 2147483647 w 23"/>
                <a:gd name="T7" fmla="*/ 2147483647 h 19"/>
                <a:gd name="T8" fmla="*/ 2147483647 w 23"/>
                <a:gd name="T9" fmla="*/ 2147483647 h 19"/>
                <a:gd name="T10" fmla="*/ 2147483647 w 23"/>
                <a:gd name="T11" fmla="*/ 2147483647 h 19"/>
                <a:gd name="T12" fmla="*/ 2147483647 w 23"/>
                <a:gd name="T13" fmla="*/ 2147483647 h 19"/>
                <a:gd name="T14" fmla="*/ 2147483647 w 23"/>
                <a:gd name="T15" fmla="*/ 2147483647 h 19"/>
                <a:gd name="T16" fmla="*/ 2147483647 w 23"/>
                <a:gd name="T17" fmla="*/ 2147483647 h 19"/>
                <a:gd name="T18" fmla="*/ 2147483647 w 23"/>
                <a:gd name="T19" fmla="*/ 2147483647 h 19"/>
                <a:gd name="T20" fmla="*/ 2147483647 w 23"/>
                <a:gd name="T21" fmla="*/ 0 h 19"/>
                <a:gd name="T22" fmla="*/ 2147483647 w 23"/>
                <a:gd name="T23" fmla="*/ 0 h 19"/>
                <a:gd name="T24" fmla="*/ 2147483647 w 23"/>
                <a:gd name="T25" fmla="*/ 0 h 19"/>
                <a:gd name="T26" fmla="*/ 2147483647 w 23"/>
                <a:gd name="T27" fmla="*/ 0 h 19"/>
                <a:gd name="T28" fmla="*/ 2147483647 w 23"/>
                <a:gd name="T29" fmla="*/ 0 h 19"/>
                <a:gd name="T30" fmla="*/ 2147483647 w 23"/>
                <a:gd name="T31" fmla="*/ 0 h 19"/>
                <a:gd name="T32" fmla="*/ 2147483647 w 23"/>
                <a:gd name="T33" fmla="*/ 2147483647 h 19"/>
                <a:gd name="T34" fmla="*/ 2147483647 w 23"/>
                <a:gd name="T35" fmla="*/ 2147483647 h 19"/>
                <a:gd name="T36" fmla="*/ 2147483647 w 23"/>
                <a:gd name="T37" fmla="*/ 2147483647 h 19"/>
                <a:gd name="T38" fmla="*/ 2147483647 w 23"/>
                <a:gd name="T39" fmla="*/ 2147483647 h 19"/>
                <a:gd name="T40" fmla="*/ 2147483647 w 23"/>
                <a:gd name="T41" fmla="*/ 2147483647 h 19"/>
                <a:gd name="T42" fmla="*/ 0 w 23"/>
                <a:gd name="T43" fmla="*/ 2147483647 h 19"/>
                <a:gd name="T44" fmla="*/ 0 w 23"/>
                <a:gd name="T45" fmla="*/ 2147483647 h 19"/>
                <a:gd name="T46" fmla="*/ 2147483647 w 23"/>
                <a:gd name="T47" fmla="*/ 2147483647 h 19"/>
                <a:gd name="T48" fmla="*/ 2147483647 w 23"/>
                <a:gd name="T49" fmla="*/ 2147483647 h 19"/>
                <a:gd name="T50" fmla="*/ 2147483647 w 23"/>
                <a:gd name="T51" fmla="*/ 2147483647 h 19"/>
                <a:gd name="T52" fmla="*/ 2147483647 w 23"/>
                <a:gd name="T53" fmla="*/ 2147483647 h 19"/>
                <a:gd name="T54" fmla="*/ 2147483647 w 23"/>
                <a:gd name="T55" fmla="*/ 2147483647 h 19"/>
                <a:gd name="T56" fmla="*/ 2147483647 w 23"/>
                <a:gd name="T57" fmla="*/ 2147483647 h 19"/>
                <a:gd name="T58" fmla="*/ 2147483647 w 23"/>
                <a:gd name="T59" fmla="*/ 2147483647 h 19"/>
                <a:gd name="T60" fmla="*/ 2147483647 w 23"/>
                <a:gd name="T61" fmla="*/ 2147483647 h 19"/>
                <a:gd name="T62" fmla="*/ 2147483647 w 23"/>
                <a:gd name="T63" fmla="*/ 2147483647 h 19"/>
                <a:gd name="T64" fmla="*/ 2147483647 w 23"/>
                <a:gd name="T65" fmla="*/ 2147483647 h 19"/>
                <a:gd name="T66" fmla="*/ 2147483647 w 23"/>
                <a:gd name="T67" fmla="*/ 2147483647 h 19"/>
                <a:gd name="T68" fmla="*/ 2147483647 w 23"/>
                <a:gd name="T69" fmla="*/ 2147483647 h 1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"/>
                <a:gd name="T106" fmla="*/ 0 h 19"/>
                <a:gd name="T107" fmla="*/ 23 w 23"/>
                <a:gd name="T108" fmla="*/ 19 h 1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" h="19">
                  <a:moveTo>
                    <a:pt x="21" y="10"/>
                  </a:moveTo>
                  <a:lnTo>
                    <a:pt x="19" y="10"/>
                  </a:lnTo>
                  <a:lnTo>
                    <a:pt x="19" y="12"/>
                  </a:lnTo>
                  <a:lnTo>
                    <a:pt x="16" y="10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4" y="5"/>
                  </a:lnTo>
                  <a:lnTo>
                    <a:pt x="16" y="3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7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9" y="19"/>
                  </a:lnTo>
                  <a:lnTo>
                    <a:pt x="14" y="19"/>
                  </a:lnTo>
                  <a:lnTo>
                    <a:pt x="19" y="17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3" y="12"/>
                  </a:lnTo>
                  <a:lnTo>
                    <a:pt x="21" y="12"/>
                  </a:lnTo>
                  <a:lnTo>
                    <a:pt x="21" y="1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21" name="Freeform 841"/>
            <p:cNvSpPr>
              <a:spLocks/>
            </p:cNvSpPr>
            <p:nvPr/>
          </p:nvSpPr>
          <p:spPr bwMode="auto">
            <a:xfrm>
              <a:off x="1551" y="1482"/>
              <a:ext cx="12" cy="4"/>
            </a:xfrm>
            <a:custGeom>
              <a:avLst/>
              <a:gdLst>
                <a:gd name="T0" fmla="*/ 2147483647 w 10"/>
                <a:gd name="T1" fmla="*/ 2147482112 h 4"/>
                <a:gd name="T2" fmla="*/ 2147483647 w 10"/>
                <a:gd name="T3" fmla="*/ 2147482112 h 4"/>
                <a:gd name="T4" fmla="*/ 2147483647 w 10"/>
                <a:gd name="T5" fmla="*/ 2147482112 h 4"/>
                <a:gd name="T6" fmla="*/ 2147483647 w 10"/>
                <a:gd name="T7" fmla="*/ 2147482112 h 4"/>
                <a:gd name="T8" fmla="*/ 2147483647 w 10"/>
                <a:gd name="T9" fmla="*/ 2147482112 h 4"/>
                <a:gd name="T10" fmla="*/ 2147483647 w 10"/>
                <a:gd name="T11" fmla="*/ 2147482112 h 4"/>
                <a:gd name="T12" fmla="*/ 2147483647 w 10"/>
                <a:gd name="T13" fmla="*/ 2147482112 h 4"/>
                <a:gd name="T14" fmla="*/ 2147483647 w 10"/>
                <a:gd name="T15" fmla="*/ 2147482112 h 4"/>
                <a:gd name="T16" fmla="*/ 2147483647 w 10"/>
                <a:gd name="T17" fmla="*/ 2147482112 h 4"/>
                <a:gd name="T18" fmla="*/ 2147483647 w 10"/>
                <a:gd name="T19" fmla="*/ 2147482112 h 4"/>
                <a:gd name="T20" fmla="*/ 2147483647 w 10"/>
                <a:gd name="T21" fmla="*/ 2147482112 h 4"/>
                <a:gd name="T22" fmla="*/ 2147483647 w 10"/>
                <a:gd name="T23" fmla="*/ 2147482112 h 4"/>
                <a:gd name="T24" fmla="*/ 2147483647 w 10"/>
                <a:gd name="T25" fmla="*/ 2147482112 h 4"/>
                <a:gd name="T26" fmla="*/ 2147483647 w 10"/>
                <a:gd name="T27" fmla="*/ 2147482112 h 4"/>
                <a:gd name="T28" fmla="*/ 2147483647 w 10"/>
                <a:gd name="T29" fmla="*/ 2147482112 h 4"/>
                <a:gd name="T30" fmla="*/ 2147483647 w 10"/>
                <a:gd name="T31" fmla="*/ 0 h 4"/>
                <a:gd name="T32" fmla="*/ 2147483647 w 10"/>
                <a:gd name="T33" fmla="*/ 0 h 4"/>
                <a:gd name="T34" fmla="*/ 2147483647 w 10"/>
                <a:gd name="T35" fmla="*/ 0 h 4"/>
                <a:gd name="T36" fmla="*/ 2147483647 w 10"/>
                <a:gd name="T37" fmla="*/ 0 h 4"/>
                <a:gd name="T38" fmla="*/ 2147483647 w 10"/>
                <a:gd name="T39" fmla="*/ 0 h 4"/>
                <a:gd name="T40" fmla="*/ 2147483647 w 10"/>
                <a:gd name="T41" fmla="*/ 0 h 4"/>
                <a:gd name="T42" fmla="*/ 2147483647 w 10"/>
                <a:gd name="T43" fmla="*/ 0 h 4"/>
                <a:gd name="T44" fmla="*/ 2147483647 w 10"/>
                <a:gd name="T45" fmla="*/ 2147482112 h 4"/>
                <a:gd name="T46" fmla="*/ 2147483647 w 10"/>
                <a:gd name="T47" fmla="*/ 2147482112 h 4"/>
                <a:gd name="T48" fmla="*/ 2147483647 w 10"/>
                <a:gd name="T49" fmla="*/ 2147482112 h 4"/>
                <a:gd name="T50" fmla="*/ 2147483647 w 10"/>
                <a:gd name="T51" fmla="*/ 2147482112 h 4"/>
                <a:gd name="T52" fmla="*/ 2147483647 w 10"/>
                <a:gd name="T53" fmla="*/ 2147482112 h 4"/>
                <a:gd name="T54" fmla="*/ 2147483647 w 10"/>
                <a:gd name="T55" fmla="*/ 2147482112 h 4"/>
                <a:gd name="T56" fmla="*/ 2147483647 w 10"/>
                <a:gd name="T57" fmla="*/ 2147482112 h 4"/>
                <a:gd name="T58" fmla="*/ 2147483647 w 10"/>
                <a:gd name="T59" fmla="*/ 2147482112 h 4"/>
                <a:gd name="T60" fmla="*/ 2147483647 w 10"/>
                <a:gd name="T61" fmla="*/ 2147482112 h 4"/>
                <a:gd name="T62" fmla="*/ 2147483647 w 10"/>
                <a:gd name="T63" fmla="*/ 2147482112 h 4"/>
                <a:gd name="T64" fmla="*/ 2147483647 w 10"/>
                <a:gd name="T65" fmla="*/ 2147482112 h 4"/>
                <a:gd name="T66" fmla="*/ 2147483647 w 10"/>
                <a:gd name="T67" fmla="*/ 2147482112 h 4"/>
                <a:gd name="T68" fmla="*/ 2147483647 w 10"/>
                <a:gd name="T69" fmla="*/ 2147482112 h 4"/>
                <a:gd name="T70" fmla="*/ 2147483647 w 10"/>
                <a:gd name="T71" fmla="*/ 2147482112 h 4"/>
                <a:gd name="T72" fmla="*/ 2147483647 w 10"/>
                <a:gd name="T73" fmla="*/ 2147482112 h 4"/>
                <a:gd name="T74" fmla="*/ 2147483647 w 10"/>
                <a:gd name="T75" fmla="*/ 2147482112 h 4"/>
                <a:gd name="T76" fmla="*/ 2147483647 w 10"/>
                <a:gd name="T77" fmla="*/ 2147482112 h 4"/>
                <a:gd name="T78" fmla="*/ 2147483647 w 10"/>
                <a:gd name="T79" fmla="*/ 2147482112 h 4"/>
                <a:gd name="T80" fmla="*/ 2147483647 w 10"/>
                <a:gd name="T81" fmla="*/ 2147482112 h 4"/>
                <a:gd name="T82" fmla="*/ 2147483647 w 10"/>
                <a:gd name="T83" fmla="*/ 2147482112 h 4"/>
                <a:gd name="T84" fmla="*/ 2147483647 w 10"/>
                <a:gd name="T85" fmla="*/ 2147482112 h 4"/>
                <a:gd name="T86" fmla="*/ 0 w 10"/>
                <a:gd name="T87" fmla="*/ 2147482112 h 4"/>
                <a:gd name="T88" fmla="*/ 0 w 10"/>
                <a:gd name="T89" fmla="*/ 2147482112 h 4"/>
                <a:gd name="T90" fmla="*/ 0 w 10"/>
                <a:gd name="T91" fmla="*/ 2147482112 h 4"/>
                <a:gd name="T92" fmla="*/ 0 w 10"/>
                <a:gd name="T93" fmla="*/ 2147482112 h 4"/>
                <a:gd name="T94" fmla="*/ 0 w 10"/>
                <a:gd name="T95" fmla="*/ 2147482112 h 4"/>
                <a:gd name="T96" fmla="*/ 2147483647 w 10"/>
                <a:gd name="T97" fmla="*/ 2147482112 h 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"/>
                <a:gd name="T148" fmla="*/ 0 h 4"/>
                <a:gd name="T149" fmla="*/ 10 w 10"/>
                <a:gd name="T150" fmla="*/ 4 h 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" h="4">
                  <a:moveTo>
                    <a:pt x="3" y="4"/>
                  </a:moveTo>
                  <a:lnTo>
                    <a:pt x="3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22" name="Freeform 842"/>
            <p:cNvSpPr>
              <a:spLocks/>
            </p:cNvSpPr>
            <p:nvPr/>
          </p:nvSpPr>
          <p:spPr bwMode="auto">
            <a:xfrm>
              <a:off x="1551" y="1482"/>
              <a:ext cx="12" cy="4"/>
            </a:xfrm>
            <a:custGeom>
              <a:avLst/>
              <a:gdLst>
                <a:gd name="T0" fmla="*/ 2147483647 w 10"/>
                <a:gd name="T1" fmla="*/ 2147482112 h 4"/>
                <a:gd name="T2" fmla="*/ 2147483647 w 10"/>
                <a:gd name="T3" fmla="*/ 2147482112 h 4"/>
                <a:gd name="T4" fmla="*/ 2147483647 w 10"/>
                <a:gd name="T5" fmla="*/ 2147482112 h 4"/>
                <a:gd name="T6" fmla="*/ 2147483647 w 10"/>
                <a:gd name="T7" fmla="*/ 2147482112 h 4"/>
                <a:gd name="T8" fmla="*/ 2147483647 w 10"/>
                <a:gd name="T9" fmla="*/ 2147482112 h 4"/>
                <a:gd name="T10" fmla="*/ 2147483647 w 10"/>
                <a:gd name="T11" fmla="*/ 2147482112 h 4"/>
                <a:gd name="T12" fmla="*/ 2147483647 w 10"/>
                <a:gd name="T13" fmla="*/ 2147482112 h 4"/>
                <a:gd name="T14" fmla="*/ 2147483647 w 10"/>
                <a:gd name="T15" fmla="*/ 2147482112 h 4"/>
                <a:gd name="T16" fmla="*/ 2147483647 w 10"/>
                <a:gd name="T17" fmla="*/ 2147482112 h 4"/>
                <a:gd name="T18" fmla="*/ 2147483647 w 10"/>
                <a:gd name="T19" fmla="*/ 2147482112 h 4"/>
                <a:gd name="T20" fmla="*/ 2147483647 w 10"/>
                <a:gd name="T21" fmla="*/ 2147482112 h 4"/>
                <a:gd name="T22" fmla="*/ 2147483647 w 10"/>
                <a:gd name="T23" fmla="*/ 2147482112 h 4"/>
                <a:gd name="T24" fmla="*/ 2147483647 w 10"/>
                <a:gd name="T25" fmla="*/ 2147482112 h 4"/>
                <a:gd name="T26" fmla="*/ 2147483647 w 10"/>
                <a:gd name="T27" fmla="*/ 2147482112 h 4"/>
                <a:gd name="T28" fmla="*/ 2147483647 w 10"/>
                <a:gd name="T29" fmla="*/ 2147482112 h 4"/>
                <a:gd name="T30" fmla="*/ 2147483647 w 10"/>
                <a:gd name="T31" fmla="*/ 0 h 4"/>
                <a:gd name="T32" fmla="*/ 2147483647 w 10"/>
                <a:gd name="T33" fmla="*/ 0 h 4"/>
                <a:gd name="T34" fmla="*/ 2147483647 w 10"/>
                <a:gd name="T35" fmla="*/ 0 h 4"/>
                <a:gd name="T36" fmla="*/ 2147483647 w 10"/>
                <a:gd name="T37" fmla="*/ 0 h 4"/>
                <a:gd name="T38" fmla="*/ 2147483647 w 10"/>
                <a:gd name="T39" fmla="*/ 0 h 4"/>
                <a:gd name="T40" fmla="*/ 2147483647 w 10"/>
                <a:gd name="T41" fmla="*/ 0 h 4"/>
                <a:gd name="T42" fmla="*/ 2147483647 w 10"/>
                <a:gd name="T43" fmla="*/ 0 h 4"/>
                <a:gd name="T44" fmla="*/ 2147483647 w 10"/>
                <a:gd name="T45" fmla="*/ 2147482112 h 4"/>
                <a:gd name="T46" fmla="*/ 2147483647 w 10"/>
                <a:gd name="T47" fmla="*/ 2147482112 h 4"/>
                <a:gd name="T48" fmla="*/ 2147483647 w 10"/>
                <a:gd name="T49" fmla="*/ 2147482112 h 4"/>
                <a:gd name="T50" fmla="*/ 2147483647 w 10"/>
                <a:gd name="T51" fmla="*/ 2147482112 h 4"/>
                <a:gd name="T52" fmla="*/ 2147483647 w 10"/>
                <a:gd name="T53" fmla="*/ 2147482112 h 4"/>
                <a:gd name="T54" fmla="*/ 2147483647 w 10"/>
                <a:gd name="T55" fmla="*/ 2147482112 h 4"/>
                <a:gd name="T56" fmla="*/ 2147483647 w 10"/>
                <a:gd name="T57" fmla="*/ 2147482112 h 4"/>
                <a:gd name="T58" fmla="*/ 2147483647 w 10"/>
                <a:gd name="T59" fmla="*/ 2147482112 h 4"/>
                <a:gd name="T60" fmla="*/ 2147483647 w 10"/>
                <a:gd name="T61" fmla="*/ 2147482112 h 4"/>
                <a:gd name="T62" fmla="*/ 2147483647 w 10"/>
                <a:gd name="T63" fmla="*/ 2147482112 h 4"/>
                <a:gd name="T64" fmla="*/ 2147483647 w 10"/>
                <a:gd name="T65" fmla="*/ 2147482112 h 4"/>
                <a:gd name="T66" fmla="*/ 2147483647 w 10"/>
                <a:gd name="T67" fmla="*/ 2147482112 h 4"/>
                <a:gd name="T68" fmla="*/ 2147483647 w 10"/>
                <a:gd name="T69" fmla="*/ 2147482112 h 4"/>
                <a:gd name="T70" fmla="*/ 2147483647 w 10"/>
                <a:gd name="T71" fmla="*/ 2147482112 h 4"/>
                <a:gd name="T72" fmla="*/ 2147483647 w 10"/>
                <a:gd name="T73" fmla="*/ 2147482112 h 4"/>
                <a:gd name="T74" fmla="*/ 2147483647 w 10"/>
                <a:gd name="T75" fmla="*/ 2147482112 h 4"/>
                <a:gd name="T76" fmla="*/ 2147483647 w 10"/>
                <a:gd name="T77" fmla="*/ 2147482112 h 4"/>
                <a:gd name="T78" fmla="*/ 2147483647 w 10"/>
                <a:gd name="T79" fmla="*/ 2147482112 h 4"/>
                <a:gd name="T80" fmla="*/ 2147483647 w 10"/>
                <a:gd name="T81" fmla="*/ 2147482112 h 4"/>
                <a:gd name="T82" fmla="*/ 2147483647 w 10"/>
                <a:gd name="T83" fmla="*/ 2147482112 h 4"/>
                <a:gd name="T84" fmla="*/ 2147483647 w 10"/>
                <a:gd name="T85" fmla="*/ 2147482112 h 4"/>
                <a:gd name="T86" fmla="*/ 0 w 10"/>
                <a:gd name="T87" fmla="*/ 2147482112 h 4"/>
                <a:gd name="T88" fmla="*/ 0 w 10"/>
                <a:gd name="T89" fmla="*/ 2147482112 h 4"/>
                <a:gd name="T90" fmla="*/ 0 w 10"/>
                <a:gd name="T91" fmla="*/ 2147482112 h 4"/>
                <a:gd name="T92" fmla="*/ 0 w 10"/>
                <a:gd name="T93" fmla="*/ 2147482112 h 4"/>
                <a:gd name="T94" fmla="*/ 0 w 10"/>
                <a:gd name="T95" fmla="*/ 2147482112 h 4"/>
                <a:gd name="T96" fmla="*/ 2147483647 w 10"/>
                <a:gd name="T97" fmla="*/ 2147482112 h 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"/>
                <a:gd name="T148" fmla="*/ 0 h 4"/>
                <a:gd name="T149" fmla="*/ 10 w 10"/>
                <a:gd name="T150" fmla="*/ 4 h 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" h="4">
                  <a:moveTo>
                    <a:pt x="3" y="4"/>
                  </a:moveTo>
                  <a:lnTo>
                    <a:pt x="3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23" name="Freeform 843"/>
            <p:cNvSpPr>
              <a:spLocks/>
            </p:cNvSpPr>
            <p:nvPr/>
          </p:nvSpPr>
          <p:spPr bwMode="auto">
            <a:xfrm>
              <a:off x="1555" y="1479"/>
              <a:ext cx="16" cy="13"/>
            </a:xfrm>
            <a:custGeom>
              <a:avLst/>
              <a:gdLst>
                <a:gd name="T0" fmla="*/ 2147483647 w 14"/>
                <a:gd name="T1" fmla="*/ 2147483647 h 12"/>
                <a:gd name="T2" fmla="*/ 2147483647 w 14"/>
                <a:gd name="T3" fmla="*/ 2147483647 h 12"/>
                <a:gd name="T4" fmla="*/ 2147483647 w 14"/>
                <a:gd name="T5" fmla="*/ 2147483647 h 12"/>
                <a:gd name="T6" fmla="*/ 2147483647 w 14"/>
                <a:gd name="T7" fmla="*/ 2147483647 h 12"/>
                <a:gd name="T8" fmla="*/ 2147483647 w 14"/>
                <a:gd name="T9" fmla="*/ 2147483647 h 12"/>
                <a:gd name="T10" fmla="*/ 2147483647 w 14"/>
                <a:gd name="T11" fmla="*/ 2147483647 h 12"/>
                <a:gd name="T12" fmla="*/ 2147483647 w 14"/>
                <a:gd name="T13" fmla="*/ 2147483647 h 12"/>
                <a:gd name="T14" fmla="*/ 2147483647 w 14"/>
                <a:gd name="T15" fmla="*/ 2147483647 h 12"/>
                <a:gd name="T16" fmla="*/ 2147483647 w 14"/>
                <a:gd name="T17" fmla="*/ 2147483647 h 12"/>
                <a:gd name="T18" fmla="*/ 2147483647 w 14"/>
                <a:gd name="T19" fmla="*/ 2147483647 h 12"/>
                <a:gd name="T20" fmla="*/ 2147483647 w 14"/>
                <a:gd name="T21" fmla="*/ 2147483647 h 12"/>
                <a:gd name="T22" fmla="*/ 2147483647 w 14"/>
                <a:gd name="T23" fmla="*/ 2147483647 h 12"/>
                <a:gd name="T24" fmla="*/ 2147483647 w 14"/>
                <a:gd name="T25" fmla="*/ 2147483647 h 12"/>
                <a:gd name="T26" fmla="*/ 2147483647 w 14"/>
                <a:gd name="T27" fmla="*/ 2147483647 h 12"/>
                <a:gd name="T28" fmla="*/ 2147483647 w 14"/>
                <a:gd name="T29" fmla="*/ 2147483647 h 12"/>
                <a:gd name="T30" fmla="*/ 2147483647 w 14"/>
                <a:gd name="T31" fmla="*/ 2147483647 h 12"/>
                <a:gd name="T32" fmla="*/ 2147483647 w 14"/>
                <a:gd name="T33" fmla="*/ 2147483647 h 12"/>
                <a:gd name="T34" fmla="*/ 2147483647 w 14"/>
                <a:gd name="T35" fmla="*/ 2147483647 h 12"/>
                <a:gd name="T36" fmla="*/ 2147483647 w 14"/>
                <a:gd name="T37" fmla="*/ 2147483647 h 12"/>
                <a:gd name="T38" fmla="*/ 2147483647 w 14"/>
                <a:gd name="T39" fmla="*/ 2147483647 h 12"/>
                <a:gd name="T40" fmla="*/ 2147483647 w 14"/>
                <a:gd name="T41" fmla="*/ 2147483647 h 12"/>
                <a:gd name="T42" fmla="*/ 2147483647 w 14"/>
                <a:gd name="T43" fmla="*/ 2147483647 h 12"/>
                <a:gd name="T44" fmla="*/ 2147483647 w 14"/>
                <a:gd name="T45" fmla="*/ 2147483647 h 12"/>
                <a:gd name="T46" fmla="*/ 2147483647 w 14"/>
                <a:gd name="T47" fmla="*/ 2147483647 h 12"/>
                <a:gd name="T48" fmla="*/ 0 w 14"/>
                <a:gd name="T49" fmla="*/ 2147483647 h 12"/>
                <a:gd name="T50" fmla="*/ 0 w 14"/>
                <a:gd name="T51" fmla="*/ 2147483647 h 12"/>
                <a:gd name="T52" fmla="*/ 2147483647 w 14"/>
                <a:gd name="T53" fmla="*/ 2147483647 h 12"/>
                <a:gd name="T54" fmla="*/ 2147483647 w 14"/>
                <a:gd name="T55" fmla="*/ 2147483647 h 12"/>
                <a:gd name="T56" fmla="*/ 2147483647 w 14"/>
                <a:gd name="T57" fmla="*/ 2147483647 h 12"/>
                <a:gd name="T58" fmla="*/ 2147483647 w 14"/>
                <a:gd name="T59" fmla="*/ 2147483647 h 12"/>
                <a:gd name="T60" fmla="*/ 2147483647 w 14"/>
                <a:gd name="T61" fmla="*/ 2147483647 h 12"/>
                <a:gd name="T62" fmla="*/ 2147483647 w 14"/>
                <a:gd name="T63" fmla="*/ 2147483647 h 12"/>
                <a:gd name="T64" fmla="*/ 2147483647 w 14"/>
                <a:gd name="T65" fmla="*/ 2147483647 h 12"/>
                <a:gd name="T66" fmla="*/ 2147483647 w 14"/>
                <a:gd name="T67" fmla="*/ 2147483647 h 12"/>
                <a:gd name="T68" fmla="*/ 2147483647 w 14"/>
                <a:gd name="T69" fmla="*/ 2147483647 h 12"/>
                <a:gd name="T70" fmla="*/ 2147483647 w 14"/>
                <a:gd name="T71" fmla="*/ 2147483647 h 12"/>
                <a:gd name="T72" fmla="*/ 2147483647 w 14"/>
                <a:gd name="T73" fmla="*/ 2147483647 h 12"/>
                <a:gd name="T74" fmla="*/ 2147483647 w 14"/>
                <a:gd name="T75" fmla="*/ 2147483647 h 12"/>
                <a:gd name="T76" fmla="*/ 2147483647 w 14"/>
                <a:gd name="T77" fmla="*/ 2147483647 h 12"/>
                <a:gd name="T78" fmla="*/ 2147483647 w 14"/>
                <a:gd name="T79" fmla="*/ 2147483647 h 12"/>
                <a:gd name="T80" fmla="*/ 2147483647 w 14"/>
                <a:gd name="T81" fmla="*/ 2147483647 h 12"/>
                <a:gd name="T82" fmla="*/ 2147483647 w 14"/>
                <a:gd name="T83" fmla="*/ 2147483647 h 12"/>
                <a:gd name="T84" fmla="*/ 2147483647 w 14"/>
                <a:gd name="T85" fmla="*/ 2147483647 h 12"/>
                <a:gd name="T86" fmla="*/ 2147483647 w 14"/>
                <a:gd name="T87" fmla="*/ 2147483647 h 12"/>
                <a:gd name="T88" fmla="*/ 2147483647 w 14"/>
                <a:gd name="T89" fmla="*/ 2147483647 h 12"/>
                <a:gd name="T90" fmla="*/ 2147483647 w 14"/>
                <a:gd name="T91" fmla="*/ 2147483647 h 12"/>
                <a:gd name="T92" fmla="*/ 2147483647 w 14"/>
                <a:gd name="T93" fmla="*/ 2147483647 h 12"/>
                <a:gd name="T94" fmla="*/ 2147483647 w 14"/>
                <a:gd name="T95" fmla="*/ 2147483647 h 12"/>
                <a:gd name="T96" fmla="*/ 2147483647 w 14"/>
                <a:gd name="T97" fmla="*/ 2147483647 h 12"/>
                <a:gd name="T98" fmla="*/ 2147483647 w 14"/>
                <a:gd name="T99" fmla="*/ 2147483647 h 12"/>
                <a:gd name="T100" fmla="*/ 2147483647 w 14"/>
                <a:gd name="T101" fmla="*/ 2147483647 h 12"/>
                <a:gd name="T102" fmla="*/ 2147483647 w 14"/>
                <a:gd name="T103" fmla="*/ 2147483647 h 12"/>
                <a:gd name="T104" fmla="*/ 2147483647 w 14"/>
                <a:gd name="T105" fmla="*/ 2147483647 h 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4"/>
                <a:gd name="T160" fmla="*/ 0 h 12"/>
                <a:gd name="T161" fmla="*/ 14 w 14"/>
                <a:gd name="T162" fmla="*/ 12 h 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4" h="12">
                  <a:moveTo>
                    <a:pt x="12" y="10"/>
                  </a:moveTo>
                  <a:lnTo>
                    <a:pt x="12" y="10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9" y="3"/>
                  </a:lnTo>
                  <a:lnTo>
                    <a:pt x="9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5"/>
                  </a:lnTo>
                  <a:lnTo>
                    <a:pt x="7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9" y="10"/>
                  </a:lnTo>
                  <a:lnTo>
                    <a:pt x="9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9" y="10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12" y="10"/>
                  </a:lnTo>
                  <a:lnTo>
                    <a:pt x="12" y="7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24" name="Freeform 844"/>
            <p:cNvSpPr>
              <a:spLocks/>
            </p:cNvSpPr>
            <p:nvPr/>
          </p:nvSpPr>
          <p:spPr bwMode="auto">
            <a:xfrm>
              <a:off x="1555" y="1479"/>
              <a:ext cx="16" cy="13"/>
            </a:xfrm>
            <a:custGeom>
              <a:avLst/>
              <a:gdLst>
                <a:gd name="T0" fmla="*/ 2147483647 w 14"/>
                <a:gd name="T1" fmla="*/ 2147483647 h 12"/>
                <a:gd name="T2" fmla="*/ 2147483647 w 14"/>
                <a:gd name="T3" fmla="*/ 2147483647 h 12"/>
                <a:gd name="T4" fmla="*/ 2147483647 w 14"/>
                <a:gd name="T5" fmla="*/ 2147483647 h 12"/>
                <a:gd name="T6" fmla="*/ 2147483647 w 14"/>
                <a:gd name="T7" fmla="*/ 2147483647 h 12"/>
                <a:gd name="T8" fmla="*/ 2147483647 w 14"/>
                <a:gd name="T9" fmla="*/ 2147483647 h 12"/>
                <a:gd name="T10" fmla="*/ 2147483647 w 14"/>
                <a:gd name="T11" fmla="*/ 2147483647 h 12"/>
                <a:gd name="T12" fmla="*/ 2147483647 w 14"/>
                <a:gd name="T13" fmla="*/ 2147483647 h 12"/>
                <a:gd name="T14" fmla="*/ 2147483647 w 14"/>
                <a:gd name="T15" fmla="*/ 2147483647 h 12"/>
                <a:gd name="T16" fmla="*/ 2147483647 w 14"/>
                <a:gd name="T17" fmla="*/ 2147483647 h 12"/>
                <a:gd name="T18" fmla="*/ 2147483647 w 14"/>
                <a:gd name="T19" fmla="*/ 2147483647 h 12"/>
                <a:gd name="T20" fmla="*/ 2147483647 w 14"/>
                <a:gd name="T21" fmla="*/ 2147483647 h 12"/>
                <a:gd name="T22" fmla="*/ 2147483647 w 14"/>
                <a:gd name="T23" fmla="*/ 2147483647 h 12"/>
                <a:gd name="T24" fmla="*/ 2147483647 w 14"/>
                <a:gd name="T25" fmla="*/ 2147483647 h 12"/>
                <a:gd name="T26" fmla="*/ 2147483647 w 14"/>
                <a:gd name="T27" fmla="*/ 2147483647 h 12"/>
                <a:gd name="T28" fmla="*/ 2147483647 w 14"/>
                <a:gd name="T29" fmla="*/ 2147483647 h 12"/>
                <a:gd name="T30" fmla="*/ 2147483647 w 14"/>
                <a:gd name="T31" fmla="*/ 2147483647 h 12"/>
                <a:gd name="T32" fmla="*/ 2147483647 w 14"/>
                <a:gd name="T33" fmla="*/ 2147483647 h 12"/>
                <a:gd name="T34" fmla="*/ 2147483647 w 14"/>
                <a:gd name="T35" fmla="*/ 2147483647 h 12"/>
                <a:gd name="T36" fmla="*/ 2147483647 w 14"/>
                <a:gd name="T37" fmla="*/ 2147483647 h 12"/>
                <a:gd name="T38" fmla="*/ 2147483647 w 14"/>
                <a:gd name="T39" fmla="*/ 2147483647 h 12"/>
                <a:gd name="T40" fmla="*/ 2147483647 w 14"/>
                <a:gd name="T41" fmla="*/ 2147483647 h 12"/>
                <a:gd name="T42" fmla="*/ 2147483647 w 14"/>
                <a:gd name="T43" fmla="*/ 2147483647 h 12"/>
                <a:gd name="T44" fmla="*/ 2147483647 w 14"/>
                <a:gd name="T45" fmla="*/ 2147483647 h 12"/>
                <a:gd name="T46" fmla="*/ 2147483647 w 14"/>
                <a:gd name="T47" fmla="*/ 2147483647 h 12"/>
                <a:gd name="T48" fmla="*/ 0 w 14"/>
                <a:gd name="T49" fmla="*/ 2147483647 h 12"/>
                <a:gd name="T50" fmla="*/ 0 w 14"/>
                <a:gd name="T51" fmla="*/ 2147483647 h 12"/>
                <a:gd name="T52" fmla="*/ 2147483647 w 14"/>
                <a:gd name="T53" fmla="*/ 2147483647 h 12"/>
                <a:gd name="T54" fmla="*/ 2147483647 w 14"/>
                <a:gd name="T55" fmla="*/ 2147483647 h 12"/>
                <a:gd name="T56" fmla="*/ 2147483647 w 14"/>
                <a:gd name="T57" fmla="*/ 2147483647 h 12"/>
                <a:gd name="T58" fmla="*/ 2147483647 w 14"/>
                <a:gd name="T59" fmla="*/ 2147483647 h 12"/>
                <a:gd name="T60" fmla="*/ 2147483647 w 14"/>
                <a:gd name="T61" fmla="*/ 2147483647 h 12"/>
                <a:gd name="T62" fmla="*/ 2147483647 w 14"/>
                <a:gd name="T63" fmla="*/ 2147483647 h 12"/>
                <a:gd name="T64" fmla="*/ 2147483647 w 14"/>
                <a:gd name="T65" fmla="*/ 2147483647 h 12"/>
                <a:gd name="T66" fmla="*/ 2147483647 w 14"/>
                <a:gd name="T67" fmla="*/ 2147483647 h 12"/>
                <a:gd name="T68" fmla="*/ 2147483647 w 14"/>
                <a:gd name="T69" fmla="*/ 2147483647 h 12"/>
                <a:gd name="T70" fmla="*/ 2147483647 w 14"/>
                <a:gd name="T71" fmla="*/ 2147483647 h 12"/>
                <a:gd name="T72" fmla="*/ 2147483647 w 14"/>
                <a:gd name="T73" fmla="*/ 2147483647 h 12"/>
                <a:gd name="T74" fmla="*/ 2147483647 w 14"/>
                <a:gd name="T75" fmla="*/ 2147483647 h 12"/>
                <a:gd name="T76" fmla="*/ 2147483647 w 14"/>
                <a:gd name="T77" fmla="*/ 2147483647 h 12"/>
                <a:gd name="T78" fmla="*/ 2147483647 w 14"/>
                <a:gd name="T79" fmla="*/ 2147483647 h 12"/>
                <a:gd name="T80" fmla="*/ 2147483647 w 14"/>
                <a:gd name="T81" fmla="*/ 2147483647 h 12"/>
                <a:gd name="T82" fmla="*/ 2147483647 w 14"/>
                <a:gd name="T83" fmla="*/ 2147483647 h 12"/>
                <a:gd name="T84" fmla="*/ 2147483647 w 14"/>
                <a:gd name="T85" fmla="*/ 2147483647 h 12"/>
                <a:gd name="T86" fmla="*/ 2147483647 w 14"/>
                <a:gd name="T87" fmla="*/ 2147483647 h 12"/>
                <a:gd name="T88" fmla="*/ 2147483647 w 14"/>
                <a:gd name="T89" fmla="*/ 2147483647 h 12"/>
                <a:gd name="T90" fmla="*/ 2147483647 w 14"/>
                <a:gd name="T91" fmla="*/ 2147483647 h 12"/>
                <a:gd name="T92" fmla="*/ 2147483647 w 14"/>
                <a:gd name="T93" fmla="*/ 2147483647 h 12"/>
                <a:gd name="T94" fmla="*/ 2147483647 w 14"/>
                <a:gd name="T95" fmla="*/ 2147483647 h 12"/>
                <a:gd name="T96" fmla="*/ 2147483647 w 14"/>
                <a:gd name="T97" fmla="*/ 2147483647 h 12"/>
                <a:gd name="T98" fmla="*/ 2147483647 w 14"/>
                <a:gd name="T99" fmla="*/ 2147483647 h 12"/>
                <a:gd name="T100" fmla="*/ 2147483647 w 14"/>
                <a:gd name="T101" fmla="*/ 2147483647 h 12"/>
                <a:gd name="T102" fmla="*/ 2147483647 w 14"/>
                <a:gd name="T103" fmla="*/ 2147483647 h 12"/>
                <a:gd name="T104" fmla="*/ 2147483647 w 14"/>
                <a:gd name="T105" fmla="*/ 2147483647 h 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4"/>
                <a:gd name="T160" fmla="*/ 0 h 12"/>
                <a:gd name="T161" fmla="*/ 14 w 14"/>
                <a:gd name="T162" fmla="*/ 12 h 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4" h="12">
                  <a:moveTo>
                    <a:pt x="12" y="10"/>
                  </a:moveTo>
                  <a:lnTo>
                    <a:pt x="12" y="10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9" y="3"/>
                  </a:lnTo>
                  <a:lnTo>
                    <a:pt x="9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5"/>
                  </a:lnTo>
                  <a:lnTo>
                    <a:pt x="7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9" y="10"/>
                  </a:lnTo>
                  <a:lnTo>
                    <a:pt x="9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9" y="10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12" y="10"/>
                  </a:lnTo>
                  <a:lnTo>
                    <a:pt x="12" y="7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25" name="Freeform 845"/>
            <p:cNvSpPr>
              <a:spLocks/>
            </p:cNvSpPr>
            <p:nvPr/>
          </p:nvSpPr>
          <p:spPr bwMode="auto">
            <a:xfrm>
              <a:off x="1569" y="1490"/>
              <a:ext cx="2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2147482112 h 2"/>
                <a:gd name="T4" fmla="*/ 0 w 2"/>
                <a:gd name="T5" fmla="*/ 2147482112 h 2"/>
                <a:gd name="T6" fmla="*/ 0 w 2"/>
                <a:gd name="T7" fmla="*/ 2147482112 h 2"/>
                <a:gd name="T8" fmla="*/ 0 w 2"/>
                <a:gd name="T9" fmla="*/ 0 h 2"/>
                <a:gd name="T10" fmla="*/ 2147482112 w 2"/>
                <a:gd name="T11" fmla="*/ 0 h 2"/>
                <a:gd name="T12" fmla="*/ 2147482112 w 2"/>
                <a:gd name="T13" fmla="*/ 0 h 2"/>
                <a:gd name="T14" fmla="*/ 2147482112 w 2"/>
                <a:gd name="T15" fmla="*/ 0 h 2"/>
                <a:gd name="T16" fmla="*/ 2147482112 w 2"/>
                <a:gd name="T17" fmla="*/ 0 h 2"/>
                <a:gd name="T18" fmla="*/ 2147482112 w 2"/>
                <a:gd name="T19" fmla="*/ 0 h 2"/>
                <a:gd name="T20" fmla="*/ 2147482112 w 2"/>
                <a:gd name="T21" fmla="*/ 0 h 2"/>
                <a:gd name="T22" fmla="*/ 2147482112 w 2"/>
                <a:gd name="T23" fmla="*/ 0 h 2"/>
                <a:gd name="T24" fmla="*/ 2147482112 w 2"/>
                <a:gd name="T25" fmla="*/ 0 h 2"/>
                <a:gd name="T26" fmla="*/ 2147482112 w 2"/>
                <a:gd name="T27" fmla="*/ 0 h 2"/>
                <a:gd name="T28" fmla="*/ 2147482112 w 2"/>
                <a:gd name="T29" fmla="*/ 0 h 2"/>
                <a:gd name="T30" fmla="*/ 2147482112 w 2"/>
                <a:gd name="T31" fmla="*/ 0 h 2"/>
                <a:gd name="T32" fmla="*/ 2147482112 w 2"/>
                <a:gd name="T33" fmla="*/ 0 h 2"/>
                <a:gd name="T34" fmla="*/ 2147482112 w 2"/>
                <a:gd name="T35" fmla="*/ 0 h 2"/>
                <a:gd name="T36" fmla="*/ 2147482112 w 2"/>
                <a:gd name="T37" fmla="*/ 0 h 2"/>
                <a:gd name="T38" fmla="*/ 2147482112 w 2"/>
                <a:gd name="T39" fmla="*/ 0 h 2"/>
                <a:gd name="T40" fmla="*/ 2147482112 w 2"/>
                <a:gd name="T41" fmla="*/ 0 h 2"/>
                <a:gd name="T42" fmla="*/ 0 w 2"/>
                <a:gd name="T43" fmla="*/ 0 h 2"/>
                <a:gd name="T44" fmla="*/ 0 w 2"/>
                <a:gd name="T45" fmla="*/ 0 h 2"/>
                <a:gd name="T46" fmla="*/ 0 w 2"/>
                <a:gd name="T47" fmla="*/ 0 h 2"/>
                <a:gd name="T48" fmla="*/ 0 w 2"/>
                <a:gd name="T49" fmla="*/ 2147482112 h 2"/>
                <a:gd name="T50" fmla="*/ 0 w 2"/>
                <a:gd name="T51" fmla="*/ 2147482112 h 2"/>
                <a:gd name="T52" fmla="*/ 0 w 2"/>
                <a:gd name="T53" fmla="*/ 2147482112 h 2"/>
                <a:gd name="T54" fmla="*/ 0 w 2"/>
                <a:gd name="T55" fmla="*/ 2147482112 h 2"/>
                <a:gd name="T56" fmla="*/ 0 w 2"/>
                <a:gd name="T57" fmla="*/ 2147482112 h 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"/>
                <a:gd name="T88" fmla="*/ 0 h 2"/>
                <a:gd name="T89" fmla="*/ 2 w 2"/>
                <a:gd name="T90" fmla="*/ 2 h 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26" name="Freeform 846"/>
            <p:cNvSpPr>
              <a:spLocks/>
            </p:cNvSpPr>
            <p:nvPr/>
          </p:nvSpPr>
          <p:spPr bwMode="auto">
            <a:xfrm>
              <a:off x="1569" y="1490"/>
              <a:ext cx="2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2147482112 h 2"/>
                <a:gd name="T4" fmla="*/ 0 w 2"/>
                <a:gd name="T5" fmla="*/ 2147482112 h 2"/>
                <a:gd name="T6" fmla="*/ 0 w 2"/>
                <a:gd name="T7" fmla="*/ 2147482112 h 2"/>
                <a:gd name="T8" fmla="*/ 0 w 2"/>
                <a:gd name="T9" fmla="*/ 0 h 2"/>
                <a:gd name="T10" fmla="*/ 2147482112 w 2"/>
                <a:gd name="T11" fmla="*/ 0 h 2"/>
                <a:gd name="T12" fmla="*/ 2147482112 w 2"/>
                <a:gd name="T13" fmla="*/ 0 h 2"/>
                <a:gd name="T14" fmla="*/ 2147482112 w 2"/>
                <a:gd name="T15" fmla="*/ 0 h 2"/>
                <a:gd name="T16" fmla="*/ 2147482112 w 2"/>
                <a:gd name="T17" fmla="*/ 0 h 2"/>
                <a:gd name="T18" fmla="*/ 2147482112 w 2"/>
                <a:gd name="T19" fmla="*/ 0 h 2"/>
                <a:gd name="T20" fmla="*/ 2147482112 w 2"/>
                <a:gd name="T21" fmla="*/ 0 h 2"/>
                <a:gd name="T22" fmla="*/ 2147482112 w 2"/>
                <a:gd name="T23" fmla="*/ 0 h 2"/>
                <a:gd name="T24" fmla="*/ 2147482112 w 2"/>
                <a:gd name="T25" fmla="*/ 0 h 2"/>
                <a:gd name="T26" fmla="*/ 2147482112 w 2"/>
                <a:gd name="T27" fmla="*/ 0 h 2"/>
                <a:gd name="T28" fmla="*/ 2147482112 w 2"/>
                <a:gd name="T29" fmla="*/ 0 h 2"/>
                <a:gd name="T30" fmla="*/ 2147482112 w 2"/>
                <a:gd name="T31" fmla="*/ 0 h 2"/>
                <a:gd name="T32" fmla="*/ 2147482112 w 2"/>
                <a:gd name="T33" fmla="*/ 0 h 2"/>
                <a:gd name="T34" fmla="*/ 2147482112 w 2"/>
                <a:gd name="T35" fmla="*/ 0 h 2"/>
                <a:gd name="T36" fmla="*/ 2147482112 w 2"/>
                <a:gd name="T37" fmla="*/ 0 h 2"/>
                <a:gd name="T38" fmla="*/ 2147482112 w 2"/>
                <a:gd name="T39" fmla="*/ 0 h 2"/>
                <a:gd name="T40" fmla="*/ 2147482112 w 2"/>
                <a:gd name="T41" fmla="*/ 0 h 2"/>
                <a:gd name="T42" fmla="*/ 0 w 2"/>
                <a:gd name="T43" fmla="*/ 0 h 2"/>
                <a:gd name="T44" fmla="*/ 0 w 2"/>
                <a:gd name="T45" fmla="*/ 0 h 2"/>
                <a:gd name="T46" fmla="*/ 0 w 2"/>
                <a:gd name="T47" fmla="*/ 0 h 2"/>
                <a:gd name="T48" fmla="*/ 0 w 2"/>
                <a:gd name="T49" fmla="*/ 2147482112 h 2"/>
                <a:gd name="T50" fmla="*/ 0 w 2"/>
                <a:gd name="T51" fmla="*/ 2147482112 h 2"/>
                <a:gd name="T52" fmla="*/ 0 w 2"/>
                <a:gd name="T53" fmla="*/ 2147482112 h 2"/>
                <a:gd name="T54" fmla="*/ 0 w 2"/>
                <a:gd name="T55" fmla="*/ 2147482112 h 2"/>
                <a:gd name="T56" fmla="*/ 0 w 2"/>
                <a:gd name="T57" fmla="*/ 2147482112 h 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"/>
                <a:gd name="T88" fmla="*/ 0 h 2"/>
                <a:gd name="T89" fmla="*/ 2 w 2"/>
                <a:gd name="T90" fmla="*/ 2 h 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27" name="Freeform 847"/>
            <p:cNvSpPr>
              <a:spLocks/>
            </p:cNvSpPr>
            <p:nvPr/>
          </p:nvSpPr>
          <p:spPr bwMode="auto">
            <a:xfrm>
              <a:off x="1571" y="1485"/>
              <a:ext cx="6" cy="1"/>
            </a:xfrm>
            <a:custGeom>
              <a:avLst/>
              <a:gdLst>
                <a:gd name="T0" fmla="*/ 0 w 5"/>
                <a:gd name="T1" fmla="*/ 1073741056 h 2"/>
                <a:gd name="T2" fmla="*/ 0 w 5"/>
                <a:gd name="T3" fmla="*/ 1073741056 h 2"/>
                <a:gd name="T4" fmla="*/ 2147483647 w 5"/>
                <a:gd name="T5" fmla="*/ 1073741056 h 2"/>
                <a:gd name="T6" fmla="*/ 2147483647 w 5"/>
                <a:gd name="T7" fmla="*/ 1073741056 h 2"/>
                <a:gd name="T8" fmla="*/ 2147483647 w 5"/>
                <a:gd name="T9" fmla="*/ 1073741056 h 2"/>
                <a:gd name="T10" fmla="*/ 2147483647 w 5"/>
                <a:gd name="T11" fmla="*/ 1073741056 h 2"/>
                <a:gd name="T12" fmla="*/ 2147483647 w 5"/>
                <a:gd name="T13" fmla="*/ 1073741056 h 2"/>
                <a:gd name="T14" fmla="*/ 2147483647 w 5"/>
                <a:gd name="T15" fmla="*/ 1073741056 h 2"/>
                <a:gd name="T16" fmla="*/ 2147483647 w 5"/>
                <a:gd name="T17" fmla="*/ 1073741056 h 2"/>
                <a:gd name="T18" fmla="*/ 2147483647 w 5"/>
                <a:gd name="T19" fmla="*/ 1073741056 h 2"/>
                <a:gd name="T20" fmla="*/ 2147483647 w 5"/>
                <a:gd name="T21" fmla="*/ 1073741056 h 2"/>
                <a:gd name="T22" fmla="*/ 2147483647 w 5"/>
                <a:gd name="T23" fmla="*/ 1073741056 h 2"/>
                <a:gd name="T24" fmla="*/ 2147483647 w 5"/>
                <a:gd name="T25" fmla="*/ 1073741056 h 2"/>
                <a:gd name="T26" fmla="*/ 2147483647 w 5"/>
                <a:gd name="T27" fmla="*/ 1073741056 h 2"/>
                <a:gd name="T28" fmla="*/ 2147483647 w 5"/>
                <a:gd name="T29" fmla="*/ 1073741056 h 2"/>
                <a:gd name="T30" fmla="*/ 2147483647 w 5"/>
                <a:gd name="T31" fmla="*/ 0 h 2"/>
                <a:gd name="T32" fmla="*/ 2147483647 w 5"/>
                <a:gd name="T33" fmla="*/ 0 h 2"/>
                <a:gd name="T34" fmla="*/ 2147483647 w 5"/>
                <a:gd name="T35" fmla="*/ 0 h 2"/>
                <a:gd name="T36" fmla="*/ 2147483647 w 5"/>
                <a:gd name="T37" fmla="*/ 0 h 2"/>
                <a:gd name="T38" fmla="*/ 2147483647 w 5"/>
                <a:gd name="T39" fmla="*/ 0 h 2"/>
                <a:gd name="T40" fmla="*/ 2147483647 w 5"/>
                <a:gd name="T41" fmla="*/ 0 h 2"/>
                <a:gd name="T42" fmla="*/ 2147483647 w 5"/>
                <a:gd name="T43" fmla="*/ 0 h 2"/>
                <a:gd name="T44" fmla="*/ 2147483647 w 5"/>
                <a:gd name="T45" fmla="*/ 0 h 2"/>
                <a:gd name="T46" fmla="*/ 2147483647 w 5"/>
                <a:gd name="T47" fmla="*/ 0 h 2"/>
                <a:gd name="T48" fmla="*/ 2147483647 w 5"/>
                <a:gd name="T49" fmla="*/ 0 h 2"/>
                <a:gd name="T50" fmla="*/ 2147483647 w 5"/>
                <a:gd name="T51" fmla="*/ 0 h 2"/>
                <a:gd name="T52" fmla="*/ 2147483647 w 5"/>
                <a:gd name="T53" fmla="*/ 0 h 2"/>
                <a:gd name="T54" fmla="*/ 2147483647 w 5"/>
                <a:gd name="T55" fmla="*/ 0 h 2"/>
                <a:gd name="T56" fmla="*/ 2147483647 w 5"/>
                <a:gd name="T57" fmla="*/ 0 h 2"/>
                <a:gd name="T58" fmla="*/ 2147483647 w 5"/>
                <a:gd name="T59" fmla="*/ 0 h 2"/>
                <a:gd name="T60" fmla="*/ 2147483647 w 5"/>
                <a:gd name="T61" fmla="*/ 0 h 2"/>
                <a:gd name="T62" fmla="*/ 2147483647 w 5"/>
                <a:gd name="T63" fmla="*/ 0 h 2"/>
                <a:gd name="T64" fmla="*/ 2147483647 w 5"/>
                <a:gd name="T65" fmla="*/ 1073741056 h 2"/>
                <a:gd name="T66" fmla="*/ 2147483647 w 5"/>
                <a:gd name="T67" fmla="*/ 1073741056 h 2"/>
                <a:gd name="T68" fmla="*/ 0 w 5"/>
                <a:gd name="T69" fmla="*/ 1073741056 h 2"/>
                <a:gd name="T70" fmla="*/ 0 w 5"/>
                <a:gd name="T71" fmla="*/ 1073741056 h 2"/>
                <a:gd name="T72" fmla="*/ 0 w 5"/>
                <a:gd name="T73" fmla="*/ 1073741056 h 2"/>
                <a:gd name="T74" fmla="*/ 0 w 5"/>
                <a:gd name="T75" fmla="*/ 1073741056 h 2"/>
                <a:gd name="T76" fmla="*/ 0 w 5"/>
                <a:gd name="T77" fmla="*/ 1073741056 h 2"/>
                <a:gd name="T78" fmla="*/ 0 w 5"/>
                <a:gd name="T79" fmla="*/ 1073741056 h 2"/>
                <a:gd name="T80" fmla="*/ 0 w 5"/>
                <a:gd name="T81" fmla="*/ 1073741056 h 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"/>
                <a:gd name="T124" fmla="*/ 0 h 2"/>
                <a:gd name="T125" fmla="*/ 5 w 5"/>
                <a:gd name="T126" fmla="*/ 2 h 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" h="2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28" name="Freeform 848"/>
            <p:cNvSpPr>
              <a:spLocks/>
            </p:cNvSpPr>
            <p:nvPr/>
          </p:nvSpPr>
          <p:spPr bwMode="auto">
            <a:xfrm>
              <a:off x="1571" y="1485"/>
              <a:ext cx="6" cy="1"/>
            </a:xfrm>
            <a:custGeom>
              <a:avLst/>
              <a:gdLst>
                <a:gd name="T0" fmla="*/ 0 w 5"/>
                <a:gd name="T1" fmla="*/ 1073741056 h 2"/>
                <a:gd name="T2" fmla="*/ 0 w 5"/>
                <a:gd name="T3" fmla="*/ 1073741056 h 2"/>
                <a:gd name="T4" fmla="*/ 2147483647 w 5"/>
                <a:gd name="T5" fmla="*/ 1073741056 h 2"/>
                <a:gd name="T6" fmla="*/ 2147483647 w 5"/>
                <a:gd name="T7" fmla="*/ 1073741056 h 2"/>
                <a:gd name="T8" fmla="*/ 2147483647 w 5"/>
                <a:gd name="T9" fmla="*/ 1073741056 h 2"/>
                <a:gd name="T10" fmla="*/ 2147483647 w 5"/>
                <a:gd name="T11" fmla="*/ 1073741056 h 2"/>
                <a:gd name="T12" fmla="*/ 2147483647 w 5"/>
                <a:gd name="T13" fmla="*/ 1073741056 h 2"/>
                <a:gd name="T14" fmla="*/ 2147483647 w 5"/>
                <a:gd name="T15" fmla="*/ 1073741056 h 2"/>
                <a:gd name="T16" fmla="*/ 2147483647 w 5"/>
                <a:gd name="T17" fmla="*/ 1073741056 h 2"/>
                <a:gd name="T18" fmla="*/ 2147483647 w 5"/>
                <a:gd name="T19" fmla="*/ 1073741056 h 2"/>
                <a:gd name="T20" fmla="*/ 2147483647 w 5"/>
                <a:gd name="T21" fmla="*/ 1073741056 h 2"/>
                <a:gd name="T22" fmla="*/ 2147483647 w 5"/>
                <a:gd name="T23" fmla="*/ 1073741056 h 2"/>
                <a:gd name="T24" fmla="*/ 2147483647 w 5"/>
                <a:gd name="T25" fmla="*/ 1073741056 h 2"/>
                <a:gd name="T26" fmla="*/ 2147483647 w 5"/>
                <a:gd name="T27" fmla="*/ 1073741056 h 2"/>
                <a:gd name="T28" fmla="*/ 2147483647 w 5"/>
                <a:gd name="T29" fmla="*/ 1073741056 h 2"/>
                <a:gd name="T30" fmla="*/ 2147483647 w 5"/>
                <a:gd name="T31" fmla="*/ 0 h 2"/>
                <a:gd name="T32" fmla="*/ 2147483647 w 5"/>
                <a:gd name="T33" fmla="*/ 0 h 2"/>
                <a:gd name="T34" fmla="*/ 2147483647 w 5"/>
                <a:gd name="T35" fmla="*/ 0 h 2"/>
                <a:gd name="T36" fmla="*/ 2147483647 w 5"/>
                <a:gd name="T37" fmla="*/ 0 h 2"/>
                <a:gd name="T38" fmla="*/ 2147483647 w 5"/>
                <a:gd name="T39" fmla="*/ 0 h 2"/>
                <a:gd name="T40" fmla="*/ 2147483647 w 5"/>
                <a:gd name="T41" fmla="*/ 0 h 2"/>
                <a:gd name="T42" fmla="*/ 2147483647 w 5"/>
                <a:gd name="T43" fmla="*/ 0 h 2"/>
                <a:gd name="T44" fmla="*/ 2147483647 w 5"/>
                <a:gd name="T45" fmla="*/ 0 h 2"/>
                <a:gd name="T46" fmla="*/ 2147483647 w 5"/>
                <a:gd name="T47" fmla="*/ 0 h 2"/>
                <a:gd name="T48" fmla="*/ 2147483647 w 5"/>
                <a:gd name="T49" fmla="*/ 0 h 2"/>
                <a:gd name="T50" fmla="*/ 2147483647 w 5"/>
                <a:gd name="T51" fmla="*/ 0 h 2"/>
                <a:gd name="T52" fmla="*/ 2147483647 w 5"/>
                <a:gd name="T53" fmla="*/ 0 h 2"/>
                <a:gd name="T54" fmla="*/ 2147483647 w 5"/>
                <a:gd name="T55" fmla="*/ 0 h 2"/>
                <a:gd name="T56" fmla="*/ 2147483647 w 5"/>
                <a:gd name="T57" fmla="*/ 0 h 2"/>
                <a:gd name="T58" fmla="*/ 2147483647 w 5"/>
                <a:gd name="T59" fmla="*/ 0 h 2"/>
                <a:gd name="T60" fmla="*/ 2147483647 w 5"/>
                <a:gd name="T61" fmla="*/ 0 h 2"/>
                <a:gd name="T62" fmla="*/ 2147483647 w 5"/>
                <a:gd name="T63" fmla="*/ 0 h 2"/>
                <a:gd name="T64" fmla="*/ 2147483647 w 5"/>
                <a:gd name="T65" fmla="*/ 1073741056 h 2"/>
                <a:gd name="T66" fmla="*/ 2147483647 w 5"/>
                <a:gd name="T67" fmla="*/ 1073741056 h 2"/>
                <a:gd name="T68" fmla="*/ 0 w 5"/>
                <a:gd name="T69" fmla="*/ 1073741056 h 2"/>
                <a:gd name="T70" fmla="*/ 0 w 5"/>
                <a:gd name="T71" fmla="*/ 1073741056 h 2"/>
                <a:gd name="T72" fmla="*/ 0 w 5"/>
                <a:gd name="T73" fmla="*/ 1073741056 h 2"/>
                <a:gd name="T74" fmla="*/ 0 w 5"/>
                <a:gd name="T75" fmla="*/ 1073741056 h 2"/>
                <a:gd name="T76" fmla="*/ 0 w 5"/>
                <a:gd name="T77" fmla="*/ 1073741056 h 2"/>
                <a:gd name="T78" fmla="*/ 0 w 5"/>
                <a:gd name="T79" fmla="*/ 1073741056 h 2"/>
                <a:gd name="T80" fmla="*/ 0 w 5"/>
                <a:gd name="T81" fmla="*/ 1073741056 h 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"/>
                <a:gd name="T124" fmla="*/ 0 h 2"/>
                <a:gd name="T125" fmla="*/ 5 w 5"/>
                <a:gd name="T126" fmla="*/ 2 h 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" h="2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29" name="Freeform 849"/>
            <p:cNvSpPr>
              <a:spLocks/>
            </p:cNvSpPr>
            <p:nvPr/>
          </p:nvSpPr>
          <p:spPr bwMode="auto">
            <a:xfrm>
              <a:off x="1309" y="1222"/>
              <a:ext cx="87" cy="34"/>
            </a:xfrm>
            <a:custGeom>
              <a:avLst/>
              <a:gdLst>
                <a:gd name="T0" fmla="*/ 2147483647 w 74"/>
                <a:gd name="T1" fmla="*/ 0 h 31"/>
                <a:gd name="T2" fmla="*/ 2147483647 w 74"/>
                <a:gd name="T3" fmla="*/ 2147483647 h 31"/>
                <a:gd name="T4" fmla="*/ 2147483647 w 74"/>
                <a:gd name="T5" fmla="*/ 0 h 31"/>
                <a:gd name="T6" fmla="*/ 2147483647 w 74"/>
                <a:gd name="T7" fmla="*/ 2147483647 h 31"/>
                <a:gd name="T8" fmla="*/ 2147483647 w 74"/>
                <a:gd name="T9" fmla="*/ 2147483647 h 31"/>
                <a:gd name="T10" fmla="*/ 2147483647 w 74"/>
                <a:gd name="T11" fmla="*/ 2147483647 h 31"/>
                <a:gd name="T12" fmla="*/ 2147483647 w 74"/>
                <a:gd name="T13" fmla="*/ 2147483647 h 31"/>
                <a:gd name="T14" fmla="*/ 2147483647 w 74"/>
                <a:gd name="T15" fmla="*/ 2147483647 h 31"/>
                <a:gd name="T16" fmla="*/ 2147483647 w 74"/>
                <a:gd name="T17" fmla="*/ 2147483647 h 31"/>
                <a:gd name="T18" fmla="*/ 2147483647 w 74"/>
                <a:gd name="T19" fmla="*/ 2147483647 h 31"/>
                <a:gd name="T20" fmla="*/ 2147483647 w 74"/>
                <a:gd name="T21" fmla="*/ 2147483647 h 31"/>
                <a:gd name="T22" fmla="*/ 2147483647 w 74"/>
                <a:gd name="T23" fmla="*/ 2147483647 h 31"/>
                <a:gd name="T24" fmla="*/ 0 w 74"/>
                <a:gd name="T25" fmla="*/ 2147483647 h 31"/>
                <a:gd name="T26" fmla="*/ 2147483647 w 74"/>
                <a:gd name="T27" fmla="*/ 2147483647 h 31"/>
                <a:gd name="T28" fmla="*/ 0 w 74"/>
                <a:gd name="T29" fmla="*/ 2147483647 h 31"/>
                <a:gd name="T30" fmla="*/ 0 w 74"/>
                <a:gd name="T31" fmla="*/ 2147483647 h 31"/>
                <a:gd name="T32" fmla="*/ 2147483647 w 74"/>
                <a:gd name="T33" fmla="*/ 2147483647 h 31"/>
                <a:gd name="T34" fmla="*/ 0 w 74"/>
                <a:gd name="T35" fmla="*/ 2147483647 h 31"/>
                <a:gd name="T36" fmla="*/ 0 w 74"/>
                <a:gd name="T37" fmla="*/ 2147483647 h 31"/>
                <a:gd name="T38" fmla="*/ 2147483647 w 74"/>
                <a:gd name="T39" fmla="*/ 2147483647 h 31"/>
                <a:gd name="T40" fmla="*/ 2147483647 w 74"/>
                <a:gd name="T41" fmla="*/ 2147483647 h 31"/>
                <a:gd name="T42" fmla="*/ 2147483647 w 74"/>
                <a:gd name="T43" fmla="*/ 2147483647 h 31"/>
                <a:gd name="T44" fmla="*/ 2147483647 w 74"/>
                <a:gd name="T45" fmla="*/ 2147483647 h 31"/>
                <a:gd name="T46" fmla="*/ 2147483647 w 74"/>
                <a:gd name="T47" fmla="*/ 2147483647 h 31"/>
                <a:gd name="T48" fmla="*/ 2147483647 w 74"/>
                <a:gd name="T49" fmla="*/ 2147483647 h 31"/>
                <a:gd name="T50" fmla="*/ 2147483647 w 74"/>
                <a:gd name="T51" fmla="*/ 2147483647 h 31"/>
                <a:gd name="T52" fmla="*/ 2147483647 w 74"/>
                <a:gd name="T53" fmla="*/ 2147483647 h 31"/>
                <a:gd name="T54" fmla="*/ 2147483647 w 74"/>
                <a:gd name="T55" fmla="*/ 2147483647 h 31"/>
                <a:gd name="T56" fmla="*/ 2147483647 w 74"/>
                <a:gd name="T57" fmla="*/ 2147483647 h 31"/>
                <a:gd name="T58" fmla="*/ 2147483647 w 74"/>
                <a:gd name="T59" fmla="*/ 2147483647 h 31"/>
                <a:gd name="T60" fmla="*/ 2147483647 w 74"/>
                <a:gd name="T61" fmla="*/ 2147483647 h 31"/>
                <a:gd name="T62" fmla="*/ 2147483647 w 74"/>
                <a:gd name="T63" fmla="*/ 2147483647 h 31"/>
                <a:gd name="T64" fmla="*/ 2147483647 w 74"/>
                <a:gd name="T65" fmla="*/ 2147483647 h 31"/>
                <a:gd name="T66" fmla="*/ 2147483647 w 74"/>
                <a:gd name="T67" fmla="*/ 2147483647 h 31"/>
                <a:gd name="T68" fmla="*/ 2147483647 w 74"/>
                <a:gd name="T69" fmla="*/ 2147483647 h 31"/>
                <a:gd name="T70" fmla="*/ 2147483647 w 74"/>
                <a:gd name="T71" fmla="*/ 2147483647 h 31"/>
                <a:gd name="T72" fmla="*/ 2147483647 w 74"/>
                <a:gd name="T73" fmla="*/ 2147483647 h 31"/>
                <a:gd name="T74" fmla="*/ 2147483647 w 74"/>
                <a:gd name="T75" fmla="*/ 2147483647 h 31"/>
                <a:gd name="T76" fmla="*/ 2147483647 w 74"/>
                <a:gd name="T77" fmla="*/ 2147483647 h 31"/>
                <a:gd name="T78" fmla="*/ 2147483647 w 74"/>
                <a:gd name="T79" fmla="*/ 2147483647 h 31"/>
                <a:gd name="T80" fmla="*/ 2147483647 w 74"/>
                <a:gd name="T81" fmla="*/ 2147483647 h 31"/>
                <a:gd name="T82" fmla="*/ 2147483647 w 74"/>
                <a:gd name="T83" fmla="*/ 2147483647 h 31"/>
                <a:gd name="T84" fmla="*/ 2147483647 w 74"/>
                <a:gd name="T85" fmla="*/ 2147483647 h 31"/>
                <a:gd name="T86" fmla="*/ 2147483647 w 74"/>
                <a:gd name="T87" fmla="*/ 2147483647 h 31"/>
                <a:gd name="T88" fmla="*/ 2147483647 w 74"/>
                <a:gd name="T89" fmla="*/ 2147483647 h 31"/>
                <a:gd name="T90" fmla="*/ 2147483647 w 74"/>
                <a:gd name="T91" fmla="*/ 2147483647 h 31"/>
                <a:gd name="T92" fmla="*/ 2147483647 w 74"/>
                <a:gd name="T93" fmla="*/ 2147483647 h 31"/>
                <a:gd name="T94" fmla="*/ 2147483647 w 74"/>
                <a:gd name="T95" fmla="*/ 2147483647 h 31"/>
                <a:gd name="T96" fmla="*/ 2147483647 w 74"/>
                <a:gd name="T97" fmla="*/ 2147483647 h 31"/>
                <a:gd name="T98" fmla="*/ 2147483647 w 74"/>
                <a:gd name="T99" fmla="*/ 2147483647 h 31"/>
                <a:gd name="T100" fmla="*/ 2147483647 w 74"/>
                <a:gd name="T101" fmla="*/ 2147483647 h 31"/>
                <a:gd name="T102" fmla="*/ 2147483647 w 74"/>
                <a:gd name="T103" fmla="*/ 2147483647 h 31"/>
                <a:gd name="T104" fmla="*/ 2147483647 w 74"/>
                <a:gd name="T105" fmla="*/ 2147483647 h 31"/>
                <a:gd name="T106" fmla="*/ 2147483647 w 74"/>
                <a:gd name="T107" fmla="*/ 2147483647 h 31"/>
                <a:gd name="T108" fmla="*/ 2147483647 w 74"/>
                <a:gd name="T109" fmla="*/ 2147483647 h 31"/>
                <a:gd name="T110" fmla="*/ 2147483647 w 74"/>
                <a:gd name="T111" fmla="*/ 0 h 3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4"/>
                <a:gd name="T169" fmla="*/ 0 h 31"/>
                <a:gd name="T170" fmla="*/ 74 w 74"/>
                <a:gd name="T171" fmla="*/ 31 h 3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4" h="31">
                  <a:moveTo>
                    <a:pt x="34" y="0"/>
                  </a:moveTo>
                  <a:lnTo>
                    <a:pt x="34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3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7" y="3"/>
                  </a:lnTo>
                  <a:lnTo>
                    <a:pt x="15" y="3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8" y="5"/>
                  </a:lnTo>
                  <a:lnTo>
                    <a:pt x="10" y="5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0" y="7"/>
                  </a:lnTo>
                  <a:lnTo>
                    <a:pt x="8" y="7"/>
                  </a:lnTo>
                  <a:lnTo>
                    <a:pt x="5" y="5"/>
                  </a:lnTo>
                  <a:lnTo>
                    <a:pt x="3" y="5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10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5" y="22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8" y="26"/>
                  </a:lnTo>
                  <a:lnTo>
                    <a:pt x="8" y="29"/>
                  </a:lnTo>
                  <a:lnTo>
                    <a:pt x="10" y="29"/>
                  </a:lnTo>
                  <a:lnTo>
                    <a:pt x="12" y="29"/>
                  </a:lnTo>
                  <a:lnTo>
                    <a:pt x="10" y="29"/>
                  </a:lnTo>
                  <a:lnTo>
                    <a:pt x="8" y="29"/>
                  </a:lnTo>
                  <a:lnTo>
                    <a:pt x="8" y="31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5" y="29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22" y="29"/>
                  </a:lnTo>
                  <a:lnTo>
                    <a:pt x="22" y="31"/>
                  </a:lnTo>
                  <a:lnTo>
                    <a:pt x="22" y="29"/>
                  </a:lnTo>
                  <a:lnTo>
                    <a:pt x="24" y="29"/>
                  </a:lnTo>
                  <a:lnTo>
                    <a:pt x="22" y="29"/>
                  </a:lnTo>
                  <a:lnTo>
                    <a:pt x="19" y="29"/>
                  </a:lnTo>
                  <a:lnTo>
                    <a:pt x="22" y="29"/>
                  </a:lnTo>
                  <a:lnTo>
                    <a:pt x="24" y="29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9" y="24"/>
                  </a:lnTo>
                  <a:lnTo>
                    <a:pt x="31" y="24"/>
                  </a:lnTo>
                  <a:lnTo>
                    <a:pt x="29" y="22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4" y="19"/>
                  </a:lnTo>
                  <a:lnTo>
                    <a:pt x="22" y="19"/>
                  </a:lnTo>
                  <a:lnTo>
                    <a:pt x="19" y="19"/>
                  </a:lnTo>
                  <a:lnTo>
                    <a:pt x="22" y="19"/>
                  </a:lnTo>
                  <a:lnTo>
                    <a:pt x="24" y="19"/>
                  </a:lnTo>
                  <a:lnTo>
                    <a:pt x="26" y="19"/>
                  </a:lnTo>
                  <a:lnTo>
                    <a:pt x="29" y="19"/>
                  </a:lnTo>
                  <a:lnTo>
                    <a:pt x="31" y="19"/>
                  </a:lnTo>
                  <a:lnTo>
                    <a:pt x="34" y="19"/>
                  </a:lnTo>
                  <a:lnTo>
                    <a:pt x="36" y="19"/>
                  </a:lnTo>
                  <a:lnTo>
                    <a:pt x="38" y="19"/>
                  </a:lnTo>
                  <a:lnTo>
                    <a:pt x="41" y="19"/>
                  </a:lnTo>
                  <a:lnTo>
                    <a:pt x="43" y="19"/>
                  </a:lnTo>
                  <a:lnTo>
                    <a:pt x="45" y="19"/>
                  </a:lnTo>
                  <a:lnTo>
                    <a:pt x="48" y="19"/>
                  </a:lnTo>
                  <a:lnTo>
                    <a:pt x="50" y="19"/>
                  </a:lnTo>
                  <a:lnTo>
                    <a:pt x="52" y="19"/>
                  </a:lnTo>
                  <a:lnTo>
                    <a:pt x="52" y="17"/>
                  </a:lnTo>
                  <a:lnTo>
                    <a:pt x="55" y="17"/>
                  </a:lnTo>
                  <a:lnTo>
                    <a:pt x="57" y="15"/>
                  </a:lnTo>
                  <a:lnTo>
                    <a:pt x="60" y="15"/>
                  </a:lnTo>
                  <a:lnTo>
                    <a:pt x="57" y="15"/>
                  </a:lnTo>
                  <a:lnTo>
                    <a:pt x="55" y="12"/>
                  </a:lnTo>
                  <a:lnTo>
                    <a:pt x="57" y="12"/>
                  </a:lnTo>
                  <a:lnTo>
                    <a:pt x="60" y="12"/>
                  </a:lnTo>
                  <a:lnTo>
                    <a:pt x="62" y="12"/>
                  </a:lnTo>
                  <a:lnTo>
                    <a:pt x="62" y="10"/>
                  </a:lnTo>
                  <a:lnTo>
                    <a:pt x="64" y="10"/>
                  </a:lnTo>
                  <a:lnTo>
                    <a:pt x="67" y="10"/>
                  </a:lnTo>
                  <a:lnTo>
                    <a:pt x="67" y="7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1" y="5"/>
                  </a:lnTo>
                  <a:lnTo>
                    <a:pt x="74" y="5"/>
                  </a:lnTo>
                  <a:lnTo>
                    <a:pt x="71" y="5"/>
                  </a:lnTo>
                  <a:lnTo>
                    <a:pt x="71" y="3"/>
                  </a:lnTo>
                  <a:lnTo>
                    <a:pt x="69" y="3"/>
                  </a:lnTo>
                  <a:lnTo>
                    <a:pt x="67" y="3"/>
                  </a:lnTo>
                  <a:lnTo>
                    <a:pt x="64" y="3"/>
                  </a:lnTo>
                  <a:lnTo>
                    <a:pt x="62" y="3"/>
                  </a:lnTo>
                  <a:lnTo>
                    <a:pt x="60" y="3"/>
                  </a:lnTo>
                  <a:lnTo>
                    <a:pt x="57" y="3"/>
                  </a:lnTo>
                  <a:lnTo>
                    <a:pt x="55" y="3"/>
                  </a:lnTo>
                  <a:lnTo>
                    <a:pt x="52" y="3"/>
                  </a:lnTo>
                  <a:lnTo>
                    <a:pt x="50" y="3"/>
                  </a:lnTo>
                  <a:lnTo>
                    <a:pt x="48" y="3"/>
                  </a:lnTo>
                  <a:lnTo>
                    <a:pt x="45" y="3"/>
                  </a:lnTo>
                  <a:lnTo>
                    <a:pt x="43" y="3"/>
                  </a:lnTo>
                  <a:lnTo>
                    <a:pt x="41" y="3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30" name="Freeform 850"/>
            <p:cNvSpPr>
              <a:spLocks/>
            </p:cNvSpPr>
            <p:nvPr/>
          </p:nvSpPr>
          <p:spPr bwMode="auto">
            <a:xfrm>
              <a:off x="1309" y="1222"/>
              <a:ext cx="87" cy="34"/>
            </a:xfrm>
            <a:custGeom>
              <a:avLst/>
              <a:gdLst>
                <a:gd name="T0" fmla="*/ 2147483647 w 74"/>
                <a:gd name="T1" fmla="*/ 0 h 31"/>
                <a:gd name="T2" fmla="*/ 2147483647 w 74"/>
                <a:gd name="T3" fmla="*/ 2147483647 h 31"/>
                <a:gd name="T4" fmla="*/ 2147483647 w 74"/>
                <a:gd name="T5" fmla="*/ 0 h 31"/>
                <a:gd name="T6" fmla="*/ 2147483647 w 74"/>
                <a:gd name="T7" fmla="*/ 2147483647 h 31"/>
                <a:gd name="T8" fmla="*/ 2147483647 w 74"/>
                <a:gd name="T9" fmla="*/ 2147483647 h 31"/>
                <a:gd name="T10" fmla="*/ 2147483647 w 74"/>
                <a:gd name="T11" fmla="*/ 2147483647 h 31"/>
                <a:gd name="T12" fmla="*/ 2147483647 w 74"/>
                <a:gd name="T13" fmla="*/ 2147483647 h 31"/>
                <a:gd name="T14" fmla="*/ 2147483647 w 74"/>
                <a:gd name="T15" fmla="*/ 2147483647 h 31"/>
                <a:gd name="T16" fmla="*/ 2147483647 w 74"/>
                <a:gd name="T17" fmla="*/ 2147483647 h 31"/>
                <a:gd name="T18" fmla="*/ 2147483647 w 74"/>
                <a:gd name="T19" fmla="*/ 2147483647 h 31"/>
                <a:gd name="T20" fmla="*/ 2147483647 w 74"/>
                <a:gd name="T21" fmla="*/ 2147483647 h 31"/>
                <a:gd name="T22" fmla="*/ 2147483647 w 74"/>
                <a:gd name="T23" fmla="*/ 2147483647 h 31"/>
                <a:gd name="T24" fmla="*/ 0 w 74"/>
                <a:gd name="T25" fmla="*/ 2147483647 h 31"/>
                <a:gd name="T26" fmla="*/ 2147483647 w 74"/>
                <a:gd name="T27" fmla="*/ 2147483647 h 31"/>
                <a:gd name="T28" fmla="*/ 0 w 74"/>
                <a:gd name="T29" fmla="*/ 2147483647 h 31"/>
                <a:gd name="T30" fmla="*/ 0 w 74"/>
                <a:gd name="T31" fmla="*/ 2147483647 h 31"/>
                <a:gd name="T32" fmla="*/ 2147483647 w 74"/>
                <a:gd name="T33" fmla="*/ 2147483647 h 31"/>
                <a:gd name="T34" fmla="*/ 0 w 74"/>
                <a:gd name="T35" fmla="*/ 2147483647 h 31"/>
                <a:gd name="T36" fmla="*/ 0 w 74"/>
                <a:gd name="T37" fmla="*/ 2147483647 h 31"/>
                <a:gd name="T38" fmla="*/ 2147483647 w 74"/>
                <a:gd name="T39" fmla="*/ 2147483647 h 31"/>
                <a:gd name="T40" fmla="*/ 2147483647 w 74"/>
                <a:gd name="T41" fmla="*/ 2147483647 h 31"/>
                <a:gd name="T42" fmla="*/ 2147483647 w 74"/>
                <a:gd name="T43" fmla="*/ 2147483647 h 31"/>
                <a:gd name="T44" fmla="*/ 2147483647 w 74"/>
                <a:gd name="T45" fmla="*/ 2147483647 h 31"/>
                <a:gd name="T46" fmla="*/ 2147483647 w 74"/>
                <a:gd name="T47" fmla="*/ 2147483647 h 31"/>
                <a:gd name="T48" fmla="*/ 2147483647 w 74"/>
                <a:gd name="T49" fmla="*/ 2147483647 h 31"/>
                <a:gd name="T50" fmla="*/ 2147483647 w 74"/>
                <a:gd name="T51" fmla="*/ 2147483647 h 31"/>
                <a:gd name="T52" fmla="*/ 2147483647 w 74"/>
                <a:gd name="T53" fmla="*/ 2147483647 h 31"/>
                <a:gd name="T54" fmla="*/ 2147483647 w 74"/>
                <a:gd name="T55" fmla="*/ 2147483647 h 31"/>
                <a:gd name="T56" fmla="*/ 2147483647 w 74"/>
                <a:gd name="T57" fmla="*/ 2147483647 h 31"/>
                <a:gd name="T58" fmla="*/ 2147483647 w 74"/>
                <a:gd name="T59" fmla="*/ 2147483647 h 31"/>
                <a:gd name="T60" fmla="*/ 2147483647 w 74"/>
                <a:gd name="T61" fmla="*/ 2147483647 h 31"/>
                <a:gd name="T62" fmla="*/ 2147483647 w 74"/>
                <a:gd name="T63" fmla="*/ 2147483647 h 31"/>
                <a:gd name="T64" fmla="*/ 2147483647 w 74"/>
                <a:gd name="T65" fmla="*/ 2147483647 h 31"/>
                <a:gd name="T66" fmla="*/ 2147483647 w 74"/>
                <a:gd name="T67" fmla="*/ 2147483647 h 31"/>
                <a:gd name="T68" fmla="*/ 2147483647 w 74"/>
                <a:gd name="T69" fmla="*/ 2147483647 h 31"/>
                <a:gd name="T70" fmla="*/ 2147483647 w 74"/>
                <a:gd name="T71" fmla="*/ 2147483647 h 31"/>
                <a:gd name="T72" fmla="*/ 2147483647 w 74"/>
                <a:gd name="T73" fmla="*/ 2147483647 h 31"/>
                <a:gd name="T74" fmla="*/ 2147483647 w 74"/>
                <a:gd name="T75" fmla="*/ 2147483647 h 31"/>
                <a:gd name="T76" fmla="*/ 2147483647 w 74"/>
                <a:gd name="T77" fmla="*/ 2147483647 h 31"/>
                <a:gd name="T78" fmla="*/ 2147483647 w 74"/>
                <a:gd name="T79" fmla="*/ 2147483647 h 31"/>
                <a:gd name="T80" fmla="*/ 2147483647 w 74"/>
                <a:gd name="T81" fmla="*/ 2147483647 h 31"/>
                <a:gd name="T82" fmla="*/ 2147483647 w 74"/>
                <a:gd name="T83" fmla="*/ 2147483647 h 31"/>
                <a:gd name="T84" fmla="*/ 2147483647 w 74"/>
                <a:gd name="T85" fmla="*/ 2147483647 h 31"/>
                <a:gd name="T86" fmla="*/ 2147483647 w 74"/>
                <a:gd name="T87" fmla="*/ 2147483647 h 31"/>
                <a:gd name="T88" fmla="*/ 2147483647 w 74"/>
                <a:gd name="T89" fmla="*/ 2147483647 h 31"/>
                <a:gd name="T90" fmla="*/ 2147483647 w 74"/>
                <a:gd name="T91" fmla="*/ 2147483647 h 31"/>
                <a:gd name="T92" fmla="*/ 2147483647 w 74"/>
                <a:gd name="T93" fmla="*/ 2147483647 h 31"/>
                <a:gd name="T94" fmla="*/ 2147483647 w 74"/>
                <a:gd name="T95" fmla="*/ 2147483647 h 31"/>
                <a:gd name="T96" fmla="*/ 2147483647 w 74"/>
                <a:gd name="T97" fmla="*/ 2147483647 h 31"/>
                <a:gd name="T98" fmla="*/ 2147483647 w 74"/>
                <a:gd name="T99" fmla="*/ 2147483647 h 31"/>
                <a:gd name="T100" fmla="*/ 2147483647 w 74"/>
                <a:gd name="T101" fmla="*/ 2147483647 h 31"/>
                <a:gd name="T102" fmla="*/ 2147483647 w 74"/>
                <a:gd name="T103" fmla="*/ 2147483647 h 31"/>
                <a:gd name="T104" fmla="*/ 2147483647 w 74"/>
                <a:gd name="T105" fmla="*/ 2147483647 h 31"/>
                <a:gd name="T106" fmla="*/ 2147483647 w 74"/>
                <a:gd name="T107" fmla="*/ 2147483647 h 31"/>
                <a:gd name="T108" fmla="*/ 2147483647 w 74"/>
                <a:gd name="T109" fmla="*/ 2147483647 h 31"/>
                <a:gd name="T110" fmla="*/ 2147483647 w 74"/>
                <a:gd name="T111" fmla="*/ 0 h 3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4"/>
                <a:gd name="T169" fmla="*/ 0 h 31"/>
                <a:gd name="T170" fmla="*/ 74 w 74"/>
                <a:gd name="T171" fmla="*/ 31 h 3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4" h="31">
                  <a:moveTo>
                    <a:pt x="34" y="0"/>
                  </a:moveTo>
                  <a:lnTo>
                    <a:pt x="34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3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7" y="3"/>
                  </a:lnTo>
                  <a:lnTo>
                    <a:pt x="15" y="3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8" y="5"/>
                  </a:lnTo>
                  <a:lnTo>
                    <a:pt x="10" y="5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0" y="7"/>
                  </a:lnTo>
                  <a:lnTo>
                    <a:pt x="8" y="7"/>
                  </a:lnTo>
                  <a:lnTo>
                    <a:pt x="5" y="5"/>
                  </a:lnTo>
                  <a:lnTo>
                    <a:pt x="3" y="5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10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5" y="22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8" y="26"/>
                  </a:lnTo>
                  <a:lnTo>
                    <a:pt x="8" y="29"/>
                  </a:lnTo>
                  <a:lnTo>
                    <a:pt x="10" y="29"/>
                  </a:lnTo>
                  <a:lnTo>
                    <a:pt x="12" y="29"/>
                  </a:lnTo>
                  <a:lnTo>
                    <a:pt x="10" y="29"/>
                  </a:lnTo>
                  <a:lnTo>
                    <a:pt x="8" y="29"/>
                  </a:lnTo>
                  <a:lnTo>
                    <a:pt x="8" y="31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5" y="29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22" y="29"/>
                  </a:lnTo>
                  <a:lnTo>
                    <a:pt x="22" y="31"/>
                  </a:lnTo>
                  <a:lnTo>
                    <a:pt x="22" y="29"/>
                  </a:lnTo>
                  <a:lnTo>
                    <a:pt x="24" y="29"/>
                  </a:lnTo>
                  <a:lnTo>
                    <a:pt x="22" y="29"/>
                  </a:lnTo>
                  <a:lnTo>
                    <a:pt x="19" y="29"/>
                  </a:lnTo>
                  <a:lnTo>
                    <a:pt x="22" y="29"/>
                  </a:lnTo>
                  <a:lnTo>
                    <a:pt x="24" y="29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9" y="24"/>
                  </a:lnTo>
                  <a:lnTo>
                    <a:pt x="31" y="24"/>
                  </a:lnTo>
                  <a:lnTo>
                    <a:pt x="29" y="22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4" y="19"/>
                  </a:lnTo>
                  <a:lnTo>
                    <a:pt x="22" y="19"/>
                  </a:lnTo>
                  <a:lnTo>
                    <a:pt x="19" y="19"/>
                  </a:lnTo>
                  <a:lnTo>
                    <a:pt x="22" y="19"/>
                  </a:lnTo>
                  <a:lnTo>
                    <a:pt x="24" y="19"/>
                  </a:lnTo>
                  <a:lnTo>
                    <a:pt x="26" y="19"/>
                  </a:lnTo>
                  <a:lnTo>
                    <a:pt x="29" y="19"/>
                  </a:lnTo>
                  <a:lnTo>
                    <a:pt x="31" y="19"/>
                  </a:lnTo>
                  <a:lnTo>
                    <a:pt x="34" y="19"/>
                  </a:lnTo>
                  <a:lnTo>
                    <a:pt x="36" y="19"/>
                  </a:lnTo>
                  <a:lnTo>
                    <a:pt x="38" y="19"/>
                  </a:lnTo>
                  <a:lnTo>
                    <a:pt x="41" y="19"/>
                  </a:lnTo>
                  <a:lnTo>
                    <a:pt x="43" y="19"/>
                  </a:lnTo>
                  <a:lnTo>
                    <a:pt x="45" y="19"/>
                  </a:lnTo>
                  <a:lnTo>
                    <a:pt x="48" y="19"/>
                  </a:lnTo>
                  <a:lnTo>
                    <a:pt x="50" y="19"/>
                  </a:lnTo>
                  <a:lnTo>
                    <a:pt x="52" y="19"/>
                  </a:lnTo>
                  <a:lnTo>
                    <a:pt x="52" y="17"/>
                  </a:lnTo>
                  <a:lnTo>
                    <a:pt x="55" y="17"/>
                  </a:lnTo>
                  <a:lnTo>
                    <a:pt x="57" y="15"/>
                  </a:lnTo>
                  <a:lnTo>
                    <a:pt x="60" y="15"/>
                  </a:lnTo>
                  <a:lnTo>
                    <a:pt x="57" y="15"/>
                  </a:lnTo>
                  <a:lnTo>
                    <a:pt x="55" y="12"/>
                  </a:lnTo>
                  <a:lnTo>
                    <a:pt x="57" y="12"/>
                  </a:lnTo>
                  <a:lnTo>
                    <a:pt x="60" y="12"/>
                  </a:lnTo>
                  <a:lnTo>
                    <a:pt x="62" y="12"/>
                  </a:lnTo>
                  <a:lnTo>
                    <a:pt x="62" y="10"/>
                  </a:lnTo>
                  <a:lnTo>
                    <a:pt x="64" y="10"/>
                  </a:lnTo>
                  <a:lnTo>
                    <a:pt x="67" y="10"/>
                  </a:lnTo>
                  <a:lnTo>
                    <a:pt x="67" y="7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1" y="5"/>
                  </a:lnTo>
                  <a:lnTo>
                    <a:pt x="74" y="5"/>
                  </a:lnTo>
                  <a:lnTo>
                    <a:pt x="71" y="5"/>
                  </a:lnTo>
                  <a:lnTo>
                    <a:pt x="71" y="3"/>
                  </a:lnTo>
                  <a:lnTo>
                    <a:pt x="69" y="3"/>
                  </a:lnTo>
                  <a:lnTo>
                    <a:pt x="67" y="3"/>
                  </a:lnTo>
                  <a:lnTo>
                    <a:pt x="64" y="3"/>
                  </a:lnTo>
                  <a:lnTo>
                    <a:pt x="62" y="3"/>
                  </a:lnTo>
                  <a:lnTo>
                    <a:pt x="60" y="3"/>
                  </a:lnTo>
                  <a:lnTo>
                    <a:pt x="57" y="3"/>
                  </a:lnTo>
                  <a:lnTo>
                    <a:pt x="55" y="3"/>
                  </a:lnTo>
                  <a:lnTo>
                    <a:pt x="52" y="3"/>
                  </a:lnTo>
                  <a:lnTo>
                    <a:pt x="50" y="3"/>
                  </a:lnTo>
                  <a:lnTo>
                    <a:pt x="48" y="3"/>
                  </a:lnTo>
                  <a:lnTo>
                    <a:pt x="45" y="3"/>
                  </a:lnTo>
                  <a:lnTo>
                    <a:pt x="43" y="3"/>
                  </a:lnTo>
                  <a:lnTo>
                    <a:pt x="41" y="3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31" name="Freeform 851"/>
            <p:cNvSpPr>
              <a:spLocks/>
            </p:cNvSpPr>
            <p:nvPr/>
          </p:nvSpPr>
          <p:spPr bwMode="auto">
            <a:xfrm>
              <a:off x="608" y="1256"/>
              <a:ext cx="1326" cy="443"/>
            </a:xfrm>
            <a:custGeom>
              <a:avLst/>
              <a:gdLst>
                <a:gd name="T0" fmla="*/ 2147483647 w 1141"/>
                <a:gd name="T1" fmla="*/ 2147483647 h 404"/>
                <a:gd name="T2" fmla="*/ 2147483647 w 1141"/>
                <a:gd name="T3" fmla="*/ 2147483647 h 404"/>
                <a:gd name="T4" fmla="*/ 2147483647 w 1141"/>
                <a:gd name="T5" fmla="*/ 2147483647 h 404"/>
                <a:gd name="T6" fmla="*/ 2147483647 w 1141"/>
                <a:gd name="T7" fmla="*/ 2147483647 h 404"/>
                <a:gd name="T8" fmla="*/ 2147483647 w 1141"/>
                <a:gd name="T9" fmla="*/ 2147483647 h 404"/>
                <a:gd name="T10" fmla="*/ 2147483647 w 1141"/>
                <a:gd name="T11" fmla="*/ 2147483647 h 404"/>
                <a:gd name="T12" fmla="*/ 2147483647 w 1141"/>
                <a:gd name="T13" fmla="*/ 2147483647 h 404"/>
                <a:gd name="T14" fmla="*/ 2147483647 w 1141"/>
                <a:gd name="T15" fmla="*/ 2147483647 h 404"/>
                <a:gd name="T16" fmla="*/ 2147483647 w 1141"/>
                <a:gd name="T17" fmla="*/ 2147483647 h 404"/>
                <a:gd name="T18" fmla="*/ 2147483647 w 1141"/>
                <a:gd name="T19" fmla="*/ 2147483647 h 404"/>
                <a:gd name="T20" fmla="*/ 2147483647 w 1141"/>
                <a:gd name="T21" fmla="*/ 2147483647 h 404"/>
                <a:gd name="T22" fmla="*/ 2147483647 w 1141"/>
                <a:gd name="T23" fmla="*/ 2147483647 h 404"/>
                <a:gd name="T24" fmla="*/ 2147483647 w 1141"/>
                <a:gd name="T25" fmla="*/ 2147483647 h 404"/>
                <a:gd name="T26" fmla="*/ 2147483647 w 1141"/>
                <a:gd name="T27" fmla="*/ 2147483647 h 404"/>
                <a:gd name="T28" fmla="*/ 2147483647 w 1141"/>
                <a:gd name="T29" fmla="*/ 2147483647 h 404"/>
                <a:gd name="T30" fmla="*/ 2147483647 w 1141"/>
                <a:gd name="T31" fmla="*/ 2147483647 h 404"/>
                <a:gd name="T32" fmla="*/ 2147483647 w 1141"/>
                <a:gd name="T33" fmla="*/ 2147483647 h 404"/>
                <a:gd name="T34" fmla="*/ 2147483647 w 1141"/>
                <a:gd name="T35" fmla="*/ 2147483647 h 404"/>
                <a:gd name="T36" fmla="*/ 2147483647 w 1141"/>
                <a:gd name="T37" fmla="*/ 2147483647 h 404"/>
                <a:gd name="T38" fmla="*/ 2147483647 w 1141"/>
                <a:gd name="T39" fmla="*/ 2147483647 h 404"/>
                <a:gd name="T40" fmla="*/ 2147483647 w 1141"/>
                <a:gd name="T41" fmla="*/ 2147483647 h 404"/>
                <a:gd name="T42" fmla="*/ 2147483647 w 1141"/>
                <a:gd name="T43" fmla="*/ 2147483647 h 404"/>
                <a:gd name="T44" fmla="*/ 2147483647 w 1141"/>
                <a:gd name="T45" fmla="*/ 2147483647 h 404"/>
                <a:gd name="T46" fmla="*/ 2147483647 w 1141"/>
                <a:gd name="T47" fmla="*/ 2147483647 h 404"/>
                <a:gd name="T48" fmla="*/ 2147483647 w 1141"/>
                <a:gd name="T49" fmla="*/ 2147483647 h 404"/>
                <a:gd name="T50" fmla="*/ 2147483647 w 1141"/>
                <a:gd name="T51" fmla="*/ 2147483647 h 404"/>
                <a:gd name="T52" fmla="*/ 2147483647 w 1141"/>
                <a:gd name="T53" fmla="*/ 2147483647 h 404"/>
                <a:gd name="T54" fmla="*/ 2147483647 w 1141"/>
                <a:gd name="T55" fmla="*/ 2147483647 h 404"/>
                <a:gd name="T56" fmla="*/ 2147483647 w 1141"/>
                <a:gd name="T57" fmla="*/ 2147483647 h 404"/>
                <a:gd name="T58" fmla="*/ 2147483647 w 1141"/>
                <a:gd name="T59" fmla="*/ 2147483647 h 404"/>
                <a:gd name="T60" fmla="*/ 2147483647 w 1141"/>
                <a:gd name="T61" fmla="*/ 2147483647 h 404"/>
                <a:gd name="T62" fmla="*/ 2147483647 w 1141"/>
                <a:gd name="T63" fmla="*/ 2147483647 h 404"/>
                <a:gd name="T64" fmla="*/ 2147483647 w 1141"/>
                <a:gd name="T65" fmla="*/ 2147483647 h 404"/>
                <a:gd name="T66" fmla="*/ 2147483647 w 1141"/>
                <a:gd name="T67" fmla="*/ 2147483647 h 404"/>
                <a:gd name="T68" fmla="*/ 2147483647 w 1141"/>
                <a:gd name="T69" fmla="*/ 2147483647 h 404"/>
                <a:gd name="T70" fmla="*/ 2147483647 w 1141"/>
                <a:gd name="T71" fmla="*/ 2147483647 h 404"/>
                <a:gd name="T72" fmla="*/ 2147483647 w 1141"/>
                <a:gd name="T73" fmla="*/ 2147483647 h 404"/>
                <a:gd name="T74" fmla="*/ 2147483647 w 1141"/>
                <a:gd name="T75" fmla="*/ 2147483647 h 404"/>
                <a:gd name="T76" fmla="*/ 2147483647 w 1141"/>
                <a:gd name="T77" fmla="*/ 2147483647 h 404"/>
                <a:gd name="T78" fmla="*/ 2147483647 w 1141"/>
                <a:gd name="T79" fmla="*/ 2147483647 h 404"/>
                <a:gd name="T80" fmla="*/ 2147483647 w 1141"/>
                <a:gd name="T81" fmla="*/ 2147483647 h 404"/>
                <a:gd name="T82" fmla="*/ 2147483647 w 1141"/>
                <a:gd name="T83" fmla="*/ 2147483647 h 404"/>
                <a:gd name="T84" fmla="*/ 2147483647 w 1141"/>
                <a:gd name="T85" fmla="*/ 2147483647 h 404"/>
                <a:gd name="T86" fmla="*/ 2147483647 w 1141"/>
                <a:gd name="T87" fmla="*/ 2147483647 h 404"/>
                <a:gd name="T88" fmla="*/ 2147483647 w 1141"/>
                <a:gd name="T89" fmla="*/ 2147483647 h 404"/>
                <a:gd name="T90" fmla="*/ 2147483647 w 1141"/>
                <a:gd name="T91" fmla="*/ 2147483647 h 404"/>
                <a:gd name="T92" fmla="*/ 2147483647 w 1141"/>
                <a:gd name="T93" fmla="*/ 2147483647 h 404"/>
                <a:gd name="T94" fmla="*/ 2147483647 w 1141"/>
                <a:gd name="T95" fmla="*/ 2147483647 h 404"/>
                <a:gd name="T96" fmla="*/ 2147483647 w 1141"/>
                <a:gd name="T97" fmla="*/ 2147483647 h 404"/>
                <a:gd name="T98" fmla="*/ 2147483647 w 1141"/>
                <a:gd name="T99" fmla="*/ 2147483647 h 404"/>
                <a:gd name="T100" fmla="*/ 2147483647 w 1141"/>
                <a:gd name="T101" fmla="*/ 2147483647 h 404"/>
                <a:gd name="T102" fmla="*/ 2147483647 w 1141"/>
                <a:gd name="T103" fmla="*/ 2147483647 h 404"/>
                <a:gd name="T104" fmla="*/ 2147483647 w 1141"/>
                <a:gd name="T105" fmla="*/ 2147483647 h 404"/>
                <a:gd name="T106" fmla="*/ 2147483647 w 1141"/>
                <a:gd name="T107" fmla="*/ 2147483647 h 404"/>
                <a:gd name="T108" fmla="*/ 2147483647 w 1141"/>
                <a:gd name="T109" fmla="*/ 2147483647 h 404"/>
                <a:gd name="T110" fmla="*/ 2147483647 w 1141"/>
                <a:gd name="T111" fmla="*/ 2147483647 h 404"/>
                <a:gd name="T112" fmla="*/ 2147483647 w 1141"/>
                <a:gd name="T113" fmla="*/ 2147483647 h 404"/>
                <a:gd name="T114" fmla="*/ 2147483647 w 1141"/>
                <a:gd name="T115" fmla="*/ 2147483647 h 404"/>
                <a:gd name="T116" fmla="*/ 2147483647 w 1141"/>
                <a:gd name="T117" fmla="*/ 2147483647 h 404"/>
                <a:gd name="T118" fmla="*/ 2147483647 w 1141"/>
                <a:gd name="T119" fmla="*/ 2147483647 h 404"/>
                <a:gd name="T120" fmla="*/ 2147483647 w 1141"/>
                <a:gd name="T121" fmla="*/ 2147483647 h 404"/>
                <a:gd name="T122" fmla="*/ 2147483647 w 1141"/>
                <a:gd name="T123" fmla="*/ 2147483647 h 40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41"/>
                <a:gd name="T187" fmla="*/ 0 h 404"/>
                <a:gd name="T188" fmla="*/ 1141 w 1141"/>
                <a:gd name="T189" fmla="*/ 404 h 40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41" h="404">
                  <a:moveTo>
                    <a:pt x="871" y="366"/>
                  </a:moveTo>
                  <a:lnTo>
                    <a:pt x="871" y="366"/>
                  </a:lnTo>
                  <a:lnTo>
                    <a:pt x="874" y="364"/>
                  </a:lnTo>
                  <a:lnTo>
                    <a:pt x="878" y="362"/>
                  </a:lnTo>
                  <a:lnTo>
                    <a:pt x="881" y="359"/>
                  </a:lnTo>
                  <a:lnTo>
                    <a:pt x="886" y="359"/>
                  </a:lnTo>
                  <a:lnTo>
                    <a:pt x="904" y="359"/>
                  </a:lnTo>
                  <a:lnTo>
                    <a:pt x="928" y="359"/>
                  </a:lnTo>
                  <a:lnTo>
                    <a:pt x="930" y="357"/>
                  </a:lnTo>
                  <a:lnTo>
                    <a:pt x="933" y="357"/>
                  </a:lnTo>
                  <a:lnTo>
                    <a:pt x="935" y="357"/>
                  </a:lnTo>
                  <a:lnTo>
                    <a:pt x="938" y="357"/>
                  </a:lnTo>
                  <a:lnTo>
                    <a:pt x="938" y="354"/>
                  </a:lnTo>
                  <a:lnTo>
                    <a:pt x="940" y="354"/>
                  </a:lnTo>
                  <a:lnTo>
                    <a:pt x="940" y="357"/>
                  </a:lnTo>
                  <a:lnTo>
                    <a:pt x="940" y="354"/>
                  </a:lnTo>
                  <a:lnTo>
                    <a:pt x="942" y="352"/>
                  </a:lnTo>
                  <a:lnTo>
                    <a:pt x="945" y="352"/>
                  </a:lnTo>
                  <a:lnTo>
                    <a:pt x="945" y="345"/>
                  </a:lnTo>
                  <a:lnTo>
                    <a:pt x="947" y="343"/>
                  </a:lnTo>
                  <a:lnTo>
                    <a:pt x="947" y="340"/>
                  </a:lnTo>
                  <a:lnTo>
                    <a:pt x="949" y="336"/>
                  </a:lnTo>
                  <a:lnTo>
                    <a:pt x="956" y="328"/>
                  </a:lnTo>
                  <a:lnTo>
                    <a:pt x="959" y="328"/>
                  </a:lnTo>
                  <a:lnTo>
                    <a:pt x="961" y="328"/>
                  </a:lnTo>
                  <a:lnTo>
                    <a:pt x="961" y="331"/>
                  </a:lnTo>
                  <a:lnTo>
                    <a:pt x="964" y="331"/>
                  </a:lnTo>
                  <a:lnTo>
                    <a:pt x="968" y="331"/>
                  </a:lnTo>
                  <a:lnTo>
                    <a:pt x="971" y="328"/>
                  </a:lnTo>
                  <a:lnTo>
                    <a:pt x="973" y="328"/>
                  </a:lnTo>
                  <a:lnTo>
                    <a:pt x="978" y="333"/>
                  </a:lnTo>
                  <a:lnTo>
                    <a:pt x="978" y="340"/>
                  </a:lnTo>
                  <a:lnTo>
                    <a:pt x="978" y="352"/>
                  </a:lnTo>
                  <a:lnTo>
                    <a:pt x="982" y="352"/>
                  </a:lnTo>
                  <a:lnTo>
                    <a:pt x="982" y="354"/>
                  </a:lnTo>
                  <a:lnTo>
                    <a:pt x="982" y="357"/>
                  </a:lnTo>
                  <a:lnTo>
                    <a:pt x="985" y="357"/>
                  </a:lnTo>
                  <a:lnTo>
                    <a:pt x="987" y="357"/>
                  </a:lnTo>
                  <a:lnTo>
                    <a:pt x="990" y="357"/>
                  </a:lnTo>
                  <a:lnTo>
                    <a:pt x="992" y="357"/>
                  </a:lnTo>
                  <a:lnTo>
                    <a:pt x="992" y="359"/>
                  </a:lnTo>
                  <a:lnTo>
                    <a:pt x="994" y="359"/>
                  </a:lnTo>
                  <a:lnTo>
                    <a:pt x="999" y="357"/>
                  </a:lnTo>
                  <a:lnTo>
                    <a:pt x="1001" y="357"/>
                  </a:lnTo>
                  <a:lnTo>
                    <a:pt x="1004" y="357"/>
                  </a:lnTo>
                  <a:lnTo>
                    <a:pt x="1006" y="357"/>
                  </a:lnTo>
                  <a:lnTo>
                    <a:pt x="1008" y="354"/>
                  </a:lnTo>
                  <a:lnTo>
                    <a:pt x="1018" y="352"/>
                  </a:lnTo>
                  <a:lnTo>
                    <a:pt x="1020" y="350"/>
                  </a:lnTo>
                  <a:lnTo>
                    <a:pt x="1023" y="347"/>
                  </a:lnTo>
                  <a:lnTo>
                    <a:pt x="1023" y="350"/>
                  </a:lnTo>
                  <a:lnTo>
                    <a:pt x="1025" y="350"/>
                  </a:lnTo>
                  <a:lnTo>
                    <a:pt x="1023" y="352"/>
                  </a:lnTo>
                  <a:lnTo>
                    <a:pt x="1018" y="352"/>
                  </a:lnTo>
                  <a:lnTo>
                    <a:pt x="1020" y="354"/>
                  </a:lnTo>
                  <a:lnTo>
                    <a:pt x="1023" y="354"/>
                  </a:lnTo>
                  <a:lnTo>
                    <a:pt x="1025" y="354"/>
                  </a:lnTo>
                  <a:lnTo>
                    <a:pt x="1032" y="354"/>
                  </a:lnTo>
                  <a:lnTo>
                    <a:pt x="1034" y="354"/>
                  </a:lnTo>
                  <a:lnTo>
                    <a:pt x="1039" y="354"/>
                  </a:lnTo>
                  <a:lnTo>
                    <a:pt x="1032" y="357"/>
                  </a:lnTo>
                  <a:lnTo>
                    <a:pt x="1030" y="357"/>
                  </a:lnTo>
                  <a:lnTo>
                    <a:pt x="1027" y="359"/>
                  </a:lnTo>
                  <a:lnTo>
                    <a:pt x="1025" y="357"/>
                  </a:lnTo>
                  <a:lnTo>
                    <a:pt x="1020" y="357"/>
                  </a:lnTo>
                  <a:lnTo>
                    <a:pt x="1016" y="359"/>
                  </a:lnTo>
                  <a:lnTo>
                    <a:pt x="1008" y="362"/>
                  </a:lnTo>
                  <a:lnTo>
                    <a:pt x="1008" y="364"/>
                  </a:lnTo>
                  <a:lnTo>
                    <a:pt x="1006" y="364"/>
                  </a:lnTo>
                  <a:lnTo>
                    <a:pt x="1001" y="366"/>
                  </a:lnTo>
                  <a:lnTo>
                    <a:pt x="1004" y="366"/>
                  </a:lnTo>
                  <a:lnTo>
                    <a:pt x="1001" y="369"/>
                  </a:lnTo>
                  <a:lnTo>
                    <a:pt x="1001" y="371"/>
                  </a:lnTo>
                  <a:lnTo>
                    <a:pt x="1001" y="373"/>
                  </a:lnTo>
                  <a:lnTo>
                    <a:pt x="1004" y="376"/>
                  </a:lnTo>
                  <a:lnTo>
                    <a:pt x="1006" y="378"/>
                  </a:lnTo>
                  <a:lnTo>
                    <a:pt x="1008" y="380"/>
                  </a:lnTo>
                  <a:lnTo>
                    <a:pt x="1011" y="380"/>
                  </a:lnTo>
                  <a:lnTo>
                    <a:pt x="1013" y="378"/>
                  </a:lnTo>
                  <a:lnTo>
                    <a:pt x="1013" y="376"/>
                  </a:lnTo>
                  <a:lnTo>
                    <a:pt x="1016" y="378"/>
                  </a:lnTo>
                  <a:lnTo>
                    <a:pt x="1018" y="376"/>
                  </a:lnTo>
                  <a:lnTo>
                    <a:pt x="1020" y="373"/>
                  </a:lnTo>
                  <a:lnTo>
                    <a:pt x="1025" y="371"/>
                  </a:lnTo>
                  <a:lnTo>
                    <a:pt x="1027" y="369"/>
                  </a:lnTo>
                  <a:lnTo>
                    <a:pt x="1027" y="366"/>
                  </a:lnTo>
                  <a:lnTo>
                    <a:pt x="1030" y="366"/>
                  </a:lnTo>
                  <a:lnTo>
                    <a:pt x="1032" y="364"/>
                  </a:lnTo>
                  <a:lnTo>
                    <a:pt x="1032" y="366"/>
                  </a:lnTo>
                  <a:lnTo>
                    <a:pt x="1037" y="366"/>
                  </a:lnTo>
                  <a:lnTo>
                    <a:pt x="1034" y="364"/>
                  </a:lnTo>
                  <a:lnTo>
                    <a:pt x="1039" y="364"/>
                  </a:lnTo>
                  <a:lnTo>
                    <a:pt x="1041" y="364"/>
                  </a:lnTo>
                  <a:lnTo>
                    <a:pt x="1044" y="364"/>
                  </a:lnTo>
                  <a:lnTo>
                    <a:pt x="1049" y="362"/>
                  </a:lnTo>
                  <a:lnTo>
                    <a:pt x="1051" y="362"/>
                  </a:lnTo>
                  <a:lnTo>
                    <a:pt x="1053" y="359"/>
                  </a:lnTo>
                  <a:lnTo>
                    <a:pt x="1058" y="359"/>
                  </a:lnTo>
                  <a:lnTo>
                    <a:pt x="1063" y="357"/>
                  </a:lnTo>
                  <a:lnTo>
                    <a:pt x="1065" y="357"/>
                  </a:lnTo>
                  <a:lnTo>
                    <a:pt x="1067" y="357"/>
                  </a:lnTo>
                  <a:lnTo>
                    <a:pt x="1070" y="354"/>
                  </a:lnTo>
                  <a:lnTo>
                    <a:pt x="1065" y="354"/>
                  </a:lnTo>
                  <a:lnTo>
                    <a:pt x="1067" y="352"/>
                  </a:lnTo>
                  <a:lnTo>
                    <a:pt x="1065" y="352"/>
                  </a:lnTo>
                  <a:lnTo>
                    <a:pt x="1065" y="350"/>
                  </a:lnTo>
                  <a:lnTo>
                    <a:pt x="1060" y="352"/>
                  </a:lnTo>
                  <a:lnTo>
                    <a:pt x="1060" y="350"/>
                  </a:lnTo>
                  <a:lnTo>
                    <a:pt x="1058" y="352"/>
                  </a:lnTo>
                  <a:lnTo>
                    <a:pt x="1058" y="350"/>
                  </a:lnTo>
                  <a:lnTo>
                    <a:pt x="1058" y="347"/>
                  </a:lnTo>
                  <a:lnTo>
                    <a:pt x="1053" y="350"/>
                  </a:lnTo>
                  <a:lnTo>
                    <a:pt x="1046" y="350"/>
                  </a:lnTo>
                  <a:lnTo>
                    <a:pt x="1039" y="350"/>
                  </a:lnTo>
                  <a:lnTo>
                    <a:pt x="1034" y="347"/>
                  </a:lnTo>
                  <a:lnTo>
                    <a:pt x="1032" y="347"/>
                  </a:lnTo>
                  <a:lnTo>
                    <a:pt x="1030" y="347"/>
                  </a:lnTo>
                  <a:lnTo>
                    <a:pt x="1032" y="345"/>
                  </a:lnTo>
                  <a:lnTo>
                    <a:pt x="1027" y="343"/>
                  </a:lnTo>
                  <a:lnTo>
                    <a:pt x="1023" y="343"/>
                  </a:lnTo>
                  <a:lnTo>
                    <a:pt x="1023" y="340"/>
                  </a:lnTo>
                  <a:lnTo>
                    <a:pt x="1020" y="340"/>
                  </a:lnTo>
                  <a:lnTo>
                    <a:pt x="1020" y="338"/>
                  </a:lnTo>
                  <a:lnTo>
                    <a:pt x="1018" y="336"/>
                  </a:lnTo>
                  <a:lnTo>
                    <a:pt x="1018" y="331"/>
                  </a:lnTo>
                  <a:lnTo>
                    <a:pt x="1016" y="331"/>
                  </a:lnTo>
                  <a:lnTo>
                    <a:pt x="1013" y="331"/>
                  </a:lnTo>
                  <a:lnTo>
                    <a:pt x="1018" y="328"/>
                  </a:lnTo>
                  <a:lnTo>
                    <a:pt x="1018" y="324"/>
                  </a:lnTo>
                  <a:lnTo>
                    <a:pt x="1020" y="324"/>
                  </a:lnTo>
                  <a:lnTo>
                    <a:pt x="1018" y="321"/>
                  </a:lnTo>
                  <a:lnTo>
                    <a:pt x="1016" y="321"/>
                  </a:lnTo>
                  <a:lnTo>
                    <a:pt x="1008" y="324"/>
                  </a:lnTo>
                  <a:lnTo>
                    <a:pt x="1006" y="324"/>
                  </a:lnTo>
                  <a:lnTo>
                    <a:pt x="1006" y="321"/>
                  </a:lnTo>
                  <a:lnTo>
                    <a:pt x="999" y="319"/>
                  </a:lnTo>
                  <a:lnTo>
                    <a:pt x="994" y="319"/>
                  </a:lnTo>
                  <a:lnTo>
                    <a:pt x="997" y="319"/>
                  </a:lnTo>
                  <a:lnTo>
                    <a:pt x="999" y="317"/>
                  </a:lnTo>
                  <a:lnTo>
                    <a:pt x="1006" y="317"/>
                  </a:lnTo>
                  <a:lnTo>
                    <a:pt x="1008" y="319"/>
                  </a:lnTo>
                  <a:lnTo>
                    <a:pt x="1013" y="319"/>
                  </a:lnTo>
                  <a:lnTo>
                    <a:pt x="1018" y="317"/>
                  </a:lnTo>
                  <a:lnTo>
                    <a:pt x="1023" y="314"/>
                  </a:lnTo>
                  <a:lnTo>
                    <a:pt x="1025" y="312"/>
                  </a:lnTo>
                  <a:lnTo>
                    <a:pt x="1025" y="310"/>
                  </a:lnTo>
                  <a:lnTo>
                    <a:pt x="1025" y="307"/>
                  </a:lnTo>
                  <a:lnTo>
                    <a:pt x="1027" y="310"/>
                  </a:lnTo>
                  <a:lnTo>
                    <a:pt x="1025" y="307"/>
                  </a:lnTo>
                  <a:lnTo>
                    <a:pt x="1023" y="305"/>
                  </a:lnTo>
                  <a:lnTo>
                    <a:pt x="1016" y="302"/>
                  </a:lnTo>
                  <a:lnTo>
                    <a:pt x="1008" y="302"/>
                  </a:lnTo>
                  <a:lnTo>
                    <a:pt x="1006" y="302"/>
                  </a:lnTo>
                  <a:lnTo>
                    <a:pt x="1001" y="302"/>
                  </a:lnTo>
                  <a:lnTo>
                    <a:pt x="994" y="305"/>
                  </a:lnTo>
                  <a:lnTo>
                    <a:pt x="982" y="307"/>
                  </a:lnTo>
                  <a:lnTo>
                    <a:pt x="973" y="310"/>
                  </a:lnTo>
                  <a:lnTo>
                    <a:pt x="971" y="312"/>
                  </a:lnTo>
                  <a:lnTo>
                    <a:pt x="968" y="312"/>
                  </a:lnTo>
                  <a:lnTo>
                    <a:pt x="966" y="314"/>
                  </a:lnTo>
                  <a:lnTo>
                    <a:pt x="964" y="314"/>
                  </a:lnTo>
                  <a:lnTo>
                    <a:pt x="956" y="319"/>
                  </a:lnTo>
                  <a:lnTo>
                    <a:pt x="954" y="319"/>
                  </a:lnTo>
                  <a:lnTo>
                    <a:pt x="952" y="324"/>
                  </a:lnTo>
                  <a:lnTo>
                    <a:pt x="949" y="326"/>
                  </a:lnTo>
                  <a:lnTo>
                    <a:pt x="947" y="326"/>
                  </a:lnTo>
                  <a:lnTo>
                    <a:pt x="945" y="328"/>
                  </a:lnTo>
                  <a:lnTo>
                    <a:pt x="942" y="333"/>
                  </a:lnTo>
                  <a:lnTo>
                    <a:pt x="940" y="333"/>
                  </a:lnTo>
                  <a:lnTo>
                    <a:pt x="938" y="336"/>
                  </a:lnTo>
                  <a:lnTo>
                    <a:pt x="935" y="336"/>
                  </a:lnTo>
                  <a:lnTo>
                    <a:pt x="940" y="331"/>
                  </a:lnTo>
                  <a:lnTo>
                    <a:pt x="947" y="326"/>
                  </a:lnTo>
                  <a:lnTo>
                    <a:pt x="952" y="319"/>
                  </a:lnTo>
                  <a:lnTo>
                    <a:pt x="952" y="317"/>
                  </a:lnTo>
                  <a:lnTo>
                    <a:pt x="954" y="317"/>
                  </a:lnTo>
                  <a:lnTo>
                    <a:pt x="956" y="314"/>
                  </a:lnTo>
                  <a:lnTo>
                    <a:pt x="964" y="307"/>
                  </a:lnTo>
                  <a:lnTo>
                    <a:pt x="966" y="307"/>
                  </a:lnTo>
                  <a:lnTo>
                    <a:pt x="971" y="305"/>
                  </a:lnTo>
                  <a:lnTo>
                    <a:pt x="973" y="305"/>
                  </a:lnTo>
                  <a:lnTo>
                    <a:pt x="975" y="302"/>
                  </a:lnTo>
                  <a:lnTo>
                    <a:pt x="985" y="302"/>
                  </a:lnTo>
                  <a:lnTo>
                    <a:pt x="987" y="298"/>
                  </a:lnTo>
                  <a:lnTo>
                    <a:pt x="990" y="295"/>
                  </a:lnTo>
                  <a:lnTo>
                    <a:pt x="992" y="293"/>
                  </a:lnTo>
                  <a:lnTo>
                    <a:pt x="994" y="291"/>
                  </a:lnTo>
                  <a:lnTo>
                    <a:pt x="997" y="291"/>
                  </a:lnTo>
                  <a:lnTo>
                    <a:pt x="999" y="291"/>
                  </a:lnTo>
                  <a:lnTo>
                    <a:pt x="1001" y="291"/>
                  </a:lnTo>
                  <a:lnTo>
                    <a:pt x="1004" y="288"/>
                  </a:lnTo>
                  <a:lnTo>
                    <a:pt x="1006" y="288"/>
                  </a:lnTo>
                  <a:lnTo>
                    <a:pt x="1011" y="288"/>
                  </a:lnTo>
                  <a:lnTo>
                    <a:pt x="1016" y="288"/>
                  </a:lnTo>
                  <a:lnTo>
                    <a:pt x="1018" y="288"/>
                  </a:lnTo>
                  <a:lnTo>
                    <a:pt x="1023" y="288"/>
                  </a:lnTo>
                  <a:lnTo>
                    <a:pt x="1030" y="288"/>
                  </a:lnTo>
                  <a:lnTo>
                    <a:pt x="1032" y="288"/>
                  </a:lnTo>
                  <a:lnTo>
                    <a:pt x="1039" y="291"/>
                  </a:lnTo>
                  <a:lnTo>
                    <a:pt x="1044" y="288"/>
                  </a:lnTo>
                  <a:lnTo>
                    <a:pt x="1053" y="288"/>
                  </a:lnTo>
                  <a:lnTo>
                    <a:pt x="1058" y="288"/>
                  </a:lnTo>
                  <a:lnTo>
                    <a:pt x="1060" y="291"/>
                  </a:lnTo>
                  <a:lnTo>
                    <a:pt x="1063" y="291"/>
                  </a:lnTo>
                  <a:lnTo>
                    <a:pt x="1067" y="291"/>
                  </a:lnTo>
                  <a:lnTo>
                    <a:pt x="1079" y="288"/>
                  </a:lnTo>
                  <a:lnTo>
                    <a:pt x="1082" y="286"/>
                  </a:lnTo>
                  <a:lnTo>
                    <a:pt x="1079" y="288"/>
                  </a:lnTo>
                  <a:lnTo>
                    <a:pt x="1082" y="291"/>
                  </a:lnTo>
                  <a:lnTo>
                    <a:pt x="1084" y="288"/>
                  </a:lnTo>
                  <a:lnTo>
                    <a:pt x="1089" y="286"/>
                  </a:lnTo>
                  <a:lnTo>
                    <a:pt x="1091" y="286"/>
                  </a:lnTo>
                  <a:lnTo>
                    <a:pt x="1096" y="281"/>
                  </a:lnTo>
                  <a:lnTo>
                    <a:pt x="1098" y="279"/>
                  </a:lnTo>
                  <a:lnTo>
                    <a:pt x="1101" y="276"/>
                  </a:lnTo>
                  <a:lnTo>
                    <a:pt x="1105" y="274"/>
                  </a:lnTo>
                  <a:lnTo>
                    <a:pt x="1112" y="274"/>
                  </a:lnTo>
                  <a:lnTo>
                    <a:pt x="1115" y="274"/>
                  </a:lnTo>
                  <a:lnTo>
                    <a:pt x="1122" y="274"/>
                  </a:lnTo>
                  <a:lnTo>
                    <a:pt x="1124" y="274"/>
                  </a:lnTo>
                  <a:lnTo>
                    <a:pt x="1127" y="272"/>
                  </a:lnTo>
                  <a:lnTo>
                    <a:pt x="1129" y="272"/>
                  </a:lnTo>
                  <a:lnTo>
                    <a:pt x="1131" y="269"/>
                  </a:lnTo>
                  <a:lnTo>
                    <a:pt x="1136" y="267"/>
                  </a:lnTo>
                  <a:lnTo>
                    <a:pt x="1138" y="265"/>
                  </a:lnTo>
                  <a:lnTo>
                    <a:pt x="1141" y="265"/>
                  </a:lnTo>
                  <a:lnTo>
                    <a:pt x="1141" y="262"/>
                  </a:lnTo>
                  <a:lnTo>
                    <a:pt x="1138" y="262"/>
                  </a:lnTo>
                  <a:lnTo>
                    <a:pt x="1136" y="260"/>
                  </a:lnTo>
                  <a:lnTo>
                    <a:pt x="1138" y="260"/>
                  </a:lnTo>
                  <a:lnTo>
                    <a:pt x="1141" y="262"/>
                  </a:lnTo>
                  <a:lnTo>
                    <a:pt x="1141" y="260"/>
                  </a:lnTo>
                  <a:lnTo>
                    <a:pt x="1136" y="258"/>
                  </a:lnTo>
                  <a:lnTo>
                    <a:pt x="1138" y="258"/>
                  </a:lnTo>
                  <a:lnTo>
                    <a:pt x="1141" y="258"/>
                  </a:lnTo>
                  <a:lnTo>
                    <a:pt x="1138" y="258"/>
                  </a:lnTo>
                  <a:lnTo>
                    <a:pt x="1138" y="255"/>
                  </a:lnTo>
                  <a:lnTo>
                    <a:pt x="1138" y="253"/>
                  </a:lnTo>
                  <a:lnTo>
                    <a:pt x="1136" y="253"/>
                  </a:lnTo>
                  <a:lnTo>
                    <a:pt x="1134" y="253"/>
                  </a:lnTo>
                  <a:lnTo>
                    <a:pt x="1131" y="250"/>
                  </a:lnTo>
                  <a:lnTo>
                    <a:pt x="1138" y="253"/>
                  </a:lnTo>
                  <a:lnTo>
                    <a:pt x="1138" y="250"/>
                  </a:lnTo>
                  <a:lnTo>
                    <a:pt x="1141" y="250"/>
                  </a:lnTo>
                  <a:lnTo>
                    <a:pt x="1138" y="248"/>
                  </a:lnTo>
                  <a:lnTo>
                    <a:pt x="1136" y="246"/>
                  </a:lnTo>
                  <a:lnTo>
                    <a:pt x="1138" y="246"/>
                  </a:lnTo>
                  <a:lnTo>
                    <a:pt x="1129" y="243"/>
                  </a:lnTo>
                  <a:lnTo>
                    <a:pt x="1124" y="243"/>
                  </a:lnTo>
                  <a:lnTo>
                    <a:pt x="1122" y="243"/>
                  </a:lnTo>
                  <a:lnTo>
                    <a:pt x="1119" y="248"/>
                  </a:lnTo>
                  <a:lnTo>
                    <a:pt x="1119" y="246"/>
                  </a:lnTo>
                  <a:lnTo>
                    <a:pt x="1119" y="243"/>
                  </a:lnTo>
                  <a:lnTo>
                    <a:pt x="1119" y="241"/>
                  </a:lnTo>
                  <a:lnTo>
                    <a:pt x="1119" y="239"/>
                  </a:lnTo>
                  <a:lnTo>
                    <a:pt x="1119" y="236"/>
                  </a:lnTo>
                  <a:lnTo>
                    <a:pt x="1117" y="236"/>
                  </a:lnTo>
                  <a:lnTo>
                    <a:pt x="1110" y="236"/>
                  </a:lnTo>
                  <a:lnTo>
                    <a:pt x="1105" y="236"/>
                  </a:lnTo>
                  <a:lnTo>
                    <a:pt x="1103" y="239"/>
                  </a:lnTo>
                  <a:lnTo>
                    <a:pt x="1108" y="236"/>
                  </a:lnTo>
                  <a:lnTo>
                    <a:pt x="1110" y="239"/>
                  </a:lnTo>
                  <a:lnTo>
                    <a:pt x="1112" y="239"/>
                  </a:lnTo>
                  <a:lnTo>
                    <a:pt x="1108" y="239"/>
                  </a:lnTo>
                  <a:lnTo>
                    <a:pt x="1101" y="239"/>
                  </a:lnTo>
                  <a:lnTo>
                    <a:pt x="1098" y="241"/>
                  </a:lnTo>
                  <a:lnTo>
                    <a:pt x="1096" y="241"/>
                  </a:lnTo>
                  <a:lnTo>
                    <a:pt x="1091" y="243"/>
                  </a:lnTo>
                  <a:lnTo>
                    <a:pt x="1089" y="246"/>
                  </a:lnTo>
                  <a:lnTo>
                    <a:pt x="1086" y="246"/>
                  </a:lnTo>
                  <a:lnTo>
                    <a:pt x="1084" y="248"/>
                  </a:lnTo>
                  <a:lnTo>
                    <a:pt x="1082" y="248"/>
                  </a:lnTo>
                  <a:lnTo>
                    <a:pt x="1079" y="248"/>
                  </a:lnTo>
                  <a:lnTo>
                    <a:pt x="1079" y="246"/>
                  </a:lnTo>
                  <a:lnTo>
                    <a:pt x="1077" y="243"/>
                  </a:lnTo>
                  <a:lnTo>
                    <a:pt x="1072" y="243"/>
                  </a:lnTo>
                  <a:lnTo>
                    <a:pt x="1070" y="243"/>
                  </a:lnTo>
                  <a:lnTo>
                    <a:pt x="1067" y="241"/>
                  </a:lnTo>
                  <a:lnTo>
                    <a:pt x="1072" y="241"/>
                  </a:lnTo>
                  <a:lnTo>
                    <a:pt x="1075" y="243"/>
                  </a:lnTo>
                  <a:lnTo>
                    <a:pt x="1077" y="243"/>
                  </a:lnTo>
                  <a:lnTo>
                    <a:pt x="1082" y="243"/>
                  </a:lnTo>
                  <a:lnTo>
                    <a:pt x="1084" y="241"/>
                  </a:lnTo>
                  <a:lnTo>
                    <a:pt x="1089" y="241"/>
                  </a:lnTo>
                  <a:lnTo>
                    <a:pt x="1091" y="241"/>
                  </a:lnTo>
                  <a:lnTo>
                    <a:pt x="1101" y="239"/>
                  </a:lnTo>
                  <a:lnTo>
                    <a:pt x="1098" y="239"/>
                  </a:lnTo>
                  <a:lnTo>
                    <a:pt x="1096" y="239"/>
                  </a:lnTo>
                  <a:lnTo>
                    <a:pt x="1091" y="239"/>
                  </a:lnTo>
                  <a:lnTo>
                    <a:pt x="1089" y="239"/>
                  </a:lnTo>
                  <a:lnTo>
                    <a:pt x="1091" y="239"/>
                  </a:lnTo>
                  <a:lnTo>
                    <a:pt x="1096" y="236"/>
                  </a:lnTo>
                  <a:lnTo>
                    <a:pt x="1103" y="236"/>
                  </a:lnTo>
                  <a:lnTo>
                    <a:pt x="1105" y="236"/>
                  </a:lnTo>
                  <a:lnTo>
                    <a:pt x="1108" y="234"/>
                  </a:lnTo>
                  <a:lnTo>
                    <a:pt x="1110" y="234"/>
                  </a:lnTo>
                  <a:lnTo>
                    <a:pt x="1112" y="234"/>
                  </a:lnTo>
                  <a:lnTo>
                    <a:pt x="1115" y="234"/>
                  </a:lnTo>
                  <a:lnTo>
                    <a:pt x="1117" y="234"/>
                  </a:lnTo>
                  <a:lnTo>
                    <a:pt x="1117" y="232"/>
                  </a:lnTo>
                  <a:lnTo>
                    <a:pt x="1117" y="229"/>
                  </a:lnTo>
                  <a:lnTo>
                    <a:pt x="1115" y="229"/>
                  </a:lnTo>
                  <a:lnTo>
                    <a:pt x="1112" y="229"/>
                  </a:lnTo>
                  <a:lnTo>
                    <a:pt x="1110" y="229"/>
                  </a:lnTo>
                  <a:lnTo>
                    <a:pt x="1110" y="227"/>
                  </a:lnTo>
                  <a:lnTo>
                    <a:pt x="1108" y="227"/>
                  </a:lnTo>
                  <a:lnTo>
                    <a:pt x="1108" y="229"/>
                  </a:lnTo>
                  <a:lnTo>
                    <a:pt x="1105" y="229"/>
                  </a:lnTo>
                  <a:lnTo>
                    <a:pt x="1103" y="229"/>
                  </a:lnTo>
                  <a:lnTo>
                    <a:pt x="1098" y="227"/>
                  </a:lnTo>
                  <a:lnTo>
                    <a:pt x="1096" y="227"/>
                  </a:lnTo>
                  <a:lnTo>
                    <a:pt x="1096" y="225"/>
                  </a:lnTo>
                  <a:lnTo>
                    <a:pt x="1093" y="225"/>
                  </a:lnTo>
                  <a:lnTo>
                    <a:pt x="1093" y="222"/>
                  </a:lnTo>
                  <a:lnTo>
                    <a:pt x="1091" y="225"/>
                  </a:lnTo>
                  <a:lnTo>
                    <a:pt x="1089" y="227"/>
                  </a:lnTo>
                  <a:lnTo>
                    <a:pt x="1086" y="227"/>
                  </a:lnTo>
                  <a:lnTo>
                    <a:pt x="1089" y="222"/>
                  </a:lnTo>
                  <a:lnTo>
                    <a:pt x="1086" y="222"/>
                  </a:lnTo>
                  <a:lnTo>
                    <a:pt x="1084" y="222"/>
                  </a:lnTo>
                  <a:lnTo>
                    <a:pt x="1079" y="222"/>
                  </a:lnTo>
                  <a:lnTo>
                    <a:pt x="1077" y="222"/>
                  </a:lnTo>
                  <a:lnTo>
                    <a:pt x="1079" y="220"/>
                  </a:lnTo>
                  <a:lnTo>
                    <a:pt x="1077" y="217"/>
                  </a:lnTo>
                  <a:lnTo>
                    <a:pt x="1079" y="217"/>
                  </a:lnTo>
                  <a:lnTo>
                    <a:pt x="1079" y="215"/>
                  </a:lnTo>
                  <a:lnTo>
                    <a:pt x="1077" y="215"/>
                  </a:lnTo>
                  <a:lnTo>
                    <a:pt x="1075" y="217"/>
                  </a:lnTo>
                  <a:lnTo>
                    <a:pt x="1075" y="215"/>
                  </a:lnTo>
                  <a:lnTo>
                    <a:pt x="1072" y="215"/>
                  </a:lnTo>
                  <a:lnTo>
                    <a:pt x="1065" y="215"/>
                  </a:lnTo>
                  <a:lnTo>
                    <a:pt x="1067" y="213"/>
                  </a:lnTo>
                  <a:lnTo>
                    <a:pt x="1065" y="213"/>
                  </a:lnTo>
                  <a:lnTo>
                    <a:pt x="1065" y="210"/>
                  </a:lnTo>
                  <a:lnTo>
                    <a:pt x="1058" y="210"/>
                  </a:lnTo>
                  <a:lnTo>
                    <a:pt x="1058" y="208"/>
                  </a:lnTo>
                  <a:lnTo>
                    <a:pt x="1060" y="208"/>
                  </a:lnTo>
                  <a:lnTo>
                    <a:pt x="1056" y="208"/>
                  </a:lnTo>
                  <a:lnTo>
                    <a:pt x="1056" y="206"/>
                  </a:lnTo>
                  <a:lnTo>
                    <a:pt x="1058" y="206"/>
                  </a:lnTo>
                  <a:lnTo>
                    <a:pt x="1060" y="206"/>
                  </a:lnTo>
                  <a:lnTo>
                    <a:pt x="1058" y="206"/>
                  </a:lnTo>
                  <a:lnTo>
                    <a:pt x="1056" y="206"/>
                  </a:lnTo>
                  <a:lnTo>
                    <a:pt x="1049" y="206"/>
                  </a:lnTo>
                  <a:lnTo>
                    <a:pt x="1044" y="203"/>
                  </a:lnTo>
                  <a:lnTo>
                    <a:pt x="1046" y="203"/>
                  </a:lnTo>
                  <a:lnTo>
                    <a:pt x="1053" y="203"/>
                  </a:lnTo>
                  <a:lnTo>
                    <a:pt x="1051" y="203"/>
                  </a:lnTo>
                  <a:lnTo>
                    <a:pt x="1051" y="201"/>
                  </a:lnTo>
                  <a:lnTo>
                    <a:pt x="1058" y="203"/>
                  </a:lnTo>
                  <a:lnTo>
                    <a:pt x="1060" y="203"/>
                  </a:lnTo>
                  <a:lnTo>
                    <a:pt x="1058" y="201"/>
                  </a:lnTo>
                  <a:lnTo>
                    <a:pt x="1060" y="201"/>
                  </a:lnTo>
                  <a:lnTo>
                    <a:pt x="1065" y="199"/>
                  </a:lnTo>
                  <a:lnTo>
                    <a:pt x="1063" y="196"/>
                  </a:lnTo>
                  <a:lnTo>
                    <a:pt x="1058" y="196"/>
                  </a:lnTo>
                  <a:lnTo>
                    <a:pt x="1058" y="194"/>
                  </a:lnTo>
                  <a:lnTo>
                    <a:pt x="1051" y="194"/>
                  </a:lnTo>
                  <a:lnTo>
                    <a:pt x="1053" y="194"/>
                  </a:lnTo>
                  <a:lnTo>
                    <a:pt x="1058" y="191"/>
                  </a:lnTo>
                  <a:lnTo>
                    <a:pt x="1058" y="189"/>
                  </a:lnTo>
                  <a:lnTo>
                    <a:pt x="1056" y="189"/>
                  </a:lnTo>
                  <a:lnTo>
                    <a:pt x="1053" y="187"/>
                  </a:lnTo>
                  <a:lnTo>
                    <a:pt x="1051" y="187"/>
                  </a:lnTo>
                  <a:lnTo>
                    <a:pt x="1049" y="187"/>
                  </a:lnTo>
                  <a:lnTo>
                    <a:pt x="1051" y="187"/>
                  </a:lnTo>
                  <a:lnTo>
                    <a:pt x="1049" y="184"/>
                  </a:lnTo>
                  <a:lnTo>
                    <a:pt x="1046" y="184"/>
                  </a:lnTo>
                  <a:lnTo>
                    <a:pt x="1044" y="184"/>
                  </a:lnTo>
                  <a:lnTo>
                    <a:pt x="1041" y="184"/>
                  </a:lnTo>
                  <a:lnTo>
                    <a:pt x="1039" y="184"/>
                  </a:lnTo>
                  <a:lnTo>
                    <a:pt x="1044" y="184"/>
                  </a:lnTo>
                  <a:lnTo>
                    <a:pt x="1046" y="184"/>
                  </a:lnTo>
                  <a:lnTo>
                    <a:pt x="1049" y="182"/>
                  </a:lnTo>
                  <a:lnTo>
                    <a:pt x="1046" y="182"/>
                  </a:lnTo>
                  <a:lnTo>
                    <a:pt x="1049" y="182"/>
                  </a:lnTo>
                  <a:lnTo>
                    <a:pt x="1049" y="180"/>
                  </a:lnTo>
                  <a:lnTo>
                    <a:pt x="1044" y="180"/>
                  </a:lnTo>
                  <a:lnTo>
                    <a:pt x="1039" y="180"/>
                  </a:lnTo>
                  <a:lnTo>
                    <a:pt x="1037" y="180"/>
                  </a:lnTo>
                  <a:lnTo>
                    <a:pt x="1037" y="177"/>
                  </a:lnTo>
                  <a:lnTo>
                    <a:pt x="1039" y="180"/>
                  </a:lnTo>
                  <a:lnTo>
                    <a:pt x="1041" y="177"/>
                  </a:lnTo>
                  <a:lnTo>
                    <a:pt x="1044" y="177"/>
                  </a:lnTo>
                  <a:lnTo>
                    <a:pt x="1044" y="175"/>
                  </a:lnTo>
                  <a:lnTo>
                    <a:pt x="1041" y="175"/>
                  </a:lnTo>
                  <a:lnTo>
                    <a:pt x="1039" y="175"/>
                  </a:lnTo>
                  <a:lnTo>
                    <a:pt x="1039" y="173"/>
                  </a:lnTo>
                  <a:lnTo>
                    <a:pt x="1034" y="173"/>
                  </a:lnTo>
                  <a:lnTo>
                    <a:pt x="1032" y="173"/>
                  </a:lnTo>
                  <a:lnTo>
                    <a:pt x="1030" y="173"/>
                  </a:lnTo>
                  <a:lnTo>
                    <a:pt x="1027" y="173"/>
                  </a:lnTo>
                  <a:lnTo>
                    <a:pt x="1025" y="173"/>
                  </a:lnTo>
                  <a:lnTo>
                    <a:pt x="1027" y="173"/>
                  </a:lnTo>
                  <a:lnTo>
                    <a:pt x="1030" y="173"/>
                  </a:lnTo>
                  <a:lnTo>
                    <a:pt x="1034" y="173"/>
                  </a:lnTo>
                  <a:lnTo>
                    <a:pt x="1037" y="170"/>
                  </a:lnTo>
                  <a:lnTo>
                    <a:pt x="1037" y="168"/>
                  </a:lnTo>
                  <a:lnTo>
                    <a:pt x="1034" y="170"/>
                  </a:lnTo>
                  <a:lnTo>
                    <a:pt x="1034" y="168"/>
                  </a:lnTo>
                  <a:lnTo>
                    <a:pt x="1032" y="168"/>
                  </a:lnTo>
                  <a:lnTo>
                    <a:pt x="1030" y="168"/>
                  </a:lnTo>
                  <a:lnTo>
                    <a:pt x="1032" y="165"/>
                  </a:lnTo>
                  <a:lnTo>
                    <a:pt x="1030" y="165"/>
                  </a:lnTo>
                  <a:lnTo>
                    <a:pt x="1027" y="165"/>
                  </a:lnTo>
                  <a:lnTo>
                    <a:pt x="1027" y="163"/>
                  </a:lnTo>
                  <a:lnTo>
                    <a:pt x="1030" y="163"/>
                  </a:lnTo>
                  <a:lnTo>
                    <a:pt x="1025" y="163"/>
                  </a:lnTo>
                  <a:lnTo>
                    <a:pt x="1027" y="161"/>
                  </a:lnTo>
                  <a:lnTo>
                    <a:pt x="1025" y="161"/>
                  </a:lnTo>
                  <a:lnTo>
                    <a:pt x="1023" y="161"/>
                  </a:lnTo>
                  <a:lnTo>
                    <a:pt x="1025" y="161"/>
                  </a:lnTo>
                  <a:lnTo>
                    <a:pt x="1025" y="158"/>
                  </a:lnTo>
                  <a:lnTo>
                    <a:pt x="1023" y="158"/>
                  </a:lnTo>
                  <a:lnTo>
                    <a:pt x="1023" y="156"/>
                  </a:lnTo>
                  <a:lnTo>
                    <a:pt x="1020" y="156"/>
                  </a:lnTo>
                  <a:lnTo>
                    <a:pt x="1018" y="156"/>
                  </a:lnTo>
                  <a:lnTo>
                    <a:pt x="1016" y="156"/>
                  </a:lnTo>
                  <a:lnTo>
                    <a:pt x="1016" y="158"/>
                  </a:lnTo>
                  <a:lnTo>
                    <a:pt x="1013" y="158"/>
                  </a:lnTo>
                  <a:lnTo>
                    <a:pt x="1008" y="161"/>
                  </a:lnTo>
                  <a:lnTo>
                    <a:pt x="1008" y="163"/>
                  </a:lnTo>
                  <a:lnTo>
                    <a:pt x="1011" y="165"/>
                  </a:lnTo>
                  <a:lnTo>
                    <a:pt x="1013" y="165"/>
                  </a:lnTo>
                  <a:lnTo>
                    <a:pt x="1011" y="168"/>
                  </a:lnTo>
                  <a:lnTo>
                    <a:pt x="1008" y="168"/>
                  </a:lnTo>
                  <a:lnTo>
                    <a:pt x="1008" y="170"/>
                  </a:lnTo>
                  <a:lnTo>
                    <a:pt x="1006" y="168"/>
                  </a:lnTo>
                  <a:lnTo>
                    <a:pt x="1008" y="170"/>
                  </a:lnTo>
                  <a:lnTo>
                    <a:pt x="1006" y="173"/>
                  </a:lnTo>
                  <a:lnTo>
                    <a:pt x="1004" y="173"/>
                  </a:lnTo>
                  <a:lnTo>
                    <a:pt x="1006" y="173"/>
                  </a:lnTo>
                  <a:lnTo>
                    <a:pt x="1004" y="175"/>
                  </a:lnTo>
                  <a:lnTo>
                    <a:pt x="1001" y="173"/>
                  </a:lnTo>
                  <a:lnTo>
                    <a:pt x="1001" y="175"/>
                  </a:lnTo>
                  <a:lnTo>
                    <a:pt x="1004" y="175"/>
                  </a:lnTo>
                  <a:lnTo>
                    <a:pt x="1004" y="177"/>
                  </a:lnTo>
                  <a:lnTo>
                    <a:pt x="1001" y="180"/>
                  </a:lnTo>
                  <a:lnTo>
                    <a:pt x="1004" y="177"/>
                  </a:lnTo>
                  <a:lnTo>
                    <a:pt x="1001" y="177"/>
                  </a:lnTo>
                  <a:lnTo>
                    <a:pt x="999" y="175"/>
                  </a:lnTo>
                  <a:lnTo>
                    <a:pt x="997" y="175"/>
                  </a:lnTo>
                  <a:lnTo>
                    <a:pt x="994" y="175"/>
                  </a:lnTo>
                  <a:lnTo>
                    <a:pt x="994" y="177"/>
                  </a:lnTo>
                  <a:lnTo>
                    <a:pt x="994" y="180"/>
                  </a:lnTo>
                  <a:lnTo>
                    <a:pt x="987" y="180"/>
                  </a:lnTo>
                  <a:lnTo>
                    <a:pt x="980" y="182"/>
                  </a:lnTo>
                  <a:lnTo>
                    <a:pt x="980" y="184"/>
                  </a:lnTo>
                  <a:lnTo>
                    <a:pt x="978" y="184"/>
                  </a:lnTo>
                  <a:lnTo>
                    <a:pt x="978" y="182"/>
                  </a:lnTo>
                  <a:lnTo>
                    <a:pt x="978" y="180"/>
                  </a:lnTo>
                  <a:lnTo>
                    <a:pt x="975" y="182"/>
                  </a:lnTo>
                  <a:lnTo>
                    <a:pt x="975" y="180"/>
                  </a:lnTo>
                  <a:lnTo>
                    <a:pt x="975" y="177"/>
                  </a:lnTo>
                  <a:lnTo>
                    <a:pt x="975" y="180"/>
                  </a:lnTo>
                  <a:lnTo>
                    <a:pt x="973" y="182"/>
                  </a:lnTo>
                  <a:lnTo>
                    <a:pt x="971" y="184"/>
                  </a:lnTo>
                  <a:lnTo>
                    <a:pt x="966" y="187"/>
                  </a:lnTo>
                  <a:lnTo>
                    <a:pt x="959" y="189"/>
                  </a:lnTo>
                  <a:lnTo>
                    <a:pt x="968" y="184"/>
                  </a:lnTo>
                  <a:lnTo>
                    <a:pt x="971" y="184"/>
                  </a:lnTo>
                  <a:lnTo>
                    <a:pt x="973" y="180"/>
                  </a:lnTo>
                  <a:lnTo>
                    <a:pt x="973" y="177"/>
                  </a:lnTo>
                  <a:lnTo>
                    <a:pt x="971" y="177"/>
                  </a:lnTo>
                  <a:lnTo>
                    <a:pt x="968" y="175"/>
                  </a:lnTo>
                  <a:lnTo>
                    <a:pt x="964" y="175"/>
                  </a:lnTo>
                  <a:lnTo>
                    <a:pt x="961" y="175"/>
                  </a:lnTo>
                  <a:lnTo>
                    <a:pt x="959" y="175"/>
                  </a:lnTo>
                  <a:lnTo>
                    <a:pt x="956" y="175"/>
                  </a:lnTo>
                  <a:lnTo>
                    <a:pt x="952" y="177"/>
                  </a:lnTo>
                  <a:lnTo>
                    <a:pt x="949" y="177"/>
                  </a:lnTo>
                  <a:lnTo>
                    <a:pt x="947" y="177"/>
                  </a:lnTo>
                  <a:lnTo>
                    <a:pt x="945" y="175"/>
                  </a:lnTo>
                  <a:lnTo>
                    <a:pt x="949" y="175"/>
                  </a:lnTo>
                  <a:lnTo>
                    <a:pt x="949" y="173"/>
                  </a:lnTo>
                  <a:lnTo>
                    <a:pt x="952" y="173"/>
                  </a:lnTo>
                  <a:lnTo>
                    <a:pt x="954" y="175"/>
                  </a:lnTo>
                  <a:lnTo>
                    <a:pt x="956" y="173"/>
                  </a:lnTo>
                  <a:lnTo>
                    <a:pt x="959" y="173"/>
                  </a:lnTo>
                  <a:lnTo>
                    <a:pt x="959" y="170"/>
                  </a:lnTo>
                  <a:lnTo>
                    <a:pt x="956" y="170"/>
                  </a:lnTo>
                  <a:lnTo>
                    <a:pt x="959" y="170"/>
                  </a:lnTo>
                  <a:lnTo>
                    <a:pt x="959" y="168"/>
                  </a:lnTo>
                  <a:lnTo>
                    <a:pt x="954" y="168"/>
                  </a:lnTo>
                  <a:lnTo>
                    <a:pt x="956" y="163"/>
                  </a:lnTo>
                  <a:lnTo>
                    <a:pt x="954" y="161"/>
                  </a:lnTo>
                  <a:lnTo>
                    <a:pt x="949" y="161"/>
                  </a:lnTo>
                  <a:lnTo>
                    <a:pt x="940" y="161"/>
                  </a:lnTo>
                  <a:lnTo>
                    <a:pt x="938" y="158"/>
                  </a:lnTo>
                  <a:lnTo>
                    <a:pt x="933" y="158"/>
                  </a:lnTo>
                  <a:lnTo>
                    <a:pt x="935" y="158"/>
                  </a:lnTo>
                  <a:lnTo>
                    <a:pt x="938" y="158"/>
                  </a:lnTo>
                  <a:lnTo>
                    <a:pt x="942" y="158"/>
                  </a:lnTo>
                  <a:lnTo>
                    <a:pt x="947" y="158"/>
                  </a:lnTo>
                  <a:lnTo>
                    <a:pt x="949" y="158"/>
                  </a:lnTo>
                  <a:lnTo>
                    <a:pt x="952" y="158"/>
                  </a:lnTo>
                  <a:lnTo>
                    <a:pt x="954" y="158"/>
                  </a:lnTo>
                  <a:lnTo>
                    <a:pt x="956" y="158"/>
                  </a:lnTo>
                  <a:lnTo>
                    <a:pt x="954" y="156"/>
                  </a:lnTo>
                  <a:lnTo>
                    <a:pt x="954" y="154"/>
                  </a:lnTo>
                  <a:lnTo>
                    <a:pt x="952" y="154"/>
                  </a:lnTo>
                  <a:lnTo>
                    <a:pt x="952" y="151"/>
                  </a:lnTo>
                  <a:lnTo>
                    <a:pt x="954" y="149"/>
                  </a:lnTo>
                  <a:lnTo>
                    <a:pt x="956" y="149"/>
                  </a:lnTo>
                  <a:lnTo>
                    <a:pt x="956" y="147"/>
                  </a:lnTo>
                  <a:lnTo>
                    <a:pt x="954" y="144"/>
                  </a:lnTo>
                  <a:lnTo>
                    <a:pt x="952" y="147"/>
                  </a:lnTo>
                  <a:lnTo>
                    <a:pt x="947" y="147"/>
                  </a:lnTo>
                  <a:lnTo>
                    <a:pt x="945" y="147"/>
                  </a:lnTo>
                  <a:lnTo>
                    <a:pt x="945" y="144"/>
                  </a:lnTo>
                  <a:lnTo>
                    <a:pt x="942" y="147"/>
                  </a:lnTo>
                  <a:lnTo>
                    <a:pt x="938" y="144"/>
                  </a:lnTo>
                  <a:lnTo>
                    <a:pt x="935" y="147"/>
                  </a:lnTo>
                  <a:lnTo>
                    <a:pt x="935" y="144"/>
                  </a:lnTo>
                  <a:lnTo>
                    <a:pt x="930" y="144"/>
                  </a:lnTo>
                  <a:lnTo>
                    <a:pt x="928" y="144"/>
                  </a:lnTo>
                  <a:lnTo>
                    <a:pt x="928" y="142"/>
                  </a:lnTo>
                  <a:lnTo>
                    <a:pt x="926" y="142"/>
                  </a:lnTo>
                  <a:lnTo>
                    <a:pt x="923" y="142"/>
                  </a:lnTo>
                  <a:lnTo>
                    <a:pt x="923" y="139"/>
                  </a:lnTo>
                  <a:lnTo>
                    <a:pt x="926" y="139"/>
                  </a:lnTo>
                  <a:lnTo>
                    <a:pt x="928" y="137"/>
                  </a:lnTo>
                  <a:lnTo>
                    <a:pt x="926" y="137"/>
                  </a:lnTo>
                  <a:lnTo>
                    <a:pt x="923" y="137"/>
                  </a:lnTo>
                  <a:lnTo>
                    <a:pt x="921" y="137"/>
                  </a:lnTo>
                  <a:lnTo>
                    <a:pt x="919" y="139"/>
                  </a:lnTo>
                  <a:lnTo>
                    <a:pt x="919" y="137"/>
                  </a:lnTo>
                  <a:lnTo>
                    <a:pt x="921" y="137"/>
                  </a:lnTo>
                  <a:lnTo>
                    <a:pt x="919" y="135"/>
                  </a:lnTo>
                  <a:lnTo>
                    <a:pt x="919" y="132"/>
                  </a:lnTo>
                  <a:lnTo>
                    <a:pt x="916" y="132"/>
                  </a:lnTo>
                  <a:lnTo>
                    <a:pt x="914" y="132"/>
                  </a:lnTo>
                  <a:lnTo>
                    <a:pt x="914" y="135"/>
                  </a:lnTo>
                  <a:lnTo>
                    <a:pt x="912" y="135"/>
                  </a:lnTo>
                  <a:lnTo>
                    <a:pt x="914" y="132"/>
                  </a:lnTo>
                  <a:lnTo>
                    <a:pt x="914" y="130"/>
                  </a:lnTo>
                  <a:lnTo>
                    <a:pt x="912" y="130"/>
                  </a:lnTo>
                  <a:lnTo>
                    <a:pt x="907" y="130"/>
                  </a:lnTo>
                  <a:lnTo>
                    <a:pt x="904" y="128"/>
                  </a:lnTo>
                  <a:lnTo>
                    <a:pt x="897" y="125"/>
                  </a:lnTo>
                  <a:lnTo>
                    <a:pt x="895" y="128"/>
                  </a:lnTo>
                  <a:lnTo>
                    <a:pt x="886" y="130"/>
                  </a:lnTo>
                  <a:lnTo>
                    <a:pt x="881" y="130"/>
                  </a:lnTo>
                  <a:lnTo>
                    <a:pt x="881" y="128"/>
                  </a:lnTo>
                  <a:lnTo>
                    <a:pt x="876" y="128"/>
                  </a:lnTo>
                  <a:lnTo>
                    <a:pt x="874" y="130"/>
                  </a:lnTo>
                  <a:lnTo>
                    <a:pt x="874" y="128"/>
                  </a:lnTo>
                  <a:lnTo>
                    <a:pt x="871" y="128"/>
                  </a:lnTo>
                  <a:lnTo>
                    <a:pt x="867" y="128"/>
                  </a:lnTo>
                  <a:lnTo>
                    <a:pt x="864" y="128"/>
                  </a:lnTo>
                  <a:lnTo>
                    <a:pt x="864" y="125"/>
                  </a:lnTo>
                  <a:lnTo>
                    <a:pt x="857" y="125"/>
                  </a:lnTo>
                  <a:lnTo>
                    <a:pt x="850" y="125"/>
                  </a:lnTo>
                  <a:lnTo>
                    <a:pt x="848" y="125"/>
                  </a:lnTo>
                  <a:lnTo>
                    <a:pt x="845" y="125"/>
                  </a:lnTo>
                  <a:lnTo>
                    <a:pt x="843" y="125"/>
                  </a:lnTo>
                  <a:lnTo>
                    <a:pt x="841" y="128"/>
                  </a:lnTo>
                  <a:lnTo>
                    <a:pt x="838" y="130"/>
                  </a:lnTo>
                  <a:lnTo>
                    <a:pt x="838" y="132"/>
                  </a:lnTo>
                  <a:lnTo>
                    <a:pt x="841" y="135"/>
                  </a:lnTo>
                  <a:lnTo>
                    <a:pt x="843" y="137"/>
                  </a:lnTo>
                  <a:lnTo>
                    <a:pt x="845" y="137"/>
                  </a:lnTo>
                  <a:lnTo>
                    <a:pt x="848" y="137"/>
                  </a:lnTo>
                  <a:lnTo>
                    <a:pt x="848" y="139"/>
                  </a:lnTo>
                  <a:lnTo>
                    <a:pt x="845" y="139"/>
                  </a:lnTo>
                  <a:lnTo>
                    <a:pt x="845" y="142"/>
                  </a:lnTo>
                  <a:lnTo>
                    <a:pt x="843" y="142"/>
                  </a:lnTo>
                  <a:lnTo>
                    <a:pt x="841" y="144"/>
                  </a:lnTo>
                  <a:lnTo>
                    <a:pt x="838" y="147"/>
                  </a:lnTo>
                  <a:lnTo>
                    <a:pt x="838" y="149"/>
                  </a:lnTo>
                  <a:lnTo>
                    <a:pt x="841" y="149"/>
                  </a:lnTo>
                  <a:lnTo>
                    <a:pt x="843" y="149"/>
                  </a:lnTo>
                  <a:lnTo>
                    <a:pt x="845" y="149"/>
                  </a:lnTo>
                  <a:lnTo>
                    <a:pt x="848" y="149"/>
                  </a:lnTo>
                  <a:lnTo>
                    <a:pt x="843" y="151"/>
                  </a:lnTo>
                  <a:lnTo>
                    <a:pt x="845" y="151"/>
                  </a:lnTo>
                  <a:lnTo>
                    <a:pt x="845" y="154"/>
                  </a:lnTo>
                  <a:lnTo>
                    <a:pt x="848" y="156"/>
                  </a:lnTo>
                  <a:lnTo>
                    <a:pt x="848" y="158"/>
                  </a:lnTo>
                  <a:lnTo>
                    <a:pt x="845" y="158"/>
                  </a:lnTo>
                  <a:lnTo>
                    <a:pt x="850" y="161"/>
                  </a:lnTo>
                  <a:lnTo>
                    <a:pt x="853" y="158"/>
                  </a:lnTo>
                  <a:lnTo>
                    <a:pt x="850" y="161"/>
                  </a:lnTo>
                  <a:lnTo>
                    <a:pt x="850" y="163"/>
                  </a:lnTo>
                  <a:lnTo>
                    <a:pt x="855" y="165"/>
                  </a:lnTo>
                  <a:lnTo>
                    <a:pt x="850" y="165"/>
                  </a:lnTo>
                  <a:lnTo>
                    <a:pt x="848" y="165"/>
                  </a:lnTo>
                  <a:lnTo>
                    <a:pt x="845" y="163"/>
                  </a:lnTo>
                  <a:lnTo>
                    <a:pt x="843" y="165"/>
                  </a:lnTo>
                  <a:lnTo>
                    <a:pt x="843" y="168"/>
                  </a:lnTo>
                  <a:lnTo>
                    <a:pt x="845" y="168"/>
                  </a:lnTo>
                  <a:lnTo>
                    <a:pt x="845" y="170"/>
                  </a:lnTo>
                  <a:lnTo>
                    <a:pt x="841" y="170"/>
                  </a:lnTo>
                  <a:lnTo>
                    <a:pt x="836" y="170"/>
                  </a:lnTo>
                  <a:lnTo>
                    <a:pt x="834" y="170"/>
                  </a:lnTo>
                  <a:lnTo>
                    <a:pt x="831" y="173"/>
                  </a:lnTo>
                  <a:lnTo>
                    <a:pt x="831" y="175"/>
                  </a:lnTo>
                  <a:lnTo>
                    <a:pt x="831" y="177"/>
                  </a:lnTo>
                  <a:lnTo>
                    <a:pt x="836" y="177"/>
                  </a:lnTo>
                  <a:lnTo>
                    <a:pt x="841" y="180"/>
                  </a:lnTo>
                  <a:lnTo>
                    <a:pt x="841" y="182"/>
                  </a:lnTo>
                  <a:lnTo>
                    <a:pt x="845" y="182"/>
                  </a:lnTo>
                  <a:lnTo>
                    <a:pt x="848" y="182"/>
                  </a:lnTo>
                  <a:lnTo>
                    <a:pt x="848" y="184"/>
                  </a:lnTo>
                  <a:lnTo>
                    <a:pt x="850" y="184"/>
                  </a:lnTo>
                  <a:lnTo>
                    <a:pt x="850" y="187"/>
                  </a:lnTo>
                  <a:lnTo>
                    <a:pt x="853" y="191"/>
                  </a:lnTo>
                  <a:lnTo>
                    <a:pt x="855" y="196"/>
                  </a:lnTo>
                  <a:lnTo>
                    <a:pt x="855" y="199"/>
                  </a:lnTo>
                  <a:lnTo>
                    <a:pt x="857" y="201"/>
                  </a:lnTo>
                  <a:lnTo>
                    <a:pt x="857" y="203"/>
                  </a:lnTo>
                  <a:lnTo>
                    <a:pt x="857" y="206"/>
                  </a:lnTo>
                  <a:lnTo>
                    <a:pt x="860" y="208"/>
                  </a:lnTo>
                  <a:lnTo>
                    <a:pt x="860" y="210"/>
                  </a:lnTo>
                  <a:lnTo>
                    <a:pt x="860" y="208"/>
                  </a:lnTo>
                  <a:lnTo>
                    <a:pt x="862" y="206"/>
                  </a:lnTo>
                  <a:lnTo>
                    <a:pt x="864" y="210"/>
                  </a:lnTo>
                  <a:lnTo>
                    <a:pt x="867" y="210"/>
                  </a:lnTo>
                  <a:lnTo>
                    <a:pt x="864" y="210"/>
                  </a:lnTo>
                  <a:lnTo>
                    <a:pt x="862" y="210"/>
                  </a:lnTo>
                  <a:lnTo>
                    <a:pt x="860" y="210"/>
                  </a:lnTo>
                  <a:lnTo>
                    <a:pt x="857" y="210"/>
                  </a:lnTo>
                  <a:lnTo>
                    <a:pt x="855" y="213"/>
                  </a:lnTo>
                  <a:lnTo>
                    <a:pt x="850" y="217"/>
                  </a:lnTo>
                  <a:lnTo>
                    <a:pt x="848" y="220"/>
                  </a:lnTo>
                  <a:lnTo>
                    <a:pt x="850" y="220"/>
                  </a:lnTo>
                  <a:lnTo>
                    <a:pt x="848" y="222"/>
                  </a:lnTo>
                  <a:lnTo>
                    <a:pt x="843" y="225"/>
                  </a:lnTo>
                  <a:lnTo>
                    <a:pt x="841" y="225"/>
                  </a:lnTo>
                  <a:lnTo>
                    <a:pt x="834" y="227"/>
                  </a:lnTo>
                  <a:lnTo>
                    <a:pt x="829" y="229"/>
                  </a:lnTo>
                  <a:lnTo>
                    <a:pt x="824" y="232"/>
                  </a:lnTo>
                  <a:lnTo>
                    <a:pt x="819" y="232"/>
                  </a:lnTo>
                  <a:lnTo>
                    <a:pt x="822" y="234"/>
                  </a:lnTo>
                  <a:lnTo>
                    <a:pt x="824" y="234"/>
                  </a:lnTo>
                  <a:lnTo>
                    <a:pt x="827" y="236"/>
                  </a:lnTo>
                  <a:lnTo>
                    <a:pt x="829" y="239"/>
                  </a:lnTo>
                  <a:lnTo>
                    <a:pt x="829" y="241"/>
                  </a:lnTo>
                  <a:lnTo>
                    <a:pt x="829" y="243"/>
                  </a:lnTo>
                  <a:lnTo>
                    <a:pt x="829" y="248"/>
                  </a:lnTo>
                  <a:lnTo>
                    <a:pt x="831" y="255"/>
                  </a:lnTo>
                  <a:lnTo>
                    <a:pt x="831" y="258"/>
                  </a:lnTo>
                  <a:lnTo>
                    <a:pt x="831" y="260"/>
                  </a:lnTo>
                  <a:lnTo>
                    <a:pt x="834" y="260"/>
                  </a:lnTo>
                  <a:lnTo>
                    <a:pt x="836" y="262"/>
                  </a:lnTo>
                  <a:lnTo>
                    <a:pt x="838" y="262"/>
                  </a:lnTo>
                  <a:lnTo>
                    <a:pt x="843" y="262"/>
                  </a:lnTo>
                  <a:lnTo>
                    <a:pt x="841" y="265"/>
                  </a:lnTo>
                  <a:lnTo>
                    <a:pt x="836" y="262"/>
                  </a:lnTo>
                  <a:lnTo>
                    <a:pt x="836" y="265"/>
                  </a:lnTo>
                  <a:lnTo>
                    <a:pt x="834" y="265"/>
                  </a:lnTo>
                  <a:lnTo>
                    <a:pt x="834" y="267"/>
                  </a:lnTo>
                  <a:lnTo>
                    <a:pt x="831" y="267"/>
                  </a:lnTo>
                  <a:lnTo>
                    <a:pt x="831" y="269"/>
                  </a:lnTo>
                  <a:lnTo>
                    <a:pt x="829" y="269"/>
                  </a:lnTo>
                  <a:lnTo>
                    <a:pt x="831" y="272"/>
                  </a:lnTo>
                  <a:lnTo>
                    <a:pt x="834" y="272"/>
                  </a:lnTo>
                  <a:lnTo>
                    <a:pt x="834" y="274"/>
                  </a:lnTo>
                  <a:lnTo>
                    <a:pt x="831" y="274"/>
                  </a:lnTo>
                  <a:lnTo>
                    <a:pt x="831" y="276"/>
                  </a:lnTo>
                  <a:lnTo>
                    <a:pt x="829" y="276"/>
                  </a:lnTo>
                  <a:lnTo>
                    <a:pt x="829" y="274"/>
                  </a:lnTo>
                  <a:lnTo>
                    <a:pt x="824" y="272"/>
                  </a:lnTo>
                  <a:lnTo>
                    <a:pt x="822" y="272"/>
                  </a:lnTo>
                  <a:lnTo>
                    <a:pt x="822" y="274"/>
                  </a:lnTo>
                  <a:lnTo>
                    <a:pt x="819" y="274"/>
                  </a:lnTo>
                  <a:lnTo>
                    <a:pt x="819" y="279"/>
                  </a:lnTo>
                  <a:lnTo>
                    <a:pt x="817" y="279"/>
                  </a:lnTo>
                  <a:lnTo>
                    <a:pt x="815" y="276"/>
                  </a:lnTo>
                  <a:lnTo>
                    <a:pt x="812" y="276"/>
                  </a:lnTo>
                  <a:lnTo>
                    <a:pt x="810" y="276"/>
                  </a:lnTo>
                  <a:lnTo>
                    <a:pt x="808" y="276"/>
                  </a:lnTo>
                  <a:lnTo>
                    <a:pt x="801" y="279"/>
                  </a:lnTo>
                  <a:lnTo>
                    <a:pt x="808" y="274"/>
                  </a:lnTo>
                  <a:lnTo>
                    <a:pt x="808" y="272"/>
                  </a:lnTo>
                  <a:lnTo>
                    <a:pt x="805" y="269"/>
                  </a:lnTo>
                  <a:lnTo>
                    <a:pt x="798" y="265"/>
                  </a:lnTo>
                  <a:lnTo>
                    <a:pt x="796" y="265"/>
                  </a:lnTo>
                  <a:lnTo>
                    <a:pt x="793" y="265"/>
                  </a:lnTo>
                  <a:lnTo>
                    <a:pt x="786" y="265"/>
                  </a:lnTo>
                  <a:lnTo>
                    <a:pt x="789" y="265"/>
                  </a:lnTo>
                  <a:lnTo>
                    <a:pt x="793" y="262"/>
                  </a:lnTo>
                  <a:lnTo>
                    <a:pt x="796" y="262"/>
                  </a:lnTo>
                  <a:lnTo>
                    <a:pt x="793" y="260"/>
                  </a:lnTo>
                  <a:lnTo>
                    <a:pt x="791" y="258"/>
                  </a:lnTo>
                  <a:lnTo>
                    <a:pt x="789" y="258"/>
                  </a:lnTo>
                  <a:lnTo>
                    <a:pt x="786" y="255"/>
                  </a:lnTo>
                  <a:lnTo>
                    <a:pt x="784" y="255"/>
                  </a:lnTo>
                  <a:lnTo>
                    <a:pt x="784" y="253"/>
                  </a:lnTo>
                  <a:lnTo>
                    <a:pt x="784" y="250"/>
                  </a:lnTo>
                  <a:lnTo>
                    <a:pt x="786" y="248"/>
                  </a:lnTo>
                  <a:lnTo>
                    <a:pt x="784" y="243"/>
                  </a:lnTo>
                  <a:lnTo>
                    <a:pt x="784" y="241"/>
                  </a:lnTo>
                  <a:lnTo>
                    <a:pt x="784" y="239"/>
                  </a:lnTo>
                  <a:lnTo>
                    <a:pt x="782" y="239"/>
                  </a:lnTo>
                  <a:lnTo>
                    <a:pt x="784" y="236"/>
                  </a:lnTo>
                  <a:lnTo>
                    <a:pt x="784" y="232"/>
                  </a:lnTo>
                  <a:lnTo>
                    <a:pt x="784" y="227"/>
                  </a:lnTo>
                  <a:lnTo>
                    <a:pt x="784" y="225"/>
                  </a:lnTo>
                  <a:lnTo>
                    <a:pt x="782" y="225"/>
                  </a:lnTo>
                  <a:lnTo>
                    <a:pt x="779" y="225"/>
                  </a:lnTo>
                  <a:lnTo>
                    <a:pt x="777" y="225"/>
                  </a:lnTo>
                  <a:lnTo>
                    <a:pt x="775" y="225"/>
                  </a:lnTo>
                  <a:lnTo>
                    <a:pt x="775" y="222"/>
                  </a:lnTo>
                  <a:lnTo>
                    <a:pt x="772" y="222"/>
                  </a:lnTo>
                  <a:lnTo>
                    <a:pt x="770" y="222"/>
                  </a:lnTo>
                  <a:lnTo>
                    <a:pt x="765" y="225"/>
                  </a:lnTo>
                  <a:lnTo>
                    <a:pt x="758" y="222"/>
                  </a:lnTo>
                  <a:lnTo>
                    <a:pt x="744" y="222"/>
                  </a:lnTo>
                  <a:lnTo>
                    <a:pt x="744" y="225"/>
                  </a:lnTo>
                  <a:lnTo>
                    <a:pt x="741" y="225"/>
                  </a:lnTo>
                  <a:lnTo>
                    <a:pt x="739" y="229"/>
                  </a:lnTo>
                  <a:lnTo>
                    <a:pt x="741" y="227"/>
                  </a:lnTo>
                  <a:lnTo>
                    <a:pt x="741" y="225"/>
                  </a:lnTo>
                  <a:lnTo>
                    <a:pt x="744" y="222"/>
                  </a:lnTo>
                  <a:lnTo>
                    <a:pt x="739" y="220"/>
                  </a:lnTo>
                  <a:lnTo>
                    <a:pt x="734" y="217"/>
                  </a:lnTo>
                  <a:lnTo>
                    <a:pt x="725" y="215"/>
                  </a:lnTo>
                  <a:lnTo>
                    <a:pt x="723" y="215"/>
                  </a:lnTo>
                  <a:lnTo>
                    <a:pt x="720" y="215"/>
                  </a:lnTo>
                  <a:lnTo>
                    <a:pt x="718" y="215"/>
                  </a:lnTo>
                  <a:lnTo>
                    <a:pt x="715" y="215"/>
                  </a:lnTo>
                  <a:lnTo>
                    <a:pt x="715" y="213"/>
                  </a:lnTo>
                  <a:lnTo>
                    <a:pt x="713" y="213"/>
                  </a:lnTo>
                  <a:lnTo>
                    <a:pt x="711" y="213"/>
                  </a:lnTo>
                  <a:lnTo>
                    <a:pt x="711" y="210"/>
                  </a:lnTo>
                  <a:lnTo>
                    <a:pt x="706" y="208"/>
                  </a:lnTo>
                  <a:lnTo>
                    <a:pt x="701" y="206"/>
                  </a:lnTo>
                  <a:lnTo>
                    <a:pt x="692" y="203"/>
                  </a:lnTo>
                  <a:lnTo>
                    <a:pt x="687" y="201"/>
                  </a:lnTo>
                  <a:lnTo>
                    <a:pt x="680" y="201"/>
                  </a:lnTo>
                  <a:lnTo>
                    <a:pt x="678" y="199"/>
                  </a:lnTo>
                  <a:lnTo>
                    <a:pt x="675" y="199"/>
                  </a:lnTo>
                  <a:lnTo>
                    <a:pt x="673" y="199"/>
                  </a:lnTo>
                  <a:lnTo>
                    <a:pt x="671" y="196"/>
                  </a:lnTo>
                  <a:lnTo>
                    <a:pt x="666" y="196"/>
                  </a:lnTo>
                  <a:lnTo>
                    <a:pt x="654" y="199"/>
                  </a:lnTo>
                  <a:lnTo>
                    <a:pt x="649" y="201"/>
                  </a:lnTo>
                  <a:lnTo>
                    <a:pt x="649" y="199"/>
                  </a:lnTo>
                  <a:lnTo>
                    <a:pt x="645" y="201"/>
                  </a:lnTo>
                  <a:lnTo>
                    <a:pt x="647" y="199"/>
                  </a:lnTo>
                  <a:lnTo>
                    <a:pt x="647" y="196"/>
                  </a:lnTo>
                  <a:lnTo>
                    <a:pt x="647" y="194"/>
                  </a:lnTo>
                  <a:lnTo>
                    <a:pt x="645" y="191"/>
                  </a:lnTo>
                  <a:lnTo>
                    <a:pt x="645" y="189"/>
                  </a:lnTo>
                  <a:lnTo>
                    <a:pt x="645" y="187"/>
                  </a:lnTo>
                  <a:lnTo>
                    <a:pt x="640" y="180"/>
                  </a:lnTo>
                  <a:lnTo>
                    <a:pt x="640" y="177"/>
                  </a:lnTo>
                  <a:lnTo>
                    <a:pt x="638" y="177"/>
                  </a:lnTo>
                  <a:lnTo>
                    <a:pt x="635" y="175"/>
                  </a:lnTo>
                  <a:lnTo>
                    <a:pt x="633" y="175"/>
                  </a:lnTo>
                  <a:lnTo>
                    <a:pt x="626" y="175"/>
                  </a:lnTo>
                  <a:lnTo>
                    <a:pt x="623" y="175"/>
                  </a:lnTo>
                  <a:lnTo>
                    <a:pt x="623" y="180"/>
                  </a:lnTo>
                  <a:lnTo>
                    <a:pt x="623" y="177"/>
                  </a:lnTo>
                  <a:lnTo>
                    <a:pt x="623" y="175"/>
                  </a:lnTo>
                  <a:lnTo>
                    <a:pt x="621" y="175"/>
                  </a:lnTo>
                  <a:lnTo>
                    <a:pt x="619" y="175"/>
                  </a:lnTo>
                  <a:lnTo>
                    <a:pt x="619" y="173"/>
                  </a:lnTo>
                  <a:lnTo>
                    <a:pt x="616" y="173"/>
                  </a:lnTo>
                  <a:lnTo>
                    <a:pt x="614" y="173"/>
                  </a:lnTo>
                  <a:lnTo>
                    <a:pt x="616" y="170"/>
                  </a:lnTo>
                  <a:lnTo>
                    <a:pt x="616" y="168"/>
                  </a:lnTo>
                  <a:lnTo>
                    <a:pt x="616" y="163"/>
                  </a:lnTo>
                  <a:lnTo>
                    <a:pt x="619" y="158"/>
                  </a:lnTo>
                  <a:lnTo>
                    <a:pt x="619" y="156"/>
                  </a:lnTo>
                  <a:lnTo>
                    <a:pt x="619" y="154"/>
                  </a:lnTo>
                  <a:lnTo>
                    <a:pt x="619" y="151"/>
                  </a:lnTo>
                  <a:lnTo>
                    <a:pt x="621" y="151"/>
                  </a:lnTo>
                  <a:lnTo>
                    <a:pt x="621" y="149"/>
                  </a:lnTo>
                  <a:lnTo>
                    <a:pt x="623" y="147"/>
                  </a:lnTo>
                  <a:lnTo>
                    <a:pt x="623" y="144"/>
                  </a:lnTo>
                  <a:lnTo>
                    <a:pt x="626" y="144"/>
                  </a:lnTo>
                  <a:lnTo>
                    <a:pt x="626" y="142"/>
                  </a:lnTo>
                  <a:lnTo>
                    <a:pt x="619" y="142"/>
                  </a:lnTo>
                  <a:lnTo>
                    <a:pt x="621" y="139"/>
                  </a:lnTo>
                  <a:lnTo>
                    <a:pt x="628" y="139"/>
                  </a:lnTo>
                  <a:lnTo>
                    <a:pt x="633" y="137"/>
                  </a:lnTo>
                  <a:lnTo>
                    <a:pt x="635" y="135"/>
                  </a:lnTo>
                  <a:lnTo>
                    <a:pt x="638" y="135"/>
                  </a:lnTo>
                  <a:lnTo>
                    <a:pt x="638" y="132"/>
                  </a:lnTo>
                  <a:lnTo>
                    <a:pt x="640" y="132"/>
                  </a:lnTo>
                  <a:lnTo>
                    <a:pt x="642" y="130"/>
                  </a:lnTo>
                  <a:lnTo>
                    <a:pt x="640" y="130"/>
                  </a:lnTo>
                  <a:lnTo>
                    <a:pt x="642" y="130"/>
                  </a:lnTo>
                  <a:lnTo>
                    <a:pt x="647" y="132"/>
                  </a:lnTo>
                  <a:lnTo>
                    <a:pt x="645" y="128"/>
                  </a:lnTo>
                  <a:lnTo>
                    <a:pt x="647" y="125"/>
                  </a:lnTo>
                  <a:lnTo>
                    <a:pt x="649" y="125"/>
                  </a:lnTo>
                  <a:lnTo>
                    <a:pt x="652" y="125"/>
                  </a:lnTo>
                  <a:lnTo>
                    <a:pt x="654" y="125"/>
                  </a:lnTo>
                  <a:lnTo>
                    <a:pt x="654" y="123"/>
                  </a:lnTo>
                  <a:lnTo>
                    <a:pt x="649" y="123"/>
                  </a:lnTo>
                  <a:lnTo>
                    <a:pt x="647" y="123"/>
                  </a:lnTo>
                  <a:lnTo>
                    <a:pt x="649" y="121"/>
                  </a:lnTo>
                  <a:lnTo>
                    <a:pt x="652" y="123"/>
                  </a:lnTo>
                  <a:lnTo>
                    <a:pt x="654" y="121"/>
                  </a:lnTo>
                  <a:lnTo>
                    <a:pt x="659" y="123"/>
                  </a:lnTo>
                  <a:lnTo>
                    <a:pt x="661" y="123"/>
                  </a:lnTo>
                  <a:lnTo>
                    <a:pt x="664" y="121"/>
                  </a:lnTo>
                  <a:lnTo>
                    <a:pt x="666" y="121"/>
                  </a:lnTo>
                  <a:lnTo>
                    <a:pt x="671" y="121"/>
                  </a:lnTo>
                  <a:lnTo>
                    <a:pt x="673" y="121"/>
                  </a:lnTo>
                  <a:lnTo>
                    <a:pt x="673" y="118"/>
                  </a:lnTo>
                  <a:lnTo>
                    <a:pt x="673" y="116"/>
                  </a:lnTo>
                  <a:lnTo>
                    <a:pt x="671" y="116"/>
                  </a:lnTo>
                  <a:lnTo>
                    <a:pt x="668" y="113"/>
                  </a:lnTo>
                  <a:lnTo>
                    <a:pt x="671" y="113"/>
                  </a:lnTo>
                  <a:lnTo>
                    <a:pt x="668" y="113"/>
                  </a:lnTo>
                  <a:lnTo>
                    <a:pt x="666" y="113"/>
                  </a:lnTo>
                  <a:lnTo>
                    <a:pt x="664" y="111"/>
                  </a:lnTo>
                  <a:lnTo>
                    <a:pt x="661" y="111"/>
                  </a:lnTo>
                  <a:lnTo>
                    <a:pt x="659" y="111"/>
                  </a:lnTo>
                  <a:lnTo>
                    <a:pt x="656" y="109"/>
                  </a:lnTo>
                  <a:lnTo>
                    <a:pt x="654" y="111"/>
                  </a:lnTo>
                  <a:lnTo>
                    <a:pt x="652" y="111"/>
                  </a:lnTo>
                  <a:lnTo>
                    <a:pt x="654" y="111"/>
                  </a:lnTo>
                  <a:lnTo>
                    <a:pt x="654" y="109"/>
                  </a:lnTo>
                  <a:lnTo>
                    <a:pt x="649" y="109"/>
                  </a:lnTo>
                  <a:lnTo>
                    <a:pt x="647" y="109"/>
                  </a:lnTo>
                  <a:lnTo>
                    <a:pt x="642" y="109"/>
                  </a:lnTo>
                  <a:lnTo>
                    <a:pt x="640" y="106"/>
                  </a:lnTo>
                  <a:lnTo>
                    <a:pt x="638" y="106"/>
                  </a:lnTo>
                  <a:lnTo>
                    <a:pt x="635" y="109"/>
                  </a:lnTo>
                  <a:lnTo>
                    <a:pt x="633" y="106"/>
                  </a:lnTo>
                  <a:lnTo>
                    <a:pt x="635" y="106"/>
                  </a:lnTo>
                  <a:lnTo>
                    <a:pt x="635" y="104"/>
                  </a:lnTo>
                  <a:lnTo>
                    <a:pt x="647" y="106"/>
                  </a:lnTo>
                  <a:lnTo>
                    <a:pt x="647" y="109"/>
                  </a:lnTo>
                  <a:lnTo>
                    <a:pt x="652" y="109"/>
                  </a:lnTo>
                  <a:lnTo>
                    <a:pt x="654" y="109"/>
                  </a:lnTo>
                  <a:lnTo>
                    <a:pt x="656" y="109"/>
                  </a:lnTo>
                  <a:lnTo>
                    <a:pt x="659" y="109"/>
                  </a:lnTo>
                  <a:lnTo>
                    <a:pt x="661" y="109"/>
                  </a:lnTo>
                  <a:lnTo>
                    <a:pt x="664" y="109"/>
                  </a:lnTo>
                  <a:lnTo>
                    <a:pt x="666" y="111"/>
                  </a:lnTo>
                  <a:lnTo>
                    <a:pt x="668" y="111"/>
                  </a:lnTo>
                  <a:lnTo>
                    <a:pt x="671" y="111"/>
                  </a:lnTo>
                  <a:lnTo>
                    <a:pt x="673" y="113"/>
                  </a:lnTo>
                  <a:lnTo>
                    <a:pt x="673" y="111"/>
                  </a:lnTo>
                  <a:lnTo>
                    <a:pt x="675" y="111"/>
                  </a:lnTo>
                  <a:lnTo>
                    <a:pt x="678" y="111"/>
                  </a:lnTo>
                  <a:lnTo>
                    <a:pt x="680" y="111"/>
                  </a:lnTo>
                  <a:lnTo>
                    <a:pt x="680" y="109"/>
                  </a:lnTo>
                  <a:lnTo>
                    <a:pt x="682" y="109"/>
                  </a:lnTo>
                  <a:lnTo>
                    <a:pt x="680" y="106"/>
                  </a:lnTo>
                  <a:lnTo>
                    <a:pt x="682" y="106"/>
                  </a:lnTo>
                  <a:lnTo>
                    <a:pt x="685" y="106"/>
                  </a:lnTo>
                  <a:lnTo>
                    <a:pt x="682" y="106"/>
                  </a:lnTo>
                  <a:lnTo>
                    <a:pt x="682" y="104"/>
                  </a:lnTo>
                  <a:lnTo>
                    <a:pt x="685" y="104"/>
                  </a:lnTo>
                  <a:lnTo>
                    <a:pt x="687" y="104"/>
                  </a:lnTo>
                  <a:lnTo>
                    <a:pt x="687" y="106"/>
                  </a:lnTo>
                  <a:lnTo>
                    <a:pt x="687" y="104"/>
                  </a:lnTo>
                  <a:lnTo>
                    <a:pt x="694" y="106"/>
                  </a:lnTo>
                  <a:lnTo>
                    <a:pt x="694" y="104"/>
                  </a:lnTo>
                  <a:lnTo>
                    <a:pt x="699" y="106"/>
                  </a:lnTo>
                  <a:lnTo>
                    <a:pt x="704" y="104"/>
                  </a:lnTo>
                  <a:lnTo>
                    <a:pt x="706" y="104"/>
                  </a:lnTo>
                  <a:lnTo>
                    <a:pt x="708" y="102"/>
                  </a:lnTo>
                  <a:lnTo>
                    <a:pt x="711" y="99"/>
                  </a:lnTo>
                  <a:lnTo>
                    <a:pt x="713" y="99"/>
                  </a:lnTo>
                  <a:lnTo>
                    <a:pt x="715" y="97"/>
                  </a:lnTo>
                  <a:lnTo>
                    <a:pt x="718" y="97"/>
                  </a:lnTo>
                  <a:lnTo>
                    <a:pt x="718" y="95"/>
                  </a:lnTo>
                  <a:lnTo>
                    <a:pt x="720" y="92"/>
                  </a:lnTo>
                  <a:lnTo>
                    <a:pt x="723" y="90"/>
                  </a:lnTo>
                  <a:lnTo>
                    <a:pt x="720" y="90"/>
                  </a:lnTo>
                  <a:lnTo>
                    <a:pt x="715" y="90"/>
                  </a:lnTo>
                  <a:lnTo>
                    <a:pt x="708" y="87"/>
                  </a:lnTo>
                  <a:lnTo>
                    <a:pt x="706" y="90"/>
                  </a:lnTo>
                  <a:lnTo>
                    <a:pt x="701" y="87"/>
                  </a:lnTo>
                  <a:lnTo>
                    <a:pt x="694" y="87"/>
                  </a:lnTo>
                  <a:lnTo>
                    <a:pt x="690" y="85"/>
                  </a:lnTo>
                  <a:lnTo>
                    <a:pt x="687" y="85"/>
                  </a:lnTo>
                  <a:lnTo>
                    <a:pt x="685" y="83"/>
                  </a:lnTo>
                  <a:lnTo>
                    <a:pt x="680" y="80"/>
                  </a:lnTo>
                  <a:lnTo>
                    <a:pt x="685" y="80"/>
                  </a:lnTo>
                  <a:lnTo>
                    <a:pt x="687" y="80"/>
                  </a:lnTo>
                  <a:lnTo>
                    <a:pt x="694" y="83"/>
                  </a:lnTo>
                  <a:lnTo>
                    <a:pt x="699" y="83"/>
                  </a:lnTo>
                  <a:lnTo>
                    <a:pt x="706" y="85"/>
                  </a:lnTo>
                  <a:lnTo>
                    <a:pt x="708" y="87"/>
                  </a:lnTo>
                  <a:lnTo>
                    <a:pt x="718" y="87"/>
                  </a:lnTo>
                  <a:lnTo>
                    <a:pt x="720" y="87"/>
                  </a:lnTo>
                  <a:lnTo>
                    <a:pt x="723" y="85"/>
                  </a:lnTo>
                  <a:lnTo>
                    <a:pt x="725" y="85"/>
                  </a:lnTo>
                  <a:lnTo>
                    <a:pt x="725" y="83"/>
                  </a:lnTo>
                  <a:lnTo>
                    <a:pt x="727" y="83"/>
                  </a:lnTo>
                  <a:lnTo>
                    <a:pt x="730" y="83"/>
                  </a:lnTo>
                  <a:lnTo>
                    <a:pt x="730" y="80"/>
                  </a:lnTo>
                  <a:lnTo>
                    <a:pt x="732" y="80"/>
                  </a:lnTo>
                  <a:lnTo>
                    <a:pt x="734" y="78"/>
                  </a:lnTo>
                  <a:lnTo>
                    <a:pt x="734" y="76"/>
                  </a:lnTo>
                  <a:lnTo>
                    <a:pt x="732" y="76"/>
                  </a:lnTo>
                  <a:lnTo>
                    <a:pt x="725" y="73"/>
                  </a:lnTo>
                  <a:lnTo>
                    <a:pt x="727" y="71"/>
                  </a:lnTo>
                  <a:lnTo>
                    <a:pt x="734" y="73"/>
                  </a:lnTo>
                  <a:lnTo>
                    <a:pt x="737" y="73"/>
                  </a:lnTo>
                  <a:lnTo>
                    <a:pt x="741" y="71"/>
                  </a:lnTo>
                  <a:lnTo>
                    <a:pt x="744" y="71"/>
                  </a:lnTo>
                  <a:lnTo>
                    <a:pt x="746" y="76"/>
                  </a:lnTo>
                  <a:lnTo>
                    <a:pt x="749" y="76"/>
                  </a:lnTo>
                  <a:lnTo>
                    <a:pt x="751" y="76"/>
                  </a:lnTo>
                  <a:lnTo>
                    <a:pt x="756" y="76"/>
                  </a:lnTo>
                  <a:lnTo>
                    <a:pt x="756" y="73"/>
                  </a:lnTo>
                  <a:lnTo>
                    <a:pt x="758" y="73"/>
                  </a:lnTo>
                  <a:lnTo>
                    <a:pt x="763" y="76"/>
                  </a:lnTo>
                  <a:lnTo>
                    <a:pt x="765" y="76"/>
                  </a:lnTo>
                  <a:lnTo>
                    <a:pt x="763" y="73"/>
                  </a:lnTo>
                  <a:lnTo>
                    <a:pt x="760" y="71"/>
                  </a:lnTo>
                  <a:lnTo>
                    <a:pt x="760" y="69"/>
                  </a:lnTo>
                  <a:lnTo>
                    <a:pt x="763" y="71"/>
                  </a:lnTo>
                  <a:lnTo>
                    <a:pt x="767" y="73"/>
                  </a:lnTo>
                  <a:lnTo>
                    <a:pt x="770" y="73"/>
                  </a:lnTo>
                  <a:lnTo>
                    <a:pt x="772" y="73"/>
                  </a:lnTo>
                  <a:lnTo>
                    <a:pt x="775" y="73"/>
                  </a:lnTo>
                  <a:lnTo>
                    <a:pt x="775" y="71"/>
                  </a:lnTo>
                  <a:lnTo>
                    <a:pt x="779" y="71"/>
                  </a:lnTo>
                  <a:lnTo>
                    <a:pt x="786" y="69"/>
                  </a:lnTo>
                  <a:lnTo>
                    <a:pt x="789" y="69"/>
                  </a:lnTo>
                  <a:lnTo>
                    <a:pt x="789" y="66"/>
                  </a:lnTo>
                  <a:lnTo>
                    <a:pt x="791" y="66"/>
                  </a:lnTo>
                  <a:lnTo>
                    <a:pt x="793" y="64"/>
                  </a:lnTo>
                  <a:lnTo>
                    <a:pt x="796" y="64"/>
                  </a:lnTo>
                  <a:lnTo>
                    <a:pt x="798" y="64"/>
                  </a:lnTo>
                  <a:lnTo>
                    <a:pt x="796" y="61"/>
                  </a:lnTo>
                  <a:lnTo>
                    <a:pt x="798" y="59"/>
                  </a:lnTo>
                  <a:lnTo>
                    <a:pt x="796" y="59"/>
                  </a:lnTo>
                  <a:lnTo>
                    <a:pt x="793" y="57"/>
                  </a:lnTo>
                  <a:lnTo>
                    <a:pt x="786" y="54"/>
                  </a:lnTo>
                  <a:lnTo>
                    <a:pt x="786" y="52"/>
                  </a:lnTo>
                  <a:lnTo>
                    <a:pt x="786" y="50"/>
                  </a:lnTo>
                  <a:lnTo>
                    <a:pt x="789" y="50"/>
                  </a:lnTo>
                  <a:lnTo>
                    <a:pt x="784" y="50"/>
                  </a:lnTo>
                  <a:lnTo>
                    <a:pt x="784" y="47"/>
                  </a:lnTo>
                  <a:lnTo>
                    <a:pt x="782" y="47"/>
                  </a:lnTo>
                  <a:lnTo>
                    <a:pt x="782" y="45"/>
                  </a:lnTo>
                  <a:lnTo>
                    <a:pt x="784" y="45"/>
                  </a:lnTo>
                  <a:lnTo>
                    <a:pt x="786" y="45"/>
                  </a:lnTo>
                  <a:lnTo>
                    <a:pt x="789" y="47"/>
                  </a:lnTo>
                  <a:lnTo>
                    <a:pt x="791" y="47"/>
                  </a:lnTo>
                  <a:lnTo>
                    <a:pt x="791" y="45"/>
                  </a:lnTo>
                  <a:lnTo>
                    <a:pt x="793" y="45"/>
                  </a:lnTo>
                  <a:lnTo>
                    <a:pt x="796" y="45"/>
                  </a:lnTo>
                  <a:lnTo>
                    <a:pt x="798" y="43"/>
                  </a:lnTo>
                  <a:lnTo>
                    <a:pt x="796" y="40"/>
                  </a:lnTo>
                  <a:lnTo>
                    <a:pt x="789" y="40"/>
                  </a:lnTo>
                  <a:lnTo>
                    <a:pt x="791" y="40"/>
                  </a:lnTo>
                  <a:lnTo>
                    <a:pt x="793" y="38"/>
                  </a:lnTo>
                  <a:lnTo>
                    <a:pt x="796" y="38"/>
                  </a:lnTo>
                  <a:lnTo>
                    <a:pt x="796" y="35"/>
                  </a:lnTo>
                  <a:lnTo>
                    <a:pt x="793" y="35"/>
                  </a:lnTo>
                  <a:lnTo>
                    <a:pt x="791" y="35"/>
                  </a:lnTo>
                  <a:lnTo>
                    <a:pt x="784" y="35"/>
                  </a:lnTo>
                  <a:lnTo>
                    <a:pt x="784" y="33"/>
                  </a:lnTo>
                  <a:lnTo>
                    <a:pt x="782" y="33"/>
                  </a:lnTo>
                  <a:lnTo>
                    <a:pt x="779" y="33"/>
                  </a:lnTo>
                  <a:lnTo>
                    <a:pt x="782" y="33"/>
                  </a:lnTo>
                  <a:lnTo>
                    <a:pt x="782" y="31"/>
                  </a:lnTo>
                  <a:lnTo>
                    <a:pt x="779" y="28"/>
                  </a:lnTo>
                  <a:lnTo>
                    <a:pt x="777" y="31"/>
                  </a:lnTo>
                  <a:lnTo>
                    <a:pt x="775" y="31"/>
                  </a:lnTo>
                  <a:lnTo>
                    <a:pt x="772" y="31"/>
                  </a:lnTo>
                  <a:lnTo>
                    <a:pt x="767" y="31"/>
                  </a:lnTo>
                  <a:lnTo>
                    <a:pt x="760" y="28"/>
                  </a:lnTo>
                  <a:lnTo>
                    <a:pt x="758" y="28"/>
                  </a:lnTo>
                  <a:lnTo>
                    <a:pt x="753" y="28"/>
                  </a:lnTo>
                  <a:lnTo>
                    <a:pt x="749" y="28"/>
                  </a:lnTo>
                  <a:lnTo>
                    <a:pt x="746" y="28"/>
                  </a:lnTo>
                  <a:lnTo>
                    <a:pt x="741" y="28"/>
                  </a:lnTo>
                  <a:lnTo>
                    <a:pt x="741" y="31"/>
                  </a:lnTo>
                  <a:lnTo>
                    <a:pt x="741" y="33"/>
                  </a:lnTo>
                  <a:lnTo>
                    <a:pt x="741" y="35"/>
                  </a:lnTo>
                  <a:lnTo>
                    <a:pt x="744" y="35"/>
                  </a:lnTo>
                  <a:lnTo>
                    <a:pt x="744" y="38"/>
                  </a:lnTo>
                  <a:lnTo>
                    <a:pt x="749" y="38"/>
                  </a:lnTo>
                  <a:lnTo>
                    <a:pt x="751" y="38"/>
                  </a:lnTo>
                  <a:lnTo>
                    <a:pt x="753" y="40"/>
                  </a:lnTo>
                  <a:lnTo>
                    <a:pt x="749" y="38"/>
                  </a:lnTo>
                  <a:lnTo>
                    <a:pt x="749" y="40"/>
                  </a:lnTo>
                  <a:lnTo>
                    <a:pt x="746" y="40"/>
                  </a:lnTo>
                  <a:lnTo>
                    <a:pt x="751" y="43"/>
                  </a:lnTo>
                  <a:lnTo>
                    <a:pt x="749" y="43"/>
                  </a:lnTo>
                  <a:lnTo>
                    <a:pt x="746" y="43"/>
                  </a:lnTo>
                  <a:lnTo>
                    <a:pt x="744" y="43"/>
                  </a:lnTo>
                  <a:lnTo>
                    <a:pt x="741" y="43"/>
                  </a:lnTo>
                  <a:lnTo>
                    <a:pt x="739" y="43"/>
                  </a:lnTo>
                  <a:lnTo>
                    <a:pt x="737" y="43"/>
                  </a:lnTo>
                  <a:lnTo>
                    <a:pt x="737" y="45"/>
                  </a:lnTo>
                  <a:lnTo>
                    <a:pt x="737" y="47"/>
                  </a:lnTo>
                  <a:lnTo>
                    <a:pt x="734" y="50"/>
                  </a:lnTo>
                  <a:lnTo>
                    <a:pt x="732" y="52"/>
                  </a:lnTo>
                  <a:lnTo>
                    <a:pt x="730" y="54"/>
                  </a:lnTo>
                  <a:lnTo>
                    <a:pt x="727" y="57"/>
                  </a:lnTo>
                  <a:lnTo>
                    <a:pt x="727" y="59"/>
                  </a:lnTo>
                  <a:lnTo>
                    <a:pt x="725" y="59"/>
                  </a:lnTo>
                  <a:lnTo>
                    <a:pt x="723" y="59"/>
                  </a:lnTo>
                  <a:lnTo>
                    <a:pt x="720" y="59"/>
                  </a:lnTo>
                  <a:lnTo>
                    <a:pt x="720" y="61"/>
                  </a:lnTo>
                  <a:lnTo>
                    <a:pt x="718" y="61"/>
                  </a:lnTo>
                  <a:lnTo>
                    <a:pt x="715" y="61"/>
                  </a:lnTo>
                  <a:lnTo>
                    <a:pt x="713" y="61"/>
                  </a:lnTo>
                  <a:lnTo>
                    <a:pt x="708" y="57"/>
                  </a:lnTo>
                  <a:lnTo>
                    <a:pt x="706" y="57"/>
                  </a:lnTo>
                  <a:lnTo>
                    <a:pt x="704" y="54"/>
                  </a:lnTo>
                  <a:lnTo>
                    <a:pt x="701" y="52"/>
                  </a:lnTo>
                  <a:lnTo>
                    <a:pt x="704" y="50"/>
                  </a:lnTo>
                  <a:lnTo>
                    <a:pt x="701" y="50"/>
                  </a:lnTo>
                  <a:lnTo>
                    <a:pt x="704" y="47"/>
                  </a:lnTo>
                  <a:lnTo>
                    <a:pt x="706" y="50"/>
                  </a:lnTo>
                  <a:lnTo>
                    <a:pt x="708" y="50"/>
                  </a:lnTo>
                  <a:lnTo>
                    <a:pt x="711" y="47"/>
                  </a:lnTo>
                  <a:lnTo>
                    <a:pt x="708" y="47"/>
                  </a:lnTo>
                  <a:lnTo>
                    <a:pt x="708" y="45"/>
                  </a:lnTo>
                  <a:lnTo>
                    <a:pt x="706" y="43"/>
                  </a:lnTo>
                  <a:lnTo>
                    <a:pt x="706" y="40"/>
                  </a:lnTo>
                  <a:lnTo>
                    <a:pt x="699" y="38"/>
                  </a:lnTo>
                  <a:lnTo>
                    <a:pt x="694" y="38"/>
                  </a:lnTo>
                  <a:lnTo>
                    <a:pt x="694" y="35"/>
                  </a:lnTo>
                  <a:lnTo>
                    <a:pt x="692" y="35"/>
                  </a:lnTo>
                  <a:lnTo>
                    <a:pt x="687" y="35"/>
                  </a:lnTo>
                  <a:lnTo>
                    <a:pt x="687" y="38"/>
                  </a:lnTo>
                  <a:lnTo>
                    <a:pt x="682" y="38"/>
                  </a:lnTo>
                  <a:lnTo>
                    <a:pt x="682" y="40"/>
                  </a:lnTo>
                  <a:lnTo>
                    <a:pt x="685" y="40"/>
                  </a:lnTo>
                  <a:lnTo>
                    <a:pt x="682" y="43"/>
                  </a:lnTo>
                  <a:lnTo>
                    <a:pt x="680" y="43"/>
                  </a:lnTo>
                  <a:lnTo>
                    <a:pt x="680" y="45"/>
                  </a:lnTo>
                  <a:lnTo>
                    <a:pt x="678" y="47"/>
                  </a:lnTo>
                  <a:lnTo>
                    <a:pt x="675" y="47"/>
                  </a:lnTo>
                  <a:lnTo>
                    <a:pt x="673" y="45"/>
                  </a:lnTo>
                  <a:lnTo>
                    <a:pt x="673" y="43"/>
                  </a:lnTo>
                  <a:lnTo>
                    <a:pt x="675" y="43"/>
                  </a:lnTo>
                  <a:lnTo>
                    <a:pt x="673" y="40"/>
                  </a:lnTo>
                  <a:lnTo>
                    <a:pt x="671" y="38"/>
                  </a:lnTo>
                  <a:lnTo>
                    <a:pt x="668" y="38"/>
                  </a:lnTo>
                  <a:lnTo>
                    <a:pt x="664" y="33"/>
                  </a:lnTo>
                  <a:lnTo>
                    <a:pt x="664" y="35"/>
                  </a:lnTo>
                  <a:lnTo>
                    <a:pt x="666" y="33"/>
                  </a:lnTo>
                  <a:lnTo>
                    <a:pt x="668" y="35"/>
                  </a:lnTo>
                  <a:lnTo>
                    <a:pt x="668" y="33"/>
                  </a:lnTo>
                  <a:lnTo>
                    <a:pt x="671" y="33"/>
                  </a:lnTo>
                  <a:lnTo>
                    <a:pt x="668" y="33"/>
                  </a:lnTo>
                  <a:lnTo>
                    <a:pt x="666" y="33"/>
                  </a:lnTo>
                  <a:lnTo>
                    <a:pt x="664" y="31"/>
                  </a:lnTo>
                  <a:lnTo>
                    <a:pt x="661" y="31"/>
                  </a:lnTo>
                  <a:lnTo>
                    <a:pt x="664" y="31"/>
                  </a:lnTo>
                  <a:lnTo>
                    <a:pt x="661" y="31"/>
                  </a:lnTo>
                  <a:lnTo>
                    <a:pt x="659" y="31"/>
                  </a:lnTo>
                  <a:lnTo>
                    <a:pt x="656" y="33"/>
                  </a:lnTo>
                  <a:lnTo>
                    <a:pt x="652" y="31"/>
                  </a:lnTo>
                  <a:lnTo>
                    <a:pt x="649" y="31"/>
                  </a:lnTo>
                  <a:lnTo>
                    <a:pt x="645" y="31"/>
                  </a:lnTo>
                  <a:lnTo>
                    <a:pt x="645" y="28"/>
                  </a:lnTo>
                  <a:lnTo>
                    <a:pt x="647" y="28"/>
                  </a:lnTo>
                  <a:lnTo>
                    <a:pt x="649" y="28"/>
                  </a:lnTo>
                  <a:lnTo>
                    <a:pt x="652" y="28"/>
                  </a:lnTo>
                  <a:lnTo>
                    <a:pt x="654" y="26"/>
                  </a:lnTo>
                  <a:lnTo>
                    <a:pt x="652" y="24"/>
                  </a:lnTo>
                  <a:lnTo>
                    <a:pt x="647" y="24"/>
                  </a:lnTo>
                  <a:lnTo>
                    <a:pt x="649" y="24"/>
                  </a:lnTo>
                  <a:lnTo>
                    <a:pt x="656" y="24"/>
                  </a:lnTo>
                  <a:lnTo>
                    <a:pt x="661" y="24"/>
                  </a:lnTo>
                  <a:lnTo>
                    <a:pt x="659" y="24"/>
                  </a:lnTo>
                  <a:lnTo>
                    <a:pt x="656" y="21"/>
                  </a:lnTo>
                  <a:lnTo>
                    <a:pt x="654" y="21"/>
                  </a:lnTo>
                  <a:lnTo>
                    <a:pt x="652" y="19"/>
                  </a:lnTo>
                  <a:lnTo>
                    <a:pt x="649" y="19"/>
                  </a:lnTo>
                  <a:lnTo>
                    <a:pt x="649" y="17"/>
                  </a:lnTo>
                  <a:lnTo>
                    <a:pt x="645" y="17"/>
                  </a:lnTo>
                  <a:lnTo>
                    <a:pt x="645" y="14"/>
                  </a:lnTo>
                  <a:lnTo>
                    <a:pt x="642" y="14"/>
                  </a:lnTo>
                  <a:lnTo>
                    <a:pt x="640" y="14"/>
                  </a:lnTo>
                  <a:lnTo>
                    <a:pt x="642" y="14"/>
                  </a:lnTo>
                  <a:lnTo>
                    <a:pt x="642" y="12"/>
                  </a:lnTo>
                  <a:lnTo>
                    <a:pt x="640" y="7"/>
                  </a:lnTo>
                  <a:lnTo>
                    <a:pt x="635" y="5"/>
                  </a:lnTo>
                  <a:lnTo>
                    <a:pt x="633" y="5"/>
                  </a:lnTo>
                  <a:lnTo>
                    <a:pt x="630" y="5"/>
                  </a:lnTo>
                  <a:lnTo>
                    <a:pt x="630" y="2"/>
                  </a:lnTo>
                  <a:lnTo>
                    <a:pt x="628" y="2"/>
                  </a:lnTo>
                  <a:lnTo>
                    <a:pt x="626" y="2"/>
                  </a:lnTo>
                  <a:lnTo>
                    <a:pt x="623" y="2"/>
                  </a:lnTo>
                  <a:lnTo>
                    <a:pt x="621" y="2"/>
                  </a:lnTo>
                  <a:lnTo>
                    <a:pt x="619" y="2"/>
                  </a:lnTo>
                  <a:lnTo>
                    <a:pt x="621" y="0"/>
                  </a:lnTo>
                  <a:lnTo>
                    <a:pt x="619" y="0"/>
                  </a:lnTo>
                  <a:lnTo>
                    <a:pt x="616" y="0"/>
                  </a:lnTo>
                  <a:lnTo>
                    <a:pt x="614" y="0"/>
                  </a:lnTo>
                  <a:lnTo>
                    <a:pt x="612" y="0"/>
                  </a:lnTo>
                  <a:lnTo>
                    <a:pt x="609" y="0"/>
                  </a:lnTo>
                  <a:lnTo>
                    <a:pt x="609" y="2"/>
                  </a:lnTo>
                  <a:lnTo>
                    <a:pt x="604" y="2"/>
                  </a:lnTo>
                  <a:lnTo>
                    <a:pt x="604" y="5"/>
                  </a:lnTo>
                  <a:lnTo>
                    <a:pt x="607" y="5"/>
                  </a:lnTo>
                  <a:lnTo>
                    <a:pt x="607" y="7"/>
                  </a:lnTo>
                  <a:lnTo>
                    <a:pt x="607" y="10"/>
                  </a:lnTo>
                  <a:lnTo>
                    <a:pt x="602" y="7"/>
                  </a:lnTo>
                  <a:lnTo>
                    <a:pt x="600" y="7"/>
                  </a:lnTo>
                  <a:lnTo>
                    <a:pt x="600" y="10"/>
                  </a:lnTo>
                  <a:lnTo>
                    <a:pt x="597" y="7"/>
                  </a:lnTo>
                  <a:lnTo>
                    <a:pt x="597" y="10"/>
                  </a:lnTo>
                  <a:lnTo>
                    <a:pt x="595" y="12"/>
                  </a:lnTo>
                  <a:lnTo>
                    <a:pt x="597" y="12"/>
                  </a:lnTo>
                  <a:lnTo>
                    <a:pt x="595" y="12"/>
                  </a:lnTo>
                  <a:lnTo>
                    <a:pt x="595" y="14"/>
                  </a:lnTo>
                  <a:lnTo>
                    <a:pt x="597" y="14"/>
                  </a:lnTo>
                  <a:lnTo>
                    <a:pt x="600" y="17"/>
                  </a:lnTo>
                  <a:lnTo>
                    <a:pt x="600" y="19"/>
                  </a:lnTo>
                  <a:lnTo>
                    <a:pt x="597" y="19"/>
                  </a:lnTo>
                  <a:lnTo>
                    <a:pt x="597" y="17"/>
                  </a:lnTo>
                  <a:lnTo>
                    <a:pt x="595" y="19"/>
                  </a:lnTo>
                  <a:lnTo>
                    <a:pt x="593" y="21"/>
                  </a:lnTo>
                  <a:lnTo>
                    <a:pt x="593" y="24"/>
                  </a:lnTo>
                  <a:lnTo>
                    <a:pt x="595" y="26"/>
                  </a:lnTo>
                  <a:lnTo>
                    <a:pt x="600" y="26"/>
                  </a:lnTo>
                  <a:lnTo>
                    <a:pt x="600" y="28"/>
                  </a:lnTo>
                  <a:lnTo>
                    <a:pt x="604" y="28"/>
                  </a:lnTo>
                  <a:lnTo>
                    <a:pt x="609" y="28"/>
                  </a:lnTo>
                  <a:lnTo>
                    <a:pt x="612" y="31"/>
                  </a:lnTo>
                  <a:lnTo>
                    <a:pt x="614" y="31"/>
                  </a:lnTo>
                  <a:lnTo>
                    <a:pt x="616" y="31"/>
                  </a:lnTo>
                  <a:lnTo>
                    <a:pt x="619" y="31"/>
                  </a:lnTo>
                  <a:lnTo>
                    <a:pt x="616" y="31"/>
                  </a:lnTo>
                  <a:lnTo>
                    <a:pt x="619" y="31"/>
                  </a:lnTo>
                  <a:lnTo>
                    <a:pt x="621" y="33"/>
                  </a:lnTo>
                  <a:lnTo>
                    <a:pt x="626" y="33"/>
                  </a:lnTo>
                  <a:lnTo>
                    <a:pt x="628" y="33"/>
                  </a:lnTo>
                  <a:lnTo>
                    <a:pt x="630" y="33"/>
                  </a:lnTo>
                  <a:lnTo>
                    <a:pt x="633" y="33"/>
                  </a:lnTo>
                  <a:lnTo>
                    <a:pt x="633" y="35"/>
                  </a:lnTo>
                  <a:lnTo>
                    <a:pt x="628" y="35"/>
                  </a:lnTo>
                  <a:lnTo>
                    <a:pt x="630" y="33"/>
                  </a:lnTo>
                  <a:lnTo>
                    <a:pt x="626" y="33"/>
                  </a:lnTo>
                  <a:lnTo>
                    <a:pt x="623" y="35"/>
                  </a:lnTo>
                  <a:lnTo>
                    <a:pt x="623" y="38"/>
                  </a:lnTo>
                  <a:lnTo>
                    <a:pt x="621" y="40"/>
                  </a:lnTo>
                  <a:lnTo>
                    <a:pt x="619" y="40"/>
                  </a:lnTo>
                  <a:lnTo>
                    <a:pt x="619" y="43"/>
                  </a:lnTo>
                  <a:lnTo>
                    <a:pt x="621" y="43"/>
                  </a:lnTo>
                  <a:lnTo>
                    <a:pt x="626" y="43"/>
                  </a:lnTo>
                  <a:lnTo>
                    <a:pt x="628" y="40"/>
                  </a:lnTo>
                  <a:lnTo>
                    <a:pt x="626" y="40"/>
                  </a:lnTo>
                  <a:lnTo>
                    <a:pt x="628" y="40"/>
                  </a:lnTo>
                  <a:lnTo>
                    <a:pt x="628" y="38"/>
                  </a:lnTo>
                  <a:lnTo>
                    <a:pt x="630" y="40"/>
                  </a:lnTo>
                  <a:lnTo>
                    <a:pt x="630" y="43"/>
                  </a:lnTo>
                  <a:lnTo>
                    <a:pt x="633" y="45"/>
                  </a:lnTo>
                  <a:lnTo>
                    <a:pt x="626" y="47"/>
                  </a:lnTo>
                  <a:lnTo>
                    <a:pt x="623" y="47"/>
                  </a:lnTo>
                  <a:lnTo>
                    <a:pt x="623" y="50"/>
                  </a:lnTo>
                  <a:lnTo>
                    <a:pt x="621" y="50"/>
                  </a:lnTo>
                  <a:lnTo>
                    <a:pt x="619" y="50"/>
                  </a:lnTo>
                  <a:lnTo>
                    <a:pt x="619" y="52"/>
                  </a:lnTo>
                  <a:lnTo>
                    <a:pt x="616" y="52"/>
                  </a:lnTo>
                  <a:lnTo>
                    <a:pt x="614" y="52"/>
                  </a:lnTo>
                  <a:lnTo>
                    <a:pt x="612" y="52"/>
                  </a:lnTo>
                  <a:lnTo>
                    <a:pt x="609" y="52"/>
                  </a:lnTo>
                  <a:lnTo>
                    <a:pt x="609" y="50"/>
                  </a:lnTo>
                  <a:lnTo>
                    <a:pt x="607" y="52"/>
                  </a:lnTo>
                  <a:lnTo>
                    <a:pt x="604" y="54"/>
                  </a:lnTo>
                  <a:lnTo>
                    <a:pt x="604" y="57"/>
                  </a:lnTo>
                  <a:lnTo>
                    <a:pt x="609" y="57"/>
                  </a:lnTo>
                  <a:lnTo>
                    <a:pt x="609" y="59"/>
                  </a:lnTo>
                  <a:lnTo>
                    <a:pt x="612" y="61"/>
                  </a:lnTo>
                  <a:lnTo>
                    <a:pt x="609" y="61"/>
                  </a:lnTo>
                  <a:lnTo>
                    <a:pt x="607" y="61"/>
                  </a:lnTo>
                  <a:lnTo>
                    <a:pt x="607" y="59"/>
                  </a:lnTo>
                  <a:lnTo>
                    <a:pt x="604" y="61"/>
                  </a:lnTo>
                  <a:lnTo>
                    <a:pt x="604" y="59"/>
                  </a:lnTo>
                  <a:lnTo>
                    <a:pt x="600" y="61"/>
                  </a:lnTo>
                  <a:lnTo>
                    <a:pt x="600" y="59"/>
                  </a:lnTo>
                  <a:lnTo>
                    <a:pt x="597" y="59"/>
                  </a:lnTo>
                  <a:lnTo>
                    <a:pt x="595" y="57"/>
                  </a:lnTo>
                  <a:lnTo>
                    <a:pt x="600" y="57"/>
                  </a:lnTo>
                  <a:lnTo>
                    <a:pt x="597" y="54"/>
                  </a:lnTo>
                  <a:lnTo>
                    <a:pt x="600" y="54"/>
                  </a:lnTo>
                  <a:lnTo>
                    <a:pt x="600" y="52"/>
                  </a:lnTo>
                  <a:lnTo>
                    <a:pt x="600" y="50"/>
                  </a:lnTo>
                  <a:lnTo>
                    <a:pt x="595" y="50"/>
                  </a:lnTo>
                  <a:lnTo>
                    <a:pt x="595" y="52"/>
                  </a:lnTo>
                  <a:lnTo>
                    <a:pt x="593" y="52"/>
                  </a:lnTo>
                  <a:lnTo>
                    <a:pt x="590" y="52"/>
                  </a:lnTo>
                  <a:lnTo>
                    <a:pt x="593" y="50"/>
                  </a:lnTo>
                  <a:lnTo>
                    <a:pt x="593" y="47"/>
                  </a:lnTo>
                  <a:lnTo>
                    <a:pt x="590" y="50"/>
                  </a:lnTo>
                  <a:lnTo>
                    <a:pt x="588" y="47"/>
                  </a:lnTo>
                  <a:lnTo>
                    <a:pt x="586" y="47"/>
                  </a:lnTo>
                  <a:lnTo>
                    <a:pt x="583" y="45"/>
                  </a:lnTo>
                  <a:lnTo>
                    <a:pt x="581" y="45"/>
                  </a:lnTo>
                  <a:lnTo>
                    <a:pt x="581" y="47"/>
                  </a:lnTo>
                  <a:lnTo>
                    <a:pt x="578" y="45"/>
                  </a:lnTo>
                  <a:lnTo>
                    <a:pt x="576" y="45"/>
                  </a:lnTo>
                  <a:lnTo>
                    <a:pt x="574" y="45"/>
                  </a:lnTo>
                  <a:lnTo>
                    <a:pt x="578" y="47"/>
                  </a:lnTo>
                  <a:lnTo>
                    <a:pt x="574" y="47"/>
                  </a:lnTo>
                  <a:lnTo>
                    <a:pt x="571" y="47"/>
                  </a:lnTo>
                  <a:lnTo>
                    <a:pt x="569" y="47"/>
                  </a:lnTo>
                  <a:lnTo>
                    <a:pt x="567" y="47"/>
                  </a:lnTo>
                  <a:lnTo>
                    <a:pt x="564" y="47"/>
                  </a:lnTo>
                  <a:lnTo>
                    <a:pt x="567" y="47"/>
                  </a:lnTo>
                  <a:lnTo>
                    <a:pt x="567" y="50"/>
                  </a:lnTo>
                  <a:lnTo>
                    <a:pt x="569" y="50"/>
                  </a:lnTo>
                  <a:lnTo>
                    <a:pt x="569" y="52"/>
                  </a:lnTo>
                  <a:lnTo>
                    <a:pt x="571" y="52"/>
                  </a:lnTo>
                  <a:lnTo>
                    <a:pt x="574" y="54"/>
                  </a:lnTo>
                  <a:lnTo>
                    <a:pt x="576" y="52"/>
                  </a:lnTo>
                  <a:lnTo>
                    <a:pt x="581" y="52"/>
                  </a:lnTo>
                  <a:lnTo>
                    <a:pt x="581" y="54"/>
                  </a:lnTo>
                  <a:lnTo>
                    <a:pt x="583" y="54"/>
                  </a:lnTo>
                  <a:lnTo>
                    <a:pt x="583" y="52"/>
                  </a:lnTo>
                  <a:lnTo>
                    <a:pt x="586" y="52"/>
                  </a:lnTo>
                  <a:lnTo>
                    <a:pt x="586" y="57"/>
                  </a:lnTo>
                  <a:lnTo>
                    <a:pt x="583" y="57"/>
                  </a:lnTo>
                  <a:lnTo>
                    <a:pt x="581" y="57"/>
                  </a:lnTo>
                  <a:lnTo>
                    <a:pt x="578" y="57"/>
                  </a:lnTo>
                  <a:lnTo>
                    <a:pt x="576" y="57"/>
                  </a:lnTo>
                  <a:lnTo>
                    <a:pt x="574" y="54"/>
                  </a:lnTo>
                  <a:lnTo>
                    <a:pt x="571" y="54"/>
                  </a:lnTo>
                  <a:lnTo>
                    <a:pt x="569" y="54"/>
                  </a:lnTo>
                  <a:lnTo>
                    <a:pt x="569" y="52"/>
                  </a:lnTo>
                  <a:lnTo>
                    <a:pt x="567" y="52"/>
                  </a:lnTo>
                  <a:lnTo>
                    <a:pt x="564" y="52"/>
                  </a:lnTo>
                  <a:lnTo>
                    <a:pt x="567" y="54"/>
                  </a:lnTo>
                  <a:lnTo>
                    <a:pt x="569" y="54"/>
                  </a:lnTo>
                  <a:lnTo>
                    <a:pt x="564" y="54"/>
                  </a:lnTo>
                  <a:lnTo>
                    <a:pt x="560" y="57"/>
                  </a:lnTo>
                  <a:lnTo>
                    <a:pt x="560" y="54"/>
                  </a:lnTo>
                  <a:lnTo>
                    <a:pt x="557" y="54"/>
                  </a:lnTo>
                  <a:lnTo>
                    <a:pt x="555" y="54"/>
                  </a:lnTo>
                  <a:lnTo>
                    <a:pt x="552" y="54"/>
                  </a:lnTo>
                  <a:lnTo>
                    <a:pt x="543" y="54"/>
                  </a:lnTo>
                  <a:lnTo>
                    <a:pt x="541" y="54"/>
                  </a:lnTo>
                  <a:lnTo>
                    <a:pt x="536" y="57"/>
                  </a:lnTo>
                  <a:lnTo>
                    <a:pt x="531" y="54"/>
                  </a:lnTo>
                  <a:lnTo>
                    <a:pt x="527" y="57"/>
                  </a:lnTo>
                  <a:lnTo>
                    <a:pt x="524" y="54"/>
                  </a:lnTo>
                  <a:lnTo>
                    <a:pt x="522" y="57"/>
                  </a:lnTo>
                  <a:lnTo>
                    <a:pt x="522" y="54"/>
                  </a:lnTo>
                  <a:lnTo>
                    <a:pt x="519" y="54"/>
                  </a:lnTo>
                  <a:lnTo>
                    <a:pt x="517" y="54"/>
                  </a:lnTo>
                  <a:lnTo>
                    <a:pt x="517" y="57"/>
                  </a:lnTo>
                  <a:lnTo>
                    <a:pt x="512" y="54"/>
                  </a:lnTo>
                  <a:lnTo>
                    <a:pt x="510" y="54"/>
                  </a:lnTo>
                  <a:lnTo>
                    <a:pt x="508" y="54"/>
                  </a:lnTo>
                  <a:lnTo>
                    <a:pt x="508" y="52"/>
                  </a:lnTo>
                  <a:lnTo>
                    <a:pt x="503" y="52"/>
                  </a:lnTo>
                  <a:lnTo>
                    <a:pt x="503" y="50"/>
                  </a:lnTo>
                  <a:lnTo>
                    <a:pt x="498" y="50"/>
                  </a:lnTo>
                  <a:lnTo>
                    <a:pt x="498" y="52"/>
                  </a:lnTo>
                  <a:lnTo>
                    <a:pt x="496" y="50"/>
                  </a:lnTo>
                  <a:lnTo>
                    <a:pt x="496" y="52"/>
                  </a:lnTo>
                  <a:lnTo>
                    <a:pt x="493" y="52"/>
                  </a:lnTo>
                  <a:lnTo>
                    <a:pt x="491" y="52"/>
                  </a:lnTo>
                  <a:lnTo>
                    <a:pt x="489" y="52"/>
                  </a:lnTo>
                  <a:lnTo>
                    <a:pt x="486" y="52"/>
                  </a:lnTo>
                  <a:lnTo>
                    <a:pt x="484" y="50"/>
                  </a:lnTo>
                  <a:lnTo>
                    <a:pt x="479" y="47"/>
                  </a:lnTo>
                  <a:lnTo>
                    <a:pt x="477" y="47"/>
                  </a:lnTo>
                  <a:lnTo>
                    <a:pt x="475" y="47"/>
                  </a:lnTo>
                  <a:lnTo>
                    <a:pt x="472" y="45"/>
                  </a:lnTo>
                  <a:lnTo>
                    <a:pt x="475" y="45"/>
                  </a:lnTo>
                  <a:lnTo>
                    <a:pt x="472" y="45"/>
                  </a:lnTo>
                  <a:lnTo>
                    <a:pt x="472" y="43"/>
                  </a:lnTo>
                  <a:lnTo>
                    <a:pt x="470" y="40"/>
                  </a:lnTo>
                  <a:lnTo>
                    <a:pt x="467" y="40"/>
                  </a:lnTo>
                  <a:lnTo>
                    <a:pt x="465" y="40"/>
                  </a:lnTo>
                  <a:lnTo>
                    <a:pt x="463" y="38"/>
                  </a:lnTo>
                  <a:lnTo>
                    <a:pt x="463" y="40"/>
                  </a:lnTo>
                  <a:lnTo>
                    <a:pt x="458" y="40"/>
                  </a:lnTo>
                  <a:lnTo>
                    <a:pt x="453" y="40"/>
                  </a:lnTo>
                  <a:lnTo>
                    <a:pt x="453" y="43"/>
                  </a:lnTo>
                  <a:lnTo>
                    <a:pt x="449" y="43"/>
                  </a:lnTo>
                  <a:lnTo>
                    <a:pt x="444" y="43"/>
                  </a:lnTo>
                  <a:lnTo>
                    <a:pt x="434" y="43"/>
                  </a:lnTo>
                  <a:lnTo>
                    <a:pt x="434" y="45"/>
                  </a:lnTo>
                  <a:lnTo>
                    <a:pt x="432" y="45"/>
                  </a:lnTo>
                  <a:lnTo>
                    <a:pt x="430" y="47"/>
                  </a:lnTo>
                  <a:lnTo>
                    <a:pt x="430" y="50"/>
                  </a:lnTo>
                  <a:lnTo>
                    <a:pt x="432" y="47"/>
                  </a:lnTo>
                  <a:lnTo>
                    <a:pt x="432" y="50"/>
                  </a:lnTo>
                  <a:lnTo>
                    <a:pt x="434" y="50"/>
                  </a:lnTo>
                  <a:lnTo>
                    <a:pt x="437" y="50"/>
                  </a:lnTo>
                  <a:lnTo>
                    <a:pt x="441" y="50"/>
                  </a:lnTo>
                  <a:lnTo>
                    <a:pt x="439" y="50"/>
                  </a:lnTo>
                  <a:lnTo>
                    <a:pt x="441" y="50"/>
                  </a:lnTo>
                  <a:lnTo>
                    <a:pt x="444" y="50"/>
                  </a:lnTo>
                  <a:lnTo>
                    <a:pt x="441" y="50"/>
                  </a:lnTo>
                  <a:lnTo>
                    <a:pt x="441" y="47"/>
                  </a:lnTo>
                  <a:lnTo>
                    <a:pt x="446" y="47"/>
                  </a:lnTo>
                  <a:lnTo>
                    <a:pt x="451" y="47"/>
                  </a:lnTo>
                  <a:lnTo>
                    <a:pt x="453" y="47"/>
                  </a:lnTo>
                  <a:lnTo>
                    <a:pt x="456" y="47"/>
                  </a:lnTo>
                  <a:lnTo>
                    <a:pt x="458" y="47"/>
                  </a:lnTo>
                  <a:lnTo>
                    <a:pt x="458" y="45"/>
                  </a:lnTo>
                  <a:lnTo>
                    <a:pt x="458" y="47"/>
                  </a:lnTo>
                  <a:lnTo>
                    <a:pt x="456" y="45"/>
                  </a:lnTo>
                  <a:lnTo>
                    <a:pt x="460" y="45"/>
                  </a:lnTo>
                  <a:lnTo>
                    <a:pt x="458" y="45"/>
                  </a:lnTo>
                  <a:lnTo>
                    <a:pt x="465" y="43"/>
                  </a:lnTo>
                  <a:lnTo>
                    <a:pt x="467" y="43"/>
                  </a:lnTo>
                  <a:lnTo>
                    <a:pt x="467" y="45"/>
                  </a:lnTo>
                  <a:lnTo>
                    <a:pt x="465" y="45"/>
                  </a:lnTo>
                  <a:lnTo>
                    <a:pt x="465" y="47"/>
                  </a:lnTo>
                  <a:lnTo>
                    <a:pt x="463" y="47"/>
                  </a:lnTo>
                  <a:lnTo>
                    <a:pt x="460" y="47"/>
                  </a:lnTo>
                  <a:lnTo>
                    <a:pt x="460" y="50"/>
                  </a:lnTo>
                  <a:lnTo>
                    <a:pt x="458" y="50"/>
                  </a:lnTo>
                  <a:lnTo>
                    <a:pt x="456" y="50"/>
                  </a:lnTo>
                  <a:lnTo>
                    <a:pt x="451" y="50"/>
                  </a:lnTo>
                  <a:lnTo>
                    <a:pt x="449" y="52"/>
                  </a:lnTo>
                  <a:lnTo>
                    <a:pt x="444" y="52"/>
                  </a:lnTo>
                  <a:lnTo>
                    <a:pt x="441" y="52"/>
                  </a:lnTo>
                  <a:lnTo>
                    <a:pt x="444" y="52"/>
                  </a:lnTo>
                  <a:lnTo>
                    <a:pt x="441" y="54"/>
                  </a:lnTo>
                  <a:lnTo>
                    <a:pt x="439" y="54"/>
                  </a:lnTo>
                  <a:lnTo>
                    <a:pt x="439" y="57"/>
                  </a:lnTo>
                  <a:lnTo>
                    <a:pt x="444" y="57"/>
                  </a:lnTo>
                  <a:lnTo>
                    <a:pt x="444" y="59"/>
                  </a:lnTo>
                  <a:lnTo>
                    <a:pt x="446" y="61"/>
                  </a:lnTo>
                  <a:lnTo>
                    <a:pt x="449" y="64"/>
                  </a:lnTo>
                  <a:lnTo>
                    <a:pt x="451" y="64"/>
                  </a:lnTo>
                  <a:lnTo>
                    <a:pt x="449" y="64"/>
                  </a:lnTo>
                  <a:lnTo>
                    <a:pt x="451" y="66"/>
                  </a:lnTo>
                  <a:lnTo>
                    <a:pt x="449" y="66"/>
                  </a:lnTo>
                  <a:lnTo>
                    <a:pt x="446" y="66"/>
                  </a:lnTo>
                  <a:lnTo>
                    <a:pt x="444" y="66"/>
                  </a:lnTo>
                  <a:lnTo>
                    <a:pt x="441" y="69"/>
                  </a:lnTo>
                  <a:lnTo>
                    <a:pt x="439" y="66"/>
                  </a:lnTo>
                  <a:lnTo>
                    <a:pt x="434" y="66"/>
                  </a:lnTo>
                  <a:lnTo>
                    <a:pt x="434" y="64"/>
                  </a:lnTo>
                  <a:lnTo>
                    <a:pt x="437" y="64"/>
                  </a:lnTo>
                  <a:lnTo>
                    <a:pt x="439" y="64"/>
                  </a:lnTo>
                  <a:lnTo>
                    <a:pt x="441" y="64"/>
                  </a:lnTo>
                  <a:lnTo>
                    <a:pt x="441" y="61"/>
                  </a:lnTo>
                  <a:lnTo>
                    <a:pt x="439" y="61"/>
                  </a:lnTo>
                  <a:lnTo>
                    <a:pt x="437" y="61"/>
                  </a:lnTo>
                  <a:lnTo>
                    <a:pt x="434" y="59"/>
                  </a:lnTo>
                  <a:lnTo>
                    <a:pt x="432" y="59"/>
                  </a:lnTo>
                  <a:lnTo>
                    <a:pt x="432" y="57"/>
                  </a:lnTo>
                  <a:lnTo>
                    <a:pt x="430" y="57"/>
                  </a:lnTo>
                  <a:lnTo>
                    <a:pt x="430" y="59"/>
                  </a:lnTo>
                  <a:lnTo>
                    <a:pt x="427" y="59"/>
                  </a:lnTo>
                  <a:lnTo>
                    <a:pt x="427" y="57"/>
                  </a:lnTo>
                  <a:lnTo>
                    <a:pt x="427" y="54"/>
                  </a:lnTo>
                  <a:lnTo>
                    <a:pt x="420" y="54"/>
                  </a:lnTo>
                  <a:lnTo>
                    <a:pt x="420" y="57"/>
                  </a:lnTo>
                  <a:lnTo>
                    <a:pt x="415" y="54"/>
                  </a:lnTo>
                  <a:lnTo>
                    <a:pt x="418" y="54"/>
                  </a:lnTo>
                  <a:lnTo>
                    <a:pt x="415" y="54"/>
                  </a:lnTo>
                  <a:lnTo>
                    <a:pt x="415" y="52"/>
                  </a:lnTo>
                  <a:lnTo>
                    <a:pt x="415" y="54"/>
                  </a:lnTo>
                  <a:lnTo>
                    <a:pt x="413" y="54"/>
                  </a:lnTo>
                  <a:lnTo>
                    <a:pt x="413" y="52"/>
                  </a:lnTo>
                  <a:lnTo>
                    <a:pt x="411" y="52"/>
                  </a:lnTo>
                  <a:lnTo>
                    <a:pt x="408" y="52"/>
                  </a:lnTo>
                  <a:lnTo>
                    <a:pt x="406" y="52"/>
                  </a:lnTo>
                  <a:lnTo>
                    <a:pt x="404" y="54"/>
                  </a:lnTo>
                  <a:lnTo>
                    <a:pt x="401" y="54"/>
                  </a:lnTo>
                  <a:lnTo>
                    <a:pt x="399" y="54"/>
                  </a:lnTo>
                  <a:lnTo>
                    <a:pt x="397" y="54"/>
                  </a:lnTo>
                  <a:lnTo>
                    <a:pt x="394" y="54"/>
                  </a:lnTo>
                  <a:lnTo>
                    <a:pt x="392" y="54"/>
                  </a:lnTo>
                  <a:lnTo>
                    <a:pt x="390" y="54"/>
                  </a:lnTo>
                  <a:lnTo>
                    <a:pt x="387" y="54"/>
                  </a:lnTo>
                  <a:lnTo>
                    <a:pt x="390" y="57"/>
                  </a:lnTo>
                  <a:lnTo>
                    <a:pt x="387" y="57"/>
                  </a:lnTo>
                  <a:lnTo>
                    <a:pt x="387" y="54"/>
                  </a:lnTo>
                  <a:lnTo>
                    <a:pt x="382" y="54"/>
                  </a:lnTo>
                  <a:lnTo>
                    <a:pt x="382" y="57"/>
                  </a:lnTo>
                  <a:lnTo>
                    <a:pt x="375" y="57"/>
                  </a:lnTo>
                  <a:lnTo>
                    <a:pt x="373" y="57"/>
                  </a:lnTo>
                  <a:lnTo>
                    <a:pt x="373" y="54"/>
                  </a:lnTo>
                  <a:lnTo>
                    <a:pt x="368" y="57"/>
                  </a:lnTo>
                  <a:lnTo>
                    <a:pt x="366" y="54"/>
                  </a:lnTo>
                  <a:lnTo>
                    <a:pt x="361" y="54"/>
                  </a:lnTo>
                  <a:lnTo>
                    <a:pt x="356" y="54"/>
                  </a:lnTo>
                  <a:lnTo>
                    <a:pt x="354" y="54"/>
                  </a:lnTo>
                  <a:lnTo>
                    <a:pt x="352" y="54"/>
                  </a:lnTo>
                  <a:lnTo>
                    <a:pt x="349" y="54"/>
                  </a:lnTo>
                  <a:lnTo>
                    <a:pt x="345" y="54"/>
                  </a:lnTo>
                  <a:lnTo>
                    <a:pt x="342" y="54"/>
                  </a:lnTo>
                  <a:lnTo>
                    <a:pt x="342" y="52"/>
                  </a:lnTo>
                  <a:lnTo>
                    <a:pt x="342" y="54"/>
                  </a:lnTo>
                  <a:lnTo>
                    <a:pt x="340" y="52"/>
                  </a:lnTo>
                  <a:lnTo>
                    <a:pt x="342" y="52"/>
                  </a:lnTo>
                  <a:lnTo>
                    <a:pt x="342" y="50"/>
                  </a:lnTo>
                  <a:lnTo>
                    <a:pt x="345" y="50"/>
                  </a:lnTo>
                  <a:lnTo>
                    <a:pt x="342" y="50"/>
                  </a:lnTo>
                  <a:lnTo>
                    <a:pt x="347" y="50"/>
                  </a:lnTo>
                  <a:lnTo>
                    <a:pt x="349" y="50"/>
                  </a:lnTo>
                  <a:lnTo>
                    <a:pt x="347" y="47"/>
                  </a:lnTo>
                  <a:lnTo>
                    <a:pt x="352" y="50"/>
                  </a:lnTo>
                  <a:lnTo>
                    <a:pt x="354" y="47"/>
                  </a:lnTo>
                  <a:lnTo>
                    <a:pt x="354" y="50"/>
                  </a:lnTo>
                  <a:lnTo>
                    <a:pt x="356" y="50"/>
                  </a:lnTo>
                  <a:lnTo>
                    <a:pt x="356" y="47"/>
                  </a:lnTo>
                  <a:lnTo>
                    <a:pt x="359" y="47"/>
                  </a:lnTo>
                  <a:lnTo>
                    <a:pt x="359" y="45"/>
                  </a:lnTo>
                  <a:lnTo>
                    <a:pt x="356" y="47"/>
                  </a:lnTo>
                  <a:lnTo>
                    <a:pt x="356" y="45"/>
                  </a:lnTo>
                  <a:lnTo>
                    <a:pt x="354" y="43"/>
                  </a:lnTo>
                  <a:lnTo>
                    <a:pt x="349" y="43"/>
                  </a:lnTo>
                  <a:lnTo>
                    <a:pt x="349" y="40"/>
                  </a:lnTo>
                  <a:lnTo>
                    <a:pt x="347" y="40"/>
                  </a:lnTo>
                  <a:lnTo>
                    <a:pt x="342" y="40"/>
                  </a:lnTo>
                  <a:lnTo>
                    <a:pt x="345" y="40"/>
                  </a:lnTo>
                  <a:lnTo>
                    <a:pt x="338" y="38"/>
                  </a:lnTo>
                  <a:lnTo>
                    <a:pt x="338" y="40"/>
                  </a:lnTo>
                  <a:lnTo>
                    <a:pt x="335" y="40"/>
                  </a:lnTo>
                  <a:lnTo>
                    <a:pt x="333" y="38"/>
                  </a:lnTo>
                  <a:lnTo>
                    <a:pt x="330" y="40"/>
                  </a:lnTo>
                  <a:lnTo>
                    <a:pt x="333" y="40"/>
                  </a:lnTo>
                  <a:lnTo>
                    <a:pt x="330" y="40"/>
                  </a:lnTo>
                  <a:lnTo>
                    <a:pt x="328" y="40"/>
                  </a:lnTo>
                  <a:lnTo>
                    <a:pt x="321" y="40"/>
                  </a:lnTo>
                  <a:lnTo>
                    <a:pt x="319" y="40"/>
                  </a:lnTo>
                  <a:lnTo>
                    <a:pt x="316" y="40"/>
                  </a:lnTo>
                  <a:lnTo>
                    <a:pt x="312" y="40"/>
                  </a:lnTo>
                  <a:lnTo>
                    <a:pt x="304" y="38"/>
                  </a:lnTo>
                  <a:lnTo>
                    <a:pt x="302" y="38"/>
                  </a:lnTo>
                  <a:lnTo>
                    <a:pt x="300" y="35"/>
                  </a:lnTo>
                  <a:lnTo>
                    <a:pt x="297" y="35"/>
                  </a:lnTo>
                  <a:lnTo>
                    <a:pt x="295" y="35"/>
                  </a:lnTo>
                  <a:lnTo>
                    <a:pt x="293" y="35"/>
                  </a:lnTo>
                  <a:lnTo>
                    <a:pt x="288" y="35"/>
                  </a:lnTo>
                  <a:lnTo>
                    <a:pt x="286" y="35"/>
                  </a:lnTo>
                  <a:lnTo>
                    <a:pt x="283" y="33"/>
                  </a:lnTo>
                  <a:lnTo>
                    <a:pt x="278" y="33"/>
                  </a:lnTo>
                  <a:lnTo>
                    <a:pt x="274" y="33"/>
                  </a:lnTo>
                  <a:lnTo>
                    <a:pt x="269" y="31"/>
                  </a:lnTo>
                  <a:lnTo>
                    <a:pt x="262" y="28"/>
                  </a:lnTo>
                  <a:lnTo>
                    <a:pt x="255" y="28"/>
                  </a:lnTo>
                  <a:lnTo>
                    <a:pt x="250" y="28"/>
                  </a:lnTo>
                  <a:lnTo>
                    <a:pt x="248" y="28"/>
                  </a:lnTo>
                  <a:lnTo>
                    <a:pt x="243" y="28"/>
                  </a:lnTo>
                  <a:lnTo>
                    <a:pt x="241" y="28"/>
                  </a:lnTo>
                  <a:lnTo>
                    <a:pt x="238" y="28"/>
                  </a:lnTo>
                  <a:lnTo>
                    <a:pt x="238" y="31"/>
                  </a:lnTo>
                  <a:lnTo>
                    <a:pt x="236" y="31"/>
                  </a:lnTo>
                  <a:lnTo>
                    <a:pt x="234" y="33"/>
                  </a:lnTo>
                  <a:lnTo>
                    <a:pt x="231" y="33"/>
                  </a:lnTo>
                  <a:lnTo>
                    <a:pt x="229" y="33"/>
                  </a:lnTo>
                  <a:lnTo>
                    <a:pt x="227" y="33"/>
                  </a:lnTo>
                  <a:lnTo>
                    <a:pt x="224" y="33"/>
                  </a:lnTo>
                  <a:lnTo>
                    <a:pt x="219" y="33"/>
                  </a:lnTo>
                  <a:lnTo>
                    <a:pt x="222" y="33"/>
                  </a:lnTo>
                  <a:lnTo>
                    <a:pt x="227" y="28"/>
                  </a:lnTo>
                  <a:lnTo>
                    <a:pt x="224" y="28"/>
                  </a:lnTo>
                  <a:lnTo>
                    <a:pt x="222" y="28"/>
                  </a:lnTo>
                  <a:lnTo>
                    <a:pt x="219" y="28"/>
                  </a:lnTo>
                  <a:lnTo>
                    <a:pt x="222" y="26"/>
                  </a:lnTo>
                  <a:lnTo>
                    <a:pt x="222" y="24"/>
                  </a:lnTo>
                  <a:lnTo>
                    <a:pt x="219" y="24"/>
                  </a:lnTo>
                  <a:lnTo>
                    <a:pt x="217" y="24"/>
                  </a:lnTo>
                  <a:lnTo>
                    <a:pt x="219" y="24"/>
                  </a:lnTo>
                  <a:lnTo>
                    <a:pt x="219" y="26"/>
                  </a:lnTo>
                  <a:lnTo>
                    <a:pt x="217" y="26"/>
                  </a:lnTo>
                  <a:lnTo>
                    <a:pt x="215" y="24"/>
                  </a:lnTo>
                  <a:lnTo>
                    <a:pt x="212" y="26"/>
                  </a:lnTo>
                  <a:lnTo>
                    <a:pt x="212" y="24"/>
                  </a:lnTo>
                  <a:lnTo>
                    <a:pt x="210" y="26"/>
                  </a:lnTo>
                  <a:lnTo>
                    <a:pt x="212" y="26"/>
                  </a:lnTo>
                  <a:lnTo>
                    <a:pt x="215" y="26"/>
                  </a:lnTo>
                  <a:lnTo>
                    <a:pt x="210" y="28"/>
                  </a:lnTo>
                  <a:lnTo>
                    <a:pt x="212" y="28"/>
                  </a:lnTo>
                  <a:lnTo>
                    <a:pt x="208" y="31"/>
                  </a:lnTo>
                  <a:lnTo>
                    <a:pt x="210" y="31"/>
                  </a:lnTo>
                  <a:lnTo>
                    <a:pt x="208" y="33"/>
                  </a:lnTo>
                  <a:lnTo>
                    <a:pt x="205" y="33"/>
                  </a:lnTo>
                  <a:lnTo>
                    <a:pt x="203" y="33"/>
                  </a:lnTo>
                  <a:lnTo>
                    <a:pt x="208" y="33"/>
                  </a:lnTo>
                  <a:lnTo>
                    <a:pt x="210" y="33"/>
                  </a:lnTo>
                  <a:lnTo>
                    <a:pt x="208" y="33"/>
                  </a:lnTo>
                  <a:lnTo>
                    <a:pt x="201" y="33"/>
                  </a:lnTo>
                  <a:lnTo>
                    <a:pt x="198" y="33"/>
                  </a:lnTo>
                  <a:lnTo>
                    <a:pt x="196" y="33"/>
                  </a:lnTo>
                  <a:lnTo>
                    <a:pt x="193" y="31"/>
                  </a:lnTo>
                  <a:lnTo>
                    <a:pt x="191" y="31"/>
                  </a:lnTo>
                  <a:lnTo>
                    <a:pt x="189" y="28"/>
                  </a:lnTo>
                  <a:lnTo>
                    <a:pt x="186" y="26"/>
                  </a:lnTo>
                  <a:lnTo>
                    <a:pt x="184" y="26"/>
                  </a:lnTo>
                  <a:lnTo>
                    <a:pt x="184" y="24"/>
                  </a:lnTo>
                  <a:lnTo>
                    <a:pt x="182" y="21"/>
                  </a:lnTo>
                  <a:lnTo>
                    <a:pt x="175" y="19"/>
                  </a:lnTo>
                  <a:lnTo>
                    <a:pt x="172" y="19"/>
                  </a:lnTo>
                  <a:lnTo>
                    <a:pt x="170" y="19"/>
                  </a:lnTo>
                  <a:lnTo>
                    <a:pt x="170" y="21"/>
                  </a:lnTo>
                  <a:lnTo>
                    <a:pt x="172" y="19"/>
                  </a:lnTo>
                  <a:lnTo>
                    <a:pt x="172" y="21"/>
                  </a:lnTo>
                  <a:lnTo>
                    <a:pt x="175" y="21"/>
                  </a:lnTo>
                  <a:lnTo>
                    <a:pt x="177" y="21"/>
                  </a:lnTo>
                  <a:lnTo>
                    <a:pt x="175" y="24"/>
                  </a:lnTo>
                  <a:lnTo>
                    <a:pt x="170" y="24"/>
                  </a:lnTo>
                  <a:lnTo>
                    <a:pt x="167" y="24"/>
                  </a:lnTo>
                  <a:lnTo>
                    <a:pt x="170" y="26"/>
                  </a:lnTo>
                  <a:lnTo>
                    <a:pt x="167" y="26"/>
                  </a:lnTo>
                  <a:lnTo>
                    <a:pt x="165" y="26"/>
                  </a:lnTo>
                  <a:lnTo>
                    <a:pt x="163" y="28"/>
                  </a:lnTo>
                  <a:lnTo>
                    <a:pt x="158" y="28"/>
                  </a:lnTo>
                  <a:lnTo>
                    <a:pt x="160" y="28"/>
                  </a:lnTo>
                  <a:lnTo>
                    <a:pt x="160" y="26"/>
                  </a:lnTo>
                  <a:lnTo>
                    <a:pt x="156" y="28"/>
                  </a:lnTo>
                  <a:lnTo>
                    <a:pt x="149" y="28"/>
                  </a:lnTo>
                  <a:lnTo>
                    <a:pt x="146" y="28"/>
                  </a:lnTo>
                  <a:lnTo>
                    <a:pt x="144" y="28"/>
                  </a:lnTo>
                  <a:lnTo>
                    <a:pt x="141" y="31"/>
                  </a:lnTo>
                  <a:lnTo>
                    <a:pt x="137" y="33"/>
                  </a:lnTo>
                  <a:lnTo>
                    <a:pt x="132" y="35"/>
                  </a:lnTo>
                  <a:lnTo>
                    <a:pt x="132" y="33"/>
                  </a:lnTo>
                  <a:lnTo>
                    <a:pt x="130" y="33"/>
                  </a:lnTo>
                  <a:lnTo>
                    <a:pt x="127" y="33"/>
                  </a:lnTo>
                  <a:lnTo>
                    <a:pt x="125" y="35"/>
                  </a:lnTo>
                  <a:lnTo>
                    <a:pt x="125" y="33"/>
                  </a:lnTo>
                  <a:lnTo>
                    <a:pt x="123" y="33"/>
                  </a:lnTo>
                  <a:lnTo>
                    <a:pt x="120" y="33"/>
                  </a:lnTo>
                  <a:lnTo>
                    <a:pt x="123" y="33"/>
                  </a:lnTo>
                  <a:lnTo>
                    <a:pt x="123" y="35"/>
                  </a:lnTo>
                  <a:lnTo>
                    <a:pt x="118" y="35"/>
                  </a:lnTo>
                  <a:lnTo>
                    <a:pt x="111" y="38"/>
                  </a:lnTo>
                  <a:lnTo>
                    <a:pt x="108" y="38"/>
                  </a:lnTo>
                  <a:lnTo>
                    <a:pt x="106" y="38"/>
                  </a:lnTo>
                  <a:lnTo>
                    <a:pt x="111" y="35"/>
                  </a:lnTo>
                  <a:lnTo>
                    <a:pt x="113" y="35"/>
                  </a:lnTo>
                  <a:lnTo>
                    <a:pt x="115" y="35"/>
                  </a:lnTo>
                  <a:lnTo>
                    <a:pt x="118" y="33"/>
                  </a:lnTo>
                  <a:lnTo>
                    <a:pt x="120" y="31"/>
                  </a:lnTo>
                  <a:lnTo>
                    <a:pt x="130" y="31"/>
                  </a:lnTo>
                  <a:lnTo>
                    <a:pt x="132" y="31"/>
                  </a:lnTo>
                  <a:lnTo>
                    <a:pt x="137" y="31"/>
                  </a:lnTo>
                  <a:lnTo>
                    <a:pt x="139" y="28"/>
                  </a:lnTo>
                  <a:lnTo>
                    <a:pt x="141" y="28"/>
                  </a:lnTo>
                  <a:lnTo>
                    <a:pt x="151" y="26"/>
                  </a:lnTo>
                  <a:lnTo>
                    <a:pt x="153" y="24"/>
                  </a:lnTo>
                  <a:lnTo>
                    <a:pt x="151" y="24"/>
                  </a:lnTo>
                  <a:lnTo>
                    <a:pt x="151" y="21"/>
                  </a:lnTo>
                  <a:lnTo>
                    <a:pt x="149" y="24"/>
                  </a:lnTo>
                  <a:lnTo>
                    <a:pt x="146" y="24"/>
                  </a:lnTo>
                  <a:lnTo>
                    <a:pt x="144" y="24"/>
                  </a:lnTo>
                  <a:lnTo>
                    <a:pt x="141" y="24"/>
                  </a:lnTo>
                  <a:lnTo>
                    <a:pt x="139" y="24"/>
                  </a:lnTo>
                  <a:lnTo>
                    <a:pt x="137" y="24"/>
                  </a:lnTo>
                  <a:lnTo>
                    <a:pt x="134" y="24"/>
                  </a:lnTo>
                  <a:lnTo>
                    <a:pt x="134" y="26"/>
                  </a:lnTo>
                  <a:lnTo>
                    <a:pt x="132" y="26"/>
                  </a:lnTo>
                  <a:lnTo>
                    <a:pt x="127" y="26"/>
                  </a:lnTo>
                  <a:lnTo>
                    <a:pt x="125" y="26"/>
                  </a:lnTo>
                  <a:lnTo>
                    <a:pt x="120" y="28"/>
                  </a:lnTo>
                  <a:lnTo>
                    <a:pt x="118" y="28"/>
                  </a:lnTo>
                  <a:lnTo>
                    <a:pt x="113" y="28"/>
                  </a:lnTo>
                  <a:lnTo>
                    <a:pt x="111" y="28"/>
                  </a:lnTo>
                  <a:lnTo>
                    <a:pt x="111" y="31"/>
                  </a:lnTo>
                  <a:lnTo>
                    <a:pt x="108" y="31"/>
                  </a:lnTo>
                  <a:lnTo>
                    <a:pt x="106" y="31"/>
                  </a:lnTo>
                  <a:lnTo>
                    <a:pt x="106" y="33"/>
                  </a:lnTo>
                  <a:lnTo>
                    <a:pt x="104" y="33"/>
                  </a:lnTo>
                  <a:lnTo>
                    <a:pt x="101" y="33"/>
                  </a:lnTo>
                  <a:lnTo>
                    <a:pt x="97" y="33"/>
                  </a:lnTo>
                  <a:lnTo>
                    <a:pt x="97" y="35"/>
                  </a:lnTo>
                  <a:lnTo>
                    <a:pt x="94" y="35"/>
                  </a:lnTo>
                  <a:lnTo>
                    <a:pt x="92" y="35"/>
                  </a:lnTo>
                  <a:lnTo>
                    <a:pt x="89" y="35"/>
                  </a:lnTo>
                  <a:lnTo>
                    <a:pt x="87" y="38"/>
                  </a:lnTo>
                  <a:lnTo>
                    <a:pt x="85" y="38"/>
                  </a:lnTo>
                  <a:lnTo>
                    <a:pt x="85" y="40"/>
                  </a:lnTo>
                  <a:lnTo>
                    <a:pt x="89" y="43"/>
                  </a:lnTo>
                  <a:lnTo>
                    <a:pt x="92" y="45"/>
                  </a:lnTo>
                  <a:lnTo>
                    <a:pt x="89" y="45"/>
                  </a:lnTo>
                  <a:lnTo>
                    <a:pt x="85" y="43"/>
                  </a:lnTo>
                  <a:lnTo>
                    <a:pt x="85" y="40"/>
                  </a:lnTo>
                  <a:lnTo>
                    <a:pt x="82" y="40"/>
                  </a:lnTo>
                  <a:lnTo>
                    <a:pt x="80" y="40"/>
                  </a:lnTo>
                  <a:lnTo>
                    <a:pt x="78" y="40"/>
                  </a:lnTo>
                  <a:lnTo>
                    <a:pt x="73" y="40"/>
                  </a:lnTo>
                  <a:lnTo>
                    <a:pt x="73" y="43"/>
                  </a:lnTo>
                  <a:lnTo>
                    <a:pt x="78" y="43"/>
                  </a:lnTo>
                  <a:lnTo>
                    <a:pt x="75" y="43"/>
                  </a:lnTo>
                  <a:lnTo>
                    <a:pt x="68" y="43"/>
                  </a:lnTo>
                  <a:lnTo>
                    <a:pt x="66" y="40"/>
                  </a:lnTo>
                  <a:lnTo>
                    <a:pt x="64" y="40"/>
                  </a:lnTo>
                  <a:lnTo>
                    <a:pt x="61" y="40"/>
                  </a:lnTo>
                  <a:lnTo>
                    <a:pt x="59" y="40"/>
                  </a:lnTo>
                  <a:lnTo>
                    <a:pt x="56" y="40"/>
                  </a:lnTo>
                  <a:lnTo>
                    <a:pt x="54" y="40"/>
                  </a:lnTo>
                  <a:lnTo>
                    <a:pt x="52" y="40"/>
                  </a:lnTo>
                  <a:lnTo>
                    <a:pt x="47" y="40"/>
                  </a:lnTo>
                  <a:lnTo>
                    <a:pt x="45" y="40"/>
                  </a:lnTo>
                  <a:lnTo>
                    <a:pt x="42" y="38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35" y="35"/>
                  </a:lnTo>
                  <a:lnTo>
                    <a:pt x="33" y="35"/>
                  </a:lnTo>
                  <a:lnTo>
                    <a:pt x="30" y="35"/>
                  </a:lnTo>
                  <a:lnTo>
                    <a:pt x="26" y="33"/>
                  </a:lnTo>
                  <a:lnTo>
                    <a:pt x="21" y="31"/>
                  </a:lnTo>
                  <a:lnTo>
                    <a:pt x="16" y="31"/>
                  </a:lnTo>
                  <a:lnTo>
                    <a:pt x="14" y="31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0" y="28"/>
                  </a:lnTo>
                  <a:lnTo>
                    <a:pt x="0" y="43"/>
                  </a:lnTo>
                  <a:lnTo>
                    <a:pt x="0" y="54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0" y="90"/>
                  </a:lnTo>
                  <a:lnTo>
                    <a:pt x="0" y="102"/>
                  </a:lnTo>
                  <a:lnTo>
                    <a:pt x="0" y="113"/>
                  </a:lnTo>
                  <a:lnTo>
                    <a:pt x="0" y="125"/>
                  </a:lnTo>
                  <a:lnTo>
                    <a:pt x="0" y="137"/>
                  </a:lnTo>
                  <a:lnTo>
                    <a:pt x="0" y="151"/>
                  </a:lnTo>
                  <a:lnTo>
                    <a:pt x="0" y="156"/>
                  </a:lnTo>
                  <a:lnTo>
                    <a:pt x="4" y="156"/>
                  </a:lnTo>
                  <a:lnTo>
                    <a:pt x="7" y="156"/>
                  </a:lnTo>
                  <a:lnTo>
                    <a:pt x="12" y="156"/>
                  </a:lnTo>
                  <a:lnTo>
                    <a:pt x="16" y="156"/>
                  </a:lnTo>
                  <a:lnTo>
                    <a:pt x="23" y="156"/>
                  </a:lnTo>
                  <a:lnTo>
                    <a:pt x="23" y="158"/>
                  </a:lnTo>
                  <a:lnTo>
                    <a:pt x="28" y="161"/>
                  </a:lnTo>
                  <a:lnTo>
                    <a:pt x="28" y="163"/>
                  </a:lnTo>
                  <a:lnTo>
                    <a:pt x="35" y="165"/>
                  </a:lnTo>
                  <a:lnTo>
                    <a:pt x="35" y="168"/>
                  </a:lnTo>
                  <a:lnTo>
                    <a:pt x="38" y="165"/>
                  </a:lnTo>
                  <a:lnTo>
                    <a:pt x="40" y="165"/>
                  </a:lnTo>
                  <a:lnTo>
                    <a:pt x="38" y="163"/>
                  </a:lnTo>
                  <a:lnTo>
                    <a:pt x="42" y="165"/>
                  </a:lnTo>
                  <a:lnTo>
                    <a:pt x="38" y="168"/>
                  </a:lnTo>
                  <a:lnTo>
                    <a:pt x="42" y="170"/>
                  </a:lnTo>
                  <a:lnTo>
                    <a:pt x="45" y="173"/>
                  </a:lnTo>
                  <a:lnTo>
                    <a:pt x="49" y="173"/>
                  </a:lnTo>
                  <a:lnTo>
                    <a:pt x="52" y="170"/>
                  </a:lnTo>
                  <a:lnTo>
                    <a:pt x="56" y="170"/>
                  </a:lnTo>
                  <a:lnTo>
                    <a:pt x="56" y="168"/>
                  </a:lnTo>
                  <a:lnTo>
                    <a:pt x="59" y="168"/>
                  </a:lnTo>
                  <a:lnTo>
                    <a:pt x="61" y="168"/>
                  </a:lnTo>
                  <a:lnTo>
                    <a:pt x="61" y="165"/>
                  </a:lnTo>
                  <a:lnTo>
                    <a:pt x="66" y="165"/>
                  </a:lnTo>
                  <a:lnTo>
                    <a:pt x="73" y="163"/>
                  </a:lnTo>
                  <a:lnTo>
                    <a:pt x="75" y="163"/>
                  </a:lnTo>
                  <a:lnTo>
                    <a:pt x="78" y="165"/>
                  </a:lnTo>
                  <a:lnTo>
                    <a:pt x="80" y="165"/>
                  </a:lnTo>
                  <a:lnTo>
                    <a:pt x="80" y="168"/>
                  </a:lnTo>
                  <a:lnTo>
                    <a:pt x="82" y="170"/>
                  </a:lnTo>
                  <a:lnTo>
                    <a:pt x="85" y="173"/>
                  </a:lnTo>
                  <a:lnTo>
                    <a:pt x="87" y="173"/>
                  </a:lnTo>
                  <a:lnTo>
                    <a:pt x="87" y="175"/>
                  </a:lnTo>
                  <a:lnTo>
                    <a:pt x="92" y="175"/>
                  </a:lnTo>
                  <a:lnTo>
                    <a:pt x="94" y="177"/>
                  </a:lnTo>
                  <a:lnTo>
                    <a:pt x="97" y="180"/>
                  </a:lnTo>
                  <a:lnTo>
                    <a:pt x="99" y="182"/>
                  </a:lnTo>
                  <a:lnTo>
                    <a:pt x="106" y="189"/>
                  </a:lnTo>
                  <a:lnTo>
                    <a:pt x="108" y="191"/>
                  </a:lnTo>
                  <a:lnTo>
                    <a:pt x="111" y="194"/>
                  </a:lnTo>
                  <a:lnTo>
                    <a:pt x="113" y="196"/>
                  </a:lnTo>
                  <a:lnTo>
                    <a:pt x="115" y="196"/>
                  </a:lnTo>
                  <a:lnTo>
                    <a:pt x="113" y="199"/>
                  </a:lnTo>
                  <a:lnTo>
                    <a:pt x="115" y="199"/>
                  </a:lnTo>
                  <a:lnTo>
                    <a:pt x="118" y="199"/>
                  </a:lnTo>
                  <a:lnTo>
                    <a:pt x="118" y="201"/>
                  </a:lnTo>
                  <a:lnTo>
                    <a:pt x="118" y="203"/>
                  </a:lnTo>
                  <a:lnTo>
                    <a:pt x="120" y="206"/>
                  </a:lnTo>
                  <a:lnTo>
                    <a:pt x="123" y="206"/>
                  </a:lnTo>
                  <a:lnTo>
                    <a:pt x="125" y="206"/>
                  </a:lnTo>
                  <a:lnTo>
                    <a:pt x="132" y="208"/>
                  </a:lnTo>
                  <a:lnTo>
                    <a:pt x="139" y="210"/>
                  </a:lnTo>
                  <a:lnTo>
                    <a:pt x="141" y="210"/>
                  </a:lnTo>
                  <a:lnTo>
                    <a:pt x="144" y="213"/>
                  </a:lnTo>
                  <a:lnTo>
                    <a:pt x="146" y="213"/>
                  </a:lnTo>
                  <a:lnTo>
                    <a:pt x="146" y="215"/>
                  </a:lnTo>
                  <a:lnTo>
                    <a:pt x="146" y="217"/>
                  </a:lnTo>
                  <a:lnTo>
                    <a:pt x="146" y="220"/>
                  </a:lnTo>
                  <a:lnTo>
                    <a:pt x="146" y="222"/>
                  </a:lnTo>
                  <a:lnTo>
                    <a:pt x="146" y="225"/>
                  </a:lnTo>
                  <a:lnTo>
                    <a:pt x="144" y="225"/>
                  </a:lnTo>
                  <a:lnTo>
                    <a:pt x="146" y="225"/>
                  </a:lnTo>
                  <a:lnTo>
                    <a:pt x="146" y="227"/>
                  </a:lnTo>
                  <a:lnTo>
                    <a:pt x="144" y="229"/>
                  </a:lnTo>
                  <a:lnTo>
                    <a:pt x="146" y="229"/>
                  </a:lnTo>
                  <a:lnTo>
                    <a:pt x="144" y="232"/>
                  </a:lnTo>
                  <a:lnTo>
                    <a:pt x="144" y="229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39" y="232"/>
                  </a:lnTo>
                  <a:lnTo>
                    <a:pt x="139" y="234"/>
                  </a:lnTo>
                  <a:lnTo>
                    <a:pt x="141" y="234"/>
                  </a:lnTo>
                  <a:lnTo>
                    <a:pt x="144" y="236"/>
                  </a:lnTo>
                  <a:lnTo>
                    <a:pt x="146" y="236"/>
                  </a:lnTo>
                  <a:lnTo>
                    <a:pt x="149" y="236"/>
                  </a:lnTo>
                  <a:lnTo>
                    <a:pt x="146" y="239"/>
                  </a:lnTo>
                  <a:lnTo>
                    <a:pt x="144" y="239"/>
                  </a:lnTo>
                  <a:lnTo>
                    <a:pt x="146" y="241"/>
                  </a:lnTo>
                  <a:lnTo>
                    <a:pt x="149" y="241"/>
                  </a:lnTo>
                  <a:lnTo>
                    <a:pt x="151" y="243"/>
                  </a:lnTo>
                  <a:lnTo>
                    <a:pt x="156" y="246"/>
                  </a:lnTo>
                  <a:lnTo>
                    <a:pt x="156" y="248"/>
                  </a:lnTo>
                  <a:lnTo>
                    <a:pt x="156" y="246"/>
                  </a:lnTo>
                  <a:lnTo>
                    <a:pt x="158" y="246"/>
                  </a:lnTo>
                  <a:lnTo>
                    <a:pt x="160" y="246"/>
                  </a:lnTo>
                  <a:lnTo>
                    <a:pt x="160" y="248"/>
                  </a:lnTo>
                  <a:lnTo>
                    <a:pt x="160" y="250"/>
                  </a:lnTo>
                  <a:lnTo>
                    <a:pt x="158" y="250"/>
                  </a:lnTo>
                  <a:lnTo>
                    <a:pt x="158" y="253"/>
                  </a:lnTo>
                  <a:lnTo>
                    <a:pt x="158" y="255"/>
                  </a:lnTo>
                  <a:lnTo>
                    <a:pt x="160" y="255"/>
                  </a:lnTo>
                  <a:lnTo>
                    <a:pt x="163" y="258"/>
                  </a:lnTo>
                  <a:lnTo>
                    <a:pt x="163" y="260"/>
                  </a:lnTo>
                  <a:lnTo>
                    <a:pt x="165" y="260"/>
                  </a:lnTo>
                  <a:lnTo>
                    <a:pt x="167" y="260"/>
                  </a:lnTo>
                  <a:lnTo>
                    <a:pt x="170" y="260"/>
                  </a:lnTo>
                  <a:lnTo>
                    <a:pt x="170" y="262"/>
                  </a:lnTo>
                  <a:lnTo>
                    <a:pt x="172" y="260"/>
                  </a:lnTo>
                  <a:lnTo>
                    <a:pt x="175" y="260"/>
                  </a:lnTo>
                  <a:lnTo>
                    <a:pt x="175" y="262"/>
                  </a:lnTo>
                  <a:lnTo>
                    <a:pt x="175" y="265"/>
                  </a:lnTo>
                  <a:lnTo>
                    <a:pt x="175" y="267"/>
                  </a:lnTo>
                  <a:lnTo>
                    <a:pt x="177" y="267"/>
                  </a:lnTo>
                  <a:lnTo>
                    <a:pt x="175" y="269"/>
                  </a:lnTo>
                  <a:lnTo>
                    <a:pt x="177" y="272"/>
                  </a:lnTo>
                  <a:lnTo>
                    <a:pt x="179" y="269"/>
                  </a:lnTo>
                  <a:lnTo>
                    <a:pt x="182" y="272"/>
                  </a:lnTo>
                  <a:lnTo>
                    <a:pt x="179" y="272"/>
                  </a:lnTo>
                  <a:lnTo>
                    <a:pt x="182" y="272"/>
                  </a:lnTo>
                  <a:lnTo>
                    <a:pt x="184" y="274"/>
                  </a:lnTo>
                  <a:lnTo>
                    <a:pt x="182" y="274"/>
                  </a:lnTo>
                  <a:lnTo>
                    <a:pt x="179" y="274"/>
                  </a:lnTo>
                  <a:lnTo>
                    <a:pt x="177" y="274"/>
                  </a:lnTo>
                  <a:lnTo>
                    <a:pt x="179" y="274"/>
                  </a:lnTo>
                  <a:lnTo>
                    <a:pt x="182" y="274"/>
                  </a:lnTo>
                  <a:lnTo>
                    <a:pt x="179" y="276"/>
                  </a:lnTo>
                  <a:lnTo>
                    <a:pt x="177" y="276"/>
                  </a:lnTo>
                  <a:lnTo>
                    <a:pt x="177" y="279"/>
                  </a:lnTo>
                  <a:lnTo>
                    <a:pt x="179" y="279"/>
                  </a:lnTo>
                  <a:lnTo>
                    <a:pt x="184" y="281"/>
                  </a:lnTo>
                  <a:lnTo>
                    <a:pt x="186" y="281"/>
                  </a:lnTo>
                  <a:lnTo>
                    <a:pt x="186" y="279"/>
                  </a:lnTo>
                  <a:lnTo>
                    <a:pt x="191" y="279"/>
                  </a:lnTo>
                  <a:lnTo>
                    <a:pt x="191" y="281"/>
                  </a:lnTo>
                  <a:lnTo>
                    <a:pt x="193" y="279"/>
                  </a:lnTo>
                  <a:lnTo>
                    <a:pt x="196" y="279"/>
                  </a:lnTo>
                  <a:lnTo>
                    <a:pt x="198" y="281"/>
                  </a:lnTo>
                  <a:lnTo>
                    <a:pt x="196" y="281"/>
                  </a:lnTo>
                  <a:lnTo>
                    <a:pt x="198" y="281"/>
                  </a:lnTo>
                  <a:lnTo>
                    <a:pt x="198" y="284"/>
                  </a:lnTo>
                  <a:lnTo>
                    <a:pt x="201" y="284"/>
                  </a:lnTo>
                  <a:lnTo>
                    <a:pt x="193" y="286"/>
                  </a:lnTo>
                  <a:lnTo>
                    <a:pt x="196" y="286"/>
                  </a:lnTo>
                  <a:lnTo>
                    <a:pt x="203" y="286"/>
                  </a:lnTo>
                  <a:lnTo>
                    <a:pt x="205" y="286"/>
                  </a:lnTo>
                  <a:lnTo>
                    <a:pt x="208" y="286"/>
                  </a:lnTo>
                  <a:lnTo>
                    <a:pt x="210" y="286"/>
                  </a:lnTo>
                  <a:lnTo>
                    <a:pt x="212" y="286"/>
                  </a:lnTo>
                  <a:lnTo>
                    <a:pt x="215" y="288"/>
                  </a:lnTo>
                  <a:lnTo>
                    <a:pt x="217" y="286"/>
                  </a:lnTo>
                  <a:lnTo>
                    <a:pt x="217" y="288"/>
                  </a:lnTo>
                  <a:lnTo>
                    <a:pt x="219" y="291"/>
                  </a:lnTo>
                  <a:lnTo>
                    <a:pt x="217" y="291"/>
                  </a:lnTo>
                  <a:lnTo>
                    <a:pt x="217" y="293"/>
                  </a:lnTo>
                  <a:lnTo>
                    <a:pt x="219" y="295"/>
                  </a:lnTo>
                  <a:lnTo>
                    <a:pt x="222" y="295"/>
                  </a:lnTo>
                  <a:lnTo>
                    <a:pt x="224" y="295"/>
                  </a:lnTo>
                  <a:lnTo>
                    <a:pt x="227" y="293"/>
                  </a:lnTo>
                  <a:lnTo>
                    <a:pt x="227" y="295"/>
                  </a:lnTo>
                  <a:lnTo>
                    <a:pt x="227" y="293"/>
                  </a:lnTo>
                  <a:lnTo>
                    <a:pt x="229" y="293"/>
                  </a:lnTo>
                  <a:lnTo>
                    <a:pt x="229" y="295"/>
                  </a:lnTo>
                  <a:lnTo>
                    <a:pt x="231" y="295"/>
                  </a:lnTo>
                  <a:lnTo>
                    <a:pt x="231" y="298"/>
                  </a:lnTo>
                  <a:lnTo>
                    <a:pt x="231" y="300"/>
                  </a:lnTo>
                  <a:lnTo>
                    <a:pt x="234" y="300"/>
                  </a:lnTo>
                  <a:lnTo>
                    <a:pt x="234" y="298"/>
                  </a:lnTo>
                  <a:lnTo>
                    <a:pt x="236" y="298"/>
                  </a:lnTo>
                  <a:lnTo>
                    <a:pt x="236" y="295"/>
                  </a:lnTo>
                  <a:lnTo>
                    <a:pt x="238" y="298"/>
                  </a:lnTo>
                  <a:lnTo>
                    <a:pt x="238" y="300"/>
                  </a:lnTo>
                  <a:lnTo>
                    <a:pt x="238" y="302"/>
                  </a:lnTo>
                  <a:lnTo>
                    <a:pt x="241" y="302"/>
                  </a:lnTo>
                  <a:lnTo>
                    <a:pt x="243" y="302"/>
                  </a:lnTo>
                  <a:lnTo>
                    <a:pt x="245" y="302"/>
                  </a:lnTo>
                  <a:lnTo>
                    <a:pt x="245" y="305"/>
                  </a:lnTo>
                  <a:lnTo>
                    <a:pt x="243" y="305"/>
                  </a:lnTo>
                  <a:lnTo>
                    <a:pt x="241" y="305"/>
                  </a:lnTo>
                  <a:lnTo>
                    <a:pt x="243" y="305"/>
                  </a:lnTo>
                  <a:lnTo>
                    <a:pt x="243" y="307"/>
                  </a:lnTo>
                  <a:lnTo>
                    <a:pt x="260" y="307"/>
                  </a:lnTo>
                  <a:lnTo>
                    <a:pt x="271" y="307"/>
                  </a:lnTo>
                  <a:lnTo>
                    <a:pt x="283" y="307"/>
                  </a:lnTo>
                  <a:lnTo>
                    <a:pt x="295" y="307"/>
                  </a:lnTo>
                  <a:lnTo>
                    <a:pt x="307" y="307"/>
                  </a:lnTo>
                  <a:lnTo>
                    <a:pt x="319" y="307"/>
                  </a:lnTo>
                  <a:lnTo>
                    <a:pt x="333" y="307"/>
                  </a:lnTo>
                  <a:lnTo>
                    <a:pt x="359" y="307"/>
                  </a:lnTo>
                  <a:lnTo>
                    <a:pt x="375" y="307"/>
                  </a:lnTo>
                  <a:lnTo>
                    <a:pt x="387" y="307"/>
                  </a:lnTo>
                  <a:lnTo>
                    <a:pt x="401" y="307"/>
                  </a:lnTo>
                  <a:lnTo>
                    <a:pt x="413" y="307"/>
                  </a:lnTo>
                  <a:lnTo>
                    <a:pt x="420" y="307"/>
                  </a:lnTo>
                  <a:lnTo>
                    <a:pt x="434" y="307"/>
                  </a:lnTo>
                  <a:lnTo>
                    <a:pt x="446" y="307"/>
                  </a:lnTo>
                  <a:lnTo>
                    <a:pt x="458" y="307"/>
                  </a:lnTo>
                  <a:lnTo>
                    <a:pt x="470" y="307"/>
                  </a:lnTo>
                  <a:lnTo>
                    <a:pt x="482" y="307"/>
                  </a:lnTo>
                  <a:lnTo>
                    <a:pt x="493" y="307"/>
                  </a:lnTo>
                  <a:lnTo>
                    <a:pt x="529" y="307"/>
                  </a:lnTo>
                  <a:lnTo>
                    <a:pt x="534" y="307"/>
                  </a:lnTo>
                  <a:lnTo>
                    <a:pt x="545" y="307"/>
                  </a:lnTo>
                  <a:lnTo>
                    <a:pt x="557" y="307"/>
                  </a:lnTo>
                  <a:lnTo>
                    <a:pt x="569" y="307"/>
                  </a:lnTo>
                  <a:lnTo>
                    <a:pt x="581" y="307"/>
                  </a:lnTo>
                  <a:lnTo>
                    <a:pt x="583" y="307"/>
                  </a:lnTo>
                  <a:lnTo>
                    <a:pt x="597" y="307"/>
                  </a:lnTo>
                  <a:lnTo>
                    <a:pt x="612" y="307"/>
                  </a:lnTo>
                  <a:lnTo>
                    <a:pt x="612" y="300"/>
                  </a:lnTo>
                  <a:lnTo>
                    <a:pt x="614" y="300"/>
                  </a:lnTo>
                  <a:lnTo>
                    <a:pt x="619" y="307"/>
                  </a:lnTo>
                  <a:lnTo>
                    <a:pt x="621" y="310"/>
                  </a:lnTo>
                  <a:lnTo>
                    <a:pt x="623" y="310"/>
                  </a:lnTo>
                  <a:lnTo>
                    <a:pt x="626" y="310"/>
                  </a:lnTo>
                  <a:lnTo>
                    <a:pt x="628" y="310"/>
                  </a:lnTo>
                  <a:lnTo>
                    <a:pt x="630" y="312"/>
                  </a:lnTo>
                  <a:lnTo>
                    <a:pt x="633" y="312"/>
                  </a:lnTo>
                  <a:lnTo>
                    <a:pt x="635" y="312"/>
                  </a:lnTo>
                  <a:lnTo>
                    <a:pt x="638" y="312"/>
                  </a:lnTo>
                  <a:lnTo>
                    <a:pt x="645" y="312"/>
                  </a:lnTo>
                  <a:lnTo>
                    <a:pt x="647" y="312"/>
                  </a:lnTo>
                  <a:lnTo>
                    <a:pt x="649" y="312"/>
                  </a:lnTo>
                  <a:lnTo>
                    <a:pt x="649" y="314"/>
                  </a:lnTo>
                  <a:lnTo>
                    <a:pt x="652" y="314"/>
                  </a:lnTo>
                  <a:lnTo>
                    <a:pt x="654" y="314"/>
                  </a:lnTo>
                  <a:lnTo>
                    <a:pt x="654" y="317"/>
                  </a:lnTo>
                  <a:lnTo>
                    <a:pt x="659" y="317"/>
                  </a:lnTo>
                  <a:lnTo>
                    <a:pt x="659" y="319"/>
                  </a:lnTo>
                  <a:lnTo>
                    <a:pt x="664" y="319"/>
                  </a:lnTo>
                  <a:lnTo>
                    <a:pt x="668" y="319"/>
                  </a:lnTo>
                  <a:lnTo>
                    <a:pt x="671" y="317"/>
                  </a:lnTo>
                  <a:lnTo>
                    <a:pt x="673" y="319"/>
                  </a:lnTo>
                  <a:lnTo>
                    <a:pt x="680" y="319"/>
                  </a:lnTo>
                  <a:lnTo>
                    <a:pt x="682" y="319"/>
                  </a:lnTo>
                  <a:lnTo>
                    <a:pt x="685" y="319"/>
                  </a:lnTo>
                  <a:lnTo>
                    <a:pt x="687" y="321"/>
                  </a:lnTo>
                  <a:lnTo>
                    <a:pt x="699" y="321"/>
                  </a:lnTo>
                  <a:lnTo>
                    <a:pt x="713" y="321"/>
                  </a:lnTo>
                  <a:lnTo>
                    <a:pt x="727" y="326"/>
                  </a:lnTo>
                  <a:lnTo>
                    <a:pt x="741" y="331"/>
                  </a:lnTo>
                  <a:lnTo>
                    <a:pt x="749" y="336"/>
                  </a:lnTo>
                  <a:lnTo>
                    <a:pt x="751" y="338"/>
                  </a:lnTo>
                  <a:lnTo>
                    <a:pt x="751" y="340"/>
                  </a:lnTo>
                  <a:lnTo>
                    <a:pt x="756" y="340"/>
                  </a:lnTo>
                  <a:lnTo>
                    <a:pt x="758" y="340"/>
                  </a:lnTo>
                  <a:lnTo>
                    <a:pt x="758" y="343"/>
                  </a:lnTo>
                  <a:lnTo>
                    <a:pt x="763" y="345"/>
                  </a:lnTo>
                  <a:lnTo>
                    <a:pt x="767" y="345"/>
                  </a:lnTo>
                  <a:lnTo>
                    <a:pt x="770" y="350"/>
                  </a:lnTo>
                  <a:lnTo>
                    <a:pt x="772" y="352"/>
                  </a:lnTo>
                  <a:lnTo>
                    <a:pt x="775" y="354"/>
                  </a:lnTo>
                  <a:lnTo>
                    <a:pt x="779" y="359"/>
                  </a:lnTo>
                  <a:lnTo>
                    <a:pt x="779" y="364"/>
                  </a:lnTo>
                  <a:lnTo>
                    <a:pt x="782" y="366"/>
                  </a:lnTo>
                  <a:lnTo>
                    <a:pt x="782" y="371"/>
                  </a:lnTo>
                  <a:lnTo>
                    <a:pt x="784" y="376"/>
                  </a:lnTo>
                  <a:lnTo>
                    <a:pt x="784" y="378"/>
                  </a:lnTo>
                  <a:lnTo>
                    <a:pt x="784" y="383"/>
                  </a:lnTo>
                  <a:lnTo>
                    <a:pt x="782" y="385"/>
                  </a:lnTo>
                  <a:lnTo>
                    <a:pt x="782" y="388"/>
                  </a:lnTo>
                  <a:lnTo>
                    <a:pt x="782" y="392"/>
                  </a:lnTo>
                  <a:lnTo>
                    <a:pt x="777" y="395"/>
                  </a:lnTo>
                  <a:lnTo>
                    <a:pt x="775" y="397"/>
                  </a:lnTo>
                  <a:lnTo>
                    <a:pt x="772" y="397"/>
                  </a:lnTo>
                  <a:lnTo>
                    <a:pt x="772" y="399"/>
                  </a:lnTo>
                  <a:lnTo>
                    <a:pt x="775" y="402"/>
                  </a:lnTo>
                  <a:lnTo>
                    <a:pt x="777" y="404"/>
                  </a:lnTo>
                  <a:lnTo>
                    <a:pt x="779" y="404"/>
                  </a:lnTo>
                  <a:lnTo>
                    <a:pt x="784" y="404"/>
                  </a:lnTo>
                  <a:lnTo>
                    <a:pt x="791" y="402"/>
                  </a:lnTo>
                  <a:lnTo>
                    <a:pt x="793" y="399"/>
                  </a:lnTo>
                  <a:lnTo>
                    <a:pt x="798" y="399"/>
                  </a:lnTo>
                  <a:lnTo>
                    <a:pt x="803" y="397"/>
                  </a:lnTo>
                  <a:lnTo>
                    <a:pt x="805" y="397"/>
                  </a:lnTo>
                  <a:lnTo>
                    <a:pt x="810" y="395"/>
                  </a:lnTo>
                  <a:lnTo>
                    <a:pt x="815" y="395"/>
                  </a:lnTo>
                  <a:lnTo>
                    <a:pt x="817" y="392"/>
                  </a:lnTo>
                  <a:lnTo>
                    <a:pt x="822" y="392"/>
                  </a:lnTo>
                  <a:lnTo>
                    <a:pt x="824" y="390"/>
                  </a:lnTo>
                  <a:lnTo>
                    <a:pt x="827" y="390"/>
                  </a:lnTo>
                  <a:lnTo>
                    <a:pt x="831" y="390"/>
                  </a:lnTo>
                  <a:lnTo>
                    <a:pt x="829" y="388"/>
                  </a:lnTo>
                  <a:lnTo>
                    <a:pt x="829" y="385"/>
                  </a:lnTo>
                  <a:lnTo>
                    <a:pt x="829" y="383"/>
                  </a:lnTo>
                  <a:lnTo>
                    <a:pt x="827" y="383"/>
                  </a:lnTo>
                  <a:lnTo>
                    <a:pt x="829" y="380"/>
                  </a:lnTo>
                  <a:lnTo>
                    <a:pt x="834" y="378"/>
                  </a:lnTo>
                  <a:lnTo>
                    <a:pt x="838" y="378"/>
                  </a:lnTo>
                  <a:lnTo>
                    <a:pt x="843" y="378"/>
                  </a:lnTo>
                  <a:lnTo>
                    <a:pt x="848" y="378"/>
                  </a:lnTo>
                  <a:lnTo>
                    <a:pt x="853" y="378"/>
                  </a:lnTo>
                  <a:lnTo>
                    <a:pt x="857" y="376"/>
                  </a:lnTo>
                  <a:lnTo>
                    <a:pt x="860" y="373"/>
                  </a:lnTo>
                  <a:lnTo>
                    <a:pt x="862" y="371"/>
                  </a:lnTo>
                  <a:lnTo>
                    <a:pt x="867" y="369"/>
                  </a:lnTo>
                  <a:lnTo>
                    <a:pt x="869" y="369"/>
                  </a:lnTo>
                  <a:lnTo>
                    <a:pt x="871" y="366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32" name="Line 852"/>
            <p:cNvSpPr>
              <a:spLocks noChangeShapeType="1"/>
            </p:cNvSpPr>
            <p:nvPr/>
          </p:nvSpPr>
          <p:spPr bwMode="auto">
            <a:xfrm>
              <a:off x="2800" y="2312"/>
              <a:ext cx="0" cy="1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9033" name="Line 853"/>
            <p:cNvSpPr>
              <a:spLocks noChangeShapeType="1"/>
            </p:cNvSpPr>
            <p:nvPr/>
          </p:nvSpPr>
          <p:spPr bwMode="auto">
            <a:xfrm>
              <a:off x="2800" y="2312"/>
              <a:ext cx="0" cy="1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9034" name="Line 854"/>
            <p:cNvSpPr>
              <a:spLocks noChangeShapeType="1"/>
            </p:cNvSpPr>
            <p:nvPr/>
          </p:nvSpPr>
          <p:spPr bwMode="auto">
            <a:xfrm>
              <a:off x="2800" y="2312"/>
              <a:ext cx="0" cy="1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9035" name="Line 855"/>
            <p:cNvSpPr>
              <a:spLocks noChangeShapeType="1"/>
            </p:cNvSpPr>
            <p:nvPr/>
          </p:nvSpPr>
          <p:spPr bwMode="auto">
            <a:xfrm>
              <a:off x="2800" y="2312"/>
              <a:ext cx="0" cy="1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9036" name="Freeform 857"/>
            <p:cNvSpPr>
              <a:spLocks/>
            </p:cNvSpPr>
            <p:nvPr/>
          </p:nvSpPr>
          <p:spPr bwMode="auto">
            <a:xfrm>
              <a:off x="5575" y="1262"/>
              <a:ext cx="24" cy="8"/>
            </a:xfrm>
            <a:custGeom>
              <a:avLst/>
              <a:gdLst>
                <a:gd name="T0" fmla="*/ 2147483647 w 21"/>
                <a:gd name="T1" fmla="*/ 1908873090 h 9"/>
                <a:gd name="T2" fmla="*/ 2147483647 w 21"/>
                <a:gd name="T3" fmla="*/ 1908873090 h 9"/>
                <a:gd name="T4" fmla="*/ 2147483647 w 21"/>
                <a:gd name="T5" fmla="*/ 1908873090 h 9"/>
                <a:gd name="T6" fmla="*/ 2147483647 w 21"/>
                <a:gd name="T7" fmla="*/ 1908873090 h 9"/>
                <a:gd name="T8" fmla="*/ 2147483647 w 21"/>
                <a:gd name="T9" fmla="*/ 1908873090 h 9"/>
                <a:gd name="T10" fmla="*/ 2147483647 w 21"/>
                <a:gd name="T11" fmla="*/ 1908873090 h 9"/>
                <a:gd name="T12" fmla="*/ 2147483647 w 21"/>
                <a:gd name="T13" fmla="*/ 1908873090 h 9"/>
                <a:gd name="T14" fmla="*/ 2147483647 w 21"/>
                <a:gd name="T15" fmla="*/ 1908873090 h 9"/>
                <a:gd name="T16" fmla="*/ 2147483647 w 21"/>
                <a:gd name="T17" fmla="*/ 1908873090 h 9"/>
                <a:gd name="T18" fmla="*/ 2147483647 w 21"/>
                <a:gd name="T19" fmla="*/ 1908873090 h 9"/>
                <a:gd name="T20" fmla="*/ 0 w 21"/>
                <a:gd name="T21" fmla="*/ 1908873090 h 9"/>
                <a:gd name="T22" fmla="*/ 2147483647 w 21"/>
                <a:gd name="T23" fmla="*/ 1908873090 h 9"/>
                <a:gd name="T24" fmla="*/ 2147483647 w 21"/>
                <a:gd name="T25" fmla="*/ 1908873090 h 9"/>
                <a:gd name="T26" fmla="*/ 2147483647 w 21"/>
                <a:gd name="T27" fmla="*/ 1908873090 h 9"/>
                <a:gd name="T28" fmla="*/ 2147483647 w 21"/>
                <a:gd name="T29" fmla="*/ 1908873090 h 9"/>
                <a:gd name="T30" fmla="*/ 2147483647 w 21"/>
                <a:gd name="T31" fmla="*/ 1908873090 h 9"/>
                <a:gd name="T32" fmla="*/ 2147483647 w 21"/>
                <a:gd name="T33" fmla="*/ 1908873090 h 9"/>
                <a:gd name="T34" fmla="*/ 2147483647 w 21"/>
                <a:gd name="T35" fmla="*/ 1908873090 h 9"/>
                <a:gd name="T36" fmla="*/ 2147483647 w 21"/>
                <a:gd name="T37" fmla="*/ 0 h 9"/>
                <a:gd name="T38" fmla="*/ 2147483647 w 21"/>
                <a:gd name="T39" fmla="*/ 0 h 9"/>
                <a:gd name="T40" fmla="*/ 2147483647 w 21"/>
                <a:gd name="T41" fmla="*/ 1908873090 h 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"/>
                <a:gd name="T64" fmla="*/ 0 h 9"/>
                <a:gd name="T65" fmla="*/ 21 w 21"/>
                <a:gd name="T66" fmla="*/ 9 h 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" h="9">
                  <a:moveTo>
                    <a:pt x="21" y="7"/>
                  </a:moveTo>
                  <a:lnTo>
                    <a:pt x="19" y="7"/>
                  </a:lnTo>
                  <a:lnTo>
                    <a:pt x="16" y="9"/>
                  </a:lnTo>
                  <a:lnTo>
                    <a:pt x="9" y="9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4" y="5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37" name="Freeform 858"/>
            <p:cNvSpPr>
              <a:spLocks/>
            </p:cNvSpPr>
            <p:nvPr/>
          </p:nvSpPr>
          <p:spPr bwMode="auto">
            <a:xfrm>
              <a:off x="2047" y="1097"/>
              <a:ext cx="49" cy="10"/>
            </a:xfrm>
            <a:custGeom>
              <a:avLst/>
              <a:gdLst>
                <a:gd name="T0" fmla="*/ 0 w 42"/>
                <a:gd name="T1" fmla="*/ 0 h 9"/>
                <a:gd name="T2" fmla="*/ 2147483647 w 42"/>
                <a:gd name="T3" fmla="*/ 0 h 9"/>
                <a:gd name="T4" fmla="*/ 2147483647 w 42"/>
                <a:gd name="T5" fmla="*/ 0 h 9"/>
                <a:gd name="T6" fmla="*/ 2147483647 w 42"/>
                <a:gd name="T7" fmla="*/ 0 h 9"/>
                <a:gd name="T8" fmla="*/ 2147483647 w 42"/>
                <a:gd name="T9" fmla="*/ 0 h 9"/>
                <a:gd name="T10" fmla="*/ 2147483647 w 42"/>
                <a:gd name="T11" fmla="*/ 2147483647 h 9"/>
                <a:gd name="T12" fmla="*/ 2147483647 w 42"/>
                <a:gd name="T13" fmla="*/ 2147483647 h 9"/>
                <a:gd name="T14" fmla="*/ 2147483647 w 42"/>
                <a:gd name="T15" fmla="*/ 2147483647 h 9"/>
                <a:gd name="T16" fmla="*/ 2147483647 w 42"/>
                <a:gd name="T17" fmla="*/ 2147483647 h 9"/>
                <a:gd name="T18" fmla="*/ 2147483647 w 42"/>
                <a:gd name="T19" fmla="*/ 2147483647 h 9"/>
                <a:gd name="T20" fmla="*/ 2147483647 w 42"/>
                <a:gd name="T21" fmla="*/ 2147483647 h 9"/>
                <a:gd name="T22" fmla="*/ 2147483647 w 42"/>
                <a:gd name="T23" fmla="*/ 2147483647 h 9"/>
                <a:gd name="T24" fmla="*/ 2147483647 w 42"/>
                <a:gd name="T25" fmla="*/ 2147483647 h 9"/>
                <a:gd name="T26" fmla="*/ 2147483647 w 42"/>
                <a:gd name="T27" fmla="*/ 2147483647 h 9"/>
                <a:gd name="T28" fmla="*/ 2147483647 w 42"/>
                <a:gd name="T29" fmla="*/ 2147483647 h 9"/>
                <a:gd name="T30" fmla="*/ 2147483647 w 42"/>
                <a:gd name="T31" fmla="*/ 2147483647 h 9"/>
                <a:gd name="T32" fmla="*/ 2147483647 w 42"/>
                <a:gd name="T33" fmla="*/ 2147483647 h 9"/>
                <a:gd name="T34" fmla="*/ 2147483647 w 42"/>
                <a:gd name="T35" fmla="*/ 2147483647 h 9"/>
                <a:gd name="T36" fmla="*/ 2147483647 w 42"/>
                <a:gd name="T37" fmla="*/ 2147483647 h 9"/>
                <a:gd name="T38" fmla="*/ 2147483647 w 42"/>
                <a:gd name="T39" fmla="*/ 2147483647 h 9"/>
                <a:gd name="T40" fmla="*/ 2147483647 w 42"/>
                <a:gd name="T41" fmla="*/ 2147483647 h 9"/>
                <a:gd name="T42" fmla="*/ 2147483647 w 42"/>
                <a:gd name="T43" fmla="*/ 2147483647 h 9"/>
                <a:gd name="T44" fmla="*/ 2147483647 w 42"/>
                <a:gd name="T45" fmla="*/ 2147483647 h 9"/>
                <a:gd name="T46" fmla="*/ 2147483647 w 42"/>
                <a:gd name="T47" fmla="*/ 2147483647 h 9"/>
                <a:gd name="T48" fmla="*/ 2147483647 w 42"/>
                <a:gd name="T49" fmla="*/ 2147483647 h 9"/>
                <a:gd name="T50" fmla="*/ 0 w 42"/>
                <a:gd name="T51" fmla="*/ 0 h 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2"/>
                <a:gd name="T79" fmla="*/ 0 h 9"/>
                <a:gd name="T80" fmla="*/ 42 w 42"/>
                <a:gd name="T81" fmla="*/ 9 h 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2" h="9">
                  <a:moveTo>
                    <a:pt x="0" y="0"/>
                  </a:moveTo>
                  <a:lnTo>
                    <a:pt x="7" y="0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35" y="5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5" y="9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8" y="7"/>
                  </a:lnTo>
                  <a:lnTo>
                    <a:pt x="16" y="5"/>
                  </a:lnTo>
                  <a:lnTo>
                    <a:pt x="9" y="5"/>
                  </a:lnTo>
                  <a:lnTo>
                    <a:pt x="7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38" name="Freeform 859"/>
            <p:cNvSpPr>
              <a:spLocks/>
            </p:cNvSpPr>
            <p:nvPr/>
          </p:nvSpPr>
          <p:spPr bwMode="auto">
            <a:xfrm>
              <a:off x="2047" y="1097"/>
              <a:ext cx="49" cy="10"/>
            </a:xfrm>
            <a:custGeom>
              <a:avLst/>
              <a:gdLst>
                <a:gd name="T0" fmla="*/ 0 w 42"/>
                <a:gd name="T1" fmla="*/ 0 h 9"/>
                <a:gd name="T2" fmla="*/ 2147483647 w 42"/>
                <a:gd name="T3" fmla="*/ 0 h 9"/>
                <a:gd name="T4" fmla="*/ 2147483647 w 42"/>
                <a:gd name="T5" fmla="*/ 0 h 9"/>
                <a:gd name="T6" fmla="*/ 2147483647 w 42"/>
                <a:gd name="T7" fmla="*/ 0 h 9"/>
                <a:gd name="T8" fmla="*/ 2147483647 w 42"/>
                <a:gd name="T9" fmla="*/ 0 h 9"/>
                <a:gd name="T10" fmla="*/ 2147483647 w 42"/>
                <a:gd name="T11" fmla="*/ 2147483647 h 9"/>
                <a:gd name="T12" fmla="*/ 2147483647 w 42"/>
                <a:gd name="T13" fmla="*/ 2147483647 h 9"/>
                <a:gd name="T14" fmla="*/ 2147483647 w 42"/>
                <a:gd name="T15" fmla="*/ 2147483647 h 9"/>
                <a:gd name="T16" fmla="*/ 2147483647 w 42"/>
                <a:gd name="T17" fmla="*/ 2147483647 h 9"/>
                <a:gd name="T18" fmla="*/ 2147483647 w 42"/>
                <a:gd name="T19" fmla="*/ 2147483647 h 9"/>
                <a:gd name="T20" fmla="*/ 2147483647 w 42"/>
                <a:gd name="T21" fmla="*/ 2147483647 h 9"/>
                <a:gd name="T22" fmla="*/ 2147483647 w 42"/>
                <a:gd name="T23" fmla="*/ 2147483647 h 9"/>
                <a:gd name="T24" fmla="*/ 2147483647 w 42"/>
                <a:gd name="T25" fmla="*/ 2147483647 h 9"/>
                <a:gd name="T26" fmla="*/ 2147483647 w 42"/>
                <a:gd name="T27" fmla="*/ 2147483647 h 9"/>
                <a:gd name="T28" fmla="*/ 2147483647 w 42"/>
                <a:gd name="T29" fmla="*/ 2147483647 h 9"/>
                <a:gd name="T30" fmla="*/ 2147483647 w 42"/>
                <a:gd name="T31" fmla="*/ 2147483647 h 9"/>
                <a:gd name="T32" fmla="*/ 2147483647 w 42"/>
                <a:gd name="T33" fmla="*/ 2147483647 h 9"/>
                <a:gd name="T34" fmla="*/ 2147483647 w 42"/>
                <a:gd name="T35" fmla="*/ 2147483647 h 9"/>
                <a:gd name="T36" fmla="*/ 2147483647 w 42"/>
                <a:gd name="T37" fmla="*/ 2147483647 h 9"/>
                <a:gd name="T38" fmla="*/ 2147483647 w 42"/>
                <a:gd name="T39" fmla="*/ 2147483647 h 9"/>
                <a:gd name="T40" fmla="*/ 2147483647 w 42"/>
                <a:gd name="T41" fmla="*/ 2147483647 h 9"/>
                <a:gd name="T42" fmla="*/ 2147483647 w 42"/>
                <a:gd name="T43" fmla="*/ 2147483647 h 9"/>
                <a:gd name="T44" fmla="*/ 2147483647 w 42"/>
                <a:gd name="T45" fmla="*/ 2147483647 h 9"/>
                <a:gd name="T46" fmla="*/ 2147483647 w 42"/>
                <a:gd name="T47" fmla="*/ 2147483647 h 9"/>
                <a:gd name="T48" fmla="*/ 2147483647 w 42"/>
                <a:gd name="T49" fmla="*/ 2147483647 h 9"/>
                <a:gd name="T50" fmla="*/ 0 w 42"/>
                <a:gd name="T51" fmla="*/ 0 h 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2"/>
                <a:gd name="T79" fmla="*/ 0 h 9"/>
                <a:gd name="T80" fmla="*/ 42 w 42"/>
                <a:gd name="T81" fmla="*/ 9 h 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2" h="9">
                  <a:moveTo>
                    <a:pt x="0" y="0"/>
                  </a:moveTo>
                  <a:lnTo>
                    <a:pt x="7" y="0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35" y="5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5" y="9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8" y="7"/>
                  </a:lnTo>
                  <a:lnTo>
                    <a:pt x="16" y="5"/>
                  </a:lnTo>
                  <a:lnTo>
                    <a:pt x="9" y="5"/>
                  </a:lnTo>
                  <a:lnTo>
                    <a:pt x="7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39" name="Freeform 860"/>
            <p:cNvSpPr>
              <a:spLocks/>
            </p:cNvSpPr>
            <p:nvPr/>
          </p:nvSpPr>
          <p:spPr bwMode="auto">
            <a:xfrm>
              <a:off x="2058" y="1092"/>
              <a:ext cx="27" cy="3"/>
            </a:xfrm>
            <a:custGeom>
              <a:avLst/>
              <a:gdLst>
                <a:gd name="T0" fmla="*/ 0 w 24"/>
                <a:gd name="T1" fmla="*/ 0 h 3"/>
                <a:gd name="T2" fmla="*/ 2147483647 w 24"/>
                <a:gd name="T3" fmla="*/ 0 h 3"/>
                <a:gd name="T4" fmla="*/ 2147483647 w 24"/>
                <a:gd name="T5" fmla="*/ 2147482453 h 3"/>
                <a:gd name="T6" fmla="*/ 2147483647 w 24"/>
                <a:gd name="T7" fmla="*/ 2147482453 h 3"/>
                <a:gd name="T8" fmla="*/ 2147483647 w 24"/>
                <a:gd name="T9" fmla="*/ 0 h 3"/>
                <a:gd name="T10" fmla="*/ 2147483647 w 24"/>
                <a:gd name="T11" fmla="*/ 0 h 3"/>
                <a:gd name="T12" fmla="*/ 2147483647 w 24"/>
                <a:gd name="T13" fmla="*/ 0 h 3"/>
                <a:gd name="T14" fmla="*/ 2147483647 w 24"/>
                <a:gd name="T15" fmla="*/ 0 h 3"/>
                <a:gd name="T16" fmla="*/ 2147483647 w 24"/>
                <a:gd name="T17" fmla="*/ 0 h 3"/>
                <a:gd name="T18" fmla="*/ 2147483647 w 24"/>
                <a:gd name="T19" fmla="*/ 0 h 3"/>
                <a:gd name="T20" fmla="*/ 2147483647 w 24"/>
                <a:gd name="T21" fmla="*/ 0 h 3"/>
                <a:gd name="T22" fmla="*/ 2147483647 w 24"/>
                <a:gd name="T23" fmla="*/ 0 h 3"/>
                <a:gd name="T24" fmla="*/ 2147483647 w 24"/>
                <a:gd name="T25" fmla="*/ 0 h 3"/>
                <a:gd name="T26" fmla="*/ 2147483647 w 24"/>
                <a:gd name="T27" fmla="*/ 2147482453 h 3"/>
                <a:gd name="T28" fmla="*/ 2147483647 w 24"/>
                <a:gd name="T29" fmla="*/ 2147482453 h 3"/>
                <a:gd name="T30" fmla="*/ 2147483647 w 24"/>
                <a:gd name="T31" fmla="*/ 2147482453 h 3"/>
                <a:gd name="T32" fmla="*/ 0 w 24"/>
                <a:gd name="T33" fmla="*/ 0 h 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"/>
                <a:gd name="T52" fmla="*/ 0 h 3"/>
                <a:gd name="T53" fmla="*/ 24 w 24"/>
                <a:gd name="T54" fmla="*/ 3 h 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" h="3">
                  <a:moveTo>
                    <a:pt x="0" y="0"/>
                  </a:moveTo>
                  <a:lnTo>
                    <a:pt x="5" y="0"/>
                  </a:lnTo>
                  <a:lnTo>
                    <a:pt x="9" y="3"/>
                  </a:lnTo>
                  <a:lnTo>
                    <a:pt x="7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3"/>
                  </a:lnTo>
                  <a:lnTo>
                    <a:pt x="24" y="3"/>
                  </a:lnTo>
                  <a:lnTo>
                    <a:pt x="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40" name="Freeform 861"/>
            <p:cNvSpPr>
              <a:spLocks/>
            </p:cNvSpPr>
            <p:nvPr/>
          </p:nvSpPr>
          <p:spPr bwMode="auto">
            <a:xfrm>
              <a:off x="2058" y="1092"/>
              <a:ext cx="27" cy="3"/>
            </a:xfrm>
            <a:custGeom>
              <a:avLst/>
              <a:gdLst>
                <a:gd name="T0" fmla="*/ 0 w 24"/>
                <a:gd name="T1" fmla="*/ 0 h 3"/>
                <a:gd name="T2" fmla="*/ 2147483647 w 24"/>
                <a:gd name="T3" fmla="*/ 0 h 3"/>
                <a:gd name="T4" fmla="*/ 2147483647 w 24"/>
                <a:gd name="T5" fmla="*/ 2147482453 h 3"/>
                <a:gd name="T6" fmla="*/ 2147483647 w 24"/>
                <a:gd name="T7" fmla="*/ 2147482453 h 3"/>
                <a:gd name="T8" fmla="*/ 2147483647 w 24"/>
                <a:gd name="T9" fmla="*/ 0 h 3"/>
                <a:gd name="T10" fmla="*/ 2147483647 w 24"/>
                <a:gd name="T11" fmla="*/ 0 h 3"/>
                <a:gd name="T12" fmla="*/ 2147483647 w 24"/>
                <a:gd name="T13" fmla="*/ 0 h 3"/>
                <a:gd name="T14" fmla="*/ 2147483647 w 24"/>
                <a:gd name="T15" fmla="*/ 0 h 3"/>
                <a:gd name="T16" fmla="*/ 2147483647 w 24"/>
                <a:gd name="T17" fmla="*/ 0 h 3"/>
                <a:gd name="T18" fmla="*/ 2147483647 w 24"/>
                <a:gd name="T19" fmla="*/ 0 h 3"/>
                <a:gd name="T20" fmla="*/ 2147483647 w 24"/>
                <a:gd name="T21" fmla="*/ 0 h 3"/>
                <a:gd name="T22" fmla="*/ 2147483647 w 24"/>
                <a:gd name="T23" fmla="*/ 0 h 3"/>
                <a:gd name="T24" fmla="*/ 2147483647 w 24"/>
                <a:gd name="T25" fmla="*/ 0 h 3"/>
                <a:gd name="T26" fmla="*/ 2147483647 w 24"/>
                <a:gd name="T27" fmla="*/ 2147482453 h 3"/>
                <a:gd name="T28" fmla="*/ 2147483647 w 24"/>
                <a:gd name="T29" fmla="*/ 2147482453 h 3"/>
                <a:gd name="T30" fmla="*/ 2147483647 w 24"/>
                <a:gd name="T31" fmla="*/ 2147482453 h 3"/>
                <a:gd name="T32" fmla="*/ 0 w 24"/>
                <a:gd name="T33" fmla="*/ 0 h 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"/>
                <a:gd name="T52" fmla="*/ 0 h 3"/>
                <a:gd name="T53" fmla="*/ 24 w 24"/>
                <a:gd name="T54" fmla="*/ 3 h 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" h="3">
                  <a:moveTo>
                    <a:pt x="0" y="0"/>
                  </a:moveTo>
                  <a:lnTo>
                    <a:pt x="5" y="0"/>
                  </a:lnTo>
                  <a:lnTo>
                    <a:pt x="9" y="3"/>
                  </a:lnTo>
                  <a:lnTo>
                    <a:pt x="7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3"/>
                  </a:lnTo>
                  <a:lnTo>
                    <a:pt x="24" y="3"/>
                  </a:lnTo>
                  <a:lnTo>
                    <a:pt x="7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41" name="Freeform 862"/>
            <p:cNvSpPr>
              <a:spLocks/>
            </p:cNvSpPr>
            <p:nvPr/>
          </p:nvSpPr>
          <p:spPr bwMode="auto">
            <a:xfrm>
              <a:off x="2150" y="1086"/>
              <a:ext cx="28" cy="6"/>
            </a:xfrm>
            <a:custGeom>
              <a:avLst/>
              <a:gdLst>
                <a:gd name="T0" fmla="*/ 0 w 24"/>
                <a:gd name="T1" fmla="*/ 0 h 5"/>
                <a:gd name="T2" fmla="*/ 2147483647 w 24"/>
                <a:gd name="T3" fmla="*/ 2147483647 h 5"/>
                <a:gd name="T4" fmla="*/ 2147483647 w 24"/>
                <a:gd name="T5" fmla="*/ 2147483647 h 5"/>
                <a:gd name="T6" fmla="*/ 2147483647 w 24"/>
                <a:gd name="T7" fmla="*/ 2147483647 h 5"/>
                <a:gd name="T8" fmla="*/ 2147483647 w 24"/>
                <a:gd name="T9" fmla="*/ 2147483647 h 5"/>
                <a:gd name="T10" fmla="*/ 2147483647 w 24"/>
                <a:gd name="T11" fmla="*/ 2147483647 h 5"/>
                <a:gd name="T12" fmla="*/ 2147483647 w 24"/>
                <a:gd name="T13" fmla="*/ 2147483647 h 5"/>
                <a:gd name="T14" fmla="*/ 2147483647 w 24"/>
                <a:gd name="T15" fmla="*/ 2147483647 h 5"/>
                <a:gd name="T16" fmla="*/ 0 w 24"/>
                <a:gd name="T17" fmla="*/ 2147483647 h 5"/>
                <a:gd name="T18" fmla="*/ 0 w 24"/>
                <a:gd name="T19" fmla="*/ 0 h 5"/>
                <a:gd name="T20" fmla="*/ 0 w 24"/>
                <a:gd name="T21" fmla="*/ 0 h 5"/>
                <a:gd name="T22" fmla="*/ 0 w 24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5"/>
                <a:gd name="T38" fmla="*/ 24 w 24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5">
                  <a:moveTo>
                    <a:pt x="0" y="0"/>
                  </a:moveTo>
                  <a:lnTo>
                    <a:pt x="12" y="3"/>
                  </a:lnTo>
                  <a:lnTo>
                    <a:pt x="17" y="3"/>
                  </a:lnTo>
                  <a:lnTo>
                    <a:pt x="22" y="3"/>
                  </a:lnTo>
                  <a:lnTo>
                    <a:pt x="24" y="5"/>
                  </a:lnTo>
                  <a:lnTo>
                    <a:pt x="14" y="3"/>
                  </a:lnTo>
                  <a:lnTo>
                    <a:pt x="10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42" name="Freeform 863"/>
            <p:cNvSpPr>
              <a:spLocks/>
            </p:cNvSpPr>
            <p:nvPr/>
          </p:nvSpPr>
          <p:spPr bwMode="auto">
            <a:xfrm>
              <a:off x="2150" y="1086"/>
              <a:ext cx="28" cy="6"/>
            </a:xfrm>
            <a:custGeom>
              <a:avLst/>
              <a:gdLst>
                <a:gd name="T0" fmla="*/ 0 w 24"/>
                <a:gd name="T1" fmla="*/ 0 h 5"/>
                <a:gd name="T2" fmla="*/ 2147483647 w 24"/>
                <a:gd name="T3" fmla="*/ 2147483647 h 5"/>
                <a:gd name="T4" fmla="*/ 2147483647 w 24"/>
                <a:gd name="T5" fmla="*/ 2147483647 h 5"/>
                <a:gd name="T6" fmla="*/ 2147483647 w 24"/>
                <a:gd name="T7" fmla="*/ 2147483647 h 5"/>
                <a:gd name="T8" fmla="*/ 2147483647 w 24"/>
                <a:gd name="T9" fmla="*/ 2147483647 h 5"/>
                <a:gd name="T10" fmla="*/ 2147483647 w 24"/>
                <a:gd name="T11" fmla="*/ 2147483647 h 5"/>
                <a:gd name="T12" fmla="*/ 2147483647 w 24"/>
                <a:gd name="T13" fmla="*/ 2147483647 h 5"/>
                <a:gd name="T14" fmla="*/ 2147483647 w 24"/>
                <a:gd name="T15" fmla="*/ 2147483647 h 5"/>
                <a:gd name="T16" fmla="*/ 0 w 24"/>
                <a:gd name="T17" fmla="*/ 2147483647 h 5"/>
                <a:gd name="T18" fmla="*/ 0 w 24"/>
                <a:gd name="T19" fmla="*/ 0 h 5"/>
                <a:gd name="T20" fmla="*/ 0 w 24"/>
                <a:gd name="T21" fmla="*/ 0 h 5"/>
                <a:gd name="T22" fmla="*/ 0 w 24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5"/>
                <a:gd name="T38" fmla="*/ 24 w 24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5">
                  <a:moveTo>
                    <a:pt x="0" y="0"/>
                  </a:moveTo>
                  <a:lnTo>
                    <a:pt x="12" y="3"/>
                  </a:lnTo>
                  <a:lnTo>
                    <a:pt x="17" y="3"/>
                  </a:lnTo>
                  <a:lnTo>
                    <a:pt x="22" y="3"/>
                  </a:lnTo>
                  <a:lnTo>
                    <a:pt x="24" y="5"/>
                  </a:lnTo>
                  <a:lnTo>
                    <a:pt x="14" y="3"/>
                  </a:lnTo>
                  <a:lnTo>
                    <a:pt x="10" y="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43" name="Freeform 864"/>
            <p:cNvSpPr>
              <a:spLocks/>
            </p:cNvSpPr>
            <p:nvPr/>
          </p:nvSpPr>
          <p:spPr bwMode="auto">
            <a:xfrm>
              <a:off x="2467" y="1105"/>
              <a:ext cx="22" cy="5"/>
            </a:xfrm>
            <a:custGeom>
              <a:avLst/>
              <a:gdLst>
                <a:gd name="T0" fmla="*/ 2147483647 w 19"/>
                <a:gd name="T1" fmla="*/ 0 h 5"/>
                <a:gd name="T2" fmla="*/ 2147483647 w 19"/>
                <a:gd name="T3" fmla="*/ 0 h 5"/>
                <a:gd name="T4" fmla="*/ 2147483647 w 19"/>
                <a:gd name="T5" fmla="*/ 0 h 5"/>
                <a:gd name="T6" fmla="*/ 2147483647 w 19"/>
                <a:gd name="T7" fmla="*/ 2147482317 h 5"/>
                <a:gd name="T8" fmla="*/ 2147483647 w 19"/>
                <a:gd name="T9" fmla="*/ 2147482317 h 5"/>
                <a:gd name="T10" fmla="*/ 2147483647 w 19"/>
                <a:gd name="T11" fmla="*/ 2147482317 h 5"/>
                <a:gd name="T12" fmla="*/ 2147483647 w 19"/>
                <a:gd name="T13" fmla="*/ 2147482317 h 5"/>
                <a:gd name="T14" fmla="*/ 2147483647 w 19"/>
                <a:gd name="T15" fmla="*/ 2147482317 h 5"/>
                <a:gd name="T16" fmla="*/ 2147483647 w 19"/>
                <a:gd name="T17" fmla="*/ 2147482317 h 5"/>
                <a:gd name="T18" fmla="*/ 2147483647 w 19"/>
                <a:gd name="T19" fmla="*/ 2147482317 h 5"/>
                <a:gd name="T20" fmla="*/ 2147483647 w 19"/>
                <a:gd name="T21" fmla="*/ 2147482317 h 5"/>
                <a:gd name="T22" fmla="*/ 0 w 19"/>
                <a:gd name="T23" fmla="*/ 0 h 5"/>
                <a:gd name="T24" fmla="*/ 0 w 19"/>
                <a:gd name="T25" fmla="*/ 0 h 5"/>
                <a:gd name="T26" fmla="*/ 2147483647 w 19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5"/>
                <a:gd name="T44" fmla="*/ 19 w 19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5">
                  <a:moveTo>
                    <a:pt x="2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9" y="5"/>
                  </a:lnTo>
                  <a:lnTo>
                    <a:pt x="12" y="5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44" name="Freeform 865"/>
            <p:cNvSpPr>
              <a:spLocks/>
            </p:cNvSpPr>
            <p:nvPr/>
          </p:nvSpPr>
          <p:spPr bwMode="auto">
            <a:xfrm>
              <a:off x="2467" y="1105"/>
              <a:ext cx="22" cy="5"/>
            </a:xfrm>
            <a:custGeom>
              <a:avLst/>
              <a:gdLst>
                <a:gd name="T0" fmla="*/ 2147483647 w 19"/>
                <a:gd name="T1" fmla="*/ 0 h 5"/>
                <a:gd name="T2" fmla="*/ 2147483647 w 19"/>
                <a:gd name="T3" fmla="*/ 0 h 5"/>
                <a:gd name="T4" fmla="*/ 2147483647 w 19"/>
                <a:gd name="T5" fmla="*/ 0 h 5"/>
                <a:gd name="T6" fmla="*/ 2147483647 w 19"/>
                <a:gd name="T7" fmla="*/ 2147482317 h 5"/>
                <a:gd name="T8" fmla="*/ 2147483647 w 19"/>
                <a:gd name="T9" fmla="*/ 2147482317 h 5"/>
                <a:gd name="T10" fmla="*/ 2147483647 w 19"/>
                <a:gd name="T11" fmla="*/ 2147482317 h 5"/>
                <a:gd name="T12" fmla="*/ 2147483647 w 19"/>
                <a:gd name="T13" fmla="*/ 2147482317 h 5"/>
                <a:gd name="T14" fmla="*/ 2147483647 w 19"/>
                <a:gd name="T15" fmla="*/ 2147482317 h 5"/>
                <a:gd name="T16" fmla="*/ 2147483647 w 19"/>
                <a:gd name="T17" fmla="*/ 2147482317 h 5"/>
                <a:gd name="T18" fmla="*/ 2147483647 w 19"/>
                <a:gd name="T19" fmla="*/ 2147482317 h 5"/>
                <a:gd name="T20" fmla="*/ 2147483647 w 19"/>
                <a:gd name="T21" fmla="*/ 2147482317 h 5"/>
                <a:gd name="T22" fmla="*/ 0 w 19"/>
                <a:gd name="T23" fmla="*/ 0 h 5"/>
                <a:gd name="T24" fmla="*/ 0 w 19"/>
                <a:gd name="T25" fmla="*/ 0 h 5"/>
                <a:gd name="T26" fmla="*/ 2147483647 w 19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5"/>
                <a:gd name="T44" fmla="*/ 19 w 19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5">
                  <a:moveTo>
                    <a:pt x="2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9" y="5"/>
                  </a:lnTo>
                  <a:lnTo>
                    <a:pt x="12" y="5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45" name="Freeform 866"/>
            <p:cNvSpPr>
              <a:spLocks/>
            </p:cNvSpPr>
            <p:nvPr/>
          </p:nvSpPr>
          <p:spPr bwMode="auto">
            <a:xfrm>
              <a:off x="2497" y="1110"/>
              <a:ext cx="14" cy="2"/>
            </a:xfrm>
            <a:custGeom>
              <a:avLst/>
              <a:gdLst>
                <a:gd name="T0" fmla="*/ 0 w 12"/>
                <a:gd name="T1" fmla="*/ 0 h 2"/>
                <a:gd name="T2" fmla="*/ 2147483647 w 12"/>
                <a:gd name="T3" fmla="*/ 0 h 2"/>
                <a:gd name="T4" fmla="*/ 2147483647 w 12"/>
                <a:gd name="T5" fmla="*/ 0 h 2"/>
                <a:gd name="T6" fmla="*/ 2147483647 w 12"/>
                <a:gd name="T7" fmla="*/ 0 h 2"/>
                <a:gd name="T8" fmla="*/ 2147483647 w 12"/>
                <a:gd name="T9" fmla="*/ 2147482112 h 2"/>
                <a:gd name="T10" fmla="*/ 2147483647 w 12"/>
                <a:gd name="T11" fmla="*/ 2147482112 h 2"/>
                <a:gd name="T12" fmla="*/ 2147483647 w 12"/>
                <a:gd name="T13" fmla="*/ 2147482112 h 2"/>
                <a:gd name="T14" fmla="*/ 0 w 1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2"/>
                <a:gd name="T26" fmla="*/ 12 w 1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2">
                  <a:moveTo>
                    <a:pt x="0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46" name="Freeform 867"/>
            <p:cNvSpPr>
              <a:spLocks/>
            </p:cNvSpPr>
            <p:nvPr/>
          </p:nvSpPr>
          <p:spPr bwMode="auto">
            <a:xfrm>
              <a:off x="2497" y="1110"/>
              <a:ext cx="14" cy="2"/>
            </a:xfrm>
            <a:custGeom>
              <a:avLst/>
              <a:gdLst>
                <a:gd name="T0" fmla="*/ 0 w 12"/>
                <a:gd name="T1" fmla="*/ 0 h 2"/>
                <a:gd name="T2" fmla="*/ 2147483647 w 12"/>
                <a:gd name="T3" fmla="*/ 0 h 2"/>
                <a:gd name="T4" fmla="*/ 2147483647 w 12"/>
                <a:gd name="T5" fmla="*/ 0 h 2"/>
                <a:gd name="T6" fmla="*/ 2147483647 w 12"/>
                <a:gd name="T7" fmla="*/ 0 h 2"/>
                <a:gd name="T8" fmla="*/ 2147483647 w 12"/>
                <a:gd name="T9" fmla="*/ 2147482112 h 2"/>
                <a:gd name="T10" fmla="*/ 2147483647 w 12"/>
                <a:gd name="T11" fmla="*/ 2147482112 h 2"/>
                <a:gd name="T12" fmla="*/ 2147483647 w 12"/>
                <a:gd name="T13" fmla="*/ 2147482112 h 2"/>
                <a:gd name="T14" fmla="*/ 0 w 1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2"/>
                <a:gd name="T26" fmla="*/ 12 w 1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2">
                  <a:moveTo>
                    <a:pt x="0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9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47" name="Freeform 868"/>
            <p:cNvSpPr>
              <a:spLocks/>
            </p:cNvSpPr>
            <p:nvPr/>
          </p:nvSpPr>
          <p:spPr bwMode="auto">
            <a:xfrm>
              <a:off x="2520" y="1149"/>
              <a:ext cx="7" cy="3"/>
            </a:xfrm>
            <a:custGeom>
              <a:avLst/>
              <a:gdLst>
                <a:gd name="T0" fmla="*/ 2147482551 w 7"/>
                <a:gd name="T1" fmla="*/ 0 h 3"/>
                <a:gd name="T2" fmla="*/ 2147482551 w 7"/>
                <a:gd name="T3" fmla="*/ 0 h 3"/>
                <a:gd name="T4" fmla="*/ 2147482551 w 7"/>
                <a:gd name="T5" fmla="*/ 0 h 3"/>
                <a:gd name="T6" fmla="*/ 2147482551 w 7"/>
                <a:gd name="T7" fmla="*/ 0 h 3"/>
                <a:gd name="T8" fmla="*/ 2147482551 w 7"/>
                <a:gd name="T9" fmla="*/ 0 h 3"/>
                <a:gd name="T10" fmla="*/ 2147482551 w 7"/>
                <a:gd name="T11" fmla="*/ 0 h 3"/>
                <a:gd name="T12" fmla="*/ 2147482551 w 7"/>
                <a:gd name="T13" fmla="*/ 2147482453 h 3"/>
                <a:gd name="T14" fmla="*/ 2147482551 w 7"/>
                <a:gd name="T15" fmla="*/ 2147482453 h 3"/>
                <a:gd name="T16" fmla="*/ 2147482551 w 7"/>
                <a:gd name="T17" fmla="*/ 2147482453 h 3"/>
                <a:gd name="T18" fmla="*/ 0 w 7"/>
                <a:gd name="T19" fmla="*/ 2147482453 h 3"/>
                <a:gd name="T20" fmla="*/ 0 w 7"/>
                <a:gd name="T21" fmla="*/ 0 h 3"/>
                <a:gd name="T22" fmla="*/ 0 w 7"/>
                <a:gd name="T23" fmla="*/ 0 h 3"/>
                <a:gd name="T24" fmla="*/ 2147482551 w 7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3"/>
                <a:gd name="T41" fmla="*/ 7 w 7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3">
                  <a:moveTo>
                    <a:pt x="5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48" name="Freeform 869"/>
            <p:cNvSpPr>
              <a:spLocks/>
            </p:cNvSpPr>
            <p:nvPr/>
          </p:nvSpPr>
          <p:spPr bwMode="auto">
            <a:xfrm>
              <a:off x="2520" y="1149"/>
              <a:ext cx="7" cy="3"/>
            </a:xfrm>
            <a:custGeom>
              <a:avLst/>
              <a:gdLst>
                <a:gd name="T0" fmla="*/ 2147482551 w 7"/>
                <a:gd name="T1" fmla="*/ 0 h 3"/>
                <a:gd name="T2" fmla="*/ 2147482551 w 7"/>
                <a:gd name="T3" fmla="*/ 0 h 3"/>
                <a:gd name="T4" fmla="*/ 2147482551 w 7"/>
                <a:gd name="T5" fmla="*/ 0 h 3"/>
                <a:gd name="T6" fmla="*/ 2147482551 w 7"/>
                <a:gd name="T7" fmla="*/ 0 h 3"/>
                <a:gd name="T8" fmla="*/ 2147482551 w 7"/>
                <a:gd name="T9" fmla="*/ 0 h 3"/>
                <a:gd name="T10" fmla="*/ 2147482551 w 7"/>
                <a:gd name="T11" fmla="*/ 0 h 3"/>
                <a:gd name="T12" fmla="*/ 2147482551 w 7"/>
                <a:gd name="T13" fmla="*/ 2147482453 h 3"/>
                <a:gd name="T14" fmla="*/ 2147482551 w 7"/>
                <a:gd name="T15" fmla="*/ 2147482453 h 3"/>
                <a:gd name="T16" fmla="*/ 2147482551 w 7"/>
                <a:gd name="T17" fmla="*/ 2147482453 h 3"/>
                <a:gd name="T18" fmla="*/ 0 w 7"/>
                <a:gd name="T19" fmla="*/ 2147482453 h 3"/>
                <a:gd name="T20" fmla="*/ 0 w 7"/>
                <a:gd name="T21" fmla="*/ 0 h 3"/>
                <a:gd name="T22" fmla="*/ 0 w 7"/>
                <a:gd name="T23" fmla="*/ 0 h 3"/>
                <a:gd name="T24" fmla="*/ 2147482551 w 7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3"/>
                <a:gd name="T41" fmla="*/ 7 w 7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3">
                  <a:moveTo>
                    <a:pt x="5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49" name="Freeform 870"/>
            <p:cNvSpPr>
              <a:spLocks/>
            </p:cNvSpPr>
            <p:nvPr/>
          </p:nvSpPr>
          <p:spPr bwMode="auto">
            <a:xfrm>
              <a:off x="2520" y="1167"/>
              <a:ext cx="7" cy="2"/>
            </a:xfrm>
            <a:custGeom>
              <a:avLst/>
              <a:gdLst>
                <a:gd name="T0" fmla="*/ 2147482551 w 7"/>
                <a:gd name="T1" fmla="*/ 0 h 2"/>
                <a:gd name="T2" fmla="*/ 2147482551 w 7"/>
                <a:gd name="T3" fmla="*/ 0 h 2"/>
                <a:gd name="T4" fmla="*/ 2147482551 w 7"/>
                <a:gd name="T5" fmla="*/ 0 h 2"/>
                <a:gd name="T6" fmla="*/ 2147482551 w 7"/>
                <a:gd name="T7" fmla="*/ 2147482112 h 2"/>
                <a:gd name="T8" fmla="*/ 2147482551 w 7"/>
                <a:gd name="T9" fmla="*/ 2147482112 h 2"/>
                <a:gd name="T10" fmla="*/ 0 w 7"/>
                <a:gd name="T11" fmla="*/ 2147482112 h 2"/>
                <a:gd name="T12" fmla="*/ 0 w 7"/>
                <a:gd name="T13" fmla="*/ 2147482112 h 2"/>
                <a:gd name="T14" fmla="*/ 0 w 7"/>
                <a:gd name="T15" fmla="*/ 2147482112 h 2"/>
                <a:gd name="T16" fmla="*/ 2147482551 w 7"/>
                <a:gd name="T17" fmla="*/ 0 h 2"/>
                <a:gd name="T18" fmla="*/ 2147482551 w 7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2"/>
                <a:gd name="T32" fmla="*/ 7 w 7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2">
                  <a:moveTo>
                    <a:pt x="5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50" name="Freeform 871"/>
            <p:cNvSpPr>
              <a:spLocks/>
            </p:cNvSpPr>
            <p:nvPr/>
          </p:nvSpPr>
          <p:spPr bwMode="auto">
            <a:xfrm>
              <a:off x="2520" y="1167"/>
              <a:ext cx="7" cy="2"/>
            </a:xfrm>
            <a:custGeom>
              <a:avLst/>
              <a:gdLst>
                <a:gd name="T0" fmla="*/ 2147482551 w 7"/>
                <a:gd name="T1" fmla="*/ 0 h 2"/>
                <a:gd name="T2" fmla="*/ 2147482551 w 7"/>
                <a:gd name="T3" fmla="*/ 0 h 2"/>
                <a:gd name="T4" fmla="*/ 2147482551 w 7"/>
                <a:gd name="T5" fmla="*/ 0 h 2"/>
                <a:gd name="T6" fmla="*/ 2147482551 w 7"/>
                <a:gd name="T7" fmla="*/ 2147482112 h 2"/>
                <a:gd name="T8" fmla="*/ 2147482551 w 7"/>
                <a:gd name="T9" fmla="*/ 2147482112 h 2"/>
                <a:gd name="T10" fmla="*/ 0 w 7"/>
                <a:gd name="T11" fmla="*/ 2147482112 h 2"/>
                <a:gd name="T12" fmla="*/ 0 w 7"/>
                <a:gd name="T13" fmla="*/ 2147482112 h 2"/>
                <a:gd name="T14" fmla="*/ 0 w 7"/>
                <a:gd name="T15" fmla="*/ 2147482112 h 2"/>
                <a:gd name="T16" fmla="*/ 2147482551 w 7"/>
                <a:gd name="T17" fmla="*/ 0 h 2"/>
                <a:gd name="T18" fmla="*/ 2147482551 w 7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2"/>
                <a:gd name="T32" fmla="*/ 7 w 7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2">
                  <a:moveTo>
                    <a:pt x="5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51" name="Freeform 872"/>
            <p:cNvSpPr>
              <a:spLocks/>
            </p:cNvSpPr>
            <p:nvPr/>
          </p:nvSpPr>
          <p:spPr bwMode="auto">
            <a:xfrm>
              <a:off x="1945" y="1279"/>
              <a:ext cx="46" cy="16"/>
            </a:xfrm>
            <a:custGeom>
              <a:avLst/>
              <a:gdLst>
                <a:gd name="T0" fmla="*/ 2147483647 w 40"/>
                <a:gd name="T1" fmla="*/ 0 h 14"/>
                <a:gd name="T2" fmla="*/ 2147483647 w 40"/>
                <a:gd name="T3" fmla="*/ 0 h 14"/>
                <a:gd name="T4" fmla="*/ 2147483647 w 40"/>
                <a:gd name="T5" fmla="*/ 0 h 14"/>
                <a:gd name="T6" fmla="*/ 2147483647 w 40"/>
                <a:gd name="T7" fmla="*/ 2147483647 h 14"/>
                <a:gd name="T8" fmla="*/ 2147483647 w 40"/>
                <a:gd name="T9" fmla="*/ 2147483647 h 14"/>
                <a:gd name="T10" fmla="*/ 2147483647 w 40"/>
                <a:gd name="T11" fmla="*/ 2147483647 h 14"/>
                <a:gd name="T12" fmla="*/ 2147483647 w 40"/>
                <a:gd name="T13" fmla="*/ 2147483647 h 14"/>
                <a:gd name="T14" fmla="*/ 2147483647 w 40"/>
                <a:gd name="T15" fmla="*/ 2147483647 h 14"/>
                <a:gd name="T16" fmla="*/ 2147483647 w 40"/>
                <a:gd name="T17" fmla="*/ 2147483647 h 14"/>
                <a:gd name="T18" fmla="*/ 2147483647 w 40"/>
                <a:gd name="T19" fmla="*/ 2147483647 h 14"/>
                <a:gd name="T20" fmla="*/ 2147483647 w 40"/>
                <a:gd name="T21" fmla="*/ 2147483647 h 14"/>
                <a:gd name="T22" fmla="*/ 2147483647 w 40"/>
                <a:gd name="T23" fmla="*/ 2147483647 h 14"/>
                <a:gd name="T24" fmla="*/ 2147483647 w 40"/>
                <a:gd name="T25" fmla="*/ 2147483647 h 14"/>
                <a:gd name="T26" fmla="*/ 2147483647 w 40"/>
                <a:gd name="T27" fmla="*/ 2147483647 h 14"/>
                <a:gd name="T28" fmla="*/ 2147483647 w 40"/>
                <a:gd name="T29" fmla="*/ 2147483647 h 14"/>
                <a:gd name="T30" fmla="*/ 2147483647 w 40"/>
                <a:gd name="T31" fmla="*/ 2147483647 h 14"/>
                <a:gd name="T32" fmla="*/ 2147483647 w 40"/>
                <a:gd name="T33" fmla="*/ 2147483647 h 14"/>
                <a:gd name="T34" fmla="*/ 2147483647 w 40"/>
                <a:gd name="T35" fmla="*/ 2147483647 h 14"/>
                <a:gd name="T36" fmla="*/ 2147483647 w 40"/>
                <a:gd name="T37" fmla="*/ 2147483647 h 14"/>
                <a:gd name="T38" fmla="*/ 2147483647 w 40"/>
                <a:gd name="T39" fmla="*/ 2147483647 h 14"/>
                <a:gd name="T40" fmla="*/ 2147483647 w 40"/>
                <a:gd name="T41" fmla="*/ 2147483647 h 14"/>
                <a:gd name="T42" fmla="*/ 2147483647 w 40"/>
                <a:gd name="T43" fmla="*/ 2147483647 h 14"/>
                <a:gd name="T44" fmla="*/ 2147483647 w 40"/>
                <a:gd name="T45" fmla="*/ 2147483647 h 14"/>
                <a:gd name="T46" fmla="*/ 2147483647 w 40"/>
                <a:gd name="T47" fmla="*/ 2147483647 h 14"/>
                <a:gd name="T48" fmla="*/ 2147483647 w 40"/>
                <a:gd name="T49" fmla="*/ 2147483647 h 14"/>
                <a:gd name="T50" fmla="*/ 2147483647 w 40"/>
                <a:gd name="T51" fmla="*/ 2147483647 h 14"/>
                <a:gd name="T52" fmla="*/ 0 w 40"/>
                <a:gd name="T53" fmla="*/ 2147483647 h 14"/>
                <a:gd name="T54" fmla="*/ 2147483647 w 40"/>
                <a:gd name="T55" fmla="*/ 2147483647 h 14"/>
                <a:gd name="T56" fmla="*/ 2147483647 w 40"/>
                <a:gd name="T57" fmla="*/ 2147483647 h 14"/>
                <a:gd name="T58" fmla="*/ 2147483647 w 40"/>
                <a:gd name="T59" fmla="*/ 2147483647 h 14"/>
                <a:gd name="T60" fmla="*/ 0 w 40"/>
                <a:gd name="T61" fmla="*/ 2147483647 h 14"/>
                <a:gd name="T62" fmla="*/ 2147483647 w 40"/>
                <a:gd name="T63" fmla="*/ 2147483647 h 14"/>
                <a:gd name="T64" fmla="*/ 2147483647 w 40"/>
                <a:gd name="T65" fmla="*/ 2147483647 h 14"/>
                <a:gd name="T66" fmla="*/ 2147483647 w 40"/>
                <a:gd name="T67" fmla="*/ 2147483647 h 14"/>
                <a:gd name="T68" fmla="*/ 2147483647 w 40"/>
                <a:gd name="T69" fmla="*/ 2147483647 h 14"/>
                <a:gd name="T70" fmla="*/ 2147483647 w 40"/>
                <a:gd name="T71" fmla="*/ 0 h 14"/>
                <a:gd name="T72" fmla="*/ 2147483647 w 40"/>
                <a:gd name="T73" fmla="*/ 0 h 1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"/>
                <a:gd name="T112" fmla="*/ 0 h 14"/>
                <a:gd name="T113" fmla="*/ 40 w 40"/>
                <a:gd name="T114" fmla="*/ 14 h 1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" h="14">
                  <a:moveTo>
                    <a:pt x="7" y="0"/>
                  </a:moveTo>
                  <a:lnTo>
                    <a:pt x="12" y="0"/>
                  </a:lnTo>
                  <a:lnTo>
                    <a:pt x="17" y="0"/>
                  </a:lnTo>
                  <a:lnTo>
                    <a:pt x="24" y="3"/>
                  </a:lnTo>
                  <a:lnTo>
                    <a:pt x="33" y="7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0" y="10"/>
                  </a:lnTo>
                  <a:lnTo>
                    <a:pt x="36" y="12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7" y="14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3" y="7"/>
                  </a:lnTo>
                  <a:lnTo>
                    <a:pt x="7" y="10"/>
                  </a:lnTo>
                  <a:lnTo>
                    <a:pt x="5" y="7"/>
                  </a:lnTo>
                  <a:lnTo>
                    <a:pt x="0" y="7"/>
                  </a:lnTo>
                  <a:lnTo>
                    <a:pt x="3" y="5"/>
                  </a:lnTo>
                  <a:lnTo>
                    <a:pt x="10" y="5"/>
                  </a:lnTo>
                  <a:lnTo>
                    <a:pt x="5" y="5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52" name="Freeform 873"/>
            <p:cNvSpPr>
              <a:spLocks/>
            </p:cNvSpPr>
            <p:nvPr/>
          </p:nvSpPr>
          <p:spPr bwMode="auto">
            <a:xfrm>
              <a:off x="1945" y="1279"/>
              <a:ext cx="46" cy="16"/>
            </a:xfrm>
            <a:custGeom>
              <a:avLst/>
              <a:gdLst>
                <a:gd name="T0" fmla="*/ 2147483647 w 40"/>
                <a:gd name="T1" fmla="*/ 0 h 14"/>
                <a:gd name="T2" fmla="*/ 2147483647 w 40"/>
                <a:gd name="T3" fmla="*/ 0 h 14"/>
                <a:gd name="T4" fmla="*/ 2147483647 w 40"/>
                <a:gd name="T5" fmla="*/ 0 h 14"/>
                <a:gd name="T6" fmla="*/ 2147483647 w 40"/>
                <a:gd name="T7" fmla="*/ 2147483647 h 14"/>
                <a:gd name="T8" fmla="*/ 2147483647 w 40"/>
                <a:gd name="T9" fmla="*/ 2147483647 h 14"/>
                <a:gd name="T10" fmla="*/ 2147483647 w 40"/>
                <a:gd name="T11" fmla="*/ 2147483647 h 14"/>
                <a:gd name="T12" fmla="*/ 2147483647 w 40"/>
                <a:gd name="T13" fmla="*/ 2147483647 h 14"/>
                <a:gd name="T14" fmla="*/ 2147483647 w 40"/>
                <a:gd name="T15" fmla="*/ 2147483647 h 14"/>
                <a:gd name="T16" fmla="*/ 2147483647 w 40"/>
                <a:gd name="T17" fmla="*/ 2147483647 h 14"/>
                <a:gd name="T18" fmla="*/ 2147483647 w 40"/>
                <a:gd name="T19" fmla="*/ 2147483647 h 14"/>
                <a:gd name="T20" fmla="*/ 2147483647 w 40"/>
                <a:gd name="T21" fmla="*/ 2147483647 h 14"/>
                <a:gd name="T22" fmla="*/ 2147483647 w 40"/>
                <a:gd name="T23" fmla="*/ 2147483647 h 14"/>
                <a:gd name="T24" fmla="*/ 2147483647 w 40"/>
                <a:gd name="T25" fmla="*/ 2147483647 h 14"/>
                <a:gd name="T26" fmla="*/ 2147483647 w 40"/>
                <a:gd name="T27" fmla="*/ 2147483647 h 14"/>
                <a:gd name="T28" fmla="*/ 2147483647 w 40"/>
                <a:gd name="T29" fmla="*/ 2147483647 h 14"/>
                <a:gd name="T30" fmla="*/ 2147483647 w 40"/>
                <a:gd name="T31" fmla="*/ 2147483647 h 14"/>
                <a:gd name="T32" fmla="*/ 2147483647 w 40"/>
                <a:gd name="T33" fmla="*/ 2147483647 h 14"/>
                <a:gd name="T34" fmla="*/ 2147483647 w 40"/>
                <a:gd name="T35" fmla="*/ 2147483647 h 14"/>
                <a:gd name="T36" fmla="*/ 2147483647 w 40"/>
                <a:gd name="T37" fmla="*/ 2147483647 h 14"/>
                <a:gd name="T38" fmla="*/ 2147483647 w 40"/>
                <a:gd name="T39" fmla="*/ 2147483647 h 14"/>
                <a:gd name="T40" fmla="*/ 2147483647 w 40"/>
                <a:gd name="T41" fmla="*/ 2147483647 h 14"/>
                <a:gd name="T42" fmla="*/ 2147483647 w 40"/>
                <a:gd name="T43" fmla="*/ 2147483647 h 14"/>
                <a:gd name="T44" fmla="*/ 2147483647 w 40"/>
                <a:gd name="T45" fmla="*/ 2147483647 h 14"/>
                <a:gd name="T46" fmla="*/ 2147483647 w 40"/>
                <a:gd name="T47" fmla="*/ 2147483647 h 14"/>
                <a:gd name="T48" fmla="*/ 2147483647 w 40"/>
                <a:gd name="T49" fmla="*/ 2147483647 h 14"/>
                <a:gd name="T50" fmla="*/ 2147483647 w 40"/>
                <a:gd name="T51" fmla="*/ 2147483647 h 14"/>
                <a:gd name="T52" fmla="*/ 0 w 40"/>
                <a:gd name="T53" fmla="*/ 2147483647 h 14"/>
                <a:gd name="T54" fmla="*/ 2147483647 w 40"/>
                <a:gd name="T55" fmla="*/ 2147483647 h 14"/>
                <a:gd name="T56" fmla="*/ 2147483647 w 40"/>
                <a:gd name="T57" fmla="*/ 2147483647 h 14"/>
                <a:gd name="T58" fmla="*/ 2147483647 w 40"/>
                <a:gd name="T59" fmla="*/ 2147483647 h 14"/>
                <a:gd name="T60" fmla="*/ 0 w 40"/>
                <a:gd name="T61" fmla="*/ 2147483647 h 14"/>
                <a:gd name="T62" fmla="*/ 2147483647 w 40"/>
                <a:gd name="T63" fmla="*/ 2147483647 h 14"/>
                <a:gd name="T64" fmla="*/ 2147483647 w 40"/>
                <a:gd name="T65" fmla="*/ 2147483647 h 14"/>
                <a:gd name="T66" fmla="*/ 2147483647 w 40"/>
                <a:gd name="T67" fmla="*/ 2147483647 h 14"/>
                <a:gd name="T68" fmla="*/ 2147483647 w 40"/>
                <a:gd name="T69" fmla="*/ 2147483647 h 14"/>
                <a:gd name="T70" fmla="*/ 2147483647 w 40"/>
                <a:gd name="T71" fmla="*/ 0 h 14"/>
                <a:gd name="T72" fmla="*/ 2147483647 w 40"/>
                <a:gd name="T73" fmla="*/ 0 h 1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"/>
                <a:gd name="T112" fmla="*/ 0 h 14"/>
                <a:gd name="T113" fmla="*/ 40 w 40"/>
                <a:gd name="T114" fmla="*/ 14 h 1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" h="14">
                  <a:moveTo>
                    <a:pt x="7" y="0"/>
                  </a:moveTo>
                  <a:lnTo>
                    <a:pt x="12" y="0"/>
                  </a:lnTo>
                  <a:lnTo>
                    <a:pt x="17" y="0"/>
                  </a:lnTo>
                  <a:lnTo>
                    <a:pt x="24" y="3"/>
                  </a:lnTo>
                  <a:lnTo>
                    <a:pt x="33" y="7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0" y="10"/>
                  </a:lnTo>
                  <a:lnTo>
                    <a:pt x="36" y="12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7" y="14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3" y="7"/>
                  </a:lnTo>
                  <a:lnTo>
                    <a:pt x="7" y="10"/>
                  </a:lnTo>
                  <a:lnTo>
                    <a:pt x="5" y="7"/>
                  </a:lnTo>
                  <a:lnTo>
                    <a:pt x="0" y="7"/>
                  </a:lnTo>
                  <a:lnTo>
                    <a:pt x="3" y="5"/>
                  </a:lnTo>
                  <a:lnTo>
                    <a:pt x="10" y="5"/>
                  </a:lnTo>
                  <a:lnTo>
                    <a:pt x="5" y="5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53" name="Freeform 874"/>
            <p:cNvSpPr>
              <a:spLocks/>
            </p:cNvSpPr>
            <p:nvPr/>
          </p:nvSpPr>
          <p:spPr bwMode="auto">
            <a:xfrm>
              <a:off x="2503" y="1185"/>
              <a:ext cx="5" cy="11"/>
            </a:xfrm>
            <a:custGeom>
              <a:avLst/>
              <a:gdLst>
                <a:gd name="T0" fmla="*/ 2147483647 w 4"/>
                <a:gd name="T1" fmla="*/ 2147483647 h 10"/>
                <a:gd name="T2" fmla="*/ 2147483647 w 4"/>
                <a:gd name="T3" fmla="*/ 2147483647 h 10"/>
                <a:gd name="T4" fmla="*/ 2147483647 w 4"/>
                <a:gd name="T5" fmla="*/ 2147483647 h 10"/>
                <a:gd name="T6" fmla="*/ 2147483647 w 4"/>
                <a:gd name="T7" fmla="*/ 2147483647 h 10"/>
                <a:gd name="T8" fmla="*/ 2147483647 w 4"/>
                <a:gd name="T9" fmla="*/ 2147483647 h 10"/>
                <a:gd name="T10" fmla="*/ 2147483647 w 4"/>
                <a:gd name="T11" fmla="*/ 2147483647 h 10"/>
                <a:gd name="T12" fmla="*/ 2147483647 w 4"/>
                <a:gd name="T13" fmla="*/ 2147483647 h 10"/>
                <a:gd name="T14" fmla="*/ 2147483647 w 4"/>
                <a:gd name="T15" fmla="*/ 2147483647 h 10"/>
                <a:gd name="T16" fmla="*/ 2147483647 w 4"/>
                <a:gd name="T17" fmla="*/ 2147483647 h 10"/>
                <a:gd name="T18" fmla="*/ 0 w 4"/>
                <a:gd name="T19" fmla="*/ 2147483647 h 10"/>
                <a:gd name="T20" fmla="*/ 0 w 4"/>
                <a:gd name="T21" fmla="*/ 2147483647 h 10"/>
                <a:gd name="T22" fmla="*/ 0 w 4"/>
                <a:gd name="T23" fmla="*/ 2147483647 h 10"/>
                <a:gd name="T24" fmla="*/ 2147483647 w 4"/>
                <a:gd name="T25" fmla="*/ 0 h 10"/>
                <a:gd name="T26" fmla="*/ 0 w 4"/>
                <a:gd name="T27" fmla="*/ 0 h 10"/>
                <a:gd name="T28" fmla="*/ 0 w 4"/>
                <a:gd name="T29" fmla="*/ 0 h 10"/>
                <a:gd name="T30" fmla="*/ 0 w 4"/>
                <a:gd name="T31" fmla="*/ 0 h 10"/>
                <a:gd name="T32" fmla="*/ 2147483647 w 4"/>
                <a:gd name="T33" fmla="*/ 0 h 10"/>
                <a:gd name="T34" fmla="*/ 2147483647 w 4"/>
                <a:gd name="T35" fmla="*/ 2147483647 h 10"/>
                <a:gd name="T36" fmla="*/ 2147483647 w 4"/>
                <a:gd name="T37" fmla="*/ 2147483647 h 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"/>
                <a:gd name="T58" fmla="*/ 0 h 10"/>
                <a:gd name="T59" fmla="*/ 4 w 4"/>
                <a:gd name="T60" fmla="*/ 10 h 1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" h="10">
                  <a:moveTo>
                    <a:pt x="4" y="3"/>
                  </a:moveTo>
                  <a:lnTo>
                    <a:pt x="4" y="7"/>
                  </a:lnTo>
                  <a:lnTo>
                    <a:pt x="4" y="10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54" name="Freeform 875"/>
            <p:cNvSpPr>
              <a:spLocks/>
            </p:cNvSpPr>
            <p:nvPr/>
          </p:nvSpPr>
          <p:spPr bwMode="auto">
            <a:xfrm>
              <a:off x="2503" y="1185"/>
              <a:ext cx="5" cy="11"/>
            </a:xfrm>
            <a:custGeom>
              <a:avLst/>
              <a:gdLst>
                <a:gd name="T0" fmla="*/ 2147483647 w 4"/>
                <a:gd name="T1" fmla="*/ 2147483647 h 10"/>
                <a:gd name="T2" fmla="*/ 2147483647 w 4"/>
                <a:gd name="T3" fmla="*/ 2147483647 h 10"/>
                <a:gd name="T4" fmla="*/ 2147483647 w 4"/>
                <a:gd name="T5" fmla="*/ 2147483647 h 10"/>
                <a:gd name="T6" fmla="*/ 2147483647 w 4"/>
                <a:gd name="T7" fmla="*/ 2147483647 h 10"/>
                <a:gd name="T8" fmla="*/ 2147483647 w 4"/>
                <a:gd name="T9" fmla="*/ 2147483647 h 10"/>
                <a:gd name="T10" fmla="*/ 2147483647 w 4"/>
                <a:gd name="T11" fmla="*/ 2147483647 h 10"/>
                <a:gd name="T12" fmla="*/ 2147483647 w 4"/>
                <a:gd name="T13" fmla="*/ 2147483647 h 10"/>
                <a:gd name="T14" fmla="*/ 2147483647 w 4"/>
                <a:gd name="T15" fmla="*/ 2147483647 h 10"/>
                <a:gd name="T16" fmla="*/ 2147483647 w 4"/>
                <a:gd name="T17" fmla="*/ 2147483647 h 10"/>
                <a:gd name="T18" fmla="*/ 0 w 4"/>
                <a:gd name="T19" fmla="*/ 2147483647 h 10"/>
                <a:gd name="T20" fmla="*/ 0 w 4"/>
                <a:gd name="T21" fmla="*/ 2147483647 h 10"/>
                <a:gd name="T22" fmla="*/ 0 w 4"/>
                <a:gd name="T23" fmla="*/ 2147483647 h 10"/>
                <a:gd name="T24" fmla="*/ 2147483647 w 4"/>
                <a:gd name="T25" fmla="*/ 0 h 10"/>
                <a:gd name="T26" fmla="*/ 0 w 4"/>
                <a:gd name="T27" fmla="*/ 0 h 10"/>
                <a:gd name="T28" fmla="*/ 0 w 4"/>
                <a:gd name="T29" fmla="*/ 0 h 10"/>
                <a:gd name="T30" fmla="*/ 0 w 4"/>
                <a:gd name="T31" fmla="*/ 0 h 10"/>
                <a:gd name="T32" fmla="*/ 2147483647 w 4"/>
                <a:gd name="T33" fmla="*/ 0 h 10"/>
                <a:gd name="T34" fmla="*/ 2147483647 w 4"/>
                <a:gd name="T35" fmla="*/ 2147483647 h 10"/>
                <a:gd name="T36" fmla="*/ 2147483647 w 4"/>
                <a:gd name="T37" fmla="*/ 2147483647 h 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"/>
                <a:gd name="T58" fmla="*/ 0 h 10"/>
                <a:gd name="T59" fmla="*/ 4 w 4"/>
                <a:gd name="T60" fmla="*/ 10 h 1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" h="10">
                  <a:moveTo>
                    <a:pt x="4" y="3"/>
                  </a:moveTo>
                  <a:lnTo>
                    <a:pt x="4" y="7"/>
                  </a:lnTo>
                  <a:lnTo>
                    <a:pt x="4" y="10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55" name="Freeform 876"/>
            <p:cNvSpPr>
              <a:spLocks/>
            </p:cNvSpPr>
            <p:nvPr/>
          </p:nvSpPr>
          <p:spPr bwMode="auto">
            <a:xfrm>
              <a:off x="2505" y="1203"/>
              <a:ext cx="22" cy="9"/>
            </a:xfrm>
            <a:custGeom>
              <a:avLst/>
              <a:gdLst>
                <a:gd name="T0" fmla="*/ 2147483647 w 19"/>
                <a:gd name="T1" fmla="*/ 2147483647 h 7"/>
                <a:gd name="T2" fmla="*/ 2147483647 w 19"/>
                <a:gd name="T3" fmla="*/ 2147483647 h 7"/>
                <a:gd name="T4" fmla="*/ 2147483647 w 19"/>
                <a:gd name="T5" fmla="*/ 2147483647 h 7"/>
                <a:gd name="T6" fmla="*/ 2147483647 w 19"/>
                <a:gd name="T7" fmla="*/ 2147483647 h 7"/>
                <a:gd name="T8" fmla="*/ 2147483647 w 19"/>
                <a:gd name="T9" fmla="*/ 2147483647 h 7"/>
                <a:gd name="T10" fmla="*/ 2147483647 w 19"/>
                <a:gd name="T11" fmla="*/ 2147483647 h 7"/>
                <a:gd name="T12" fmla="*/ 2147483647 w 19"/>
                <a:gd name="T13" fmla="*/ 2147483647 h 7"/>
                <a:gd name="T14" fmla="*/ 2147483647 w 19"/>
                <a:gd name="T15" fmla="*/ 2147483647 h 7"/>
                <a:gd name="T16" fmla="*/ 2147483647 w 19"/>
                <a:gd name="T17" fmla="*/ 2147483647 h 7"/>
                <a:gd name="T18" fmla="*/ 2147483647 w 19"/>
                <a:gd name="T19" fmla="*/ 2147483647 h 7"/>
                <a:gd name="T20" fmla="*/ 2147483647 w 19"/>
                <a:gd name="T21" fmla="*/ 2147483647 h 7"/>
                <a:gd name="T22" fmla="*/ 2147483647 w 19"/>
                <a:gd name="T23" fmla="*/ 2147483647 h 7"/>
                <a:gd name="T24" fmla="*/ 2147483647 w 19"/>
                <a:gd name="T25" fmla="*/ 2147483647 h 7"/>
                <a:gd name="T26" fmla="*/ 2147483647 w 19"/>
                <a:gd name="T27" fmla="*/ 2147483647 h 7"/>
                <a:gd name="T28" fmla="*/ 2147483647 w 19"/>
                <a:gd name="T29" fmla="*/ 2147483647 h 7"/>
                <a:gd name="T30" fmla="*/ 0 w 19"/>
                <a:gd name="T31" fmla="*/ 2147483647 h 7"/>
                <a:gd name="T32" fmla="*/ 0 w 19"/>
                <a:gd name="T33" fmla="*/ 2147483647 h 7"/>
                <a:gd name="T34" fmla="*/ 0 w 19"/>
                <a:gd name="T35" fmla="*/ 2147483647 h 7"/>
                <a:gd name="T36" fmla="*/ 0 w 19"/>
                <a:gd name="T37" fmla="*/ 2147483647 h 7"/>
                <a:gd name="T38" fmla="*/ 0 w 19"/>
                <a:gd name="T39" fmla="*/ 2147483647 h 7"/>
                <a:gd name="T40" fmla="*/ 2147483647 w 19"/>
                <a:gd name="T41" fmla="*/ 2147483647 h 7"/>
                <a:gd name="T42" fmla="*/ 2147483647 w 19"/>
                <a:gd name="T43" fmla="*/ 2147483647 h 7"/>
                <a:gd name="T44" fmla="*/ 2147483647 w 19"/>
                <a:gd name="T45" fmla="*/ 2147483647 h 7"/>
                <a:gd name="T46" fmla="*/ 2147483647 w 19"/>
                <a:gd name="T47" fmla="*/ 0 h 7"/>
                <a:gd name="T48" fmla="*/ 2147483647 w 19"/>
                <a:gd name="T49" fmla="*/ 0 h 7"/>
                <a:gd name="T50" fmla="*/ 2147483647 w 19"/>
                <a:gd name="T51" fmla="*/ 2147483647 h 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"/>
                <a:gd name="T79" fmla="*/ 0 h 7"/>
                <a:gd name="T80" fmla="*/ 19 w 19"/>
                <a:gd name="T81" fmla="*/ 7 h 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" h="7">
                  <a:moveTo>
                    <a:pt x="12" y="2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12" y="5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56" name="Freeform 877"/>
            <p:cNvSpPr>
              <a:spLocks/>
            </p:cNvSpPr>
            <p:nvPr/>
          </p:nvSpPr>
          <p:spPr bwMode="auto">
            <a:xfrm>
              <a:off x="2505" y="1203"/>
              <a:ext cx="22" cy="9"/>
            </a:xfrm>
            <a:custGeom>
              <a:avLst/>
              <a:gdLst>
                <a:gd name="T0" fmla="*/ 2147483647 w 19"/>
                <a:gd name="T1" fmla="*/ 2147483647 h 7"/>
                <a:gd name="T2" fmla="*/ 2147483647 w 19"/>
                <a:gd name="T3" fmla="*/ 2147483647 h 7"/>
                <a:gd name="T4" fmla="*/ 2147483647 w 19"/>
                <a:gd name="T5" fmla="*/ 2147483647 h 7"/>
                <a:gd name="T6" fmla="*/ 2147483647 w 19"/>
                <a:gd name="T7" fmla="*/ 2147483647 h 7"/>
                <a:gd name="T8" fmla="*/ 2147483647 w 19"/>
                <a:gd name="T9" fmla="*/ 2147483647 h 7"/>
                <a:gd name="T10" fmla="*/ 2147483647 w 19"/>
                <a:gd name="T11" fmla="*/ 2147483647 h 7"/>
                <a:gd name="T12" fmla="*/ 2147483647 w 19"/>
                <a:gd name="T13" fmla="*/ 2147483647 h 7"/>
                <a:gd name="T14" fmla="*/ 2147483647 w 19"/>
                <a:gd name="T15" fmla="*/ 2147483647 h 7"/>
                <a:gd name="T16" fmla="*/ 2147483647 w 19"/>
                <a:gd name="T17" fmla="*/ 2147483647 h 7"/>
                <a:gd name="T18" fmla="*/ 2147483647 w 19"/>
                <a:gd name="T19" fmla="*/ 2147483647 h 7"/>
                <a:gd name="T20" fmla="*/ 2147483647 w 19"/>
                <a:gd name="T21" fmla="*/ 2147483647 h 7"/>
                <a:gd name="T22" fmla="*/ 2147483647 w 19"/>
                <a:gd name="T23" fmla="*/ 2147483647 h 7"/>
                <a:gd name="T24" fmla="*/ 2147483647 w 19"/>
                <a:gd name="T25" fmla="*/ 2147483647 h 7"/>
                <a:gd name="T26" fmla="*/ 2147483647 w 19"/>
                <a:gd name="T27" fmla="*/ 2147483647 h 7"/>
                <a:gd name="T28" fmla="*/ 2147483647 w 19"/>
                <a:gd name="T29" fmla="*/ 2147483647 h 7"/>
                <a:gd name="T30" fmla="*/ 0 w 19"/>
                <a:gd name="T31" fmla="*/ 2147483647 h 7"/>
                <a:gd name="T32" fmla="*/ 0 w 19"/>
                <a:gd name="T33" fmla="*/ 2147483647 h 7"/>
                <a:gd name="T34" fmla="*/ 0 w 19"/>
                <a:gd name="T35" fmla="*/ 2147483647 h 7"/>
                <a:gd name="T36" fmla="*/ 0 w 19"/>
                <a:gd name="T37" fmla="*/ 2147483647 h 7"/>
                <a:gd name="T38" fmla="*/ 0 w 19"/>
                <a:gd name="T39" fmla="*/ 2147483647 h 7"/>
                <a:gd name="T40" fmla="*/ 2147483647 w 19"/>
                <a:gd name="T41" fmla="*/ 2147483647 h 7"/>
                <a:gd name="T42" fmla="*/ 2147483647 w 19"/>
                <a:gd name="T43" fmla="*/ 2147483647 h 7"/>
                <a:gd name="T44" fmla="*/ 2147483647 w 19"/>
                <a:gd name="T45" fmla="*/ 2147483647 h 7"/>
                <a:gd name="T46" fmla="*/ 2147483647 w 19"/>
                <a:gd name="T47" fmla="*/ 0 h 7"/>
                <a:gd name="T48" fmla="*/ 2147483647 w 19"/>
                <a:gd name="T49" fmla="*/ 0 h 7"/>
                <a:gd name="T50" fmla="*/ 2147483647 w 19"/>
                <a:gd name="T51" fmla="*/ 2147483647 h 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"/>
                <a:gd name="T79" fmla="*/ 0 h 7"/>
                <a:gd name="T80" fmla="*/ 19 w 19"/>
                <a:gd name="T81" fmla="*/ 7 h 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" h="7">
                  <a:moveTo>
                    <a:pt x="12" y="2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12" y="5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57" name="Freeform 878"/>
            <p:cNvSpPr>
              <a:spLocks/>
            </p:cNvSpPr>
            <p:nvPr/>
          </p:nvSpPr>
          <p:spPr bwMode="auto">
            <a:xfrm>
              <a:off x="2456" y="1219"/>
              <a:ext cx="31" cy="6"/>
            </a:xfrm>
            <a:custGeom>
              <a:avLst/>
              <a:gdLst>
                <a:gd name="T0" fmla="*/ 2147483647 w 26"/>
                <a:gd name="T1" fmla="*/ 0 h 5"/>
                <a:gd name="T2" fmla="*/ 2147483647 w 26"/>
                <a:gd name="T3" fmla="*/ 2147483647 h 5"/>
                <a:gd name="T4" fmla="*/ 0 w 26"/>
                <a:gd name="T5" fmla="*/ 2147483647 h 5"/>
                <a:gd name="T6" fmla="*/ 2147483647 w 26"/>
                <a:gd name="T7" fmla="*/ 2147483647 h 5"/>
                <a:gd name="T8" fmla="*/ 2147483647 w 26"/>
                <a:gd name="T9" fmla="*/ 2147483647 h 5"/>
                <a:gd name="T10" fmla="*/ 2147483647 w 26"/>
                <a:gd name="T11" fmla="*/ 2147483647 h 5"/>
                <a:gd name="T12" fmla="*/ 2147483647 w 26"/>
                <a:gd name="T13" fmla="*/ 2147483647 h 5"/>
                <a:gd name="T14" fmla="*/ 2147483647 w 26"/>
                <a:gd name="T15" fmla="*/ 2147483647 h 5"/>
                <a:gd name="T16" fmla="*/ 2147483647 w 26"/>
                <a:gd name="T17" fmla="*/ 2147483647 h 5"/>
                <a:gd name="T18" fmla="*/ 2147483647 w 26"/>
                <a:gd name="T19" fmla="*/ 0 h 5"/>
                <a:gd name="T20" fmla="*/ 2147483647 w 26"/>
                <a:gd name="T21" fmla="*/ 0 h 5"/>
                <a:gd name="T22" fmla="*/ 2147483647 w 26"/>
                <a:gd name="T23" fmla="*/ 0 h 5"/>
                <a:gd name="T24" fmla="*/ 2147483647 w 26"/>
                <a:gd name="T25" fmla="*/ 0 h 5"/>
                <a:gd name="T26" fmla="*/ 2147483647 w 26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"/>
                <a:gd name="T43" fmla="*/ 0 h 5"/>
                <a:gd name="T44" fmla="*/ 26 w 26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" h="5">
                  <a:moveTo>
                    <a:pt x="4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9" y="2"/>
                  </a:lnTo>
                  <a:lnTo>
                    <a:pt x="11" y="5"/>
                  </a:lnTo>
                  <a:lnTo>
                    <a:pt x="23" y="2"/>
                  </a:lnTo>
                  <a:lnTo>
                    <a:pt x="26" y="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58" name="Freeform 879"/>
            <p:cNvSpPr>
              <a:spLocks/>
            </p:cNvSpPr>
            <p:nvPr/>
          </p:nvSpPr>
          <p:spPr bwMode="auto">
            <a:xfrm>
              <a:off x="2456" y="1219"/>
              <a:ext cx="31" cy="6"/>
            </a:xfrm>
            <a:custGeom>
              <a:avLst/>
              <a:gdLst>
                <a:gd name="T0" fmla="*/ 2147483647 w 26"/>
                <a:gd name="T1" fmla="*/ 0 h 5"/>
                <a:gd name="T2" fmla="*/ 2147483647 w 26"/>
                <a:gd name="T3" fmla="*/ 2147483647 h 5"/>
                <a:gd name="T4" fmla="*/ 0 w 26"/>
                <a:gd name="T5" fmla="*/ 2147483647 h 5"/>
                <a:gd name="T6" fmla="*/ 2147483647 w 26"/>
                <a:gd name="T7" fmla="*/ 2147483647 h 5"/>
                <a:gd name="T8" fmla="*/ 2147483647 w 26"/>
                <a:gd name="T9" fmla="*/ 2147483647 h 5"/>
                <a:gd name="T10" fmla="*/ 2147483647 w 26"/>
                <a:gd name="T11" fmla="*/ 2147483647 h 5"/>
                <a:gd name="T12" fmla="*/ 2147483647 w 26"/>
                <a:gd name="T13" fmla="*/ 2147483647 h 5"/>
                <a:gd name="T14" fmla="*/ 2147483647 w 26"/>
                <a:gd name="T15" fmla="*/ 2147483647 h 5"/>
                <a:gd name="T16" fmla="*/ 2147483647 w 26"/>
                <a:gd name="T17" fmla="*/ 2147483647 h 5"/>
                <a:gd name="T18" fmla="*/ 2147483647 w 26"/>
                <a:gd name="T19" fmla="*/ 0 h 5"/>
                <a:gd name="T20" fmla="*/ 2147483647 w 26"/>
                <a:gd name="T21" fmla="*/ 0 h 5"/>
                <a:gd name="T22" fmla="*/ 2147483647 w 26"/>
                <a:gd name="T23" fmla="*/ 0 h 5"/>
                <a:gd name="T24" fmla="*/ 2147483647 w 26"/>
                <a:gd name="T25" fmla="*/ 0 h 5"/>
                <a:gd name="T26" fmla="*/ 2147483647 w 26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"/>
                <a:gd name="T43" fmla="*/ 0 h 5"/>
                <a:gd name="T44" fmla="*/ 26 w 26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" h="5">
                  <a:moveTo>
                    <a:pt x="4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9" y="2"/>
                  </a:lnTo>
                  <a:lnTo>
                    <a:pt x="11" y="5"/>
                  </a:lnTo>
                  <a:lnTo>
                    <a:pt x="23" y="2"/>
                  </a:lnTo>
                  <a:lnTo>
                    <a:pt x="26" y="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59" name="Freeform 880"/>
            <p:cNvSpPr>
              <a:spLocks/>
            </p:cNvSpPr>
            <p:nvPr/>
          </p:nvSpPr>
          <p:spPr bwMode="auto">
            <a:xfrm>
              <a:off x="2401" y="1232"/>
              <a:ext cx="42" cy="8"/>
            </a:xfrm>
            <a:custGeom>
              <a:avLst/>
              <a:gdLst>
                <a:gd name="T0" fmla="*/ 0 w 36"/>
                <a:gd name="T1" fmla="*/ 2147483647 h 7"/>
                <a:gd name="T2" fmla="*/ 0 w 36"/>
                <a:gd name="T3" fmla="*/ 2147483647 h 7"/>
                <a:gd name="T4" fmla="*/ 2147483647 w 36"/>
                <a:gd name="T5" fmla="*/ 2147483647 h 7"/>
                <a:gd name="T6" fmla="*/ 2147483647 w 36"/>
                <a:gd name="T7" fmla="*/ 2147483647 h 7"/>
                <a:gd name="T8" fmla="*/ 2147483647 w 36"/>
                <a:gd name="T9" fmla="*/ 2147483647 h 7"/>
                <a:gd name="T10" fmla="*/ 2147483647 w 36"/>
                <a:gd name="T11" fmla="*/ 2147483647 h 7"/>
                <a:gd name="T12" fmla="*/ 2147483647 w 36"/>
                <a:gd name="T13" fmla="*/ 2147483647 h 7"/>
                <a:gd name="T14" fmla="*/ 2147483647 w 36"/>
                <a:gd name="T15" fmla="*/ 2147483647 h 7"/>
                <a:gd name="T16" fmla="*/ 2147483647 w 36"/>
                <a:gd name="T17" fmla="*/ 2147483647 h 7"/>
                <a:gd name="T18" fmla="*/ 2147483647 w 36"/>
                <a:gd name="T19" fmla="*/ 2147483647 h 7"/>
                <a:gd name="T20" fmla="*/ 2147483647 w 36"/>
                <a:gd name="T21" fmla="*/ 2147483647 h 7"/>
                <a:gd name="T22" fmla="*/ 2147483647 w 36"/>
                <a:gd name="T23" fmla="*/ 2147483647 h 7"/>
                <a:gd name="T24" fmla="*/ 2147483647 w 36"/>
                <a:gd name="T25" fmla="*/ 2147483647 h 7"/>
                <a:gd name="T26" fmla="*/ 2147483647 w 36"/>
                <a:gd name="T27" fmla="*/ 2147483647 h 7"/>
                <a:gd name="T28" fmla="*/ 2147483647 w 36"/>
                <a:gd name="T29" fmla="*/ 2147483647 h 7"/>
                <a:gd name="T30" fmla="*/ 2147483647 w 36"/>
                <a:gd name="T31" fmla="*/ 2147483647 h 7"/>
                <a:gd name="T32" fmla="*/ 2147483647 w 36"/>
                <a:gd name="T33" fmla="*/ 2147483647 h 7"/>
                <a:gd name="T34" fmla="*/ 2147483647 w 36"/>
                <a:gd name="T35" fmla="*/ 0 h 7"/>
                <a:gd name="T36" fmla="*/ 0 w 36"/>
                <a:gd name="T37" fmla="*/ 2147483647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6"/>
                <a:gd name="T58" fmla="*/ 0 h 7"/>
                <a:gd name="T59" fmla="*/ 36 w 36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6" h="7">
                  <a:moveTo>
                    <a:pt x="0" y="5"/>
                  </a:moveTo>
                  <a:lnTo>
                    <a:pt x="0" y="5"/>
                  </a:lnTo>
                  <a:lnTo>
                    <a:pt x="10" y="5"/>
                  </a:lnTo>
                  <a:lnTo>
                    <a:pt x="17" y="7"/>
                  </a:lnTo>
                  <a:lnTo>
                    <a:pt x="22" y="7"/>
                  </a:lnTo>
                  <a:lnTo>
                    <a:pt x="24" y="5"/>
                  </a:lnTo>
                  <a:lnTo>
                    <a:pt x="31" y="5"/>
                  </a:lnTo>
                  <a:lnTo>
                    <a:pt x="36" y="5"/>
                  </a:lnTo>
                  <a:lnTo>
                    <a:pt x="22" y="5"/>
                  </a:lnTo>
                  <a:lnTo>
                    <a:pt x="10" y="2"/>
                  </a:lnTo>
                  <a:lnTo>
                    <a:pt x="17" y="2"/>
                  </a:lnTo>
                  <a:lnTo>
                    <a:pt x="24" y="5"/>
                  </a:lnTo>
                  <a:lnTo>
                    <a:pt x="31" y="5"/>
                  </a:lnTo>
                  <a:lnTo>
                    <a:pt x="31" y="2"/>
                  </a:lnTo>
                  <a:lnTo>
                    <a:pt x="22" y="2"/>
                  </a:lnTo>
                  <a:lnTo>
                    <a:pt x="19" y="2"/>
                  </a:ln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60" name="Freeform 881"/>
            <p:cNvSpPr>
              <a:spLocks/>
            </p:cNvSpPr>
            <p:nvPr/>
          </p:nvSpPr>
          <p:spPr bwMode="auto">
            <a:xfrm>
              <a:off x="2401" y="1232"/>
              <a:ext cx="42" cy="8"/>
            </a:xfrm>
            <a:custGeom>
              <a:avLst/>
              <a:gdLst>
                <a:gd name="T0" fmla="*/ 0 w 36"/>
                <a:gd name="T1" fmla="*/ 2147483647 h 7"/>
                <a:gd name="T2" fmla="*/ 0 w 36"/>
                <a:gd name="T3" fmla="*/ 2147483647 h 7"/>
                <a:gd name="T4" fmla="*/ 2147483647 w 36"/>
                <a:gd name="T5" fmla="*/ 2147483647 h 7"/>
                <a:gd name="T6" fmla="*/ 2147483647 w 36"/>
                <a:gd name="T7" fmla="*/ 2147483647 h 7"/>
                <a:gd name="T8" fmla="*/ 2147483647 w 36"/>
                <a:gd name="T9" fmla="*/ 2147483647 h 7"/>
                <a:gd name="T10" fmla="*/ 2147483647 w 36"/>
                <a:gd name="T11" fmla="*/ 2147483647 h 7"/>
                <a:gd name="T12" fmla="*/ 2147483647 w 36"/>
                <a:gd name="T13" fmla="*/ 2147483647 h 7"/>
                <a:gd name="T14" fmla="*/ 2147483647 w 36"/>
                <a:gd name="T15" fmla="*/ 2147483647 h 7"/>
                <a:gd name="T16" fmla="*/ 2147483647 w 36"/>
                <a:gd name="T17" fmla="*/ 2147483647 h 7"/>
                <a:gd name="T18" fmla="*/ 2147483647 w 36"/>
                <a:gd name="T19" fmla="*/ 2147483647 h 7"/>
                <a:gd name="T20" fmla="*/ 2147483647 w 36"/>
                <a:gd name="T21" fmla="*/ 2147483647 h 7"/>
                <a:gd name="T22" fmla="*/ 2147483647 w 36"/>
                <a:gd name="T23" fmla="*/ 2147483647 h 7"/>
                <a:gd name="T24" fmla="*/ 2147483647 w 36"/>
                <a:gd name="T25" fmla="*/ 2147483647 h 7"/>
                <a:gd name="T26" fmla="*/ 2147483647 w 36"/>
                <a:gd name="T27" fmla="*/ 2147483647 h 7"/>
                <a:gd name="T28" fmla="*/ 2147483647 w 36"/>
                <a:gd name="T29" fmla="*/ 2147483647 h 7"/>
                <a:gd name="T30" fmla="*/ 2147483647 w 36"/>
                <a:gd name="T31" fmla="*/ 2147483647 h 7"/>
                <a:gd name="T32" fmla="*/ 2147483647 w 36"/>
                <a:gd name="T33" fmla="*/ 2147483647 h 7"/>
                <a:gd name="T34" fmla="*/ 2147483647 w 36"/>
                <a:gd name="T35" fmla="*/ 0 h 7"/>
                <a:gd name="T36" fmla="*/ 0 w 36"/>
                <a:gd name="T37" fmla="*/ 2147483647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6"/>
                <a:gd name="T58" fmla="*/ 0 h 7"/>
                <a:gd name="T59" fmla="*/ 36 w 36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6" h="7">
                  <a:moveTo>
                    <a:pt x="0" y="5"/>
                  </a:moveTo>
                  <a:lnTo>
                    <a:pt x="0" y="5"/>
                  </a:lnTo>
                  <a:lnTo>
                    <a:pt x="10" y="5"/>
                  </a:lnTo>
                  <a:lnTo>
                    <a:pt x="17" y="7"/>
                  </a:lnTo>
                  <a:lnTo>
                    <a:pt x="22" y="7"/>
                  </a:lnTo>
                  <a:lnTo>
                    <a:pt x="24" y="5"/>
                  </a:lnTo>
                  <a:lnTo>
                    <a:pt x="31" y="5"/>
                  </a:lnTo>
                  <a:lnTo>
                    <a:pt x="36" y="5"/>
                  </a:lnTo>
                  <a:lnTo>
                    <a:pt x="22" y="5"/>
                  </a:lnTo>
                  <a:lnTo>
                    <a:pt x="10" y="2"/>
                  </a:lnTo>
                  <a:lnTo>
                    <a:pt x="17" y="2"/>
                  </a:lnTo>
                  <a:lnTo>
                    <a:pt x="24" y="5"/>
                  </a:lnTo>
                  <a:lnTo>
                    <a:pt x="31" y="5"/>
                  </a:lnTo>
                  <a:lnTo>
                    <a:pt x="31" y="2"/>
                  </a:lnTo>
                  <a:lnTo>
                    <a:pt x="22" y="2"/>
                  </a:lnTo>
                  <a:lnTo>
                    <a:pt x="19" y="2"/>
                  </a:lnTo>
                  <a:lnTo>
                    <a:pt x="7" y="0"/>
                  </a:lnTo>
                  <a:lnTo>
                    <a:pt x="0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61" name="Freeform 882"/>
            <p:cNvSpPr>
              <a:spLocks/>
            </p:cNvSpPr>
            <p:nvPr/>
          </p:nvSpPr>
          <p:spPr bwMode="auto">
            <a:xfrm>
              <a:off x="2417" y="1240"/>
              <a:ext cx="39" cy="6"/>
            </a:xfrm>
            <a:custGeom>
              <a:avLst/>
              <a:gdLst>
                <a:gd name="T0" fmla="*/ 2147483647 w 34"/>
                <a:gd name="T1" fmla="*/ 0 h 5"/>
                <a:gd name="T2" fmla="*/ 2147483647 w 34"/>
                <a:gd name="T3" fmla="*/ 2147483647 h 5"/>
                <a:gd name="T4" fmla="*/ 2147483647 w 34"/>
                <a:gd name="T5" fmla="*/ 2147483647 h 5"/>
                <a:gd name="T6" fmla="*/ 2147483647 w 34"/>
                <a:gd name="T7" fmla="*/ 2147483647 h 5"/>
                <a:gd name="T8" fmla="*/ 2147483647 w 34"/>
                <a:gd name="T9" fmla="*/ 2147483647 h 5"/>
                <a:gd name="T10" fmla="*/ 2147483647 w 34"/>
                <a:gd name="T11" fmla="*/ 2147483647 h 5"/>
                <a:gd name="T12" fmla="*/ 2147483647 w 34"/>
                <a:gd name="T13" fmla="*/ 2147483647 h 5"/>
                <a:gd name="T14" fmla="*/ 2147483647 w 34"/>
                <a:gd name="T15" fmla="*/ 2147483647 h 5"/>
                <a:gd name="T16" fmla="*/ 2147483647 w 34"/>
                <a:gd name="T17" fmla="*/ 2147483647 h 5"/>
                <a:gd name="T18" fmla="*/ 0 w 34"/>
                <a:gd name="T19" fmla="*/ 0 h 5"/>
                <a:gd name="T20" fmla="*/ 0 w 34"/>
                <a:gd name="T21" fmla="*/ 0 h 5"/>
                <a:gd name="T22" fmla="*/ 2147483647 w 34"/>
                <a:gd name="T23" fmla="*/ 0 h 5"/>
                <a:gd name="T24" fmla="*/ 2147483647 w 34"/>
                <a:gd name="T25" fmla="*/ 0 h 5"/>
                <a:gd name="T26" fmla="*/ 2147483647 w 34"/>
                <a:gd name="T27" fmla="*/ 0 h 5"/>
                <a:gd name="T28" fmla="*/ 2147483647 w 34"/>
                <a:gd name="T29" fmla="*/ 0 h 5"/>
                <a:gd name="T30" fmla="*/ 2147483647 w 34"/>
                <a:gd name="T31" fmla="*/ 0 h 5"/>
                <a:gd name="T32" fmla="*/ 2147483647 w 34"/>
                <a:gd name="T33" fmla="*/ 0 h 5"/>
                <a:gd name="T34" fmla="*/ 2147483647 w 34"/>
                <a:gd name="T35" fmla="*/ 0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"/>
                <a:gd name="T55" fmla="*/ 0 h 5"/>
                <a:gd name="T56" fmla="*/ 34 w 34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" h="5">
                  <a:moveTo>
                    <a:pt x="34" y="0"/>
                  </a:moveTo>
                  <a:lnTo>
                    <a:pt x="31" y="2"/>
                  </a:lnTo>
                  <a:lnTo>
                    <a:pt x="34" y="2"/>
                  </a:lnTo>
                  <a:lnTo>
                    <a:pt x="31" y="5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12" y="2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62" name="Freeform 883"/>
            <p:cNvSpPr>
              <a:spLocks/>
            </p:cNvSpPr>
            <p:nvPr/>
          </p:nvSpPr>
          <p:spPr bwMode="auto">
            <a:xfrm>
              <a:off x="2417" y="1240"/>
              <a:ext cx="39" cy="6"/>
            </a:xfrm>
            <a:custGeom>
              <a:avLst/>
              <a:gdLst>
                <a:gd name="T0" fmla="*/ 2147483647 w 34"/>
                <a:gd name="T1" fmla="*/ 0 h 5"/>
                <a:gd name="T2" fmla="*/ 2147483647 w 34"/>
                <a:gd name="T3" fmla="*/ 2147483647 h 5"/>
                <a:gd name="T4" fmla="*/ 2147483647 w 34"/>
                <a:gd name="T5" fmla="*/ 2147483647 h 5"/>
                <a:gd name="T6" fmla="*/ 2147483647 w 34"/>
                <a:gd name="T7" fmla="*/ 2147483647 h 5"/>
                <a:gd name="T8" fmla="*/ 2147483647 w 34"/>
                <a:gd name="T9" fmla="*/ 2147483647 h 5"/>
                <a:gd name="T10" fmla="*/ 2147483647 w 34"/>
                <a:gd name="T11" fmla="*/ 2147483647 h 5"/>
                <a:gd name="T12" fmla="*/ 2147483647 w 34"/>
                <a:gd name="T13" fmla="*/ 2147483647 h 5"/>
                <a:gd name="T14" fmla="*/ 2147483647 w 34"/>
                <a:gd name="T15" fmla="*/ 2147483647 h 5"/>
                <a:gd name="T16" fmla="*/ 2147483647 w 34"/>
                <a:gd name="T17" fmla="*/ 2147483647 h 5"/>
                <a:gd name="T18" fmla="*/ 0 w 34"/>
                <a:gd name="T19" fmla="*/ 0 h 5"/>
                <a:gd name="T20" fmla="*/ 0 w 34"/>
                <a:gd name="T21" fmla="*/ 0 h 5"/>
                <a:gd name="T22" fmla="*/ 2147483647 w 34"/>
                <a:gd name="T23" fmla="*/ 0 h 5"/>
                <a:gd name="T24" fmla="*/ 2147483647 w 34"/>
                <a:gd name="T25" fmla="*/ 0 h 5"/>
                <a:gd name="T26" fmla="*/ 2147483647 w 34"/>
                <a:gd name="T27" fmla="*/ 0 h 5"/>
                <a:gd name="T28" fmla="*/ 2147483647 w 34"/>
                <a:gd name="T29" fmla="*/ 0 h 5"/>
                <a:gd name="T30" fmla="*/ 2147483647 w 34"/>
                <a:gd name="T31" fmla="*/ 0 h 5"/>
                <a:gd name="T32" fmla="*/ 2147483647 w 34"/>
                <a:gd name="T33" fmla="*/ 0 h 5"/>
                <a:gd name="T34" fmla="*/ 2147483647 w 34"/>
                <a:gd name="T35" fmla="*/ 0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"/>
                <a:gd name="T55" fmla="*/ 0 h 5"/>
                <a:gd name="T56" fmla="*/ 34 w 34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" h="5">
                  <a:moveTo>
                    <a:pt x="34" y="0"/>
                  </a:moveTo>
                  <a:lnTo>
                    <a:pt x="31" y="2"/>
                  </a:lnTo>
                  <a:lnTo>
                    <a:pt x="34" y="2"/>
                  </a:lnTo>
                  <a:lnTo>
                    <a:pt x="31" y="5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12" y="2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63" name="Freeform 884"/>
            <p:cNvSpPr>
              <a:spLocks/>
            </p:cNvSpPr>
            <p:nvPr/>
          </p:nvSpPr>
          <p:spPr bwMode="auto">
            <a:xfrm>
              <a:off x="2417" y="1242"/>
              <a:ext cx="39" cy="11"/>
            </a:xfrm>
            <a:custGeom>
              <a:avLst/>
              <a:gdLst>
                <a:gd name="T0" fmla="*/ 2147483647 w 34"/>
                <a:gd name="T1" fmla="*/ 0 h 10"/>
                <a:gd name="T2" fmla="*/ 2147483647 w 34"/>
                <a:gd name="T3" fmla="*/ 2147483647 h 10"/>
                <a:gd name="T4" fmla="*/ 2147483647 w 34"/>
                <a:gd name="T5" fmla="*/ 2147483647 h 10"/>
                <a:gd name="T6" fmla="*/ 2147483647 w 34"/>
                <a:gd name="T7" fmla="*/ 2147483647 h 10"/>
                <a:gd name="T8" fmla="*/ 2147483647 w 34"/>
                <a:gd name="T9" fmla="*/ 2147483647 h 10"/>
                <a:gd name="T10" fmla="*/ 2147483647 w 34"/>
                <a:gd name="T11" fmla="*/ 2147483647 h 10"/>
                <a:gd name="T12" fmla="*/ 2147483647 w 34"/>
                <a:gd name="T13" fmla="*/ 2147483647 h 10"/>
                <a:gd name="T14" fmla="*/ 2147483647 w 34"/>
                <a:gd name="T15" fmla="*/ 2147483647 h 10"/>
                <a:gd name="T16" fmla="*/ 2147483647 w 34"/>
                <a:gd name="T17" fmla="*/ 2147483647 h 10"/>
                <a:gd name="T18" fmla="*/ 2147483647 w 34"/>
                <a:gd name="T19" fmla="*/ 2147483647 h 10"/>
                <a:gd name="T20" fmla="*/ 2147483647 w 34"/>
                <a:gd name="T21" fmla="*/ 2147483647 h 10"/>
                <a:gd name="T22" fmla="*/ 2147483647 w 34"/>
                <a:gd name="T23" fmla="*/ 2147483647 h 10"/>
                <a:gd name="T24" fmla="*/ 2147483647 w 34"/>
                <a:gd name="T25" fmla="*/ 2147483647 h 10"/>
                <a:gd name="T26" fmla="*/ 2147483647 w 34"/>
                <a:gd name="T27" fmla="*/ 2147483647 h 10"/>
                <a:gd name="T28" fmla="*/ 2147483647 w 34"/>
                <a:gd name="T29" fmla="*/ 2147483647 h 10"/>
                <a:gd name="T30" fmla="*/ 2147483647 w 34"/>
                <a:gd name="T31" fmla="*/ 2147483647 h 10"/>
                <a:gd name="T32" fmla="*/ 2147483647 w 34"/>
                <a:gd name="T33" fmla="*/ 2147483647 h 10"/>
                <a:gd name="T34" fmla="*/ 2147483647 w 34"/>
                <a:gd name="T35" fmla="*/ 2147483647 h 10"/>
                <a:gd name="T36" fmla="*/ 2147483647 w 34"/>
                <a:gd name="T37" fmla="*/ 2147483647 h 10"/>
                <a:gd name="T38" fmla="*/ 2147483647 w 34"/>
                <a:gd name="T39" fmla="*/ 2147483647 h 10"/>
                <a:gd name="T40" fmla="*/ 2147483647 w 34"/>
                <a:gd name="T41" fmla="*/ 2147483647 h 10"/>
                <a:gd name="T42" fmla="*/ 2147483647 w 34"/>
                <a:gd name="T43" fmla="*/ 2147483647 h 10"/>
                <a:gd name="T44" fmla="*/ 2147483647 w 34"/>
                <a:gd name="T45" fmla="*/ 2147483647 h 10"/>
                <a:gd name="T46" fmla="*/ 0 w 34"/>
                <a:gd name="T47" fmla="*/ 2147483647 h 10"/>
                <a:gd name="T48" fmla="*/ 0 w 34"/>
                <a:gd name="T49" fmla="*/ 0 h 10"/>
                <a:gd name="T50" fmla="*/ 0 w 34"/>
                <a:gd name="T51" fmla="*/ 0 h 10"/>
                <a:gd name="T52" fmla="*/ 0 w 34"/>
                <a:gd name="T53" fmla="*/ 0 h 10"/>
                <a:gd name="T54" fmla="*/ 2147483647 w 34"/>
                <a:gd name="T55" fmla="*/ 0 h 10"/>
                <a:gd name="T56" fmla="*/ 2147483647 w 34"/>
                <a:gd name="T57" fmla="*/ 0 h 10"/>
                <a:gd name="T58" fmla="*/ 2147483647 w 34"/>
                <a:gd name="T59" fmla="*/ 0 h 10"/>
                <a:gd name="T60" fmla="*/ 2147483647 w 34"/>
                <a:gd name="T61" fmla="*/ 0 h 10"/>
                <a:gd name="T62" fmla="*/ 2147483647 w 34"/>
                <a:gd name="T63" fmla="*/ 0 h 1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10"/>
                <a:gd name="T98" fmla="*/ 34 w 34"/>
                <a:gd name="T99" fmla="*/ 10 h 1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10">
                  <a:moveTo>
                    <a:pt x="22" y="0"/>
                  </a:moveTo>
                  <a:lnTo>
                    <a:pt x="24" y="3"/>
                  </a:lnTo>
                  <a:lnTo>
                    <a:pt x="29" y="3"/>
                  </a:lnTo>
                  <a:lnTo>
                    <a:pt x="31" y="5"/>
                  </a:lnTo>
                  <a:lnTo>
                    <a:pt x="34" y="5"/>
                  </a:lnTo>
                  <a:lnTo>
                    <a:pt x="31" y="5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1" y="10"/>
                  </a:lnTo>
                  <a:lnTo>
                    <a:pt x="29" y="10"/>
                  </a:lnTo>
                  <a:lnTo>
                    <a:pt x="26" y="10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19" y="7"/>
                  </a:lnTo>
                  <a:lnTo>
                    <a:pt x="8" y="5"/>
                  </a:lnTo>
                  <a:lnTo>
                    <a:pt x="5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64" name="Freeform 885"/>
            <p:cNvSpPr>
              <a:spLocks/>
            </p:cNvSpPr>
            <p:nvPr/>
          </p:nvSpPr>
          <p:spPr bwMode="auto">
            <a:xfrm>
              <a:off x="2417" y="1242"/>
              <a:ext cx="39" cy="11"/>
            </a:xfrm>
            <a:custGeom>
              <a:avLst/>
              <a:gdLst>
                <a:gd name="T0" fmla="*/ 2147483647 w 34"/>
                <a:gd name="T1" fmla="*/ 0 h 10"/>
                <a:gd name="T2" fmla="*/ 2147483647 w 34"/>
                <a:gd name="T3" fmla="*/ 2147483647 h 10"/>
                <a:gd name="T4" fmla="*/ 2147483647 w 34"/>
                <a:gd name="T5" fmla="*/ 2147483647 h 10"/>
                <a:gd name="T6" fmla="*/ 2147483647 w 34"/>
                <a:gd name="T7" fmla="*/ 2147483647 h 10"/>
                <a:gd name="T8" fmla="*/ 2147483647 w 34"/>
                <a:gd name="T9" fmla="*/ 2147483647 h 10"/>
                <a:gd name="T10" fmla="*/ 2147483647 w 34"/>
                <a:gd name="T11" fmla="*/ 2147483647 h 10"/>
                <a:gd name="T12" fmla="*/ 2147483647 w 34"/>
                <a:gd name="T13" fmla="*/ 2147483647 h 10"/>
                <a:gd name="T14" fmla="*/ 2147483647 w 34"/>
                <a:gd name="T15" fmla="*/ 2147483647 h 10"/>
                <a:gd name="T16" fmla="*/ 2147483647 w 34"/>
                <a:gd name="T17" fmla="*/ 2147483647 h 10"/>
                <a:gd name="T18" fmla="*/ 2147483647 w 34"/>
                <a:gd name="T19" fmla="*/ 2147483647 h 10"/>
                <a:gd name="T20" fmla="*/ 2147483647 w 34"/>
                <a:gd name="T21" fmla="*/ 2147483647 h 10"/>
                <a:gd name="T22" fmla="*/ 2147483647 w 34"/>
                <a:gd name="T23" fmla="*/ 2147483647 h 10"/>
                <a:gd name="T24" fmla="*/ 2147483647 w 34"/>
                <a:gd name="T25" fmla="*/ 2147483647 h 10"/>
                <a:gd name="T26" fmla="*/ 2147483647 w 34"/>
                <a:gd name="T27" fmla="*/ 2147483647 h 10"/>
                <a:gd name="T28" fmla="*/ 2147483647 w 34"/>
                <a:gd name="T29" fmla="*/ 2147483647 h 10"/>
                <a:gd name="T30" fmla="*/ 2147483647 w 34"/>
                <a:gd name="T31" fmla="*/ 2147483647 h 10"/>
                <a:gd name="T32" fmla="*/ 2147483647 w 34"/>
                <a:gd name="T33" fmla="*/ 2147483647 h 10"/>
                <a:gd name="T34" fmla="*/ 2147483647 w 34"/>
                <a:gd name="T35" fmla="*/ 2147483647 h 10"/>
                <a:gd name="T36" fmla="*/ 2147483647 w 34"/>
                <a:gd name="T37" fmla="*/ 2147483647 h 10"/>
                <a:gd name="T38" fmla="*/ 2147483647 w 34"/>
                <a:gd name="T39" fmla="*/ 2147483647 h 10"/>
                <a:gd name="T40" fmla="*/ 2147483647 w 34"/>
                <a:gd name="T41" fmla="*/ 2147483647 h 10"/>
                <a:gd name="T42" fmla="*/ 2147483647 w 34"/>
                <a:gd name="T43" fmla="*/ 2147483647 h 10"/>
                <a:gd name="T44" fmla="*/ 2147483647 w 34"/>
                <a:gd name="T45" fmla="*/ 2147483647 h 10"/>
                <a:gd name="T46" fmla="*/ 0 w 34"/>
                <a:gd name="T47" fmla="*/ 2147483647 h 10"/>
                <a:gd name="T48" fmla="*/ 0 w 34"/>
                <a:gd name="T49" fmla="*/ 0 h 10"/>
                <a:gd name="T50" fmla="*/ 0 w 34"/>
                <a:gd name="T51" fmla="*/ 0 h 10"/>
                <a:gd name="T52" fmla="*/ 0 w 34"/>
                <a:gd name="T53" fmla="*/ 0 h 10"/>
                <a:gd name="T54" fmla="*/ 2147483647 w 34"/>
                <a:gd name="T55" fmla="*/ 0 h 10"/>
                <a:gd name="T56" fmla="*/ 2147483647 w 34"/>
                <a:gd name="T57" fmla="*/ 0 h 10"/>
                <a:gd name="T58" fmla="*/ 2147483647 w 34"/>
                <a:gd name="T59" fmla="*/ 0 h 10"/>
                <a:gd name="T60" fmla="*/ 2147483647 w 34"/>
                <a:gd name="T61" fmla="*/ 0 h 10"/>
                <a:gd name="T62" fmla="*/ 2147483647 w 34"/>
                <a:gd name="T63" fmla="*/ 0 h 1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10"/>
                <a:gd name="T98" fmla="*/ 34 w 34"/>
                <a:gd name="T99" fmla="*/ 10 h 1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10">
                  <a:moveTo>
                    <a:pt x="22" y="0"/>
                  </a:moveTo>
                  <a:lnTo>
                    <a:pt x="24" y="3"/>
                  </a:lnTo>
                  <a:lnTo>
                    <a:pt x="29" y="3"/>
                  </a:lnTo>
                  <a:lnTo>
                    <a:pt x="31" y="5"/>
                  </a:lnTo>
                  <a:lnTo>
                    <a:pt x="34" y="5"/>
                  </a:lnTo>
                  <a:lnTo>
                    <a:pt x="31" y="5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1" y="10"/>
                  </a:lnTo>
                  <a:lnTo>
                    <a:pt x="29" y="10"/>
                  </a:lnTo>
                  <a:lnTo>
                    <a:pt x="26" y="10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19" y="7"/>
                  </a:lnTo>
                  <a:lnTo>
                    <a:pt x="8" y="5"/>
                  </a:lnTo>
                  <a:lnTo>
                    <a:pt x="5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65" name="Freeform 886"/>
            <p:cNvSpPr>
              <a:spLocks/>
            </p:cNvSpPr>
            <p:nvPr/>
          </p:nvSpPr>
          <p:spPr bwMode="auto">
            <a:xfrm>
              <a:off x="2362" y="1268"/>
              <a:ext cx="42" cy="8"/>
            </a:xfrm>
            <a:custGeom>
              <a:avLst/>
              <a:gdLst>
                <a:gd name="T0" fmla="*/ 2147483647 w 36"/>
                <a:gd name="T1" fmla="*/ 2147483647 h 7"/>
                <a:gd name="T2" fmla="*/ 2147483647 w 36"/>
                <a:gd name="T3" fmla="*/ 2147483647 h 7"/>
                <a:gd name="T4" fmla="*/ 2147483647 w 36"/>
                <a:gd name="T5" fmla="*/ 2147483647 h 7"/>
                <a:gd name="T6" fmla="*/ 2147483647 w 36"/>
                <a:gd name="T7" fmla="*/ 2147483647 h 7"/>
                <a:gd name="T8" fmla="*/ 2147483647 w 36"/>
                <a:gd name="T9" fmla="*/ 2147483647 h 7"/>
                <a:gd name="T10" fmla="*/ 2147483647 w 36"/>
                <a:gd name="T11" fmla="*/ 2147483647 h 7"/>
                <a:gd name="T12" fmla="*/ 2147483647 w 36"/>
                <a:gd name="T13" fmla="*/ 2147483647 h 7"/>
                <a:gd name="T14" fmla="*/ 2147483647 w 36"/>
                <a:gd name="T15" fmla="*/ 2147483647 h 7"/>
                <a:gd name="T16" fmla="*/ 2147483647 w 36"/>
                <a:gd name="T17" fmla="*/ 2147483647 h 7"/>
                <a:gd name="T18" fmla="*/ 2147483647 w 36"/>
                <a:gd name="T19" fmla="*/ 2147483647 h 7"/>
                <a:gd name="T20" fmla="*/ 2147483647 w 36"/>
                <a:gd name="T21" fmla="*/ 2147483647 h 7"/>
                <a:gd name="T22" fmla="*/ 0 w 36"/>
                <a:gd name="T23" fmla="*/ 2147483647 h 7"/>
                <a:gd name="T24" fmla="*/ 0 w 36"/>
                <a:gd name="T25" fmla="*/ 2147483647 h 7"/>
                <a:gd name="T26" fmla="*/ 2147483647 w 36"/>
                <a:gd name="T27" fmla="*/ 2147483647 h 7"/>
                <a:gd name="T28" fmla="*/ 2147483647 w 36"/>
                <a:gd name="T29" fmla="*/ 2147483647 h 7"/>
                <a:gd name="T30" fmla="*/ 2147483647 w 36"/>
                <a:gd name="T31" fmla="*/ 2147483647 h 7"/>
                <a:gd name="T32" fmla="*/ 2147483647 w 36"/>
                <a:gd name="T33" fmla="*/ 2147483647 h 7"/>
                <a:gd name="T34" fmla="*/ 2147483647 w 36"/>
                <a:gd name="T35" fmla="*/ 2147483647 h 7"/>
                <a:gd name="T36" fmla="*/ 2147483647 w 36"/>
                <a:gd name="T37" fmla="*/ 0 h 7"/>
                <a:gd name="T38" fmla="*/ 2147483647 w 36"/>
                <a:gd name="T39" fmla="*/ 0 h 7"/>
                <a:gd name="T40" fmla="*/ 2147483647 w 36"/>
                <a:gd name="T41" fmla="*/ 0 h 7"/>
                <a:gd name="T42" fmla="*/ 2147483647 w 36"/>
                <a:gd name="T43" fmla="*/ 2147483647 h 7"/>
                <a:gd name="T44" fmla="*/ 2147483647 w 36"/>
                <a:gd name="T45" fmla="*/ 2147483647 h 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6"/>
                <a:gd name="T70" fmla="*/ 0 h 7"/>
                <a:gd name="T71" fmla="*/ 36 w 36"/>
                <a:gd name="T72" fmla="*/ 7 h 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6" h="7">
                  <a:moveTo>
                    <a:pt x="36" y="2"/>
                  </a:moveTo>
                  <a:lnTo>
                    <a:pt x="36" y="5"/>
                  </a:lnTo>
                  <a:lnTo>
                    <a:pt x="33" y="5"/>
                  </a:lnTo>
                  <a:lnTo>
                    <a:pt x="31" y="5"/>
                  </a:lnTo>
                  <a:lnTo>
                    <a:pt x="29" y="5"/>
                  </a:lnTo>
                  <a:lnTo>
                    <a:pt x="29" y="7"/>
                  </a:lnTo>
                  <a:lnTo>
                    <a:pt x="24" y="7"/>
                  </a:lnTo>
                  <a:lnTo>
                    <a:pt x="19" y="7"/>
                  </a:lnTo>
                  <a:lnTo>
                    <a:pt x="7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5"/>
                  </a:lnTo>
                  <a:lnTo>
                    <a:pt x="7" y="5"/>
                  </a:lnTo>
                  <a:lnTo>
                    <a:pt x="12" y="2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6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66" name="Freeform 887"/>
            <p:cNvSpPr>
              <a:spLocks/>
            </p:cNvSpPr>
            <p:nvPr/>
          </p:nvSpPr>
          <p:spPr bwMode="auto">
            <a:xfrm>
              <a:off x="2362" y="1268"/>
              <a:ext cx="42" cy="8"/>
            </a:xfrm>
            <a:custGeom>
              <a:avLst/>
              <a:gdLst>
                <a:gd name="T0" fmla="*/ 2147483647 w 36"/>
                <a:gd name="T1" fmla="*/ 2147483647 h 7"/>
                <a:gd name="T2" fmla="*/ 2147483647 w 36"/>
                <a:gd name="T3" fmla="*/ 2147483647 h 7"/>
                <a:gd name="T4" fmla="*/ 2147483647 w 36"/>
                <a:gd name="T5" fmla="*/ 2147483647 h 7"/>
                <a:gd name="T6" fmla="*/ 2147483647 w 36"/>
                <a:gd name="T7" fmla="*/ 2147483647 h 7"/>
                <a:gd name="T8" fmla="*/ 2147483647 w 36"/>
                <a:gd name="T9" fmla="*/ 2147483647 h 7"/>
                <a:gd name="T10" fmla="*/ 2147483647 w 36"/>
                <a:gd name="T11" fmla="*/ 2147483647 h 7"/>
                <a:gd name="T12" fmla="*/ 2147483647 w 36"/>
                <a:gd name="T13" fmla="*/ 2147483647 h 7"/>
                <a:gd name="T14" fmla="*/ 2147483647 w 36"/>
                <a:gd name="T15" fmla="*/ 2147483647 h 7"/>
                <a:gd name="T16" fmla="*/ 2147483647 w 36"/>
                <a:gd name="T17" fmla="*/ 2147483647 h 7"/>
                <a:gd name="T18" fmla="*/ 2147483647 w 36"/>
                <a:gd name="T19" fmla="*/ 2147483647 h 7"/>
                <a:gd name="T20" fmla="*/ 2147483647 w 36"/>
                <a:gd name="T21" fmla="*/ 2147483647 h 7"/>
                <a:gd name="T22" fmla="*/ 0 w 36"/>
                <a:gd name="T23" fmla="*/ 2147483647 h 7"/>
                <a:gd name="T24" fmla="*/ 0 w 36"/>
                <a:gd name="T25" fmla="*/ 2147483647 h 7"/>
                <a:gd name="T26" fmla="*/ 2147483647 w 36"/>
                <a:gd name="T27" fmla="*/ 2147483647 h 7"/>
                <a:gd name="T28" fmla="*/ 2147483647 w 36"/>
                <a:gd name="T29" fmla="*/ 2147483647 h 7"/>
                <a:gd name="T30" fmla="*/ 2147483647 w 36"/>
                <a:gd name="T31" fmla="*/ 2147483647 h 7"/>
                <a:gd name="T32" fmla="*/ 2147483647 w 36"/>
                <a:gd name="T33" fmla="*/ 2147483647 h 7"/>
                <a:gd name="T34" fmla="*/ 2147483647 w 36"/>
                <a:gd name="T35" fmla="*/ 2147483647 h 7"/>
                <a:gd name="T36" fmla="*/ 2147483647 w 36"/>
                <a:gd name="T37" fmla="*/ 0 h 7"/>
                <a:gd name="T38" fmla="*/ 2147483647 w 36"/>
                <a:gd name="T39" fmla="*/ 0 h 7"/>
                <a:gd name="T40" fmla="*/ 2147483647 w 36"/>
                <a:gd name="T41" fmla="*/ 0 h 7"/>
                <a:gd name="T42" fmla="*/ 2147483647 w 36"/>
                <a:gd name="T43" fmla="*/ 2147483647 h 7"/>
                <a:gd name="T44" fmla="*/ 2147483647 w 36"/>
                <a:gd name="T45" fmla="*/ 2147483647 h 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6"/>
                <a:gd name="T70" fmla="*/ 0 h 7"/>
                <a:gd name="T71" fmla="*/ 36 w 36"/>
                <a:gd name="T72" fmla="*/ 7 h 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6" h="7">
                  <a:moveTo>
                    <a:pt x="36" y="2"/>
                  </a:moveTo>
                  <a:lnTo>
                    <a:pt x="36" y="5"/>
                  </a:lnTo>
                  <a:lnTo>
                    <a:pt x="33" y="5"/>
                  </a:lnTo>
                  <a:lnTo>
                    <a:pt x="31" y="5"/>
                  </a:lnTo>
                  <a:lnTo>
                    <a:pt x="29" y="5"/>
                  </a:lnTo>
                  <a:lnTo>
                    <a:pt x="29" y="7"/>
                  </a:lnTo>
                  <a:lnTo>
                    <a:pt x="24" y="7"/>
                  </a:lnTo>
                  <a:lnTo>
                    <a:pt x="19" y="7"/>
                  </a:lnTo>
                  <a:lnTo>
                    <a:pt x="7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5"/>
                  </a:lnTo>
                  <a:lnTo>
                    <a:pt x="7" y="5"/>
                  </a:lnTo>
                  <a:lnTo>
                    <a:pt x="12" y="2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6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67" name="Freeform 888"/>
            <p:cNvSpPr>
              <a:spLocks/>
            </p:cNvSpPr>
            <p:nvPr/>
          </p:nvSpPr>
          <p:spPr bwMode="auto">
            <a:xfrm>
              <a:off x="1664" y="1084"/>
              <a:ext cx="942" cy="345"/>
            </a:xfrm>
            <a:custGeom>
              <a:avLst/>
              <a:gdLst>
                <a:gd name="T0" fmla="*/ 2147483647 w 810"/>
                <a:gd name="T1" fmla="*/ 2147483647 h 314"/>
                <a:gd name="T2" fmla="*/ 2147483647 w 810"/>
                <a:gd name="T3" fmla="*/ 2147483647 h 314"/>
                <a:gd name="T4" fmla="*/ 2147483647 w 810"/>
                <a:gd name="T5" fmla="*/ 2147483647 h 314"/>
                <a:gd name="T6" fmla="*/ 2147483647 w 810"/>
                <a:gd name="T7" fmla="*/ 2147483647 h 314"/>
                <a:gd name="T8" fmla="*/ 2147483647 w 810"/>
                <a:gd name="T9" fmla="*/ 2147483647 h 314"/>
                <a:gd name="T10" fmla="*/ 2147483647 w 810"/>
                <a:gd name="T11" fmla="*/ 2147483647 h 314"/>
                <a:gd name="T12" fmla="*/ 2147483647 w 810"/>
                <a:gd name="T13" fmla="*/ 2147483647 h 314"/>
                <a:gd name="T14" fmla="*/ 2147483647 w 810"/>
                <a:gd name="T15" fmla="*/ 2147483647 h 314"/>
                <a:gd name="T16" fmla="*/ 2147483647 w 810"/>
                <a:gd name="T17" fmla="*/ 2147483647 h 314"/>
                <a:gd name="T18" fmla="*/ 2147483647 w 810"/>
                <a:gd name="T19" fmla="*/ 2147483647 h 314"/>
                <a:gd name="T20" fmla="*/ 2147483647 w 810"/>
                <a:gd name="T21" fmla="*/ 2147483647 h 314"/>
                <a:gd name="T22" fmla="*/ 2147483647 w 810"/>
                <a:gd name="T23" fmla="*/ 2147483647 h 314"/>
                <a:gd name="T24" fmla="*/ 2147483647 w 810"/>
                <a:gd name="T25" fmla="*/ 2147483647 h 314"/>
                <a:gd name="T26" fmla="*/ 2147483647 w 810"/>
                <a:gd name="T27" fmla="*/ 2147483647 h 314"/>
                <a:gd name="T28" fmla="*/ 2147483647 w 810"/>
                <a:gd name="T29" fmla="*/ 2147483647 h 314"/>
                <a:gd name="T30" fmla="*/ 2147483647 w 810"/>
                <a:gd name="T31" fmla="*/ 2147483647 h 314"/>
                <a:gd name="T32" fmla="*/ 2147483647 w 810"/>
                <a:gd name="T33" fmla="*/ 2147483647 h 314"/>
                <a:gd name="T34" fmla="*/ 2147483647 w 810"/>
                <a:gd name="T35" fmla="*/ 2147483647 h 314"/>
                <a:gd name="T36" fmla="*/ 2147483647 w 810"/>
                <a:gd name="T37" fmla="*/ 2147483647 h 314"/>
                <a:gd name="T38" fmla="*/ 2147483647 w 810"/>
                <a:gd name="T39" fmla="*/ 2147483647 h 314"/>
                <a:gd name="T40" fmla="*/ 2147483647 w 810"/>
                <a:gd name="T41" fmla="*/ 2147483647 h 314"/>
                <a:gd name="T42" fmla="*/ 2147483647 w 810"/>
                <a:gd name="T43" fmla="*/ 2147483647 h 314"/>
                <a:gd name="T44" fmla="*/ 2147483647 w 810"/>
                <a:gd name="T45" fmla="*/ 2147483647 h 314"/>
                <a:gd name="T46" fmla="*/ 2147483647 w 810"/>
                <a:gd name="T47" fmla="*/ 2147483647 h 314"/>
                <a:gd name="T48" fmla="*/ 2147483647 w 810"/>
                <a:gd name="T49" fmla="*/ 2147483647 h 314"/>
                <a:gd name="T50" fmla="*/ 2147483647 w 810"/>
                <a:gd name="T51" fmla="*/ 2147483647 h 314"/>
                <a:gd name="T52" fmla="*/ 2147483647 w 810"/>
                <a:gd name="T53" fmla="*/ 2147483647 h 314"/>
                <a:gd name="T54" fmla="*/ 2147483647 w 810"/>
                <a:gd name="T55" fmla="*/ 2147483647 h 314"/>
                <a:gd name="T56" fmla="*/ 2147483647 w 810"/>
                <a:gd name="T57" fmla="*/ 2147483647 h 314"/>
                <a:gd name="T58" fmla="*/ 2147483647 w 810"/>
                <a:gd name="T59" fmla="*/ 2147483647 h 314"/>
                <a:gd name="T60" fmla="*/ 2147483647 w 810"/>
                <a:gd name="T61" fmla="*/ 2147483647 h 314"/>
                <a:gd name="T62" fmla="*/ 2147483647 w 810"/>
                <a:gd name="T63" fmla="*/ 2147483647 h 314"/>
                <a:gd name="T64" fmla="*/ 2147483647 w 810"/>
                <a:gd name="T65" fmla="*/ 2147483647 h 314"/>
                <a:gd name="T66" fmla="*/ 2147483647 w 810"/>
                <a:gd name="T67" fmla="*/ 2147483647 h 314"/>
                <a:gd name="T68" fmla="*/ 2147483647 w 810"/>
                <a:gd name="T69" fmla="*/ 2147483647 h 314"/>
                <a:gd name="T70" fmla="*/ 2147483647 w 810"/>
                <a:gd name="T71" fmla="*/ 2147483647 h 314"/>
                <a:gd name="T72" fmla="*/ 2147483647 w 810"/>
                <a:gd name="T73" fmla="*/ 2147483647 h 314"/>
                <a:gd name="T74" fmla="*/ 2147483647 w 810"/>
                <a:gd name="T75" fmla="*/ 2147483647 h 314"/>
                <a:gd name="T76" fmla="*/ 2147483647 w 810"/>
                <a:gd name="T77" fmla="*/ 2147483647 h 314"/>
                <a:gd name="T78" fmla="*/ 2147483647 w 810"/>
                <a:gd name="T79" fmla="*/ 2147483647 h 314"/>
                <a:gd name="T80" fmla="*/ 2147483647 w 810"/>
                <a:gd name="T81" fmla="*/ 2147483647 h 314"/>
                <a:gd name="T82" fmla="*/ 2147483647 w 810"/>
                <a:gd name="T83" fmla="*/ 2147483647 h 314"/>
                <a:gd name="T84" fmla="*/ 2147483647 w 810"/>
                <a:gd name="T85" fmla="*/ 2147483647 h 314"/>
                <a:gd name="T86" fmla="*/ 2147483647 w 810"/>
                <a:gd name="T87" fmla="*/ 2147483647 h 314"/>
                <a:gd name="T88" fmla="*/ 2147483647 w 810"/>
                <a:gd name="T89" fmla="*/ 0 h 314"/>
                <a:gd name="T90" fmla="*/ 2147483647 w 810"/>
                <a:gd name="T91" fmla="*/ 2147483647 h 314"/>
                <a:gd name="T92" fmla="*/ 2147483647 w 810"/>
                <a:gd name="T93" fmla="*/ 2147483647 h 314"/>
                <a:gd name="T94" fmla="*/ 2147483647 w 810"/>
                <a:gd name="T95" fmla="*/ 2147483647 h 314"/>
                <a:gd name="T96" fmla="*/ 2147483647 w 810"/>
                <a:gd name="T97" fmla="*/ 2147483647 h 314"/>
                <a:gd name="T98" fmla="*/ 2147483647 w 810"/>
                <a:gd name="T99" fmla="*/ 2147483647 h 314"/>
                <a:gd name="T100" fmla="*/ 2147483647 w 810"/>
                <a:gd name="T101" fmla="*/ 2147483647 h 314"/>
                <a:gd name="T102" fmla="*/ 2147483647 w 810"/>
                <a:gd name="T103" fmla="*/ 2147483647 h 314"/>
                <a:gd name="T104" fmla="*/ 2147483647 w 810"/>
                <a:gd name="T105" fmla="*/ 2147483647 h 314"/>
                <a:gd name="T106" fmla="*/ 2147483647 w 810"/>
                <a:gd name="T107" fmla="*/ 2147483647 h 314"/>
                <a:gd name="T108" fmla="*/ 2147483647 w 810"/>
                <a:gd name="T109" fmla="*/ 2147483647 h 314"/>
                <a:gd name="T110" fmla="*/ 2147483647 w 810"/>
                <a:gd name="T111" fmla="*/ 2147483647 h 314"/>
                <a:gd name="T112" fmla="*/ 2147483647 w 810"/>
                <a:gd name="T113" fmla="*/ 2147483647 h 314"/>
                <a:gd name="T114" fmla="*/ 2147483647 w 810"/>
                <a:gd name="T115" fmla="*/ 2147483647 h 314"/>
                <a:gd name="T116" fmla="*/ 2147483647 w 810"/>
                <a:gd name="T117" fmla="*/ 2147483647 h 314"/>
                <a:gd name="T118" fmla="*/ 2147483647 w 810"/>
                <a:gd name="T119" fmla="*/ 2147483647 h 314"/>
                <a:gd name="T120" fmla="*/ 2147483647 w 810"/>
                <a:gd name="T121" fmla="*/ 2147483647 h 314"/>
                <a:gd name="T122" fmla="*/ 2147483647 w 810"/>
                <a:gd name="T123" fmla="*/ 2147483647 h 314"/>
                <a:gd name="T124" fmla="*/ 2147483647 w 810"/>
                <a:gd name="T125" fmla="*/ 2147483647 h 31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10"/>
                <a:gd name="T190" fmla="*/ 0 h 314"/>
                <a:gd name="T191" fmla="*/ 810 w 810"/>
                <a:gd name="T192" fmla="*/ 314 h 31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10" h="314">
                  <a:moveTo>
                    <a:pt x="643" y="147"/>
                  </a:moveTo>
                  <a:lnTo>
                    <a:pt x="645" y="147"/>
                  </a:lnTo>
                  <a:lnTo>
                    <a:pt x="645" y="149"/>
                  </a:lnTo>
                  <a:lnTo>
                    <a:pt x="640" y="149"/>
                  </a:lnTo>
                  <a:lnTo>
                    <a:pt x="633" y="149"/>
                  </a:lnTo>
                  <a:lnTo>
                    <a:pt x="636" y="149"/>
                  </a:lnTo>
                  <a:lnTo>
                    <a:pt x="636" y="151"/>
                  </a:lnTo>
                  <a:lnTo>
                    <a:pt x="633" y="154"/>
                  </a:lnTo>
                  <a:lnTo>
                    <a:pt x="636" y="151"/>
                  </a:lnTo>
                  <a:lnTo>
                    <a:pt x="638" y="151"/>
                  </a:lnTo>
                  <a:lnTo>
                    <a:pt x="638" y="149"/>
                  </a:lnTo>
                  <a:lnTo>
                    <a:pt x="643" y="149"/>
                  </a:lnTo>
                  <a:lnTo>
                    <a:pt x="645" y="149"/>
                  </a:lnTo>
                  <a:lnTo>
                    <a:pt x="655" y="151"/>
                  </a:lnTo>
                  <a:lnTo>
                    <a:pt x="657" y="151"/>
                  </a:lnTo>
                  <a:lnTo>
                    <a:pt x="657" y="154"/>
                  </a:lnTo>
                  <a:lnTo>
                    <a:pt x="664" y="154"/>
                  </a:lnTo>
                  <a:lnTo>
                    <a:pt x="664" y="156"/>
                  </a:lnTo>
                  <a:lnTo>
                    <a:pt x="673" y="156"/>
                  </a:lnTo>
                  <a:lnTo>
                    <a:pt x="671" y="156"/>
                  </a:lnTo>
                  <a:lnTo>
                    <a:pt x="671" y="158"/>
                  </a:lnTo>
                  <a:lnTo>
                    <a:pt x="669" y="158"/>
                  </a:lnTo>
                  <a:lnTo>
                    <a:pt x="666" y="161"/>
                  </a:lnTo>
                  <a:lnTo>
                    <a:pt x="669" y="158"/>
                  </a:lnTo>
                  <a:lnTo>
                    <a:pt x="676" y="158"/>
                  </a:lnTo>
                  <a:lnTo>
                    <a:pt x="673" y="158"/>
                  </a:lnTo>
                  <a:lnTo>
                    <a:pt x="673" y="161"/>
                  </a:lnTo>
                  <a:lnTo>
                    <a:pt x="676" y="158"/>
                  </a:lnTo>
                  <a:lnTo>
                    <a:pt x="678" y="158"/>
                  </a:lnTo>
                  <a:lnTo>
                    <a:pt x="681" y="158"/>
                  </a:lnTo>
                  <a:lnTo>
                    <a:pt x="678" y="161"/>
                  </a:lnTo>
                  <a:lnTo>
                    <a:pt x="673" y="163"/>
                  </a:lnTo>
                  <a:lnTo>
                    <a:pt x="673" y="166"/>
                  </a:lnTo>
                  <a:lnTo>
                    <a:pt x="676" y="163"/>
                  </a:lnTo>
                  <a:lnTo>
                    <a:pt x="678" y="163"/>
                  </a:lnTo>
                  <a:lnTo>
                    <a:pt x="683" y="161"/>
                  </a:lnTo>
                  <a:lnTo>
                    <a:pt x="685" y="161"/>
                  </a:lnTo>
                  <a:lnTo>
                    <a:pt x="683" y="163"/>
                  </a:lnTo>
                  <a:lnTo>
                    <a:pt x="683" y="166"/>
                  </a:lnTo>
                  <a:lnTo>
                    <a:pt x="683" y="168"/>
                  </a:lnTo>
                  <a:lnTo>
                    <a:pt x="681" y="168"/>
                  </a:lnTo>
                  <a:lnTo>
                    <a:pt x="683" y="168"/>
                  </a:lnTo>
                  <a:lnTo>
                    <a:pt x="685" y="168"/>
                  </a:lnTo>
                  <a:lnTo>
                    <a:pt x="683" y="168"/>
                  </a:lnTo>
                  <a:lnTo>
                    <a:pt x="685" y="170"/>
                  </a:lnTo>
                  <a:lnTo>
                    <a:pt x="683" y="170"/>
                  </a:lnTo>
                  <a:lnTo>
                    <a:pt x="685" y="173"/>
                  </a:lnTo>
                  <a:lnTo>
                    <a:pt x="688" y="173"/>
                  </a:lnTo>
                  <a:lnTo>
                    <a:pt x="685" y="175"/>
                  </a:lnTo>
                  <a:lnTo>
                    <a:pt x="683" y="175"/>
                  </a:lnTo>
                  <a:lnTo>
                    <a:pt x="681" y="175"/>
                  </a:lnTo>
                  <a:lnTo>
                    <a:pt x="676" y="175"/>
                  </a:lnTo>
                  <a:lnTo>
                    <a:pt x="676" y="173"/>
                  </a:lnTo>
                  <a:lnTo>
                    <a:pt x="676" y="170"/>
                  </a:lnTo>
                  <a:lnTo>
                    <a:pt x="673" y="170"/>
                  </a:lnTo>
                  <a:lnTo>
                    <a:pt x="673" y="173"/>
                  </a:lnTo>
                  <a:lnTo>
                    <a:pt x="673" y="175"/>
                  </a:lnTo>
                  <a:lnTo>
                    <a:pt x="669" y="175"/>
                  </a:lnTo>
                  <a:lnTo>
                    <a:pt x="662" y="175"/>
                  </a:lnTo>
                  <a:lnTo>
                    <a:pt x="657" y="173"/>
                  </a:lnTo>
                  <a:lnTo>
                    <a:pt x="655" y="173"/>
                  </a:lnTo>
                  <a:lnTo>
                    <a:pt x="652" y="170"/>
                  </a:lnTo>
                  <a:lnTo>
                    <a:pt x="652" y="168"/>
                  </a:lnTo>
                  <a:lnTo>
                    <a:pt x="647" y="166"/>
                  </a:lnTo>
                  <a:lnTo>
                    <a:pt x="647" y="163"/>
                  </a:lnTo>
                  <a:lnTo>
                    <a:pt x="645" y="163"/>
                  </a:lnTo>
                  <a:lnTo>
                    <a:pt x="640" y="163"/>
                  </a:lnTo>
                  <a:lnTo>
                    <a:pt x="636" y="163"/>
                  </a:lnTo>
                  <a:lnTo>
                    <a:pt x="631" y="161"/>
                  </a:lnTo>
                  <a:lnTo>
                    <a:pt x="626" y="161"/>
                  </a:lnTo>
                  <a:lnTo>
                    <a:pt x="624" y="161"/>
                  </a:lnTo>
                  <a:lnTo>
                    <a:pt x="619" y="161"/>
                  </a:lnTo>
                  <a:lnTo>
                    <a:pt x="617" y="161"/>
                  </a:lnTo>
                  <a:lnTo>
                    <a:pt x="612" y="158"/>
                  </a:lnTo>
                  <a:lnTo>
                    <a:pt x="605" y="158"/>
                  </a:lnTo>
                  <a:lnTo>
                    <a:pt x="607" y="158"/>
                  </a:lnTo>
                  <a:lnTo>
                    <a:pt x="603" y="161"/>
                  </a:lnTo>
                  <a:lnTo>
                    <a:pt x="607" y="161"/>
                  </a:lnTo>
                  <a:lnTo>
                    <a:pt x="610" y="161"/>
                  </a:lnTo>
                  <a:lnTo>
                    <a:pt x="614" y="161"/>
                  </a:lnTo>
                  <a:lnTo>
                    <a:pt x="619" y="163"/>
                  </a:lnTo>
                  <a:lnTo>
                    <a:pt x="624" y="161"/>
                  </a:lnTo>
                  <a:lnTo>
                    <a:pt x="629" y="161"/>
                  </a:lnTo>
                  <a:lnTo>
                    <a:pt x="633" y="163"/>
                  </a:lnTo>
                  <a:lnTo>
                    <a:pt x="633" y="166"/>
                  </a:lnTo>
                  <a:lnTo>
                    <a:pt x="629" y="166"/>
                  </a:lnTo>
                  <a:lnTo>
                    <a:pt x="631" y="166"/>
                  </a:lnTo>
                  <a:lnTo>
                    <a:pt x="629" y="168"/>
                  </a:lnTo>
                  <a:lnTo>
                    <a:pt x="619" y="168"/>
                  </a:lnTo>
                  <a:lnTo>
                    <a:pt x="610" y="168"/>
                  </a:lnTo>
                  <a:lnTo>
                    <a:pt x="605" y="168"/>
                  </a:lnTo>
                  <a:lnTo>
                    <a:pt x="605" y="170"/>
                  </a:lnTo>
                  <a:lnTo>
                    <a:pt x="603" y="168"/>
                  </a:lnTo>
                  <a:lnTo>
                    <a:pt x="598" y="168"/>
                  </a:lnTo>
                  <a:lnTo>
                    <a:pt x="598" y="170"/>
                  </a:lnTo>
                  <a:lnTo>
                    <a:pt x="600" y="170"/>
                  </a:lnTo>
                  <a:lnTo>
                    <a:pt x="598" y="173"/>
                  </a:lnTo>
                  <a:lnTo>
                    <a:pt x="595" y="175"/>
                  </a:lnTo>
                  <a:lnTo>
                    <a:pt x="588" y="175"/>
                  </a:lnTo>
                  <a:lnTo>
                    <a:pt x="593" y="175"/>
                  </a:lnTo>
                  <a:lnTo>
                    <a:pt x="595" y="177"/>
                  </a:lnTo>
                  <a:lnTo>
                    <a:pt x="603" y="177"/>
                  </a:lnTo>
                  <a:lnTo>
                    <a:pt x="614" y="175"/>
                  </a:lnTo>
                  <a:lnTo>
                    <a:pt x="619" y="175"/>
                  </a:lnTo>
                  <a:lnTo>
                    <a:pt x="621" y="177"/>
                  </a:lnTo>
                  <a:lnTo>
                    <a:pt x="617" y="177"/>
                  </a:lnTo>
                  <a:lnTo>
                    <a:pt x="612" y="177"/>
                  </a:lnTo>
                  <a:lnTo>
                    <a:pt x="605" y="180"/>
                  </a:lnTo>
                  <a:lnTo>
                    <a:pt x="603" y="180"/>
                  </a:lnTo>
                  <a:lnTo>
                    <a:pt x="598" y="180"/>
                  </a:lnTo>
                  <a:lnTo>
                    <a:pt x="593" y="182"/>
                  </a:lnTo>
                  <a:lnTo>
                    <a:pt x="603" y="182"/>
                  </a:lnTo>
                  <a:lnTo>
                    <a:pt x="610" y="182"/>
                  </a:lnTo>
                  <a:lnTo>
                    <a:pt x="612" y="180"/>
                  </a:lnTo>
                  <a:lnTo>
                    <a:pt x="617" y="177"/>
                  </a:lnTo>
                  <a:lnTo>
                    <a:pt x="621" y="180"/>
                  </a:lnTo>
                  <a:lnTo>
                    <a:pt x="626" y="177"/>
                  </a:lnTo>
                  <a:lnTo>
                    <a:pt x="636" y="177"/>
                  </a:lnTo>
                  <a:lnTo>
                    <a:pt x="640" y="177"/>
                  </a:lnTo>
                  <a:lnTo>
                    <a:pt x="643" y="177"/>
                  </a:lnTo>
                  <a:lnTo>
                    <a:pt x="657" y="180"/>
                  </a:lnTo>
                  <a:lnTo>
                    <a:pt x="671" y="180"/>
                  </a:lnTo>
                  <a:lnTo>
                    <a:pt x="673" y="180"/>
                  </a:lnTo>
                  <a:lnTo>
                    <a:pt x="681" y="180"/>
                  </a:lnTo>
                  <a:lnTo>
                    <a:pt x="678" y="180"/>
                  </a:lnTo>
                  <a:lnTo>
                    <a:pt x="676" y="182"/>
                  </a:lnTo>
                  <a:lnTo>
                    <a:pt x="673" y="182"/>
                  </a:lnTo>
                  <a:lnTo>
                    <a:pt x="671" y="182"/>
                  </a:lnTo>
                  <a:lnTo>
                    <a:pt x="669" y="182"/>
                  </a:lnTo>
                  <a:lnTo>
                    <a:pt x="666" y="182"/>
                  </a:lnTo>
                  <a:lnTo>
                    <a:pt x="664" y="184"/>
                  </a:lnTo>
                  <a:lnTo>
                    <a:pt x="666" y="184"/>
                  </a:lnTo>
                  <a:lnTo>
                    <a:pt x="669" y="184"/>
                  </a:lnTo>
                  <a:lnTo>
                    <a:pt x="664" y="184"/>
                  </a:lnTo>
                  <a:lnTo>
                    <a:pt x="659" y="184"/>
                  </a:lnTo>
                  <a:lnTo>
                    <a:pt x="657" y="184"/>
                  </a:lnTo>
                  <a:lnTo>
                    <a:pt x="659" y="187"/>
                  </a:lnTo>
                  <a:lnTo>
                    <a:pt x="657" y="187"/>
                  </a:lnTo>
                  <a:lnTo>
                    <a:pt x="659" y="187"/>
                  </a:lnTo>
                  <a:lnTo>
                    <a:pt x="657" y="187"/>
                  </a:lnTo>
                  <a:lnTo>
                    <a:pt x="655" y="187"/>
                  </a:lnTo>
                  <a:lnTo>
                    <a:pt x="652" y="187"/>
                  </a:lnTo>
                  <a:lnTo>
                    <a:pt x="650" y="187"/>
                  </a:lnTo>
                  <a:lnTo>
                    <a:pt x="652" y="187"/>
                  </a:lnTo>
                  <a:lnTo>
                    <a:pt x="652" y="189"/>
                  </a:lnTo>
                  <a:lnTo>
                    <a:pt x="650" y="189"/>
                  </a:lnTo>
                  <a:lnTo>
                    <a:pt x="647" y="189"/>
                  </a:lnTo>
                  <a:lnTo>
                    <a:pt x="645" y="191"/>
                  </a:lnTo>
                  <a:lnTo>
                    <a:pt x="643" y="191"/>
                  </a:lnTo>
                  <a:lnTo>
                    <a:pt x="645" y="191"/>
                  </a:lnTo>
                  <a:lnTo>
                    <a:pt x="643" y="191"/>
                  </a:lnTo>
                  <a:lnTo>
                    <a:pt x="640" y="191"/>
                  </a:lnTo>
                  <a:lnTo>
                    <a:pt x="638" y="191"/>
                  </a:lnTo>
                  <a:lnTo>
                    <a:pt x="640" y="191"/>
                  </a:lnTo>
                  <a:lnTo>
                    <a:pt x="640" y="194"/>
                  </a:lnTo>
                  <a:lnTo>
                    <a:pt x="638" y="194"/>
                  </a:lnTo>
                  <a:lnTo>
                    <a:pt x="636" y="194"/>
                  </a:lnTo>
                  <a:lnTo>
                    <a:pt x="638" y="194"/>
                  </a:lnTo>
                  <a:lnTo>
                    <a:pt x="633" y="194"/>
                  </a:lnTo>
                  <a:lnTo>
                    <a:pt x="633" y="196"/>
                  </a:lnTo>
                  <a:lnTo>
                    <a:pt x="636" y="196"/>
                  </a:lnTo>
                  <a:lnTo>
                    <a:pt x="633" y="196"/>
                  </a:lnTo>
                  <a:lnTo>
                    <a:pt x="631" y="196"/>
                  </a:lnTo>
                  <a:lnTo>
                    <a:pt x="629" y="196"/>
                  </a:lnTo>
                  <a:lnTo>
                    <a:pt x="629" y="199"/>
                  </a:lnTo>
                  <a:lnTo>
                    <a:pt x="624" y="199"/>
                  </a:lnTo>
                  <a:lnTo>
                    <a:pt x="619" y="199"/>
                  </a:lnTo>
                  <a:lnTo>
                    <a:pt x="617" y="199"/>
                  </a:lnTo>
                  <a:lnTo>
                    <a:pt x="614" y="199"/>
                  </a:lnTo>
                  <a:lnTo>
                    <a:pt x="614" y="201"/>
                  </a:lnTo>
                  <a:lnTo>
                    <a:pt x="612" y="201"/>
                  </a:lnTo>
                  <a:lnTo>
                    <a:pt x="610" y="201"/>
                  </a:lnTo>
                  <a:lnTo>
                    <a:pt x="607" y="201"/>
                  </a:lnTo>
                  <a:lnTo>
                    <a:pt x="605" y="201"/>
                  </a:lnTo>
                  <a:lnTo>
                    <a:pt x="603" y="201"/>
                  </a:lnTo>
                  <a:lnTo>
                    <a:pt x="600" y="201"/>
                  </a:lnTo>
                  <a:lnTo>
                    <a:pt x="598" y="203"/>
                  </a:lnTo>
                  <a:lnTo>
                    <a:pt x="595" y="201"/>
                  </a:lnTo>
                  <a:lnTo>
                    <a:pt x="595" y="203"/>
                  </a:lnTo>
                  <a:lnTo>
                    <a:pt x="593" y="203"/>
                  </a:lnTo>
                  <a:lnTo>
                    <a:pt x="586" y="203"/>
                  </a:lnTo>
                  <a:lnTo>
                    <a:pt x="584" y="203"/>
                  </a:lnTo>
                  <a:lnTo>
                    <a:pt x="581" y="206"/>
                  </a:lnTo>
                  <a:lnTo>
                    <a:pt x="579" y="203"/>
                  </a:lnTo>
                  <a:lnTo>
                    <a:pt x="577" y="203"/>
                  </a:lnTo>
                  <a:lnTo>
                    <a:pt x="574" y="203"/>
                  </a:lnTo>
                  <a:lnTo>
                    <a:pt x="574" y="206"/>
                  </a:lnTo>
                  <a:lnTo>
                    <a:pt x="572" y="206"/>
                  </a:lnTo>
                  <a:lnTo>
                    <a:pt x="572" y="208"/>
                  </a:lnTo>
                  <a:lnTo>
                    <a:pt x="570" y="206"/>
                  </a:lnTo>
                  <a:lnTo>
                    <a:pt x="565" y="206"/>
                  </a:lnTo>
                  <a:lnTo>
                    <a:pt x="567" y="206"/>
                  </a:lnTo>
                  <a:lnTo>
                    <a:pt x="567" y="208"/>
                  </a:lnTo>
                  <a:lnTo>
                    <a:pt x="565" y="208"/>
                  </a:lnTo>
                  <a:lnTo>
                    <a:pt x="560" y="206"/>
                  </a:lnTo>
                  <a:lnTo>
                    <a:pt x="560" y="208"/>
                  </a:lnTo>
                  <a:lnTo>
                    <a:pt x="558" y="208"/>
                  </a:lnTo>
                  <a:lnTo>
                    <a:pt x="555" y="208"/>
                  </a:lnTo>
                  <a:lnTo>
                    <a:pt x="553" y="208"/>
                  </a:lnTo>
                  <a:lnTo>
                    <a:pt x="551" y="206"/>
                  </a:lnTo>
                  <a:lnTo>
                    <a:pt x="548" y="206"/>
                  </a:lnTo>
                  <a:lnTo>
                    <a:pt x="551" y="206"/>
                  </a:lnTo>
                  <a:lnTo>
                    <a:pt x="553" y="206"/>
                  </a:lnTo>
                  <a:lnTo>
                    <a:pt x="548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4" y="201"/>
                  </a:lnTo>
                  <a:lnTo>
                    <a:pt x="544" y="203"/>
                  </a:lnTo>
                  <a:lnTo>
                    <a:pt x="544" y="201"/>
                  </a:lnTo>
                  <a:lnTo>
                    <a:pt x="541" y="201"/>
                  </a:lnTo>
                  <a:lnTo>
                    <a:pt x="536" y="201"/>
                  </a:lnTo>
                  <a:lnTo>
                    <a:pt x="539" y="201"/>
                  </a:lnTo>
                  <a:lnTo>
                    <a:pt x="541" y="203"/>
                  </a:lnTo>
                  <a:lnTo>
                    <a:pt x="544" y="206"/>
                  </a:lnTo>
                  <a:lnTo>
                    <a:pt x="541" y="206"/>
                  </a:lnTo>
                  <a:lnTo>
                    <a:pt x="546" y="206"/>
                  </a:lnTo>
                  <a:lnTo>
                    <a:pt x="548" y="208"/>
                  </a:lnTo>
                  <a:lnTo>
                    <a:pt x="546" y="208"/>
                  </a:lnTo>
                  <a:lnTo>
                    <a:pt x="544" y="210"/>
                  </a:lnTo>
                  <a:lnTo>
                    <a:pt x="541" y="210"/>
                  </a:lnTo>
                  <a:lnTo>
                    <a:pt x="539" y="210"/>
                  </a:lnTo>
                  <a:lnTo>
                    <a:pt x="536" y="213"/>
                  </a:lnTo>
                  <a:lnTo>
                    <a:pt x="534" y="213"/>
                  </a:lnTo>
                  <a:lnTo>
                    <a:pt x="532" y="213"/>
                  </a:lnTo>
                  <a:lnTo>
                    <a:pt x="532" y="215"/>
                  </a:lnTo>
                  <a:lnTo>
                    <a:pt x="529" y="215"/>
                  </a:lnTo>
                  <a:lnTo>
                    <a:pt x="529" y="217"/>
                  </a:lnTo>
                  <a:lnTo>
                    <a:pt x="527" y="217"/>
                  </a:lnTo>
                  <a:lnTo>
                    <a:pt x="527" y="220"/>
                  </a:lnTo>
                  <a:lnTo>
                    <a:pt x="525" y="222"/>
                  </a:lnTo>
                  <a:lnTo>
                    <a:pt x="522" y="222"/>
                  </a:lnTo>
                  <a:lnTo>
                    <a:pt x="520" y="222"/>
                  </a:lnTo>
                  <a:lnTo>
                    <a:pt x="522" y="225"/>
                  </a:lnTo>
                  <a:lnTo>
                    <a:pt x="520" y="225"/>
                  </a:lnTo>
                  <a:lnTo>
                    <a:pt x="518" y="225"/>
                  </a:lnTo>
                  <a:lnTo>
                    <a:pt x="518" y="227"/>
                  </a:lnTo>
                  <a:lnTo>
                    <a:pt x="518" y="225"/>
                  </a:lnTo>
                  <a:lnTo>
                    <a:pt x="518" y="227"/>
                  </a:lnTo>
                  <a:lnTo>
                    <a:pt x="515" y="225"/>
                  </a:lnTo>
                  <a:lnTo>
                    <a:pt x="515" y="227"/>
                  </a:lnTo>
                  <a:lnTo>
                    <a:pt x="513" y="227"/>
                  </a:lnTo>
                  <a:lnTo>
                    <a:pt x="513" y="229"/>
                  </a:lnTo>
                  <a:lnTo>
                    <a:pt x="510" y="229"/>
                  </a:lnTo>
                  <a:lnTo>
                    <a:pt x="508" y="232"/>
                  </a:lnTo>
                  <a:lnTo>
                    <a:pt x="508" y="229"/>
                  </a:lnTo>
                  <a:lnTo>
                    <a:pt x="506" y="229"/>
                  </a:lnTo>
                  <a:lnTo>
                    <a:pt x="506" y="232"/>
                  </a:lnTo>
                  <a:lnTo>
                    <a:pt x="499" y="232"/>
                  </a:lnTo>
                  <a:lnTo>
                    <a:pt x="496" y="229"/>
                  </a:lnTo>
                  <a:lnTo>
                    <a:pt x="496" y="232"/>
                  </a:lnTo>
                  <a:lnTo>
                    <a:pt x="499" y="232"/>
                  </a:lnTo>
                  <a:lnTo>
                    <a:pt x="499" y="234"/>
                  </a:lnTo>
                  <a:lnTo>
                    <a:pt x="496" y="234"/>
                  </a:lnTo>
                  <a:lnTo>
                    <a:pt x="494" y="234"/>
                  </a:lnTo>
                  <a:lnTo>
                    <a:pt x="494" y="236"/>
                  </a:lnTo>
                  <a:lnTo>
                    <a:pt x="492" y="236"/>
                  </a:lnTo>
                  <a:lnTo>
                    <a:pt x="489" y="236"/>
                  </a:lnTo>
                  <a:lnTo>
                    <a:pt x="489" y="234"/>
                  </a:lnTo>
                  <a:lnTo>
                    <a:pt x="487" y="234"/>
                  </a:lnTo>
                  <a:lnTo>
                    <a:pt x="487" y="236"/>
                  </a:lnTo>
                  <a:lnTo>
                    <a:pt x="484" y="236"/>
                  </a:lnTo>
                  <a:lnTo>
                    <a:pt x="482" y="236"/>
                  </a:lnTo>
                  <a:lnTo>
                    <a:pt x="480" y="234"/>
                  </a:lnTo>
                  <a:lnTo>
                    <a:pt x="477" y="234"/>
                  </a:lnTo>
                  <a:lnTo>
                    <a:pt x="477" y="236"/>
                  </a:lnTo>
                  <a:lnTo>
                    <a:pt x="475" y="236"/>
                  </a:lnTo>
                  <a:lnTo>
                    <a:pt x="477" y="236"/>
                  </a:lnTo>
                  <a:lnTo>
                    <a:pt x="475" y="236"/>
                  </a:lnTo>
                  <a:lnTo>
                    <a:pt x="473" y="236"/>
                  </a:lnTo>
                  <a:lnTo>
                    <a:pt x="470" y="236"/>
                  </a:lnTo>
                  <a:lnTo>
                    <a:pt x="470" y="234"/>
                  </a:lnTo>
                  <a:lnTo>
                    <a:pt x="473" y="234"/>
                  </a:lnTo>
                  <a:lnTo>
                    <a:pt x="473" y="232"/>
                  </a:lnTo>
                  <a:lnTo>
                    <a:pt x="480" y="232"/>
                  </a:lnTo>
                  <a:lnTo>
                    <a:pt x="475" y="232"/>
                  </a:lnTo>
                  <a:lnTo>
                    <a:pt x="473" y="232"/>
                  </a:lnTo>
                  <a:lnTo>
                    <a:pt x="470" y="229"/>
                  </a:lnTo>
                  <a:lnTo>
                    <a:pt x="468" y="232"/>
                  </a:lnTo>
                  <a:lnTo>
                    <a:pt x="466" y="229"/>
                  </a:lnTo>
                  <a:lnTo>
                    <a:pt x="468" y="232"/>
                  </a:lnTo>
                  <a:lnTo>
                    <a:pt x="470" y="232"/>
                  </a:lnTo>
                  <a:lnTo>
                    <a:pt x="468" y="232"/>
                  </a:lnTo>
                  <a:lnTo>
                    <a:pt x="468" y="234"/>
                  </a:lnTo>
                  <a:lnTo>
                    <a:pt x="466" y="234"/>
                  </a:lnTo>
                  <a:lnTo>
                    <a:pt x="468" y="234"/>
                  </a:lnTo>
                  <a:lnTo>
                    <a:pt x="468" y="236"/>
                  </a:lnTo>
                  <a:lnTo>
                    <a:pt x="466" y="236"/>
                  </a:lnTo>
                  <a:lnTo>
                    <a:pt x="463" y="236"/>
                  </a:lnTo>
                  <a:lnTo>
                    <a:pt x="461" y="234"/>
                  </a:lnTo>
                  <a:lnTo>
                    <a:pt x="461" y="236"/>
                  </a:lnTo>
                  <a:lnTo>
                    <a:pt x="463" y="236"/>
                  </a:lnTo>
                  <a:lnTo>
                    <a:pt x="466" y="239"/>
                  </a:lnTo>
                  <a:lnTo>
                    <a:pt x="463" y="239"/>
                  </a:lnTo>
                  <a:lnTo>
                    <a:pt x="461" y="239"/>
                  </a:lnTo>
                  <a:lnTo>
                    <a:pt x="456" y="239"/>
                  </a:lnTo>
                  <a:lnTo>
                    <a:pt x="458" y="241"/>
                  </a:lnTo>
                  <a:lnTo>
                    <a:pt x="456" y="241"/>
                  </a:lnTo>
                  <a:lnTo>
                    <a:pt x="454" y="241"/>
                  </a:lnTo>
                  <a:lnTo>
                    <a:pt x="451" y="241"/>
                  </a:lnTo>
                  <a:lnTo>
                    <a:pt x="449" y="239"/>
                  </a:lnTo>
                  <a:lnTo>
                    <a:pt x="449" y="241"/>
                  </a:lnTo>
                  <a:lnTo>
                    <a:pt x="447" y="241"/>
                  </a:lnTo>
                  <a:lnTo>
                    <a:pt x="447" y="239"/>
                  </a:lnTo>
                  <a:lnTo>
                    <a:pt x="444" y="239"/>
                  </a:lnTo>
                  <a:lnTo>
                    <a:pt x="442" y="241"/>
                  </a:lnTo>
                  <a:lnTo>
                    <a:pt x="440" y="241"/>
                  </a:lnTo>
                  <a:lnTo>
                    <a:pt x="437" y="241"/>
                  </a:lnTo>
                  <a:lnTo>
                    <a:pt x="442" y="243"/>
                  </a:lnTo>
                  <a:lnTo>
                    <a:pt x="442" y="246"/>
                  </a:lnTo>
                  <a:lnTo>
                    <a:pt x="440" y="246"/>
                  </a:lnTo>
                  <a:lnTo>
                    <a:pt x="440" y="248"/>
                  </a:lnTo>
                  <a:lnTo>
                    <a:pt x="437" y="248"/>
                  </a:lnTo>
                  <a:lnTo>
                    <a:pt x="435" y="248"/>
                  </a:lnTo>
                  <a:lnTo>
                    <a:pt x="432" y="246"/>
                  </a:lnTo>
                  <a:lnTo>
                    <a:pt x="432" y="248"/>
                  </a:lnTo>
                  <a:lnTo>
                    <a:pt x="430" y="248"/>
                  </a:lnTo>
                  <a:lnTo>
                    <a:pt x="428" y="248"/>
                  </a:lnTo>
                  <a:lnTo>
                    <a:pt x="425" y="246"/>
                  </a:lnTo>
                  <a:lnTo>
                    <a:pt x="423" y="251"/>
                  </a:lnTo>
                  <a:lnTo>
                    <a:pt x="425" y="248"/>
                  </a:lnTo>
                  <a:lnTo>
                    <a:pt x="428" y="251"/>
                  </a:lnTo>
                  <a:lnTo>
                    <a:pt x="430" y="253"/>
                  </a:lnTo>
                  <a:lnTo>
                    <a:pt x="432" y="253"/>
                  </a:lnTo>
                  <a:lnTo>
                    <a:pt x="432" y="255"/>
                  </a:lnTo>
                  <a:lnTo>
                    <a:pt x="435" y="255"/>
                  </a:lnTo>
                  <a:lnTo>
                    <a:pt x="437" y="258"/>
                  </a:lnTo>
                  <a:lnTo>
                    <a:pt x="435" y="258"/>
                  </a:lnTo>
                  <a:lnTo>
                    <a:pt x="432" y="255"/>
                  </a:lnTo>
                  <a:lnTo>
                    <a:pt x="428" y="255"/>
                  </a:lnTo>
                  <a:lnTo>
                    <a:pt x="423" y="258"/>
                  </a:lnTo>
                  <a:lnTo>
                    <a:pt x="421" y="258"/>
                  </a:lnTo>
                  <a:lnTo>
                    <a:pt x="421" y="260"/>
                  </a:lnTo>
                  <a:lnTo>
                    <a:pt x="430" y="260"/>
                  </a:lnTo>
                  <a:lnTo>
                    <a:pt x="432" y="260"/>
                  </a:lnTo>
                  <a:lnTo>
                    <a:pt x="430" y="262"/>
                  </a:lnTo>
                  <a:lnTo>
                    <a:pt x="432" y="265"/>
                  </a:lnTo>
                  <a:lnTo>
                    <a:pt x="430" y="265"/>
                  </a:lnTo>
                  <a:lnTo>
                    <a:pt x="423" y="265"/>
                  </a:lnTo>
                  <a:lnTo>
                    <a:pt x="430" y="265"/>
                  </a:lnTo>
                  <a:lnTo>
                    <a:pt x="430" y="267"/>
                  </a:lnTo>
                  <a:lnTo>
                    <a:pt x="430" y="269"/>
                  </a:lnTo>
                  <a:lnTo>
                    <a:pt x="428" y="269"/>
                  </a:lnTo>
                  <a:lnTo>
                    <a:pt x="425" y="269"/>
                  </a:lnTo>
                  <a:lnTo>
                    <a:pt x="425" y="272"/>
                  </a:lnTo>
                  <a:lnTo>
                    <a:pt x="423" y="272"/>
                  </a:lnTo>
                  <a:lnTo>
                    <a:pt x="421" y="272"/>
                  </a:lnTo>
                  <a:lnTo>
                    <a:pt x="418" y="272"/>
                  </a:lnTo>
                  <a:lnTo>
                    <a:pt x="421" y="272"/>
                  </a:lnTo>
                  <a:lnTo>
                    <a:pt x="418" y="272"/>
                  </a:lnTo>
                  <a:lnTo>
                    <a:pt x="418" y="274"/>
                  </a:lnTo>
                  <a:lnTo>
                    <a:pt x="423" y="274"/>
                  </a:lnTo>
                  <a:lnTo>
                    <a:pt x="418" y="274"/>
                  </a:lnTo>
                  <a:lnTo>
                    <a:pt x="416" y="274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18" y="274"/>
                  </a:lnTo>
                  <a:lnTo>
                    <a:pt x="421" y="274"/>
                  </a:lnTo>
                  <a:lnTo>
                    <a:pt x="421" y="277"/>
                  </a:lnTo>
                  <a:lnTo>
                    <a:pt x="418" y="277"/>
                  </a:lnTo>
                  <a:lnTo>
                    <a:pt x="414" y="277"/>
                  </a:lnTo>
                  <a:lnTo>
                    <a:pt x="411" y="277"/>
                  </a:lnTo>
                  <a:lnTo>
                    <a:pt x="409" y="277"/>
                  </a:lnTo>
                  <a:lnTo>
                    <a:pt x="409" y="279"/>
                  </a:lnTo>
                  <a:lnTo>
                    <a:pt x="407" y="279"/>
                  </a:lnTo>
                  <a:lnTo>
                    <a:pt x="404" y="279"/>
                  </a:lnTo>
                  <a:lnTo>
                    <a:pt x="409" y="281"/>
                  </a:lnTo>
                  <a:lnTo>
                    <a:pt x="411" y="284"/>
                  </a:lnTo>
                  <a:lnTo>
                    <a:pt x="411" y="288"/>
                  </a:lnTo>
                  <a:lnTo>
                    <a:pt x="414" y="288"/>
                  </a:lnTo>
                  <a:lnTo>
                    <a:pt x="411" y="291"/>
                  </a:lnTo>
                  <a:lnTo>
                    <a:pt x="414" y="291"/>
                  </a:lnTo>
                  <a:lnTo>
                    <a:pt x="411" y="291"/>
                  </a:lnTo>
                  <a:lnTo>
                    <a:pt x="409" y="295"/>
                  </a:lnTo>
                  <a:lnTo>
                    <a:pt x="409" y="298"/>
                  </a:lnTo>
                  <a:lnTo>
                    <a:pt x="407" y="298"/>
                  </a:lnTo>
                  <a:lnTo>
                    <a:pt x="404" y="298"/>
                  </a:lnTo>
                  <a:lnTo>
                    <a:pt x="407" y="298"/>
                  </a:lnTo>
                  <a:lnTo>
                    <a:pt x="407" y="300"/>
                  </a:lnTo>
                  <a:lnTo>
                    <a:pt x="404" y="303"/>
                  </a:lnTo>
                  <a:lnTo>
                    <a:pt x="404" y="305"/>
                  </a:lnTo>
                  <a:lnTo>
                    <a:pt x="402" y="305"/>
                  </a:lnTo>
                  <a:lnTo>
                    <a:pt x="404" y="307"/>
                  </a:lnTo>
                  <a:lnTo>
                    <a:pt x="402" y="307"/>
                  </a:lnTo>
                  <a:lnTo>
                    <a:pt x="399" y="307"/>
                  </a:lnTo>
                  <a:lnTo>
                    <a:pt x="397" y="307"/>
                  </a:lnTo>
                  <a:lnTo>
                    <a:pt x="392" y="307"/>
                  </a:lnTo>
                  <a:lnTo>
                    <a:pt x="397" y="310"/>
                  </a:lnTo>
                  <a:lnTo>
                    <a:pt x="399" y="310"/>
                  </a:lnTo>
                  <a:lnTo>
                    <a:pt x="399" y="312"/>
                  </a:lnTo>
                  <a:lnTo>
                    <a:pt x="399" y="314"/>
                  </a:lnTo>
                  <a:lnTo>
                    <a:pt x="395" y="314"/>
                  </a:lnTo>
                  <a:lnTo>
                    <a:pt x="388" y="312"/>
                  </a:lnTo>
                  <a:lnTo>
                    <a:pt x="385" y="312"/>
                  </a:lnTo>
                  <a:lnTo>
                    <a:pt x="383" y="314"/>
                  </a:lnTo>
                  <a:lnTo>
                    <a:pt x="378" y="314"/>
                  </a:lnTo>
                  <a:lnTo>
                    <a:pt x="376" y="314"/>
                  </a:lnTo>
                  <a:lnTo>
                    <a:pt x="373" y="314"/>
                  </a:lnTo>
                  <a:lnTo>
                    <a:pt x="373" y="312"/>
                  </a:lnTo>
                  <a:lnTo>
                    <a:pt x="371" y="312"/>
                  </a:lnTo>
                  <a:lnTo>
                    <a:pt x="373" y="312"/>
                  </a:lnTo>
                  <a:lnTo>
                    <a:pt x="376" y="310"/>
                  </a:lnTo>
                  <a:lnTo>
                    <a:pt x="376" y="307"/>
                  </a:lnTo>
                  <a:lnTo>
                    <a:pt x="373" y="310"/>
                  </a:lnTo>
                  <a:lnTo>
                    <a:pt x="371" y="310"/>
                  </a:lnTo>
                  <a:lnTo>
                    <a:pt x="371" y="307"/>
                  </a:lnTo>
                  <a:lnTo>
                    <a:pt x="369" y="307"/>
                  </a:lnTo>
                  <a:lnTo>
                    <a:pt x="366" y="310"/>
                  </a:lnTo>
                  <a:lnTo>
                    <a:pt x="366" y="307"/>
                  </a:lnTo>
                  <a:lnTo>
                    <a:pt x="364" y="305"/>
                  </a:lnTo>
                  <a:lnTo>
                    <a:pt x="366" y="305"/>
                  </a:lnTo>
                  <a:lnTo>
                    <a:pt x="369" y="305"/>
                  </a:lnTo>
                  <a:lnTo>
                    <a:pt x="369" y="303"/>
                  </a:lnTo>
                  <a:lnTo>
                    <a:pt x="366" y="303"/>
                  </a:lnTo>
                  <a:lnTo>
                    <a:pt x="364" y="305"/>
                  </a:lnTo>
                  <a:lnTo>
                    <a:pt x="362" y="305"/>
                  </a:lnTo>
                  <a:lnTo>
                    <a:pt x="359" y="305"/>
                  </a:lnTo>
                  <a:lnTo>
                    <a:pt x="362" y="305"/>
                  </a:lnTo>
                  <a:lnTo>
                    <a:pt x="359" y="305"/>
                  </a:lnTo>
                  <a:lnTo>
                    <a:pt x="366" y="303"/>
                  </a:lnTo>
                  <a:lnTo>
                    <a:pt x="362" y="303"/>
                  </a:lnTo>
                  <a:lnTo>
                    <a:pt x="362" y="300"/>
                  </a:lnTo>
                  <a:lnTo>
                    <a:pt x="357" y="303"/>
                  </a:lnTo>
                  <a:lnTo>
                    <a:pt x="357" y="300"/>
                  </a:lnTo>
                  <a:lnTo>
                    <a:pt x="352" y="303"/>
                  </a:lnTo>
                  <a:lnTo>
                    <a:pt x="347" y="303"/>
                  </a:lnTo>
                  <a:lnTo>
                    <a:pt x="345" y="303"/>
                  </a:lnTo>
                  <a:lnTo>
                    <a:pt x="343" y="303"/>
                  </a:lnTo>
                  <a:lnTo>
                    <a:pt x="340" y="303"/>
                  </a:lnTo>
                  <a:lnTo>
                    <a:pt x="343" y="305"/>
                  </a:lnTo>
                  <a:lnTo>
                    <a:pt x="336" y="305"/>
                  </a:lnTo>
                  <a:lnTo>
                    <a:pt x="333" y="305"/>
                  </a:lnTo>
                  <a:lnTo>
                    <a:pt x="333" y="303"/>
                  </a:lnTo>
                  <a:lnTo>
                    <a:pt x="336" y="303"/>
                  </a:lnTo>
                  <a:lnTo>
                    <a:pt x="340" y="303"/>
                  </a:lnTo>
                  <a:lnTo>
                    <a:pt x="340" y="300"/>
                  </a:lnTo>
                  <a:lnTo>
                    <a:pt x="338" y="300"/>
                  </a:lnTo>
                  <a:lnTo>
                    <a:pt x="336" y="300"/>
                  </a:lnTo>
                  <a:lnTo>
                    <a:pt x="333" y="300"/>
                  </a:lnTo>
                  <a:lnTo>
                    <a:pt x="331" y="298"/>
                  </a:lnTo>
                  <a:lnTo>
                    <a:pt x="329" y="300"/>
                  </a:lnTo>
                  <a:lnTo>
                    <a:pt x="329" y="298"/>
                  </a:lnTo>
                  <a:lnTo>
                    <a:pt x="326" y="298"/>
                  </a:lnTo>
                  <a:lnTo>
                    <a:pt x="326" y="295"/>
                  </a:lnTo>
                  <a:lnTo>
                    <a:pt x="324" y="295"/>
                  </a:lnTo>
                  <a:lnTo>
                    <a:pt x="321" y="298"/>
                  </a:lnTo>
                  <a:lnTo>
                    <a:pt x="321" y="295"/>
                  </a:lnTo>
                  <a:lnTo>
                    <a:pt x="331" y="295"/>
                  </a:lnTo>
                  <a:lnTo>
                    <a:pt x="329" y="293"/>
                  </a:lnTo>
                  <a:lnTo>
                    <a:pt x="326" y="293"/>
                  </a:lnTo>
                  <a:lnTo>
                    <a:pt x="324" y="295"/>
                  </a:lnTo>
                  <a:lnTo>
                    <a:pt x="321" y="295"/>
                  </a:lnTo>
                  <a:lnTo>
                    <a:pt x="317" y="295"/>
                  </a:lnTo>
                  <a:lnTo>
                    <a:pt x="321" y="293"/>
                  </a:lnTo>
                  <a:lnTo>
                    <a:pt x="319" y="293"/>
                  </a:lnTo>
                  <a:lnTo>
                    <a:pt x="317" y="291"/>
                  </a:lnTo>
                  <a:lnTo>
                    <a:pt x="317" y="288"/>
                  </a:lnTo>
                  <a:lnTo>
                    <a:pt x="321" y="288"/>
                  </a:lnTo>
                  <a:lnTo>
                    <a:pt x="321" y="286"/>
                  </a:lnTo>
                  <a:lnTo>
                    <a:pt x="319" y="286"/>
                  </a:lnTo>
                  <a:lnTo>
                    <a:pt x="317" y="288"/>
                  </a:lnTo>
                  <a:lnTo>
                    <a:pt x="312" y="288"/>
                  </a:lnTo>
                  <a:lnTo>
                    <a:pt x="314" y="286"/>
                  </a:lnTo>
                  <a:lnTo>
                    <a:pt x="312" y="286"/>
                  </a:lnTo>
                  <a:lnTo>
                    <a:pt x="314" y="286"/>
                  </a:lnTo>
                  <a:lnTo>
                    <a:pt x="312" y="286"/>
                  </a:lnTo>
                  <a:lnTo>
                    <a:pt x="310" y="284"/>
                  </a:lnTo>
                  <a:lnTo>
                    <a:pt x="307" y="281"/>
                  </a:lnTo>
                  <a:lnTo>
                    <a:pt x="305" y="281"/>
                  </a:lnTo>
                  <a:lnTo>
                    <a:pt x="305" y="279"/>
                  </a:lnTo>
                  <a:lnTo>
                    <a:pt x="307" y="279"/>
                  </a:lnTo>
                  <a:lnTo>
                    <a:pt x="305" y="279"/>
                  </a:lnTo>
                  <a:lnTo>
                    <a:pt x="303" y="279"/>
                  </a:lnTo>
                  <a:lnTo>
                    <a:pt x="303" y="277"/>
                  </a:lnTo>
                  <a:lnTo>
                    <a:pt x="298" y="274"/>
                  </a:lnTo>
                  <a:lnTo>
                    <a:pt x="295" y="274"/>
                  </a:lnTo>
                  <a:lnTo>
                    <a:pt x="293" y="272"/>
                  </a:lnTo>
                  <a:lnTo>
                    <a:pt x="293" y="269"/>
                  </a:lnTo>
                  <a:lnTo>
                    <a:pt x="291" y="269"/>
                  </a:lnTo>
                  <a:lnTo>
                    <a:pt x="288" y="267"/>
                  </a:lnTo>
                  <a:lnTo>
                    <a:pt x="291" y="265"/>
                  </a:lnTo>
                  <a:lnTo>
                    <a:pt x="288" y="265"/>
                  </a:lnTo>
                  <a:lnTo>
                    <a:pt x="288" y="262"/>
                  </a:lnTo>
                  <a:lnTo>
                    <a:pt x="286" y="260"/>
                  </a:lnTo>
                  <a:lnTo>
                    <a:pt x="288" y="260"/>
                  </a:lnTo>
                  <a:lnTo>
                    <a:pt x="291" y="260"/>
                  </a:lnTo>
                  <a:lnTo>
                    <a:pt x="293" y="258"/>
                  </a:lnTo>
                  <a:lnTo>
                    <a:pt x="295" y="258"/>
                  </a:lnTo>
                  <a:lnTo>
                    <a:pt x="298" y="258"/>
                  </a:lnTo>
                  <a:lnTo>
                    <a:pt x="305" y="255"/>
                  </a:lnTo>
                  <a:lnTo>
                    <a:pt x="300" y="255"/>
                  </a:lnTo>
                  <a:lnTo>
                    <a:pt x="298" y="255"/>
                  </a:lnTo>
                  <a:lnTo>
                    <a:pt x="298" y="253"/>
                  </a:lnTo>
                  <a:lnTo>
                    <a:pt x="300" y="253"/>
                  </a:lnTo>
                  <a:lnTo>
                    <a:pt x="307" y="253"/>
                  </a:lnTo>
                  <a:lnTo>
                    <a:pt x="305" y="251"/>
                  </a:lnTo>
                  <a:lnTo>
                    <a:pt x="303" y="253"/>
                  </a:lnTo>
                  <a:lnTo>
                    <a:pt x="298" y="251"/>
                  </a:lnTo>
                  <a:lnTo>
                    <a:pt x="295" y="253"/>
                  </a:lnTo>
                  <a:lnTo>
                    <a:pt x="293" y="253"/>
                  </a:lnTo>
                  <a:lnTo>
                    <a:pt x="291" y="253"/>
                  </a:lnTo>
                  <a:lnTo>
                    <a:pt x="288" y="255"/>
                  </a:lnTo>
                  <a:lnTo>
                    <a:pt x="286" y="258"/>
                  </a:lnTo>
                  <a:lnTo>
                    <a:pt x="281" y="258"/>
                  </a:lnTo>
                  <a:lnTo>
                    <a:pt x="279" y="258"/>
                  </a:lnTo>
                  <a:lnTo>
                    <a:pt x="279" y="255"/>
                  </a:lnTo>
                  <a:lnTo>
                    <a:pt x="279" y="253"/>
                  </a:lnTo>
                  <a:lnTo>
                    <a:pt x="284" y="251"/>
                  </a:lnTo>
                  <a:lnTo>
                    <a:pt x="281" y="251"/>
                  </a:lnTo>
                  <a:lnTo>
                    <a:pt x="279" y="251"/>
                  </a:lnTo>
                  <a:lnTo>
                    <a:pt x="279" y="248"/>
                  </a:lnTo>
                  <a:lnTo>
                    <a:pt x="277" y="248"/>
                  </a:lnTo>
                  <a:lnTo>
                    <a:pt x="277" y="246"/>
                  </a:lnTo>
                  <a:lnTo>
                    <a:pt x="279" y="246"/>
                  </a:lnTo>
                  <a:lnTo>
                    <a:pt x="277" y="243"/>
                  </a:lnTo>
                  <a:lnTo>
                    <a:pt x="274" y="246"/>
                  </a:lnTo>
                  <a:lnTo>
                    <a:pt x="274" y="243"/>
                  </a:lnTo>
                  <a:lnTo>
                    <a:pt x="279" y="243"/>
                  </a:lnTo>
                  <a:lnTo>
                    <a:pt x="274" y="243"/>
                  </a:lnTo>
                  <a:lnTo>
                    <a:pt x="274" y="241"/>
                  </a:lnTo>
                  <a:lnTo>
                    <a:pt x="272" y="241"/>
                  </a:lnTo>
                  <a:lnTo>
                    <a:pt x="272" y="239"/>
                  </a:lnTo>
                  <a:lnTo>
                    <a:pt x="270" y="239"/>
                  </a:lnTo>
                  <a:lnTo>
                    <a:pt x="265" y="239"/>
                  </a:lnTo>
                  <a:lnTo>
                    <a:pt x="267" y="239"/>
                  </a:lnTo>
                  <a:lnTo>
                    <a:pt x="267" y="236"/>
                  </a:lnTo>
                  <a:lnTo>
                    <a:pt x="270" y="236"/>
                  </a:lnTo>
                  <a:lnTo>
                    <a:pt x="265" y="236"/>
                  </a:lnTo>
                  <a:lnTo>
                    <a:pt x="262" y="236"/>
                  </a:lnTo>
                  <a:lnTo>
                    <a:pt x="262" y="234"/>
                  </a:lnTo>
                  <a:lnTo>
                    <a:pt x="267" y="232"/>
                  </a:lnTo>
                  <a:lnTo>
                    <a:pt x="265" y="234"/>
                  </a:lnTo>
                  <a:lnTo>
                    <a:pt x="262" y="234"/>
                  </a:lnTo>
                  <a:lnTo>
                    <a:pt x="260" y="232"/>
                  </a:lnTo>
                  <a:lnTo>
                    <a:pt x="262" y="232"/>
                  </a:lnTo>
                  <a:lnTo>
                    <a:pt x="260" y="232"/>
                  </a:lnTo>
                  <a:lnTo>
                    <a:pt x="260" y="229"/>
                  </a:lnTo>
                  <a:lnTo>
                    <a:pt x="260" y="227"/>
                  </a:lnTo>
                  <a:lnTo>
                    <a:pt x="265" y="229"/>
                  </a:lnTo>
                  <a:lnTo>
                    <a:pt x="262" y="227"/>
                  </a:lnTo>
                  <a:lnTo>
                    <a:pt x="265" y="225"/>
                  </a:lnTo>
                  <a:lnTo>
                    <a:pt x="267" y="225"/>
                  </a:lnTo>
                  <a:lnTo>
                    <a:pt x="267" y="222"/>
                  </a:lnTo>
                  <a:lnTo>
                    <a:pt x="262" y="222"/>
                  </a:lnTo>
                  <a:lnTo>
                    <a:pt x="260" y="222"/>
                  </a:lnTo>
                  <a:lnTo>
                    <a:pt x="255" y="220"/>
                  </a:lnTo>
                  <a:lnTo>
                    <a:pt x="255" y="217"/>
                  </a:lnTo>
                  <a:lnTo>
                    <a:pt x="258" y="217"/>
                  </a:lnTo>
                  <a:lnTo>
                    <a:pt x="258" y="215"/>
                  </a:lnTo>
                  <a:lnTo>
                    <a:pt x="262" y="215"/>
                  </a:lnTo>
                  <a:lnTo>
                    <a:pt x="260" y="215"/>
                  </a:lnTo>
                  <a:lnTo>
                    <a:pt x="258" y="215"/>
                  </a:lnTo>
                  <a:lnTo>
                    <a:pt x="260" y="213"/>
                  </a:lnTo>
                  <a:lnTo>
                    <a:pt x="260" y="210"/>
                  </a:lnTo>
                  <a:lnTo>
                    <a:pt x="265" y="208"/>
                  </a:lnTo>
                  <a:lnTo>
                    <a:pt x="267" y="208"/>
                  </a:lnTo>
                  <a:lnTo>
                    <a:pt x="265" y="208"/>
                  </a:lnTo>
                  <a:lnTo>
                    <a:pt x="270" y="208"/>
                  </a:lnTo>
                  <a:lnTo>
                    <a:pt x="267" y="206"/>
                  </a:lnTo>
                  <a:lnTo>
                    <a:pt x="262" y="206"/>
                  </a:lnTo>
                  <a:lnTo>
                    <a:pt x="265" y="206"/>
                  </a:lnTo>
                  <a:lnTo>
                    <a:pt x="270" y="206"/>
                  </a:lnTo>
                  <a:lnTo>
                    <a:pt x="272" y="206"/>
                  </a:lnTo>
                  <a:lnTo>
                    <a:pt x="281" y="208"/>
                  </a:lnTo>
                  <a:lnTo>
                    <a:pt x="286" y="208"/>
                  </a:lnTo>
                  <a:lnTo>
                    <a:pt x="291" y="208"/>
                  </a:lnTo>
                  <a:lnTo>
                    <a:pt x="293" y="208"/>
                  </a:lnTo>
                  <a:lnTo>
                    <a:pt x="295" y="208"/>
                  </a:lnTo>
                  <a:lnTo>
                    <a:pt x="291" y="206"/>
                  </a:lnTo>
                  <a:lnTo>
                    <a:pt x="293" y="206"/>
                  </a:lnTo>
                  <a:lnTo>
                    <a:pt x="286" y="206"/>
                  </a:lnTo>
                  <a:lnTo>
                    <a:pt x="291" y="203"/>
                  </a:lnTo>
                  <a:lnTo>
                    <a:pt x="293" y="203"/>
                  </a:lnTo>
                  <a:lnTo>
                    <a:pt x="291" y="203"/>
                  </a:lnTo>
                  <a:lnTo>
                    <a:pt x="286" y="203"/>
                  </a:lnTo>
                  <a:lnTo>
                    <a:pt x="288" y="203"/>
                  </a:lnTo>
                  <a:lnTo>
                    <a:pt x="277" y="206"/>
                  </a:lnTo>
                  <a:lnTo>
                    <a:pt x="272" y="206"/>
                  </a:lnTo>
                  <a:lnTo>
                    <a:pt x="270" y="206"/>
                  </a:lnTo>
                  <a:lnTo>
                    <a:pt x="270" y="203"/>
                  </a:lnTo>
                  <a:lnTo>
                    <a:pt x="272" y="201"/>
                  </a:lnTo>
                  <a:lnTo>
                    <a:pt x="274" y="201"/>
                  </a:lnTo>
                  <a:lnTo>
                    <a:pt x="279" y="201"/>
                  </a:lnTo>
                  <a:lnTo>
                    <a:pt x="281" y="201"/>
                  </a:lnTo>
                  <a:lnTo>
                    <a:pt x="286" y="201"/>
                  </a:lnTo>
                  <a:lnTo>
                    <a:pt x="291" y="201"/>
                  </a:lnTo>
                  <a:lnTo>
                    <a:pt x="293" y="199"/>
                  </a:lnTo>
                  <a:lnTo>
                    <a:pt x="295" y="199"/>
                  </a:lnTo>
                  <a:lnTo>
                    <a:pt x="291" y="199"/>
                  </a:lnTo>
                  <a:lnTo>
                    <a:pt x="293" y="196"/>
                  </a:lnTo>
                  <a:lnTo>
                    <a:pt x="291" y="196"/>
                  </a:lnTo>
                  <a:lnTo>
                    <a:pt x="291" y="194"/>
                  </a:lnTo>
                  <a:lnTo>
                    <a:pt x="293" y="194"/>
                  </a:lnTo>
                  <a:lnTo>
                    <a:pt x="298" y="194"/>
                  </a:lnTo>
                  <a:lnTo>
                    <a:pt x="303" y="194"/>
                  </a:lnTo>
                  <a:lnTo>
                    <a:pt x="300" y="194"/>
                  </a:lnTo>
                  <a:lnTo>
                    <a:pt x="305" y="191"/>
                  </a:lnTo>
                  <a:lnTo>
                    <a:pt x="303" y="191"/>
                  </a:lnTo>
                  <a:lnTo>
                    <a:pt x="298" y="191"/>
                  </a:lnTo>
                  <a:lnTo>
                    <a:pt x="293" y="191"/>
                  </a:lnTo>
                  <a:lnTo>
                    <a:pt x="295" y="189"/>
                  </a:lnTo>
                  <a:lnTo>
                    <a:pt x="298" y="189"/>
                  </a:lnTo>
                  <a:lnTo>
                    <a:pt x="298" y="187"/>
                  </a:lnTo>
                  <a:lnTo>
                    <a:pt x="295" y="187"/>
                  </a:lnTo>
                  <a:lnTo>
                    <a:pt x="300" y="187"/>
                  </a:lnTo>
                  <a:lnTo>
                    <a:pt x="298" y="184"/>
                  </a:lnTo>
                  <a:lnTo>
                    <a:pt x="303" y="184"/>
                  </a:lnTo>
                  <a:lnTo>
                    <a:pt x="303" y="182"/>
                  </a:lnTo>
                  <a:lnTo>
                    <a:pt x="295" y="182"/>
                  </a:lnTo>
                  <a:lnTo>
                    <a:pt x="293" y="182"/>
                  </a:lnTo>
                  <a:lnTo>
                    <a:pt x="288" y="182"/>
                  </a:lnTo>
                  <a:lnTo>
                    <a:pt x="274" y="180"/>
                  </a:lnTo>
                  <a:lnTo>
                    <a:pt x="270" y="177"/>
                  </a:lnTo>
                  <a:lnTo>
                    <a:pt x="262" y="177"/>
                  </a:lnTo>
                  <a:lnTo>
                    <a:pt x="255" y="177"/>
                  </a:lnTo>
                  <a:lnTo>
                    <a:pt x="248" y="173"/>
                  </a:lnTo>
                  <a:lnTo>
                    <a:pt x="251" y="170"/>
                  </a:lnTo>
                  <a:lnTo>
                    <a:pt x="255" y="170"/>
                  </a:lnTo>
                  <a:lnTo>
                    <a:pt x="270" y="173"/>
                  </a:lnTo>
                  <a:lnTo>
                    <a:pt x="274" y="173"/>
                  </a:lnTo>
                  <a:lnTo>
                    <a:pt x="286" y="175"/>
                  </a:lnTo>
                  <a:lnTo>
                    <a:pt x="291" y="177"/>
                  </a:lnTo>
                  <a:lnTo>
                    <a:pt x="298" y="177"/>
                  </a:lnTo>
                  <a:lnTo>
                    <a:pt x="300" y="175"/>
                  </a:lnTo>
                  <a:lnTo>
                    <a:pt x="298" y="175"/>
                  </a:lnTo>
                  <a:lnTo>
                    <a:pt x="293" y="175"/>
                  </a:lnTo>
                  <a:lnTo>
                    <a:pt x="291" y="175"/>
                  </a:lnTo>
                  <a:lnTo>
                    <a:pt x="291" y="173"/>
                  </a:lnTo>
                  <a:lnTo>
                    <a:pt x="295" y="175"/>
                  </a:lnTo>
                  <a:lnTo>
                    <a:pt x="293" y="173"/>
                  </a:lnTo>
                  <a:lnTo>
                    <a:pt x="295" y="173"/>
                  </a:lnTo>
                  <a:lnTo>
                    <a:pt x="293" y="173"/>
                  </a:lnTo>
                  <a:lnTo>
                    <a:pt x="298" y="173"/>
                  </a:lnTo>
                  <a:lnTo>
                    <a:pt x="295" y="170"/>
                  </a:lnTo>
                  <a:lnTo>
                    <a:pt x="293" y="170"/>
                  </a:lnTo>
                  <a:lnTo>
                    <a:pt x="286" y="168"/>
                  </a:lnTo>
                  <a:lnTo>
                    <a:pt x="281" y="168"/>
                  </a:lnTo>
                  <a:lnTo>
                    <a:pt x="288" y="168"/>
                  </a:lnTo>
                  <a:lnTo>
                    <a:pt x="288" y="166"/>
                  </a:lnTo>
                  <a:lnTo>
                    <a:pt x="279" y="166"/>
                  </a:lnTo>
                  <a:lnTo>
                    <a:pt x="286" y="163"/>
                  </a:lnTo>
                  <a:lnTo>
                    <a:pt x="274" y="166"/>
                  </a:lnTo>
                  <a:lnTo>
                    <a:pt x="277" y="166"/>
                  </a:lnTo>
                  <a:lnTo>
                    <a:pt x="277" y="163"/>
                  </a:lnTo>
                  <a:lnTo>
                    <a:pt x="281" y="163"/>
                  </a:lnTo>
                  <a:lnTo>
                    <a:pt x="274" y="163"/>
                  </a:lnTo>
                  <a:lnTo>
                    <a:pt x="267" y="163"/>
                  </a:lnTo>
                  <a:lnTo>
                    <a:pt x="270" y="161"/>
                  </a:lnTo>
                  <a:lnTo>
                    <a:pt x="279" y="161"/>
                  </a:lnTo>
                  <a:lnTo>
                    <a:pt x="281" y="158"/>
                  </a:lnTo>
                  <a:lnTo>
                    <a:pt x="272" y="161"/>
                  </a:lnTo>
                  <a:lnTo>
                    <a:pt x="270" y="161"/>
                  </a:lnTo>
                  <a:lnTo>
                    <a:pt x="270" y="158"/>
                  </a:lnTo>
                  <a:lnTo>
                    <a:pt x="265" y="158"/>
                  </a:lnTo>
                  <a:lnTo>
                    <a:pt x="267" y="156"/>
                  </a:lnTo>
                  <a:lnTo>
                    <a:pt x="265" y="158"/>
                  </a:lnTo>
                  <a:lnTo>
                    <a:pt x="262" y="156"/>
                  </a:lnTo>
                  <a:lnTo>
                    <a:pt x="260" y="154"/>
                  </a:lnTo>
                  <a:lnTo>
                    <a:pt x="260" y="156"/>
                  </a:lnTo>
                  <a:lnTo>
                    <a:pt x="255" y="158"/>
                  </a:lnTo>
                  <a:lnTo>
                    <a:pt x="253" y="158"/>
                  </a:lnTo>
                  <a:lnTo>
                    <a:pt x="251" y="161"/>
                  </a:lnTo>
                  <a:lnTo>
                    <a:pt x="253" y="161"/>
                  </a:lnTo>
                  <a:lnTo>
                    <a:pt x="253" y="163"/>
                  </a:lnTo>
                  <a:lnTo>
                    <a:pt x="246" y="163"/>
                  </a:lnTo>
                  <a:lnTo>
                    <a:pt x="241" y="163"/>
                  </a:lnTo>
                  <a:lnTo>
                    <a:pt x="239" y="161"/>
                  </a:lnTo>
                  <a:lnTo>
                    <a:pt x="236" y="163"/>
                  </a:lnTo>
                  <a:lnTo>
                    <a:pt x="232" y="161"/>
                  </a:lnTo>
                  <a:lnTo>
                    <a:pt x="229" y="158"/>
                  </a:lnTo>
                  <a:lnTo>
                    <a:pt x="232" y="158"/>
                  </a:lnTo>
                  <a:lnTo>
                    <a:pt x="236" y="158"/>
                  </a:lnTo>
                  <a:lnTo>
                    <a:pt x="244" y="156"/>
                  </a:lnTo>
                  <a:lnTo>
                    <a:pt x="236" y="156"/>
                  </a:lnTo>
                  <a:lnTo>
                    <a:pt x="234" y="154"/>
                  </a:lnTo>
                  <a:lnTo>
                    <a:pt x="236" y="154"/>
                  </a:lnTo>
                  <a:lnTo>
                    <a:pt x="241" y="151"/>
                  </a:lnTo>
                  <a:lnTo>
                    <a:pt x="244" y="149"/>
                  </a:lnTo>
                  <a:lnTo>
                    <a:pt x="246" y="149"/>
                  </a:lnTo>
                  <a:lnTo>
                    <a:pt x="244" y="147"/>
                  </a:lnTo>
                  <a:lnTo>
                    <a:pt x="244" y="144"/>
                  </a:lnTo>
                  <a:lnTo>
                    <a:pt x="246" y="144"/>
                  </a:lnTo>
                  <a:lnTo>
                    <a:pt x="244" y="142"/>
                  </a:lnTo>
                  <a:lnTo>
                    <a:pt x="239" y="142"/>
                  </a:lnTo>
                  <a:lnTo>
                    <a:pt x="232" y="142"/>
                  </a:lnTo>
                  <a:lnTo>
                    <a:pt x="234" y="140"/>
                  </a:lnTo>
                  <a:lnTo>
                    <a:pt x="239" y="140"/>
                  </a:lnTo>
                  <a:lnTo>
                    <a:pt x="234" y="137"/>
                  </a:lnTo>
                  <a:lnTo>
                    <a:pt x="236" y="137"/>
                  </a:lnTo>
                  <a:lnTo>
                    <a:pt x="239" y="137"/>
                  </a:lnTo>
                  <a:lnTo>
                    <a:pt x="234" y="137"/>
                  </a:lnTo>
                  <a:lnTo>
                    <a:pt x="232" y="137"/>
                  </a:lnTo>
                  <a:lnTo>
                    <a:pt x="234" y="135"/>
                  </a:lnTo>
                  <a:lnTo>
                    <a:pt x="227" y="132"/>
                  </a:lnTo>
                  <a:lnTo>
                    <a:pt x="229" y="132"/>
                  </a:lnTo>
                  <a:lnTo>
                    <a:pt x="229" y="130"/>
                  </a:lnTo>
                  <a:lnTo>
                    <a:pt x="225" y="128"/>
                  </a:lnTo>
                  <a:lnTo>
                    <a:pt x="227" y="128"/>
                  </a:lnTo>
                  <a:lnTo>
                    <a:pt x="222" y="128"/>
                  </a:lnTo>
                  <a:lnTo>
                    <a:pt x="225" y="125"/>
                  </a:lnTo>
                  <a:lnTo>
                    <a:pt x="218" y="123"/>
                  </a:lnTo>
                  <a:lnTo>
                    <a:pt x="225" y="123"/>
                  </a:lnTo>
                  <a:lnTo>
                    <a:pt x="222" y="123"/>
                  </a:lnTo>
                  <a:lnTo>
                    <a:pt x="220" y="123"/>
                  </a:lnTo>
                  <a:lnTo>
                    <a:pt x="215" y="123"/>
                  </a:lnTo>
                  <a:lnTo>
                    <a:pt x="222" y="123"/>
                  </a:lnTo>
                  <a:lnTo>
                    <a:pt x="225" y="121"/>
                  </a:lnTo>
                  <a:lnTo>
                    <a:pt x="218" y="118"/>
                  </a:lnTo>
                  <a:lnTo>
                    <a:pt x="213" y="118"/>
                  </a:lnTo>
                  <a:lnTo>
                    <a:pt x="215" y="116"/>
                  </a:lnTo>
                  <a:lnTo>
                    <a:pt x="201" y="114"/>
                  </a:lnTo>
                  <a:lnTo>
                    <a:pt x="199" y="114"/>
                  </a:lnTo>
                  <a:lnTo>
                    <a:pt x="199" y="111"/>
                  </a:lnTo>
                  <a:lnTo>
                    <a:pt x="196" y="111"/>
                  </a:lnTo>
                  <a:lnTo>
                    <a:pt x="196" y="109"/>
                  </a:lnTo>
                  <a:lnTo>
                    <a:pt x="194" y="111"/>
                  </a:lnTo>
                  <a:lnTo>
                    <a:pt x="194" y="109"/>
                  </a:lnTo>
                  <a:lnTo>
                    <a:pt x="196" y="109"/>
                  </a:lnTo>
                  <a:lnTo>
                    <a:pt x="196" y="106"/>
                  </a:lnTo>
                  <a:lnTo>
                    <a:pt x="194" y="106"/>
                  </a:lnTo>
                  <a:lnTo>
                    <a:pt x="194" y="104"/>
                  </a:lnTo>
                  <a:lnTo>
                    <a:pt x="189" y="104"/>
                  </a:lnTo>
                  <a:lnTo>
                    <a:pt x="187" y="104"/>
                  </a:lnTo>
                  <a:lnTo>
                    <a:pt x="184" y="104"/>
                  </a:lnTo>
                  <a:lnTo>
                    <a:pt x="180" y="104"/>
                  </a:lnTo>
                  <a:lnTo>
                    <a:pt x="177" y="104"/>
                  </a:lnTo>
                  <a:lnTo>
                    <a:pt x="177" y="102"/>
                  </a:lnTo>
                  <a:lnTo>
                    <a:pt x="175" y="102"/>
                  </a:lnTo>
                  <a:lnTo>
                    <a:pt x="170" y="102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3" y="102"/>
                  </a:lnTo>
                  <a:lnTo>
                    <a:pt x="161" y="99"/>
                  </a:lnTo>
                  <a:lnTo>
                    <a:pt x="144" y="99"/>
                  </a:lnTo>
                  <a:lnTo>
                    <a:pt x="142" y="99"/>
                  </a:lnTo>
                  <a:lnTo>
                    <a:pt x="137" y="99"/>
                  </a:lnTo>
                  <a:lnTo>
                    <a:pt x="135" y="97"/>
                  </a:lnTo>
                  <a:lnTo>
                    <a:pt x="130" y="97"/>
                  </a:lnTo>
                  <a:lnTo>
                    <a:pt x="128" y="99"/>
                  </a:lnTo>
                  <a:lnTo>
                    <a:pt x="123" y="99"/>
                  </a:lnTo>
                  <a:lnTo>
                    <a:pt x="121" y="99"/>
                  </a:lnTo>
                  <a:lnTo>
                    <a:pt x="121" y="97"/>
                  </a:lnTo>
                  <a:lnTo>
                    <a:pt x="118" y="97"/>
                  </a:lnTo>
                  <a:lnTo>
                    <a:pt x="114" y="99"/>
                  </a:lnTo>
                  <a:lnTo>
                    <a:pt x="111" y="99"/>
                  </a:lnTo>
                  <a:lnTo>
                    <a:pt x="109" y="99"/>
                  </a:lnTo>
                  <a:lnTo>
                    <a:pt x="107" y="102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9" y="99"/>
                  </a:lnTo>
                  <a:lnTo>
                    <a:pt x="102" y="99"/>
                  </a:lnTo>
                  <a:lnTo>
                    <a:pt x="95" y="97"/>
                  </a:lnTo>
                  <a:lnTo>
                    <a:pt x="92" y="99"/>
                  </a:lnTo>
                  <a:lnTo>
                    <a:pt x="90" y="99"/>
                  </a:lnTo>
                  <a:lnTo>
                    <a:pt x="88" y="99"/>
                  </a:lnTo>
                  <a:lnTo>
                    <a:pt x="83" y="99"/>
                  </a:lnTo>
                  <a:lnTo>
                    <a:pt x="81" y="99"/>
                  </a:lnTo>
                  <a:lnTo>
                    <a:pt x="78" y="99"/>
                  </a:lnTo>
                  <a:lnTo>
                    <a:pt x="81" y="99"/>
                  </a:lnTo>
                  <a:lnTo>
                    <a:pt x="90" y="104"/>
                  </a:lnTo>
                  <a:lnTo>
                    <a:pt x="83" y="102"/>
                  </a:lnTo>
                  <a:lnTo>
                    <a:pt x="76" y="102"/>
                  </a:lnTo>
                  <a:lnTo>
                    <a:pt x="71" y="102"/>
                  </a:lnTo>
                  <a:lnTo>
                    <a:pt x="64" y="102"/>
                  </a:lnTo>
                  <a:lnTo>
                    <a:pt x="55" y="99"/>
                  </a:lnTo>
                  <a:lnTo>
                    <a:pt x="52" y="97"/>
                  </a:lnTo>
                  <a:lnTo>
                    <a:pt x="50" y="97"/>
                  </a:lnTo>
                  <a:lnTo>
                    <a:pt x="45" y="97"/>
                  </a:lnTo>
                  <a:lnTo>
                    <a:pt x="55" y="95"/>
                  </a:lnTo>
                  <a:lnTo>
                    <a:pt x="59" y="95"/>
                  </a:lnTo>
                  <a:lnTo>
                    <a:pt x="64" y="92"/>
                  </a:lnTo>
                  <a:lnTo>
                    <a:pt x="57" y="92"/>
                  </a:lnTo>
                  <a:lnTo>
                    <a:pt x="50" y="92"/>
                  </a:lnTo>
                  <a:lnTo>
                    <a:pt x="40" y="92"/>
                  </a:lnTo>
                  <a:lnTo>
                    <a:pt x="40" y="90"/>
                  </a:lnTo>
                  <a:lnTo>
                    <a:pt x="45" y="88"/>
                  </a:lnTo>
                  <a:lnTo>
                    <a:pt x="43" y="88"/>
                  </a:lnTo>
                  <a:lnTo>
                    <a:pt x="38" y="90"/>
                  </a:lnTo>
                  <a:lnTo>
                    <a:pt x="33" y="90"/>
                  </a:lnTo>
                  <a:lnTo>
                    <a:pt x="29" y="90"/>
                  </a:lnTo>
                  <a:lnTo>
                    <a:pt x="21" y="88"/>
                  </a:lnTo>
                  <a:lnTo>
                    <a:pt x="26" y="85"/>
                  </a:lnTo>
                  <a:lnTo>
                    <a:pt x="31" y="85"/>
                  </a:lnTo>
                  <a:lnTo>
                    <a:pt x="29" y="85"/>
                  </a:lnTo>
                  <a:lnTo>
                    <a:pt x="36" y="85"/>
                  </a:lnTo>
                  <a:lnTo>
                    <a:pt x="50" y="85"/>
                  </a:lnTo>
                  <a:lnTo>
                    <a:pt x="64" y="85"/>
                  </a:lnTo>
                  <a:lnTo>
                    <a:pt x="71" y="85"/>
                  </a:lnTo>
                  <a:lnTo>
                    <a:pt x="85" y="85"/>
                  </a:lnTo>
                  <a:lnTo>
                    <a:pt x="88" y="85"/>
                  </a:lnTo>
                  <a:lnTo>
                    <a:pt x="90" y="85"/>
                  </a:lnTo>
                  <a:lnTo>
                    <a:pt x="92" y="85"/>
                  </a:lnTo>
                  <a:lnTo>
                    <a:pt x="97" y="85"/>
                  </a:lnTo>
                  <a:lnTo>
                    <a:pt x="90" y="83"/>
                  </a:lnTo>
                  <a:lnTo>
                    <a:pt x="88" y="83"/>
                  </a:lnTo>
                  <a:lnTo>
                    <a:pt x="90" y="80"/>
                  </a:lnTo>
                  <a:lnTo>
                    <a:pt x="95" y="83"/>
                  </a:lnTo>
                  <a:lnTo>
                    <a:pt x="95" y="80"/>
                  </a:lnTo>
                  <a:lnTo>
                    <a:pt x="97" y="80"/>
                  </a:lnTo>
                  <a:lnTo>
                    <a:pt x="95" y="80"/>
                  </a:lnTo>
                  <a:lnTo>
                    <a:pt x="92" y="78"/>
                  </a:lnTo>
                  <a:lnTo>
                    <a:pt x="88" y="78"/>
                  </a:lnTo>
                  <a:lnTo>
                    <a:pt x="88" y="80"/>
                  </a:lnTo>
                  <a:lnTo>
                    <a:pt x="85" y="80"/>
                  </a:lnTo>
                  <a:lnTo>
                    <a:pt x="83" y="78"/>
                  </a:lnTo>
                  <a:lnTo>
                    <a:pt x="88" y="78"/>
                  </a:lnTo>
                  <a:lnTo>
                    <a:pt x="85" y="78"/>
                  </a:lnTo>
                  <a:lnTo>
                    <a:pt x="81" y="78"/>
                  </a:lnTo>
                  <a:lnTo>
                    <a:pt x="78" y="80"/>
                  </a:lnTo>
                  <a:lnTo>
                    <a:pt x="71" y="80"/>
                  </a:lnTo>
                  <a:lnTo>
                    <a:pt x="64" y="80"/>
                  </a:lnTo>
                  <a:lnTo>
                    <a:pt x="62" y="80"/>
                  </a:lnTo>
                  <a:lnTo>
                    <a:pt x="59" y="78"/>
                  </a:lnTo>
                  <a:lnTo>
                    <a:pt x="57" y="78"/>
                  </a:lnTo>
                  <a:lnTo>
                    <a:pt x="59" y="80"/>
                  </a:lnTo>
                  <a:lnTo>
                    <a:pt x="52" y="80"/>
                  </a:lnTo>
                  <a:lnTo>
                    <a:pt x="50" y="80"/>
                  </a:lnTo>
                  <a:lnTo>
                    <a:pt x="40" y="80"/>
                  </a:lnTo>
                  <a:lnTo>
                    <a:pt x="38" y="80"/>
                  </a:lnTo>
                  <a:lnTo>
                    <a:pt x="45" y="78"/>
                  </a:lnTo>
                  <a:lnTo>
                    <a:pt x="40" y="78"/>
                  </a:lnTo>
                  <a:lnTo>
                    <a:pt x="31" y="78"/>
                  </a:lnTo>
                  <a:lnTo>
                    <a:pt x="33" y="78"/>
                  </a:lnTo>
                  <a:lnTo>
                    <a:pt x="38" y="76"/>
                  </a:lnTo>
                  <a:lnTo>
                    <a:pt x="29" y="78"/>
                  </a:lnTo>
                  <a:lnTo>
                    <a:pt x="24" y="78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14" y="76"/>
                  </a:lnTo>
                  <a:lnTo>
                    <a:pt x="10" y="76"/>
                  </a:lnTo>
                  <a:lnTo>
                    <a:pt x="10" y="73"/>
                  </a:lnTo>
                  <a:lnTo>
                    <a:pt x="5" y="73"/>
                  </a:lnTo>
                  <a:lnTo>
                    <a:pt x="3" y="73"/>
                  </a:lnTo>
                  <a:lnTo>
                    <a:pt x="0" y="71"/>
                  </a:lnTo>
                  <a:lnTo>
                    <a:pt x="3" y="71"/>
                  </a:lnTo>
                  <a:lnTo>
                    <a:pt x="5" y="71"/>
                  </a:lnTo>
                  <a:lnTo>
                    <a:pt x="7" y="71"/>
                  </a:lnTo>
                  <a:lnTo>
                    <a:pt x="3" y="71"/>
                  </a:lnTo>
                  <a:lnTo>
                    <a:pt x="5" y="69"/>
                  </a:lnTo>
                  <a:lnTo>
                    <a:pt x="7" y="66"/>
                  </a:lnTo>
                  <a:lnTo>
                    <a:pt x="14" y="66"/>
                  </a:lnTo>
                  <a:lnTo>
                    <a:pt x="17" y="66"/>
                  </a:lnTo>
                  <a:lnTo>
                    <a:pt x="21" y="66"/>
                  </a:lnTo>
                  <a:lnTo>
                    <a:pt x="26" y="66"/>
                  </a:lnTo>
                  <a:lnTo>
                    <a:pt x="29" y="64"/>
                  </a:lnTo>
                  <a:lnTo>
                    <a:pt x="36" y="64"/>
                  </a:lnTo>
                  <a:lnTo>
                    <a:pt x="38" y="64"/>
                  </a:lnTo>
                  <a:lnTo>
                    <a:pt x="45" y="64"/>
                  </a:lnTo>
                  <a:lnTo>
                    <a:pt x="47" y="64"/>
                  </a:lnTo>
                  <a:lnTo>
                    <a:pt x="50" y="62"/>
                  </a:lnTo>
                  <a:lnTo>
                    <a:pt x="55" y="64"/>
                  </a:lnTo>
                  <a:lnTo>
                    <a:pt x="55" y="62"/>
                  </a:lnTo>
                  <a:lnTo>
                    <a:pt x="50" y="62"/>
                  </a:lnTo>
                  <a:lnTo>
                    <a:pt x="47" y="62"/>
                  </a:lnTo>
                  <a:lnTo>
                    <a:pt x="50" y="62"/>
                  </a:lnTo>
                  <a:lnTo>
                    <a:pt x="57" y="59"/>
                  </a:lnTo>
                  <a:lnTo>
                    <a:pt x="64" y="59"/>
                  </a:lnTo>
                  <a:lnTo>
                    <a:pt x="69" y="59"/>
                  </a:lnTo>
                  <a:lnTo>
                    <a:pt x="76" y="59"/>
                  </a:lnTo>
                  <a:lnTo>
                    <a:pt x="78" y="59"/>
                  </a:lnTo>
                  <a:lnTo>
                    <a:pt x="83" y="59"/>
                  </a:lnTo>
                  <a:lnTo>
                    <a:pt x="88" y="59"/>
                  </a:lnTo>
                  <a:lnTo>
                    <a:pt x="90" y="59"/>
                  </a:lnTo>
                  <a:lnTo>
                    <a:pt x="92" y="59"/>
                  </a:lnTo>
                  <a:lnTo>
                    <a:pt x="95" y="59"/>
                  </a:lnTo>
                  <a:lnTo>
                    <a:pt x="99" y="57"/>
                  </a:lnTo>
                  <a:lnTo>
                    <a:pt x="102" y="57"/>
                  </a:lnTo>
                  <a:lnTo>
                    <a:pt x="104" y="54"/>
                  </a:lnTo>
                  <a:lnTo>
                    <a:pt x="109" y="54"/>
                  </a:lnTo>
                  <a:lnTo>
                    <a:pt x="107" y="52"/>
                  </a:lnTo>
                  <a:lnTo>
                    <a:pt x="104" y="52"/>
                  </a:lnTo>
                  <a:lnTo>
                    <a:pt x="104" y="50"/>
                  </a:lnTo>
                  <a:lnTo>
                    <a:pt x="109" y="50"/>
                  </a:lnTo>
                  <a:lnTo>
                    <a:pt x="114" y="50"/>
                  </a:lnTo>
                  <a:lnTo>
                    <a:pt x="111" y="50"/>
                  </a:lnTo>
                  <a:lnTo>
                    <a:pt x="109" y="50"/>
                  </a:lnTo>
                  <a:lnTo>
                    <a:pt x="107" y="47"/>
                  </a:lnTo>
                  <a:lnTo>
                    <a:pt x="114" y="47"/>
                  </a:lnTo>
                  <a:lnTo>
                    <a:pt x="116" y="47"/>
                  </a:lnTo>
                  <a:lnTo>
                    <a:pt x="121" y="47"/>
                  </a:lnTo>
                  <a:lnTo>
                    <a:pt x="123" y="45"/>
                  </a:lnTo>
                  <a:lnTo>
                    <a:pt x="121" y="45"/>
                  </a:lnTo>
                  <a:lnTo>
                    <a:pt x="118" y="45"/>
                  </a:lnTo>
                  <a:lnTo>
                    <a:pt x="116" y="45"/>
                  </a:lnTo>
                  <a:lnTo>
                    <a:pt x="114" y="47"/>
                  </a:lnTo>
                  <a:lnTo>
                    <a:pt x="111" y="47"/>
                  </a:lnTo>
                  <a:lnTo>
                    <a:pt x="104" y="47"/>
                  </a:lnTo>
                  <a:lnTo>
                    <a:pt x="102" y="47"/>
                  </a:lnTo>
                  <a:lnTo>
                    <a:pt x="99" y="47"/>
                  </a:lnTo>
                  <a:lnTo>
                    <a:pt x="95" y="47"/>
                  </a:lnTo>
                  <a:lnTo>
                    <a:pt x="88" y="47"/>
                  </a:lnTo>
                  <a:lnTo>
                    <a:pt x="78" y="47"/>
                  </a:lnTo>
                  <a:lnTo>
                    <a:pt x="76" y="47"/>
                  </a:lnTo>
                  <a:lnTo>
                    <a:pt x="73" y="45"/>
                  </a:lnTo>
                  <a:lnTo>
                    <a:pt x="71" y="45"/>
                  </a:lnTo>
                  <a:lnTo>
                    <a:pt x="71" y="43"/>
                  </a:lnTo>
                  <a:lnTo>
                    <a:pt x="81" y="43"/>
                  </a:lnTo>
                  <a:lnTo>
                    <a:pt x="83" y="40"/>
                  </a:lnTo>
                  <a:lnTo>
                    <a:pt x="88" y="40"/>
                  </a:lnTo>
                  <a:lnTo>
                    <a:pt x="92" y="40"/>
                  </a:lnTo>
                  <a:lnTo>
                    <a:pt x="95" y="40"/>
                  </a:lnTo>
                  <a:lnTo>
                    <a:pt x="99" y="40"/>
                  </a:lnTo>
                  <a:lnTo>
                    <a:pt x="102" y="40"/>
                  </a:lnTo>
                  <a:lnTo>
                    <a:pt x="97" y="38"/>
                  </a:lnTo>
                  <a:lnTo>
                    <a:pt x="104" y="38"/>
                  </a:lnTo>
                  <a:lnTo>
                    <a:pt x="104" y="36"/>
                  </a:lnTo>
                  <a:lnTo>
                    <a:pt x="107" y="36"/>
                  </a:lnTo>
                  <a:lnTo>
                    <a:pt x="109" y="36"/>
                  </a:lnTo>
                  <a:lnTo>
                    <a:pt x="107" y="36"/>
                  </a:lnTo>
                  <a:lnTo>
                    <a:pt x="109" y="36"/>
                  </a:lnTo>
                  <a:lnTo>
                    <a:pt x="114" y="33"/>
                  </a:lnTo>
                  <a:lnTo>
                    <a:pt x="116" y="33"/>
                  </a:lnTo>
                  <a:lnTo>
                    <a:pt x="118" y="33"/>
                  </a:lnTo>
                  <a:lnTo>
                    <a:pt x="121" y="33"/>
                  </a:lnTo>
                  <a:lnTo>
                    <a:pt x="125" y="31"/>
                  </a:lnTo>
                  <a:lnTo>
                    <a:pt x="128" y="31"/>
                  </a:lnTo>
                  <a:lnTo>
                    <a:pt x="140" y="33"/>
                  </a:lnTo>
                  <a:lnTo>
                    <a:pt x="147" y="33"/>
                  </a:lnTo>
                  <a:lnTo>
                    <a:pt x="154" y="33"/>
                  </a:lnTo>
                  <a:lnTo>
                    <a:pt x="154" y="31"/>
                  </a:lnTo>
                  <a:lnTo>
                    <a:pt x="151" y="31"/>
                  </a:lnTo>
                  <a:lnTo>
                    <a:pt x="149" y="28"/>
                  </a:lnTo>
                  <a:lnTo>
                    <a:pt x="154" y="28"/>
                  </a:lnTo>
                  <a:lnTo>
                    <a:pt x="156" y="28"/>
                  </a:lnTo>
                  <a:lnTo>
                    <a:pt x="154" y="26"/>
                  </a:lnTo>
                  <a:lnTo>
                    <a:pt x="151" y="26"/>
                  </a:lnTo>
                  <a:lnTo>
                    <a:pt x="149" y="26"/>
                  </a:lnTo>
                  <a:lnTo>
                    <a:pt x="147" y="26"/>
                  </a:lnTo>
                  <a:lnTo>
                    <a:pt x="147" y="24"/>
                  </a:lnTo>
                  <a:lnTo>
                    <a:pt x="149" y="24"/>
                  </a:lnTo>
                  <a:lnTo>
                    <a:pt x="151" y="24"/>
                  </a:lnTo>
                  <a:lnTo>
                    <a:pt x="163" y="21"/>
                  </a:lnTo>
                  <a:lnTo>
                    <a:pt x="180" y="24"/>
                  </a:lnTo>
                  <a:lnTo>
                    <a:pt x="182" y="24"/>
                  </a:lnTo>
                  <a:lnTo>
                    <a:pt x="182" y="26"/>
                  </a:lnTo>
                  <a:lnTo>
                    <a:pt x="184" y="26"/>
                  </a:lnTo>
                  <a:lnTo>
                    <a:pt x="192" y="26"/>
                  </a:lnTo>
                  <a:lnTo>
                    <a:pt x="199" y="26"/>
                  </a:lnTo>
                  <a:lnTo>
                    <a:pt x="203" y="28"/>
                  </a:lnTo>
                  <a:lnTo>
                    <a:pt x="206" y="28"/>
                  </a:lnTo>
                  <a:lnTo>
                    <a:pt x="203" y="26"/>
                  </a:lnTo>
                  <a:lnTo>
                    <a:pt x="194" y="26"/>
                  </a:lnTo>
                  <a:lnTo>
                    <a:pt x="192" y="26"/>
                  </a:lnTo>
                  <a:lnTo>
                    <a:pt x="187" y="24"/>
                  </a:lnTo>
                  <a:lnTo>
                    <a:pt x="184" y="24"/>
                  </a:lnTo>
                  <a:lnTo>
                    <a:pt x="182" y="21"/>
                  </a:lnTo>
                  <a:lnTo>
                    <a:pt x="180" y="21"/>
                  </a:lnTo>
                  <a:lnTo>
                    <a:pt x="173" y="21"/>
                  </a:lnTo>
                  <a:lnTo>
                    <a:pt x="175" y="21"/>
                  </a:lnTo>
                  <a:lnTo>
                    <a:pt x="182" y="19"/>
                  </a:lnTo>
                  <a:lnTo>
                    <a:pt x="187" y="19"/>
                  </a:lnTo>
                  <a:lnTo>
                    <a:pt x="203" y="19"/>
                  </a:lnTo>
                  <a:lnTo>
                    <a:pt x="210" y="19"/>
                  </a:lnTo>
                  <a:lnTo>
                    <a:pt x="213" y="19"/>
                  </a:lnTo>
                  <a:lnTo>
                    <a:pt x="215" y="19"/>
                  </a:lnTo>
                  <a:lnTo>
                    <a:pt x="215" y="17"/>
                  </a:lnTo>
                  <a:lnTo>
                    <a:pt x="220" y="17"/>
                  </a:lnTo>
                  <a:lnTo>
                    <a:pt x="225" y="19"/>
                  </a:lnTo>
                  <a:lnTo>
                    <a:pt x="225" y="17"/>
                  </a:lnTo>
                  <a:lnTo>
                    <a:pt x="234" y="17"/>
                  </a:lnTo>
                  <a:lnTo>
                    <a:pt x="239" y="17"/>
                  </a:lnTo>
                  <a:lnTo>
                    <a:pt x="241" y="17"/>
                  </a:lnTo>
                  <a:lnTo>
                    <a:pt x="244" y="17"/>
                  </a:lnTo>
                  <a:lnTo>
                    <a:pt x="248" y="19"/>
                  </a:lnTo>
                  <a:lnTo>
                    <a:pt x="251" y="21"/>
                  </a:lnTo>
                  <a:lnTo>
                    <a:pt x="253" y="21"/>
                  </a:lnTo>
                  <a:lnTo>
                    <a:pt x="253" y="24"/>
                  </a:lnTo>
                  <a:lnTo>
                    <a:pt x="251" y="26"/>
                  </a:lnTo>
                  <a:lnTo>
                    <a:pt x="253" y="26"/>
                  </a:lnTo>
                  <a:lnTo>
                    <a:pt x="255" y="26"/>
                  </a:lnTo>
                  <a:lnTo>
                    <a:pt x="258" y="24"/>
                  </a:lnTo>
                  <a:lnTo>
                    <a:pt x="260" y="24"/>
                  </a:lnTo>
                  <a:lnTo>
                    <a:pt x="260" y="21"/>
                  </a:lnTo>
                  <a:lnTo>
                    <a:pt x="272" y="21"/>
                  </a:lnTo>
                  <a:lnTo>
                    <a:pt x="279" y="21"/>
                  </a:lnTo>
                  <a:lnTo>
                    <a:pt x="288" y="24"/>
                  </a:lnTo>
                  <a:lnTo>
                    <a:pt x="298" y="26"/>
                  </a:lnTo>
                  <a:lnTo>
                    <a:pt x="298" y="24"/>
                  </a:lnTo>
                  <a:lnTo>
                    <a:pt x="293" y="24"/>
                  </a:lnTo>
                  <a:lnTo>
                    <a:pt x="286" y="21"/>
                  </a:lnTo>
                  <a:lnTo>
                    <a:pt x="295" y="21"/>
                  </a:lnTo>
                  <a:lnTo>
                    <a:pt x="298" y="24"/>
                  </a:lnTo>
                  <a:lnTo>
                    <a:pt x="303" y="24"/>
                  </a:lnTo>
                  <a:lnTo>
                    <a:pt x="305" y="21"/>
                  </a:lnTo>
                  <a:lnTo>
                    <a:pt x="303" y="21"/>
                  </a:lnTo>
                  <a:lnTo>
                    <a:pt x="298" y="21"/>
                  </a:lnTo>
                  <a:lnTo>
                    <a:pt x="295" y="21"/>
                  </a:lnTo>
                  <a:lnTo>
                    <a:pt x="293" y="19"/>
                  </a:lnTo>
                  <a:lnTo>
                    <a:pt x="288" y="19"/>
                  </a:lnTo>
                  <a:lnTo>
                    <a:pt x="286" y="17"/>
                  </a:lnTo>
                  <a:lnTo>
                    <a:pt x="281" y="14"/>
                  </a:lnTo>
                  <a:lnTo>
                    <a:pt x="284" y="14"/>
                  </a:lnTo>
                  <a:lnTo>
                    <a:pt x="293" y="14"/>
                  </a:lnTo>
                  <a:lnTo>
                    <a:pt x="305" y="14"/>
                  </a:lnTo>
                  <a:lnTo>
                    <a:pt x="307" y="14"/>
                  </a:lnTo>
                  <a:lnTo>
                    <a:pt x="312" y="14"/>
                  </a:lnTo>
                  <a:lnTo>
                    <a:pt x="312" y="17"/>
                  </a:lnTo>
                  <a:lnTo>
                    <a:pt x="324" y="17"/>
                  </a:lnTo>
                  <a:lnTo>
                    <a:pt x="329" y="19"/>
                  </a:lnTo>
                  <a:lnTo>
                    <a:pt x="343" y="19"/>
                  </a:lnTo>
                  <a:lnTo>
                    <a:pt x="347" y="21"/>
                  </a:lnTo>
                  <a:lnTo>
                    <a:pt x="350" y="21"/>
                  </a:lnTo>
                  <a:lnTo>
                    <a:pt x="357" y="24"/>
                  </a:lnTo>
                  <a:lnTo>
                    <a:pt x="364" y="24"/>
                  </a:lnTo>
                  <a:lnTo>
                    <a:pt x="369" y="24"/>
                  </a:lnTo>
                  <a:lnTo>
                    <a:pt x="373" y="24"/>
                  </a:lnTo>
                  <a:lnTo>
                    <a:pt x="366" y="21"/>
                  </a:lnTo>
                  <a:lnTo>
                    <a:pt x="364" y="21"/>
                  </a:lnTo>
                  <a:lnTo>
                    <a:pt x="369" y="19"/>
                  </a:lnTo>
                  <a:lnTo>
                    <a:pt x="373" y="19"/>
                  </a:lnTo>
                  <a:lnTo>
                    <a:pt x="381" y="21"/>
                  </a:lnTo>
                  <a:lnTo>
                    <a:pt x="371" y="19"/>
                  </a:lnTo>
                  <a:lnTo>
                    <a:pt x="369" y="19"/>
                  </a:lnTo>
                  <a:lnTo>
                    <a:pt x="366" y="19"/>
                  </a:lnTo>
                  <a:lnTo>
                    <a:pt x="369" y="17"/>
                  </a:lnTo>
                  <a:lnTo>
                    <a:pt x="371" y="17"/>
                  </a:lnTo>
                  <a:lnTo>
                    <a:pt x="378" y="17"/>
                  </a:lnTo>
                  <a:lnTo>
                    <a:pt x="390" y="19"/>
                  </a:lnTo>
                  <a:lnTo>
                    <a:pt x="392" y="19"/>
                  </a:lnTo>
                  <a:lnTo>
                    <a:pt x="395" y="19"/>
                  </a:lnTo>
                  <a:lnTo>
                    <a:pt x="395" y="17"/>
                  </a:lnTo>
                  <a:lnTo>
                    <a:pt x="390" y="17"/>
                  </a:lnTo>
                  <a:lnTo>
                    <a:pt x="383" y="17"/>
                  </a:lnTo>
                  <a:lnTo>
                    <a:pt x="378" y="17"/>
                  </a:lnTo>
                  <a:lnTo>
                    <a:pt x="371" y="14"/>
                  </a:lnTo>
                  <a:lnTo>
                    <a:pt x="366" y="14"/>
                  </a:lnTo>
                  <a:lnTo>
                    <a:pt x="364" y="12"/>
                  </a:lnTo>
                  <a:lnTo>
                    <a:pt x="362" y="12"/>
                  </a:lnTo>
                  <a:lnTo>
                    <a:pt x="357" y="12"/>
                  </a:lnTo>
                  <a:lnTo>
                    <a:pt x="355" y="12"/>
                  </a:lnTo>
                  <a:lnTo>
                    <a:pt x="355" y="10"/>
                  </a:lnTo>
                  <a:lnTo>
                    <a:pt x="395" y="10"/>
                  </a:lnTo>
                  <a:lnTo>
                    <a:pt x="399" y="12"/>
                  </a:lnTo>
                  <a:lnTo>
                    <a:pt x="402" y="12"/>
                  </a:lnTo>
                  <a:lnTo>
                    <a:pt x="402" y="14"/>
                  </a:lnTo>
                  <a:lnTo>
                    <a:pt x="404" y="14"/>
                  </a:lnTo>
                  <a:lnTo>
                    <a:pt x="404" y="12"/>
                  </a:lnTo>
                  <a:lnTo>
                    <a:pt x="402" y="12"/>
                  </a:lnTo>
                  <a:lnTo>
                    <a:pt x="404" y="12"/>
                  </a:lnTo>
                  <a:lnTo>
                    <a:pt x="409" y="12"/>
                  </a:lnTo>
                  <a:lnTo>
                    <a:pt x="416" y="12"/>
                  </a:lnTo>
                  <a:lnTo>
                    <a:pt x="418" y="14"/>
                  </a:lnTo>
                  <a:lnTo>
                    <a:pt x="423" y="14"/>
                  </a:lnTo>
                  <a:lnTo>
                    <a:pt x="425" y="14"/>
                  </a:lnTo>
                  <a:lnTo>
                    <a:pt x="428" y="17"/>
                  </a:lnTo>
                  <a:lnTo>
                    <a:pt x="428" y="14"/>
                  </a:lnTo>
                  <a:lnTo>
                    <a:pt x="430" y="14"/>
                  </a:lnTo>
                  <a:lnTo>
                    <a:pt x="428" y="14"/>
                  </a:lnTo>
                  <a:lnTo>
                    <a:pt x="428" y="12"/>
                  </a:lnTo>
                  <a:lnTo>
                    <a:pt x="421" y="12"/>
                  </a:lnTo>
                  <a:lnTo>
                    <a:pt x="418" y="12"/>
                  </a:lnTo>
                  <a:lnTo>
                    <a:pt x="414" y="10"/>
                  </a:lnTo>
                  <a:lnTo>
                    <a:pt x="397" y="10"/>
                  </a:lnTo>
                  <a:lnTo>
                    <a:pt x="369" y="10"/>
                  </a:lnTo>
                  <a:lnTo>
                    <a:pt x="364" y="10"/>
                  </a:lnTo>
                  <a:lnTo>
                    <a:pt x="364" y="7"/>
                  </a:lnTo>
                  <a:lnTo>
                    <a:pt x="373" y="10"/>
                  </a:lnTo>
                  <a:lnTo>
                    <a:pt x="383" y="10"/>
                  </a:lnTo>
                  <a:lnTo>
                    <a:pt x="373" y="10"/>
                  </a:lnTo>
                  <a:lnTo>
                    <a:pt x="359" y="7"/>
                  </a:lnTo>
                  <a:lnTo>
                    <a:pt x="357" y="7"/>
                  </a:lnTo>
                  <a:lnTo>
                    <a:pt x="355" y="7"/>
                  </a:lnTo>
                  <a:lnTo>
                    <a:pt x="357" y="5"/>
                  </a:lnTo>
                  <a:lnTo>
                    <a:pt x="357" y="7"/>
                  </a:lnTo>
                  <a:lnTo>
                    <a:pt x="362" y="5"/>
                  </a:lnTo>
                  <a:lnTo>
                    <a:pt x="366" y="7"/>
                  </a:lnTo>
                  <a:lnTo>
                    <a:pt x="364" y="5"/>
                  </a:lnTo>
                  <a:lnTo>
                    <a:pt x="366" y="5"/>
                  </a:lnTo>
                  <a:lnTo>
                    <a:pt x="371" y="5"/>
                  </a:lnTo>
                  <a:lnTo>
                    <a:pt x="378" y="7"/>
                  </a:lnTo>
                  <a:lnTo>
                    <a:pt x="381" y="7"/>
                  </a:lnTo>
                  <a:lnTo>
                    <a:pt x="381" y="5"/>
                  </a:lnTo>
                  <a:lnTo>
                    <a:pt x="385" y="7"/>
                  </a:lnTo>
                  <a:lnTo>
                    <a:pt x="390" y="7"/>
                  </a:lnTo>
                  <a:lnTo>
                    <a:pt x="383" y="5"/>
                  </a:lnTo>
                  <a:lnTo>
                    <a:pt x="378" y="5"/>
                  </a:lnTo>
                  <a:lnTo>
                    <a:pt x="376" y="5"/>
                  </a:lnTo>
                  <a:lnTo>
                    <a:pt x="378" y="5"/>
                  </a:lnTo>
                  <a:lnTo>
                    <a:pt x="383" y="5"/>
                  </a:lnTo>
                  <a:lnTo>
                    <a:pt x="388" y="5"/>
                  </a:lnTo>
                  <a:lnTo>
                    <a:pt x="385" y="5"/>
                  </a:lnTo>
                  <a:lnTo>
                    <a:pt x="390" y="5"/>
                  </a:lnTo>
                  <a:lnTo>
                    <a:pt x="392" y="5"/>
                  </a:lnTo>
                  <a:lnTo>
                    <a:pt x="397" y="5"/>
                  </a:lnTo>
                  <a:lnTo>
                    <a:pt x="399" y="5"/>
                  </a:lnTo>
                  <a:lnTo>
                    <a:pt x="402" y="5"/>
                  </a:lnTo>
                  <a:lnTo>
                    <a:pt x="404" y="5"/>
                  </a:lnTo>
                  <a:lnTo>
                    <a:pt x="402" y="5"/>
                  </a:lnTo>
                  <a:lnTo>
                    <a:pt x="399" y="7"/>
                  </a:lnTo>
                  <a:lnTo>
                    <a:pt x="407" y="7"/>
                  </a:lnTo>
                  <a:lnTo>
                    <a:pt x="414" y="7"/>
                  </a:lnTo>
                  <a:lnTo>
                    <a:pt x="421" y="7"/>
                  </a:lnTo>
                  <a:lnTo>
                    <a:pt x="425" y="10"/>
                  </a:lnTo>
                  <a:lnTo>
                    <a:pt x="435" y="10"/>
                  </a:lnTo>
                  <a:lnTo>
                    <a:pt x="440" y="10"/>
                  </a:lnTo>
                  <a:lnTo>
                    <a:pt x="442" y="10"/>
                  </a:lnTo>
                  <a:lnTo>
                    <a:pt x="444" y="12"/>
                  </a:lnTo>
                  <a:lnTo>
                    <a:pt x="447" y="10"/>
                  </a:lnTo>
                  <a:lnTo>
                    <a:pt x="442" y="10"/>
                  </a:lnTo>
                  <a:lnTo>
                    <a:pt x="440" y="10"/>
                  </a:lnTo>
                  <a:lnTo>
                    <a:pt x="437" y="10"/>
                  </a:lnTo>
                  <a:lnTo>
                    <a:pt x="437" y="7"/>
                  </a:lnTo>
                  <a:lnTo>
                    <a:pt x="440" y="7"/>
                  </a:lnTo>
                  <a:lnTo>
                    <a:pt x="451" y="7"/>
                  </a:lnTo>
                  <a:lnTo>
                    <a:pt x="456" y="7"/>
                  </a:lnTo>
                  <a:lnTo>
                    <a:pt x="461" y="7"/>
                  </a:lnTo>
                  <a:lnTo>
                    <a:pt x="456" y="7"/>
                  </a:lnTo>
                  <a:lnTo>
                    <a:pt x="444" y="7"/>
                  </a:lnTo>
                  <a:lnTo>
                    <a:pt x="442" y="7"/>
                  </a:lnTo>
                  <a:lnTo>
                    <a:pt x="451" y="7"/>
                  </a:lnTo>
                  <a:lnTo>
                    <a:pt x="463" y="7"/>
                  </a:lnTo>
                  <a:lnTo>
                    <a:pt x="463" y="5"/>
                  </a:lnTo>
                  <a:lnTo>
                    <a:pt x="456" y="5"/>
                  </a:lnTo>
                  <a:lnTo>
                    <a:pt x="454" y="5"/>
                  </a:lnTo>
                  <a:lnTo>
                    <a:pt x="442" y="5"/>
                  </a:lnTo>
                  <a:lnTo>
                    <a:pt x="440" y="5"/>
                  </a:lnTo>
                  <a:lnTo>
                    <a:pt x="442" y="5"/>
                  </a:lnTo>
                  <a:lnTo>
                    <a:pt x="442" y="2"/>
                  </a:lnTo>
                  <a:lnTo>
                    <a:pt x="440" y="2"/>
                  </a:lnTo>
                  <a:lnTo>
                    <a:pt x="442" y="2"/>
                  </a:lnTo>
                  <a:lnTo>
                    <a:pt x="454" y="2"/>
                  </a:lnTo>
                  <a:lnTo>
                    <a:pt x="451" y="2"/>
                  </a:lnTo>
                  <a:lnTo>
                    <a:pt x="451" y="0"/>
                  </a:lnTo>
                  <a:lnTo>
                    <a:pt x="456" y="0"/>
                  </a:lnTo>
                  <a:lnTo>
                    <a:pt x="458" y="0"/>
                  </a:lnTo>
                  <a:lnTo>
                    <a:pt x="466" y="2"/>
                  </a:lnTo>
                  <a:lnTo>
                    <a:pt x="470" y="2"/>
                  </a:lnTo>
                  <a:lnTo>
                    <a:pt x="473" y="2"/>
                  </a:lnTo>
                  <a:lnTo>
                    <a:pt x="470" y="2"/>
                  </a:lnTo>
                  <a:lnTo>
                    <a:pt x="468" y="0"/>
                  </a:lnTo>
                  <a:lnTo>
                    <a:pt x="466" y="0"/>
                  </a:lnTo>
                  <a:lnTo>
                    <a:pt x="468" y="0"/>
                  </a:lnTo>
                  <a:lnTo>
                    <a:pt x="475" y="0"/>
                  </a:lnTo>
                  <a:lnTo>
                    <a:pt x="487" y="0"/>
                  </a:lnTo>
                  <a:lnTo>
                    <a:pt x="492" y="0"/>
                  </a:lnTo>
                  <a:lnTo>
                    <a:pt x="496" y="0"/>
                  </a:lnTo>
                  <a:lnTo>
                    <a:pt x="499" y="0"/>
                  </a:lnTo>
                  <a:lnTo>
                    <a:pt x="506" y="2"/>
                  </a:lnTo>
                  <a:lnTo>
                    <a:pt x="506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25" y="0"/>
                  </a:lnTo>
                  <a:lnTo>
                    <a:pt x="527" y="0"/>
                  </a:lnTo>
                  <a:lnTo>
                    <a:pt x="534" y="0"/>
                  </a:lnTo>
                  <a:lnTo>
                    <a:pt x="539" y="0"/>
                  </a:lnTo>
                  <a:lnTo>
                    <a:pt x="551" y="0"/>
                  </a:lnTo>
                  <a:lnTo>
                    <a:pt x="565" y="0"/>
                  </a:lnTo>
                  <a:lnTo>
                    <a:pt x="567" y="0"/>
                  </a:lnTo>
                  <a:lnTo>
                    <a:pt x="570" y="0"/>
                  </a:lnTo>
                  <a:lnTo>
                    <a:pt x="574" y="0"/>
                  </a:lnTo>
                  <a:lnTo>
                    <a:pt x="577" y="0"/>
                  </a:lnTo>
                  <a:lnTo>
                    <a:pt x="572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4" y="2"/>
                  </a:lnTo>
                  <a:lnTo>
                    <a:pt x="579" y="2"/>
                  </a:lnTo>
                  <a:lnTo>
                    <a:pt x="588" y="2"/>
                  </a:lnTo>
                  <a:lnTo>
                    <a:pt x="605" y="2"/>
                  </a:lnTo>
                  <a:lnTo>
                    <a:pt x="617" y="2"/>
                  </a:lnTo>
                  <a:lnTo>
                    <a:pt x="617" y="5"/>
                  </a:lnTo>
                  <a:lnTo>
                    <a:pt x="612" y="5"/>
                  </a:lnTo>
                  <a:lnTo>
                    <a:pt x="598" y="5"/>
                  </a:lnTo>
                  <a:lnTo>
                    <a:pt x="567" y="5"/>
                  </a:lnTo>
                  <a:lnTo>
                    <a:pt x="551" y="5"/>
                  </a:lnTo>
                  <a:lnTo>
                    <a:pt x="532" y="7"/>
                  </a:lnTo>
                  <a:lnTo>
                    <a:pt x="525" y="7"/>
                  </a:lnTo>
                  <a:lnTo>
                    <a:pt x="513" y="5"/>
                  </a:lnTo>
                  <a:lnTo>
                    <a:pt x="510" y="5"/>
                  </a:lnTo>
                  <a:lnTo>
                    <a:pt x="518" y="7"/>
                  </a:lnTo>
                  <a:lnTo>
                    <a:pt x="522" y="7"/>
                  </a:lnTo>
                  <a:lnTo>
                    <a:pt x="513" y="7"/>
                  </a:lnTo>
                  <a:lnTo>
                    <a:pt x="508" y="7"/>
                  </a:lnTo>
                  <a:lnTo>
                    <a:pt x="503" y="10"/>
                  </a:lnTo>
                  <a:lnTo>
                    <a:pt x="484" y="10"/>
                  </a:lnTo>
                  <a:lnTo>
                    <a:pt x="487" y="10"/>
                  </a:lnTo>
                  <a:lnTo>
                    <a:pt x="489" y="10"/>
                  </a:lnTo>
                  <a:lnTo>
                    <a:pt x="494" y="10"/>
                  </a:lnTo>
                  <a:lnTo>
                    <a:pt x="496" y="10"/>
                  </a:lnTo>
                  <a:lnTo>
                    <a:pt x="503" y="10"/>
                  </a:lnTo>
                  <a:lnTo>
                    <a:pt x="506" y="10"/>
                  </a:lnTo>
                  <a:lnTo>
                    <a:pt x="508" y="10"/>
                  </a:lnTo>
                  <a:lnTo>
                    <a:pt x="513" y="10"/>
                  </a:lnTo>
                  <a:lnTo>
                    <a:pt x="532" y="7"/>
                  </a:lnTo>
                  <a:lnTo>
                    <a:pt x="532" y="10"/>
                  </a:lnTo>
                  <a:lnTo>
                    <a:pt x="534" y="10"/>
                  </a:lnTo>
                  <a:lnTo>
                    <a:pt x="536" y="7"/>
                  </a:lnTo>
                  <a:lnTo>
                    <a:pt x="541" y="7"/>
                  </a:lnTo>
                  <a:lnTo>
                    <a:pt x="546" y="7"/>
                  </a:lnTo>
                  <a:lnTo>
                    <a:pt x="551" y="7"/>
                  </a:lnTo>
                  <a:lnTo>
                    <a:pt x="553" y="7"/>
                  </a:lnTo>
                  <a:lnTo>
                    <a:pt x="560" y="7"/>
                  </a:lnTo>
                  <a:lnTo>
                    <a:pt x="581" y="7"/>
                  </a:lnTo>
                  <a:lnTo>
                    <a:pt x="579" y="7"/>
                  </a:lnTo>
                  <a:lnTo>
                    <a:pt x="584" y="7"/>
                  </a:lnTo>
                  <a:lnTo>
                    <a:pt x="603" y="7"/>
                  </a:lnTo>
                  <a:lnTo>
                    <a:pt x="605" y="7"/>
                  </a:lnTo>
                  <a:lnTo>
                    <a:pt x="614" y="7"/>
                  </a:lnTo>
                  <a:lnTo>
                    <a:pt x="626" y="5"/>
                  </a:lnTo>
                  <a:lnTo>
                    <a:pt x="631" y="7"/>
                  </a:lnTo>
                  <a:lnTo>
                    <a:pt x="629" y="7"/>
                  </a:lnTo>
                  <a:lnTo>
                    <a:pt x="633" y="7"/>
                  </a:lnTo>
                  <a:lnTo>
                    <a:pt x="631" y="10"/>
                  </a:lnTo>
                  <a:lnTo>
                    <a:pt x="629" y="10"/>
                  </a:lnTo>
                  <a:lnTo>
                    <a:pt x="621" y="10"/>
                  </a:lnTo>
                  <a:lnTo>
                    <a:pt x="626" y="10"/>
                  </a:lnTo>
                  <a:lnTo>
                    <a:pt x="624" y="10"/>
                  </a:lnTo>
                  <a:lnTo>
                    <a:pt x="612" y="12"/>
                  </a:lnTo>
                  <a:lnTo>
                    <a:pt x="624" y="12"/>
                  </a:lnTo>
                  <a:lnTo>
                    <a:pt x="626" y="10"/>
                  </a:lnTo>
                  <a:lnTo>
                    <a:pt x="636" y="10"/>
                  </a:lnTo>
                  <a:lnTo>
                    <a:pt x="640" y="10"/>
                  </a:lnTo>
                  <a:lnTo>
                    <a:pt x="645" y="10"/>
                  </a:lnTo>
                  <a:lnTo>
                    <a:pt x="643" y="10"/>
                  </a:lnTo>
                  <a:lnTo>
                    <a:pt x="645" y="10"/>
                  </a:lnTo>
                  <a:lnTo>
                    <a:pt x="645" y="12"/>
                  </a:lnTo>
                  <a:lnTo>
                    <a:pt x="650" y="10"/>
                  </a:lnTo>
                  <a:lnTo>
                    <a:pt x="652" y="10"/>
                  </a:lnTo>
                  <a:lnTo>
                    <a:pt x="659" y="12"/>
                  </a:lnTo>
                  <a:lnTo>
                    <a:pt x="662" y="12"/>
                  </a:lnTo>
                  <a:lnTo>
                    <a:pt x="664" y="10"/>
                  </a:lnTo>
                  <a:lnTo>
                    <a:pt x="666" y="12"/>
                  </a:lnTo>
                  <a:lnTo>
                    <a:pt x="669" y="12"/>
                  </a:lnTo>
                  <a:lnTo>
                    <a:pt x="681" y="12"/>
                  </a:lnTo>
                  <a:lnTo>
                    <a:pt x="683" y="12"/>
                  </a:lnTo>
                  <a:lnTo>
                    <a:pt x="681" y="14"/>
                  </a:lnTo>
                  <a:lnTo>
                    <a:pt x="678" y="14"/>
                  </a:lnTo>
                  <a:lnTo>
                    <a:pt x="676" y="14"/>
                  </a:lnTo>
                  <a:lnTo>
                    <a:pt x="669" y="14"/>
                  </a:lnTo>
                  <a:lnTo>
                    <a:pt x="669" y="17"/>
                  </a:lnTo>
                  <a:lnTo>
                    <a:pt x="666" y="17"/>
                  </a:lnTo>
                  <a:lnTo>
                    <a:pt x="662" y="17"/>
                  </a:lnTo>
                  <a:lnTo>
                    <a:pt x="652" y="17"/>
                  </a:lnTo>
                  <a:lnTo>
                    <a:pt x="645" y="17"/>
                  </a:lnTo>
                  <a:lnTo>
                    <a:pt x="638" y="19"/>
                  </a:lnTo>
                  <a:lnTo>
                    <a:pt x="636" y="19"/>
                  </a:lnTo>
                  <a:lnTo>
                    <a:pt x="626" y="19"/>
                  </a:lnTo>
                  <a:lnTo>
                    <a:pt x="614" y="19"/>
                  </a:lnTo>
                  <a:lnTo>
                    <a:pt x="600" y="19"/>
                  </a:lnTo>
                  <a:lnTo>
                    <a:pt x="586" y="19"/>
                  </a:lnTo>
                  <a:lnTo>
                    <a:pt x="565" y="19"/>
                  </a:lnTo>
                  <a:lnTo>
                    <a:pt x="560" y="19"/>
                  </a:lnTo>
                  <a:lnTo>
                    <a:pt x="553" y="19"/>
                  </a:lnTo>
                  <a:lnTo>
                    <a:pt x="548" y="19"/>
                  </a:lnTo>
                  <a:lnTo>
                    <a:pt x="536" y="19"/>
                  </a:lnTo>
                  <a:lnTo>
                    <a:pt x="539" y="19"/>
                  </a:lnTo>
                  <a:lnTo>
                    <a:pt x="551" y="19"/>
                  </a:lnTo>
                  <a:lnTo>
                    <a:pt x="555" y="19"/>
                  </a:lnTo>
                  <a:lnTo>
                    <a:pt x="555" y="21"/>
                  </a:lnTo>
                  <a:lnTo>
                    <a:pt x="546" y="21"/>
                  </a:lnTo>
                  <a:lnTo>
                    <a:pt x="536" y="21"/>
                  </a:lnTo>
                  <a:lnTo>
                    <a:pt x="520" y="24"/>
                  </a:lnTo>
                  <a:lnTo>
                    <a:pt x="520" y="26"/>
                  </a:lnTo>
                  <a:lnTo>
                    <a:pt x="527" y="26"/>
                  </a:lnTo>
                  <a:lnTo>
                    <a:pt x="532" y="24"/>
                  </a:lnTo>
                  <a:lnTo>
                    <a:pt x="539" y="24"/>
                  </a:lnTo>
                  <a:lnTo>
                    <a:pt x="560" y="21"/>
                  </a:lnTo>
                  <a:lnTo>
                    <a:pt x="562" y="21"/>
                  </a:lnTo>
                  <a:lnTo>
                    <a:pt x="562" y="24"/>
                  </a:lnTo>
                  <a:lnTo>
                    <a:pt x="565" y="21"/>
                  </a:lnTo>
                  <a:lnTo>
                    <a:pt x="567" y="21"/>
                  </a:lnTo>
                  <a:lnTo>
                    <a:pt x="577" y="21"/>
                  </a:lnTo>
                  <a:lnTo>
                    <a:pt x="586" y="21"/>
                  </a:lnTo>
                  <a:lnTo>
                    <a:pt x="619" y="21"/>
                  </a:lnTo>
                  <a:lnTo>
                    <a:pt x="621" y="21"/>
                  </a:lnTo>
                  <a:lnTo>
                    <a:pt x="626" y="21"/>
                  </a:lnTo>
                  <a:lnTo>
                    <a:pt x="626" y="24"/>
                  </a:lnTo>
                  <a:lnTo>
                    <a:pt x="624" y="24"/>
                  </a:lnTo>
                  <a:lnTo>
                    <a:pt x="612" y="26"/>
                  </a:lnTo>
                  <a:lnTo>
                    <a:pt x="605" y="26"/>
                  </a:lnTo>
                  <a:lnTo>
                    <a:pt x="600" y="28"/>
                  </a:lnTo>
                  <a:lnTo>
                    <a:pt x="598" y="28"/>
                  </a:lnTo>
                  <a:lnTo>
                    <a:pt x="603" y="28"/>
                  </a:lnTo>
                  <a:lnTo>
                    <a:pt x="605" y="28"/>
                  </a:lnTo>
                  <a:lnTo>
                    <a:pt x="612" y="28"/>
                  </a:lnTo>
                  <a:lnTo>
                    <a:pt x="631" y="26"/>
                  </a:lnTo>
                  <a:lnTo>
                    <a:pt x="638" y="26"/>
                  </a:lnTo>
                  <a:lnTo>
                    <a:pt x="645" y="26"/>
                  </a:lnTo>
                  <a:lnTo>
                    <a:pt x="647" y="24"/>
                  </a:lnTo>
                  <a:lnTo>
                    <a:pt x="645" y="24"/>
                  </a:lnTo>
                  <a:lnTo>
                    <a:pt x="643" y="21"/>
                  </a:lnTo>
                  <a:lnTo>
                    <a:pt x="645" y="21"/>
                  </a:lnTo>
                  <a:lnTo>
                    <a:pt x="647" y="21"/>
                  </a:lnTo>
                  <a:lnTo>
                    <a:pt x="657" y="21"/>
                  </a:lnTo>
                  <a:lnTo>
                    <a:pt x="669" y="21"/>
                  </a:lnTo>
                  <a:lnTo>
                    <a:pt x="671" y="21"/>
                  </a:lnTo>
                  <a:lnTo>
                    <a:pt x="673" y="21"/>
                  </a:lnTo>
                  <a:lnTo>
                    <a:pt x="676" y="24"/>
                  </a:lnTo>
                  <a:lnTo>
                    <a:pt x="676" y="26"/>
                  </a:lnTo>
                  <a:lnTo>
                    <a:pt x="673" y="26"/>
                  </a:lnTo>
                  <a:lnTo>
                    <a:pt x="673" y="28"/>
                  </a:lnTo>
                  <a:lnTo>
                    <a:pt x="671" y="28"/>
                  </a:lnTo>
                  <a:lnTo>
                    <a:pt x="669" y="31"/>
                  </a:lnTo>
                  <a:lnTo>
                    <a:pt x="666" y="31"/>
                  </a:lnTo>
                  <a:lnTo>
                    <a:pt x="664" y="31"/>
                  </a:lnTo>
                  <a:lnTo>
                    <a:pt x="659" y="31"/>
                  </a:lnTo>
                  <a:lnTo>
                    <a:pt x="662" y="31"/>
                  </a:lnTo>
                  <a:lnTo>
                    <a:pt x="666" y="31"/>
                  </a:lnTo>
                  <a:lnTo>
                    <a:pt x="659" y="33"/>
                  </a:lnTo>
                  <a:lnTo>
                    <a:pt x="655" y="36"/>
                  </a:lnTo>
                  <a:lnTo>
                    <a:pt x="652" y="38"/>
                  </a:lnTo>
                  <a:lnTo>
                    <a:pt x="647" y="38"/>
                  </a:lnTo>
                  <a:lnTo>
                    <a:pt x="647" y="40"/>
                  </a:lnTo>
                  <a:lnTo>
                    <a:pt x="645" y="40"/>
                  </a:lnTo>
                  <a:lnTo>
                    <a:pt x="643" y="40"/>
                  </a:lnTo>
                  <a:lnTo>
                    <a:pt x="643" y="43"/>
                  </a:lnTo>
                  <a:lnTo>
                    <a:pt x="647" y="40"/>
                  </a:lnTo>
                  <a:lnTo>
                    <a:pt x="652" y="40"/>
                  </a:lnTo>
                  <a:lnTo>
                    <a:pt x="657" y="38"/>
                  </a:lnTo>
                  <a:lnTo>
                    <a:pt x="659" y="36"/>
                  </a:lnTo>
                  <a:lnTo>
                    <a:pt x="657" y="36"/>
                  </a:lnTo>
                  <a:lnTo>
                    <a:pt x="666" y="36"/>
                  </a:lnTo>
                  <a:lnTo>
                    <a:pt x="673" y="33"/>
                  </a:lnTo>
                  <a:lnTo>
                    <a:pt x="681" y="31"/>
                  </a:lnTo>
                  <a:lnTo>
                    <a:pt x="685" y="31"/>
                  </a:lnTo>
                  <a:lnTo>
                    <a:pt x="685" y="28"/>
                  </a:lnTo>
                  <a:lnTo>
                    <a:pt x="692" y="28"/>
                  </a:lnTo>
                  <a:lnTo>
                    <a:pt x="695" y="26"/>
                  </a:lnTo>
                  <a:lnTo>
                    <a:pt x="704" y="26"/>
                  </a:lnTo>
                  <a:lnTo>
                    <a:pt x="702" y="26"/>
                  </a:lnTo>
                  <a:lnTo>
                    <a:pt x="702" y="28"/>
                  </a:lnTo>
                  <a:lnTo>
                    <a:pt x="709" y="28"/>
                  </a:lnTo>
                  <a:lnTo>
                    <a:pt x="711" y="26"/>
                  </a:lnTo>
                  <a:lnTo>
                    <a:pt x="718" y="28"/>
                  </a:lnTo>
                  <a:lnTo>
                    <a:pt x="723" y="28"/>
                  </a:lnTo>
                  <a:lnTo>
                    <a:pt x="730" y="28"/>
                  </a:lnTo>
                  <a:lnTo>
                    <a:pt x="733" y="28"/>
                  </a:lnTo>
                  <a:lnTo>
                    <a:pt x="730" y="26"/>
                  </a:lnTo>
                  <a:lnTo>
                    <a:pt x="733" y="26"/>
                  </a:lnTo>
                  <a:lnTo>
                    <a:pt x="735" y="26"/>
                  </a:lnTo>
                  <a:lnTo>
                    <a:pt x="737" y="26"/>
                  </a:lnTo>
                  <a:lnTo>
                    <a:pt x="735" y="26"/>
                  </a:lnTo>
                  <a:lnTo>
                    <a:pt x="735" y="24"/>
                  </a:lnTo>
                  <a:lnTo>
                    <a:pt x="737" y="24"/>
                  </a:lnTo>
                  <a:lnTo>
                    <a:pt x="742" y="26"/>
                  </a:lnTo>
                  <a:lnTo>
                    <a:pt x="740" y="24"/>
                  </a:lnTo>
                  <a:lnTo>
                    <a:pt x="742" y="24"/>
                  </a:lnTo>
                  <a:lnTo>
                    <a:pt x="744" y="24"/>
                  </a:lnTo>
                  <a:lnTo>
                    <a:pt x="747" y="24"/>
                  </a:lnTo>
                  <a:lnTo>
                    <a:pt x="749" y="24"/>
                  </a:lnTo>
                  <a:lnTo>
                    <a:pt x="756" y="24"/>
                  </a:lnTo>
                  <a:lnTo>
                    <a:pt x="758" y="21"/>
                  </a:lnTo>
                  <a:lnTo>
                    <a:pt x="766" y="24"/>
                  </a:lnTo>
                  <a:lnTo>
                    <a:pt x="773" y="21"/>
                  </a:lnTo>
                  <a:lnTo>
                    <a:pt x="777" y="21"/>
                  </a:lnTo>
                  <a:lnTo>
                    <a:pt x="787" y="24"/>
                  </a:lnTo>
                  <a:lnTo>
                    <a:pt x="796" y="24"/>
                  </a:lnTo>
                  <a:lnTo>
                    <a:pt x="803" y="24"/>
                  </a:lnTo>
                  <a:lnTo>
                    <a:pt x="806" y="26"/>
                  </a:lnTo>
                  <a:lnTo>
                    <a:pt x="810" y="26"/>
                  </a:lnTo>
                  <a:lnTo>
                    <a:pt x="808" y="28"/>
                  </a:lnTo>
                  <a:lnTo>
                    <a:pt x="799" y="28"/>
                  </a:lnTo>
                  <a:lnTo>
                    <a:pt x="799" y="31"/>
                  </a:lnTo>
                  <a:lnTo>
                    <a:pt x="796" y="31"/>
                  </a:lnTo>
                  <a:lnTo>
                    <a:pt x="792" y="31"/>
                  </a:lnTo>
                  <a:lnTo>
                    <a:pt x="787" y="33"/>
                  </a:lnTo>
                  <a:lnTo>
                    <a:pt x="789" y="33"/>
                  </a:lnTo>
                  <a:lnTo>
                    <a:pt x="787" y="33"/>
                  </a:lnTo>
                  <a:lnTo>
                    <a:pt x="775" y="33"/>
                  </a:lnTo>
                  <a:lnTo>
                    <a:pt x="773" y="33"/>
                  </a:lnTo>
                  <a:lnTo>
                    <a:pt x="775" y="33"/>
                  </a:lnTo>
                  <a:lnTo>
                    <a:pt x="777" y="36"/>
                  </a:lnTo>
                  <a:lnTo>
                    <a:pt x="780" y="36"/>
                  </a:lnTo>
                  <a:lnTo>
                    <a:pt x="777" y="36"/>
                  </a:lnTo>
                  <a:lnTo>
                    <a:pt x="766" y="36"/>
                  </a:lnTo>
                  <a:lnTo>
                    <a:pt x="763" y="38"/>
                  </a:lnTo>
                  <a:lnTo>
                    <a:pt x="761" y="38"/>
                  </a:lnTo>
                  <a:lnTo>
                    <a:pt x="758" y="38"/>
                  </a:lnTo>
                  <a:lnTo>
                    <a:pt x="740" y="38"/>
                  </a:lnTo>
                  <a:lnTo>
                    <a:pt x="737" y="38"/>
                  </a:lnTo>
                  <a:lnTo>
                    <a:pt x="735" y="38"/>
                  </a:lnTo>
                  <a:lnTo>
                    <a:pt x="733" y="38"/>
                  </a:lnTo>
                  <a:lnTo>
                    <a:pt x="728" y="38"/>
                  </a:lnTo>
                  <a:lnTo>
                    <a:pt x="728" y="40"/>
                  </a:lnTo>
                  <a:lnTo>
                    <a:pt x="723" y="40"/>
                  </a:lnTo>
                  <a:lnTo>
                    <a:pt x="707" y="38"/>
                  </a:lnTo>
                  <a:lnTo>
                    <a:pt x="702" y="40"/>
                  </a:lnTo>
                  <a:lnTo>
                    <a:pt x="699" y="40"/>
                  </a:lnTo>
                  <a:lnTo>
                    <a:pt x="688" y="40"/>
                  </a:lnTo>
                  <a:lnTo>
                    <a:pt x="692" y="40"/>
                  </a:lnTo>
                  <a:lnTo>
                    <a:pt x="695" y="40"/>
                  </a:lnTo>
                  <a:lnTo>
                    <a:pt x="697" y="40"/>
                  </a:lnTo>
                  <a:lnTo>
                    <a:pt x="702" y="40"/>
                  </a:lnTo>
                  <a:lnTo>
                    <a:pt x="704" y="40"/>
                  </a:lnTo>
                  <a:lnTo>
                    <a:pt x="709" y="40"/>
                  </a:lnTo>
                  <a:lnTo>
                    <a:pt x="718" y="40"/>
                  </a:lnTo>
                  <a:lnTo>
                    <a:pt x="728" y="40"/>
                  </a:lnTo>
                  <a:lnTo>
                    <a:pt x="737" y="40"/>
                  </a:lnTo>
                  <a:lnTo>
                    <a:pt x="740" y="40"/>
                  </a:lnTo>
                  <a:lnTo>
                    <a:pt x="744" y="40"/>
                  </a:lnTo>
                  <a:lnTo>
                    <a:pt x="749" y="40"/>
                  </a:lnTo>
                  <a:lnTo>
                    <a:pt x="758" y="40"/>
                  </a:lnTo>
                  <a:lnTo>
                    <a:pt x="756" y="43"/>
                  </a:lnTo>
                  <a:lnTo>
                    <a:pt x="754" y="43"/>
                  </a:lnTo>
                  <a:lnTo>
                    <a:pt x="751" y="43"/>
                  </a:lnTo>
                  <a:lnTo>
                    <a:pt x="751" y="45"/>
                  </a:lnTo>
                  <a:lnTo>
                    <a:pt x="747" y="45"/>
                  </a:lnTo>
                  <a:lnTo>
                    <a:pt x="730" y="45"/>
                  </a:lnTo>
                  <a:lnTo>
                    <a:pt x="721" y="45"/>
                  </a:lnTo>
                  <a:lnTo>
                    <a:pt x="714" y="45"/>
                  </a:lnTo>
                  <a:lnTo>
                    <a:pt x="709" y="45"/>
                  </a:lnTo>
                  <a:lnTo>
                    <a:pt x="707" y="45"/>
                  </a:lnTo>
                  <a:lnTo>
                    <a:pt x="702" y="47"/>
                  </a:lnTo>
                  <a:lnTo>
                    <a:pt x="704" y="47"/>
                  </a:lnTo>
                  <a:lnTo>
                    <a:pt x="702" y="47"/>
                  </a:lnTo>
                  <a:lnTo>
                    <a:pt x="699" y="50"/>
                  </a:lnTo>
                  <a:lnTo>
                    <a:pt x="702" y="50"/>
                  </a:lnTo>
                  <a:lnTo>
                    <a:pt x="704" y="52"/>
                  </a:lnTo>
                  <a:lnTo>
                    <a:pt x="709" y="50"/>
                  </a:lnTo>
                  <a:lnTo>
                    <a:pt x="707" y="50"/>
                  </a:lnTo>
                  <a:lnTo>
                    <a:pt x="709" y="50"/>
                  </a:lnTo>
                  <a:lnTo>
                    <a:pt x="714" y="47"/>
                  </a:lnTo>
                  <a:lnTo>
                    <a:pt x="716" y="47"/>
                  </a:lnTo>
                  <a:lnTo>
                    <a:pt x="721" y="47"/>
                  </a:lnTo>
                  <a:lnTo>
                    <a:pt x="725" y="47"/>
                  </a:lnTo>
                  <a:lnTo>
                    <a:pt x="728" y="47"/>
                  </a:lnTo>
                  <a:lnTo>
                    <a:pt x="735" y="45"/>
                  </a:lnTo>
                  <a:lnTo>
                    <a:pt x="740" y="45"/>
                  </a:lnTo>
                  <a:lnTo>
                    <a:pt x="742" y="47"/>
                  </a:lnTo>
                  <a:lnTo>
                    <a:pt x="740" y="47"/>
                  </a:lnTo>
                  <a:lnTo>
                    <a:pt x="737" y="50"/>
                  </a:lnTo>
                  <a:lnTo>
                    <a:pt x="733" y="52"/>
                  </a:lnTo>
                  <a:lnTo>
                    <a:pt x="728" y="52"/>
                  </a:lnTo>
                  <a:lnTo>
                    <a:pt x="718" y="50"/>
                  </a:lnTo>
                  <a:lnTo>
                    <a:pt x="716" y="52"/>
                  </a:lnTo>
                  <a:lnTo>
                    <a:pt x="714" y="52"/>
                  </a:lnTo>
                  <a:lnTo>
                    <a:pt x="714" y="54"/>
                  </a:lnTo>
                  <a:lnTo>
                    <a:pt x="711" y="54"/>
                  </a:lnTo>
                  <a:lnTo>
                    <a:pt x="714" y="54"/>
                  </a:lnTo>
                  <a:lnTo>
                    <a:pt x="714" y="57"/>
                  </a:lnTo>
                  <a:lnTo>
                    <a:pt x="711" y="59"/>
                  </a:lnTo>
                  <a:lnTo>
                    <a:pt x="714" y="57"/>
                  </a:lnTo>
                  <a:lnTo>
                    <a:pt x="721" y="57"/>
                  </a:lnTo>
                  <a:lnTo>
                    <a:pt x="718" y="59"/>
                  </a:lnTo>
                  <a:lnTo>
                    <a:pt x="718" y="57"/>
                  </a:lnTo>
                  <a:lnTo>
                    <a:pt x="716" y="57"/>
                  </a:lnTo>
                  <a:lnTo>
                    <a:pt x="714" y="59"/>
                  </a:lnTo>
                  <a:lnTo>
                    <a:pt x="709" y="59"/>
                  </a:lnTo>
                  <a:lnTo>
                    <a:pt x="709" y="62"/>
                  </a:lnTo>
                  <a:lnTo>
                    <a:pt x="707" y="64"/>
                  </a:lnTo>
                  <a:lnTo>
                    <a:pt x="702" y="64"/>
                  </a:lnTo>
                  <a:lnTo>
                    <a:pt x="697" y="64"/>
                  </a:lnTo>
                  <a:lnTo>
                    <a:pt x="695" y="64"/>
                  </a:lnTo>
                  <a:lnTo>
                    <a:pt x="692" y="64"/>
                  </a:lnTo>
                  <a:lnTo>
                    <a:pt x="695" y="64"/>
                  </a:lnTo>
                  <a:lnTo>
                    <a:pt x="695" y="66"/>
                  </a:lnTo>
                  <a:lnTo>
                    <a:pt x="690" y="66"/>
                  </a:lnTo>
                  <a:lnTo>
                    <a:pt x="692" y="66"/>
                  </a:lnTo>
                  <a:lnTo>
                    <a:pt x="695" y="66"/>
                  </a:lnTo>
                  <a:lnTo>
                    <a:pt x="692" y="69"/>
                  </a:lnTo>
                  <a:lnTo>
                    <a:pt x="690" y="71"/>
                  </a:lnTo>
                  <a:lnTo>
                    <a:pt x="690" y="73"/>
                  </a:lnTo>
                  <a:lnTo>
                    <a:pt x="688" y="76"/>
                  </a:lnTo>
                  <a:lnTo>
                    <a:pt x="685" y="76"/>
                  </a:lnTo>
                  <a:lnTo>
                    <a:pt x="683" y="78"/>
                  </a:lnTo>
                  <a:lnTo>
                    <a:pt x="685" y="78"/>
                  </a:lnTo>
                  <a:lnTo>
                    <a:pt x="688" y="78"/>
                  </a:lnTo>
                  <a:lnTo>
                    <a:pt x="695" y="76"/>
                  </a:lnTo>
                  <a:lnTo>
                    <a:pt x="697" y="76"/>
                  </a:lnTo>
                  <a:lnTo>
                    <a:pt x="699" y="76"/>
                  </a:lnTo>
                  <a:lnTo>
                    <a:pt x="704" y="76"/>
                  </a:lnTo>
                  <a:lnTo>
                    <a:pt x="718" y="78"/>
                  </a:lnTo>
                  <a:lnTo>
                    <a:pt x="721" y="78"/>
                  </a:lnTo>
                  <a:lnTo>
                    <a:pt x="721" y="80"/>
                  </a:lnTo>
                  <a:lnTo>
                    <a:pt x="718" y="80"/>
                  </a:lnTo>
                  <a:lnTo>
                    <a:pt x="711" y="78"/>
                  </a:lnTo>
                  <a:lnTo>
                    <a:pt x="704" y="78"/>
                  </a:lnTo>
                  <a:lnTo>
                    <a:pt x="699" y="78"/>
                  </a:lnTo>
                  <a:lnTo>
                    <a:pt x="697" y="78"/>
                  </a:lnTo>
                  <a:lnTo>
                    <a:pt x="699" y="80"/>
                  </a:lnTo>
                  <a:lnTo>
                    <a:pt x="707" y="80"/>
                  </a:lnTo>
                  <a:lnTo>
                    <a:pt x="702" y="80"/>
                  </a:lnTo>
                  <a:lnTo>
                    <a:pt x="699" y="80"/>
                  </a:lnTo>
                  <a:lnTo>
                    <a:pt x="704" y="83"/>
                  </a:lnTo>
                  <a:lnTo>
                    <a:pt x="707" y="83"/>
                  </a:lnTo>
                  <a:lnTo>
                    <a:pt x="699" y="83"/>
                  </a:lnTo>
                  <a:lnTo>
                    <a:pt x="711" y="83"/>
                  </a:lnTo>
                  <a:lnTo>
                    <a:pt x="716" y="83"/>
                  </a:lnTo>
                  <a:lnTo>
                    <a:pt x="716" y="85"/>
                  </a:lnTo>
                  <a:lnTo>
                    <a:pt x="721" y="85"/>
                  </a:lnTo>
                  <a:lnTo>
                    <a:pt x="721" y="83"/>
                  </a:lnTo>
                  <a:lnTo>
                    <a:pt x="723" y="83"/>
                  </a:lnTo>
                  <a:lnTo>
                    <a:pt x="730" y="83"/>
                  </a:lnTo>
                  <a:lnTo>
                    <a:pt x="733" y="83"/>
                  </a:lnTo>
                  <a:lnTo>
                    <a:pt x="733" y="88"/>
                  </a:lnTo>
                  <a:lnTo>
                    <a:pt x="733" y="90"/>
                  </a:lnTo>
                  <a:lnTo>
                    <a:pt x="728" y="90"/>
                  </a:lnTo>
                  <a:lnTo>
                    <a:pt x="718" y="90"/>
                  </a:lnTo>
                  <a:lnTo>
                    <a:pt x="711" y="90"/>
                  </a:lnTo>
                  <a:lnTo>
                    <a:pt x="702" y="88"/>
                  </a:lnTo>
                  <a:lnTo>
                    <a:pt x="685" y="88"/>
                  </a:lnTo>
                  <a:lnTo>
                    <a:pt x="699" y="90"/>
                  </a:lnTo>
                  <a:lnTo>
                    <a:pt x="697" y="90"/>
                  </a:lnTo>
                  <a:lnTo>
                    <a:pt x="688" y="90"/>
                  </a:lnTo>
                  <a:lnTo>
                    <a:pt x="685" y="90"/>
                  </a:lnTo>
                  <a:lnTo>
                    <a:pt x="697" y="90"/>
                  </a:lnTo>
                  <a:lnTo>
                    <a:pt x="692" y="90"/>
                  </a:lnTo>
                  <a:lnTo>
                    <a:pt x="690" y="92"/>
                  </a:lnTo>
                  <a:lnTo>
                    <a:pt x="685" y="92"/>
                  </a:lnTo>
                  <a:lnTo>
                    <a:pt x="683" y="92"/>
                  </a:lnTo>
                  <a:lnTo>
                    <a:pt x="681" y="90"/>
                  </a:lnTo>
                  <a:lnTo>
                    <a:pt x="676" y="90"/>
                  </a:lnTo>
                  <a:lnTo>
                    <a:pt x="676" y="92"/>
                  </a:lnTo>
                  <a:lnTo>
                    <a:pt x="671" y="92"/>
                  </a:lnTo>
                  <a:lnTo>
                    <a:pt x="676" y="95"/>
                  </a:lnTo>
                  <a:lnTo>
                    <a:pt x="678" y="95"/>
                  </a:lnTo>
                  <a:lnTo>
                    <a:pt x="681" y="95"/>
                  </a:lnTo>
                  <a:lnTo>
                    <a:pt x="683" y="95"/>
                  </a:lnTo>
                  <a:lnTo>
                    <a:pt x="681" y="95"/>
                  </a:lnTo>
                  <a:lnTo>
                    <a:pt x="683" y="95"/>
                  </a:lnTo>
                  <a:lnTo>
                    <a:pt x="676" y="95"/>
                  </a:lnTo>
                  <a:lnTo>
                    <a:pt x="673" y="95"/>
                  </a:lnTo>
                  <a:lnTo>
                    <a:pt x="678" y="97"/>
                  </a:lnTo>
                  <a:lnTo>
                    <a:pt x="685" y="97"/>
                  </a:lnTo>
                  <a:lnTo>
                    <a:pt x="685" y="99"/>
                  </a:lnTo>
                  <a:lnTo>
                    <a:pt x="690" y="99"/>
                  </a:lnTo>
                  <a:lnTo>
                    <a:pt x="692" y="99"/>
                  </a:lnTo>
                  <a:lnTo>
                    <a:pt x="692" y="97"/>
                  </a:lnTo>
                  <a:lnTo>
                    <a:pt x="695" y="99"/>
                  </a:lnTo>
                  <a:lnTo>
                    <a:pt x="697" y="99"/>
                  </a:lnTo>
                  <a:lnTo>
                    <a:pt x="699" y="99"/>
                  </a:lnTo>
                  <a:lnTo>
                    <a:pt x="695" y="97"/>
                  </a:lnTo>
                  <a:lnTo>
                    <a:pt x="702" y="99"/>
                  </a:lnTo>
                  <a:lnTo>
                    <a:pt x="707" y="99"/>
                  </a:lnTo>
                  <a:lnTo>
                    <a:pt x="709" y="99"/>
                  </a:lnTo>
                  <a:lnTo>
                    <a:pt x="711" y="99"/>
                  </a:lnTo>
                  <a:lnTo>
                    <a:pt x="711" y="102"/>
                  </a:lnTo>
                  <a:lnTo>
                    <a:pt x="707" y="102"/>
                  </a:lnTo>
                  <a:lnTo>
                    <a:pt x="704" y="102"/>
                  </a:lnTo>
                  <a:lnTo>
                    <a:pt x="699" y="102"/>
                  </a:lnTo>
                  <a:lnTo>
                    <a:pt x="695" y="102"/>
                  </a:lnTo>
                  <a:lnTo>
                    <a:pt x="699" y="102"/>
                  </a:lnTo>
                  <a:lnTo>
                    <a:pt x="702" y="102"/>
                  </a:lnTo>
                  <a:lnTo>
                    <a:pt x="704" y="102"/>
                  </a:lnTo>
                  <a:lnTo>
                    <a:pt x="707" y="102"/>
                  </a:lnTo>
                  <a:lnTo>
                    <a:pt x="711" y="104"/>
                  </a:lnTo>
                  <a:lnTo>
                    <a:pt x="714" y="104"/>
                  </a:lnTo>
                  <a:lnTo>
                    <a:pt x="714" y="106"/>
                  </a:lnTo>
                  <a:lnTo>
                    <a:pt x="716" y="109"/>
                  </a:lnTo>
                  <a:lnTo>
                    <a:pt x="716" y="111"/>
                  </a:lnTo>
                  <a:lnTo>
                    <a:pt x="714" y="114"/>
                  </a:lnTo>
                  <a:lnTo>
                    <a:pt x="711" y="114"/>
                  </a:lnTo>
                  <a:lnTo>
                    <a:pt x="709" y="114"/>
                  </a:lnTo>
                  <a:lnTo>
                    <a:pt x="707" y="111"/>
                  </a:lnTo>
                  <a:lnTo>
                    <a:pt x="683" y="106"/>
                  </a:lnTo>
                  <a:lnTo>
                    <a:pt x="688" y="109"/>
                  </a:lnTo>
                  <a:lnTo>
                    <a:pt x="681" y="109"/>
                  </a:lnTo>
                  <a:lnTo>
                    <a:pt x="683" y="109"/>
                  </a:lnTo>
                  <a:lnTo>
                    <a:pt x="688" y="109"/>
                  </a:lnTo>
                  <a:lnTo>
                    <a:pt x="692" y="111"/>
                  </a:lnTo>
                  <a:lnTo>
                    <a:pt x="699" y="111"/>
                  </a:lnTo>
                  <a:lnTo>
                    <a:pt x="699" y="114"/>
                  </a:lnTo>
                  <a:lnTo>
                    <a:pt x="697" y="114"/>
                  </a:lnTo>
                  <a:lnTo>
                    <a:pt x="690" y="114"/>
                  </a:lnTo>
                  <a:lnTo>
                    <a:pt x="688" y="116"/>
                  </a:lnTo>
                  <a:lnTo>
                    <a:pt x="690" y="114"/>
                  </a:lnTo>
                  <a:lnTo>
                    <a:pt x="692" y="114"/>
                  </a:lnTo>
                  <a:lnTo>
                    <a:pt x="697" y="114"/>
                  </a:lnTo>
                  <a:lnTo>
                    <a:pt x="697" y="116"/>
                  </a:lnTo>
                  <a:lnTo>
                    <a:pt x="697" y="118"/>
                  </a:lnTo>
                  <a:lnTo>
                    <a:pt x="695" y="118"/>
                  </a:lnTo>
                  <a:lnTo>
                    <a:pt x="699" y="118"/>
                  </a:lnTo>
                  <a:lnTo>
                    <a:pt x="707" y="121"/>
                  </a:lnTo>
                  <a:lnTo>
                    <a:pt x="709" y="121"/>
                  </a:lnTo>
                  <a:lnTo>
                    <a:pt x="716" y="118"/>
                  </a:lnTo>
                  <a:lnTo>
                    <a:pt x="716" y="121"/>
                  </a:lnTo>
                  <a:lnTo>
                    <a:pt x="718" y="121"/>
                  </a:lnTo>
                  <a:lnTo>
                    <a:pt x="721" y="123"/>
                  </a:lnTo>
                  <a:lnTo>
                    <a:pt x="714" y="125"/>
                  </a:lnTo>
                  <a:lnTo>
                    <a:pt x="707" y="125"/>
                  </a:lnTo>
                  <a:lnTo>
                    <a:pt x="704" y="123"/>
                  </a:lnTo>
                  <a:lnTo>
                    <a:pt x="699" y="123"/>
                  </a:lnTo>
                  <a:lnTo>
                    <a:pt x="697" y="123"/>
                  </a:lnTo>
                  <a:lnTo>
                    <a:pt x="692" y="121"/>
                  </a:lnTo>
                  <a:lnTo>
                    <a:pt x="685" y="123"/>
                  </a:lnTo>
                  <a:lnTo>
                    <a:pt x="683" y="121"/>
                  </a:lnTo>
                  <a:lnTo>
                    <a:pt x="681" y="121"/>
                  </a:lnTo>
                  <a:lnTo>
                    <a:pt x="681" y="123"/>
                  </a:lnTo>
                  <a:lnTo>
                    <a:pt x="683" y="123"/>
                  </a:lnTo>
                  <a:lnTo>
                    <a:pt x="673" y="125"/>
                  </a:lnTo>
                  <a:lnTo>
                    <a:pt x="678" y="125"/>
                  </a:lnTo>
                  <a:lnTo>
                    <a:pt x="681" y="125"/>
                  </a:lnTo>
                  <a:lnTo>
                    <a:pt x="676" y="125"/>
                  </a:lnTo>
                  <a:lnTo>
                    <a:pt x="678" y="128"/>
                  </a:lnTo>
                  <a:lnTo>
                    <a:pt x="676" y="128"/>
                  </a:lnTo>
                  <a:lnTo>
                    <a:pt x="681" y="128"/>
                  </a:lnTo>
                  <a:lnTo>
                    <a:pt x="685" y="128"/>
                  </a:lnTo>
                  <a:lnTo>
                    <a:pt x="688" y="128"/>
                  </a:lnTo>
                  <a:lnTo>
                    <a:pt x="692" y="130"/>
                  </a:lnTo>
                  <a:lnTo>
                    <a:pt x="699" y="130"/>
                  </a:lnTo>
                  <a:lnTo>
                    <a:pt x="704" y="130"/>
                  </a:lnTo>
                  <a:lnTo>
                    <a:pt x="702" y="130"/>
                  </a:lnTo>
                  <a:lnTo>
                    <a:pt x="702" y="132"/>
                  </a:lnTo>
                  <a:lnTo>
                    <a:pt x="699" y="135"/>
                  </a:lnTo>
                  <a:lnTo>
                    <a:pt x="702" y="135"/>
                  </a:lnTo>
                  <a:lnTo>
                    <a:pt x="699" y="135"/>
                  </a:lnTo>
                  <a:lnTo>
                    <a:pt x="692" y="135"/>
                  </a:lnTo>
                  <a:lnTo>
                    <a:pt x="690" y="135"/>
                  </a:lnTo>
                  <a:lnTo>
                    <a:pt x="685" y="137"/>
                  </a:lnTo>
                  <a:lnTo>
                    <a:pt x="681" y="137"/>
                  </a:lnTo>
                  <a:lnTo>
                    <a:pt x="678" y="137"/>
                  </a:lnTo>
                  <a:lnTo>
                    <a:pt x="676" y="137"/>
                  </a:lnTo>
                  <a:lnTo>
                    <a:pt x="666" y="137"/>
                  </a:lnTo>
                  <a:lnTo>
                    <a:pt x="659" y="135"/>
                  </a:lnTo>
                  <a:lnTo>
                    <a:pt x="655" y="132"/>
                  </a:lnTo>
                  <a:lnTo>
                    <a:pt x="655" y="130"/>
                  </a:lnTo>
                  <a:lnTo>
                    <a:pt x="652" y="130"/>
                  </a:lnTo>
                  <a:lnTo>
                    <a:pt x="650" y="132"/>
                  </a:lnTo>
                  <a:lnTo>
                    <a:pt x="647" y="135"/>
                  </a:lnTo>
                  <a:lnTo>
                    <a:pt x="645" y="135"/>
                  </a:lnTo>
                  <a:lnTo>
                    <a:pt x="640" y="132"/>
                  </a:lnTo>
                  <a:lnTo>
                    <a:pt x="643" y="135"/>
                  </a:lnTo>
                  <a:lnTo>
                    <a:pt x="636" y="137"/>
                  </a:lnTo>
                  <a:lnTo>
                    <a:pt x="633" y="137"/>
                  </a:lnTo>
                  <a:lnTo>
                    <a:pt x="629" y="137"/>
                  </a:lnTo>
                  <a:lnTo>
                    <a:pt x="624" y="137"/>
                  </a:lnTo>
                  <a:lnTo>
                    <a:pt x="621" y="137"/>
                  </a:lnTo>
                  <a:lnTo>
                    <a:pt x="614" y="137"/>
                  </a:lnTo>
                  <a:lnTo>
                    <a:pt x="621" y="137"/>
                  </a:lnTo>
                  <a:lnTo>
                    <a:pt x="619" y="140"/>
                  </a:lnTo>
                  <a:lnTo>
                    <a:pt x="614" y="140"/>
                  </a:lnTo>
                  <a:lnTo>
                    <a:pt x="617" y="140"/>
                  </a:lnTo>
                  <a:lnTo>
                    <a:pt x="619" y="140"/>
                  </a:lnTo>
                  <a:lnTo>
                    <a:pt x="626" y="140"/>
                  </a:lnTo>
                  <a:lnTo>
                    <a:pt x="631" y="140"/>
                  </a:lnTo>
                  <a:lnTo>
                    <a:pt x="633" y="140"/>
                  </a:lnTo>
                  <a:lnTo>
                    <a:pt x="638" y="140"/>
                  </a:lnTo>
                  <a:lnTo>
                    <a:pt x="640" y="142"/>
                  </a:lnTo>
                  <a:lnTo>
                    <a:pt x="638" y="142"/>
                  </a:lnTo>
                  <a:lnTo>
                    <a:pt x="633" y="144"/>
                  </a:lnTo>
                  <a:lnTo>
                    <a:pt x="631" y="144"/>
                  </a:lnTo>
                  <a:lnTo>
                    <a:pt x="626" y="144"/>
                  </a:lnTo>
                  <a:lnTo>
                    <a:pt x="619" y="144"/>
                  </a:lnTo>
                  <a:lnTo>
                    <a:pt x="621" y="144"/>
                  </a:lnTo>
                  <a:lnTo>
                    <a:pt x="619" y="144"/>
                  </a:lnTo>
                  <a:lnTo>
                    <a:pt x="617" y="147"/>
                  </a:lnTo>
                  <a:lnTo>
                    <a:pt x="621" y="144"/>
                  </a:lnTo>
                  <a:lnTo>
                    <a:pt x="621" y="147"/>
                  </a:lnTo>
                  <a:lnTo>
                    <a:pt x="626" y="147"/>
                  </a:lnTo>
                  <a:lnTo>
                    <a:pt x="631" y="144"/>
                  </a:lnTo>
                  <a:lnTo>
                    <a:pt x="636" y="144"/>
                  </a:lnTo>
                  <a:lnTo>
                    <a:pt x="643" y="14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68" name="Freeform 889"/>
            <p:cNvSpPr>
              <a:spLocks/>
            </p:cNvSpPr>
            <p:nvPr/>
          </p:nvSpPr>
          <p:spPr bwMode="auto">
            <a:xfrm>
              <a:off x="1664" y="1084"/>
              <a:ext cx="942" cy="345"/>
            </a:xfrm>
            <a:custGeom>
              <a:avLst/>
              <a:gdLst>
                <a:gd name="T0" fmla="*/ 2147483647 w 810"/>
                <a:gd name="T1" fmla="*/ 2147483647 h 314"/>
                <a:gd name="T2" fmla="*/ 2147483647 w 810"/>
                <a:gd name="T3" fmla="*/ 2147483647 h 314"/>
                <a:gd name="T4" fmla="*/ 2147483647 w 810"/>
                <a:gd name="T5" fmla="*/ 2147483647 h 314"/>
                <a:gd name="T6" fmla="*/ 2147483647 w 810"/>
                <a:gd name="T7" fmla="*/ 2147483647 h 314"/>
                <a:gd name="T8" fmla="*/ 2147483647 w 810"/>
                <a:gd name="T9" fmla="*/ 2147483647 h 314"/>
                <a:gd name="T10" fmla="*/ 2147483647 w 810"/>
                <a:gd name="T11" fmla="*/ 2147483647 h 314"/>
                <a:gd name="T12" fmla="*/ 2147483647 w 810"/>
                <a:gd name="T13" fmla="*/ 2147483647 h 314"/>
                <a:gd name="T14" fmla="*/ 2147483647 w 810"/>
                <a:gd name="T15" fmla="*/ 2147483647 h 314"/>
                <a:gd name="T16" fmla="*/ 2147483647 w 810"/>
                <a:gd name="T17" fmla="*/ 2147483647 h 314"/>
                <a:gd name="T18" fmla="*/ 2147483647 w 810"/>
                <a:gd name="T19" fmla="*/ 2147483647 h 314"/>
                <a:gd name="T20" fmla="*/ 2147483647 w 810"/>
                <a:gd name="T21" fmla="*/ 2147483647 h 314"/>
                <a:gd name="T22" fmla="*/ 2147483647 w 810"/>
                <a:gd name="T23" fmla="*/ 2147483647 h 314"/>
                <a:gd name="T24" fmla="*/ 2147483647 w 810"/>
                <a:gd name="T25" fmla="*/ 2147483647 h 314"/>
                <a:gd name="T26" fmla="*/ 2147483647 w 810"/>
                <a:gd name="T27" fmla="*/ 2147483647 h 314"/>
                <a:gd name="T28" fmla="*/ 2147483647 w 810"/>
                <a:gd name="T29" fmla="*/ 2147483647 h 314"/>
                <a:gd name="T30" fmla="*/ 2147483647 w 810"/>
                <a:gd name="T31" fmla="*/ 2147483647 h 314"/>
                <a:gd name="T32" fmla="*/ 2147483647 w 810"/>
                <a:gd name="T33" fmla="*/ 2147483647 h 314"/>
                <a:gd name="T34" fmla="*/ 2147483647 w 810"/>
                <a:gd name="T35" fmla="*/ 2147483647 h 314"/>
                <a:gd name="T36" fmla="*/ 2147483647 w 810"/>
                <a:gd name="T37" fmla="*/ 2147483647 h 314"/>
                <a:gd name="T38" fmla="*/ 2147483647 w 810"/>
                <a:gd name="T39" fmla="*/ 2147483647 h 314"/>
                <a:gd name="T40" fmla="*/ 2147483647 w 810"/>
                <a:gd name="T41" fmla="*/ 2147483647 h 314"/>
                <a:gd name="T42" fmla="*/ 2147483647 w 810"/>
                <a:gd name="T43" fmla="*/ 2147483647 h 314"/>
                <a:gd name="T44" fmla="*/ 2147483647 w 810"/>
                <a:gd name="T45" fmla="*/ 2147483647 h 314"/>
                <a:gd name="T46" fmla="*/ 2147483647 w 810"/>
                <a:gd name="T47" fmla="*/ 2147483647 h 314"/>
                <a:gd name="T48" fmla="*/ 2147483647 w 810"/>
                <a:gd name="T49" fmla="*/ 2147483647 h 314"/>
                <a:gd name="T50" fmla="*/ 2147483647 w 810"/>
                <a:gd name="T51" fmla="*/ 2147483647 h 314"/>
                <a:gd name="T52" fmla="*/ 2147483647 w 810"/>
                <a:gd name="T53" fmla="*/ 2147483647 h 314"/>
                <a:gd name="T54" fmla="*/ 2147483647 w 810"/>
                <a:gd name="T55" fmla="*/ 2147483647 h 314"/>
                <a:gd name="T56" fmla="*/ 2147483647 w 810"/>
                <a:gd name="T57" fmla="*/ 2147483647 h 314"/>
                <a:gd name="T58" fmla="*/ 2147483647 w 810"/>
                <a:gd name="T59" fmla="*/ 2147483647 h 314"/>
                <a:gd name="T60" fmla="*/ 2147483647 w 810"/>
                <a:gd name="T61" fmla="*/ 2147483647 h 314"/>
                <a:gd name="T62" fmla="*/ 2147483647 w 810"/>
                <a:gd name="T63" fmla="*/ 2147483647 h 314"/>
                <a:gd name="T64" fmla="*/ 2147483647 w 810"/>
                <a:gd name="T65" fmla="*/ 2147483647 h 314"/>
                <a:gd name="T66" fmla="*/ 2147483647 w 810"/>
                <a:gd name="T67" fmla="*/ 2147483647 h 314"/>
                <a:gd name="T68" fmla="*/ 2147483647 w 810"/>
                <a:gd name="T69" fmla="*/ 2147483647 h 314"/>
                <a:gd name="T70" fmla="*/ 2147483647 w 810"/>
                <a:gd name="T71" fmla="*/ 2147483647 h 314"/>
                <a:gd name="T72" fmla="*/ 2147483647 w 810"/>
                <a:gd name="T73" fmla="*/ 2147483647 h 314"/>
                <a:gd name="T74" fmla="*/ 2147483647 w 810"/>
                <a:gd name="T75" fmla="*/ 2147483647 h 314"/>
                <a:gd name="T76" fmla="*/ 2147483647 w 810"/>
                <a:gd name="T77" fmla="*/ 2147483647 h 314"/>
                <a:gd name="T78" fmla="*/ 2147483647 w 810"/>
                <a:gd name="T79" fmla="*/ 2147483647 h 314"/>
                <a:gd name="T80" fmla="*/ 2147483647 w 810"/>
                <a:gd name="T81" fmla="*/ 2147483647 h 314"/>
                <a:gd name="T82" fmla="*/ 2147483647 w 810"/>
                <a:gd name="T83" fmla="*/ 2147483647 h 314"/>
                <a:gd name="T84" fmla="*/ 2147483647 w 810"/>
                <a:gd name="T85" fmla="*/ 2147483647 h 314"/>
                <a:gd name="T86" fmla="*/ 2147483647 w 810"/>
                <a:gd name="T87" fmla="*/ 2147483647 h 314"/>
                <a:gd name="T88" fmla="*/ 2147483647 w 810"/>
                <a:gd name="T89" fmla="*/ 0 h 314"/>
                <a:gd name="T90" fmla="*/ 2147483647 w 810"/>
                <a:gd name="T91" fmla="*/ 2147483647 h 314"/>
                <a:gd name="T92" fmla="*/ 2147483647 w 810"/>
                <a:gd name="T93" fmla="*/ 2147483647 h 314"/>
                <a:gd name="T94" fmla="*/ 2147483647 w 810"/>
                <a:gd name="T95" fmla="*/ 2147483647 h 314"/>
                <a:gd name="T96" fmla="*/ 2147483647 w 810"/>
                <a:gd name="T97" fmla="*/ 2147483647 h 314"/>
                <a:gd name="T98" fmla="*/ 2147483647 w 810"/>
                <a:gd name="T99" fmla="*/ 2147483647 h 314"/>
                <a:gd name="T100" fmla="*/ 2147483647 w 810"/>
                <a:gd name="T101" fmla="*/ 2147483647 h 314"/>
                <a:gd name="T102" fmla="*/ 2147483647 w 810"/>
                <a:gd name="T103" fmla="*/ 2147483647 h 314"/>
                <a:gd name="T104" fmla="*/ 2147483647 w 810"/>
                <a:gd name="T105" fmla="*/ 2147483647 h 314"/>
                <a:gd name="T106" fmla="*/ 2147483647 w 810"/>
                <a:gd name="T107" fmla="*/ 2147483647 h 314"/>
                <a:gd name="T108" fmla="*/ 2147483647 w 810"/>
                <a:gd name="T109" fmla="*/ 2147483647 h 314"/>
                <a:gd name="T110" fmla="*/ 2147483647 w 810"/>
                <a:gd name="T111" fmla="*/ 2147483647 h 314"/>
                <a:gd name="T112" fmla="*/ 2147483647 w 810"/>
                <a:gd name="T113" fmla="*/ 2147483647 h 314"/>
                <a:gd name="T114" fmla="*/ 2147483647 w 810"/>
                <a:gd name="T115" fmla="*/ 2147483647 h 314"/>
                <a:gd name="T116" fmla="*/ 2147483647 w 810"/>
                <a:gd name="T117" fmla="*/ 2147483647 h 314"/>
                <a:gd name="T118" fmla="*/ 2147483647 w 810"/>
                <a:gd name="T119" fmla="*/ 2147483647 h 314"/>
                <a:gd name="T120" fmla="*/ 2147483647 w 810"/>
                <a:gd name="T121" fmla="*/ 2147483647 h 314"/>
                <a:gd name="T122" fmla="*/ 2147483647 w 810"/>
                <a:gd name="T123" fmla="*/ 2147483647 h 314"/>
                <a:gd name="T124" fmla="*/ 2147483647 w 810"/>
                <a:gd name="T125" fmla="*/ 2147483647 h 31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10"/>
                <a:gd name="T190" fmla="*/ 0 h 314"/>
                <a:gd name="T191" fmla="*/ 810 w 810"/>
                <a:gd name="T192" fmla="*/ 314 h 31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10" h="314">
                  <a:moveTo>
                    <a:pt x="643" y="147"/>
                  </a:moveTo>
                  <a:lnTo>
                    <a:pt x="645" y="147"/>
                  </a:lnTo>
                  <a:lnTo>
                    <a:pt x="645" y="149"/>
                  </a:lnTo>
                  <a:lnTo>
                    <a:pt x="640" y="149"/>
                  </a:lnTo>
                  <a:lnTo>
                    <a:pt x="633" y="149"/>
                  </a:lnTo>
                  <a:lnTo>
                    <a:pt x="636" y="149"/>
                  </a:lnTo>
                  <a:lnTo>
                    <a:pt x="636" y="151"/>
                  </a:lnTo>
                  <a:lnTo>
                    <a:pt x="633" y="154"/>
                  </a:lnTo>
                  <a:lnTo>
                    <a:pt x="636" y="151"/>
                  </a:lnTo>
                  <a:lnTo>
                    <a:pt x="638" y="151"/>
                  </a:lnTo>
                  <a:lnTo>
                    <a:pt x="638" y="149"/>
                  </a:lnTo>
                  <a:lnTo>
                    <a:pt x="643" y="149"/>
                  </a:lnTo>
                  <a:lnTo>
                    <a:pt x="645" y="149"/>
                  </a:lnTo>
                  <a:lnTo>
                    <a:pt x="655" y="151"/>
                  </a:lnTo>
                  <a:lnTo>
                    <a:pt x="657" y="151"/>
                  </a:lnTo>
                  <a:lnTo>
                    <a:pt x="657" y="154"/>
                  </a:lnTo>
                  <a:lnTo>
                    <a:pt x="664" y="154"/>
                  </a:lnTo>
                  <a:lnTo>
                    <a:pt x="664" y="156"/>
                  </a:lnTo>
                  <a:lnTo>
                    <a:pt x="673" y="156"/>
                  </a:lnTo>
                  <a:lnTo>
                    <a:pt x="671" y="156"/>
                  </a:lnTo>
                  <a:lnTo>
                    <a:pt x="671" y="158"/>
                  </a:lnTo>
                  <a:lnTo>
                    <a:pt x="669" y="158"/>
                  </a:lnTo>
                  <a:lnTo>
                    <a:pt x="666" y="161"/>
                  </a:lnTo>
                  <a:lnTo>
                    <a:pt x="669" y="158"/>
                  </a:lnTo>
                  <a:lnTo>
                    <a:pt x="676" y="158"/>
                  </a:lnTo>
                  <a:lnTo>
                    <a:pt x="673" y="158"/>
                  </a:lnTo>
                  <a:lnTo>
                    <a:pt x="673" y="161"/>
                  </a:lnTo>
                  <a:lnTo>
                    <a:pt x="676" y="158"/>
                  </a:lnTo>
                  <a:lnTo>
                    <a:pt x="678" y="158"/>
                  </a:lnTo>
                  <a:lnTo>
                    <a:pt x="681" y="158"/>
                  </a:lnTo>
                  <a:lnTo>
                    <a:pt x="678" y="161"/>
                  </a:lnTo>
                  <a:lnTo>
                    <a:pt x="673" y="163"/>
                  </a:lnTo>
                  <a:lnTo>
                    <a:pt x="673" y="166"/>
                  </a:lnTo>
                  <a:lnTo>
                    <a:pt x="676" y="163"/>
                  </a:lnTo>
                  <a:lnTo>
                    <a:pt x="678" y="163"/>
                  </a:lnTo>
                  <a:lnTo>
                    <a:pt x="683" y="161"/>
                  </a:lnTo>
                  <a:lnTo>
                    <a:pt x="685" y="161"/>
                  </a:lnTo>
                  <a:lnTo>
                    <a:pt x="683" y="163"/>
                  </a:lnTo>
                  <a:lnTo>
                    <a:pt x="683" y="166"/>
                  </a:lnTo>
                  <a:lnTo>
                    <a:pt x="683" y="168"/>
                  </a:lnTo>
                  <a:lnTo>
                    <a:pt x="681" y="168"/>
                  </a:lnTo>
                  <a:lnTo>
                    <a:pt x="683" y="168"/>
                  </a:lnTo>
                  <a:lnTo>
                    <a:pt x="685" y="168"/>
                  </a:lnTo>
                  <a:lnTo>
                    <a:pt x="683" y="168"/>
                  </a:lnTo>
                  <a:lnTo>
                    <a:pt x="685" y="170"/>
                  </a:lnTo>
                  <a:lnTo>
                    <a:pt x="683" y="170"/>
                  </a:lnTo>
                  <a:lnTo>
                    <a:pt x="685" y="173"/>
                  </a:lnTo>
                  <a:lnTo>
                    <a:pt x="688" y="173"/>
                  </a:lnTo>
                  <a:lnTo>
                    <a:pt x="685" y="175"/>
                  </a:lnTo>
                  <a:lnTo>
                    <a:pt x="683" y="175"/>
                  </a:lnTo>
                  <a:lnTo>
                    <a:pt x="681" y="175"/>
                  </a:lnTo>
                  <a:lnTo>
                    <a:pt x="676" y="175"/>
                  </a:lnTo>
                  <a:lnTo>
                    <a:pt x="676" y="173"/>
                  </a:lnTo>
                  <a:lnTo>
                    <a:pt x="676" y="170"/>
                  </a:lnTo>
                  <a:lnTo>
                    <a:pt x="673" y="170"/>
                  </a:lnTo>
                  <a:lnTo>
                    <a:pt x="673" y="173"/>
                  </a:lnTo>
                  <a:lnTo>
                    <a:pt x="673" y="175"/>
                  </a:lnTo>
                  <a:lnTo>
                    <a:pt x="669" y="175"/>
                  </a:lnTo>
                  <a:lnTo>
                    <a:pt x="662" y="175"/>
                  </a:lnTo>
                  <a:lnTo>
                    <a:pt x="657" y="173"/>
                  </a:lnTo>
                  <a:lnTo>
                    <a:pt x="655" y="173"/>
                  </a:lnTo>
                  <a:lnTo>
                    <a:pt x="652" y="170"/>
                  </a:lnTo>
                  <a:lnTo>
                    <a:pt x="652" y="168"/>
                  </a:lnTo>
                  <a:lnTo>
                    <a:pt x="647" y="166"/>
                  </a:lnTo>
                  <a:lnTo>
                    <a:pt x="647" y="163"/>
                  </a:lnTo>
                  <a:lnTo>
                    <a:pt x="645" y="163"/>
                  </a:lnTo>
                  <a:lnTo>
                    <a:pt x="640" y="163"/>
                  </a:lnTo>
                  <a:lnTo>
                    <a:pt x="636" y="163"/>
                  </a:lnTo>
                  <a:lnTo>
                    <a:pt x="631" y="161"/>
                  </a:lnTo>
                  <a:lnTo>
                    <a:pt x="626" y="161"/>
                  </a:lnTo>
                  <a:lnTo>
                    <a:pt x="624" y="161"/>
                  </a:lnTo>
                  <a:lnTo>
                    <a:pt x="619" y="161"/>
                  </a:lnTo>
                  <a:lnTo>
                    <a:pt x="617" y="161"/>
                  </a:lnTo>
                  <a:lnTo>
                    <a:pt x="612" y="158"/>
                  </a:lnTo>
                  <a:lnTo>
                    <a:pt x="605" y="158"/>
                  </a:lnTo>
                  <a:lnTo>
                    <a:pt x="607" y="158"/>
                  </a:lnTo>
                  <a:lnTo>
                    <a:pt x="603" y="161"/>
                  </a:lnTo>
                  <a:lnTo>
                    <a:pt x="607" y="161"/>
                  </a:lnTo>
                  <a:lnTo>
                    <a:pt x="610" y="161"/>
                  </a:lnTo>
                  <a:lnTo>
                    <a:pt x="614" y="161"/>
                  </a:lnTo>
                  <a:lnTo>
                    <a:pt x="619" y="163"/>
                  </a:lnTo>
                  <a:lnTo>
                    <a:pt x="624" y="161"/>
                  </a:lnTo>
                  <a:lnTo>
                    <a:pt x="629" y="161"/>
                  </a:lnTo>
                  <a:lnTo>
                    <a:pt x="633" y="163"/>
                  </a:lnTo>
                  <a:lnTo>
                    <a:pt x="633" y="166"/>
                  </a:lnTo>
                  <a:lnTo>
                    <a:pt x="629" y="166"/>
                  </a:lnTo>
                  <a:lnTo>
                    <a:pt x="631" y="166"/>
                  </a:lnTo>
                  <a:lnTo>
                    <a:pt x="629" y="168"/>
                  </a:lnTo>
                  <a:lnTo>
                    <a:pt x="619" y="168"/>
                  </a:lnTo>
                  <a:lnTo>
                    <a:pt x="610" y="168"/>
                  </a:lnTo>
                  <a:lnTo>
                    <a:pt x="605" y="168"/>
                  </a:lnTo>
                  <a:lnTo>
                    <a:pt x="605" y="170"/>
                  </a:lnTo>
                  <a:lnTo>
                    <a:pt x="603" y="168"/>
                  </a:lnTo>
                  <a:lnTo>
                    <a:pt x="598" y="168"/>
                  </a:lnTo>
                  <a:lnTo>
                    <a:pt x="598" y="170"/>
                  </a:lnTo>
                  <a:lnTo>
                    <a:pt x="600" y="170"/>
                  </a:lnTo>
                  <a:lnTo>
                    <a:pt x="598" y="173"/>
                  </a:lnTo>
                  <a:lnTo>
                    <a:pt x="595" y="175"/>
                  </a:lnTo>
                  <a:lnTo>
                    <a:pt x="588" y="175"/>
                  </a:lnTo>
                  <a:lnTo>
                    <a:pt x="593" y="175"/>
                  </a:lnTo>
                  <a:lnTo>
                    <a:pt x="595" y="177"/>
                  </a:lnTo>
                  <a:lnTo>
                    <a:pt x="603" y="177"/>
                  </a:lnTo>
                  <a:lnTo>
                    <a:pt x="614" y="175"/>
                  </a:lnTo>
                  <a:lnTo>
                    <a:pt x="619" y="175"/>
                  </a:lnTo>
                  <a:lnTo>
                    <a:pt x="621" y="177"/>
                  </a:lnTo>
                  <a:lnTo>
                    <a:pt x="617" y="177"/>
                  </a:lnTo>
                  <a:lnTo>
                    <a:pt x="612" y="177"/>
                  </a:lnTo>
                  <a:lnTo>
                    <a:pt x="605" y="180"/>
                  </a:lnTo>
                  <a:lnTo>
                    <a:pt x="603" y="180"/>
                  </a:lnTo>
                  <a:lnTo>
                    <a:pt x="598" y="180"/>
                  </a:lnTo>
                  <a:lnTo>
                    <a:pt x="593" y="182"/>
                  </a:lnTo>
                  <a:lnTo>
                    <a:pt x="603" y="182"/>
                  </a:lnTo>
                  <a:lnTo>
                    <a:pt x="610" y="182"/>
                  </a:lnTo>
                  <a:lnTo>
                    <a:pt x="612" y="180"/>
                  </a:lnTo>
                  <a:lnTo>
                    <a:pt x="617" y="177"/>
                  </a:lnTo>
                  <a:lnTo>
                    <a:pt x="621" y="180"/>
                  </a:lnTo>
                  <a:lnTo>
                    <a:pt x="626" y="177"/>
                  </a:lnTo>
                  <a:lnTo>
                    <a:pt x="636" y="177"/>
                  </a:lnTo>
                  <a:lnTo>
                    <a:pt x="640" y="177"/>
                  </a:lnTo>
                  <a:lnTo>
                    <a:pt x="643" y="177"/>
                  </a:lnTo>
                  <a:lnTo>
                    <a:pt x="657" y="180"/>
                  </a:lnTo>
                  <a:lnTo>
                    <a:pt x="671" y="180"/>
                  </a:lnTo>
                  <a:lnTo>
                    <a:pt x="673" y="180"/>
                  </a:lnTo>
                  <a:lnTo>
                    <a:pt x="681" y="180"/>
                  </a:lnTo>
                  <a:lnTo>
                    <a:pt x="678" y="180"/>
                  </a:lnTo>
                  <a:lnTo>
                    <a:pt x="676" y="182"/>
                  </a:lnTo>
                  <a:lnTo>
                    <a:pt x="673" y="182"/>
                  </a:lnTo>
                  <a:lnTo>
                    <a:pt x="671" y="182"/>
                  </a:lnTo>
                  <a:lnTo>
                    <a:pt x="669" y="182"/>
                  </a:lnTo>
                  <a:lnTo>
                    <a:pt x="666" y="182"/>
                  </a:lnTo>
                  <a:lnTo>
                    <a:pt x="664" y="184"/>
                  </a:lnTo>
                  <a:lnTo>
                    <a:pt x="666" y="184"/>
                  </a:lnTo>
                  <a:lnTo>
                    <a:pt x="669" y="184"/>
                  </a:lnTo>
                  <a:lnTo>
                    <a:pt x="664" y="184"/>
                  </a:lnTo>
                  <a:lnTo>
                    <a:pt x="659" y="184"/>
                  </a:lnTo>
                  <a:lnTo>
                    <a:pt x="657" y="184"/>
                  </a:lnTo>
                  <a:lnTo>
                    <a:pt x="659" y="187"/>
                  </a:lnTo>
                  <a:lnTo>
                    <a:pt x="657" y="187"/>
                  </a:lnTo>
                  <a:lnTo>
                    <a:pt x="659" y="187"/>
                  </a:lnTo>
                  <a:lnTo>
                    <a:pt x="657" y="187"/>
                  </a:lnTo>
                  <a:lnTo>
                    <a:pt x="655" y="187"/>
                  </a:lnTo>
                  <a:lnTo>
                    <a:pt x="652" y="187"/>
                  </a:lnTo>
                  <a:lnTo>
                    <a:pt x="650" y="187"/>
                  </a:lnTo>
                  <a:lnTo>
                    <a:pt x="652" y="187"/>
                  </a:lnTo>
                  <a:lnTo>
                    <a:pt x="652" y="189"/>
                  </a:lnTo>
                  <a:lnTo>
                    <a:pt x="650" y="189"/>
                  </a:lnTo>
                  <a:lnTo>
                    <a:pt x="647" y="189"/>
                  </a:lnTo>
                  <a:lnTo>
                    <a:pt x="645" y="191"/>
                  </a:lnTo>
                  <a:lnTo>
                    <a:pt x="643" y="191"/>
                  </a:lnTo>
                  <a:lnTo>
                    <a:pt x="645" y="191"/>
                  </a:lnTo>
                  <a:lnTo>
                    <a:pt x="643" y="191"/>
                  </a:lnTo>
                  <a:lnTo>
                    <a:pt x="640" y="191"/>
                  </a:lnTo>
                  <a:lnTo>
                    <a:pt x="638" y="191"/>
                  </a:lnTo>
                  <a:lnTo>
                    <a:pt x="640" y="191"/>
                  </a:lnTo>
                  <a:lnTo>
                    <a:pt x="640" y="194"/>
                  </a:lnTo>
                  <a:lnTo>
                    <a:pt x="638" y="194"/>
                  </a:lnTo>
                  <a:lnTo>
                    <a:pt x="636" y="194"/>
                  </a:lnTo>
                  <a:lnTo>
                    <a:pt x="638" y="194"/>
                  </a:lnTo>
                  <a:lnTo>
                    <a:pt x="633" y="194"/>
                  </a:lnTo>
                  <a:lnTo>
                    <a:pt x="633" y="196"/>
                  </a:lnTo>
                  <a:lnTo>
                    <a:pt x="636" y="196"/>
                  </a:lnTo>
                  <a:lnTo>
                    <a:pt x="633" y="196"/>
                  </a:lnTo>
                  <a:lnTo>
                    <a:pt x="631" y="196"/>
                  </a:lnTo>
                  <a:lnTo>
                    <a:pt x="629" y="196"/>
                  </a:lnTo>
                  <a:lnTo>
                    <a:pt x="629" y="199"/>
                  </a:lnTo>
                  <a:lnTo>
                    <a:pt x="624" y="199"/>
                  </a:lnTo>
                  <a:lnTo>
                    <a:pt x="619" y="199"/>
                  </a:lnTo>
                  <a:lnTo>
                    <a:pt x="617" y="199"/>
                  </a:lnTo>
                  <a:lnTo>
                    <a:pt x="614" y="199"/>
                  </a:lnTo>
                  <a:lnTo>
                    <a:pt x="614" y="201"/>
                  </a:lnTo>
                  <a:lnTo>
                    <a:pt x="612" y="201"/>
                  </a:lnTo>
                  <a:lnTo>
                    <a:pt x="610" y="201"/>
                  </a:lnTo>
                  <a:lnTo>
                    <a:pt x="607" y="201"/>
                  </a:lnTo>
                  <a:lnTo>
                    <a:pt x="605" y="201"/>
                  </a:lnTo>
                  <a:lnTo>
                    <a:pt x="603" y="201"/>
                  </a:lnTo>
                  <a:lnTo>
                    <a:pt x="600" y="201"/>
                  </a:lnTo>
                  <a:lnTo>
                    <a:pt x="598" y="203"/>
                  </a:lnTo>
                  <a:lnTo>
                    <a:pt x="595" y="201"/>
                  </a:lnTo>
                  <a:lnTo>
                    <a:pt x="595" y="203"/>
                  </a:lnTo>
                  <a:lnTo>
                    <a:pt x="593" y="203"/>
                  </a:lnTo>
                  <a:lnTo>
                    <a:pt x="586" y="203"/>
                  </a:lnTo>
                  <a:lnTo>
                    <a:pt x="584" y="203"/>
                  </a:lnTo>
                  <a:lnTo>
                    <a:pt x="581" y="206"/>
                  </a:lnTo>
                  <a:lnTo>
                    <a:pt x="579" y="203"/>
                  </a:lnTo>
                  <a:lnTo>
                    <a:pt x="577" y="203"/>
                  </a:lnTo>
                  <a:lnTo>
                    <a:pt x="574" y="203"/>
                  </a:lnTo>
                  <a:lnTo>
                    <a:pt x="574" y="206"/>
                  </a:lnTo>
                  <a:lnTo>
                    <a:pt x="572" y="206"/>
                  </a:lnTo>
                  <a:lnTo>
                    <a:pt x="572" y="208"/>
                  </a:lnTo>
                  <a:lnTo>
                    <a:pt x="570" y="206"/>
                  </a:lnTo>
                  <a:lnTo>
                    <a:pt x="565" y="206"/>
                  </a:lnTo>
                  <a:lnTo>
                    <a:pt x="567" y="206"/>
                  </a:lnTo>
                  <a:lnTo>
                    <a:pt x="567" y="208"/>
                  </a:lnTo>
                  <a:lnTo>
                    <a:pt x="565" y="208"/>
                  </a:lnTo>
                  <a:lnTo>
                    <a:pt x="560" y="206"/>
                  </a:lnTo>
                  <a:lnTo>
                    <a:pt x="560" y="208"/>
                  </a:lnTo>
                  <a:lnTo>
                    <a:pt x="558" y="208"/>
                  </a:lnTo>
                  <a:lnTo>
                    <a:pt x="555" y="208"/>
                  </a:lnTo>
                  <a:lnTo>
                    <a:pt x="553" y="208"/>
                  </a:lnTo>
                  <a:lnTo>
                    <a:pt x="551" y="206"/>
                  </a:lnTo>
                  <a:lnTo>
                    <a:pt x="548" y="206"/>
                  </a:lnTo>
                  <a:lnTo>
                    <a:pt x="551" y="206"/>
                  </a:lnTo>
                  <a:lnTo>
                    <a:pt x="553" y="206"/>
                  </a:lnTo>
                  <a:lnTo>
                    <a:pt x="548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4" y="201"/>
                  </a:lnTo>
                  <a:lnTo>
                    <a:pt x="544" y="203"/>
                  </a:lnTo>
                  <a:lnTo>
                    <a:pt x="544" y="201"/>
                  </a:lnTo>
                  <a:lnTo>
                    <a:pt x="541" y="201"/>
                  </a:lnTo>
                  <a:lnTo>
                    <a:pt x="536" y="201"/>
                  </a:lnTo>
                  <a:lnTo>
                    <a:pt x="539" y="201"/>
                  </a:lnTo>
                  <a:lnTo>
                    <a:pt x="541" y="203"/>
                  </a:lnTo>
                  <a:lnTo>
                    <a:pt x="544" y="206"/>
                  </a:lnTo>
                  <a:lnTo>
                    <a:pt x="541" y="206"/>
                  </a:lnTo>
                  <a:lnTo>
                    <a:pt x="546" y="206"/>
                  </a:lnTo>
                  <a:lnTo>
                    <a:pt x="548" y="208"/>
                  </a:lnTo>
                  <a:lnTo>
                    <a:pt x="546" y="208"/>
                  </a:lnTo>
                  <a:lnTo>
                    <a:pt x="544" y="210"/>
                  </a:lnTo>
                  <a:lnTo>
                    <a:pt x="541" y="210"/>
                  </a:lnTo>
                  <a:lnTo>
                    <a:pt x="539" y="210"/>
                  </a:lnTo>
                  <a:lnTo>
                    <a:pt x="536" y="213"/>
                  </a:lnTo>
                  <a:lnTo>
                    <a:pt x="534" y="213"/>
                  </a:lnTo>
                  <a:lnTo>
                    <a:pt x="532" y="213"/>
                  </a:lnTo>
                  <a:lnTo>
                    <a:pt x="532" y="215"/>
                  </a:lnTo>
                  <a:lnTo>
                    <a:pt x="529" y="215"/>
                  </a:lnTo>
                  <a:lnTo>
                    <a:pt x="529" y="217"/>
                  </a:lnTo>
                  <a:lnTo>
                    <a:pt x="527" y="217"/>
                  </a:lnTo>
                  <a:lnTo>
                    <a:pt x="527" y="220"/>
                  </a:lnTo>
                  <a:lnTo>
                    <a:pt x="525" y="222"/>
                  </a:lnTo>
                  <a:lnTo>
                    <a:pt x="522" y="222"/>
                  </a:lnTo>
                  <a:lnTo>
                    <a:pt x="520" y="222"/>
                  </a:lnTo>
                  <a:lnTo>
                    <a:pt x="522" y="225"/>
                  </a:lnTo>
                  <a:lnTo>
                    <a:pt x="520" y="225"/>
                  </a:lnTo>
                  <a:lnTo>
                    <a:pt x="518" y="225"/>
                  </a:lnTo>
                  <a:lnTo>
                    <a:pt x="518" y="227"/>
                  </a:lnTo>
                  <a:lnTo>
                    <a:pt x="518" y="225"/>
                  </a:lnTo>
                  <a:lnTo>
                    <a:pt x="518" y="227"/>
                  </a:lnTo>
                  <a:lnTo>
                    <a:pt x="515" y="225"/>
                  </a:lnTo>
                  <a:lnTo>
                    <a:pt x="515" y="227"/>
                  </a:lnTo>
                  <a:lnTo>
                    <a:pt x="513" y="227"/>
                  </a:lnTo>
                  <a:lnTo>
                    <a:pt x="513" y="229"/>
                  </a:lnTo>
                  <a:lnTo>
                    <a:pt x="510" y="229"/>
                  </a:lnTo>
                  <a:lnTo>
                    <a:pt x="508" y="232"/>
                  </a:lnTo>
                  <a:lnTo>
                    <a:pt x="508" y="229"/>
                  </a:lnTo>
                  <a:lnTo>
                    <a:pt x="506" y="229"/>
                  </a:lnTo>
                  <a:lnTo>
                    <a:pt x="506" y="232"/>
                  </a:lnTo>
                  <a:lnTo>
                    <a:pt x="499" y="232"/>
                  </a:lnTo>
                  <a:lnTo>
                    <a:pt x="496" y="229"/>
                  </a:lnTo>
                  <a:lnTo>
                    <a:pt x="496" y="232"/>
                  </a:lnTo>
                  <a:lnTo>
                    <a:pt x="499" y="232"/>
                  </a:lnTo>
                  <a:lnTo>
                    <a:pt x="499" y="234"/>
                  </a:lnTo>
                  <a:lnTo>
                    <a:pt x="496" y="234"/>
                  </a:lnTo>
                  <a:lnTo>
                    <a:pt x="494" y="234"/>
                  </a:lnTo>
                  <a:lnTo>
                    <a:pt x="494" y="236"/>
                  </a:lnTo>
                  <a:lnTo>
                    <a:pt x="492" y="236"/>
                  </a:lnTo>
                  <a:lnTo>
                    <a:pt x="489" y="236"/>
                  </a:lnTo>
                  <a:lnTo>
                    <a:pt x="489" y="234"/>
                  </a:lnTo>
                  <a:lnTo>
                    <a:pt x="487" y="234"/>
                  </a:lnTo>
                  <a:lnTo>
                    <a:pt x="487" y="236"/>
                  </a:lnTo>
                  <a:lnTo>
                    <a:pt x="484" y="236"/>
                  </a:lnTo>
                  <a:lnTo>
                    <a:pt x="482" y="236"/>
                  </a:lnTo>
                  <a:lnTo>
                    <a:pt x="480" y="234"/>
                  </a:lnTo>
                  <a:lnTo>
                    <a:pt x="477" y="234"/>
                  </a:lnTo>
                  <a:lnTo>
                    <a:pt x="477" y="236"/>
                  </a:lnTo>
                  <a:lnTo>
                    <a:pt x="475" y="236"/>
                  </a:lnTo>
                  <a:lnTo>
                    <a:pt x="477" y="236"/>
                  </a:lnTo>
                  <a:lnTo>
                    <a:pt x="475" y="236"/>
                  </a:lnTo>
                  <a:lnTo>
                    <a:pt x="473" y="236"/>
                  </a:lnTo>
                  <a:lnTo>
                    <a:pt x="470" y="236"/>
                  </a:lnTo>
                  <a:lnTo>
                    <a:pt x="470" y="234"/>
                  </a:lnTo>
                  <a:lnTo>
                    <a:pt x="473" y="234"/>
                  </a:lnTo>
                  <a:lnTo>
                    <a:pt x="473" y="232"/>
                  </a:lnTo>
                  <a:lnTo>
                    <a:pt x="480" y="232"/>
                  </a:lnTo>
                  <a:lnTo>
                    <a:pt x="475" y="232"/>
                  </a:lnTo>
                  <a:lnTo>
                    <a:pt x="473" y="232"/>
                  </a:lnTo>
                  <a:lnTo>
                    <a:pt x="470" y="229"/>
                  </a:lnTo>
                  <a:lnTo>
                    <a:pt x="468" y="232"/>
                  </a:lnTo>
                  <a:lnTo>
                    <a:pt x="466" y="229"/>
                  </a:lnTo>
                  <a:lnTo>
                    <a:pt x="468" y="232"/>
                  </a:lnTo>
                  <a:lnTo>
                    <a:pt x="470" y="232"/>
                  </a:lnTo>
                  <a:lnTo>
                    <a:pt x="468" y="232"/>
                  </a:lnTo>
                  <a:lnTo>
                    <a:pt x="468" y="234"/>
                  </a:lnTo>
                  <a:lnTo>
                    <a:pt x="466" y="234"/>
                  </a:lnTo>
                  <a:lnTo>
                    <a:pt x="468" y="234"/>
                  </a:lnTo>
                  <a:lnTo>
                    <a:pt x="468" y="236"/>
                  </a:lnTo>
                  <a:lnTo>
                    <a:pt x="466" y="236"/>
                  </a:lnTo>
                  <a:lnTo>
                    <a:pt x="463" y="236"/>
                  </a:lnTo>
                  <a:lnTo>
                    <a:pt x="461" y="234"/>
                  </a:lnTo>
                  <a:lnTo>
                    <a:pt x="461" y="236"/>
                  </a:lnTo>
                  <a:lnTo>
                    <a:pt x="463" y="236"/>
                  </a:lnTo>
                  <a:lnTo>
                    <a:pt x="466" y="239"/>
                  </a:lnTo>
                  <a:lnTo>
                    <a:pt x="463" y="239"/>
                  </a:lnTo>
                  <a:lnTo>
                    <a:pt x="461" y="239"/>
                  </a:lnTo>
                  <a:lnTo>
                    <a:pt x="456" y="239"/>
                  </a:lnTo>
                  <a:lnTo>
                    <a:pt x="458" y="241"/>
                  </a:lnTo>
                  <a:lnTo>
                    <a:pt x="456" y="241"/>
                  </a:lnTo>
                  <a:lnTo>
                    <a:pt x="454" y="241"/>
                  </a:lnTo>
                  <a:lnTo>
                    <a:pt x="451" y="241"/>
                  </a:lnTo>
                  <a:lnTo>
                    <a:pt x="449" y="239"/>
                  </a:lnTo>
                  <a:lnTo>
                    <a:pt x="449" y="241"/>
                  </a:lnTo>
                  <a:lnTo>
                    <a:pt x="447" y="241"/>
                  </a:lnTo>
                  <a:lnTo>
                    <a:pt x="447" y="239"/>
                  </a:lnTo>
                  <a:lnTo>
                    <a:pt x="444" y="239"/>
                  </a:lnTo>
                  <a:lnTo>
                    <a:pt x="442" y="241"/>
                  </a:lnTo>
                  <a:lnTo>
                    <a:pt x="440" y="241"/>
                  </a:lnTo>
                  <a:lnTo>
                    <a:pt x="437" y="241"/>
                  </a:lnTo>
                  <a:lnTo>
                    <a:pt x="442" y="243"/>
                  </a:lnTo>
                  <a:lnTo>
                    <a:pt x="442" y="246"/>
                  </a:lnTo>
                  <a:lnTo>
                    <a:pt x="440" y="246"/>
                  </a:lnTo>
                  <a:lnTo>
                    <a:pt x="440" y="248"/>
                  </a:lnTo>
                  <a:lnTo>
                    <a:pt x="437" y="248"/>
                  </a:lnTo>
                  <a:lnTo>
                    <a:pt x="435" y="248"/>
                  </a:lnTo>
                  <a:lnTo>
                    <a:pt x="432" y="246"/>
                  </a:lnTo>
                  <a:lnTo>
                    <a:pt x="432" y="248"/>
                  </a:lnTo>
                  <a:lnTo>
                    <a:pt x="430" y="248"/>
                  </a:lnTo>
                  <a:lnTo>
                    <a:pt x="428" y="248"/>
                  </a:lnTo>
                  <a:lnTo>
                    <a:pt x="425" y="246"/>
                  </a:lnTo>
                  <a:lnTo>
                    <a:pt x="423" y="251"/>
                  </a:lnTo>
                  <a:lnTo>
                    <a:pt x="425" y="248"/>
                  </a:lnTo>
                  <a:lnTo>
                    <a:pt x="428" y="251"/>
                  </a:lnTo>
                  <a:lnTo>
                    <a:pt x="430" y="253"/>
                  </a:lnTo>
                  <a:lnTo>
                    <a:pt x="432" y="253"/>
                  </a:lnTo>
                  <a:lnTo>
                    <a:pt x="432" y="255"/>
                  </a:lnTo>
                  <a:lnTo>
                    <a:pt x="435" y="255"/>
                  </a:lnTo>
                  <a:lnTo>
                    <a:pt x="437" y="258"/>
                  </a:lnTo>
                  <a:lnTo>
                    <a:pt x="435" y="258"/>
                  </a:lnTo>
                  <a:lnTo>
                    <a:pt x="432" y="255"/>
                  </a:lnTo>
                  <a:lnTo>
                    <a:pt x="428" y="255"/>
                  </a:lnTo>
                  <a:lnTo>
                    <a:pt x="423" y="258"/>
                  </a:lnTo>
                  <a:lnTo>
                    <a:pt x="421" y="258"/>
                  </a:lnTo>
                  <a:lnTo>
                    <a:pt x="421" y="260"/>
                  </a:lnTo>
                  <a:lnTo>
                    <a:pt x="430" y="260"/>
                  </a:lnTo>
                  <a:lnTo>
                    <a:pt x="432" y="260"/>
                  </a:lnTo>
                  <a:lnTo>
                    <a:pt x="430" y="262"/>
                  </a:lnTo>
                  <a:lnTo>
                    <a:pt x="432" y="265"/>
                  </a:lnTo>
                  <a:lnTo>
                    <a:pt x="430" y="265"/>
                  </a:lnTo>
                  <a:lnTo>
                    <a:pt x="423" y="265"/>
                  </a:lnTo>
                  <a:lnTo>
                    <a:pt x="430" y="265"/>
                  </a:lnTo>
                  <a:lnTo>
                    <a:pt x="430" y="267"/>
                  </a:lnTo>
                  <a:lnTo>
                    <a:pt x="430" y="269"/>
                  </a:lnTo>
                  <a:lnTo>
                    <a:pt x="428" y="269"/>
                  </a:lnTo>
                  <a:lnTo>
                    <a:pt x="425" y="269"/>
                  </a:lnTo>
                  <a:lnTo>
                    <a:pt x="425" y="272"/>
                  </a:lnTo>
                  <a:lnTo>
                    <a:pt x="423" y="272"/>
                  </a:lnTo>
                  <a:lnTo>
                    <a:pt x="421" y="272"/>
                  </a:lnTo>
                  <a:lnTo>
                    <a:pt x="418" y="272"/>
                  </a:lnTo>
                  <a:lnTo>
                    <a:pt x="421" y="272"/>
                  </a:lnTo>
                  <a:lnTo>
                    <a:pt x="418" y="272"/>
                  </a:lnTo>
                  <a:lnTo>
                    <a:pt x="418" y="274"/>
                  </a:lnTo>
                  <a:lnTo>
                    <a:pt x="423" y="274"/>
                  </a:lnTo>
                  <a:lnTo>
                    <a:pt x="418" y="274"/>
                  </a:lnTo>
                  <a:lnTo>
                    <a:pt x="416" y="274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18" y="274"/>
                  </a:lnTo>
                  <a:lnTo>
                    <a:pt x="421" y="274"/>
                  </a:lnTo>
                  <a:lnTo>
                    <a:pt x="421" y="277"/>
                  </a:lnTo>
                  <a:lnTo>
                    <a:pt x="418" y="277"/>
                  </a:lnTo>
                  <a:lnTo>
                    <a:pt x="414" y="277"/>
                  </a:lnTo>
                  <a:lnTo>
                    <a:pt x="411" y="277"/>
                  </a:lnTo>
                  <a:lnTo>
                    <a:pt x="409" y="277"/>
                  </a:lnTo>
                  <a:lnTo>
                    <a:pt x="409" y="279"/>
                  </a:lnTo>
                  <a:lnTo>
                    <a:pt x="407" y="279"/>
                  </a:lnTo>
                  <a:lnTo>
                    <a:pt x="404" y="279"/>
                  </a:lnTo>
                  <a:lnTo>
                    <a:pt x="409" y="281"/>
                  </a:lnTo>
                  <a:lnTo>
                    <a:pt x="411" y="284"/>
                  </a:lnTo>
                  <a:lnTo>
                    <a:pt x="411" y="288"/>
                  </a:lnTo>
                  <a:lnTo>
                    <a:pt x="414" y="288"/>
                  </a:lnTo>
                  <a:lnTo>
                    <a:pt x="411" y="291"/>
                  </a:lnTo>
                  <a:lnTo>
                    <a:pt x="414" y="291"/>
                  </a:lnTo>
                  <a:lnTo>
                    <a:pt x="411" y="291"/>
                  </a:lnTo>
                  <a:lnTo>
                    <a:pt x="409" y="295"/>
                  </a:lnTo>
                  <a:lnTo>
                    <a:pt x="409" y="298"/>
                  </a:lnTo>
                  <a:lnTo>
                    <a:pt x="407" y="298"/>
                  </a:lnTo>
                  <a:lnTo>
                    <a:pt x="404" y="298"/>
                  </a:lnTo>
                  <a:lnTo>
                    <a:pt x="407" y="298"/>
                  </a:lnTo>
                  <a:lnTo>
                    <a:pt x="407" y="300"/>
                  </a:lnTo>
                  <a:lnTo>
                    <a:pt x="404" y="303"/>
                  </a:lnTo>
                  <a:lnTo>
                    <a:pt x="404" y="305"/>
                  </a:lnTo>
                  <a:lnTo>
                    <a:pt x="402" y="305"/>
                  </a:lnTo>
                  <a:lnTo>
                    <a:pt x="404" y="307"/>
                  </a:lnTo>
                  <a:lnTo>
                    <a:pt x="402" y="307"/>
                  </a:lnTo>
                  <a:lnTo>
                    <a:pt x="399" y="307"/>
                  </a:lnTo>
                  <a:lnTo>
                    <a:pt x="397" y="307"/>
                  </a:lnTo>
                  <a:lnTo>
                    <a:pt x="392" y="307"/>
                  </a:lnTo>
                  <a:lnTo>
                    <a:pt x="397" y="310"/>
                  </a:lnTo>
                  <a:lnTo>
                    <a:pt x="399" y="310"/>
                  </a:lnTo>
                  <a:lnTo>
                    <a:pt x="399" y="312"/>
                  </a:lnTo>
                  <a:lnTo>
                    <a:pt x="399" y="314"/>
                  </a:lnTo>
                  <a:lnTo>
                    <a:pt x="395" y="314"/>
                  </a:lnTo>
                  <a:lnTo>
                    <a:pt x="388" y="312"/>
                  </a:lnTo>
                  <a:lnTo>
                    <a:pt x="385" y="312"/>
                  </a:lnTo>
                  <a:lnTo>
                    <a:pt x="383" y="314"/>
                  </a:lnTo>
                  <a:lnTo>
                    <a:pt x="378" y="314"/>
                  </a:lnTo>
                  <a:lnTo>
                    <a:pt x="376" y="314"/>
                  </a:lnTo>
                  <a:lnTo>
                    <a:pt x="373" y="314"/>
                  </a:lnTo>
                  <a:lnTo>
                    <a:pt x="373" y="312"/>
                  </a:lnTo>
                  <a:lnTo>
                    <a:pt x="371" y="312"/>
                  </a:lnTo>
                  <a:lnTo>
                    <a:pt x="373" y="312"/>
                  </a:lnTo>
                  <a:lnTo>
                    <a:pt x="376" y="310"/>
                  </a:lnTo>
                  <a:lnTo>
                    <a:pt x="376" y="307"/>
                  </a:lnTo>
                  <a:lnTo>
                    <a:pt x="373" y="310"/>
                  </a:lnTo>
                  <a:lnTo>
                    <a:pt x="371" y="310"/>
                  </a:lnTo>
                  <a:lnTo>
                    <a:pt x="371" y="307"/>
                  </a:lnTo>
                  <a:lnTo>
                    <a:pt x="369" y="307"/>
                  </a:lnTo>
                  <a:lnTo>
                    <a:pt x="366" y="310"/>
                  </a:lnTo>
                  <a:lnTo>
                    <a:pt x="366" y="307"/>
                  </a:lnTo>
                  <a:lnTo>
                    <a:pt x="364" y="305"/>
                  </a:lnTo>
                  <a:lnTo>
                    <a:pt x="366" y="305"/>
                  </a:lnTo>
                  <a:lnTo>
                    <a:pt x="369" y="305"/>
                  </a:lnTo>
                  <a:lnTo>
                    <a:pt x="369" y="303"/>
                  </a:lnTo>
                  <a:lnTo>
                    <a:pt x="366" y="303"/>
                  </a:lnTo>
                  <a:lnTo>
                    <a:pt x="364" y="305"/>
                  </a:lnTo>
                  <a:lnTo>
                    <a:pt x="362" y="305"/>
                  </a:lnTo>
                  <a:lnTo>
                    <a:pt x="359" y="305"/>
                  </a:lnTo>
                  <a:lnTo>
                    <a:pt x="362" y="305"/>
                  </a:lnTo>
                  <a:lnTo>
                    <a:pt x="359" y="305"/>
                  </a:lnTo>
                  <a:lnTo>
                    <a:pt x="366" y="303"/>
                  </a:lnTo>
                  <a:lnTo>
                    <a:pt x="362" y="303"/>
                  </a:lnTo>
                  <a:lnTo>
                    <a:pt x="362" y="300"/>
                  </a:lnTo>
                  <a:lnTo>
                    <a:pt x="357" y="303"/>
                  </a:lnTo>
                  <a:lnTo>
                    <a:pt x="357" y="300"/>
                  </a:lnTo>
                  <a:lnTo>
                    <a:pt x="352" y="303"/>
                  </a:lnTo>
                  <a:lnTo>
                    <a:pt x="347" y="303"/>
                  </a:lnTo>
                  <a:lnTo>
                    <a:pt x="345" y="303"/>
                  </a:lnTo>
                  <a:lnTo>
                    <a:pt x="343" y="303"/>
                  </a:lnTo>
                  <a:lnTo>
                    <a:pt x="340" y="303"/>
                  </a:lnTo>
                  <a:lnTo>
                    <a:pt x="343" y="305"/>
                  </a:lnTo>
                  <a:lnTo>
                    <a:pt x="336" y="305"/>
                  </a:lnTo>
                  <a:lnTo>
                    <a:pt x="333" y="305"/>
                  </a:lnTo>
                  <a:lnTo>
                    <a:pt x="333" y="303"/>
                  </a:lnTo>
                  <a:lnTo>
                    <a:pt x="336" y="303"/>
                  </a:lnTo>
                  <a:lnTo>
                    <a:pt x="340" y="303"/>
                  </a:lnTo>
                  <a:lnTo>
                    <a:pt x="340" y="300"/>
                  </a:lnTo>
                  <a:lnTo>
                    <a:pt x="338" y="300"/>
                  </a:lnTo>
                  <a:lnTo>
                    <a:pt x="336" y="300"/>
                  </a:lnTo>
                  <a:lnTo>
                    <a:pt x="333" y="300"/>
                  </a:lnTo>
                  <a:lnTo>
                    <a:pt x="331" y="298"/>
                  </a:lnTo>
                  <a:lnTo>
                    <a:pt x="329" y="300"/>
                  </a:lnTo>
                  <a:lnTo>
                    <a:pt x="329" y="298"/>
                  </a:lnTo>
                  <a:lnTo>
                    <a:pt x="326" y="298"/>
                  </a:lnTo>
                  <a:lnTo>
                    <a:pt x="326" y="295"/>
                  </a:lnTo>
                  <a:lnTo>
                    <a:pt x="324" y="295"/>
                  </a:lnTo>
                  <a:lnTo>
                    <a:pt x="321" y="298"/>
                  </a:lnTo>
                  <a:lnTo>
                    <a:pt x="321" y="295"/>
                  </a:lnTo>
                  <a:lnTo>
                    <a:pt x="331" y="295"/>
                  </a:lnTo>
                  <a:lnTo>
                    <a:pt x="329" y="293"/>
                  </a:lnTo>
                  <a:lnTo>
                    <a:pt x="326" y="293"/>
                  </a:lnTo>
                  <a:lnTo>
                    <a:pt x="324" y="295"/>
                  </a:lnTo>
                  <a:lnTo>
                    <a:pt x="321" y="295"/>
                  </a:lnTo>
                  <a:lnTo>
                    <a:pt x="317" y="295"/>
                  </a:lnTo>
                  <a:lnTo>
                    <a:pt x="321" y="293"/>
                  </a:lnTo>
                  <a:lnTo>
                    <a:pt x="319" y="293"/>
                  </a:lnTo>
                  <a:lnTo>
                    <a:pt x="317" y="291"/>
                  </a:lnTo>
                  <a:lnTo>
                    <a:pt x="317" y="288"/>
                  </a:lnTo>
                  <a:lnTo>
                    <a:pt x="321" y="288"/>
                  </a:lnTo>
                  <a:lnTo>
                    <a:pt x="321" y="286"/>
                  </a:lnTo>
                  <a:lnTo>
                    <a:pt x="319" y="286"/>
                  </a:lnTo>
                  <a:lnTo>
                    <a:pt x="317" y="288"/>
                  </a:lnTo>
                  <a:lnTo>
                    <a:pt x="312" y="288"/>
                  </a:lnTo>
                  <a:lnTo>
                    <a:pt x="314" y="286"/>
                  </a:lnTo>
                  <a:lnTo>
                    <a:pt x="312" y="286"/>
                  </a:lnTo>
                  <a:lnTo>
                    <a:pt x="314" y="286"/>
                  </a:lnTo>
                  <a:lnTo>
                    <a:pt x="312" y="286"/>
                  </a:lnTo>
                  <a:lnTo>
                    <a:pt x="310" y="284"/>
                  </a:lnTo>
                  <a:lnTo>
                    <a:pt x="307" y="281"/>
                  </a:lnTo>
                  <a:lnTo>
                    <a:pt x="305" y="281"/>
                  </a:lnTo>
                  <a:lnTo>
                    <a:pt x="305" y="279"/>
                  </a:lnTo>
                  <a:lnTo>
                    <a:pt x="307" y="279"/>
                  </a:lnTo>
                  <a:lnTo>
                    <a:pt x="305" y="279"/>
                  </a:lnTo>
                  <a:lnTo>
                    <a:pt x="303" y="279"/>
                  </a:lnTo>
                  <a:lnTo>
                    <a:pt x="303" y="277"/>
                  </a:lnTo>
                  <a:lnTo>
                    <a:pt x="298" y="274"/>
                  </a:lnTo>
                  <a:lnTo>
                    <a:pt x="295" y="274"/>
                  </a:lnTo>
                  <a:lnTo>
                    <a:pt x="293" y="272"/>
                  </a:lnTo>
                  <a:lnTo>
                    <a:pt x="293" y="269"/>
                  </a:lnTo>
                  <a:lnTo>
                    <a:pt x="291" y="269"/>
                  </a:lnTo>
                  <a:lnTo>
                    <a:pt x="288" y="267"/>
                  </a:lnTo>
                  <a:lnTo>
                    <a:pt x="291" y="265"/>
                  </a:lnTo>
                  <a:lnTo>
                    <a:pt x="288" y="265"/>
                  </a:lnTo>
                  <a:lnTo>
                    <a:pt x="288" y="262"/>
                  </a:lnTo>
                  <a:lnTo>
                    <a:pt x="286" y="260"/>
                  </a:lnTo>
                  <a:lnTo>
                    <a:pt x="288" y="260"/>
                  </a:lnTo>
                  <a:lnTo>
                    <a:pt x="291" y="260"/>
                  </a:lnTo>
                  <a:lnTo>
                    <a:pt x="293" y="258"/>
                  </a:lnTo>
                  <a:lnTo>
                    <a:pt x="295" y="258"/>
                  </a:lnTo>
                  <a:lnTo>
                    <a:pt x="298" y="258"/>
                  </a:lnTo>
                  <a:lnTo>
                    <a:pt x="305" y="255"/>
                  </a:lnTo>
                  <a:lnTo>
                    <a:pt x="300" y="255"/>
                  </a:lnTo>
                  <a:lnTo>
                    <a:pt x="298" y="255"/>
                  </a:lnTo>
                  <a:lnTo>
                    <a:pt x="298" y="253"/>
                  </a:lnTo>
                  <a:lnTo>
                    <a:pt x="300" y="253"/>
                  </a:lnTo>
                  <a:lnTo>
                    <a:pt x="307" y="253"/>
                  </a:lnTo>
                  <a:lnTo>
                    <a:pt x="305" y="251"/>
                  </a:lnTo>
                  <a:lnTo>
                    <a:pt x="303" y="253"/>
                  </a:lnTo>
                  <a:lnTo>
                    <a:pt x="298" y="251"/>
                  </a:lnTo>
                  <a:lnTo>
                    <a:pt x="295" y="253"/>
                  </a:lnTo>
                  <a:lnTo>
                    <a:pt x="293" y="253"/>
                  </a:lnTo>
                  <a:lnTo>
                    <a:pt x="291" y="253"/>
                  </a:lnTo>
                  <a:lnTo>
                    <a:pt x="288" y="255"/>
                  </a:lnTo>
                  <a:lnTo>
                    <a:pt x="286" y="258"/>
                  </a:lnTo>
                  <a:lnTo>
                    <a:pt x="281" y="258"/>
                  </a:lnTo>
                  <a:lnTo>
                    <a:pt x="279" y="258"/>
                  </a:lnTo>
                  <a:lnTo>
                    <a:pt x="279" y="255"/>
                  </a:lnTo>
                  <a:lnTo>
                    <a:pt x="279" y="253"/>
                  </a:lnTo>
                  <a:lnTo>
                    <a:pt x="284" y="251"/>
                  </a:lnTo>
                  <a:lnTo>
                    <a:pt x="281" y="251"/>
                  </a:lnTo>
                  <a:lnTo>
                    <a:pt x="279" y="251"/>
                  </a:lnTo>
                  <a:lnTo>
                    <a:pt x="279" y="248"/>
                  </a:lnTo>
                  <a:lnTo>
                    <a:pt x="277" y="248"/>
                  </a:lnTo>
                  <a:lnTo>
                    <a:pt x="277" y="246"/>
                  </a:lnTo>
                  <a:lnTo>
                    <a:pt x="279" y="246"/>
                  </a:lnTo>
                  <a:lnTo>
                    <a:pt x="277" y="243"/>
                  </a:lnTo>
                  <a:lnTo>
                    <a:pt x="274" y="246"/>
                  </a:lnTo>
                  <a:lnTo>
                    <a:pt x="274" y="243"/>
                  </a:lnTo>
                  <a:lnTo>
                    <a:pt x="279" y="243"/>
                  </a:lnTo>
                  <a:lnTo>
                    <a:pt x="274" y="243"/>
                  </a:lnTo>
                  <a:lnTo>
                    <a:pt x="274" y="241"/>
                  </a:lnTo>
                  <a:lnTo>
                    <a:pt x="272" y="241"/>
                  </a:lnTo>
                  <a:lnTo>
                    <a:pt x="272" y="239"/>
                  </a:lnTo>
                  <a:lnTo>
                    <a:pt x="270" y="239"/>
                  </a:lnTo>
                  <a:lnTo>
                    <a:pt x="265" y="239"/>
                  </a:lnTo>
                  <a:lnTo>
                    <a:pt x="267" y="239"/>
                  </a:lnTo>
                  <a:lnTo>
                    <a:pt x="267" y="236"/>
                  </a:lnTo>
                  <a:lnTo>
                    <a:pt x="270" y="236"/>
                  </a:lnTo>
                  <a:lnTo>
                    <a:pt x="265" y="236"/>
                  </a:lnTo>
                  <a:lnTo>
                    <a:pt x="262" y="236"/>
                  </a:lnTo>
                  <a:lnTo>
                    <a:pt x="262" y="234"/>
                  </a:lnTo>
                  <a:lnTo>
                    <a:pt x="267" y="232"/>
                  </a:lnTo>
                  <a:lnTo>
                    <a:pt x="265" y="234"/>
                  </a:lnTo>
                  <a:lnTo>
                    <a:pt x="262" y="234"/>
                  </a:lnTo>
                  <a:lnTo>
                    <a:pt x="260" y="232"/>
                  </a:lnTo>
                  <a:lnTo>
                    <a:pt x="262" y="232"/>
                  </a:lnTo>
                  <a:lnTo>
                    <a:pt x="260" y="232"/>
                  </a:lnTo>
                  <a:lnTo>
                    <a:pt x="260" y="229"/>
                  </a:lnTo>
                  <a:lnTo>
                    <a:pt x="260" y="227"/>
                  </a:lnTo>
                  <a:lnTo>
                    <a:pt x="265" y="229"/>
                  </a:lnTo>
                  <a:lnTo>
                    <a:pt x="262" y="227"/>
                  </a:lnTo>
                  <a:lnTo>
                    <a:pt x="265" y="225"/>
                  </a:lnTo>
                  <a:lnTo>
                    <a:pt x="267" y="225"/>
                  </a:lnTo>
                  <a:lnTo>
                    <a:pt x="267" y="222"/>
                  </a:lnTo>
                  <a:lnTo>
                    <a:pt x="262" y="222"/>
                  </a:lnTo>
                  <a:lnTo>
                    <a:pt x="260" y="222"/>
                  </a:lnTo>
                  <a:lnTo>
                    <a:pt x="255" y="220"/>
                  </a:lnTo>
                  <a:lnTo>
                    <a:pt x="255" y="217"/>
                  </a:lnTo>
                  <a:lnTo>
                    <a:pt x="258" y="217"/>
                  </a:lnTo>
                  <a:lnTo>
                    <a:pt x="258" y="215"/>
                  </a:lnTo>
                  <a:lnTo>
                    <a:pt x="262" y="215"/>
                  </a:lnTo>
                  <a:lnTo>
                    <a:pt x="260" y="215"/>
                  </a:lnTo>
                  <a:lnTo>
                    <a:pt x="258" y="215"/>
                  </a:lnTo>
                  <a:lnTo>
                    <a:pt x="260" y="213"/>
                  </a:lnTo>
                  <a:lnTo>
                    <a:pt x="260" y="210"/>
                  </a:lnTo>
                  <a:lnTo>
                    <a:pt x="265" y="208"/>
                  </a:lnTo>
                  <a:lnTo>
                    <a:pt x="267" y="208"/>
                  </a:lnTo>
                  <a:lnTo>
                    <a:pt x="265" y="208"/>
                  </a:lnTo>
                  <a:lnTo>
                    <a:pt x="270" y="208"/>
                  </a:lnTo>
                  <a:lnTo>
                    <a:pt x="267" y="206"/>
                  </a:lnTo>
                  <a:lnTo>
                    <a:pt x="262" y="206"/>
                  </a:lnTo>
                  <a:lnTo>
                    <a:pt x="265" y="206"/>
                  </a:lnTo>
                  <a:lnTo>
                    <a:pt x="270" y="206"/>
                  </a:lnTo>
                  <a:lnTo>
                    <a:pt x="272" y="206"/>
                  </a:lnTo>
                  <a:lnTo>
                    <a:pt x="281" y="208"/>
                  </a:lnTo>
                  <a:lnTo>
                    <a:pt x="286" y="208"/>
                  </a:lnTo>
                  <a:lnTo>
                    <a:pt x="291" y="208"/>
                  </a:lnTo>
                  <a:lnTo>
                    <a:pt x="293" y="208"/>
                  </a:lnTo>
                  <a:lnTo>
                    <a:pt x="295" y="208"/>
                  </a:lnTo>
                  <a:lnTo>
                    <a:pt x="291" y="206"/>
                  </a:lnTo>
                  <a:lnTo>
                    <a:pt x="293" y="206"/>
                  </a:lnTo>
                  <a:lnTo>
                    <a:pt x="286" y="206"/>
                  </a:lnTo>
                  <a:lnTo>
                    <a:pt x="291" y="203"/>
                  </a:lnTo>
                  <a:lnTo>
                    <a:pt x="293" y="203"/>
                  </a:lnTo>
                  <a:lnTo>
                    <a:pt x="291" y="203"/>
                  </a:lnTo>
                  <a:lnTo>
                    <a:pt x="286" y="203"/>
                  </a:lnTo>
                  <a:lnTo>
                    <a:pt x="288" y="203"/>
                  </a:lnTo>
                  <a:lnTo>
                    <a:pt x="277" y="206"/>
                  </a:lnTo>
                  <a:lnTo>
                    <a:pt x="272" y="206"/>
                  </a:lnTo>
                  <a:lnTo>
                    <a:pt x="270" y="206"/>
                  </a:lnTo>
                  <a:lnTo>
                    <a:pt x="270" y="203"/>
                  </a:lnTo>
                  <a:lnTo>
                    <a:pt x="272" y="201"/>
                  </a:lnTo>
                  <a:lnTo>
                    <a:pt x="274" y="201"/>
                  </a:lnTo>
                  <a:lnTo>
                    <a:pt x="279" y="201"/>
                  </a:lnTo>
                  <a:lnTo>
                    <a:pt x="281" y="201"/>
                  </a:lnTo>
                  <a:lnTo>
                    <a:pt x="286" y="201"/>
                  </a:lnTo>
                  <a:lnTo>
                    <a:pt x="291" y="201"/>
                  </a:lnTo>
                  <a:lnTo>
                    <a:pt x="293" y="199"/>
                  </a:lnTo>
                  <a:lnTo>
                    <a:pt x="295" y="199"/>
                  </a:lnTo>
                  <a:lnTo>
                    <a:pt x="291" y="199"/>
                  </a:lnTo>
                  <a:lnTo>
                    <a:pt x="293" y="196"/>
                  </a:lnTo>
                  <a:lnTo>
                    <a:pt x="291" y="196"/>
                  </a:lnTo>
                  <a:lnTo>
                    <a:pt x="291" y="194"/>
                  </a:lnTo>
                  <a:lnTo>
                    <a:pt x="293" y="194"/>
                  </a:lnTo>
                  <a:lnTo>
                    <a:pt x="298" y="194"/>
                  </a:lnTo>
                  <a:lnTo>
                    <a:pt x="303" y="194"/>
                  </a:lnTo>
                  <a:lnTo>
                    <a:pt x="300" y="194"/>
                  </a:lnTo>
                  <a:lnTo>
                    <a:pt x="305" y="191"/>
                  </a:lnTo>
                  <a:lnTo>
                    <a:pt x="303" y="191"/>
                  </a:lnTo>
                  <a:lnTo>
                    <a:pt x="298" y="191"/>
                  </a:lnTo>
                  <a:lnTo>
                    <a:pt x="293" y="191"/>
                  </a:lnTo>
                  <a:lnTo>
                    <a:pt x="295" y="189"/>
                  </a:lnTo>
                  <a:lnTo>
                    <a:pt x="298" y="189"/>
                  </a:lnTo>
                  <a:lnTo>
                    <a:pt x="298" y="187"/>
                  </a:lnTo>
                  <a:lnTo>
                    <a:pt x="295" y="187"/>
                  </a:lnTo>
                  <a:lnTo>
                    <a:pt x="300" y="187"/>
                  </a:lnTo>
                  <a:lnTo>
                    <a:pt x="298" y="184"/>
                  </a:lnTo>
                  <a:lnTo>
                    <a:pt x="303" y="184"/>
                  </a:lnTo>
                  <a:lnTo>
                    <a:pt x="303" y="182"/>
                  </a:lnTo>
                  <a:lnTo>
                    <a:pt x="295" y="182"/>
                  </a:lnTo>
                  <a:lnTo>
                    <a:pt x="293" y="182"/>
                  </a:lnTo>
                  <a:lnTo>
                    <a:pt x="288" y="182"/>
                  </a:lnTo>
                  <a:lnTo>
                    <a:pt x="274" y="180"/>
                  </a:lnTo>
                  <a:lnTo>
                    <a:pt x="270" y="177"/>
                  </a:lnTo>
                  <a:lnTo>
                    <a:pt x="262" y="177"/>
                  </a:lnTo>
                  <a:lnTo>
                    <a:pt x="255" y="177"/>
                  </a:lnTo>
                  <a:lnTo>
                    <a:pt x="248" y="173"/>
                  </a:lnTo>
                  <a:lnTo>
                    <a:pt x="251" y="170"/>
                  </a:lnTo>
                  <a:lnTo>
                    <a:pt x="255" y="170"/>
                  </a:lnTo>
                  <a:lnTo>
                    <a:pt x="270" y="173"/>
                  </a:lnTo>
                  <a:lnTo>
                    <a:pt x="274" y="173"/>
                  </a:lnTo>
                  <a:lnTo>
                    <a:pt x="286" y="175"/>
                  </a:lnTo>
                  <a:lnTo>
                    <a:pt x="291" y="177"/>
                  </a:lnTo>
                  <a:lnTo>
                    <a:pt x="298" y="177"/>
                  </a:lnTo>
                  <a:lnTo>
                    <a:pt x="300" y="175"/>
                  </a:lnTo>
                  <a:lnTo>
                    <a:pt x="298" y="175"/>
                  </a:lnTo>
                  <a:lnTo>
                    <a:pt x="293" y="175"/>
                  </a:lnTo>
                  <a:lnTo>
                    <a:pt x="291" y="175"/>
                  </a:lnTo>
                  <a:lnTo>
                    <a:pt x="291" y="173"/>
                  </a:lnTo>
                  <a:lnTo>
                    <a:pt x="295" y="175"/>
                  </a:lnTo>
                  <a:lnTo>
                    <a:pt x="293" y="173"/>
                  </a:lnTo>
                  <a:lnTo>
                    <a:pt x="295" y="173"/>
                  </a:lnTo>
                  <a:lnTo>
                    <a:pt x="293" y="173"/>
                  </a:lnTo>
                  <a:lnTo>
                    <a:pt x="298" y="173"/>
                  </a:lnTo>
                  <a:lnTo>
                    <a:pt x="295" y="170"/>
                  </a:lnTo>
                  <a:lnTo>
                    <a:pt x="293" y="170"/>
                  </a:lnTo>
                  <a:lnTo>
                    <a:pt x="286" y="168"/>
                  </a:lnTo>
                  <a:lnTo>
                    <a:pt x="281" y="168"/>
                  </a:lnTo>
                  <a:lnTo>
                    <a:pt x="288" y="168"/>
                  </a:lnTo>
                  <a:lnTo>
                    <a:pt x="288" y="166"/>
                  </a:lnTo>
                  <a:lnTo>
                    <a:pt x="279" y="166"/>
                  </a:lnTo>
                  <a:lnTo>
                    <a:pt x="286" y="163"/>
                  </a:lnTo>
                  <a:lnTo>
                    <a:pt x="274" y="166"/>
                  </a:lnTo>
                  <a:lnTo>
                    <a:pt x="277" y="166"/>
                  </a:lnTo>
                  <a:lnTo>
                    <a:pt x="277" y="163"/>
                  </a:lnTo>
                  <a:lnTo>
                    <a:pt x="281" y="163"/>
                  </a:lnTo>
                  <a:lnTo>
                    <a:pt x="274" y="163"/>
                  </a:lnTo>
                  <a:lnTo>
                    <a:pt x="267" y="163"/>
                  </a:lnTo>
                  <a:lnTo>
                    <a:pt x="270" y="161"/>
                  </a:lnTo>
                  <a:lnTo>
                    <a:pt x="279" y="161"/>
                  </a:lnTo>
                  <a:lnTo>
                    <a:pt x="281" y="158"/>
                  </a:lnTo>
                  <a:lnTo>
                    <a:pt x="272" y="161"/>
                  </a:lnTo>
                  <a:lnTo>
                    <a:pt x="270" y="161"/>
                  </a:lnTo>
                  <a:lnTo>
                    <a:pt x="270" y="158"/>
                  </a:lnTo>
                  <a:lnTo>
                    <a:pt x="265" y="158"/>
                  </a:lnTo>
                  <a:lnTo>
                    <a:pt x="267" y="156"/>
                  </a:lnTo>
                  <a:lnTo>
                    <a:pt x="265" y="158"/>
                  </a:lnTo>
                  <a:lnTo>
                    <a:pt x="262" y="156"/>
                  </a:lnTo>
                  <a:lnTo>
                    <a:pt x="260" y="154"/>
                  </a:lnTo>
                  <a:lnTo>
                    <a:pt x="260" y="156"/>
                  </a:lnTo>
                  <a:lnTo>
                    <a:pt x="255" y="158"/>
                  </a:lnTo>
                  <a:lnTo>
                    <a:pt x="253" y="158"/>
                  </a:lnTo>
                  <a:lnTo>
                    <a:pt x="251" y="161"/>
                  </a:lnTo>
                  <a:lnTo>
                    <a:pt x="253" y="161"/>
                  </a:lnTo>
                  <a:lnTo>
                    <a:pt x="253" y="163"/>
                  </a:lnTo>
                  <a:lnTo>
                    <a:pt x="246" y="163"/>
                  </a:lnTo>
                  <a:lnTo>
                    <a:pt x="241" y="163"/>
                  </a:lnTo>
                  <a:lnTo>
                    <a:pt x="239" y="161"/>
                  </a:lnTo>
                  <a:lnTo>
                    <a:pt x="236" y="163"/>
                  </a:lnTo>
                  <a:lnTo>
                    <a:pt x="232" y="161"/>
                  </a:lnTo>
                  <a:lnTo>
                    <a:pt x="229" y="158"/>
                  </a:lnTo>
                  <a:lnTo>
                    <a:pt x="232" y="158"/>
                  </a:lnTo>
                  <a:lnTo>
                    <a:pt x="236" y="158"/>
                  </a:lnTo>
                  <a:lnTo>
                    <a:pt x="244" y="156"/>
                  </a:lnTo>
                  <a:lnTo>
                    <a:pt x="236" y="156"/>
                  </a:lnTo>
                  <a:lnTo>
                    <a:pt x="234" y="154"/>
                  </a:lnTo>
                  <a:lnTo>
                    <a:pt x="236" y="154"/>
                  </a:lnTo>
                  <a:lnTo>
                    <a:pt x="241" y="151"/>
                  </a:lnTo>
                  <a:lnTo>
                    <a:pt x="244" y="149"/>
                  </a:lnTo>
                  <a:lnTo>
                    <a:pt x="246" y="149"/>
                  </a:lnTo>
                  <a:lnTo>
                    <a:pt x="244" y="147"/>
                  </a:lnTo>
                  <a:lnTo>
                    <a:pt x="244" y="144"/>
                  </a:lnTo>
                  <a:lnTo>
                    <a:pt x="246" y="144"/>
                  </a:lnTo>
                  <a:lnTo>
                    <a:pt x="244" y="142"/>
                  </a:lnTo>
                  <a:lnTo>
                    <a:pt x="239" y="142"/>
                  </a:lnTo>
                  <a:lnTo>
                    <a:pt x="232" y="142"/>
                  </a:lnTo>
                  <a:lnTo>
                    <a:pt x="234" y="140"/>
                  </a:lnTo>
                  <a:lnTo>
                    <a:pt x="239" y="140"/>
                  </a:lnTo>
                  <a:lnTo>
                    <a:pt x="234" y="137"/>
                  </a:lnTo>
                  <a:lnTo>
                    <a:pt x="236" y="137"/>
                  </a:lnTo>
                  <a:lnTo>
                    <a:pt x="239" y="137"/>
                  </a:lnTo>
                  <a:lnTo>
                    <a:pt x="234" y="137"/>
                  </a:lnTo>
                  <a:lnTo>
                    <a:pt x="232" y="137"/>
                  </a:lnTo>
                  <a:lnTo>
                    <a:pt x="234" y="135"/>
                  </a:lnTo>
                  <a:lnTo>
                    <a:pt x="227" y="132"/>
                  </a:lnTo>
                  <a:lnTo>
                    <a:pt x="229" y="132"/>
                  </a:lnTo>
                  <a:lnTo>
                    <a:pt x="229" y="130"/>
                  </a:lnTo>
                  <a:lnTo>
                    <a:pt x="225" y="128"/>
                  </a:lnTo>
                  <a:lnTo>
                    <a:pt x="227" y="128"/>
                  </a:lnTo>
                  <a:lnTo>
                    <a:pt x="222" y="128"/>
                  </a:lnTo>
                  <a:lnTo>
                    <a:pt x="225" y="125"/>
                  </a:lnTo>
                  <a:lnTo>
                    <a:pt x="218" y="123"/>
                  </a:lnTo>
                  <a:lnTo>
                    <a:pt x="225" y="123"/>
                  </a:lnTo>
                  <a:lnTo>
                    <a:pt x="222" y="123"/>
                  </a:lnTo>
                  <a:lnTo>
                    <a:pt x="220" y="123"/>
                  </a:lnTo>
                  <a:lnTo>
                    <a:pt x="215" y="123"/>
                  </a:lnTo>
                  <a:lnTo>
                    <a:pt x="222" y="123"/>
                  </a:lnTo>
                  <a:lnTo>
                    <a:pt x="225" y="121"/>
                  </a:lnTo>
                  <a:lnTo>
                    <a:pt x="218" y="118"/>
                  </a:lnTo>
                  <a:lnTo>
                    <a:pt x="213" y="118"/>
                  </a:lnTo>
                  <a:lnTo>
                    <a:pt x="215" y="116"/>
                  </a:lnTo>
                  <a:lnTo>
                    <a:pt x="201" y="114"/>
                  </a:lnTo>
                  <a:lnTo>
                    <a:pt x="199" y="114"/>
                  </a:lnTo>
                  <a:lnTo>
                    <a:pt x="199" y="111"/>
                  </a:lnTo>
                  <a:lnTo>
                    <a:pt x="196" y="111"/>
                  </a:lnTo>
                  <a:lnTo>
                    <a:pt x="196" y="109"/>
                  </a:lnTo>
                  <a:lnTo>
                    <a:pt x="194" y="111"/>
                  </a:lnTo>
                  <a:lnTo>
                    <a:pt x="194" y="109"/>
                  </a:lnTo>
                  <a:lnTo>
                    <a:pt x="196" y="109"/>
                  </a:lnTo>
                  <a:lnTo>
                    <a:pt x="196" y="106"/>
                  </a:lnTo>
                  <a:lnTo>
                    <a:pt x="194" y="106"/>
                  </a:lnTo>
                  <a:lnTo>
                    <a:pt x="194" y="104"/>
                  </a:lnTo>
                  <a:lnTo>
                    <a:pt x="189" y="104"/>
                  </a:lnTo>
                  <a:lnTo>
                    <a:pt x="187" y="104"/>
                  </a:lnTo>
                  <a:lnTo>
                    <a:pt x="184" y="104"/>
                  </a:lnTo>
                  <a:lnTo>
                    <a:pt x="180" y="104"/>
                  </a:lnTo>
                  <a:lnTo>
                    <a:pt x="177" y="104"/>
                  </a:lnTo>
                  <a:lnTo>
                    <a:pt x="177" y="102"/>
                  </a:lnTo>
                  <a:lnTo>
                    <a:pt x="175" y="102"/>
                  </a:lnTo>
                  <a:lnTo>
                    <a:pt x="170" y="102"/>
                  </a:lnTo>
                  <a:lnTo>
                    <a:pt x="166" y="99"/>
                  </a:lnTo>
                  <a:lnTo>
                    <a:pt x="166" y="102"/>
                  </a:lnTo>
                  <a:lnTo>
                    <a:pt x="163" y="102"/>
                  </a:lnTo>
                  <a:lnTo>
                    <a:pt x="161" y="99"/>
                  </a:lnTo>
                  <a:lnTo>
                    <a:pt x="144" y="99"/>
                  </a:lnTo>
                  <a:lnTo>
                    <a:pt x="142" y="99"/>
                  </a:lnTo>
                  <a:lnTo>
                    <a:pt x="137" y="99"/>
                  </a:lnTo>
                  <a:lnTo>
                    <a:pt x="135" y="97"/>
                  </a:lnTo>
                  <a:lnTo>
                    <a:pt x="130" y="97"/>
                  </a:lnTo>
                  <a:lnTo>
                    <a:pt x="128" y="99"/>
                  </a:lnTo>
                  <a:lnTo>
                    <a:pt x="123" y="99"/>
                  </a:lnTo>
                  <a:lnTo>
                    <a:pt x="121" y="99"/>
                  </a:lnTo>
                  <a:lnTo>
                    <a:pt x="121" y="97"/>
                  </a:lnTo>
                  <a:lnTo>
                    <a:pt x="118" y="97"/>
                  </a:lnTo>
                  <a:lnTo>
                    <a:pt x="114" y="99"/>
                  </a:lnTo>
                  <a:lnTo>
                    <a:pt x="111" y="99"/>
                  </a:lnTo>
                  <a:lnTo>
                    <a:pt x="109" y="99"/>
                  </a:lnTo>
                  <a:lnTo>
                    <a:pt x="107" y="102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9" y="99"/>
                  </a:lnTo>
                  <a:lnTo>
                    <a:pt x="102" y="99"/>
                  </a:lnTo>
                  <a:lnTo>
                    <a:pt x="95" y="97"/>
                  </a:lnTo>
                  <a:lnTo>
                    <a:pt x="92" y="99"/>
                  </a:lnTo>
                  <a:lnTo>
                    <a:pt x="90" y="99"/>
                  </a:lnTo>
                  <a:lnTo>
                    <a:pt x="88" y="99"/>
                  </a:lnTo>
                  <a:lnTo>
                    <a:pt x="83" y="99"/>
                  </a:lnTo>
                  <a:lnTo>
                    <a:pt x="81" y="99"/>
                  </a:lnTo>
                  <a:lnTo>
                    <a:pt x="78" y="99"/>
                  </a:lnTo>
                  <a:lnTo>
                    <a:pt x="81" y="99"/>
                  </a:lnTo>
                  <a:lnTo>
                    <a:pt x="90" y="104"/>
                  </a:lnTo>
                  <a:lnTo>
                    <a:pt x="83" y="102"/>
                  </a:lnTo>
                  <a:lnTo>
                    <a:pt x="76" y="102"/>
                  </a:lnTo>
                  <a:lnTo>
                    <a:pt x="71" y="102"/>
                  </a:lnTo>
                  <a:lnTo>
                    <a:pt x="64" y="102"/>
                  </a:lnTo>
                  <a:lnTo>
                    <a:pt x="55" y="99"/>
                  </a:lnTo>
                  <a:lnTo>
                    <a:pt x="52" y="97"/>
                  </a:lnTo>
                  <a:lnTo>
                    <a:pt x="50" y="97"/>
                  </a:lnTo>
                  <a:lnTo>
                    <a:pt x="45" y="97"/>
                  </a:lnTo>
                  <a:lnTo>
                    <a:pt x="55" y="95"/>
                  </a:lnTo>
                  <a:lnTo>
                    <a:pt x="59" y="95"/>
                  </a:lnTo>
                  <a:lnTo>
                    <a:pt x="64" y="92"/>
                  </a:lnTo>
                  <a:lnTo>
                    <a:pt x="57" y="92"/>
                  </a:lnTo>
                  <a:lnTo>
                    <a:pt x="50" y="92"/>
                  </a:lnTo>
                  <a:lnTo>
                    <a:pt x="40" y="92"/>
                  </a:lnTo>
                  <a:lnTo>
                    <a:pt x="40" y="90"/>
                  </a:lnTo>
                  <a:lnTo>
                    <a:pt x="45" y="88"/>
                  </a:lnTo>
                  <a:lnTo>
                    <a:pt x="43" y="88"/>
                  </a:lnTo>
                  <a:lnTo>
                    <a:pt x="38" y="90"/>
                  </a:lnTo>
                  <a:lnTo>
                    <a:pt x="33" y="90"/>
                  </a:lnTo>
                  <a:lnTo>
                    <a:pt x="29" y="90"/>
                  </a:lnTo>
                  <a:lnTo>
                    <a:pt x="21" y="88"/>
                  </a:lnTo>
                  <a:lnTo>
                    <a:pt x="26" y="85"/>
                  </a:lnTo>
                  <a:lnTo>
                    <a:pt x="31" y="85"/>
                  </a:lnTo>
                  <a:lnTo>
                    <a:pt x="29" y="85"/>
                  </a:lnTo>
                  <a:lnTo>
                    <a:pt x="36" y="85"/>
                  </a:lnTo>
                  <a:lnTo>
                    <a:pt x="50" y="85"/>
                  </a:lnTo>
                  <a:lnTo>
                    <a:pt x="64" y="85"/>
                  </a:lnTo>
                  <a:lnTo>
                    <a:pt x="71" y="85"/>
                  </a:lnTo>
                  <a:lnTo>
                    <a:pt x="85" y="85"/>
                  </a:lnTo>
                  <a:lnTo>
                    <a:pt x="88" y="85"/>
                  </a:lnTo>
                  <a:lnTo>
                    <a:pt x="90" y="85"/>
                  </a:lnTo>
                  <a:lnTo>
                    <a:pt x="92" y="85"/>
                  </a:lnTo>
                  <a:lnTo>
                    <a:pt x="97" y="85"/>
                  </a:lnTo>
                  <a:lnTo>
                    <a:pt x="90" y="83"/>
                  </a:lnTo>
                  <a:lnTo>
                    <a:pt x="88" y="83"/>
                  </a:lnTo>
                  <a:lnTo>
                    <a:pt x="90" y="80"/>
                  </a:lnTo>
                  <a:lnTo>
                    <a:pt x="95" y="83"/>
                  </a:lnTo>
                  <a:lnTo>
                    <a:pt x="95" y="80"/>
                  </a:lnTo>
                  <a:lnTo>
                    <a:pt x="97" y="80"/>
                  </a:lnTo>
                  <a:lnTo>
                    <a:pt x="95" y="80"/>
                  </a:lnTo>
                  <a:lnTo>
                    <a:pt x="92" y="78"/>
                  </a:lnTo>
                  <a:lnTo>
                    <a:pt x="88" y="78"/>
                  </a:lnTo>
                  <a:lnTo>
                    <a:pt x="88" y="80"/>
                  </a:lnTo>
                  <a:lnTo>
                    <a:pt x="85" y="80"/>
                  </a:lnTo>
                  <a:lnTo>
                    <a:pt x="83" y="78"/>
                  </a:lnTo>
                  <a:lnTo>
                    <a:pt x="88" y="78"/>
                  </a:lnTo>
                  <a:lnTo>
                    <a:pt x="85" y="78"/>
                  </a:lnTo>
                  <a:lnTo>
                    <a:pt x="81" y="78"/>
                  </a:lnTo>
                  <a:lnTo>
                    <a:pt x="78" y="80"/>
                  </a:lnTo>
                  <a:lnTo>
                    <a:pt x="71" y="80"/>
                  </a:lnTo>
                  <a:lnTo>
                    <a:pt x="64" y="80"/>
                  </a:lnTo>
                  <a:lnTo>
                    <a:pt x="62" y="80"/>
                  </a:lnTo>
                  <a:lnTo>
                    <a:pt x="59" y="78"/>
                  </a:lnTo>
                  <a:lnTo>
                    <a:pt x="57" y="78"/>
                  </a:lnTo>
                  <a:lnTo>
                    <a:pt x="59" y="80"/>
                  </a:lnTo>
                  <a:lnTo>
                    <a:pt x="52" y="80"/>
                  </a:lnTo>
                  <a:lnTo>
                    <a:pt x="50" y="80"/>
                  </a:lnTo>
                  <a:lnTo>
                    <a:pt x="40" y="80"/>
                  </a:lnTo>
                  <a:lnTo>
                    <a:pt x="38" y="80"/>
                  </a:lnTo>
                  <a:lnTo>
                    <a:pt x="45" y="78"/>
                  </a:lnTo>
                  <a:lnTo>
                    <a:pt x="40" y="78"/>
                  </a:lnTo>
                  <a:lnTo>
                    <a:pt x="31" y="78"/>
                  </a:lnTo>
                  <a:lnTo>
                    <a:pt x="33" y="78"/>
                  </a:lnTo>
                  <a:lnTo>
                    <a:pt x="38" y="76"/>
                  </a:lnTo>
                  <a:lnTo>
                    <a:pt x="29" y="78"/>
                  </a:lnTo>
                  <a:lnTo>
                    <a:pt x="24" y="78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14" y="76"/>
                  </a:lnTo>
                  <a:lnTo>
                    <a:pt x="10" y="76"/>
                  </a:lnTo>
                  <a:lnTo>
                    <a:pt x="10" y="73"/>
                  </a:lnTo>
                  <a:lnTo>
                    <a:pt x="5" y="73"/>
                  </a:lnTo>
                  <a:lnTo>
                    <a:pt x="3" y="73"/>
                  </a:lnTo>
                  <a:lnTo>
                    <a:pt x="0" y="71"/>
                  </a:lnTo>
                  <a:lnTo>
                    <a:pt x="3" y="71"/>
                  </a:lnTo>
                  <a:lnTo>
                    <a:pt x="5" y="71"/>
                  </a:lnTo>
                  <a:lnTo>
                    <a:pt x="7" y="71"/>
                  </a:lnTo>
                  <a:lnTo>
                    <a:pt x="3" y="71"/>
                  </a:lnTo>
                  <a:lnTo>
                    <a:pt x="5" y="69"/>
                  </a:lnTo>
                  <a:lnTo>
                    <a:pt x="7" y="66"/>
                  </a:lnTo>
                  <a:lnTo>
                    <a:pt x="14" y="66"/>
                  </a:lnTo>
                  <a:lnTo>
                    <a:pt x="17" y="66"/>
                  </a:lnTo>
                  <a:lnTo>
                    <a:pt x="21" y="66"/>
                  </a:lnTo>
                  <a:lnTo>
                    <a:pt x="26" y="66"/>
                  </a:lnTo>
                  <a:lnTo>
                    <a:pt x="29" y="64"/>
                  </a:lnTo>
                  <a:lnTo>
                    <a:pt x="36" y="64"/>
                  </a:lnTo>
                  <a:lnTo>
                    <a:pt x="38" y="64"/>
                  </a:lnTo>
                  <a:lnTo>
                    <a:pt x="45" y="64"/>
                  </a:lnTo>
                  <a:lnTo>
                    <a:pt x="47" y="64"/>
                  </a:lnTo>
                  <a:lnTo>
                    <a:pt x="50" y="62"/>
                  </a:lnTo>
                  <a:lnTo>
                    <a:pt x="55" y="64"/>
                  </a:lnTo>
                  <a:lnTo>
                    <a:pt x="55" y="62"/>
                  </a:lnTo>
                  <a:lnTo>
                    <a:pt x="50" y="62"/>
                  </a:lnTo>
                  <a:lnTo>
                    <a:pt x="47" y="62"/>
                  </a:lnTo>
                  <a:lnTo>
                    <a:pt x="50" y="62"/>
                  </a:lnTo>
                  <a:lnTo>
                    <a:pt x="57" y="59"/>
                  </a:lnTo>
                  <a:lnTo>
                    <a:pt x="64" y="59"/>
                  </a:lnTo>
                  <a:lnTo>
                    <a:pt x="69" y="59"/>
                  </a:lnTo>
                  <a:lnTo>
                    <a:pt x="76" y="59"/>
                  </a:lnTo>
                  <a:lnTo>
                    <a:pt x="78" y="59"/>
                  </a:lnTo>
                  <a:lnTo>
                    <a:pt x="83" y="59"/>
                  </a:lnTo>
                  <a:lnTo>
                    <a:pt x="88" y="59"/>
                  </a:lnTo>
                  <a:lnTo>
                    <a:pt x="90" y="59"/>
                  </a:lnTo>
                  <a:lnTo>
                    <a:pt x="92" y="59"/>
                  </a:lnTo>
                  <a:lnTo>
                    <a:pt x="95" y="59"/>
                  </a:lnTo>
                  <a:lnTo>
                    <a:pt x="99" y="57"/>
                  </a:lnTo>
                  <a:lnTo>
                    <a:pt x="102" y="57"/>
                  </a:lnTo>
                  <a:lnTo>
                    <a:pt x="104" y="54"/>
                  </a:lnTo>
                  <a:lnTo>
                    <a:pt x="109" y="54"/>
                  </a:lnTo>
                  <a:lnTo>
                    <a:pt x="107" y="52"/>
                  </a:lnTo>
                  <a:lnTo>
                    <a:pt x="104" y="52"/>
                  </a:lnTo>
                  <a:lnTo>
                    <a:pt x="104" y="50"/>
                  </a:lnTo>
                  <a:lnTo>
                    <a:pt x="109" y="50"/>
                  </a:lnTo>
                  <a:lnTo>
                    <a:pt x="114" y="50"/>
                  </a:lnTo>
                  <a:lnTo>
                    <a:pt x="111" y="50"/>
                  </a:lnTo>
                  <a:lnTo>
                    <a:pt x="109" y="50"/>
                  </a:lnTo>
                  <a:lnTo>
                    <a:pt x="107" y="47"/>
                  </a:lnTo>
                  <a:lnTo>
                    <a:pt x="114" y="47"/>
                  </a:lnTo>
                  <a:lnTo>
                    <a:pt x="116" y="47"/>
                  </a:lnTo>
                  <a:lnTo>
                    <a:pt x="121" y="47"/>
                  </a:lnTo>
                  <a:lnTo>
                    <a:pt x="123" y="45"/>
                  </a:lnTo>
                  <a:lnTo>
                    <a:pt x="121" y="45"/>
                  </a:lnTo>
                  <a:lnTo>
                    <a:pt x="118" y="45"/>
                  </a:lnTo>
                  <a:lnTo>
                    <a:pt x="116" y="45"/>
                  </a:lnTo>
                  <a:lnTo>
                    <a:pt x="114" y="47"/>
                  </a:lnTo>
                  <a:lnTo>
                    <a:pt x="111" y="47"/>
                  </a:lnTo>
                  <a:lnTo>
                    <a:pt x="104" y="47"/>
                  </a:lnTo>
                  <a:lnTo>
                    <a:pt x="102" y="47"/>
                  </a:lnTo>
                  <a:lnTo>
                    <a:pt x="99" y="47"/>
                  </a:lnTo>
                  <a:lnTo>
                    <a:pt x="95" y="47"/>
                  </a:lnTo>
                  <a:lnTo>
                    <a:pt x="88" y="47"/>
                  </a:lnTo>
                  <a:lnTo>
                    <a:pt x="78" y="47"/>
                  </a:lnTo>
                  <a:lnTo>
                    <a:pt x="76" y="47"/>
                  </a:lnTo>
                  <a:lnTo>
                    <a:pt x="73" y="45"/>
                  </a:lnTo>
                  <a:lnTo>
                    <a:pt x="71" y="45"/>
                  </a:lnTo>
                  <a:lnTo>
                    <a:pt x="71" y="43"/>
                  </a:lnTo>
                  <a:lnTo>
                    <a:pt x="81" y="43"/>
                  </a:lnTo>
                  <a:lnTo>
                    <a:pt x="83" y="40"/>
                  </a:lnTo>
                  <a:lnTo>
                    <a:pt x="88" y="40"/>
                  </a:lnTo>
                  <a:lnTo>
                    <a:pt x="92" y="40"/>
                  </a:lnTo>
                  <a:lnTo>
                    <a:pt x="95" y="40"/>
                  </a:lnTo>
                  <a:lnTo>
                    <a:pt x="99" y="40"/>
                  </a:lnTo>
                  <a:lnTo>
                    <a:pt x="102" y="40"/>
                  </a:lnTo>
                  <a:lnTo>
                    <a:pt x="97" y="38"/>
                  </a:lnTo>
                  <a:lnTo>
                    <a:pt x="104" y="38"/>
                  </a:lnTo>
                  <a:lnTo>
                    <a:pt x="104" y="36"/>
                  </a:lnTo>
                  <a:lnTo>
                    <a:pt x="107" y="36"/>
                  </a:lnTo>
                  <a:lnTo>
                    <a:pt x="109" y="36"/>
                  </a:lnTo>
                  <a:lnTo>
                    <a:pt x="107" y="36"/>
                  </a:lnTo>
                  <a:lnTo>
                    <a:pt x="109" y="36"/>
                  </a:lnTo>
                  <a:lnTo>
                    <a:pt x="114" y="33"/>
                  </a:lnTo>
                  <a:lnTo>
                    <a:pt x="116" y="33"/>
                  </a:lnTo>
                  <a:lnTo>
                    <a:pt x="118" y="33"/>
                  </a:lnTo>
                  <a:lnTo>
                    <a:pt x="121" y="33"/>
                  </a:lnTo>
                  <a:lnTo>
                    <a:pt x="125" y="31"/>
                  </a:lnTo>
                  <a:lnTo>
                    <a:pt x="128" y="31"/>
                  </a:lnTo>
                  <a:lnTo>
                    <a:pt x="140" y="33"/>
                  </a:lnTo>
                  <a:lnTo>
                    <a:pt x="147" y="33"/>
                  </a:lnTo>
                  <a:lnTo>
                    <a:pt x="154" y="33"/>
                  </a:lnTo>
                  <a:lnTo>
                    <a:pt x="154" y="31"/>
                  </a:lnTo>
                  <a:lnTo>
                    <a:pt x="151" y="31"/>
                  </a:lnTo>
                  <a:lnTo>
                    <a:pt x="149" y="28"/>
                  </a:lnTo>
                  <a:lnTo>
                    <a:pt x="154" y="28"/>
                  </a:lnTo>
                  <a:lnTo>
                    <a:pt x="156" y="28"/>
                  </a:lnTo>
                  <a:lnTo>
                    <a:pt x="154" y="26"/>
                  </a:lnTo>
                  <a:lnTo>
                    <a:pt x="151" y="26"/>
                  </a:lnTo>
                  <a:lnTo>
                    <a:pt x="149" y="26"/>
                  </a:lnTo>
                  <a:lnTo>
                    <a:pt x="147" y="26"/>
                  </a:lnTo>
                  <a:lnTo>
                    <a:pt x="147" y="24"/>
                  </a:lnTo>
                  <a:lnTo>
                    <a:pt x="149" y="24"/>
                  </a:lnTo>
                  <a:lnTo>
                    <a:pt x="151" y="24"/>
                  </a:lnTo>
                  <a:lnTo>
                    <a:pt x="163" y="21"/>
                  </a:lnTo>
                  <a:lnTo>
                    <a:pt x="180" y="24"/>
                  </a:lnTo>
                  <a:lnTo>
                    <a:pt x="182" y="24"/>
                  </a:lnTo>
                  <a:lnTo>
                    <a:pt x="182" y="26"/>
                  </a:lnTo>
                  <a:lnTo>
                    <a:pt x="184" y="26"/>
                  </a:lnTo>
                  <a:lnTo>
                    <a:pt x="192" y="26"/>
                  </a:lnTo>
                  <a:lnTo>
                    <a:pt x="199" y="26"/>
                  </a:lnTo>
                  <a:lnTo>
                    <a:pt x="203" y="28"/>
                  </a:lnTo>
                  <a:lnTo>
                    <a:pt x="206" y="28"/>
                  </a:lnTo>
                  <a:lnTo>
                    <a:pt x="203" y="26"/>
                  </a:lnTo>
                  <a:lnTo>
                    <a:pt x="194" y="26"/>
                  </a:lnTo>
                  <a:lnTo>
                    <a:pt x="192" y="26"/>
                  </a:lnTo>
                  <a:lnTo>
                    <a:pt x="187" y="24"/>
                  </a:lnTo>
                  <a:lnTo>
                    <a:pt x="184" y="24"/>
                  </a:lnTo>
                  <a:lnTo>
                    <a:pt x="182" y="21"/>
                  </a:lnTo>
                  <a:lnTo>
                    <a:pt x="180" y="21"/>
                  </a:lnTo>
                  <a:lnTo>
                    <a:pt x="173" y="21"/>
                  </a:lnTo>
                  <a:lnTo>
                    <a:pt x="175" y="21"/>
                  </a:lnTo>
                  <a:lnTo>
                    <a:pt x="182" y="19"/>
                  </a:lnTo>
                  <a:lnTo>
                    <a:pt x="187" y="19"/>
                  </a:lnTo>
                  <a:lnTo>
                    <a:pt x="203" y="19"/>
                  </a:lnTo>
                  <a:lnTo>
                    <a:pt x="210" y="19"/>
                  </a:lnTo>
                  <a:lnTo>
                    <a:pt x="213" y="19"/>
                  </a:lnTo>
                  <a:lnTo>
                    <a:pt x="215" y="19"/>
                  </a:lnTo>
                  <a:lnTo>
                    <a:pt x="215" y="17"/>
                  </a:lnTo>
                  <a:lnTo>
                    <a:pt x="220" y="17"/>
                  </a:lnTo>
                  <a:lnTo>
                    <a:pt x="225" y="19"/>
                  </a:lnTo>
                  <a:lnTo>
                    <a:pt x="225" y="17"/>
                  </a:lnTo>
                  <a:lnTo>
                    <a:pt x="234" y="17"/>
                  </a:lnTo>
                  <a:lnTo>
                    <a:pt x="239" y="17"/>
                  </a:lnTo>
                  <a:lnTo>
                    <a:pt x="241" y="17"/>
                  </a:lnTo>
                  <a:lnTo>
                    <a:pt x="244" y="17"/>
                  </a:lnTo>
                  <a:lnTo>
                    <a:pt x="248" y="19"/>
                  </a:lnTo>
                  <a:lnTo>
                    <a:pt x="251" y="21"/>
                  </a:lnTo>
                  <a:lnTo>
                    <a:pt x="253" y="21"/>
                  </a:lnTo>
                  <a:lnTo>
                    <a:pt x="253" y="24"/>
                  </a:lnTo>
                  <a:lnTo>
                    <a:pt x="251" y="26"/>
                  </a:lnTo>
                  <a:lnTo>
                    <a:pt x="253" y="26"/>
                  </a:lnTo>
                  <a:lnTo>
                    <a:pt x="255" y="26"/>
                  </a:lnTo>
                  <a:lnTo>
                    <a:pt x="258" y="24"/>
                  </a:lnTo>
                  <a:lnTo>
                    <a:pt x="260" y="24"/>
                  </a:lnTo>
                  <a:lnTo>
                    <a:pt x="260" y="21"/>
                  </a:lnTo>
                  <a:lnTo>
                    <a:pt x="272" y="21"/>
                  </a:lnTo>
                  <a:lnTo>
                    <a:pt x="279" y="21"/>
                  </a:lnTo>
                  <a:lnTo>
                    <a:pt x="288" y="24"/>
                  </a:lnTo>
                  <a:lnTo>
                    <a:pt x="298" y="26"/>
                  </a:lnTo>
                  <a:lnTo>
                    <a:pt x="298" y="24"/>
                  </a:lnTo>
                  <a:lnTo>
                    <a:pt x="293" y="24"/>
                  </a:lnTo>
                  <a:lnTo>
                    <a:pt x="286" y="21"/>
                  </a:lnTo>
                  <a:lnTo>
                    <a:pt x="295" y="21"/>
                  </a:lnTo>
                  <a:lnTo>
                    <a:pt x="298" y="24"/>
                  </a:lnTo>
                  <a:lnTo>
                    <a:pt x="303" y="24"/>
                  </a:lnTo>
                  <a:lnTo>
                    <a:pt x="305" y="21"/>
                  </a:lnTo>
                  <a:lnTo>
                    <a:pt x="303" y="21"/>
                  </a:lnTo>
                  <a:lnTo>
                    <a:pt x="298" y="21"/>
                  </a:lnTo>
                  <a:lnTo>
                    <a:pt x="295" y="21"/>
                  </a:lnTo>
                  <a:lnTo>
                    <a:pt x="293" y="19"/>
                  </a:lnTo>
                  <a:lnTo>
                    <a:pt x="288" y="19"/>
                  </a:lnTo>
                  <a:lnTo>
                    <a:pt x="286" y="17"/>
                  </a:lnTo>
                  <a:lnTo>
                    <a:pt x="281" y="14"/>
                  </a:lnTo>
                  <a:lnTo>
                    <a:pt x="284" y="14"/>
                  </a:lnTo>
                  <a:lnTo>
                    <a:pt x="293" y="14"/>
                  </a:lnTo>
                  <a:lnTo>
                    <a:pt x="305" y="14"/>
                  </a:lnTo>
                  <a:lnTo>
                    <a:pt x="307" y="14"/>
                  </a:lnTo>
                  <a:lnTo>
                    <a:pt x="312" y="14"/>
                  </a:lnTo>
                  <a:lnTo>
                    <a:pt x="312" y="17"/>
                  </a:lnTo>
                  <a:lnTo>
                    <a:pt x="324" y="17"/>
                  </a:lnTo>
                  <a:lnTo>
                    <a:pt x="329" y="19"/>
                  </a:lnTo>
                  <a:lnTo>
                    <a:pt x="343" y="19"/>
                  </a:lnTo>
                  <a:lnTo>
                    <a:pt x="347" y="21"/>
                  </a:lnTo>
                  <a:lnTo>
                    <a:pt x="350" y="21"/>
                  </a:lnTo>
                  <a:lnTo>
                    <a:pt x="357" y="24"/>
                  </a:lnTo>
                  <a:lnTo>
                    <a:pt x="364" y="24"/>
                  </a:lnTo>
                  <a:lnTo>
                    <a:pt x="369" y="24"/>
                  </a:lnTo>
                  <a:lnTo>
                    <a:pt x="373" y="24"/>
                  </a:lnTo>
                  <a:lnTo>
                    <a:pt x="366" y="21"/>
                  </a:lnTo>
                  <a:lnTo>
                    <a:pt x="364" y="21"/>
                  </a:lnTo>
                  <a:lnTo>
                    <a:pt x="369" y="19"/>
                  </a:lnTo>
                  <a:lnTo>
                    <a:pt x="373" y="19"/>
                  </a:lnTo>
                  <a:lnTo>
                    <a:pt x="381" y="21"/>
                  </a:lnTo>
                  <a:lnTo>
                    <a:pt x="371" y="19"/>
                  </a:lnTo>
                  <a:lnTo>
                    <a:pt x="369" y="19"/>
                  </a:lnTo>
                  <a:lnTo>
                    <a:pt x="366" y="19"/>
                  </a:lnTo>
                  <a:lnTo>
                    <a:pt x="369" y="17"/>
                  </a:lnTo>
                  <a:lnTo>
                    <a:pt x="371" y="17"/>
                  </a:lnTo>
                  <a:lnTo>
                    <a:pt x="378" y="17"/>
                  </a:lnTo>
                  <a:lnTo>
                    <a:pt x="390" y="19"/>
                  </a:lnTo>
                  <a:lnTo>
                    <a:pt x="392" y="19"/>
                  </a:lnTo>
                  <a:lnTo>
                    <a:pt x="395" y="19"/>
                  </a:lnTo>
                  <a:lnTo>
                    <a:pt x="395" y="17"/>
                  </a:lnTo>
                  <a:lnTo>
                    <a:pt x="390" y="17"/>
                  </a:lnTo>
                  <a:lnTo>
                    <a:pt x="383" y="17"/>
                  </a:lnTo>
                  <a:lnTo>
                    <a:pt x="378" y="17"/>
                  </a:lnTo>
                  <a:lnTo>
                    <a:pt x="371" y="14"/>
                  </a:lnTo>
                  <a:lnTo>
                    <a:pt x="366" y="14"/>
                  </a:lnTo>
                  <a:lnTo>
                    <a:pt x="364" y="12"/>
                  </a:lnTo>
                  <a:lnTo>
                    <a:pt x="362" y="12"/>
                  </a:lnTo>
                  <a:lnTo>
                    <a:pt x="357" y="12"/>
                  </a:lnTo>
                  <a:lnTo>
                    <a:pt x="355" y="12"/>
                  </a:lnTo>
                  <a:lnTo>
                    <a:pt x="355" y="10"/>
                  </a:lnTo>
                  <a:lnTo>
                    <a:pt x="395" y="10"/>
                  </a:lnTo>
                  <a:lnTo>
                    <a:pt x="399" y="12"/>
                  </a:lnTo>
                  <a:lnTo>
                    <a:pt x="402" y="12"/>
                  </a:lnTo>
                  <a:lnTo>
                    <a:pt x="402" y="14"/>
                  </a:lnTo>
                  <a:lnTo>
                    <a:pt x="404" y="14"/>
                  </a:lnTo>
                  <a:lnTo>
                    <a:pt x="404" y="12"/>
                  </a:lnTo>
                  <a:lnTo>
                    <a:pt x="402" y="12"/>
                  </a:lnTo>
                  <a:lnTo>
                    <a:pt x="404" y="12"/>
                  </a:lnTo>
                  <a:lnTo>
                    <a:pt x="409" y="12"/>
                  </a:lnTo>
                  <a:lnTo>
                    <a:pt x="416" y="12"/>
                  </a:lnTo>
                  <a:lnTo>
                    <a:pt x="418" y="14"/>
                  </a:lnTo>
                  <a:lnTo>
                    <a:pt x="423" y="14"/>
                  </a:lnTo>
                  <a:lnTo>
                    <a:pt x="425" y="14"/>
                  </a:lnTo>
                  <a:lnTo>
                    <a:pt x="428" y="17"/>
                  </a:lnTo>
                  <a:lnTo>
                    <a:pt x="428" y="14"/>
                  </a:lnTo>
                  <a:lnTo>
                    <a:pt x="430" y="14"/>
                  </a:lnTo>
                  <a:lnTo>
                    <a:pt x="428" y="14"/>
                  </a:lnTo>
                  <a:lnTo>
                    <a:pt x="428" y="12"/>
                  </a:lnTo>
                  <a:lnTo>
                    <a:pt x="421" y="12"/>
                  </a:lnTo>
                  <a:lnTo>
                    <a:pt x="418" y="12"/>
                  </a:lnTo>
                  <a:lnTo>
                    <a:pt x="414" y="10"/>
                  </a:lnTo>
                  <a:lnTo>
                    <a:pt x="397" y="10"/>
                  </a:lnTo>
                  <a:lnTo>
                    <a:pt x="369" y="10"/>
                  </a:lnTo>
                  <a:lnTo>
                    <a:pt x="364" y="10"/>
                  </a:lnTo>
                  <a:lnTo>
                    <a:pt x="364" y="7"/>
                  </a:lnTo>
                  <a:lnTo>
                    <a:pt x="373" y="10"/>
                  </a:lnTo>
                  <a:lnTo>
                    <a:pt x="383" y="10"/>
                  </a:lnTo>
                  <a:lnTo>
                    <a:pt x="373" y="10"/>
                  </a:lnTo>
                  <a:lnTo>
                    <a:pt x="359" y="7"/>
                  </a:lnTo>
                  <a:lnTo>
                    <a:pt x="357" y="7"/>
                  </a:lnTo>
                  <a:lnTo>
                    <a:pt x="355" y="7"/>
                  </a:lnTo>
                  <a:lnTo>
                    <a:pt x="357" y="5"/>
                  </a:lnTo>
                  <a:lnTo>
                    <a:pt x="357" y="7"/>
                  </a:lnTo>
                  <a:lnTo>
                    <a:pt x="362" y="5"/>
                  </a:lnTo>
                  <a:lnTo>
                    <a:pt x="366" y="7"/>
                  </a:lnTo>
                  <a:lnTo>
                    <a:pt x="364" y="5"/>
                  </a:lnTo>
                  <a:lnTo>
                    <a:pt x="366" y="5"/>
                  </a:lnTo>
                  <a:lnTo>
                    <a:pt x="371" y="5"/>
                  </a:lnTo>
                  <a:lnTo>
                    <a:pt x="378" y="7"/>
                  </a:lnTo>
                  <a:lnTo>
                    <a:pt x="381" y="7"/>
                  </a:lnTo>
                  <a:lnTo>
                    <a:pt x="381" y="5"/>
                  </a:lnTo>
                  <a:lnTo>
                    <a:pt x="385" y="7"/>
                  </a:lnTo>
                  <a:lnTo>
                    <a:pt x="390" y="7"/>
                  </a:lnTo>
                  <a:lnTo>
                    <a:pt x="383" y="5"/>
                  </a:lnTo>
                  <a:lnTo>
                    <a:pt x="378" y="5"/>
                  </a:lnTo>
                  <a:lnTo>
                    <a:pt x="376" y="5"/>
                  </a:lnTo>
                  <a:lnTo>
                    <a:pt x="378" y="5"/>
                  </a:lnTo>
                  <a:lnTo>
                    <a:pt x="383" y="5"/>
                  </a:lnTo>
                  <a:lnTo>
                    <a:pt x="388" y="5"/>
                  </a:lnTo>
                  <a:lnTo>
                    <a:pt x="385" y="5"/>
                  </a:lnTo>
                  <a:lnTo>
                    <a:pt x="390" y="5"/>
                  </a:lnTo>
                  <a:lnTo>
                    <a:pt x="392" y="5"/>
                  </a:lnTo>
                  <a:lnTo>
                    <a:pt x="397" y="5"/>
                  </a:lnTo>
                  <a:lnTo>
                    <a:pt x="399" y="5"/>
                  </a:lnTo>
                  <a:lnTo>
                    <a:pt x="402" y="5"/>
                  </a:lnTo>
                  <a:lnTo>
                    <a:pt x="404" y="5"/>
                  </a:lnTo>
                  <a:lnTo>
                    <a:pt x="402" y="5"/>
                  </a:lnTo>
                  <a:lnTo>
                    <a:pt x="399" y="7"/>
                  </a:lnTo>
                  <a:lnTo>
                    <a:pt x="407" y="7"/>
                  </a:lnTo>
                  <a:lnTo>
                    <a:pt x="414" y="7"/>
                  </a:lnTo>
                  <a:lnTo>
                    <a:pt x="421" y="7"/>
                  </a:lnTo>
                  <a:lnTo>
                    <a:pt x="425" y="10"/>
                  </a:lnTo>
                  <a:lnTo>
                    <a:pt x="435" y="10"/>
                  </a:lnTo>
                  <a:lnTo>
                    <a:pt x="440" y="10"/>
                  </a:lnTo>
                  <a:lnTo>
                    <a:pt x="442" y="10"/>
                  </a:lnTo>
                  <a:lnTo>
                    <a:pt x="444" y="12"/>
                  </a:lnTo>
                  <a:lnTo>
                    <a:pt x="447" y="10"/>
                  </a:lnTo>
                  <a:lnTo>
                    <a:pt x="442" y="10"/>
                  </a:lnTo>
                  <a:lnTo>
                    <a:pt x="440" y="10"/>
                  </a:lnTo>
                  <a:lnTo>
                    <a:pt x="437" y="10"/>
                  </a:lnTo>
                  <a:lnTo>
                    <a:pt x="437" y="7"/>
                  </a:lnTo>
                  <a:lnTo>
                    <a:pt x="440" y="7"/>
                  </a:lnTo>
                  <a:lnTo>
                    <a:pt x="451" y="7"/>
                  </a:lnTo>
                  <a:lnTo>
                    <a:pt x="456" y="7"/>
                  </a:lnTo>
                  <a:lnTo>
                    <a:pt x="461" y="7"/>
                  </a:lnTo>
                  <a:lnTo>
                    <a:pt x="456" y="7"/>
                  </a:lnTo>
                  <a:lnTo>
                    <a:pt x="444" y="7"/>
                  </a:lnTo>
                  <a:lnTo>
                    <a:pt x="442" y="7"/>
                  </a:lnTo>
                  <a:lnTo>
                    <a:pt x="451" y="7"/>
                  </a:lnTo>
                  <a:lnTo>
                    <a:pt x="463" y="7"/>
                  </a:lnTo>
                  <a:lnTo>
                    <a:pt x="463" y="5"/>
                  </a:lnTo>
                  <a:lnTo>
                    <a:pt x="456" y="5"/>
                  </a:lnTo>
                  <a:lnTo>
                    <a:pt x="454" y="5"/>
                  </a:lnTo>
                  <a:lnTo>
                    <a:pt x="442" y="5"/>
                  </a:lnTo>
                  <a:lnTo>
                    <a:pt x="440" y="5"/>
                  </a:lnTo>
                  <a:lnTo>
                    <a:pt x="442" y="5"/>
                  </a:lnTo>
                  <a:lnTo>
                    <a:pt x="442" y="2"/>
                  </a:lnTo>
                  <a:lnTo>
                    <a:pt x="440" y="2"/>
                  </a:lnTo>
                  <a:lnTo>
                    <a:pt x="442" y="2"/>
                  </a:lnTo>
                  <a:lnTo>
                    <a:pt x="454" y="2"/>
                  </a:lnTo>
                  <a:lnTo>
                    <a:pt x="451" y="2"/>
                  </a:lnTo>
                  <a:lnTo>
                    <a:pt x="451" y="0"/>
                  </a:lnTo>
                  <a:lnTo>
                    <a:pt x="456" y="0"/>
                  </a:lnTo>
                  <a:lnTo>
                    <a:pt x="458" y="0"/>
                  </a:lnTo>
                  <a:lnTo>
                    <a:pt x="466" y="2"/>
                  </a:lnTo>
                  <a:lnTo>
                    <a:pt x="470" y="2"/>
                  </a:lnTo>
                  <a:lnTo>
                    <a:pt x="473" y="2"/>
                  </a:lnTo>
                  <a:lnTo>
                    <a:pt x="470" y="2"/>
                  </a:lnTo>
                  <a:lnTo>
                    <a:pt x="468" y="0"/>
                  </a:lnTo>
                  <a:lnTo>
                    <a:pt x="466" y="0"/>
                  </a:lnTo>
                  <a:lnTo>
                    <a:pt x="468" y="0"/>
                  </a:lnTo>
                  <a:lnTo>
                    <a:pt x="475" y="0"/>
                  </a:lnTo>
                  <a:lnTo>
                    <a:pt x="487" y="0"/>
                  </a:lnTo>
                  <a:lnTo>
                    <a:pt x="492" y="0"/>
                  </a:lnTo>
                  <a:lnTo>
                    <a:pt x="496" y="0"/>
                  </a:lnTo>
                  <a:lnTo>
                    <a:pt x="499" y="0"/>
                  </a:lnTo>
                  <a:lnTo>
                    <a:pt x="506" y="2"/>
                  </a:lnTo>
                  <a:lnTo>
                    <a:pt x="506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25" y="0"/>
                  </a:lnTo>
                  <a:lnTo>
                    <a:pt x="527" y="0"/>
                  </a:lnTo>
                  <a:lnTo>
                    <a:pt x="534" y="0"/>
                  </a:lnTo>
                  <a:lnTo>
                    <a:pt x="539" y="0"/>
                  </a:lnTo>
                  <a:lnTo>
                    <a:pt x="551" y="0"/>
                  </a:lnTo>
                  <a:lnTo>
                    <a:pt x="565" y="0"/>
                  </a:lnTo>
                  <a:lnTo>
                    <a:pt x="567" y="0"/>
                  </a:lnTo>
                  <a:lnTo>
                    <a:pt x="570" y="0"/>
                  </a:lnTo>
                  <a:lnTo>
                    <a:pt x="574" y="0"/>
                  </a:lnTo>
                  <a:lnTo>
                    <a:pt x="577" y="0"/>
                  </a:lnTo>
                  <a:lnTo>
                    <a:pt x="572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4" y="2"/>
                  </a:lnTo>
                  <a:lnTo>
                    <a:pt x="579" y="2"/>
                  </a:lnTo>
                  <a:lnTo>
                    <a:pt x="588" y="2"/>
                  </a:lnTo>
                  <a:lnTo>
                    <a:pt x="605" y="2"/>
                  </a:lnTo>
                  <a:lnTo>
                    <a:pt x="617" y="2"/>
                  </a:lnTo>
                  <a:lnTo>
                    <a:pt x="617" y="5"/>
                  </a:lnTo>
                  <a:lnTo>
                    <a:pt x="612" y="5"/>
                  </a:lnTo>
                  <a:lnTo>
                    <a:pt x="598" y="5"/>
                  </a:lnTo>
                  <a:lnTo>
                    <a:pt x="567" y="5"/>
                  </a:lnTo>
                  <a:lnTo>
                    <a:pt x="551" y="5"/>
                  </a:lnTo>
                  <a:lnTo>
                    <a:pt x="532" y="7"/>
                  </a:lnTo>
                  <a:lnTo>
                    <a:pt x="525" y="7"/>
                  </a:lnTo>
                  <a:lnTo>
                    <a:pt x="513" y="5"/>
                  </a:lnTo>
                  <a:lnTo>
                    <a:pt x="510" y="5"/>
                  </a:lnTo>
                  <a:lnTo>
                    <a:pt x="518" y="7"/>
                  </a:lnTo>
                  <a:lnTo>
                    <a:pt x="522" y="7"/>
                  </a:lnTo>
                  <a:lnTo>
                    <a:pt x="513" y="7"/>
                  </a:lnTo>
                  <a:lnTo>
                    <a:pt x="508" y="7"/>
                  </a:lnTo>
                  <a:lnTo>
                    <a:pt x="503" y="10"/>
                  </a:lnTo>
                  <a:lnTo>
                    <a:pt x="484" y="10"/>
                  </a:lnTo>
                  <a:lnTo>
                    <a:pt x="487" y="10"/>
                  </a:lnTo>
                  <a:lnTo>
                    <a:pt x="489" y="10"/>
                  </a:lnTo>
                  <a:lnTo>
                    <a:pt x="494" y="10"/>
                  </a:lnTo>
                  <a:lnTo>
                    <a:pt x="496" y="10"/>
                  </a:lnTo>
                  <a:lnTo>
                    <a:pt x="503" y="10"/>
                  </a:lnTo>
                  <a:lnTo>
                    <a:pt x="506" y="10"/>
                  </a:lnTo>
                  <a:lnTo>
                    <a:pt x="508" y="10"/>
                  </a:lnTo>
                  <a:lnTo>
                    <a:pt x="513" y="10"/>
                  </a:lnTo>
                  <a:lnTo>
                    <a:pt x="532" y="7"/>
                  </a:lnTo>
                  <a:lnTo>
                    <a:pt x="532" y="10"/>
                  </a:lnTo>
                  <a:lnTo>
                    <a:pt x="534" y="10"/>
                  </a:lnTo>
                  <a:lnTo>
                    <a:pt x="536" y="7"/>
                  </a:lnTo>
                  <a:lnTo>
                    <a:pt x="541" y="7"/>
                  </a:lnTo>
                  <a:lnTo>
                    <a:pt x="546" y="7"/>
                  </a:lnTo>
                  <a:lnTo>
                    <a:pt x="551" y="7"/>
                  </a:lnTo>
                  <a:lnTo>
                    <a:pt x="553" y="7"/>
                  </a:lnTo>
                  <a:lnTo>
                    <a:pt x="560" y="7"/>
                  </a:lnTo>
                  <a:lnTo>
                    <a:pt x="581" y="7"/>
                  </a:lnTo>
                  <a:lnTo>
                    <a:pt x="579" y="7"/>
                  </a:lnTo>
                  <a:lnTo>
                    <a:pt x="584" y="7"/>
                  </a:lnTo>
                  <a:lnTo>
                    <a:pt x="603" y="7"/>
                  </a:lnTo>
                  <a:lnTo>
                    <a:pt x="605" y="7"/>
                  </a:lnTo>
                  <a:lnTo>
                    <a:pt x="614" y="7"/>
                  </a:lnTo>
                  <a:lnTo>
                    <a:pt x="626" y="5"/>
                  </a:lnTo>
                  <a:lnTo>
                    <a:pt x="631" y="7"/>
                  </a:lnTo>
                  <a:lnTo>
                    <a:pt x="629" y="7"/>
                  </a:lnTo>
                  <a:lnTo>
                    <a:pt x="633" y="7"/>
                  </a:lnTo>
                  <a:lnTo>
                    <a:pt x="631" y="10"/>
                  </a:lnTo>
                  <a:lnTo>
                    <a:pt x="629" y="10"/>
                  </a:lnTo>
                  <a:lnTo>
                    <a:pt x="621" y="10"/>
                  </a:lnTo>
                  <a:lnTo>
                    <a:pt x="626" y="10"/>
                  </a:lnTo>
                  <a:lnTo>
                    <a:pt x="624" y="10"/>
                  </a:lnTo>
                  <a:lnTo>
                    <a:pt x="612" y="12"/>
                  </a:lnTo>
                  <a:lnTo>
                    <a:pt x="624" y="12"/>
                  </a:lnTo>
                  <a:lnTo>
                    <a:pt x="626" y="10"/>
                  </a:lnTo>
                  <a:lnTo>
                    <a:pt x="636" y="10"/>
                  </a:lnTo>
                  <a:lnTo>
                    <a:pt x="640" y="10"/>
                  </a:lnTo>
                  <a:lnTo>
                    <a:pt x="645" y="10"/>
                  </a:lnTo>
                  <a:lnTo>
                    <a:pt x="643" y="10"/>
                  </a:lnTo>
                  <a:lnTo>
                    <a:pt x="645" y="10"/>
                  </a:lnTo>
                  <a:lnTo>
                    <a:pt x="645" y="12"/>
                  </a:lnTo>
                  <a:lnTo>
                    <a:pt x="650" y="10"/>
                  </a:lnTo>
                  <a:lnTo>
                    <a:pt x="652" y="10"/>
                  </a:lnTo>
                  <a:lnTo>
                    <a:pt x="659" y="12"/>
                  </a:lnTo>
                  <a:lnTo>
                    <a:pt x="662" y="12"/>
                  </a:lnTo>
                  <a:lnTo>
                    <a:pt x="664" y="10"/>
                  </a:lnTo>
                  <a:lnTo>
                    <a:pt x="666" y="12"/>
                  </a:lnTo>
                  <a:lnTo>
                    <a:pt x="669" y="12"/>
                  </a:lnTo>
                  <a:lnTo>
                    <a:pt x="681" y="12"/>
                  </a:lnTo>
                  <a:lnTo>
                    <a:pt x="683" y="12"/>
                  </a:lnTo>
                  <a:lnTo>
                    <a:pt x="681" y="14"/>
                  </a:lnTo>
                  <a:lnTo>
                    <a:pt x="678" y="14"/>
                  </a:lnTo>
                  <a:lnTo>
                    <a:pt x="676" y="14"/>
                  </a:lnTo>
                  <a:lnTo>
                    <a:pt x="669" y="14"/>
                  </a:lnTo>
                  <a:lnTo>
                    <a:pt x="669" y="17"/>
                  </a:lnTo>
                  <a:lnTo>
                    <a:pt x="666" y="17"/>
                  </a:lnTo>
                  <a:lnTo>
                    <a:pt x="662" y="17"/>
                  </a:lnTo>
                  <a:lnTo>
                    <a:pt x="652" y="17"/>
                  </a:lnTo>
                  <a:lnTo>
                    <a:pt x="645" y="17"/>
                  </a:lnTo>
                  <a:lnTo>
                    <a:pt x="638" y="19"/>
                  </a:lnTo>
                  <a:lnTo>
                    <a:pt x="636" y="19"/>
                  </a:lnTo>
                  <a:lnTo>
                    <a:pt x="626" y="19"/>
                  </a:lnTo>
                  <a:lnTo>
                    <a:pt x="614" y="19"/>
                  </a:lnTo>
                  <a:lnTo>
                    <a:pt x="600" y="19"/>
                  </a:lnTo>
                  <a:lnTo>
                    <a:pt x="586" y="19"/>
                  </a:lnTo>
                  <a:lnTo>
                    <a:pt x="565" y="19"/>
                  </a:lnTo>
                  <a:lnTo>
                    <a:pt x="560" y="19"/>
                  </a:lnTo>
                  <a:lnTo>
                    <a:pt x="553" y="19"/>
                  </a:lnTo>
                  <a:lnTo>
                    <a:pt x="548" y="19"/>
                  </a:lnTo>
                  <a:lnTo>
                    <a:pt x="536" y="19"/>
                  </a:lnTo>
                  <a:lnTo>
                    <a:pt x="539" y="19"/>
                  </a:lnTo>
                  <a:lnTo>
                    <a:pt x="551" y="19"/>
                  </a:lnTo>
                  <a:lnTo>
                    <a:pt x="555" y="19"/>
                  </a:lnTo>
                  <a:lnTo>
                    <a:pt x="555" y="21"/>
                  </a:lnTo>
                  <a:lnTo>
                    <a:pt x="546" y="21"/>
                  </a:lnTo>
                  <a:lnTo>
                    <a:pt x="536" y="21"/>
                  </a:lnTo>
                  <a:lnTo>
                    <a:pt x="520" y="24"/>
                  </a:lnTo>
                  <a:lnTo>
                    <a:pt x="520" y="26"/>
                  </a:lnTo>
                  <a:lnTo>
                    <a:pt x="527" y="26"/>
                  </a:lnTo>
                  <a:lnTo>
                    <a:pt x="532" y="24"/>
                  </a:lnTo>
                  <a:lnTo>
                    <a:pt x="539" y="24"/>
                  </a:lnTo>
                  <a:lnTo>
                    <a:pt x="560" y="21"/>
                  </a:lnTo>
                  <a:lnTo>
                    <a:pt x="562" y="21"/>
                  </a:lnTo>
                  <a:lnTo>
                    <a:pt x="562" y="24"/>
                  </a:lnTo>
                  <a:lnTo>
                    <a:pt x="565" y="21"/>
                  </a:lnTo>
                  <a:lnTo>
                    <a:pt x="567" y="21"/>
                  </a:lnTo>
                  <a:lnTo>
                    <a:pt x="577" y="21"/>
                  </a:lnTo>
                  <a:lnTo>
                    <a:pt x="586" y="21"/>
                  </a:lnTo>
                  <a:lnTo>
                    <a:pt x="619" y="21"/>
                  </a:lnTo>
                  <a:lnTo>
                    <a:pt x="621" y="21"/>
                  </a:lnTo>
                  <a:lnTo>
                    <a:pt x="626" y="21"/>
                  </a:lnTo>
                  <a:lnTo>
                    <a:pt x="626" y="24"/>
                  </a:lnTo>
                  <a:lnTo>
                    <a:pt x="624" y="24"/>
                  </a:lnTo>
                  <a:lnTo>
                    <a:pt x="612" y="26"/>
                  </a:lnTo>
                  <a:lnTo>
                    <a:pt x="605" y="26"/>
                  </a:lnTo>
                  <a:lnTo>
                    <a:pt x="600" y="28"/>
                  </a:lnTo>
                  <a:lnTo>
                    <a:pt x="598" y="28"/>
                  </a:lnTo>
                  <a:lnTo>
                    <a:pt x="603" y="28"/>
                  </a:lnTo>
                  <a:lnTo>
                    <a:pt x="605" y="28"/>
                  </a:lnTo>
                  <a:lnTo>
                    <a:pt x="612" y="28"/>
                  </a:lnTo>
                  <a:lnTo>
                    <a:pt x="631" y="26"/>
                  </a:lnTo>
                  <a:lnTo>
                    <a:pt x="638" y="26"/>
                  </a:lnTo>
                  <a:lnTo>
                    <a:pt x="645" y="26"/>
                  </a:lnTo>
                  <a:lnTo>
                    <a:pt x="647" y="24"/>
                  </a:lnTo>
                  <a:lnTo>
                    <a:pt x="645" y="24"/>
                  </a:lnTo>
                  <a:lnTo>
                    <a:pt x="643" y="21"/>
                  </a:lnTo>
                  <a:lnTo>
                    <a:pt x="645" y="21"/>
                  </a:lnTo>
                  <a:lnTo>
                    <a:pt x="647" y="21"/>
                  </a:lnTo>
                  <a:lnTo>
                    <a:pt x="657" y="21"/>
                  </a:lnTo>
                  <a:lnTo>
                    <a:pt x="669" y="21"/>
                  </a:lnTo>
                  <a:lnTo>
                    <a:pt x="671" y="21"/>
                  </a:lnTo>
                  <a:lnTo>
                    <a:pt x="673" y="21"/>
                  </a:lnTo>
                  <a:lnTo>
                    <a:pt x="676" y="24"/>
                  </a:lnTo>
                  <a:lnTo>
                    <a:pt x="676" y="26"/>
                  </a:lnTo>
                  <a:lnTo>
                    <a:pt x="673" y="26"/>
                  </a:lnTo>
                  <a:lnTo>
                    <a:pt x="673" y="28"/>
                  </a:lnTo>
                  <a:lnTo>
                    <a:pt x="671" y="28"/>
                  </a:lnTo>
                  <a:lnTo>
                    <a:pt x="669" y="31"/>
                  </a:lnTo>
                  <a:lnTo>
                    <a:pt x="666" y="31"/>
                  </a:lnTo>
                  <a:lnTo>
                    <a:pt x="664" y="31"/>
                  </a:lnTo>
                  <a:lnTo>
                    <a:pt x="659" y="31"/>
                  </a:lnTo>
                  <a:lnTo>
                    <a:pt x="662" y="31"/>
                  </a:lnTo>
                  <a:lnTo>
                    <a:pt x="666" y="31"/>
                  </a:lnTo>
                  <a:lnTo>
                    <a:pt x="659" y="33"/>
                  </a:lnTo>
                  <a:lnTo>
                    <a:pt x="655" y="36"/>
                  </a:lnTo>
                  <a:lnTo>
                    <a:pt x="652" y="38"/>
                  </a:lnTo>
                  <a:lnTo>
                    <a:pt x="647" y="38"/>
                  </a:lnTo>
                  <a:lnTo>
                    <a:pt x="647" y="40"/>
                  </a:lnTo>
                  <a:lnTo>
                    <a:pt x="645" y="40"/>
                  </a:lnTo>
                  <a:lnTo>
                    <a:pt x="643" y="40"/>
                  </a:lnTo>
                  <a:lnTo>
                    <a:pt x="643" y="43"/>
                  </a:lnTo>
                  <a:lnTo>
                    <a:pt x="647" y="40"/>
                  </a:lnTo>
                  <a:lnTo>
                    <a:pt x="652" y="40"/>
                  </a:lnTo>
                  <a:lnTo>
                    <a:pt x="657" y="38"/>
                  </a:lnTo>
                  <a:lnTo>
                    <a:pt x="659" y="36"/>
                  </a:lnTo>
                  <a:lnTo>
                    <a:pt x="657" y="36"/>
                  </a:lnTo>
                  <a:lnTo>
                    <a:pt x="666" y="36"/>
                  </a:lnTo>
                  <a:lnTo>
                    <a:pt x="673" y="33"/>
                  </a:lnTo>
                  <a:lnTo>
                    <a:pt x="681" y="31"/>
                  </a:lnTo>
                  <a:lnTo>
                    <a:pt x="685" y="31"/>
                  </a:lnTo>
                  <a:lnTo>
                    <a:pt x="685" y="28"/>
                  </a:lnTo>
                  <a:lnTo>
                    <a:pt x="692" y="28"/>
                  </a:lnTo>
                  <a:lnTo>
                    <a:pt x="695" y="26"/>
                  </a:lnTo>
                  <a:lnTo>
                    <a:pt x="704" y="26"/>
                  </a:lnTo>
                  <a:lnTo>
                    <a:pt x="702" y="26"/>
                  </a:lnTo>
                  <a:lnTo>
                    <a:pt x="702" y="28"/>
                  </a:lnTo>
                  <a:lnTo>
                    <a:pt x="709" y="28"/>
                  </a:lnTo>
                  <a:lnTo>
                    <a:pt x="711" y="26"/>
                  </a:lnTo>
                  <a:lnTo>
                    <a:pt x="718" y="28"/>
                  </a:lnTo>
                  <a:lnTo>
                    <a:pt x="723" y="28"/>
                  </a:lnTo>
                  <a:lnTo>
                    <a:pt x="730" y="28"/>
                  </a:lnTo>
                  <a:lnTo>
                    <a:pt x="733" y="28"/>
                  </a:lnTo>
                  <a:lnTo>
                    <a:pt x="730" y="26"/>
                  </a:lnTo>
                  <a:lnTo>
                    <a:pt x="733" y="26"/>
                  </a:lnTo>
                  <a:lnTo>
                    <a:pt x="735" y="26"/>
                  </a:lnTo>
                  <a:lnTo>
                    <a:pt x="737" y="26"/>
                  </a:lnTo>
                  <a:lnTo>
                    <a:pt x="735" y="26"/>
                  </a:lnTo>
                  <a:lnTo>
                    <a:pt x="735" y="24"/>
                  </a:lnTo>
                  <a:lnTo>
                    <a:pt x="737" y="24"/>
                  </a:lnTo>
                  <a:lnTo>
                    <a:pt x="742" y="26"/>
                  </a:lnTo>
                  <a:lnTo>
                    <a:pt x="740" y="24"/>
                  </a:lnTo>
                  <a:lnTo>
                    <a:pt x="742" y="24"/>
                  </a:lnTo>
                  <a:lnTo>
                    <a:pt x="744" y="24"/>
                  </a:lnTo>
                  <a:lnTo>
                    <a:pt x="747" y="24"/>
                  </a:lnTo>
                  <a:lnTo>
                    <a:pt x="749" y="24"/>
                  </a:lnTo>
                  <a:lnTo>
                    <a:pt x="756" y="24"/>
                  </a:lnTo>
                  <a:lnTo>
                    <a:pt x="758" y="21"/>
                  </a:lnTo>
                  <a:lnTo>
                    <a:pt x="766" y="24"/>
                  </a:lnTo>
                  <a:lnTo>
                    <a:pt x="773" y="21"/>
                  </a:lnTo>
                  <a:lnTo>
                    <a:pt x="777" y="21"/>
                  </a:lnTo>
                  <a:lnTo>
                    <a:pt x="787" y="24"/>
                  </a:lnTo>
                  <a:lnTo>
                    <a:pt x="796" y="24"/>
                  </a:lnTo>
                  <a:lnTo>
                    <a:pt x="803" y="24"/>
                  </a:lnTo>
                  <a:lnTo>
                    <a:pt x="806" y="26"/>
                  </a:lnTo>
                  <a:lnTo>
                    <a:pt x="810" y="26"/>
                  </a:lnTo>
                  <a:lnTo>
                    <a:pt x="808" y="28"/>
                  </a:lnTo>
                  <a:lnTo>
                    <a:pt x="799" y="28"/>
                  </a:lnTo>
                  <a:lnTo>
                    <a:pt x="799" y="31"/>
                  </a:lnTo>
                  <a:lnTo>
                    <a:pt x="796" y="31"/>
                  </a:lnTo>
                  <a:lnTo>
                    <a:pt x="792" y="31"/>
                  </a:lnTo>
                  <a:lnTo>
                    <a:pt x="787" y="33"/>
                  </a:lnTo>
                  <a:lnTo>
                    <a:pt x="789" y="33"/>
                  </a:lnTo>
                  <a:lnTo>
                    <a:pt x="787" y="33"/>
                  </a:lnTo>
                  <a:lnTo>
                    <a:pt x="775" y="33"/>
                  </a:lnTo>
                  <a:lnTo>
                    <a:pt x="773" y="33"/>
                  </a:lnTo>
                  <a:lnTo>
                    <a:pt x="775" y="33"/>
                  </a:lnTo>
                  <a:lnTo>
                    <a:pt x="777" y="36"/>
                  </a:lnTo>
                  <a:lnTo>
                    <a:pt x="780" y="36"/>
                  </a:lnTo>
                  <a:lnTo>
                    <a:pt x="777" y="36"/>
                  </a:lnTo>
                  <a:lnTo>
                    <a:pt x="766" y="36"/>
                  </a:lnTo>
                  <a:lnTo>
                    <a:pt x="763" y="38"/>
                  </a:lnTo>
                  <a:lnTo>
                    <a:pt x="761" y="38"/>
                  </a:lnTo>
                  <a:lnTo>
                    <a:pt x="758" y="38"/>
                  </a:lnTo>
                  <a:lnTo>
                    <a:pt x="740" y="38"/>
                  </a:lnTo>
                  <a:lnTo>
                    <a:pt x="737" y="38"/>
                  </a:lnTo>
                  <a:lnTo>
                    <a:pt x="735" y="38"/>
                  </a:lnTo>
                  <a:lnTo>
                    <a:pt x="733" y="38"/>
                  </a:lnTo>
                  <a:lnTo>
                    <a:pt x="728" y="38"/>
                  </a:lnTo>
                  <a:lnTo>
                    <a:pt x="728" y="40"/>
                  </a:lnTo>
                  <a:lnTo>
                    <a:pt x="723" y="40"/>
                  </a:lnTo>
                  <a:lnTo>
                    <a:pt x="707" y="38"/>
                  </a:lnTo>
                  <a:lnTo>
                    <a:pt x="702" y="40"/>
                  </a:lnTo>
                  <a:lnTo>
                    <a:pt x="699" y="40"/>
                  </a:lnTo>
                  <a:lnTo>
                    <a:pt x="688" y="40"/>
                  </a:lnTo>
                  <a:lnTo>
                    <a:pt x="692" y="40"/>
                  </a:lnTo>
                  <a:lnTo>
                    <a:pt x="695" y="40"/>
                  </a:lnTo>
                  <a:lnTo>
                    <a:pt x="697" y="40"/>
                  </a:lnTo>
                  <a:lnTo>
                    <a:pt x="702" y="40"/>
                  </a:lnTo>
                  <a:lnTo>
                    <a:pt x="704" y="40"/>
                  </a:lnTo>
                  <a:lnTo>
                    <a:pt x="709" y="40"/>
                  </a:lnTo>
                  <a:lnTo>
                    <a:pt x="718" y="40"/>
                  </a:lnTo>
                  <a:lnTo>
                    <a:pt x="728" y="40"/>
                  </a:lnTo>
                  <a:lnTo>
                    <a:pt x="737" y="40"/>
                  </a:lnTo>
                  <a:lnTo>
                    <a:pt x="740" y="40"/>
                  </a:lnTo>
                  <a:lnTo>
                    <a:pt x="744" y="40"/>
                  </a:lnTo>
                  <a:lnTo>
                    <a:pt x="749" y="40"/>
                  </a:lnTo>
                  <a:lnTo>
                    <a:pt x="758" y="40"/>
                  </a:lnTo>
                  <a:lnTo>
                    <a:pt x="756" y="43"/>
                  </a:lnTo>
                  <a:lnTo>
                    <a:pt x="754" y="43"/>
                  </a:lnTo>
                  <a:lnTo>
                    <a:pt x="751" y="43"/>
                  </a:lnTo>
                  <a:lnTo>
                    <a:pt x="751" y="45"/>
                  </a:lnTo>
                  <a:lnTo>
                    <a:pt x="747" y="45"/>
                  </a:lnTo>
                  <a:lnTo>
                    <a:pt x="730" y="45"/>
                  </a:lnTo>
                  <a:lnTo>
                    <a:pt x="721" y="45"/>
                  </a:lnTo>
                  <a:lnTo>
                    <a:pt x="714" y="45"/>
                  </a:lnTo>
                  <a:lnTo>
                    <a:pt x="709" y="45"/>
                  </a:lnTo>
                  <a:lnTo>
                    <a:pt x="707" y="45"/>
                  </a:lnTo>
                  <a:lnTo>
                    <a:pt x="702" y="47"/>
                  </a:lnTo>
                  <a:lnTo>
                    <a:pt x="704" y="47"/>
                  </a:lnTo>
                  <a:lnTo>
                    <a:pt x="702" y="47"/>
                  </a:lnTo>
                  <a:lnTo>
                    <a:pt x="699" y="50"/>
                  </a:lnTo>
                  <a:lnTo>
                    <a:pt x="702" y="50"/>
                  </a:lnTo>
                  <a:lnTo>
                    <a:pt x="704" y="52"/>
                  </a:lnTo>
                  <a:lnTo>
                    <a:pt x="709" y="50"/>
                  </a:lnTo>
                  <a:lnTo>
                    <a:pt x="707" y="50"/>
                  </a:lnTo>
                  <a:lnTo>
                    <a:pt x="709" y="50"/>
                  </a:lnTo>
                  <a:lnTo>
                    <a:pt x="714" y="47"/>
                  </a:lnTo>
                  <a:lnTo>
                    <a:pt x="716" y="47"/>
                  </a:lnTo>
                  <a:lnTo>
                    <a:pt x="721" y="47"/>
                  </a:lnTo>
                  <a:lnTo>
                    <a:pt x="725" y="47"/>
                  </a:lnTo>
                  <a:lnTo>
                    <a:pt x="728" y="47"/>
                  </a:lnTo>
                  <a:lnTo>
                    <a:pt x="735" y="45"/>
                  </a:lnTo>
                  <a:lnTo>
                    <a:pt x="740" y="45"/>
                  </a:lnTo>
                  <a:lnTo>
                    <a:pt x="742" y="47"/>
                  </a:lnTo>
                  <a:lnTo>
                    <a:pt x="740" y="47"/>
                  </a:lnTo>
                  <a:lnTo>
                    <a:pt x="737" y="50"/>
                  </a:lnTo>
                  <a:lnTo>
                    <a:pt x="733" y="52"/>
                  </a:lnTo>
                  <a:lnTo>
                    <a:pt x="728" y="52"/>
                  </a:lnTo>
                  <a:lnTo>
                    <a:pt x="718" y="50"/>
                  </a:lnTo>
                  <a:lnTo>
                    <a:pt x="716" y="52"/>
                  </a:lnTo>
                  <a:lnTo>
                    <a:pt x="714" y="52"/>
                  </a:lnTo>
                  <a:lnTo>
                    <a:pt x="714" y="54"/>
                  </a:lnTo>
                  <a:lnTo>
                    <a:pt x="711" y="54"/>
                  </a:lnTo>
                  <a:lnTo>
                    <a:pt x="714" y="54"/>
                  </a:lnTo>
                  <a:lnTo>
                    <a:pt x="714" y="57"/>
                  </a:lnTo>
                  <a:lnTo>
                    <a:pt x="711" y="59"/>
                  </a:lnTo>
                  <a:lnTo>
                    <a:pt x="714" y="57"/>
                  </a:lnTo>
                  <a:lnTo>
                    <a:pt x="721" y="57"/>
                  </a:lnTo>
                  <a:lnTo>
                    <a:pt x="718" y="59"/>
                  </a:lnTo>
                  <a:lnTo>
                    <a:pt x="718" y="57"/>
                  </a:lnTo>
                  <a:lnTo>
                    <a:pt x="716" y="57"/>
                  </a:lnTo>
                  <a:lnTo>
                    <a:pt x="714" y="59"/>
                  </a:lnTo>
                  <a:lnTo>
                    <a:pt x="709" y="59"/>
                  </a:lnTo>
                  <a:lnTo>
                    <a:pt x="709" y="62"/>
                  </a:lnTo>
                  <a:lnTo>
                    <a:pt x="707" y="64"/>
                  </a:lnTo>
                  <a:lnTo>
                    <a:pt x="702" y="64"/>
                  </a:lnTo>
                  <a:lnTo>
                    <a:pt x="697" y="64"/>
                  </a:lnTo>
                  <a:lnTo>
                    <a:pt x="695" y="64"/>
                  </a:lnTo>
                  <a:lnTo>
                    <a:pt x="692" y="64"/>
                  </a:lnTo>
                  <a:lnTo>
                    <a:pt x="695" y="64"/>
                  </a:lnTo>
                  <a:lnTo>
                    <a:pt x="695" y="66"/>
                  </a:lnTo>
                  <a:lnTo>
                    <a:pt x="690" y="66"/>
                  </a:lnTo>
                  <a:lnTo>
                    <a:pt x="692" y="66"/>
                  </a:lnTo>
                  <a:lnTo>
                    <a:pt x="695" y="66"/>
                  </a:lnTo>
                  <a:lnTo>
                    <a:pt x="692" y="69"/>
                  </a:lnTo>
                  <a:lnTo>
                    <a:pt x="690" y="71"/>
                  </a:lnTo>
                  <a:lnTo>
                    <a:pt x="690" y="73"/>
                  </a:lnTo>
                  <a:lnTo>
                    <a:pt x="688" y="76"/>
                  </a:lnTo>
                  <a:lnTo>
                    <a:pt x="685" y="76"/>
                  </a:lnTo>
                  <a:lnTo>
                    <a:pt x="683" y="78"/>
                  </a:lnTo>
                  <a:lnTo>
                    <a:pt x="685" y="78"/>
                  </a:lnTo>
                  <a:lnTo>
                    <a:pt x="688" y="78"/>
                  </a:lnTo>
                  <a:lnTo>
                    <a:pt x="695" y="76"/>
                  </a:lnTo>
                  <a:lnTo>
                    <a:pt x="697" y="76"/>
                  </a:lnTo>
                  <a:lnTo>
                    <a:pt x="699" y="76"/>
                  </a:lnTo>
                  <a:lnTo>
                    <a:pt x="704" y="76"/>
                  </a:lnTo>
                  <a:lnTo>
                    <a:pt x="718" y="78"/>
                  </a:lnTo>
                  <a:lnTo>
                    <a:pt x="721" y="78"/>
                  </a:lnTo>
                  <a:lnTo>
                    <a:pt x="721" y="80"/>
                  </a:lnTo>
                  <a:lnTo>
                    <a:pt x="718" y="80"/>
                  </a:lnTo>
                  <a:lnTo>
                    <a:pt x="711" y="78"/>
                  </a:lnTo>
                  <a:lnTo>
                    <a:pt x="704" y="78"/>
                  </a:lnTo>
                  <a:lnTo>
                    <a:pt x="699" y="78"/>
                  </a:lnTo>
                  <a:lnTo>
                    <a:pt x="697" y="78"/>
                  </a:lnTo>
                  <a:lnTo>
                    <a:pt x="699" y="80"/>
                  </a:lnTo>
                  <a:lnTo>
                    <a:pt x="707" y="80"/>
                  </a:lnTo>
                  <a:lnTo>
                    <a:pt x="702" y="80"/>
                  </a:lnTo>
                  <a:lnTo>
                    <a:pt x="699" y="80"/>
                  </a:lnTo>
                  <a:lnTo>
                    <a:pt x="704" y="83"/>
                  </a:lnTo>
                  <a:lnTo>
                    <a:pt x="707" y="83"/>
                  </a:lnTo>
                  <a:lnTo>
                    <a:pt x="699" y="83"/>
                  </a:lnTo>
                  <a:lnTo>
                    <a:pt x="711" y="83"/>
                  </a:lnTo>
                  <a:lnTo>
                    <a:pt x="716" y="83"/>
                  </a:lnTo>
                  <a:lnTo>
                    <a:pt x="716" y="85"/>
                  </a:lnTo>
                  <a:lnTo>
                    <a:pt x="721" y="85"/>
                  </a:lnTo>
                  <a:lnTo>
                    <a:pt x="721" y="83"/>
                  </a:lnTo>
                  <a:lnTo>
                    <a:pt x="723" y="83"/>
                  </a:lnTo>
                  <a:lnTo>
                    <a:pt x="730" y="83"/>
                  </a:lnTo>
                  <a:lnTo>
                    <a:pt x="733" y="83"/>
                  </a:lnTo>
                  <a:lnTo>
                    <a:pt x="733" y="88"/>
                  </a:lnTo>
                  <a:lnTo>
                    <a:pt x="733" y="90"/>
                  </a:lnTo>
                  <a:lnTo>
                    <a:pt x="728" y="90"/>
                  </a:lnTo>
                  <a:lnTo>
                    <a:pt x="718" y="90"/>
                  </a:lnTo>
                  <a:lnTo>
                    <a:pt x="711" y="90"/>
                  </a:lnTo>
                  <a:lnTo>
                    <a:pt x="702" y="88"/>
                  </a:lnTo>
                  <a:lnTo>
                    <a:pt x="685" y="88"/>
                  </a:lnTo>
                  <a:lnTo>
                    <a:pt x="699" y="90"/>
                  </a:lnTo>
                  <a:lnTo>
                    <a:pt x="697" y="90"/>
                  </a:lnTo>
                  <a:lnTo>
                    <a:pt x="688" y="90"/>
                  </a:lnTo>
                  <a:lnTo>
                    <a:pt x="685" y="90"/>
                  </a:lnTo>
                  <a:lnTo>
                    <a:pt x="697" y="90"/>
                  </a:lnTo>
                  <a:lnTo>
                    <a:pt x="692" y="90"/>
                  </a:lnTo>
                  <a:lnTo>
                    <a:pt x="690" y="92"/>
                  </a:lnTo>
                  <a:lnTo>
                    <a:pt x="685" y="92"/>
                  </a:lnTo>
                  <a:lnTo>
                    <a:pt x="683" y="92"/>
                  </a:lnTo>
                  <a:lnTo>
                    <a:pt x="681" y="90"/>
                  </a:lnTo>
                  <a:lnTo>
                    <a:pt x="676" y="90"/>
                  </a:lnTo>
                  <a:lnTo>
                    <a:pt x="676" y="92"/>
                  </a:lnTo>
                  <a:lnTo>
                    <a:pt x="671" y="92"/>
                  </a:lnTo>
                  <a:lnTo>
                    <a:pt x="676" y="95"/>
                  </a:lnTo>
                  <a:lnTo>
                    <a:pt x="678" y="95"/>
                  </a:lnTo>
                  <a:lnTo>
                    <a:pt x="681" y="95"/>
                  </a:lnTo>
                  <a:lnTo>
                    <a:pt x="683" y="95"/>
                  </a:lnTo>
                  <a:lnTo>
                    <a:pt x="681" y="95"/>
                  </a:lnTo>
                  <a:lnTo>
                    <a:pt x="683" y="95"/>
                  </a:lnTo>
                  <a:lnTo>
                    <a:pt x="676" y="95"/>
                  </a:lnTo>
                  <a:lnTo>
                    <a:pt x="673" y="95"/>
                  </a:lnTo>
                  <a:lnTo>
                    <a:pt x="678" y="97"/>
                  </a:lnTo>
                  <a:lnTo>
                    <a:pt x="685" y="97"/>
                  </a:lnTo>
                  <a:lnTo>
                    <a:pt x="685" y="99"/>
                  </a:lnTo>
                  <a:lnTo>
                    <a:pt x="690" y="99"/>
                  </a:lnTo>
                  <a:lnTo>
                    <a:pt x="692" y="99"/>
                  </a:lnTo>
                  <a:lnTo>
                    <a:pt x="692" y="97"/>
                  </a:lnTo>
                  <a:lnTo>
                    <a:pt x="695" y="99"/>
                  </a:lnTo>
                  <a:lnTo>
                    <a:pt x="697" y="99"/>
                  </a:lnTo>
                  <a:lnTo>
                    <a:pt x="699" y="99"/>
                  </a:lnTo>
                  <a:lnTo>
                    <a:pt x="695" y="97"/>
                  </a:lnTo>
                  <a:lnTo>
                    <a:pt x="702" y="99"/>
                  </a:lnTo>
                  <a:lnTo>
                    <a:pt x="707" y="99"/>
                  </a:lnTo>
                  <a:lnTo>
                    <a:pt x="709" y="99"/>
                  </a:lnTo>
                  <a:lnTo>
                    <a:pt x="711" y="99"/>
                  </a:lnTo>
                  <a:lnTo>
                    <a:pt x="711" y="102"/>
                  </a:lnTo>
                  <a:lnTo>
                    <a:pt x="707" y="102"/>
                  </a:lnTo>
                  <a:lnTo>
                    <a:pt x="704" y="102"/>
                  </a:lnTo>
                  <a:lnTo>
                    <a:pt x="699" y="102"/>
                  </a:lnTo>
                  <a:lnTo>
                    <a:pt x="695" y="102"/>
                  </a:lnTo>
                  <a:lnTo>
                    <a:pt x="699" y="102"/>
                  </a:lnTo>
                  <a:lnTo>
                    <a:pt x="702" y="102"/>
                  </a:lnTo>
                  <a:lnTo>
                    <a:pt x="704" y="102"/>
                  </a:lnTo>
                  <a:lnTo>
                    <a:pt x="707" y="102"/>
                  </a:lnTo>
                  <a:lnTo>
                    <a:pt x="711" y="104"/>
                  </a:lnTo>
                  <a:lnTo>
                    <a:pt x="714" y="104"/>
                  </a:lnTo>
                  <a:lnTo>
                    <a:pt x="714" y="106"/>
                  </a:lnTo>
                  <a:lnTo>
                    <a:pt x="716" y="109"/>
                  </a:lnTo>
                  <a:lnTo>
                    <a:pt x="716" y="111"/>
                  </a:lnTo>
                  <a:lnTo>
                    <a:pt x="714" y="114"/>
                  </a:lnTo>
                  <a:lnTo>
                    <a:pt x="711" y="114"/>
                  </a:lnTo>
                  <a:lnTo>
                    <a:pt x="709" y="114"/>
                  </a:lnTo>
                  <a:lnTo>
                    <a:pt x="707" y="111"/>
                  </a:lnTo>
                  <a:lnTo>
                    <a:pt x="683" y="106"/>
                  </a:lnTo>
                  <a:lnTo>
                    <a:pt x="688" y="109"/>
                  </a:lnTo>
                  <a:lnTo>
                    <a:pt x="681" y="109"/>
                  </a:lnTo>
                  <a:lnTo>
                    <a:pt x="683" y="109"/>
                  </a:lnTo>
                  <a:lnTo>
                    <a:pt x="688" y="109"/>
                  </a:lnTo>
                  <a:lnTo>
                    <a:pt x="692" y="111"/>
                  </a:lnTo>
                  <a:lnTo>
                    <a:pt x="699" y="111"/>
                  </a:lnTo>
                  <a:lnTo>
                    <a:pt x="699" y="114"/>
                  </a:lnTo>
                  <a:lnTo>
                    <a:pt x="697" y="114"/>
                  </a:lnTo>
                  <a:lnTo>
                    <a:pt x="690" y="114"/>
                  </a:lnTo>
                  <a:lnTo>
                    <a:pt x="688" y="116"/>
                  </a:lnTo>
                  <a:lnTo>
                    <a:pt x="690" y="114"/>
                  </a:lnTo>
                  <a:lnTo>
                    <a:pt x="692" y="114"/>
                  </a:lnTo>
                  <a:lnTo>
                    <a:pt x="697" y="114"/>
                  </a:lnTo>
                  <a:lnTo>
                    <a:pt x="697" y="116"/>
                  </a:lnTo>
                  <a:lnTo>
                    <a:pt x="697" y="118"/>
                  </a:lnTo>
                  <a:lnTo>
                    <a:pt x="695" y="118"/>
                  </a:lnTo>
                  <a:lnTo>
                    <a:pt x="699" y="118"/>
                  </a:lnTo>
                  <a:lnTo>
                    <a:pt x="707" y="121"/>
                  </a:lnTo>
                  <a:lnTo>
                    <a:pt x="709" y="121"/>
                  </a:lnTo>
                  <a:lnTo>
                    <a:pt x="716" y="118"/>
                  </a:lnTo>
                  <a:lnTo>
                    <a:pt x="716" y="121"/>
                  </a:lnTo>
                  <a:lnTo>
                    <a:pt x="718" y="121"/>
                  </a:lnTo>
                  <a:lnTo>
                    <a:pt x="721" y="123"/>
                  </a:lnTo>
                  <a:lnTo>
                    <a:pt x="714" y="125"/>
                  </a:lnTo>
                  <a:lnTo>
                    <a:pt x="707" y="125"/>
                  </a:lnTo>
                  <a:lnTo>
                    <a:pt x="704" y="123"/>
                  </a:lnTo>
                  <a:lnTo>
                    <a:pt x="699" y="123"/>
                  </a:lnTo>
                  <a:lnTo>
                    <a:pt x="697" y="123"/>
                  </a:lnTo>
                  <a:lnTo>
                    <a:pt x="692" y="121"/>
                  </a:lnTo>
                  <a:lnTo>
                    <a:pt x="685" y="123"/>
                  </a:lnTo>
                  <a:lnTo>
                    <a:pt x="683" y="121"/>
                  </a:lnTo>
                  <a:lnTo>
                    <a:pt x="681" y="121"/>
                  </a:lnTo>
                  <a:lnTo>
                    <a:pt x="681" y="123"/>
                  </a:lnTo>
                  <a:lnTo>
                    <a:pt x="683" y="123"/>
                  </a:lnTo>
                  <a:lnTo>
                    <a:pt x="673" y="125"/>
                  </a:lnTo>
                  <a:lnTo>
                    <a:pt x="678" y="125"/>
                  </a:lnTo>
                  <a:lnTo>
                    <a:pt x="681" y="125"/>
                  </a:lnTo>
                  <a:lnTo>
                    <a:pt x="676" y="125"/>
                  </a:lnTo>
                  <a:lnTo>
                    <a:pt x="678" y="128"/>
                  </a:lnTo>
                  <a:lnTo>
                    <a:pt x="676" y="128"/>
                  </a:lnTo>
                  <a:lnTo>
                    <a:pt x="681" y="128"/>
                  </a:lnTo>
                  <a:lnTo>
                    <a:pt x="685" y="128"/>
                  </a:lnTo>
                  <a:lnTo>
                    <a:pt x="688" y="128"/>
                  </a:lnTo>
                  <a:lnTo>
                    <a:pt x="692" y="130"/>
                  </a:lnTo>
                  <a:lnTo>
                    <a:pt x="699" y="130"/>
                  </a:lnTo>
                  <a:lnTo>
                    <a:pt x="704" y="130"/>
                  </a:lnTo>
                  <a:lnTo>
                    <a:pt x="702" y="130"/>
                  </a:lnTo>
                  <a:lnTo>
                    <a:pt x="702" y="132"/>
                  </a:lnTo>
                  <a:lnTo>
                    <a:pt x="699" y="135"/>
                  </a:lnTo>
                  <a:lnTo>
                    <a:pt x="702" y="135"/>
                  </a:lnTo>
                  <a:lnTo>
                    <a:pt x="699" y="135"/>
                  </a:lnTo>
                  <a:lnTo>
                    <a:pt x="692" y="135"/>
                  </a:lnTo>
                  <a:lnTo>
                    <a:pt x="690" y="135"/>
                  </a:lnTo>
                  <a:lnTo>
                    <a:pt x="685" y="137"/>
                  </a:lnTo>
                  <a:lnTo>
                    <a:pt x="681" y="137"/>
                  </a:lnTo>
                  <a:lnTo>
                    <a:pt x="678" y="137"/>
                  </a:lnTo>
                  <a:lnTo>
                    <a:pt x="676" y="137"/>
                  </a:lnTo>
                  <a:lnTo>
                    <a:pt x="666" y="137"/>
                  </a:lnTo>
                  <a:lnTo>
                    <a:pt x="659" y="135"/>
                  </a:lnTo>
                  <a:lnTo>
                    <a:pt x="655" y="132"/>
                  </a:lnTo>
                  <a:lnTo>
                    <a:pt x="655" y="130"/>
                  </a:lnTo>
                  <a:lnTo>
                    <a:pt x="652" y="130"/>
                  </a:lnTo>
                  <a:lnTo>
                    <a:pt x="650" y="132"/>
                  </a:lnTo>
                  <a:lnTo>
                    <a:pt x="647" y="135"/>
                  </a:lnTo>
                  <a:lnTo>
                    <a:pt x="645" y="135"/>
                  </a:lnTo>
                  <a:lnTo>
                    <a:pt x="640" y="132"/>
                  </a:lnTo>
                  <a:lnTo>
                    <a:pt x="643" y="135"/>
                  </a:lnTo>
                  <a:lnTo>
                    <a:pt x="636" y="137"/>
                  </a:lnTo>
                  <a:lnTo>
                    <a:pt x="633" y="137"/>
                  </a:lnTo>
                  <a:lnTo>
                    <a:pt x="629" y="137"/>
                  </a:lnTo>
                  <a:lnTo>
                    <a:pt x="624" y="137"/>
                  </a:lnTo>
                  <a:lnTo>
                    <a:pt x="621" y="137"/>
                  </a:lnTo>
                  <a:lnTo>
                    <a:pt x="614" y="137"/>
                  </a:lnTo>
                  <a:lnTo>
                    <a:pt x="621" y="137"/>
                  </a:lnTo>
                  <a:lnTo>
                    <a:pt x="619" y="140"/>
                  </a:lnTo>
                  <a:lnTo>
                    <a:pt x="614" y="140"/>
                  </a:lnTo>
                  <a:lnTo>
                    <a:pt x="617" y="140"/>
                  </a:lnTo>
                  <a:lnTo>
                    <a:pt x="619" y="140"/>
                  </a:lnTo>
                  <a:lnTo>
                    <a:pt x="626" y="140"/>
                  </a:lnTo>
                  <a:lnTo>
                    <a:pt x="631" y="140"/>
                  </a:lnTo>
                  <a:lnTo>
                    <a:pt x="633" y="140"/>
                  </a:lnTo>
                  <a:lnTo>
                    <a:pt x="638" y="140"/>
                  </a:lnTo>
                  <a:lnTo>
                    <a:pt x="640" y="142"/>
                  </a:lnTo>
                  <a:lnTo>
                    <a:pt x="638" y="142"/>
                  </a:lnTo>
                  <a:lnTo>
                    <a:pt x="633" y="144"/>
                  </a:lnTo>
                  <a:lnTo>
                    <a:pt x="631" y="144"/>
                  </a:lnTo>
                  <a:lnTo>
                    <a:pt x="626" y="144"/>
                  </a:lnTo>
                  <a:lnTo>
                    <a:pt x="619" y="144"/>
                  </a:lnTo>
                  <a:lnTo>
                    <a:pt x="621" y="144"/>
                  </a:lnTo>
                  <a:lnTo>
                    <a:pt x="619" y="144"/>
                  </a:lnTo>
                  <a:lnTo>
                    <a:pt x="617" y="147"/>
                  </a:lnTo>
                  <a:lnTo>
                    <a:pt x="621" y="144"/>
                  </a:lnTo>
                  <a:lnTo>
                    <a:pt x="621" y="147"/>
                  </a:lnTo>
                  <a:lnTo>
                    <a:pt x="626" y="147"/>
                  </a:lnTo>
                  <a:lnTo>
                    <a:pt x="631" y="144"/>
                  </a:lnTo>
                  <a:lnTo>
                    <a:pt x="636" y="144"/>
                  </a:lnTo>
                  <a:lnTo>
                    <a:pt x="643" y="14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69" name="Freeform 890"/>
            <p:cNvSpPr>
              <a:spLocks/>
            </p:cNvSpPr>
            <p:nvPr/>
          </p:nvSpPr>
          <p:spPr bwMode="auto">
            <a:xfrm>
              <a:off x="2138" y="1090"/>
              <a:ext cx="24" cy="2"/>
            </a:xfrm>
            <a:custGeom>
              <a:avLst/>
              <a:gdLst>
                <a:gd name="T0" fmla="*/ 0 w 21"/>
                <a:gd name="T1" fmla="*/ 0 h 2"/>
                <a:gd name="T2" fmla="*/ 2147483647 w 21"/>
                <a:gd name="T3" fmla="*/ 0 h 2"/>
                <a:gd name="T4" fmla="*/ 2147483647 w 21"/>
                <a:gd name="T5" fmla="*/ 2147482112 h 2"/>
                <a:gd name="T6" fmla="*/ 2147483647 w 21"/>
                <a:gd name="T7" fmla="*/ 2147482112 h 2"/>
                <a:gd name="T8" fmla="*/ 2147483647 w 21"/>
                <a:gd name="T9" fmla="*/ 2147482112 h 2"/>
                <a:gd name="T10" fmla="*/ 2147483647 w 21"/>
                <a:gd name="T11" fmla="*/ 2147482112 h 2"/>
                <a:gd name="T12" fmla="*/ 2147483647 w 21"/>
                <a:gd name="T13" fmla="*/ 2147482112 h 2"/>
                <a:gd name="T14" fmla="*/ 2147483647 w 21"/>
                <a:gd name="T15" fmla="*/ 2147482112 h 2"/>
                <a:gd name="T16" fmla="*/ 0 w 21"/>
                <a:gd name="T17" fmla="*/ 0 h 2"/>
                <a:gd name="T18" fmla="*/ 0 w 21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"/>
                <a:gd name="T32" fmla="*/ 21 w 21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6" y="2"/>
                  </a:lnTo>
                  <a:lnTo>
                    <a:pt x="21" y="2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4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70" name="Freeform 891"/>
            <p:cNvSpPr>
              <a:spLocks/>
            </p:cNvSpPr>
            <p:nvPr/>
          </p:nvSpPr>
          <p:spPr bwMode="auto">
            <a:xfrm>
              <a:off x="2138" y="1090"/>
              <a:ext cx="24" cy="2"/>
            </a:xfrm>
            <a:custGeom>
              <a:avLst/>
              <a:gdLst>
                <a:gd name="T0" fmla="*/ 0 w 21"/>
                <a:gd name="T1" fmla="*/ 0 h 2"/>
                <a:gd name="T2" fmla="*/ 2147483647 w 21"/>
                <a:gd name="T3" fmla="*/ 0 h 2"/>
                <a:gd name="T4" fmla="*/ 2147483647 w 21"/>
                <a:gd name="T5" fmla="*/ 2147482112 h 2"/>
                <a:gd name="T6" fmla="*/ 2147483647 w 21"/>
                <a:gd name="T7" fmla="*/ 2147482112 h 2"/>
                <a:gd name="T8" fmla="*/ 2147483647 w 21"/>
                <a:gd name="T9" fmla="*/ 2147482112 h 2"/>
                <a:gd name="T10" fmla="*/ 2147483647 w 21"/>
                <a:gd name="T11" fmla="*/ 2147482112 h 2"/>
                <a:gd name="T12" fmla="*/ 2147483647 w 21"/>
                <a:gd name="T13" fmla="*/ 2147482112 h 2"/>
                <a:gd name="T14" fmla="*/ 2147483647 w 21"/>
                <a:gd name="T15" fmla="*/ 2147482112 h 2"/>
                <a:gd name="T16" fmla="*/ 0 w 21"/>
                <a:gd name="T17" fmla="*/ 0 h 2"/>
                <a:gd name="T18" fmla="*/ 0 w 21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"/>
                <a:gd name="T32" fmla="*/ 21 w 21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6" y="2"/>
                  </a:lnTo>
                  <a:lnTo>
                    <a:pt x="21" y="2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71" name="Freeform 892"/>
            <p:cNvSpPr>
              <a:spLocks/>
            </p:cNvSpPr>
            <p:nvPr/>
          </p:nvSpPr>
          <p:spPr bwMode="auto">
            <a:xfrm>
              <a:off x="2150" y="1090"/>
              <a:ext cx="21" cy="2"/>
            </a:xfrm>
            <a:custGeom>
              <a:avLst/>
              <a:gdLst>
                <a:gd name="T0" fmla="*/ 0 w 17"/>
                <a:gd name="T1" fmla="*/ 0 h 2"/>
                <a:gd name="T2" fmla="*/ 0 w 17"/>
                <a:gd name="T3" fmla="*/ 0 h 2"/>
                <a:gd name="T4" fmla="*/ 2147483647 w 17"/>
                <a:gd name="T5" fmla="*/ 0 h 2"/>
                <a:gd name="T6" fmla="*/ 2147483647 w 17"/>
                <a:gd name="T7" fmla="*/ 2147482112 h 2"/>
                <a:gd name="T8" fmla="*/ 2147483647 w 17"/>
                <a:gd name="T9" fmla="*/ 2147482112 h 2"/>
                <a:gd name="T10" fmla="*/ 2147483647 w 17"/>
                <a:gd name="T11" fmla="*/ 2147482112 h 2"/>
                <a:gd name="T12" fmla="*/ 2147483647 w 17"/>
                <a:gd name="T13" fmla="*/ 2147482112 h 2"/>
                <a:gd name="T14" fmla="*/ 2147483647 w 17"/>
                <a:gd name="T15" fmla="*/ 2147482112 h 2"/>
                <a:gd name="T16" fmla="*/ 0 w 17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"/>
                <a:gd name="T29" fmla="*/ 17 w 17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">
                  <a:moveTo>
                    <a:pt x="0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7" y="2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72" name="Freeform 893"/>
            <p:cNvSpPr>
              <a:spLocks/>
            </p:cNvSpPr>
            <p:nvPr/>
          </p:nvSpPr>
          <p:spPr bwMode="auto">
            <a:xfrm>
              <a:off x="2150" y="1090"/>
              <a:ext cx="21" cy="2"/>
            </a:xfrm>
            <a:custGeom>
              <a:avLst/>
              <a:gdLst>
                <a:gd name="T0" fmla="*/ 0 w 17"/>
                <a:gd name="T1" fmla="*/ 0 h 2"/>
                <a:gd name="T2" fmla="*/ 0 w 17"/>
                <a:gd name="T3" fmla="*/ 0 h 2"/>
                <a:gd name="T4" fmla="*/ 2147483647 w 17"/>
                <a:gd name="T5" fmla="*/ 0 h 2"/>
                <a:gd name="T6" fmla="*/ 2147483647 w 17"/>
                <a:gd name="T7" fmla="*/ 2147482112 h 2"/>
                <a:gd name="T8" fmla="*/ 2147483647 w 17"/>
                <a:gd name="T9" fmla="*/ 2147482112 h 2"/>
                <a:gd name="T10" fmla="*/ 2147483647 w 17"/>
                <a:gd name="T11" fmla="*/ 2147482112 h 2"/>
                <a:gd name="T12" fmla="*/ 2147483647 w 17"/>
                <a:gd name="T13" fmla="*/ 2147482112 h 2"/>
                <a:gd name="T14" fmla="*/ 2147483647 w 17"/>
                <a:gd name="T15" fmla="*/ 2147482112 h 2"/>
                <a:gd name="T16" fmla="*/ 0 w 17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"/>
                <a:gd name="T29" fmla="*/ 17 w 17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">
                  <a:moveTo>
                    <a:pt x="0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7" y="2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73" name="Freeform 894"/>
            <p:cNvSpPr>
              <a:spLocks/>
            </p:cNvSpPr>
            <p:nvPr/>
          </p:nvSpPr>
          <p:spPr bwMode="auto">
            <a:xfrm>
              <a:off x="2489" y="1133"/>
              <a:ext cx="14" cy="2"/>
            </a:xfrm>
            <a:custGeom>
              <a:avLst/>
              <a:gdLst>
                <a:gd name="T0" fmla="*/ 2147483647 w 12"/>
                <a:gd name="T1" fmla="*/ 0 h 2"/>
                <a:gd name="T2" fmla="*/ 2147483647 w 12"/>
                <a:gd name="T3" fmla="*/ 0 h 2"/>
                <a:gd name="T4" fmla="*/ 2147483647 w 12"/>
                <a:gd name="T5" fmla="*/ 0 h 2"/>
                <a:gd name="T6" fmla="*/ 2147483647 w 12"/>
                <a:gd name="T7" fmla="*/ 0 h 2"/>
                <a:gd name="T8" fmla="*/ 2147483647 w 12"/>
                <a:gd name="T9" fmla="*/ 2147482112 h 2"/>
                <a:gd name="T10" fmla="*/ 0 w 12"/>
                <a:gd name="T11" fmla="*/ 2147482112 h 2"/>
                <a:gd name="T12" fmla="*/ 0 w 12"/>
                <a:gd name="T13" fmla="*/ 2147482112 h 2"/>
                <a:gd name="T14" fmla="*/ 0 w 12"/>
                <a:gd name="T15" fmla="*/ 0 h 2"/>
                <a:gd name="T16" fmla="*/ 2147483647 w 12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2"/>
                <a:gd name="T29" fmla="*/ 12 w 12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2">
                  <a:moveTo>
                    <a:pt x="5" y="0"/>
                  </a:moveTo>
                  <a:lnTo>
                    <a:pt x="7" y="0"/>
                  </a:lnTo>
                  <a:lnTo>
                    <a:pt x="12" y="0"/>
                  </a:lnTo>
                  <a:lnTo>
                    <a:pt x="7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74" name="Freeform 895"/>
            <p:cNvSpPr>
              <a:spLocks/>
            </p:cNvSpPr>
            <p:nvPr/>
          </p:nvSpPr>
          <p:spPr bwMode="auto">
            <a:xfrm>
              <a:off x="2489" y="1133"/>
              <a:ext cx="14" cy="2"/>
            </a:xfrm>
            <a:custGeom>
              <a:avLst/>
              <a:gdLst>
                <a:gd name="T0" fmla="*/ 2147483647 w 12"/>
                <a:gd name="T1" fmla="*/ 0 h 2"/>
                <a:gd name="T2" fmla="*/ 2147483647 w 12"/>
                <a:gd name="T3" fmla="*/ 0 h 2"/>
                <a:gd name="T4" fmla="*/ 2147483647 w 12"/>
                <a:gd name="T5" fmla="*/ 0 h 2"/>
                <a:gd name="T6" fmla="*/ 2147483647 w 12"/>
                <a:gd name="T7" fmla="*/ 0 h 2"/>
                <a:gd name="T8" fmla="*/ 2147483647 w 12"/>
                <a:gd name="T9" fmla="*/ 2147482112 h 2"/>
                <a:gd name="T10" fmla="*/ 0 w 12"/>
                <a:gd name="T11" fmla="*/ 2147482112 h 2"/>
                <a:gd name="T12" fmla="*/ 0 w 12"/>
                <a:gd name="T13" fmla="*/ 2147482112 h 2"/>
                <a:gd name="T14" fmla="*/ 0 w 12"/>
                <a:gd name="T15" fmla="*/ 0 h 2"/>
                <a:gd name="T16" fmla="*/ 2147483647 w 12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2"/>
                <a:gd name="T29" fmla="*/ 12 w 12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2">
                  <a:moveTo>
                    <a:pt x="5" y="0"/>
                  </a:moveTo>
                  <a:lnTo>
                    <a:pt x="7" y="0"/>
                  </a:lnTo>
                  <a:lnTo>
                    <a:pt x="12" y="0"/>
                  </a:lnTo>
                  <a:lnTo>
                    <a:pt x="7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75" name="Freeform 896"/>
            <p:cNvSpPr>
              <a:spLocks/>
            </p:cNvSpPr>
            <p:nvPr/>
          </p:nvSpPr>
          <p:spPr bwMode="auto">
            <a:xfrm>
              <a:off x="1728" y="1175"/>
              <a:ext cx="47" cy="3"/>
            </a:xfrm>
            <a:custGeom>
              <a:avLst/>
              <a:gdLst>
                <a:gd name="T0" fmla="*/ 0 w 40"/>
                <a:gd name="T1" fmla="*/ 2147483647 h 2"/>
                <a:gd name="T2" fmla="*/ 0 w 40"/>
                <a:gd name="T3" fmla="*/ 2147483647 h 2"/>
                <a:gd name="T4" fmla="*/ 2147483647 w 40"/>
                <a:gd name="T5" fmla="*/ 0 h 2"/>
                <a:gd name="T6" fmla="*/ 2147483647 w 40"/>
                <a:gd name="T7" fmla="*/ 0 h 2"/>
                <a:gd name="T8" fmla="*/ 2147483647 w 40"/>
                <a:gd name="T9" fmla="*/ 0 h 2"/>
                <a:gd name="T10" fmla="*/ 2147483647 w 40"/>
                <a:gd name="T11" fmla="*/ 0 h 2"/>
                <a:gd name="T12" fmla="*/ 2147483647 w 40"/>
                <a:gd name="T13" fmla="*/ 0 h 2"/>
                <a:gd name="T14" fmla="*/ 2147483647 w 40"/>
                <a:gd name="T15" fmla="*/ 0 h 2"/>
                <a:gd name="T16" fmla="*/ 2147483647 w 40"/>
                <a:gd name="T17" fmla="*/ 2147483647 h 2"/>
                <a:gd name="T18" fmla="*/ 2147483647 w 40"/>
                <a:gd name="T19" fmla="*/ 2147483647 h 2"/>
                <a:gd name="T20" fmla="*/ 2147483647 w 40"/>
                <a:gd name="T21" fmla="*/ 2147483647 h 2"/>
                <a:gd name="T22" fmla="*/ 2147483647 w 40"/>
                <a:gd name="T23" fmla="*/ 2147483647 h 2"/>
                <a:gd name="T24" fmla="*/ 2147483647 w 40"/>
                <a:gd name="T25" fmla="*/ 2147483647 h 2"/>
                <a:gd name="T26" fmla="*/ 2147483647 w 40"/>
                <a:gd name="T27" fmla="*/ 2147483647 h 2"/>
                <a:gd name="T28" fmla="*/ 2147483647 w 40"/>
                <a:gd name="T29" fmla="*/ 2147483647 h 2"/>
                <a:gd name="T30" fmla="*/ 0 w 40"/>
                <a:gd name="T31" fmla="*/ 2147483647 h 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0"/>
                <a:gd name="T49" fmla="*/ 0 h 2"/>
                <a:gd name="T50" fmla="*/ 40 w 40"/>
                <a:gd name="T51" fmla="*/ 2 h 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0" h="2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40" y="2"/>
                  </a:lnTo>
                  <a:lnTo>
                    <a:pt x="35" y="2"/>
                  </a:lnTo>
                  <a:lnTo>
                    <a:pt x="30" y="2"/>
                  </a:lnTo>
                  <a:lnTo>
                    <a:pt x="16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76" name="Freeform 897"/>
            <p:cNvSpPr>
              <a:spLocks/>
            </p:cNvSpPr>
            <p:nvPr/>
          </p:nvSpPr>
          <p:spPr bwMode="auto">
            <a:xfrm>
              <a:off x="1728" y="1175"/>
              <a:ext cx="47" cy="3"/>
            </a:xfrm>
            <a:custGeom>
              <a:avLst/>
              <a:gdLst>
                <a:gd name="T0" fmla="*/ 0 w 40"/>
                <a:gd name="T1" fmla="*/ 2147483647 h 2"/>
                <a:gd name="T2" fmla="*/ 0 w 40"/>
                <a:gd name="T3" fmla="*/ 2147483647 h 2"/>
                <a:gd name="T4" fmla="*/ 2147483647 w 40"/>
                <a:gd name="T5" fmla="*/ 0 h 2"/>
                <a:gd name="T6" fmla="*/ 2147483647 w 40"/>
                <a:gd name="T7" fmla="*/ 0 h 2"/>
                <a:gd name="T8" fmla="*/ 2147483647 w 40"/>
                <a:gd name="T9" fmla="*/ 0 h 2"/>
                <a:gd name="T10" fmla="*/ 2147483647 w 40"/>
                <a:gd name="T11" fmla="*/ 0 h 2"/>
                <a:gd name="T12" fmla="*/ 2147483647 w 40"/>
                <a:gd name="T13" fmla="*/ 0 h 2"/>
                <a:gd name="T14" fmla="*/ 2147483647 w 40"/>
                <a:gd name="T15" fmla="*/ 0 h 2"/>
                <a:gd name="T16" fmla="*/ 2147483647 w 40"/>
                <a:gd name="T17" fmla="*/ 2147483647 h 2"/>
                <a:gd name="T18" fmla="*/ 2147483647 w 40"/>
                <a:gd name="T19" fmla="*/ 2147483647 h 2"/>
                <a:gd name="T20" fmla="*/ 2147483647 w 40"/>
                <a:gd name="T21" fmla="*/ 2147483647 h 2"/>
                <a:gd name="T22" fmla="*/ 2147483647 w 40"/>
                <a:gd name="T23" fmla="*/ 2147483647 h 2"/>
                <a:gd name="T24" fmla="*/ 2147483647 w 40"/>
                <a:gd name="T25" fmla="*/ 2147483647 h 2"/>
                <a:gd name="T26" fmla="*/ 2147483647 w 40"/>
                <a:gd name="T27" fmla="*/ 2147483647 h 2"/>
                <a:gd name="T28" fmla="*/ 2147483647 w 40"/>
                <a:gd name="T29" fmla="*/ 2147483647 h 2"/>
                <a:gd name="T30" fmla="*/ 0 w 40"/>
                <a:gd name="T31" fmla="*/ 2147483647 h 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0"/>
                <a:gd name="T49" fmla="*/ 0 h 2"/>
                <a:gd name="T50" fmla="*/ 40 w 40"/>
                <a:gd name="T51" fmla="*/ 2 h 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0" h="2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40" y="2"/>
                  </a:lnTo>
                  <a:lnTo>
                    <a:pt x="35" y="2"/>
                  </a:lnTo>
                  <a:lnTo>
                    <a:pt x="30" y="2"/>
                  </a:lnTo>
                  <a:lnTo>
                    <a:pt x="16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77" name="Freeform 898"/>
            <p:cNvSpPr>
              <a:spLocks/>
            </p:cNvSpPr>
            <p:nvPr/>
          </p:nvSpPr>
          <p:spPr bwMode="auto">
            <a:xfrm>
              <a:off x="2115" y="1432"/>
              <a:ext cx="5" cy="3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2147483647 h 2"/>
                <a:gd name="T4" fmla="*/ 0 w 4"/>
                <a:gd name="T5" fmla="*/ 0 h 2"/>
                <a:gd name="T6" fmla="*/ 0 w 4"/>
                <a:gd name="T7" fmla="*/ 0 h 2"/>
                <a:gd name="T8" fmla="*/ 0 w 4"/>
                <a:gd name="T9" fmla="*/ 0 h 2"/>
                <a:gd name="T10" fmla="*/ 0 w 4"/>
                <a:gd name="T11" fmla="*/ 0 h 2"/>
                <a:gd name="T12" fmla="*/ 2147483647 w 4"/>
                <a:gd name="T13" fmla="*/ 0 h 2"/>
                <a:gd name="T14" fmla="*/ 2147483647 w 4"/>
                <a:gd name="T15" fmla="*/ 0 h 2"/>
                <a:gd name="T16" fmla="*/ 2147483647 w 4"/>
                <a:gd name="T17" fmla="*/ 0 h 2"/>
                <a:gd name="T18" fmla="*/ 2147483647 w 4"/>
                <a:gd name="T19" fmla="*/ 0 h 2"/>
                <a:gd name="T20" fmla="*/ 0 w 4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"/>
                <a:gd name="T34" fmla="*/ 0 h 2"/>
                <a:gd name="T35" fmla="*/ 4 w 4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"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78" name="Freeform 899"/>
            <p:cNvSpPr>
              <a:spLocks/>
            </p:cNvSpPr>
            <p:nvPr/>
          </p:nvSpPr>
          <p:spPr bwMode="auto">
            <a:xfrm>
              <a:off x="2115" y="1432"/>
              <a:ext cx="5" cy="3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2147483647 h 2"/>
                <a:gd name="T4" fmla="*/ 0 w 4"/>
                <a:gd name="T5" fmla="*/ 0 h 2"/>
                <a:gd name="T6" fmla="*/ 0 w 4"/>
                <a:gd name="T7" fmla="*/ 0 h 2"/>
                <a:gd name="T8" fmla="*/ 0 w 4"/>
                <a:gd name="T9" fmla="*/ 0 h 2"/>
                <a:gd name="T10" fmla="*/ 0 w 4"/>
                <a:gd name="T11" fmla="*/ 0 h 2"/>
                <a:gd name="T12" fmla="*/ 2147483647 w 4"/>
                <a:gd name="T13" fmla="*/ 0 h 2"/>
                <a:gd name="T14" fmla="*/ 2147483647 w 4"/>
                <a:gd name="T15" fmla="*/ 0 h 2"/>
                <a:gd name="T16" fmla="*/ 2147483647 w 4"/>
                <a:gd name="T17" fmla="*/ 0 h 2"/>
                <a:gd name="T18" fmla="*/ 2147483647 w 4"/>
                <a:gd name="T19" fmla="*/ 0 h 2"/>
                <a:gd name="T20" fmla="*/ 0 w 4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"/>
                <a:gd name="T34" fmla="*/ 0 h 2"/>
                <a:gd name="T35" fmla="*/ 4 w 4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"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79" name="Freeform 900"/>
            <p:cNvSpPr>
              <a:spLocks/>
            </p:cNvSpPr>
            <p:nvPr/>
          </p:nvSpPr>
          <p:spPr bwMode="auto">
            <a:xfrm>
              <a:off x="2115" y="1429"/>
              <a:ext cx="14" cy="3"/>
            </a:xfrm>
            <a:custGeom>
              <a:avLst/>
              <a:gdLst>
                <a:gd name="T0" fmla="*/ 2147483647 w 11"/>
                <a:gd name="T1" fmla="*/ 0 h 3"/>
                <a:gd name="T2" fmla="*/ 2147483647 w 11"/>
                <a:gd name="T3" fmla="*/ 0 h 3"/>
                <a:gd name="T4" fmla="*/ 2147483647 w 11"/>
                <a:gd name="T5" fmla="*/ 0 h 3"/>
                <a:gd name="T6" fmla="*/ 2147483647 w 11"/>
                <a:gd name="T7" fmla="*/ 0 h 3"/>
                <a:gd name="T8" fmla="*/ 0 w 11"/>
                <a:gd name="T9" fmla="*/ 0 h 3"/>
                <a:gd name="T10" fmla="*/ 0 w 11"/>
                <a:gd name="T11" fmla="*/ 0 h 3"/>
                <a:gd name="T12" fmla="*/ 2147483647 w 11"/>
                <a:gd name="T13" fmla="*/ 2147482453 h 3"/>
                <a:gd name="T14" fmla="*/ 2147483647 w 11"/>
                <a:gd name="T15" fmla="*/ 2147482453 h 3"/>
                <a:gd name="T16" fmla="*/ 2147483647 w 11"/>
                <a:gd name="T17" fmla="*/ 2147482453 h 3"/>
                <a:gd name="T18" fmla="*/ 2147483647 w 11"/>
                <a:gd name="T19" fmla="*/ 0 h 3"/>
                <a:gd name="T20" fmla="*/ 2147483647 w 11"/>
                <a:gd name="T21" fmla="*/ 0 h 3"/>
                <a:gd name="T22" fmla="*/ 2147483647 w 11"/>
                <a:gd name="T23" fmla="*/ 0 h 3"/>
                <a:gd name="T24" fmla="*/ 2147483647 w 11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"/>
                <a:gd name="T40" fmla="*/ 0 h 3"/>
                <a:gd name="T41" fmla="*/ 11 w 11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" h="3">
                  <a:moveTo>
                    <a:pt x="11" y="0"/>
                  </a:moveTo>
                  <a:lnTo>
                    <a:pt x="9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3"/>
                  </a:lnTo>
                  <a:lnTo>
                    <a:pt x="4" y="3"/>
                  </a:lnTo>
                  <a:lnTo>
                    <a:pt x="7" y="3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80" name="Freeform 901"/>
            <p:cNvSpPr>
              <a:spLocks/>
            </p:cNvSpPr>
            <p:nvPr/>
          </p:nvSpPr>
          <p:spPr bwMode="auto">
            <a:xfrm>
              <a:off x="2115" y="1429"/>
              <a:ext cx="14" cy="3"/>
            </a:xfrm>
            <a:custGeom>
              <a:avLst/>
              <a:gdLst>
                <a:gd name="T0" fmla="*/ 2147483647 w 11"/>
                <a:gd name="T1" fmla="*/ 0 h 3"/>
                <a:gd name="T2" fmla="*/ 2147483647 w 11"/>
                <a:gd name="T3" fmla="*/ 0 h 3"/>
                <a:gd name="T4" fmla="*/ 2147483647 w 11"/>
                <a:gd name="T5" fmla="*/ 0 h 3"/>
                <a:gd name="T6" fmla="*/ 2147483647 w 11"/>
                <a:gd name="T7" fmla="*/ 0 h 3"/>
                <a:gd name="T8" fmla="*/ 0 w 11"/>
                <a:gd name="T9" fmla="*/ 0 h 3"/>
                <a:gd name="T10" fmla="*/ 0 w 11"/>
                <a:gd name="T11" fmla="*/ 0 h 3"/>
                <a:gd name="T12" fmla="*/ 2147483647 w 11"/>
                <a:gd name="T13" fmla="*/ 2147482453 h 3"/>
                <a:gd name="T14" fmla="*/ 2147483647 w 11"/>
                <a:gd name="T15" fmla="*/ 2147482453 h 3"/>
                <a:gd name="T16" fmla="*/ 2147483647 w 11"/>
                <a:gd name="T17" fmla="*/ 2147482453 h 3"/>
                <a:gd name="T18" fmla="*/ 2147483647 w 11"/>
                <a:gd name="T19" fmla="*/ 0 h 3"/>
                <a:gd name="T20" fmla="*/ 2147483647 w 11"/>
                <a:gd name="T21" fmla="*/ 0 h 3"/>
                <a:gd name="T22" fmla="*/ 2147483647 w 11"/>
                <a:gd name="T23" fmla="*/ 0 h 3"/>
                <a:gd name="T24" fmla="*/ 2147483647 w 11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"/>
                <a:gd name="T40" fmla="*/ 0 h 3"/>
                <a:gd name="T41" fmla="*/ 11 w 11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" h="3">
                  <a:moveTo>
                    <a:pt x="11" y="0"/>
                  </a:moveTo>
                  <a:lnTo>
                    <a:pt x="9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3"/>
                  </a:lnTo>
                  <a:lnTo>
                    <a:pt x="4" y="3"/>
                  </a:lnTo>
                  <a:lnTo>
                    <a:pt x="7" y="3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81" name="Freeform 902"/>
            <p:cNvSpPr>
              <a:spLocks/>
            </p:cNvSpPr>
            <p:nvPr/>
          </p:nvSpPr>
          <p:spPr bwMode="auto">
            <a:xfrm>
              <a:off x="960" y="1884"/>
              <a:ext cx="2" cy="5"/>
            </a:xfrm>
            <a:custGeom>
              <a:avLst/>
              <a:gdLst>
                <a:gd name="T0" fmla="*/ 0 w 3175"/>
                <a:gd name="T1" fmla="*/ 2147482317 h 5"/>
                <a:gd name="T2" fmla="*/ 0 w 3175"/>
                <a:gd name="T3" fmla="*/ 2147482317 h 5"/>
                <a:gd name="T4" fmla="*/ 0 w 3175"/>
                <a:gd name="T5" fmla="*/ 0 h 5"/>
                <a:gd name="T6" fmla="*/ 0 w 3175"/>
                <a:gd name="T7" fmla="*/ 0 h 5"/>
                <a:gd name="T8" fmla="*/ 0 w 3175"/>
                <a:gd name="T9" fmla="*/ 2147482317 h 5"/>
                <a:gd name="T10" fmla="*/ 0 w 3175"/>
                <a:gd name="T11" fmla="*/ 2147482317 h 5"/>
                <a:gd name="T12" fmla="*/ 0 w 3175"/>
                <a:gd name="T13" fmla="*/ 2147482317 h 5"/>
                <a:gd name="T14" fmla="*/ 0 w 3175"/>
                <a:gd name="T15" fmla="*/ 214748231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75"/>
                <a:gd name="T25" fmla="*/ 0 h 5"/>
                <a:gd name="T26" fmla="*/ 3175 w 3175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75" h="5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82" name="Freeform 903"/>
            <p:cNvSpPr>
              <a:spLocks/>
            </p:cNvSpPr>
            <p:nvPr/>
          </p:nvSpPr>
          <p:spPr bwMode="auto">
            <a:xfrm>
              <a:off x="960" y="1884"/>
              <a:ext cx="2" cy="5"/>
            </a:xfrm>
            <a:custGeom>
              <a:avLst/>
              <a:gdLst>
                <a:gd name="T0" fmla="*/ 0 w 3175"/>
                <a:gd name="T1" fmla="*/ 2147482317 h 5"/>
                <a:gd name="T2" fmla="*/ 0 w 3175"/>
                <a:gd name="T3" fmla="*/ 2147482317 h 5"/>
                <a:gd name="T4" fmla="*/ 0 w 3175"/>
                <a:gd name="T5" fmla="*/ 0 h 5"/>
                <a:gd name="T6" fmla="*/ 0 w 3175"/>
                <a:gd name="T7" fmla="*/ 0 h 5"/>
                <a:gd name="T8" fmla="*/ 0 w 3175"/>
                <a:gd name="T9" fmla="*/ 2147482317 h 5"/>
                <a:gd name="T10" fmla="*/ 0 w 3175"/>
                <a:gd name="T11" fmla="*/ 2147482317 h 5"/>
                <a:gd name="T12" fmla="*/ 0 w 3175"/>
                <a:gd name="T13" fmla="*/ 2147482317 h 5"/>
                <a:gd name="T14" fmla="*/ 0 w 3175"/>
                <a:gd name="T15" fmla="*/ 214748231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75"/>
                <a:gd name="T25" fmla="*/ 0 h 5"/>
                <a:gd name="T26" fmla="*/ 3175 w 3175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75" h="5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83" name="Freeform 904"/>
            <p:cNvSpPr>
              <a:spLocks/>
            </p:cNvSpPr>
            <p:nvPr/>
          </p:nvSpPr>
          <p:spPr bwMode="auto">
            <a:xfrm>
              <a:off x="1008" y="1897"/>
              <a:ext cx="3" cy="4"/>
            </a:xfrm>
            <a:custGeom>
              <a:avLst/>
              <a:gdLst>
                <a:gd name="T0" fmla="*/ 2147483647 w 2"/>
                <a:gd name="T1" fmla="*/ 2147482112 h 4"/>
                <a:gd name="T2" fmla="*/ 0 w 2"/>
                <a:gd name="T3" fmla="*/ 2147482112 h 4"/>
                <a:gd name="T4" fmla="*/ 0 w 2"/>
                <a:gd name="T5" fmla="*/ 2147482112 h 4"/>
                <a:gd name="T6" fmla="*/ 0 w 2"/>
                <a:gd name="T7" fmla="*/ 2147482112 h 4"/>
                <a:gd name="T8" fmla="*/ 0 w 2"/>
                <a:gd name="T9" fmla="*/ 2147482112 h 4"/>
                <a:gd name="T10" fmla="*/ 0 w 2"/>
                <a:gd name="T11" fmla="*/ 2147482112 h 4"/>
                <a:gd name="T12" fmla="*/ 0 w 2"/>
                <a:gd name="T13" fmla="*/ 0 h 4"/>
                <a:gd name="T14" fmla="*/ 2147483647 w 2"/>
                <a:gd name="T15" fmla="*/ 0 h 4"/>
                <a:gd name="T16" fmla="*/ 2147483647 w 2"/>
                <a:gd name="T17" fmla="*/ 2147482112 h 4"/>
                <a:gd name="T18" fmla="*/ 2147483647 w 2"/>
                <a:gd name="T19" fmla="*/ 2147482112 h 4"/>
                <a:gd name="T20" fmla="*/ 2147483647 w 2"/>
                <a:gd name="T21" fmla="*/ 2147482112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"/>
                <a:gd name="T34" fmla="*/ 0 h 4"/>
                <a:gd name="T35" fmla="*/ 2 w 2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" h="4">
                  <a:moveTo>
                    <a:pt x="2" y="4"/>
                  </a:move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84" name="Freeform 905"/>
            <p:cNvSpPr>
              <a:spLocks/>
            </p:cNvSpPr>
            <p:nvPr/>
          </p:nvSpPr>
          <p:spPr bwMode="auto">
            <a:xfrm>
              <a:off x="1008" y="1897"/>
              <a:ext cx="3" cy="4"/>
            </a:xfrm>
            <a:custGeom>
              <a:avLst/>
              <a:gdLst>
                <a:gd name="T0" fmla="*/ 2147483647 w 2"/>
                <a:gd name="T1" fmla="*/ 2147482112 h 4"/>
                <a:gd name="T2" fmla="*/ 0 w 2"/>
                <a:gd name="T3" fmla="*/ 2147482112 h 4"/>
                <a:gd name="T4" fmla="*/ 0 w 2"/>
                <a:gd name="T5" fmla="*/ 2147482112 h 4"/>
                <a:gd name="T6" fmla="*/ 0 w 2"/>
                <a:gd name="T7" fmla="*/ 2147482112 h 4"/>
                <a:gd name="T8" fmla="*/ 0 w 2"/>
                <a:gd name="T9" fmla="*/ 2147482112 h 4"/>
                <a:gd name="T10" fmla="*/ 0 w 2"/>
                <a:gd name="T11" fmla="*/ 2147482112 h 4"/>
                <a:gd name="T12" fmla="*/ 0 w 2"/>
                <a:gd name="T13" fmla="*/ 0 h 4"/>
                <a:gd name="T14" fmla="*/ 2147483647 w 2"/>
                <a:gd name="T15" fmla="*/ 0 h 4"/>
                <a:gd name="T16" fmla="*/ 2147483647 w 2"/>
                <a:gd name="T17" fmla="*/ 2147482112 h 4"/>
                <a:gd name="T18" fmla="*/ 2147483647 w 2"/>
                <a:gd name="T19" fmla="*/ 2147482112 h 4"/>
                <a:gd name="T20" fmla="*/ 2147483647 w 2"/>
                <a:gd name="T21" fmla="*/ 2147482112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"/>
                <a:gd name="T34" fmla="*/ 0 h 4"/>
                <a:gd name="T35" fmla="*/ 2 w 2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" h="4">
                  <a:moveTo>
                    <a:pt x="2" y="4"/>
                  </a:move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85" name="Freeform 906"/>
            <p:cNvSpPr>
              <a:spLocks/>
            </p:cNvSpPr>
            <p:nvPr/>
          </p:nvSpPr>
          <p:spPr bwMode="auto">
            <a:xfrm>
              <a:off x="1035" y="1879"/>
              <a:ext cx="6" cy="7"/>
            </a:xfrm>
            <a:custGeom>
              <a:avLst/>
              <a:gdLst>
                <a:gd name="T0" fmla="*/ 2147483647 w 5"/>
                <a:gd name="T1" fmla="*/ 2147482551 h 7"/>
                <a:gd name="T2" fmla="*/ 2147483647 w 5"/>
                <a:gd name="T3" fmla="*/ 2147482551 h 7"/>
                <a:gd name="T4" fmla="*/ 2147483647 w 5"/>
                <a:gd name="T5" fmla="*/ 2147482551 h 7"/>
                <a:gd name="T6" fmla="*/ 2147483647 w 5"/>
                <a:gd name="T7" fmla="*/ 2147482551 h 7"/>
                <a:gd name="T8" fmla="*/ 0 w 5"/>
                <a:gd name="T9" fmla="*/ 2147482551 h 7"/>
                <a:gd name="T10" fmla="*/ 0 w 5"/>
                <a:gd name="T11" fmla="*/ 0 h 7"/>
                <a:gd name="T12" fmla="*/ 0 w 5"/>
                <a:gd name="T13" fmla="*/ 0 h 7"/>
                <a:gd name="T14" fmla="*/ 2147483647 w 5"/>
                <a:gd name="T15" fmla="*/ 2147482551 h 7"/>
                <a:gd name="T16" fmla="*/ 2147483647 w 5"/>
                <a:gd name="T17" fmla="*/ 2147482551 h 7"/>
                <a:gd name="T18" fmla="*/ 2147483647 w 5"/>
                <a:gd name="T19" fmla="*/ 2147482551 h 7"/>
                <a:gd name="T20" fmla="*/ 2147483647 w 5"/>
                <a:gd name="T21" fmla="*/ 2147482551 h 7"/>
                <a:gd name="T22" fmla="*/ 2147483647 w 5"/>
                <a:gd name="T23" fmla="*/ 2147482551 h 7"/>
                <a:gd name="T24" fmla="*/ 2147483647 w 5"/>
                <a:gd name="T25" fmla="*/ 2147482551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7"/>
                <a:gd name="T41" fmla="*/ 5 w 5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7">
                  <a:moveTo>
                    <a:pt x="5" y="7"/>
                  </a:moveTo>
                  <a:lnTo>
                    <a:pt x="5" y="7"/>
                  </a:lnTo>
                  <a:lnTo>
                    <a:pt x="5" y="5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5" y="5"/>
                  </a:lnTo>
                  <a:lnTo>
                    <a:pt x="5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86" name="Freeform 907"/>
            <p:cNvSpPr>
              <a:spLocks/>
            </p:cNvSpPr>
            <p:nvPr/>
          </p:nvSpPr>
          <p:spPr bwMode="auto">
            <a:xfrm>
              <a:off x="1035" y="1879"/>
              <a:ext cx="6" cy="7"/>
            </a:xfrm>
            <a:custGeom>
              <a:avLst/>
              <a:gdLst>
                <a:gd name="T0" fmla="*/ 2147483647 w 5"/>
                <a:gd name="T1" fmla="*/ 2147482551 h 7"/>
                <a:gd name="T2" fmla="*/ 2147483647 w 5"/>
                <a:gd name="T3" fmla="*/ 2147482551 h 7"/>
                <a:gd name="T4" fmla="*/ 2147483647 w 5"/>
                <a:gd name="T5" fmla="*/ 2147482551 h 7"/>
                <a:gd name="T6" fmla="*/ 2147483647 w 5"/>
                <a:gd name="T7" fmla="*/ 2147482551 h 7"/>
                <a:gd name="T8" fmla="*/ 0 w 5"/>
                <a:gd name="T9" fmla="*/ 2147482551 h 7"/>
                <a:gd name="T10" fmla="*/ 0 w 5"/>
                <a:gd name="T11" fmla="*/ 0 h 7"/>
                <a:gd name="T12" fmla="*/ 0 w 5"/>
                <a:gd name="T13" fmla="*/ 0 h 7"/>
                <a:gd name="T14" fmla="*/ 2147483647 w 5"/>
                <a:gd name="T15" fmla="*/ 2147482551 h 7"/>
                <a:gd name="T16" fmla="*/ 2147483647 w 5"/>
                <a:gd name="T17" fmla="*/ 2147482551 h 7"/>
                <a:gd name="T18" fmla="*/ 2147483647 w 5"/>
                <a:gd name="T19" fmla="*/ 2147482551 h 7"/>
                <a:gd name="T20" fmla="*/ 2147483647 w 5"/>
                <a:gd name="T21" fmla="*/ 2147482551 h 7"/>
                <a:gd name="T22" fmla="*/ 2147483647 w 5"/>
                <a:gd name="T23" fmla="*/ 2147482551 h 7"/>
                <a:gd name="T24" fmla="*/ 2147483647 w 5"/>
                <a:gd name="T25" fmla="*/ 2147482551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7"/>
                <a:gd name="T41" fmla="*/ 5 w 5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7">
                  <a:moveTo>
                    <a:pt x="5" y="7"/>
                  </a:moveTo>
                  <a:lnTo>
                    <a:pt x="5" y="7"/>
                  </a:lnTo>
                  <a:lnTo>
                    <a:pt x="5" y="5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5" y="5"/>
                  </a:lnTo>
                  <a:lnTo>
                    <a:pt x="5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87" name="Freeform 908"/>
            <p:cNvSpPr>
              <a:spLocks/>
            </p:cNvSpPr>
            <p:nvPr/>
          </p:nvSpPr>
          <p:spPr bwMode="auto">
            <a:xfrm>
              <a:off x="1052" y="1884"/>
              <a:ext cx="3" cy="5"/>
            </a:xfrm>
            <a:custGeom>
              <a:avLst/>
              <a:gdLst>
                <a:gd name="T0" fmla="*/ 0 w 3"/>
                <a:gd name="T1" fmla="*/ 2147482317 h 5"/>
                <a:gd name="T2" fmla="*/ 0 w 3"/>
                <a:gd name="T3" fmla="*/ 0 h 5"/>
                <a:gd name="T4" fmla="*/ 0 w 3"/>
                <a:gd name="T5" fmla="*/ 0 h 5"/>
                <a:gd name="T6" fmla="*/ 2147482453 w 3"/>
                <a:gd name="T7" fmla="*/ 0 h 5"/>
                <a:gd name="T8" fmla="*/ 2147482453 w 3"/>
                <a:gd name="T9" fmla="*/ 2147482317 h 5"/>
                <a:gd name="T10" fmla="*/ 2147482453 w 3"/>
                <a:gd name="T11" fmla="*/ 2147482317 h 5"/>
                <a:gd name="T12" fmla="*/ 0 w 3"/>
                <a:gd name="T13" fmla="*/ 2147482317 h 5"/>
                <a:gd name="T14" fmla="*/ 0 w 3"/>
                <a:gd name="T15" fmla="*/ 2147482317 h 5"/>
                <a:gd name="T16" fmla="*/ 0 w 3"/>
                <a:gd name="T17" fmla="*/ 2147482317 h 5"/>
                <a:gd name="T18" fmla="*/ 0 w 3"/>
                <a:gd name="T19" fmla="*/ 2147482317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5"/>
                <a:gd name="T32" fmla="*/ 3 w 3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5">
                  <a:moveTo>
                    <a:pt x="0" y="2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88" name="Freeform 909"/>
            <p:cNvSpPr>
              <a:spLocks/>
            </p:cNvSpPr>
            <p:nvPr/>
          </p:nvSpPr>
          <p:spPr bwMode="auto">
            <a:xfrm>
              <a:off x="1052" y="1884"/>
              <a:ext cx="3" cy="5"/>
            </a:xfrm>
            <a:custGeom>
              <a:avLst/>
              <a:gdLst>
                <a:gd name="T0" fmla="*/ 0 w 3"/>
                <a:gd name="T1" fmla="*/ 2147482317 h 5"/>
                <a:gd name="T2" fmla="*/ 0 w 3"/>
                <a:gd name="T3" fmla="*/ 0 h 5"/>
                <a:gd name="T4" fmla="*/ 0 w 3"/>
                <a:gd name="T5" fmla="*/ 0 h 5"/>
                <a:gd name="T6" fmla="*/ 2147482453 w 3"/>
                <a:gd name="T7" fmla="*/ 0 h 5"/>
                <a:gd name="T8" fmla="*/ 2147482453 w 3"/>
                <a:gd name="T9" fmla="*/ 2147482317 h 5"/>
                <a:gd name="T10" fmla="*/ 2147482453 w 3"/>
                <a:gd name="T11" fmla="*/ 2147482317 h 5"/>
                <a:gd name="T12" fmla="*/ 0 w 3"/>
                <a:gd name="T13" fmla="*/ 2147482317 h 5"/>
                <a:gd name="T14" fmla="*/ 0 w 3"/>
                <a:gd name="T15" fmla="*/ 2147482317 h 5"/>
                <a:gd name="T16" fmla="*/ 0 w 3"/>
                <a:gd name="T17" fmla="*/ 2147482317 h 5"/>
                <a:gd name="T18" fmla="*/ 0 w 3"/>
                <a:gd name="T19" fmla="*/ 2147482317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5"/>
                <a:gd name="T32" fmla="*/ 3 w 3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5">
                  <a:moveTo>
                    <a:pt x="0" y="2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89" name="Freeform 910"/>
            <p:cNvSpPr>
              <a:spLocks/>
            </p:cNvSpPr>
            <p:nvPr/>
          </p:nvSpPr>
          <p:spPr bwMode="auto">
            <a:xfrm>
              <a:off x="1285" y="1941"/>
              <a:ext cx="1" cy="3"/>
            </a:xfrm>
            <a:custGeom>
              <a:avLst/>
              <a:gdLst>
                <a:gd name="T0" fmla="*/ 0 w 1588"/>
                <a:gd name="T1" fmla="*/ 0 h 2"/>
                <a:gd name="T2" fmla="*/ 0 w 1588"/>
                <a:gd name="T3" fmla="*/ 0 h 2"/>
                <a:gd name="T4" fmla="*/ 0 w 1588"/>
                <a:gd name="T5" fmla="*/ 2147483647 h 2"/>
                <a:gd name="T6" fmla="*/ 0 w 1588"/>
                <a:gd name="T7" fmla="*/ 2147483647 h 2"/>
                <a:gd name="T8" fmla="*/ 0 w 1588"/>
                <a:gd name="T9" fmla="*/ 2147483647 h 2"/>
                <a:gd name="T10" fmla="*/ 0 w 1588"/>
                <a:gd name="T11" fmla="*/ 2147483647 h 2"/>
                <a:gd name="T12" fmla="*/ 0 w 1588"/>
                <a:gd name="T13" fmla="*/ 2147483647 h 2"/>
                <a:gd name="T14" fmla="*/ 0 w 1588"/>
                <a:gd name="T15" fmla="*/ 2147483647 h 2"/>
                <a:gd name="T16" fmla="*/ 0 w 1588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88"/>
                <a:gd name="T28" fmla="*/ 0 h 2"/>
                <a:gd name="T29" fmla="*/ 1588 w 1588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88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90" name="Freeform 911"/>
            <p:cNvSpPr>
              <a:spLocks/>
            </p:cNvSpPr>
            <p:nvPr/>
          </p:nvSpPr>
          <p:spPr bwMode="auto">
            <a:xfrm>
              <a:off x="1285" y="1941"/>
              <a:ext cx="1" cy="3"/>
            </a:xfrm>
            <a:custGeom>
              <a:avLst/>
              <a:gdLst>
                <a:gd name="T0" fmla="*/ 0 w 1588"/>
                <a:gd name="T1" fmla="*/ 0 h 2"/>
                <a:gd name="T2" fmla="*/ 0 w 1588"/>
                <a:gd name="T3" fmla="*/ 0 h 2"/>
                <a:gd name="T4" fmla="*/ 0 w 1588"/>
                <a:gd name="T5" fmla="*/ 2147483647 h 2"/>
                <a:gd name="T6" fmla="*/ 0 w 1588"/>
                <a:gd name="T7" fmla="*/ 2147483647 h 2"/>
                <a:gd name="T8" fmla="*/ 0 w 1588"/>
                <a:gd name="T9" fmla="*/ 2147483647 h 2"/>
                <a:gd name="T10" fmla="*/ 0 w 1588"/>
                <a:gd name="T11" fmla="*/ 2147483647 h 2"/>
                <a:gd name="T12" fmla="*/ 0 w 1588"/>
                <a:gd name="T13" fmla="*/ 2147483647 h 2"/>
                <a:gd name="T14" fmla="*/ 0 w 1588"/>
                <a:gd name="T15" fmla="*/ 2147483647 h 2"/>
                <a:gd name="T16" fmla="*/ 0 w 1588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88"/>
                <a:gd name="T28" fmla="*/ 0 h 2"/>
                <a:gd name="T29" fmla="*/ 1588 w 1588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88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91" name="Freeform 912"/>
            <p:cNvSpPr>
              <a:spLocks/>
            </p:cNvSpPr>
            <p:nvPr/>
          </p:nvSpPr>
          <p:spPr bwMode="auto">
            <a:xfrm>
              <a:off x="1444" y="2008"/>
              <a:ext cx="6" cy="6"/>
            </a:xfrm>
            <a:custGeom>
              <a:avLst/>
              <a:gdLst>
                <a:gd name="T0" fmla="*/ 2147483647 w 5"/>
                <a:gd name="T1" fmla="*/ 0 h 5"/>
                <a:gd name="T2" fmla="*/ 2147483647 w 5"/>
                <a:gd name="T3" fmla="*/ 2147483647 h 5"/>
                <a:gd name="T4" fmla="*/ 0 w 5"/>
                <a:gd name="T5" fmla="*/ 2147483647 h 5"/>
                <a:gd name="T6" fmla="*/ 0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0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5"/>
                <a:gd name="T20" fmla="*/ 5 w 5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5">
                  <a:moveTo>
                    <a:pt x="5" y="0"/>
                  </a:moveTo>
                  <a:lnTo>
                    <a:pt x="3" y="3"/>
                  </a:ln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92" name="Freeform 913"/>
            <p:cNvSpPr>
              <a:spLocks/>
            </p:cNvSpPr>
            <p:nvPr/>
          </p:nvSpPr>
          <p:spPr bwMode="auto">
            <a:xfrm>
              <a:off x="1444" y="2008"/>
              <a:ext cx="6" cy="6"/>
            </a:xfrm>
            <a:custGeom>
              <a:avLst/>
              <a:gdLst>
                <a:gd name="T0" fmla="*/ 2147483647 w 5"/>
                <a:gd name="T1" fmla="*/ 0 h 5"/>
                <a:gd name="T2" fmla="*/ 2147483647 w 5"/>
                <a:gd name="T3" fmla="*/ 2147483647 h 5"/>
                <a:gd name="T4" fmla="*/ 0 w 5"/>
                <a:gd name="T5" fmla="*/ 2147483647 h 5"/>
                <a:gd name="T6" fmla="*/ 0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0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5"/>
                <a:gd name="T20" fmla="*/ 5 w 5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5">
                  <a:moveTo>
                    <a:pt x="5" y="0"/>
                  </a:moveTo>
                  <a:lnTo>
                    <a:pt x="3" y="3"/>
                  </a:ln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93" name="Freeform 914"/>
            <p:cNvSpPr>
              <a:spLocks/>
            </p:cNvSpPr>
            <p:nvPr/>
          </p:nvSpPr>
          <p:spPr bwMode="auto">
            <a:xfrm>
              <a:off x="1571" y="1917"/>
              <a:ext cx="16" cy="5"/>
            </a:xfrm>
            <a:custGeom>
              <a:avLst/>
              <a:gdLst>
                <a:gd name="T0" fmla="*/ 2147483647 w 14"/>
                <a:gd name="T1" fmla="*/ 0 h 4"/>
                <a:gd name="T2" fmla="*/ 2147483647 w 14"/>
                <a:gd name="T3" fmla="*/ 0 h 4"/>
                <a:gd name="T4" fmla="*/ 2147483647 w 14"/>
                <a:gd name="T5" fmla="*/ 2147483647 h 4"/>
                <a:gd name="T6" fmla="*/ 2147483647 w 14"/>
                <a:gd name="T7" fmla="*/ 2147483647 h 4"/>
                <a:gd name="T8" fmla="*/ 2147483647 w 14"/>
                <a:gd name="T9" fmla="*/ 2147483647 h 4"/>
                <a:gd name="T10" fmla="*/ 2147483647 w 14"/>
                <a:gd name="T11" fmla="*/ 2147483647 h 4"/>
                <a:gd name="T12" fmla="*/ 2147483647 w 14"/>
                <a:gd name="T13" fmla="*/ 2147483647 h 4"/>
                <a:gd name="T14" fmla="*/ 2147483647 w 14"/>
                <a:gd name="T15" fmla="*/ 2147483647 h 4"/>
                <a:gd name="T16" fmla="*/ 2147483647 w 14"/>
                <a:gd name="T17" fmla="*/ 2147483647 h 4"/>
                <a:gd name="T18" fmla="*/ 2147483647 w 14"/>
                <a:gd name="T19" fmla="*/ 2147483647 h 4"/>
                <a:gd name="T20" fmla="*/ 0 w 14"/>
                <a:gd name="T21" fmla="*/ 2147483647 h 4"/>
                <a:gd name="T22" fmla="*/ 0 w 14"/>
                <a:gd name="T23" fmla="*/ 2147483647 h 4"/>
                <a:gd name="T24" fmla="*/ 2147483647 w 14"/>
                <a:gd name="T25" fmla="*/ 2147483647 h 4"/>
                <a:gd name="T26" fmla="*/ 2147483647 w 14"/>
                <a:gd name="T27" fmla="*/ 0 h 4"/>
                <a:gd name="T28" fmla="*/ 2147483647 w 14"/>
                <a:gd name="T29" fmla="*/ 0 h 4"/>
                <a:gd name="T30" fmla="*/ 2147483647 w 14"/>
                <a:gd name="T31" fmla="*/ 0 h 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4"/>
                <a:gd name="T50" fmla="*/ 14 w 14"/>
                <a:gd name="T51" fmla="*/ 4 h 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4">
                  <a:moveTo>
                    <a:pt x="12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9" y="2"/>
                  </a:lnTo>
                  <a:lnTo>
                    <a:pt x="5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9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94" name="Freeform 915"/>
            <p:cNvSpPr>
              <a:spLocks/>
            </p:cNvSpPr>
            <p:nvPr/>
          </p:nvSpPr>
          <p:spPr bwMode="auto">
            <a:xfrm>
              <a:off x="1571" y="1917"/>
              <a:ext cx="16" cy="5"/>
            </a:xfrm>
            <a:custGeom>
              <a:avLst/>
              <a:gdLst>
                <a:gd name="T0" fmla="*/ 2147483647 w 14"/>
                <a:gd name="T1" fmla="*/ 0 h 4"/>
                <a:gd name="T2" fmla="*/ 2147483647 w 14"/>
                <a:gd name="T3" fmla="*/ 0 h 4"/>
                <a:gd name="T4" fmla="*/ 2147483647 w 14"/>
                <a:gd name="T5" fmla="*/ 2147483647 h 4"/>
                <a:gd name="T6" fmla="*/ 2147483647 w 14"/>
                <a:gd name="T7" fmla="*/ 2147483647 h 4"/>
                <a:gd name="T8" fmla="*/ 2147483647 w 14"/>
                <a:gd name="T9" fmla="*/ 2147483647 h 4"/>
                <a:gd name="T10" fmla="*/ 2147483647 w 14"/>
                <a:gd name="T11" fmla="*/ 2147483647 h 4"/>
                <a:gd name="T12" fmla="*/ 2147483647 w 14"/>
                <a:gd name="T13" fmla="*/ 2147483647 h 4"/>
                <a:gd name="T14" fmla="*/ 2147483647 w 14"/>
                <a:gd name="T15" fmla="*/ 2147483647 h 4"/>
                <a:gd name="T16" fmla="*/ 2147483647 w 14"/>
                <a:gd name="T17" fmla="*/ 2147483647 h 4"/>
                <a:gd name="T18" fmla="*/ 2147483647 w 14"/>
                <a:gd name="T19" fmla="*/ 2147483647 h 4"/>
                <a:gd name="T20" fmla="*/ 0 w 14"/>
                <a:gd name="T21" fmla="*/ 2147483647 h 4"/>
                <a:gd name="T22" fmla="*/ 0 w 14"/>
                <a:gd name="T23" fmla="*/ 2147483647 h 4"/>
                <a:gd name="T24" fmla="*/ 2147483647 w 14"/>
                <a:gd name="T25" fmla="*/ 2147483647 h 4"/>
                <a:gd name="T26" fmla="*/ 2147483647 w 14"/>
                <a:gd name="T27" fmla="*/ 0 h 4"/>
                <a:gd name="T28" fmla="*/ 2147483647 w 14"/>
                <a:gd name="T29" fmla="*/ 0 h 4"/>
                <a:gd name="T30" fmla="*/ 2147483647 w 14"/>
                <a:gd name="T31" fmla="*/ 0 h 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4"/>
                <a:gd name="T50" fmla="*/ 14 w 14"/>
                <a:gd name="T51" fmla="*/ 4 h 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4">
                  <a:moveTo>
                    <a:pt x="12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9" y="2"/>
                  </a:lnTo>
                  <a:lnTo>
                    <a:pt x="5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9" y="0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95" name="Freeform 916"/>
            <p:cNvSpPr>
              <a:spLocks/>
            </p:cNvSpPr>
            <p:nvPr/>
          </p:nvSpPr>
          <p:spPr bwMode="auto">
            <a:xfrm>
              <a:off x="1596" y="1922"/>
              <a:ext cx="6" cy="8"/>
            </a:xfrm>
            <a:custGeom>
              <a:avLst/>
              <a:gdLst>
                <a:gd name="T0" fmla="*/ 2147483647 w 5"/>
                <a:gd name="T1" fmla="*/ 2147483647 h 7"/>
                <a:gd name="T2" fmla="*/ 2147483647 w 5"/>
                <a:gd name="T3" fmla="*/ 0 h 7"/>
                <a:gd name="T4" fmla="*/ 2147483647 w 5"/>
                <a:gd name="T5" fmla="*/ 2147483647 h 7"/>
                <a:gd name="T6" fmla="*/ 2147483647 w 5"/>
                <a:gd name="T7" fmla="*/ 2147483647 h 7"/>
                <a:gd name="T8" fmla="*/ 2147483647 w 5"/>
                <a:gd name="T9" fmla="*/ 2147483647 h 7"/>
                <a:gd name="T10" fmla="*/ 0 w 5"/>
                <a:gd name="T11" fmla="*/ 2147483647 h 7"/>
                <a:gd name="T12" fmla="*/ 0 w 5"/>
                <a:gd name="T13" fmla="*/ 2147483647 h 7"/>
                <a:gd name="T14" fmla="*/ 0 w 5"/>
                <a:gd name="T15" fmla="*/ 2147483647 h 7"/>
                <a:gd name="T16" fmla="*/ 0 w 5"/>
                <a:gd name="T17" fmla="*/ 2147483647 h 7"/>
                <a:gd name="T18" fmla="*/ 2147483647 w 5"/>
                <a:gd name="T19" fmla="*/ 0 h 7"/>
                <a:gd name="T20" fmla="*/ 2147483647 w 5"/>
                <a:gd name="T21" fmla="*/ 0 h 7"/>
                <a:gd name="T22" fmla="*/ 2147483647 w 5"/>
                <a:gd name="T23" fmla="*/ 0 h 7"/>
                <a:gd name="T24" fmla="*/ 2147483647 w 5"/>
                <a:gd name="T25" fmla="*/ 2147483647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7"/>
                <a:gd name="T41" fmla="*/ 5 w 5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7">
                  <a:moveTo>
                    <a:pt x="3" y="3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3" y="5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96" name="Freeform 917"/>
            <p:cNvSpPr>
              <a:spLocks/>
            </p:cNvSpPr>
            <p:nvPr/>
          </p:nvSpPr>
          <p:spPr bwMode="auto">
            <a:xfrm>
              <a:off x="1596" y="1922"/>
              <a:ext cx="6" cy="8"/>
            </a:xfrm>
            <a:custGeom>
              <a:avLst/>
              <a:gdLst>
                <a:gd name="T0" fmla="*/ 2147483647 w 5"/>
                <a:gd name="T1" fmla="*/ 2147483647 h 7"/>
                <a:gd name="T2" fmla="*/ 2147483647 w 5"/>
                <a:gd name="T3" fmla="*/ 0 h 7"/>
                <a:gd name="T4" fmla="*/ 2147483647 w 5"/>
                <a:gd name="T5" fmla="*/ 2147483647 h 7"/>
                <a:gd name="T6" fmla="*/ 2147483647 w 5"/>
                <a:gd name="T7" fmla="*/ 2147483647 h 7"/>
                <a:gd name="T8" fmla="*/ 2147483647 w 5"/>
                <a:gd name="T9" fmla="*/ 2147483647 h 7"/>
                <a:gd name="T10" fmla="*/ 0 w 5"/>
                <a:gd name="T11" fmla="*/ 2147483647 h 7"/>
                <a:gd name="T12" fmla="*/ 0 w 5"/>
                <a:gd name="T13" fmla="*/ 2147483647 h 7"/>
                <a:gd name="T14" fmla="*/ 0 w 5"/>
                <a:gd name="T15" fmla="*/ 2147483647 h 7"/>
                <a:gd name="T16" fmla="*/ 0 w 5"/>
                <a:gd name="T17" fmla="*/ 2147483647 h 7"/>
                <a:gd name="T18" fmla="*/ 2147483647 w 5"/>
                <a:gd name="T19" fmla="*/ 0 h 7"/>
                <a:gd name="T20" fmla="*/ 2147483647 w 5"/>
                <a:gd name="T21" fmla="*/ 0 h 7"/>
                <a:gd name="T22" fmla="*/ 2147483647 w 5"/>
                <a:gd name="T23" fmla="*/ 0 h 7"/>
                <a:gd name="T24" fmla="*/ 2147483647 w 5"/>
                <a:gd name="T25" fmla="*/ 2147483647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7"/>
                <a:gd name="T41" fmla="*/ 5 w 5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7">
                  <a:moveTo>
                    <a:pt x="3" y="3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3" y="5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97" name="Freeform 918"/>
            <p:cNvSpPr>
              <a:spLocks/>
            </p:cNvSpPr>
            <p:nvPr/>
          </p:nvSpPr>
          <p:spPr bwMode="auto">
            <a:xfrm>
              <a:off x="1593" y="1944"/>
              <a:ext cx="3" cy="1"/>
            </a:xfrm>
            <a:custGeom>
              <a:avLst/>
              <a:gdLst>
                <a:gd name="T0" fmla="*/ 2147483647 w 2"/>
                <a:gd name="T1" fmla="*/ 0 h 1587"/>
                <a:gd name="T2" fmla="*/ 2147483647 w 2"/>
                <a:gd name="T3" fmla="*/ 0 h 1587"/>
                <a:gd name="T4" fmla="*/ 2147483647 w 2"/>
                <a:gd name="T5" fmla="*/ 0 h 1587"/>
                <a:gd name="T6" fmla="*/ 2147483647 w 2"/>
                <a:gd name="T7" fmla="*/ 0 h 1587"/>
                <a:gd name="T8" fmla="*/ 0 w 2"/>
                <a:gd name="T9" fmla="*/ 0 h 1587"/>
                <a:gd name="T10" fmla="*/ 0 w 2"/>
                <a:gd name="T11" fmla="*/ 0 h 1587"/>
                <a:gd name="T12" fmla="*/ 2147483647 w 2"/>
                <a:gd name="T13" fmla="*/ 0 h 15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1587"/>
                <a:gd name="T23" fmla="*/ 2 w 2"/>
                <a:gd name="T24" fmla="*/ 1587 h 15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1587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98" name="Freeform 919"/>
            <p:cNvSpPr>
              <a:spLocks/>
            </p:cNvSpPr>
            <p:nvPr/>
          </p:nvSpPr>
          <p:spPr bwMode="auto">
            <a:xfrm>
              <a:off x="1593" y="1944"/>
              <a:ext cx="3" cy="1"/>
            </a:xfrm>
            <a:custGeom>
              <a:avLst/>
              <a:gdLst>
                <a:gd name="T0" fmla="*/ 2147483647 w 2"/>
                <a:gd name="T1" fmla="*/ 0 h 1587"/>
                <a:gd name="T2" fmla="*/ 2147483647 w 2"/>
                <a:gd name="T3" fmla="*/ 0 h 1587"/>
                <a:gd name="T4" fmla="*/ 2147483647 w 2"/>
                <a:gd name="T5" fmla="*/ 0 h 1587"/>
                <a:gd name="T6" fmla="*/ 2147483647 w 2"/>
                <a:gd name="T7" fmla="*/ 0 h 1587"/>
                <a:gd name="T8" fmla="*/ 0 w 2"/>
                <a:gd name="T9" fmla="*/ 0 h 1587"/>
                <a:gd name="T10" fmla="*/ 0 w 2"/>
                <a:gd name="T11" fmla="*/ 0 h 1587"/>
                <a:gd name="T12" fmla="*/ 2147483647 w 2"/>
                <a:gd name="T13" fmla="*/ 0 h 15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1587"/>
                <a:gd name="T23" fmla="*/ 2 w 2"/>
                <a:gd name="T24" fmla="*/ 1587 h 15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1587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099" name="Freeform 920"/>
            <p:cNvSpPr>
              <a:spLocks/>
            </p:cNvSpPr>
            <p:nvPr/>
          </p:nvSpPr>
          <p:spPr bwMode="auto">
            <a:xfrm>
              <a:off x="1580" y="1941"/>
              <a:ext cx="7" cy="13"/>
            </a:xfrm>
            <a:custGeom>
              <a:avLst/>
              <a:gdLst>
                <a:gd name="T0" fmla="*/ 2147482551 w 7"/>
                <a:gd name="T1" fmla="*/ 2147483647 h 12"/>
                <a:gd name="T2" fmla="*/ 2147482551 w 7"/>
                <a:gd name="T3" fmla="*/ 2147483647 h 12"/>
                <a:gd name="T4" fmla="*/ 2147482551 w 7"/>
                <a:gd name="T5" fmla="*/ 2147483647 h 12"/>
                <a:gd name="T6" fmla="*/ 2147482551 w 7"/>
                <a:gd name="T7" fmla="*/ 2147483647 h 12"/>
                <a:gd name="T8" fmla="*/ 2147482551 w 7"/>
                <a:gd name="T9" fmla="*/ 2147483647 h 12"/>
                <a:gd name="T10" fmla="*/ 2147482551 w 7"/>
                <a:gd name="T11" fmla="*/ 2147483647 h 12"/>
                <a:gd name="T12" fmla="*/ 2147482551 w 7"/>
                <a:gd name="T13" fmla="*/ 2147483647 h 12"/>
                <a:gd name="T14" fmla="*/ 2147482551 w 7"/>
                <a:gd name="T15" fmla="*/ 2147483647 h 12"/>
                <a:gd name="T16" fmla="*/ 2147482551 w 7"/>
                <a:gd name="T17" fmla="*/ 2147483647 h 12"/>
                <a:gd name="T18" fmla="*/ 0 w 7"/>
                <a:gd name="T19" fmla="*/ 2147483647 h 12"/>
                <a:gd name="T20" fmla="*/ 0 w 7"/>
                <a:gd name="T21" fmla="*/ 2147483647 h 12"/>
                <a:gd name="T22" fmla="*/ 2147482551 w 7"/>
                <a:gd name="T23" fmla="*/ 2147483647 h 12"/>
                <a:gd name="T24" fmla="*/ 2147482551 w 7"/>
                <a:gd name="T25" fmla="*/ 2147483647 h 12"/>
                <a:gd name="T26" fmla="*/ 2147482551 w 7"/>
                <a:gd name="T27" fmla="*/ 2147483647 h 12"/>
                <a:gd name="T28" fmla="*/ 2147482551 w 7"/>
                <a:gd name="T29" fmla="*/ 0 h 12"/>
                <a:gd name="T30" fmla="*/ 2147482551 w 7"/>
                <a:gd name="T31" fmla="*/ 2147483647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"/>
                <a:gd name="T49" fmla="*/ 0 h 12"/>
                <a:gd name="T50" fmla="*/ 7 w 7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" h="12">
                  <a:moveTo>
                    <a:pt x="5" y="2"/>
                  </a:moveTo>
                  <a:lnTo>
                    <a:pt x="5" y="2"/>
                  </a:lnTo>
                  <a:lnTo>
                    <a:pt x="5" y="5"/>
                  </a:lnTo>
                  <a:lnTo>
                    <a:pt x="7" y="7"/>
                  </a:lnTo>
                  <a:lnTo>
                    <a:pt x="7" y="9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00" name="Freeform 921"/>
            <p:cNvSpPr>
              <a:spLocks/>
            </p:cNvSpPr>
            <p:nvPr/>
          </p:nvSpPr>
          <p:spPr bwMode="auto">
            <a:xfrm>
              <a:off x="1580" y="1941"/>
              <a:ext cx="7" cy="13"/>
            </a:xfrm>
            <a:custGeom>
              <a:avLst/>
              <a:gdLst>
                <a:gd name="T0" fmla="*/ 2147482551 w 7"/>
                <a:gd name="T1" fmla="*/ 2147483647 h 12"/>
                <a:gd name="T2" fmla="*/ 2147482551 w 7"/>
                <a:gd name="T3" fmla="*/ 2147483647 h 12"/>
                <a:gd name="T4" fmla="*/ 2147482551 w 7"/>
                <a:gd name="T5" fmla="*/ 2147483647 h 12"/>
                <a:gd name="T6" fmla="*/ 2147482551 w 7"/>
                <a:gd name="T7" fmla="*/ 2147483647 h 12"/>
                <a:gd name="T8" fmla="*/ 2147482551 w 7"/>
                <a:gd name="T9" fmla="*/ 2147483647 h 12"/>
                <a:gd name="T10" fmla="*/ 2147482551 w 7"/>
                <a:gd name="T11" fmla="*/ 2147483647 h 12"/>
                <a:gd name="T12" fmla="*/ 2147482551 w 7"/>
                <a:gd name="T13" fmla="*/ 2147483647 h 12"/>
                <a:gd name="T14" fmla="*/ 2147482551 w 7"/>
                <a:gd name="T15" fmla="*/ 2147483647 h 12"/>
                <a:gd name="T16" fmla="*/ 2147482551 w 7"/>
                <a:gd name="T17" fmla="*/ 2147483647 h 12"/>
                <a:gd name="T18" fmla="*/ 0 w 7"/>
                <a:gd name="T19" fmla="*/ 2147483647 h 12"/>
                <a:gd name="T20" fmla="*/ 0 w 7"/>
                <a:gd name="T21" fmla="*/ 2147483647 h 12"/>
                <a:gd name="T22" fmla="*/ 2147482551 w 7"/>
                <a:gd name="T23" fmla="*/ 2147483647 h 12"/>
                <a:gd name="T24" fmla="*/ 2147482551 w 7"/>
                <a:gd name="T25" fmla="*/ 2147483647 h 12"/>
                <a:gd name="T26" fmla="*/ 2147482551 w 7"/>
                <a:gd name="T27" fmla="*/ 2147483647 h 12"/>
                <a:gd name="T28" fmla="*/ 2147482551 w 7"/>
                <a:gd name="T29" fmla="*/ 0 h 12"/>
                <a:gd name="T30" fmla="*/ 2147482551 w 7"/>
                <a:gd name="T31" fmla="*/ 2147483647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"/>
                <a:gd name="T49" fmla="*/ 0 h 12"/>
                <a:gd name="T50" fmla="*/ 7 w 7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" h="12">
                  <a:moveTo>
                    <a:pt x="5" y="2"/>
                  </a:moveTo>
                  <a:lnTo>
                    <a:pt x="5" y="2"/>
                  </a:lnTo>
                  <a:lnTo>
                    <a:pt x="5" y="5"/>
                  </a:lnTo>
                  <a:lnTo>
                    <a:pt x="7" y="7"/>
                  </a:lnTo>
                  <a:lnTo>
                    <a:pt x="7" y="9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01" name="Freeform 922"/>
            <p:cNvSpPr>
              <a:spLocks/>
            </p:cNvSpPr>
            <p:nvPr/>
          </p:nvSpPr>
          <p:spPr bwMode="auto">
            <a:xfrm>
              <a:off x="1587" y="1956"/>
              <a:ext cx="6" cy="6"/>
            </a:xfrm>
            <a:custGeom>
              <a:avLst/>
              <a:gdLst>
                <a:gd name="T0" fmla="*/ 0 w 5"/>
                <a:gd name="T1" fmla="*/ 2147483647 h 5"/>
                <a:gd name="T2" fmla="*/ 2147483647 w 5"/>
                <a:gd name="T3" fmla="*/ 0 h 5"/>
                <a:gd name="T4" fmla="*/ 2147483647 w 5"/>
                <a:gd name="T5" fmla="*/ 2147483647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0 w 5"/>
                <a:gd name="T11" fmla="*/ 2147483647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5"/>
                <a:gd name="T20" fmla="*/ 5 w 5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5">
                  <a:moveTo>
                    <a:pt x="0" y="2"/>
                  </a:moveTo>
                  <a:lnTo>
                    <a:pt x="2" y="0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02" name="Freeform 923"/>
            <p:cNvSpPr>
              <a:spLocks/>
            </p:cNvSpPr>
            <p:nvPr/>
          </p:nvSpPr>
          <p:spPr bwMode="auto">
            <a:xfrm>
              <a:off x="1587" y="1956"/>
              <a:ext cx="6" cy="6"/>
            </a:xfrm>
            <a:custGeom>
              <a:avLst/>
              <a:gdLst>
                <a:gd name="T0" fmla="*/ 0 w 5"/>
                <a:gd name="T1" fmla="*/ 2147483647 h 5"/>
                <a:gd name="T2" fmla="*/ 2147483647 w 5"/>
                <a:gd name="T3" fmla="*/ 0 h 5"/>
                <a:gd name="T4" fmla="*/ 2147483647 w 5"/>
                <a:gd name="T5" fmla="*/ 2147483647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0 w 5"/>
                <a:gd name="T11" fmla="*/ 2147483647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5"/>
                <a:gd name="T20" fmla="*/ 5 w 5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5">
                  <a:moveTo>
                    <a:pt x="0" y="2"/>
                  </a:moveTo>
                  <a:lnTo>
                    <a:pt x="2" y="0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03" name="Freeform 924"/>
            <p:cNvSpPr>
              <a:spLocks/>
            </p:cNvSpPr>
            <p:nvPr/>
          </p:nvSpPr>
          <p:spPr bwMode="auto">
            <a:xfrm>
              <a:off x="1612" y="1941"/>
              <a:ext cx="4" cy="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2147483647 w 3"/>
                <a:gd name="T5" fmla="*/ 2147483647 h 7"/>
                <a:gd name="T6" fmla="*/ 2147483647 w 3"/>
                <a:gd name="T7" fmla="*/ 2147483647 h 7"/>
                <a:gd name="T8" fmla="*/ 0 w 3"/>
                <a:gd name="T9" fmla="*/ 2147483647 h 7"/>
                <a:gd name="T10" fmla="*/ 0 w 3"/>
                <a:gd name="T11" fmla="*/ 2147483647 h 7"/>
                <a:gd name="T12" fmla="*/ 0 w 3"/>
                <a:gd name="T13" fmla="*/ 2147483647 h 7"/>
                <a:gd name="T14" fmla="*/ 0 w 3"/>
                <a:gd name="T15" fmla="*/ 0 h 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7"/>
                <a:gd name="T26" fmla="*/ 3 w 3"/>
                <a:gd name="T27" fmla="*/ 7 h 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04" name="Freeform 925"/>
            <p:cNvSpPr>
              <a:spLocks/>
            </p:cNvSpPr>
            <p:nvPr/>
          </p:nvSpPr>
          <p:spPr bwMode="auto">
            <a:xfrm>
              <a:off x="1612" y="1941"/>
              <a:ext cx="4" cy="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2147483647 w 3"/>
                <a:gd name="T5" fmla="*/ 2147483647 h 7"/>
                <a:gd name="T6" fmla="*/ 2147483647 w 3"/>
                <a:gd name="T7" fmla="*/ 2147483647 h 7"/>
                <a:gd name="T8" fmla="*/ 0 w 3"/>
                <a:gd name="T9" fmla="*/ 2147483647 h 7"/>
                <a:gd name="T10" fmla="*/ 0 w 3"/>
                <a:gd name="T11" fmla="*/ 2147483647 h 7"/>
                <a:gd name="T12" fmla="*/ 0 w 3"/>
                <a:gd name="T13" fmla="*/ 2147483647 h 7"/>
                <a:gd name="T14" fmla="*/ 0 w 3"/>
                <a:gd name="T15" fmla="*/ 0 h 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7"/>
                <a:gd name="T26" fmla="*/ 3 w 3"/>
                <a:gd name="T27" fmla="*/ 7 h 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05" name="Freeform 926"/>
            <p:cNvSpPr>
              <a:spLocks/>
            </p:cNvSpPr>
            <p:nvPr/>
          </p:nvSpPr>
          <p:spPr bwMode="auto">
            <a:xfrm>
              <a:off x="1620" y="1949"/>
              <a:ext cx="8" cy="7"/>
            </a:xfrm>
            <a:custGeom>
              <a:avLst/>
              <a:gdLst>
                <a:gd name="T0" fmla="*/ 2147483647 w 7"/>
                <a:gd name="T1" fmla="*/ 2147482551 h 7"/>
                <a:gd name="T2" fmla="*/ 2147483647 w 7"/>
                <a:gd name="T3" fmla="*/ 2147482551 h 7"/>
                <a:gd name="T4" fmla="*/ 2147483647 w 7"/>
                <a:gd name="T5" fmla="*/ 2147482551 h 7"/>
                <a:gd name="T6" fmla="*/ 2147483647 w 7"/>
                <a:gd name="T7" fmla="*/ 2147482551 h 7"/>
                <a:gd name="T8" fmla="*/ 2147483647 w 7"/>
                <a:gd name="T9" fmla="*/ 2147482551 h 7"/>
                <a:gd name="T10" fmla="*/ 2147483647 w 7"/>
                <a:gd name="T11" fmla="*/ 2147482551 h 7"/>
                <a:gd name="T12" fmla="*/ 2147483647 w 7"/>
                <a:gd name="T13" fmla="*/ 2147482551 h 7"/>
                <a:gd name="T14" fmla="*/ 0 w 7"/>
                <a:gd name="T15" fmla="*/ 0 h 7"/>
                <a:gd name="T16" fmla="*/ 0 w 7"/>
                <a:gd name="T17" fmla="*/ 0 h 7"/>
                <a:gd name="T18" fmla="*/ 2147483647 w 7"/>
                <a:gd name="T19" fmla="*/ 0 h 7"/>
                <a:gd name="T20" fmla="*/ 2147483647 w 7"/>
                <a:gd name="T21" fmla="*/ 2147482551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7"/>
                <a:gd name="T35" fmla="*/ 7 w 7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7">
                  <a:moveTo>
                    <a:pt x="5" y="5"/>
                  </a:moveTo>
                  <a:lnTo>
                    <a:pt x="5" y="5"/>
                  </a:lnTo>
                  <a:lnTo>
                    <a:pt x="7" y="7"/>
                  </a:lnTo>
                  <a:lnTo>
                    <a:pt x="5" y="7"/>
                  </a:lnTo>
                  <a:lnTo>
                    <a:pt x="3" y="7"/>
                  </a:lnTo>
                  <a:lnTo>
                    <a:pt x="5" y="5"/>
                  </a:lnTo>
                  <a:lnTo>
                    <a:pt x="3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06" name="Freeform 927"/>
            <p:cNvSpPr>
              <a:spLocks/>
            </p:cNvSpPr>
            <p:nvPr/>
          </p:nvSpPr>
          <p:spPr bwMode="auto">
            <a:xfrm>
              <a:off x="1620" y="1949"/>
              <a:ext cx="8" cy="7"/>
            </a:xfrm>
            <a:custGeom>
              <a:avLst/>
              <a:gdLst>
                <a:gd name="T0" fmla="*/ 2147483647 w 7"/>
                <a:gd name="T1" fmla="*/ 2147482551 h 7"/>
                <a:gd name="T2" fmla="*/ 2147483647 w 7"/>
                <a:gd name="T3" fmla="*/ 2147482551 h 7"/>
                <a:gd name="T4" fmla="*/ 2147483647 w 7"/>
                <a:gd name="T5" fmla="*/ 2147482551 h 7"/>
                <a:gd name="T6" fmla="*/ 2147483647 w 7"/>
                <a:gd name="T7" fmla="*/ 2147482551 h 7"/>
                <a:gd name="T8" fmla="*/ 2147483647 w 7"/>
                <a:gd name="T9" fmla="*/ 2147482551 h 7"/>
                <a:gd name="T10" fmla="*/ 2147483647 w 7"/>
                <a:gd name="T11" fmla="*/ 2147482551 h 7"/>
                <a:gd name="T12" fmla="*/ 2147483647 w 7"/>
                <a:gd name="T13" fmla="*/ 2147482551 h 7"/>
                <a:gd name="T14" fmla="*/ 0 w 7"/>
                <a:gd name="T15" fmla="*/ 0 h 7"/>
                <a:gd name="T16" fmla="*/ 0 w 7"/>
                <a:gd name="T17" fmla="*/ 0 h 7"/>
                <a:gd name="T18" fmla="*/ 2147483647 w 7"/>
                <a:gd name="T19" fmla="*/ 0 h 7"/>
                <a:gd name="T20" fmla="*/ 2147483647 w 7"/>
                <a:gd name="T21" fmla="*/ 2147482551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7"/>
                <a:gd name="T35" fmla="*/ 7 w 7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7">
                  <a:moveTo>
                    <a:pt x="5" y="5"/>
                  </a:moveTo>
                  <a:lnTo>
                    <a:pt x="5" y="5"/>
                  </a:lnTo>
                  <a:lnTo>
                    <a:pt x="7" y="7"/>
                  </a:lnTo>
                  <a:lnTo>
                    <a:pt x="5" y="7"/>
                  </a:lnTo>
                  <a:lnTo>
                    <a:pt x="3" y="7"/>
                  </a:lnTo>
                  <a:lnTo>
                    <a:pt x="5" y="5"/>
                  </a:lnTo>
                  <a:lnTo>
                    <a:pt x="3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07" name="Freeform 928"/>
            <p:cNvSpPr>
              <a:spLocks/>
            </p:cNvSpPr>
            <p:nvPr/>
          </p:nvSpPr>
          <p:spPr bwMode="auto">
            <a:xfrm>
              <a:off x="1640" y="1956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147482112 h 2"/>
                <a:gd name="T4" fmla="*/ 0 w 2"/>
                <a:gd name="T5" fmla="*/ 2147482112 h 2"/>
                <a:gd name="T6" fmla="*/ 0 w 2"/>
                <a:gd name="T7" fmla="*/ 2147482112 h 2"/>
                <a:gd name="T8" fmla="*/ 2147482112 w 2"/>
                <a:gd name="T9" fmla="*/ 0 h 2"/>
                <a:gd name="T10" fmla="*/ 0 w 2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2"/>
                <a:gd name="T20" fmla="*/ 2 w 2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08" name="Freeform 929"/>
            <p:cNvSpPr>
              <a:spLocks/>
            </p:cNvSpPr>
            <p:nvPr/>
          </p:nvSpPr>
          <p:spPr bwMode="auto">
            <a:xfrm>
              <a:off x="1640" y="1956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147482112 h 2"/>
                <a:gd name="T4" fmla="*/ 0 w 2"/>
                <a:gd name="T5" fmla="*/ 2147482112 h 2"/>
                <a:gd name="T6" fmla="*/ 0 w 2"/>
                <a:gd name="T7" fmla="*/ 2147482112 h 2"/>
                <a:gd name="T8" fmla="*/ 2147482112 w 2"/>
                <a:gd name="T9" fmla="*/ 0 h 2"/>
                <a:gd name="T10" fmla="*/ 0 w 2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2"/>
                <a:gd name="T20" fmla="*/ 2 w 2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09" name="Freeform 930"/>
            <p:cNvSpPr>
              <a:spLocks/>
            </p:cNvSpPr>
            <p:nvPr/>
          </p:nvSpPr>
          <p:spPr bwMode="auto">
            <a:xfrm>
              <a:off x="1628" y="1966"/>
              <a:ext cx="6" cy="8"/>
            </a:xfrm>
            <a:custGeom>
              <a:avLst/>
              <a:gdLst>
                <a:gd name="T0" fmla="*/ 0 w 5"/>
                <a:gd name="T1" fmla="*/ 0 h 7"/>
                <a:gd name="T2" fmla="*/ 0 w 5"/>
                <a:gd name="T3" fmla="*/ 0 h 7"/>
                <a:gd name="T4" fmla="*/ 0 w 5"/>
                <a:gd name="T5" fmla="*/ 2147483647 h 7"/>
                <a:gd name="T6" fmla="*/ 2147483647 w 5"/>
                <a:gd name="T7" fmla="*/ 2147483647 h 7"/>
                <a:gd name="T8" fmla="*/ 2147483647 w 5"/>
                <a:gd name="T9" fmla="*/ 2147483647 h 7"/>
                <a:gd name="T10" fmla="*/ 2147483647 w 5"/>
                <a:gd name="T11" fmla="*/ 2147483647 h 7"/>
                <a:gd name="T12" fmla="*/ 2147483647 w 5"/>
                <a:gd name="T13" fmla="*/ 2147483647 h 7"/>
                <a:gd name="T14" fmla="*/ 2147483647 w 5"/>
                <a:gd name="T15" fmla="*/ 2147483647 h 7"/>
                <a:gd name="T16" fmla="*/ 2147483647 w 5"/>
                <a:gd name="T17" fmla="*/ 2147483647 h 7"/>
                <a:gd name="T18" fmla="*/ 0 w 5"/>
                <a:gd name="T19" fmla="*/ 2147483647 h 7"/>
                <a:gd name="T20" fmla="*/ 0 w 5"/>
                <a:gd name="T21" fmla="*/ 0 h 7"/>
                <a:gd name="T22" fmla="*/ 0 w 5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7"/>
                <a:gd name="T38" fmla="*/ 5 w 5"/>
                <a:gd name="T39" fmla="*/ 7 h 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7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" y="5"/>
                  </a:lnTo>
                  <a:lnTo>
                    <a:pt x="5" y="7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10" name="Freeform 931"/>
            <p:cNvSpPr>
              <a:spLocks/>
            </p:cNvSpPr>
            <p:nvPr/>
          </p:nvSpPr>
          <p:spPr bwMode="auto">
            <a:xfrm>
              <a:off x="1628" y="1966"/>
              <a:ext cx="6" cy="8"/>
            </a:xfrm>
            <a:custGeom>
              <a:avLst/>
              <a:gdLst>
                <a:gd name="T0" fmla="*/ 0 w 5"/>
                <a:gd name="T1" fmla="*/ 0 h 7"/>
                <a:gd name="T2" fmla="*/ 0 w 5"/>
                <a:gd name="T3" fmla="*/ 0 h 7"/>
                <a:gd name="T4" fmla="*/ 0 w 5"/>
                <a:gd name="T5" fmla="*/ 2147483647 h 7"/>
                <a:gd name="T6" fmla="*/ 2147483647 w 5"/>
                <a:gd name="T7" fmla="*/ 2147483647 h 7"/>
                <a:gd name="T8" fmla="*/ 2147483647 w 5"/>
                <a:gd name="T9" fmla="*/ 2147483647 h 7"/>
                <a:gd name="T10" fmla="*/ 2147483647 w 5"/>
                <a:gd name="T11" fmla="*/ 2147483647 h 7"/>
                <a:gd name="T12" fmla="*/ 2147483647 w 5"/>
                <a:gd name="T13" fmla="*/ 2147483647 h 7"/>
                <a:gd name="T14" fmla="*/ 2147483647 w 5"/>
                <a:gd name="T15" fmla="*/ 2147483647 h 7"/>
                <a:gd name="T16" fmla="*/ 2147483647 w 5"/>
                <a:gd name="T17" fmla="*/ 2147483647 h 7"/>
                <a:gd name="T18" fmla="*/ 0 w 5"/>
                <a:gd name="T19" fmla="*/ 2147483647 h 7"/>
                <a:gd name="T20" fmla="*/ 0 w 5"/>
                <a:gd name="T21" fmla="*/ 0 h 7"/>
                <a:gd name="T22" fmla="*/ 0 w 5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7"/>
                <a:gd name="T38" fmla="*/ 5 w 5"/>
                <a:gd name="T39" fmla="*/ 7 h 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7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" y="5"/>
                  </a:lnTo>
                  <a:lnTo>
                    <a:pt x="5" y="7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11" name="Freeform 932"/>
            <p:cNvSpPr>
              <a:spLocks/>
            </p:cNvSpPr>
            <p:nvPr/>
          </p:nvSpPr>
          <p:spPr bwMode="auto">
            <a:xfrm>
              <a:off x="1642" y="1978"/>
              <a:ext cx="6" cy="6"/>
            </a:xfrm>
            <a:custGeom>
              <a:avLst/>
              <a:gdLst>
                <a:gd name="T0" fmla="*/ 2147483647 w 5"/>
                <a:gd name="T1" fmla="*/ 1840699329 h 7"/>
                <a:gd name="T2" fmla="*/ 2147483647 w 5"/>
                <a:gd name="T3" fmla="*/ 0 h 7"/>
                <a:gd name="T4" fmla="*/ 2147483647 w 5"/>
                <a:gd name="T5" fmla="*/ 1840699329 h 7"/>
                <a:gd name="T6" fmla="*/ 2147483647 w 5"/>
                <a:gd name="T7" fmla="*/ 0 h 7"/>
                <a:gd name="T8" fmla="*/ 0 w 5"/>
                <a:gd name="T9" fmla="*/ 0 h 7"/>
                <a:gd name="T10" fmla="*/ 0 w 5"/>
                <a:gd name="T11" fmla="*/ 0 h 7"/>
                <a:gd name="T12" fmla="*/ 0 w 5"/>
                <a:gd name="T13" fmla="*/ 0 h 7"/>
                <a:gd name="T14" fmla="*/ 0 w 5"/>
                <a:gd name="T15" fmla="*/ 0 h 7"/>
                <a:gd name="T16" fmla="*/ 2147483647 w 5"/>
                <a:gd name="T17" fmla="*/ 0 h 7"/>
                <a:gd name="T18" fmla="*/ 2147483647 w 5"/>
                <a:gd name="T19" fmla="*/ 0 h 7"/>
                <a:gd name="T20" fmla="*/ 2147483647 w 5"/>
                <a:gd name="T21" fmla="*/ 0 h 7"/>
                <a:gd name="T22" fmla="*/ 2147483647 w 5"/>
                <a:gd name="T23" fmla="*/ 1840699329 h 7"/>
                <a:gd name="T24" fmla="*/ 2147483647 w 5"/>
                <a:gd name="T25" fmla="*/ 1840699329 h 7"/>
                <a:gd name="T26" fmla="*/ 2147483647 w 5"/>
                <a:gd name="T27" fmla="*/ 1840699329 h 7"/>
                <a:gd name="T28" fmla="*/ 2147483647 w 5"/>
                <a:gd name="T29" fmla="*/ 1840699329 h 7"/>
                <a:gd name="T30" fmla="*/ 0 w 5"/>
                <a:gd name="T31" fmla="*/ 1840699329 h 7"/>
                <a:gd name="T32" fmla="*/ 2147483647 w 5"/>
                <a:gd name="T33" fmla="*/ 1840699329 h 7"/>
                <a:gd name="T34" fmla="*/ 2147483647 w 5"/>
                <a:gd name="T35" fmla="*/ 1840699329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7"/>
                <a:gd name="T56" fmla="*/ 5 w 5"/>
                <a:gd name="T57" fmla="*/ 7 h 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7">
                  <a:moveTo>
                    <a:pt x="5" y="2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12" name="Freeform 933"/>
            <p:cNvSpPr>
              <a:spLocks/>
            </p:cNvSpPr>
            <p:nvPr/>
          </p:nvSpPr>
          <p:spPr bwMode="auto">
            <a:xfrm>
              <a:off x="1642" y="1978"/>
              <a:ext cx="6" cy="6"/>
            </a:xfrm>
            <a:custGeom>
              <a:avLst/>
              <a:gdLst>
                <a:gd name="T0" fmla="*/ 2147483647 w 5"/>
                <a:gd name="T1" fmla="*/ 1840699329 h 7"/>
                <a:gd name="T2" fmla="*/ 2147483647 w 5"/>
                <a:gd name="T3" fmla="*/ 0 h 7"/>
                <a:gd name="T4" fmla="*/ 2147483647 w 5"/>
                <a:gd name="T5" fmla="*/ 1840699329 h 7"/>
                <a:gd name="T6" fmla="*/ 2147483647 w 5"/>
                <a:gd name="T7" fmla="*/ 0 h 7"/>
                <a:gd name="T8" fmla="*/ 0 w 5"/>
                <a:gd name="T9" fmla="*/ 0 h 7"/>
                <a:gd name="T10" fmla="*/ 0 w 5"/>
                <a:gd name="T11" fmla="*/ 0 h 7"/>
                <a:gd name="T12" fmla="*/ 0 w 5"/>
                <a:gd name="T13" fmla="*/ 0 h 7"/>
                <a:gd name="T14" fmla="*/ 0 w 5"/>
                <a:gd name="T15" fmla="*/ 0 h 7"/>
                <a:gd name="T16" fmla="*/ 2147483647 w 5"/>
                <a:gd name="T17" fmla="*/ 0 h 7"/>
                <a:gd name="T18" fmla="*/ 2147483647 w 5"/>
                <a:gd name="T19" fmla="*/ 0 h 7"/>
                <a:gd name="T20" fmla="*/ 2147483647 w 5"/>
                <a:gd name="T21" fmla="*/ 0 h 7"/>
                <a:gd name="T22" fmla="*/ 2147483647 w 5"/>
                <a:gd name="T23" fmla="*/ 1840699329 h 7"/>
                <a:gd name="T24" fmla="*/ 2147483647 w 5"/>
                <a:gd name="T25" fmla="*/ 1840699329 h 7"/>
                <a:gd name="T26" fmla="*/ 2147483647 w 5"/>
                <a:gd name="T27" fmla="*/ 1840699329 h 7"/>
                <a:gd name="T28" fmla="*/ 2147483647 w 5"/>
                <a:gd name="T29" fmla="*/ 1840699329 h 7"/>
                <a:gd name="T30" fmla="*/ 0 w 5"/>
                <a:gd name="T31" fmla="*/ 1840699329 h 7"/>
                <a:gd name="T32" fmla="*/ 2147483647 w 5"/>
                <a:gd name="T33" fmla="*/ 1840699329 h 7"/>
                <a:gd name="T34" fmla="*/ 2147483647 w 5"/>
                <a:gd name="T35" fmla="*/ 1840699329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7"/>
                <a:gd name="T56" fmla="*/ 5 w 5"/>
                <a:gd name="T57" fmla="*/ 7 h 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7">
                  <a:moveTo>
                    <a:pt x="5" y="2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13" name="Freeform 934"/>
            <p:cNvSpPr>
              <a:spLocks/>
            </p:cNvSpPr>
            <p:nvPr/>
          </p:nvSpPr>
          <p:spPr bwMode="auto">
            <a:xfrm>
              <a:off x="1662" y="1983"/>
              <a:ext cx="6" cy="1"/>
            </a:xfrm>
            <a:custGeom>
              <a:avLst/>
              <a:gdLst>
                <a:gd name="T0" fmla="*/ 2147483647 w 5"/>
                <a:gd name="T1" fmla="*/ 1073741056 h 2"/>
                <a:gd name="T2" fmla="*/ 2147483647 w 5"/>
                <a:gd name="T3" fmla="*/ 0 h 2"/>
                <a:gd name="T4" fmla="*/ 2147483647 w 5"/>
                <a:gd name="T5" fmla="*/ 0 h 2"/>
                <a:gd name="T6" fmla="*/ 0 w 5"/>
                <a:gd name="T7" fmla="*/ 0 h 2"/>
                <a:gd name="T8" fmla="*/ 2147483647 w 5"/>
                <a:gd name="T9" fmla="*/ 0 h 2"/>
                <a:gd name="T10" fmla="*/ 2147483647 w 5"/>
                <a:gd name="T11" fmla="*/ 1073741056 h 2"/>
                <a:gd name="T12" fmla="*/ 2147483647 w 5"/>
                <a:gd name="T13" fmla="*/ 1073741056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2"/>
                <a:gd name="T23" fmla="*/ 5 w 5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2">
                  <a:moveTo>
                    <a:pt x="5" y="2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14" name="Freeform 935"/>
            <p:cNvSpPr>
              <a:spLocks/>
            </p:cNvSpPr>
            <p:nvPr/>
          </p:nvSpPr>
          <p:spPr bwMode="auto">
            <a:xfrm>
              <a:off x="1662" y="1983"/>
              <a:ext cx="6" cy="1"/>
            </a:xfrm>
            <a:custGeom>
              <a:avLst/>
              <a:gdLst>
                <a:gd name="T0" fmla="*/ 2147483647 w 5"/>
                <a:gd name="T1" fmla="*/ 1073741056 h 2"/>
                <a:gd name="T2" fmla="*/ 2147483647 w 5"/>
                <a:gd name="T3" fmla="*/ 0 h 2"/>
                <a:gd name="T4" fmla="*/ 2147483647 w 5"/>
                <a:gd name="T5" fmla="*/ 0 h 2"/>
                <a:gd name="T6" fmla="*/ 0 w 5"/>
                <a:gd name="T7" fmla="*/ 0 h 2"/>
                <a:gd name="T8" fmla="*/ 2147483647 w 5"/>
                <a:gd name="T9" fmla="*/ 0 h 2"/>
                <a:gd name="T10" fmla="*/ 2147483647 w 5"/>
                <a:gd name="T11" fmla="*/ 1073741056 h 2"/>
                <a:gd name="T12" fmla="*/ 2147483647 w 5"/>
                <a:gd name="T13" fmla="*/ 1073741056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2"/>
                <a:gd name="T23" fmla="*/ 5 w 5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2">
                  <a:moveTo>
                    <a:pt x="5" y="2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15" name="Freeform 936"/>
            <p:cNvSpPr>
              <a:spLocks/>
            </p:cNvSpPr>
            <p:nvPr/>
          </p:nvSpPr>
          <p:spPr bwMode="auto">
            <a:xfrm>
              <a:off x="1673" y="1987"/>
              <a:ext cx="14" cy="6"/>
            </a:xfrm>
            <a:custGeom>
              <a:avLst/>
              <a:gdLst>
                <a:gd name="T0" fmla="*/ 2147483647 w 12"/>
                <a:gd name="T1" fmla="*/ 2147483647 h 5"/>
                <a:gd name="T2" fmla="*/ 2147483647 w 12"/>
                <a:gd name="T3" fmla="*/ 0 h 5"/>
                <a:gd name="T4" fmla="*/ 2147483647 w 12"/>
                <a:gd name="T5" fmla="*/ 2147483647 h 5"/>
                <a:gd name="T6" fmla="*/ 2147483647 w 12"/>
                <a:gd name="T7" fmla="*/ 2147483647 h 5"/>
                <a:gd name="T8" fmla="*/ 2147483647 w 12"/>
                <a:gd name="T9" fmla="*/ 2147483647 h 5"/>
                <a:gd name="T10" fmla="*/ 2147483647 w 12"/>
                <a:gd name="T11" fmla="*/ 2147483647 h 5"/>
                <a:gd name="T12" fmla="*/ 2147483647 w 12"/>
                <a:gd name="T13" fmla="*/ 2147483647 h 5"/>
                <a:gd name="T14" fmla="*/ 2147483647 w 12"/>
                <a:gd name="T15" fmla="*/ 2147483647 h 5"/>
                <a:gd name="T16" fmla="*/ 2147483647 w 12"/>
                <a:gd name="T17" fmla="*/ 2147483647 h 5"/>
                <a:gd name="T18" fmla="*/ 2147483647 w 12"/>
                <a:gd name="T19" fmla="*/ 2147483647 h 5"/>
                <a:gd name="T20" fmla="*/ 0 w 12"/>
                <a:gd name="T21" fmla="*/ 2147483647 h 5"/>
                <a:gd name="T22" fmla="*/ 2147483647 w 12"/>
                <a:gd name="T23" fmla="*/ 2147483647 h 5"/>
                <a:gd name="T24" fmla="*/ 2147483647 w 12"/>
                <a:gd name="T25" fmla="*/ 2147483647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5"/>
                <a:gd name="T41" fmla="*/ 12 w 12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5">
                  <a:moveTo>
                    <a:pt x="3" y="3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0" y="3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7" y="3"/>
                  </a:lnTo>
                  <a:lnTo>
                    <a:pt x="5" y="3"/>
                  </a:lnTo>
                  <a:lnTo>
                    <a:pt x="3" y="5"/>
                  </a:lnTo>
                  <a:lnTo>
                    <a:pt x="0" y="5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16" name="Freeform 937"/>
            <p:cNvSpPr>
              <a:spLocks/>
            </p:cNvSpPr>
            <p:nvPr/>
          </p:nvSpPr>
          <p:spPr bwMode="auto">
            <a:xfrm>
              <a:off x="1673" y="1987"/>
              <a:ext cx="14" cy="6"/>
            </a:xfrm>
            <a:custGeom>
              <a:avLst/>
              <a:gdLst>
                <a:gd name="T0" fmla="*/ 2147483647 w 12"/>
                <a:gd name="T1" fmla="*/ 2147483647 h 5"/>
                <a:gd name="T2" fmla="*/ 2147483647 w 12"/>
                <a:gd name="T3" fmla="*/ 0 h 5"/>
                <a:gd name="T4" fmla="*/ 2147483647 w 12"/>
                <a:gd name="T5" fmla="*/ 2147483647 h 5"/>
                <a:gd name="T6" fmla="*/ 2147483647 w 12"/>
                <a:gd name="T7" fmla="*/ 2147483647 h 5"/>
                <a:gd name="T8" fmla="*/ 2147483647 w 12"/>
                <a:gd name="T9" fmla="*/ 2147483647 h 5"/>
                <a:gd name="T10" fmla="*/ 2147483647 w 12"/>
                <a:gd name="T11" fmla="*/ 2147483647 h 5"/>
                <a:gd name="T12" fmla="*/ 2147483647 w 12"/>
                <a:gd name="T13" fmla="*/ 2147483647 h 5"/>
                <a:gd name="T14" fmla="*/ 2147483647 w 12"/>
                <a:gd name="T15" fmla="*/ 2147483647 h 5"/>
                <a:gd name="T16" fmla="*/ 2147483647 w 12"/>
                <a:gd name="T17" fmla="*/ 2147483647 h 5"/>
                <a:gd name="T18" fmla="*/ 2147483647 w 12"/>
                <a:gd name="T19" fmla="*/ 2147483647 h 5"/>
                <a:gd name="T20" fmla="*/ 0 w 12"/>
                <a:gd name="T21" fmla="*/ 2147483647 h 5"/>
                <a:gd name="T22" fmla="*/ 2147483647 w 12"/>
                <a:gd name="T23" fmla="*/ 2147483647 h 5"/>
                <a:gd name="T24" fmla="*/ 2147483647 w 12"/>
                <a:gd name="T25" fmla="*/ 2147483647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5"/>
                <a:gd name="T41" fmla="*/ 12 w 12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5">
                  <a:moveTo>
                    <a:pt x="3" y="3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0" y="3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7" y="3"/>
                  </a:lnTo>
                  <a:lnTo>
                    <a:pt x="5" y="3"/>
                  </a:lnTo>
                  <a:lnTo>
                    <a:pt x="3" y="5"/>
                  </a:lnTo>
                  <a:lnTo>
                    <a:pt x="0" y="5"/>
                  </a:lnTo>
                  <a:lnTo>
                    <a:pt x="3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17" name="Freeform 938"/>
            <p:cNvSpPr>
              <a:spLocks/>
            </p:cNvSpPr>
            <p:nvPr/>
          </p:nvSpPr>
          <p:spPr bwMode="auto">
            <a:xfrm>
              <a:off x="1653" y="1999"/>
              <a:ext cx="11" cy="3"/>
            </a:xfrm>
            <a:custGeom>
              <a:avLst/>
              <a:gdLst>
                <a:gd name="T0" fmla="*/ 2147483647 w 9"/>
                <a:gd name="T1" fmla="*/ 0 h 4"/>
                <a:gd name="T2" fmla="*/ 2147483647 w 9"/>
                <a:gd name="T3" fmla="*/ 0 h 4"/>
                <a:gd name="T4" fmla="*/ 2147483647 w 9"/>
                <a:gd name="T5" fmla="*/ 1610611584 h 4"/>
                <a:gd name="T6" fmla="*/ 2147483647 w 9"/>
                <a:gd name="T7" fmla="*/ 1610611584 h 4"/>
                <a:gd name="T8" fmla="*/ 2147483647 w 9"/>
                <a:gd name="T9" fmla="*/ 1610611584 h 4"/>
                <a:gd name="T10" fmla="*/ 0 w 9"/>
                <a:gd name="T11" fmla="*/ 1610611584 h 4"/>
                <a:gd name="T12" fmla="*/ 0 w 9"/>
                <a:gd name="T13" fmla="*/ 1610611584 h 4"/>
                <a:gd name="T14" fmla="*/ 2147483647 w 9"/>
                <a:gd name="T15" fmla="*/ 1610611584 h 4"/>
                <a:gd name="T16" fmla="*/ 2147483647 w 9"/>
                <a:gd name="T17" fmla="*/ 1610611584 h 4"/>
                <a:gd name="T18" fmla="*/ 2147483647 w 9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4"/>
                <a:gd name="T32" fmla="*/ 9 w 9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4">
                  <a:moveTo>
                    <a:pt x="9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7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18" name="Freeform 939"/>
            <p:cNvSpPr>
              <a:spLocks/>
            </p:cNvSpPr>
            <p:nvPr/>
          </p:nvSpPr>
          <p:spPr bwMode="auto">
            <a:xfrm>
              <a:off x="1653" y="1999"/>
              <a:ext cx="11" cy="3"/>
            </a:xfrm>
            <a:custGeom>
              <a:avLst/>
              <a:gdLst>
                <a:gd name="T0" fmla="*/ 2147483647 w 9"/>
                <a:gd name="T1" fmla="*/ 0 h 4"/>
                <a:gd name="T2" fmla="*/ 2147483647 w 9"/>
                <a:gd name="T3" fmla="*/ 0 h 4"/>
                <a:gd name="T4" fmla="*/ 2147483647 w 9"/>
                <a:gd name="T5" fmla="*/ 1610611584 h 4"/>
                <a:gd name="T6" fmla="*/ 2147483647 w 9"/>
                <a:gd name="T7" fmla="*/ 1610611584 h 4"/>
                <a:gd name="T8" fmla="*/ 2147483647 w 9"/>
                <a:gd name="T9" fmla="*/ 1610611584 h 4"/>
                <a:gd name="T10" fmla="*/ 0 w 9"/>
                <a:gd name="T11" fmla="*/ 1610611584 h 4"/>
                <a:gd name="T12" fmla="*/ 0 w 9"/>
                <a:gd name="T13" fmla="*/ 1610611584 h 4"/>
                <a:gd name="T14" fmla="*/ 2147483647 w 9"/>
                <a:gd name="T15" fmla="*/ 1610611584 h 4"/>
                <a:gd name="T16" fmla="*/ 2147483647 w 9"/>
                <a:gd name="T17" fmla="*/ 1610611584 h 4"/>
                <a:gd name="T18" fmla="*/ 2147483647 w 9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4"/>
                <a:gd name="T32" fmla="*/ 9 w 9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4">
                  <a:moveTo>
                    <a:pt x="9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7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19" name="Freeform 940"/>
            <p:cNvSpPr>
              <a:spLocks/>
            </p:cNvSpPr>
            <p:nvPr/>
          </p:nvSpPr>
          <p:spPr bwMode="auto">
            <a:xfrm>
              <a:off x="1587" y="1954"/>
              <a:ext cx="3" cy="4"/>
            </a:xfrm>
            <a:custGeom>
              <a:avLst/>
              <a:gdLst>
                <a:gd name="T0" fmla="*/ 2147483647 w 2"/>
                <a:gd name="T1" fmla="*/ 0 h 4"/>
                <a:gd name="T2" fmla="*/ 0 w 2"/>
                <a:gd name="T3" fmla="*/ 2147482112 h 4"/>
                <a:gd name="T4" fmla="*/ 0 w 2"/>
                <a:gd name="T5" fmla="*/ 2147482112 h 4"/>
                <a:gd name="T6" fmla="*/ 2147483647 w 2"/>
                <a:gd name="T7" fmla="*/ 2147482112 h 4"/>
                <a:gd name="T8" fmla="*/ 2147483647 w 2"/>
                <a:gd name="T9" fmla="*/ 2147482112 h 4"/>
                <a:gd name="T10" fmla="*/ 2147483647 w 2"/>
                <a:gd name="T11" fmla="*/ 0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4"/>
                <a:gd name="T20" fmla="*/ 2 w 2"/>
                <a:gd name="T21" fmla="*/ 4 h 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4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20" name="Freeform 941"/>
            <p:cNvSpPr>
              <a:spLocks/>
            </p:cNvSpPr>
            <p:nvPr/>
          </p:nvSpPr>
          <p:spPr bwMode="auto">
            <a:xfrm>
              <a:off x="1587" y="1954"/>
              <a:ext cx="3" cy="4"/>
            </a:xfrm>
            <a:custGeom>
              <a:avLst/>
              <a:gdLst>
                <a:gd name="T0" fmla="*/ 2147483647 w 2"/>
                <a:gd name="T1" fmla="*/ 0 h 4"/>
                <a:gd name="T2" fmla="*/ 0 w 2"/>
                <a:gd name="T3" fmla="*/ 2147482112 h 4"/>
                <a:gd name="T4" fmla="*/ 0 w 2"/>
                <a:gd name="T5" fmla="*/ 2147482112 h 4"/>
                <a:gd name="T6" fmla="*/ 2147483647 w 2"/>
                <a:gd name="T7" fmla="*/ 2147482112 h 4"/>
                <a:gd name="T8" fmla="*/ 2147483647 w 2"/>
                <a:gd name="T9" fmla="*/ 2147482112 h 4"/>
                <a:gd name="T10" fmla="*/ 2147483647 w 2"/>
                <a:gd name="T11" fmla="*/ 0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4"/>
                <a:gd name="T20" fmla="*/ 2 w 2"/>
                <a:gd name="T21" fmla="*/ 4 h 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4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21" name="Freeform 942"/>
            <p:cNvSpPr>
              <a:spLocks/>
            </p:cNvSpPr>
            <p:nvPr/>
          </p:nvSpPr>
          <p:spPr bwMode="auto">
            <a:xfrm>
              <a:off x="960" y="1884"/>
              <a:ext cx="2" cy="5"/>
            </a:xfrm>
            <a:custGeom>
              <a:avLst/>
              <a:gdLst>
                <a:gd name="T0" fmla="*/ 0 w 3175"/>
                <a:gd name="T1" fmla="*/ 2147482317 h 5"/>
                <a:gd name="T2" fmla="*/ 0 w 3175"/>
                <a:gd name="T3" fmla="*/ 2147482317 h 5"/>
                <a:gd name="T4" fmla="*/ 0 w 3175"/>
                <a:gd name="T5" fmla="*/ 0 h 5"/>
                <a:gd name="T6" fmla="*/ 0 w 3175"/>
                <a:gd name="T7" fmla="*/ 0 h 5"/>
                <a:gd name="T8" fmla="*/ 0 w 3175"/>
                <a:gd name="T9" fmla="*/ 2147482317 h 5"/>
                <a:gd name="T10" fmla="*/ 0 w 3175"/>
                <a:gd name="T11" fmla="*/ 2147482317 h 5"/>
                <a:gd name="T12" fmla="*/ 0 w 3175"/>
                <a:gd name="T13" fmla="*/ 2147482317 h 5"/>
                <a:gd name="T14" fmla="*/ 0 w 3175"/>
                <a:gd name="T15" fmla="*/ 214748231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75"/>
                <a:gd name="T25" fmla="*/ 0 h 5"/>
                <a:gd name="T26" fmla="*/ 3175 w 3175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75" h="5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22" name="Freeform 943"/>
            <p:cNvSpPr>
              <a:spLocks/>
            </p:cNvSpPr>
            <p:nvPr/>
          </p:nvSpPr>
          <p:spPr bwMode="auto">
            <a:xfrm>
              <a:off x="960" y="1884"/>
              <a:ext cx="2" cy="5"/>
            </a:xfrm>
            <a:custGeom>
              <a:avLst/>
              <a:gdLst>
                <a:gd name="T0" fmla="*/ 0 w 3175"/>
                <a:gd name="T1" fmla="*/ 2147482317 h 5"/>
                <a:gd name="T2" fmla="*/ 0 w 3175"/>
                <a:gd name="T3" fmla="*/ 2147482317 h 5"/>
                <a:gd name="T4" fmla="*/ 0 w 3175"/>
                <a:gd name="T5" fmla="*/ 0 h 5"/>
                <a:gd name="T6" fmla="*/ 0 w 3175"/>
                <a:gd name="T7" fmla="*/ 0 h 5"/>
                <a:gd name="T8" fmla="*/ 0 w 3175"/>
                <a:gd name="T9" fmla="*/ 2147482317 h 5"/>
                <a:gd name="T10" fmla="*/ 0 w 3175"/>
                <a:gd name="T11" fmla="*/ 2147482317 h 5"/>
                <a:gd name="T12" fmla="*/ 0 w 3175"/>
                <a:gd name="T13" fmla="*/ 2147482317 h 5"/>
                <a:gd name="T14" fmla="*/ 0 w 3175"/>
                <a:gd name="T15" fmla="*/ 214748231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75"/>
                <a:gd name="T25" fmla="*/ 0 h 5"/>
                <a:gd name="T26" fmla="*/ 3175 w 3175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75" h="5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23" name="Freeform 944"/>
            <p:cNvSpPr>
              <a:spLocks/>
            </p:cNvSpPr>
            <p:nvPr/>
          </p:nvSpPr>
          <p:spPr bwMode="auto">
            <a:xfrm>
              <a:off x="1961" y="1102"/>
              <a:ext cx="34" cy="5"/>
            </a:xfrm>
            <a:custGeom>
              <a:avLst/>
              <a:gdLst>
                <a:gd name="T0" fmla="*/ 2147483647 w 29"/>
                <a:gd name="T1" fmla="*/ 0 h 4"/>
                <a:gd name="T2" fmla="*/ 2147483647 w 29"/>
                <a:gd name="T3" fmla="*/ 0 h 4"/>
                <a:gd name="T4" fmla="*/ 2147483647 w 29"/>
                <a:gd name="T5" fmla="*/ 2147483647 h 4"/>
                <a:gd name="T6" fmla="*/ 2147483647 w 29"/>
                <a:gd name="T7" fmla="*/ 2147483647 h 4"/>
                <a:gd name="T8" fmla="*/ 2147483647 w 29"/>
                <a:gd name="T9" fmla="*/ 2147483647 h 4"/>
                <a:gd name="T10" fmla="*/ 2147483647 w 29"/>
                <a:gd name="T11" fmla="*/ 2147483647 h 4"/>
                <a:gd name="T12" fmla="*/ 2147483647 w 29"/>
                <a:gd name="T13" fmla="*/ 2147483647 h 4"/>
                <a:gd name="T14" fmla="*/ 2147483647 w 29"/>
                <a:gd name="T15" fmla="*/ 2147483647 h 4"/>
                <a:gd name="T16" fmla="*/ 2147483647 w 29"/>
                <a:gd name="T17" fmla="*/ 2147483647 h 4"/>
                <a:gd name="T18" fmla="*/ 2147483647 w 29"/>
                <a:gd name="T19" fmla="*/ 2147483647 h 4"/>
                <a:gd name="T20" fmla="*/ 2147483647 w 29"/>
                <a:gd name="T21" fmla="*/ 2147483647 h 4"/>
                <a:gd name="T22" fmla="*/ 2147483647 w 29"/>
                <a:gd name="T23" fmla="*/ 2147483647 h 4"/>
                <a:gd name="T24" fmla="*/ 2147483647 w 29"/>
                <a:gd name="T25" fmla="*/ 2147483647 h 4"/>
                <a:gd name="T26" fmla="*/ 2147483647 w 29"/>
                <a:gd name="T27" fmla="*/ 2147483647 h 4"/>
                <a:gd name="T28" fmla="*/ 0 w 29"/>
                <a:gd name="T29" fmla="*/ 2147483647 h 4"/>
                <a:gd name="T30" fmla="*/ 0 w 29"/>
                <a:gd name="T31" fmla="*/ 0 h 4"/>
                <a:gd name="T32" fmla="*/ 0 w 29"/>
                <a:gd name="T33" fmla="*/ 0 h 4"/>
                <a:gd name="T34" fmla="*/ 2147483647 w 29"/>
                <a:gd name="T35" fmla="*/ 0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"/>
                <a:gd name="T55" fmla="*/ 0 h 4"/>
                <a:gd name="T56" fmla="*/ 29 w 29"/>
                <a:gd name="T57" fmla="*/ 4 h 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" h="4">
                  <a:moveTo>
                    <a:pt x="3" y="0"/>
                  </a:moveTo>
                  <a:lnTo>
                    <a:pt x="10" y="0"/>
                  </a:lnTo>
                  <a:lnTo>
                    <a:pt x="10" y="2"/>
                  </a:lnTo>
                  <a:lnTo>
                    <a:pt x="17" y="2"/>
                  </a:lnTo>
                  <a:lnTo>
                    <a:pt x="22" y="4"/>
                  </a:lnTo>
                  <a:lnTo>
                    <a:pt x="29" y="4"/>
                  </a:lnTo>
                  <a:lnTo>
                    <a:pt x="24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0" y="4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24" name="Freeform 945"/>
            <p:cNvSpPr>
              <a:spLocks/>
            </p:cNvSpPr>
            <p:nvPr/>
          </p:nvSpPr>
          <p:spPr bwMode="auto">
            <a:xfrm>
              <a:off x="1961" y="1102"/>
              <a:ext cx="34" cy="5"/>
            </a:xfrm>
            <a:custGeom>
              <a:avLst/>
              <a:gdLst>
                <a:gd name="T0" fmla="*/ 2147483647 w 29"/>
                <a:gd name="T1" fmla="*/ 0 h 4"/>
                <a:gd name="T2" fmla="*/ 2147483647 w 29"/>
                <a:gd name="T3" fmla="*/ 0 h 4"/>
                <a:gd name="T4" fmla="*/ 2147483647 w 29"/>
                <a:gd name="T5" fmla="*/ 2147483647 h 4"/>
                <a:gd name="T6" fmla="*/ 2147483647 w 29"/>
                <a:gd name="T7" fmla="*/ 2147483647 h 4"/>
                <a:gd name="T8" fmla="*/ 2147483647 w 29"/>
                <a:gd name="T9" fmla="*/ 2147483647 h 4"/>
                <a:gd name="T10" fmla="*/ 2147483647 w 29"/>
                <a:gd name="T11" fmla="*/ 2147483647 h 4"/>
                <a:gd name="T12" fmla="*/ 2147483647 w 29"/>
                <a:gd name="T13" fmla="*/ 2147483647 h 4"/>
                <a:gd name="T14" fmla="*/ 2147483647 w 29"/>
                <a:gd name="T15" fmla="*/ 2147483647 h 4"/>
                <a:gd name="T16" fmla="*/ 2147483647 w 29"/>
                <a:gd name="T17" fmla="*/ 2147483647 h 4"/>
                <a:gd name="T18" fmla="*/ 2147483647 w 29"/>
                <a:gd name="T19" fmla="*/ 2147483647 h 4"/>
                <a:gd name="T20" fmla="*/ 2147483647 w 29"/>
                <a:gd name="T21" fmla="*/ 2147483647 h 4"/>
                <a:gd name="T22" fmla="*/ 2147483647 w 29"/>
                <a:gd name="T23" fmla="*/ 2147483647 h 4"/>
                <a:gd name="T24" fmla="*/ 2147483647 w 29"/>
                <a:gd name="T25" fmla="*/ 2147483647 h 4"/>
                <a:gd name="T26" fmla="*/ 2147483647 w 29"/>
                <a:gd name="T27" fmla="*/ 2147483647 h 4"/>
                <a:gd name="T28" fmla="*/ 0 w 29"/>
                <a:gd name="T29" fmla="*/ 2147483647 h 4"/>
                <a:gd name="T30" fmla="*/ 0 w 29"/>
                <a:gd name="T31" fmla="*/ 0 h 4"/>
                <a:gd name="T32" fmla="*/ 0 w 29"/>
                <a:gd name="T33" fmla="*/ 0 h 4"/>
                <a:gd name="T34" fmla="*/ 2147483647 w 29"/>
                <a:gd name="T35" fmla="*/ 0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"/>
                <a:gd name="T55" fmla="*/ 0 h 4"/>
                <a:gd name="T56" fmla="*/ 29 w 29"/>
                <a:gd name="T57" fmla="*/ 4 h 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" h="4">
                  <a:moveTo>
                    <a:pt x="3" y="0"/>
                  </a:moveTo>
                  <a:lnTo>
                    <a:pt x="10" y="0"/>
                  </a:lnTo>
                  <a:lnTo>
                    <a:pt x="10" y="2"/>
                  </a:lnTo>
                  <a:lnTo>
                    <a:pt x="17" y="2"/>
                  </a:lnTo>
                  <a:lnTo>
                    <a:pt x="22" y="4"/>
                  </a:lnTo>
                  <a:lnTo>
                    <a:pt x="29" y="4"/>
                  </a:lnTo>
                  <a:lnTo>
                    <a:pt x="24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0" y="4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25" name="Freeform 946"/>
            <p:cNvSpPr>
              <a:spLocks/>
            </p:cNvSpPr>
            <p:nvPr/>
          </p:nvSpPr>
          <p:spPr bwMode="auto">
            <a:xfrm>
              <a:off x="3052" y="1469"/>
              <a:ext cx="12" cy="16"/>
            </a:xfrm>
            <a:custGeom>
              <a:avLst/>
              <a:gdLst>
                <a:gd name="T0" fmla="*/ 0 w 10"/>
                <a:gd name="T1" fmla="*/ 2147483647 h 14"/>
                <a:gd name="T2" fmla="*/ 2147483647 w 10"/>
                <a:gd name="T3" fmla="*/ 2147483647 h 14"/>
                <a:gd name="T4" fmla="*/ 2147483647 w 10"/>
                <a:gd name="T5" fmla="*/ 2147483647 h 14"/>
                <a:gd name="T6" fmla="*/ 2147483647 w 10"/>
                <a:gd name="T7" fmla="*/ 2147483647 h 14"/>
                <a:gd name="T8" fmla="*/ 2147483647 w 10"/>
                <a:gd name="T9" fmla="*/ 2147483647 h 14"/>
                <a:gd name="T10" fmla="*/ 2147483647 w 10"/>
                <a:gd name="T11" fmla="*/ 2147483647 h 14"/>
                <a:gd name="T12" fmla="*/ 2147483647 w 10"/>
                <a:gd name="T13" fmla="*/ 0 h 14"/>
                <a:gd name="T14" fmla="*/ 2147483647 w 10"/>
                <a:gd name="T15" fmla="*/ 0 h 14"/>
                <a:gd name="T16" fmla="*/ 2147483647 w 10"/>
                <a:gd name="T17" fmla="*/ 0 h 14"/>
                <a:gd name="T18" fmla="*/ 2147483647 w 10"/>
                <a:gd name="T19" fmla="*/ 2147483647 h 14"/>
                <a:gd name="T20" fmla="*/ 2147483647 w 10"/>
                <a:gd name="T21" fmla="*/ 2147483647 h 14"/>
                <a:gd name="T22" fmla="*/ 2147483647 w 10"/>
                <a:gd name="T23" fmla="*/ 2147483647 h 14"/>
                <a:gd name="T24" fmla="*/ 2147483647 w 10"/>
                <a:gd name="T25" fmla="*/ 2147483647 h 14"/>
                <a:gd name="T26" fmla="*/ 0 w 10"/>
                <a:gd name="T27" fmla="*/ 2147483647 h 14"/>
                <a:gd name="T28" fmla="*/ 0 w 10"/>
                <a:gd name="T29" fmla="*/ 2147483647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"/>
                <a:gd name="T46" fmla="*/ 0 h 14"/>
                <a:gd name="T47" fmla="*/ 10 w 10"/>
                <a:gd name="T48" fmla="*/ 14 h 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" h="14">
                  <a:moveTo>
                    <a:pt x="0" y="14"/>
                  </a:moveTo>
                  <a:lnTo>
                    <a:pt x="3" y="14"/>
                  </a:lnTo>
                  <a:lnTo>
                    <a:pt x="3" y="12"/>
                  </a:lnTo>
                  <a:lnTo>
                    <a:pt x="5" y="9"/>
                  </a:lnTo>
                  <a:lnTo>
                    <a:pt x="7" y="5"/>
                  </a:lnTo>
                  <a:lnTo>
                    <a:pt x="7" y="2"/>
                  </a:lnTo>
                  <a:lnTo>
                    <a:pt x="10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7"/>
                  </a:lnTo>
                  <a:lnTo>
                    <a:pt x="3" y="7"/>
                  </a:lnTo>
                  <a:lnTo>
                    <a:pt x="3" y="9"/>
                  </a:lnTo>
                  <a:lnTo>
                    <a:pt x="0" y="12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26" name="Freeform 947"/>
            <p:cNvSpPr>
              <a:spLocks/>
            </p:cNvSpPr>
            <p:nvPr/>
          </p:nvSpPr>
          <p:spPr bwMode="auto">
            <a:xfrm>
              <a:off x="3052" y="1469"/>
              <a:ext cx="12" cy="16"/>
            </a:xfrm>
            <a:custGeom>
              <a:avLst/>
              <a:gdLst>
                <a:gd name="T0" fmla="*/ 0 w 10"/>
                <a:gd name="T1" fmla="*/ 2147483647 h 14"/>
                <a:gd name="T2" fmla="*/ 2147483647 w 10"/>
                <a:gd name="T3" fmla="*/ 2147483647 h 14"/>
                <a:gd name="T4" fmla="*/ 2147483647 w 10"/>
                <a:gd name="T5" fmla="*/ 2147483647 h 14"/>
                <a:gd name="T6" fmla="*/ 2147483647 w 10"/>
                <a:gd name="T7" fmla="*/ 2147483647 h 14"/>
                <a:gd name="T8" fmla="*/ 2147483647 w 10"/>
                <a:gd name="T9" fmla="*/ 2147483647 h 14"/>
                <a:gd name="T10" fmla="*/ 2147483647 w 10"/>
                <a:gd name="T11" fmla="*/ 2147483647 h 14"/>
                <a:gd name="T12" fmla="*/ 2147483647 w 10"/>
                <a:gd name="T13" fmla="*/ 0 h 14"/>
                <a:gd name="T14" fmla="*/ 2147483647 w 10"/>
                <a:gd name="T15" fmla="*/ 0 h 14"/>
                <a:gd name="T16" fmla="*/ 2147483647 w 10"/>
                <a:gd name="T17" fmla="*/ 0 h 14"/>
                <a:gd name="T18" fmla="*/ 2147483647 w 10"/>
                <a:gd name="T19" fmla="*/ 2147483647 h 14"/>
                <a:gd name="T20" fmla="*/ 2147483647 w 10"/>
                <a:gd name="T21" fmla="*/ 2147483647 h 14"/>
                <a:gd name="T22" fmla="*/ 2147483647 w 10"/>
                <a:gd name="T23" fmla="*/ 2147483647 h 14"/>
                <a:gd name="T24" fmla="*/ 2147483647 w 10"/>
                <a:gd name="T25" fmla="*/ 2147483647 h 14"/>
                <a:gd name="T26" fmla="*/ 0 w 10"/>
                <a:gd name="T27" fmla="*/ 2147483647 h 14"/>
                <a:gd name="T28" fmla="*/ 0 w 10"/>
                <a:gd name="T29" fmla="*/ 2147483647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"/>
                <a:gd name="T46" fmla="*/ 0 h 14"/>
                <a:gd name="T47" fmla="*/ 10 w 10"/>
                <a:gd name="T48" fmla="*/ 14 h 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" h="14">
                  <a:moveTo>
                    <a:pt x="0" y="14"/>
                  </a:moveTo>
                  <a:lnTo>
                    <a:pt x="3" y="14"/>
                  </a:lnTo>
                  <a:lnTo>
                    <a:pt x="3" y="12"/>
                  </a:lnTo>
                  <a:lnTo>
                    <a:pt x="5" y="9"/>
                  </a:lnTo>
                  <a:lnTo>
                    <a:pt x="7" y="5"/>
                  </a:lnTo>
                  <a:lnTo>
                    <a:pt x="7" y="2"/>
                  </a:lnTo>
                  <a:lnTo>
                    <a:pt x="10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7"/>
                  </a:lnTo>
                  <a:lnTo>
                    <a:pt x="3" y="7"/>
                  </a:lnTo>
                  <a:lnTo>
                    <a:pt x="3" y="9"/>
                  </a:lnTo>
                  <a:lnTo>
                    <a:pt x="0" y="12"/>
                  </a:lnTo>
                  <a:lnTo>
                    <a:pt x="0" y="1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27" name="Freeform 948"/>
            <p:cNvSpPr>
              <a:spLocks/>
            </p:cNvSpPr>
            <p:nvPr/>
          </p:nvSpPr>
          <p:spPr bwMode="auto">
            <a:xfrm>
              <a:off x="3079" y="1460"/>
              <a:ext cx="15" cy="16"/>
            </a:xfrm>
            <a:custGeom>
              <a:avLst/>
              <a:gdLst>
                <a:gd name="T0" fmla="*/ 0 w 12"/>
                <a:gd name="T1" fmla="*/ 2147483647 h 14"/>
                <a:gd name="T2" fmla="*/ 2147483647 w 12"/>
                <a:gd name="T3" fmla="*/ 2147483647 h 14"/>
                <a:gd name="T4" fmla="*/ 2147483647 w 12"/>
                <a:gd name="T5" fmla="*/ 2147483647 h 14"/>
                <a:gd name="T6" fmla="*/ 2147483647 w 12"/>
                <a:gd name="T7" fmla="*/ 2147483647 h 14"/>
                <a:gd name="T8" fmla="*/ 2147483647 w 12"/>
                <a:gd name="T9" fmla="*/ 2147483647 h 14"/>
                <a:gd name="T10" fmla="*/ 2147483647 w 12"/>
                <a:gd name="T11" fmla="*/ 2147483647 h 14"/>
                <a:gd name="T12" fmla="*/ 2147483647 w 12"/>
                <a:gd name="T13" fmla="*/ 2147483647 h 14"/>
                <a:gd name="T14" fmla="*/ 2147483647 w 12"/>
                <a:gd name="T15" fmla="*/ 2147483647 h 14"/>
                <a:gd name="T16" fmla="*/ 2147483647 w 12"/>
                <a:gd name="T17" fmla="*/ 2147483647 h 14"/>
                <a:gd name="T18" fmla="*/ 2147483647 w 12"/>
                <a:gd name="T19" fmla="*/ 2147483647 h 14"/>
                <a:gd name="T20" fmla="*/ 2147483647 w 12"/>
                <a:gd name="T21" fmla="*/ 0 h 14"/>
                <a:gd name="T22" fmla="*/ 2147483647 w 12"/>
                <a:gd name="T23" fmla="*/ 0 h 14"/>
                <a:gd name="T24" fmla="*/ 2147483647 w 12"/>
                <a:gd name="T25" fmla="*/ 0 h 14"/>
                <a:gd name="T26" fmla="*/ 2147483647 w 12"/>
                <a:gd name="T27" fmla="*/ 0 h 14"/>
                <a:gd name="T28" fmla="*/ 2147483647 w 12"/>
                <a:gd name="T29" fmla="*/ 2147483647 h 14"/>
                <a:gd name="T30" fmla="*/ 0 w 12"/>
                <a:gd name="T31" fmla="*/ 2147483647 h 14"/>
                <a:gd name="T32" fmla="*/ 0 w 12"/>
                <a:gd name="T33" fmla="*/ 2147483647 h 14"/>
                <a:gd name="T34" fmla="*/ 0 w 12"/>
                <a:gd name="T35" fmla="*/ 2147483647 h 14"/>
                <a:gd name="T36" fmla="*/ 0 w 12"/>
                <a:gd name="T37" fmla="*/ 2147483647 h 14"/>
                <a:gd name="T38" fmla="*/ 0 w 12"/>
                <a:gd name="T39" fmla="*/ 2147483647 h 14"/>
                <a:gd name="T40" fmla="*/ 0 w 12"/>
                <a:gd name="T41" fmla="*/ 2147483647 h 14"/>
                <a:gd name="T42" fmla="*/ 0 w 12"/>
                <a:gd name="T43" fmla="*/ 2147483647 h 14"/>
                <a:gd name="T44" fmla="*/ 2147483647 w 12"/>
                <a:gd name="T45" fmla="*/ 2147483647 h 14"/>
                <a:gd name="T46" fmla="*/ 2147483647 w 12"/>
                <a:gd name="T47" fmla="*/ 2147483647 h 14"/>
                <a:gd name="T48" fmla="*/ 0 w 12"/>
                <a:gd name="T49" fmla="*/ 2147483647 h 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"/>
                <a:gd name="T76" fmla="*/ 0 h 14"/>
                <a:gd name="T77" fmla="*/ 12 w 12"/>
                <a:gd name="T78" fmla="*/ 14 h 1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" h="14">
                  <a:moveTo>
                    <a:pt x="0" y="14"/>
                  </a:moveTo>
                  <a:lnTo>
                    <a:pt x="2" y="12"/>
                  </a:lnTo>
                  <a:lnTo>
                    <a:pt x="4" y="9"/>
                  </a:lnTo>
                  <a:lnTo>
                    <a:pt x="7" y="9"/>
                  </a:lnTo>
                  <a:lnTo>
                    <a:pt x="7" y="7"/>
                  </a:lnTo>
                  <a:lnTo>
                    <a:pt x="9" y="7"/>
                  </a:lnTo>
                  <a:lnTo>
                    <a:pt x="9" y="4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28" name="Freeform 949"/>
            <p:cNvSpPr>
              <a:spLocks/>
            </p:cNvSpPr>
            <p:nvPr/>
          </p:nvSpPr>
          <p:spPr bwMode="auto">
            <a:xfrm>
              <a:off x="3079" y="1460"/>
              <a:ext cx="15" cy="16"/>
            </a:xfrm>
            <a:custGeom>
              <a:avLst/>
              <a:gdLst>
                <a:gd name="T0" fmla="*/ 0 w 12"/>
                <a:gd name="T1" fmla="*/ 2147483647 h 14"/>
                <a:gd name="T2" fmla="*/ 2147483647 w 12"/>
                <a:gd name="T3" fmla="*/ 2147483647 h 14"/>
                <a:gd name="T4" fmla="*/ 2147483647 w 12"/>
                <a:gd name="T5" fmla="*/ 2147483647 h 14"/>
                <a:gd name="T6" fmla="*/ 2147483647 w 12"/>
                <a:gd name="T7" fmla="*/ 2147483647 h 14"/>
                <a:gd name="T8" fmla="*/ 2147483647 w 12"/>
                <a:gd name="T9" fmla="*/ 2147483647 h 14"/>
                <a:gd name="T10" fmla="*/ 2147483647 w 12"/>
                <a:gd name="T11" fmla="*/ 2147483647 h 14"/>
                <a:gd name="T12" fmla="*/ 2147483647 w 12"/>
                <a:gd name="T13" fmla="*/ 2147483647 h 14"/>
                <a:gd name="T14" fmla="*/ 2147483647 w 12"/>
                <a:gd name="T15" fmla="*/ 2147483647 h 14"/>
                <a:gd name="T16" fmla="*/ 2147483647 w 12"/>
                <a:gd name="T17" fmla="*/ 2147483647 h 14"/>
                <a:gd name="T18" fmla="*/ 2147483647 w 12"/>
                <a:gd name="T19" fmla="*/ 2147483647 h 14"/>
                <a:gd name="T20" fmla="*/ 2147483647 w 12"/>
                <a:gd name="T21" fmla="*/ 0 h 14"/>
                <a:gd name="T22" fmla="*/ 2147483647 w 12"/>
                <a:gd name="T23" fmla="*/ 0 h 14"/>
                <a:gd name="T24" fmla="*/ 2147483647 w 12"/>
                <a:gd name="T25" fmla="*/ 0 h 14"/>
                <a:gd name="T26" fmla="*/ 2147483647 w 12"/>
                <a:gd name="T27" fmla="*/ 0 h 14"/>
                <a:gd name="T28" fmla="*/ 2147483647 w 12"/>
                <a:gd name="T29" fmla="*/ 2147483647 h 14"/>
                <a:gd name="T30" fmla="*/ 0 w 12"/>
                <a:gd name="T31" fmla="*/ 2147483647 h 14"/>
                <a:gd name="T32" fmla="*/ 0 w 12"/>
                <a:gd name="T33" fmla="*/ 2147483647 h 14"/>
                <a:gd name="T34" fmla="*/ 0 w 12"/>
                <a:gd name="T35" fmla="*/ 2147483647 h 14"/>
                <a:gd name="T36" fmla="*/ 0 w 12"/>
                <a:gd name="T37" fmla="*/ 2147483647 h 14"/>
                <a:gd name="T38" fmla="*/ 0 w 12"/>
                <a:gd name="T39" fmla="*/ 2147483647 h 14"/>
                <a:gd name="T40" fmla="*/ 0 w 12"/>
                <a:gd name="T41" fmla="*/ 2147483647 h 14"/>
                <a:gd name="T42" fmla="*/ 0 w 12"/>
                <a:gd name="T43" fmla="*/ 2147483647 h 14"/>
                <a:gd name="T44" fmla="*/ 2147483647 w 12"/>
                <a:gd name="T45" fmla="*/ 2147483647 h 14"/>
                <a:gd name="T46" fmla="*/ 2147483647 w 12"/>
                <a:gd name="T47" fmla="*/ 2147483647 h 14"/>
                <a:gd name="T48" fmla="*/ 0 w 12"/>
                <a:gd name="T49" fmla="*/ 2147483647 h 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"/>
                <a:gd name="T76" fmla="*/ 0 h 14"/>
                <a:gd name="T77" fmla="*/ 12 w 12"/>
                <a:gd name="T78" fmla="*/ 14 h 1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" h="14">
                  <a:moveTo>
                    <a:pt x="0" y="14"/>
                  </a:moveTo>
                  <a:lnTo>
                    <a:pt x="2" y="12"/>
                  </a:lnTo>
                  <a:lnTo>
                    <a:pt x="4" y="9"/>
                  </a:lnTo>
                  <a:lnTo>
                    <a:pt x="7" y="9"/>
                  </a:lnTo>
                  <a:lnTo>
                    <a:pt x="7" y="7"/>
                  </a:lnTo>
                  <a:lnTo>
                    <a:pt x="9" y="7"/>
                  </a:lnTo>
                  <a:lnTo>
                    <a:pt x="9" y="4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0" y="1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29" name="Freeform 950"/>
            <p:cNvSpPr>
              <a:spLocks/>
            </p:cNvSpPr>
            <p:nvPr/>
          </p:nvSpPr>
          <p:spPr bwMode="auto">
            <a:xfrm>
              <a:off x="2874" y="1530"/>
              <a:ext cx="4" cy="3"/>
            </a:xfrm>
            <a:custGeom>
              <a:avLst/>
              <a:gdLst>
                <a:gd name="T0" fmla="*/ 2147482112 w 4"/>
                <a:gd name="T1" fmla="*/ 0 h 3"/>
                <a:gd name="T2" fmla="*/ 2147482112 w 4"/>
                <a:gd name="T3" fmla="*/ 0 h 3"/>
                <a:gd name="T4" fmla="*/ 2147482112 w 4"/>
                <a:gd name="T5" fmla="*/ 0 h 3"/>
                <a:gd name="T6" fmla="*/ 2147482112 w 4"/>
                <a:gd name="T7" fmla="*/ 0 h 3"/>
                <a:gd name="T8" fmla="*/ 0 w 4"/>
                <a:gd name="T9" fmla="*/ 2147482453 h 3"/>
                <a:gd name="T10" fmla="*/ 0 w 4"/>
                <a:gd name="T11" fmla="*/ 2147482453 h 3"/>
                <a:gd name="T12" fmla="*/ 2147482112 w 4"/>
                <a:gd name="T13" fmla="*/ 2147482453 h 3"/>
                <a:gd name="T14" fmla="*/ 2147482112 w 4"/>
                <a:gd name="T15" fmla="*/ 0 h 3"/>
                <a:gd name="T16" fmla="*/ 2147482112 w 4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3"/>
                <a:gd name="T29" fmla="*/ 4 w 4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3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30" name="Freeform 951"/>
            <p:cNvSpPr>
              <a:spLocks/>
            </p:cNvSpPr>
            <p:nvPr/>
          </p:nvSpPr>
          <p:spPr bwMode="auto">
            <a:xfrm>
              <a:off x="2874" y="1530"/>
              <a:ext cx="4" cy="3"/>
            </a:xfrm>
            <a:custGeom>
              <a:avLst/>
              <a:gdLst>
                <a:gd name="T0" fmla="*/ 2147482112 w 4"/>
                <a:gd name="T1" fmla="*/ 0 h 3"/>
                <a:gd name="T2" fmla="*/ 2147482112 w 4"/>
                <a:gd name="T3" fmla="*/ 0 h 3"/>
                <a:gd name="T4" fmla="*/ 2147482112 w 4"/>
                <a:gd name="T5" fmla="*/ 0 h 3"/>
                <a:gd name="T6" fmla="*/ 2147482112 w 4"/>
                <a:gd name="T7" fmla="*/ 0 h 3"/>
                <a:gd name="T8" fmla="*/ 0 w 4"/>
                <a:gd name="T9" fmla="*/ 2147482453 h 3"/>
                <a:gd name="T10" fmla="*/ 0 w 4"/>
                <a:gd name="T11" fmla="*/ 2147482453 h 3"/>
                <a:gd name="T12" fmla="*/ 2147482112 w 4"/>
                <a:gd name="T13" fmla="*/ 2147482453 h 3"/>
                <a:gd name="T14" fmla="*/ 2147482112 w 4"/>
                <a:gd name="T15" fmla="*/ 0 h 3"/>
                <a:gd name="T16" fmla="*/ 2147482112 w 4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3"/>
                <a:gd name="T29" fmla="*/ 4 w 4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3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31" name="Freeform 952"/>
            <p:cNvSpPr>
              <a:spLocks/>
            </p:cNvSpPr>
            <p:nvPr/>
          </p:nvSpPr>
          <p:spPr bwMode="auto">
            <a:xfrm>
              <a:off x="2863" y="1552"/>
              <a:ext cx="6" cy="2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0 h 3"/>
                <a:gd name="T4" fmla="*/ 2147483647 w 5"/>
                <a:gd name="T5" fmla="*/ 0 h 3"/>
                <a:gd name="T6" fmla="*/ 2147483647 w 5"/>
                <a:gd name="T7" fmla="*/ 0 h 3"/>
                <a:gd name="T8" fmla="*/ 2147483647 w 5"/>
                <a:gd name="T9" fmla="*/ 1431654969 h 3"/>
                <a:gd name="T10" fmla="*/ 0 w 5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3"/>
                <a:gd name="T20" fmla="*/ 5 w 5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32" name="Freeform 953"/>
            <p:cNvSpPr>
              <a:spLocks/>
            </p:cNvSpPr>
            <p:nvPr/>
          </p:nvSpPr>
          <p:spPr bwMode="auto">
            <a:xfrm>
              <a:off x="2863" y="1552"/>
              <a:ext cx="6" cy="2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0 h 3"/>
                <a:gd name="T4" fmla="*/ 2147483647 w 5"/>
                <a:gd name="T5" fmla="*/ 0 h 3"/>
                <a:gd name="T6" fmla="*/ 2147483647 w 5"/>
                <a:gd name="T7" fmla="*/ 0 h 3"/>
                <a:gd name="T8" fmla="*/ 2147483647 w 5"/>
                <a:gd name="T9" fmla="*/ 1431654969 h 3"/>
                <a:gd name="T10" fmla="*/ 0 w 5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3"/>
                <a:gd name="T20" fmla="*/ 5 w 5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33" name="Freeform 954"/>
            <p:cNvSpPr>
              <a:spLocks/>
            </p:cNvSpPr>
            <p:nvPr/>
          </p:nvSpPr>
          <p:spPr bwMode="auto">
            <a:xfrm>
              <a:off x="2860" y="1552"/>
              <a:ext cx="3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147483647 w 2"/>
                <a:gd name="T5" fmla="*/ 1431654969 h 3"/>
                <a:gd name="T6" fmla="*/ 2147483647 w 2"/>
                <a:gd name="T7" fmla="*/ 1431654969 h 3"/>
                <a:gd name="T8" fmla="*/ 0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3"/>
                <a:gd name="T17" fmla="*/ 2 w 2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34" name="Freeform 955"/>
            <p:cNvSpPr>
              <a:spLocks/>
            </p:cNvSpPr>
            <p:nvPr/>
          </p:nvSpPr>
          <p:spPr bwMode="auto">
            <a:xfrm>
              <a:off x="2860" y="1552"/>
              <a:ext cx="3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147483647 w 2"/>
                <a:gd name="T5" fmla="*/ 1431654969 h 3"/>
                <a:gd name="T6" fmla="*/ 2147483647 w 2"/>
                <a:gd name="T7" fmla="*/ 1431654969 h 3"/>
                <a:gd name="T8" fmla="*/ 0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3"/>
                <a:gd name="T17" fmla="*/ 2 w 2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35" name="Freeform 956"/>
            <p:cNvSpPr>
              <a:spLocks/>
            </p:cNvSpPr>
            <p:nvPr/>
          </p:nvSpPr>
          <p:spPr bwMode="auto">
            <a:xfrm>
              <a:off x="2857" y="1554"/>
              <a:ext cx="1" cy="3"/>
            </a:xfrm>
            <a:custGeom>
              <a:avLst/>
              <a:gdLst>
                <a:gd name="T0" fmla="*/ 0 w 1587"/>
                <a:gd name="T1" fmla="*/ 0 h 2"/>
                <a:gd name="T2" fmla="*/ 0 w 1587"/>
                <a:gd name="T3" fmla="*/ 2147483647 h 2"/>
                <a:gd name="T4" fmla="*/ 0 w 1587"/>
                <a:gd name="T5" fmla="*/ 2147483647 h 2"/>
                <a:gd name="T6" fmla="*/ 0 w 1587"/>
                <a:gd name="T7" fmla="*/ 2147483647 h 2"/>
                <a:gd name="T8" fmla="*/ 0 w 1587"/>
                <a:gd name="T9" fmla="*/ 0 h 2"/>
                <a:gd name="T10" fmla="*/ 0 w 1587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7"/>
                <a:gd name="T19" fmla="*/ 0 h 2"/>
                <a:gd name="T20" fmla="*/ 1587 w 1587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7"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36" name="Freeform 957"/>
            <p:cNvSpPr>
              <a:spLocks/>
            </p:cNvSpPr>
            <p:nvPr/>
          </p:nvSpPr>
          <p:spPr bwMode="auto">
            <a:xfrm>
              <a:off x="2857" y="1554"/>
              <a:ext cx="1" cy="3"/>
            </a:xfrm>
            <a:custGeom>
              <a:avLst/>
              <a:gdLst>
                <a:gd name="T0" fmla="*/ 0 w 1587"/>
                <a:gd name="T1" fmla="*/ 0 h 2"/>
                <a:gd name="T2" fmla="*/ 0 w 1587"/>
                <a:gd name="T3" fmla="*/ 2147483647 h 2"/>
                <a:gd name="T4" fmla="*/ 0 w 1587"/>
                <a:gd name="T5" fmla="*/ 2147483647 h 2"/>
                <a:gd name="T6" fmla="*/ 0 w 1587"/>
                <a:gd name="T7" fmla="*/ 2147483647 h 2"/>
                <a:gd name="T8" fmla="*/ 0 w 1587"/>
                <a:gd name="T9" fmla="*/ 0 h 2"/>
                <a:gd name="T10" fmla="*/ 0 w 1587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7"/>
                <a:gd name="T19" fmla="*/ 0 h 2"/>
                <a:gd name="T20" fmla="*/ 1587 w 1587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7"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37" name="Freeform 958"/>
            <p:cNvSpPr>
              <a:spLocks/>
            </p:cNvSpPr>
            <p:nvPr/>
          </p:nvSpPr>
          <p:spPr bwMode="auto">
            <a:xfrm>
              <a:off x="2935" y="1678"/>
              <a:ext cx="12" cy="27"/>
            </a:xfrm>
            <a:custGeom>
              <a:avLst/>
              <a:gdLst>
                <a:gd name="T0" fmla="*/ 2147483647 w 11"/>
                <a:gd name="T1" fmla="*/ 0 h 24"/>
                <a:gd name="T2" fmla="*/ 2147483647 w 11"/>
                <a:gd name="T3" fmla="*/ 2147483647 h 24"/>
                <a:gd name="T4" fmla="*/ 2147483647 w 11"/>
                <a:gd name="T5" fmla="*/ 2147483647 h 24"/>
                <a:gd name="T6" fmla="*/ 2147483647 w 11"/>
                <a:gd name="T7" fmla="*/ 2147483647 h 24"/>
                <a:gd name="T8" fmla="*/ 2147483647 w 11"/>
                <a:gd name="T9" fmla="*/ 2147483647 h 24"/>
                <a:gd name="T10" fmla="*/ 2147483647 w 11"/>
                <a:gd name="T11" fmla="*/ 2147483647 h 24"/>
                <a:gd name="T12" fmla="*/ 2147483647 w 11"/>
                <a:gd name="T13" fmla="*/ 2147483647 h 24"/>
                <a:gd name="T14" fmla="*/ 2147483647 w 11"/>
                <a:gd name="T15" fmla="*/ 2147483647 h 24"/>
                <a:gd name="T16" fmla="*/ 2147483647 w 11"/>
                <a:gd name="T17" fmla="*/ 2147483647 h 24"/>
                <a:gd name="T18" fmla="*/ 2147483647 w 11"/>
                <a:gd name="T19" fmla="*/ 2147483647 h 24"/>
                <a:gd name="T20" fmla="*/ 2147483647 w 11"/>
                <a:gd name="T21" fmla="*/ 2147483647 h 24"/>
                <a:gd name="T22" fmla="*/ 2147483647 w 11"/>
                <a:gd name="T23" fmla="*/ 2147483647 h 24"/>
                <a:gd name="T24" fmla="*/ 2147483647 w 11"/>
                <a:gd name="T25" fmla="*/ 2147483647 h 24"/>
                <a:gd name="T26" fmla="*/ 2147483647 w 11"/>
                <a:gd name="T27" fmla="*/ 2147483647 h 24"/>
                <a:gd name="T28" fmla="*/ 2147483647 w 11"/>
                <a:gd name="T29" fmla="*/ 2147483647 h 24"/>
                <a:gd name="T30" fmla="*/ 0 w 11"/>
                <a:gd name="T31" fmla="*/ 2147483647 h 24"/>
                <a:gd name="T32" fmla="*/ 0 w 11"/>
                <a:gd name="T33" fmla="*/ 2147483647 h 24"/>
                <a:gd name="T34" fmla="*/ 0 w 11"/>
                <a:gd name="T35" fmla="*/ 2147483647 h 24"/>
                <a:gd name="T36" fmla="*/ 0 w 11"/>
                <a:gd name="T37" fmla="*/ 2147483647 h 24"/>
                <a:gd name="T38" fmla="*/ 0 w 11"/>
                <a:gd name="T39" fmla="*/ 2147483647 h 24"/>
                <a:gd name="T40" fmla="*/ 0 w 11"/>
                <a:gd name="T41" fmla="*/ 2147483647 h 24"/>
                <a:gd name="T42" fmla="*/ 2147483647 w 11"/>
                <a:gd name="T43" fmla="*/ 2147483647 h 24"/>
                <a:gd name="T44" fmla="*/ 2147483647 w 11"/>
                <a:gd name="T45" fmla="*/ 2147483647 h 24"/>
                <a:gd name="T46" fmla="*/ 2147483647 w 11"/>
                <a:gd name="T47" fmla="*/ 2147483647 h 24"/>
                <a:gd name="T48" fmla="*/ 2147483647 w 11"/>
                <a:gd name="T49" fmla="*/ 2147483647 h 24"/>
                <a:gd name="T50" fmla="*/ 2147483647 w 11"/>
                <a:gd name="T51" fmla="*/ 2147483647 h 24"/>
                <a:gd name="T52" fmla="*/ 2147483647 w 11"/>
                <a:gd name="T53" fmla="*/ 0 h 2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"/>
                <a:gd name="T82" fmla="*/ 0 h 24"/>
                <a:gd name="T83" fmla="*/ 11 w 11"/>
                <a:gd name="T84" fmla="*/ 24 h 2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" h="24">
                  <a:moveTo>
                    <a:pt x="9" y="0"/>
                  </a:moveTo>
                  <a:lnTo>
                    <a:pt x="9" y="3"/>
                  </a:lnTo>
                  <a:lnTo>
                    <a:pt x="11" y="7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11" y="17"/>
                  </a:lnTo>
                  <a:lnTo>
                    <a:pt x="9" y="17"/>
                  </a:lnTo>
                  <a:lnTo>
                    <a:pt x="9" y="19"/>
                  </a:lnTo>
                  <a:lnTo>
                    <a:pt x="7" y="21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7"/>
                  </a:lnTo>
                  <a:lnTo>
                    <a:pt x="2" y="7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38" name="Freeform 959"/>
            <p:cNvSpPr>
              <a:spLocks/>
            </p:cNvSpPr>
            <p:nvPr/>
          </p:nvSpPr>
          <p:spPr bwMode="auto">
            <a:xfrm>
              <a:off x="2935" y="1678"/>
              <a:ext cx="12" cy="27"/>
            </a:xfrm>
            <a:custGeom>
              <a:avLst/>
              <a:gdLst>
                <a:gd name="T0" fmla="*/ 2147483647 w 11"/>
                <a:gd name="T1" fmla="*/ 0 h 24"/>
                <a:gd name="T2" fmla="*/ 2147483647 w 11"/>
                <a:gd name="T3" fmla="*/ 2147483647 h 24"/>
                <a:gd name="T4" fmla="*/ 2147483647 w 11"/>
                <a:gd name="T5" fmla="*/ 2147483647 h 24"/>
                <a:gd name="T6" fmla="*/ 2147483647 w 11"/>
                <a:gd name="T7" fmla="*/ 2147483647 h 24"/>
                <a:gd name="T8" fmla="*/ 2147483647 w 11"/>
                <a:gd name="T9" fmla="*/ 2147483647 h 24"/>
                <a:gd name="T10" fmla="*/ 2147483647 w 11"/>
                <a:gd name="T11" fmla="*/ 2147483647 h 24"/>
                <a:gd name="T12" fmla="*/ 2147483647 w 11"/>
                <a:gd name="T13" fmla="*/ 2147483647 h 24"/>
                <a:gd name="T14" fmla="*/ 2147483647 w 11"/>
                <a:gd name="T15" fmla="*/ 2147483647 h 24"/>
                <a:gd name="T16" fmla="*/ 2147483647 w 11"/>
                <a:gd name="T17" fmla="*/ 2147483647 h 24"/>
                <a:gd name="T18" fmla="*/ 2147483647 w 11"/>
                <a:gd name="T19" fmla="*/ 2147483647 h 24"/>
                <a:gd name="T20" fmla="*/ 2147483647 w 11"/>
                <a:gd name="T21" fmla="*/ 2147483647 h 24"/>
                <a:gd name="T22" fmla="*/ 2147483647 w 11"/>
                <a:gd name="T23" fmla="*/ 2147483647 h 24"/>
                <a:gd name="T24" fmla="*/ 2147483647 w 11"/>
                <a:gd name="T25" fmla="*/ 2147483647 h 24"/>
                <a:gd name="T26" fmla="*/ 2147483647 w 11"/>
                <a:gd name="T27" fmla="*/ 2147483647 h 24"/>
                <a:gd name="T28" fmla="*/ 2147483647 w 11"/>
                <a:gd name="T29" fmla="*/ 2147483647 h 24"/>
                <a:gd name="T30" fmla="*/ 0 w 11"/>
                <a:gd name="T31" fmla="*/ 2147483647 h 24"/>
                <a:gd name="T32" fmla="*/ 0 w 11"/>
                <a:gd name="T33" fmla="*/ 2147483647 h 24"/>
                <a:gd name="T34" fmla="*/ 0 w 11"/>
                <a:gd name="T35" fmla="*/ 2147483647 h 24"/>
                <a:gd name="T36" fmla="*/ 0 w 11"/>
                <a:gd name="T37" fmla="*/ 2147483647 h 24"/>
                <a:gd name="T38" fmla="*/ 0 w 11"/>
                <a:gd name="T39" fmla="*/ 2147483647 h 24"/>
                <a:gd name="T40" fmla="*/ 0 w 11"/>
                <a:gd name="T41" fmla="*/ 2147483647 h 24"/>
                <a:gd name="T42" fmla="*/ 2147483647 w 11"/>
                <a:gd name="T43" fmla="*/ 2147483647 h 24"/>
                <a:gd name="T44" fmla="*/ 2147483647 w 11"/>
                <a:gd name="T45" fmla="*/ 2147483647 h 24"/>
                <a:gd name="T46" fmla="*/ 2147483647 w 11"/>
                <a:gd name="T47" fmla="*/ 2147483647 h 24"/>
                <a:gd name="T48" fmla="*/ 2147483647 w 11"/>
                <a:gd name="T49" fmla="*/ 2147483647 h 24"/>
                <a:gd name="T50" fmla="*/ 2147483647 w 11"/>
                <a:gd name="T51" fmla="*/ 2147483647 h 24"/>
                <a:gd name="T52" fmla="*/ 2147483647 w 11"/>
                <a:gd name="T53" fmla="*/ 0 h 2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"/>
                <a:gd name="T82" fmla="*/ 0 h 24"/>
                <a:gd name="T83" fmla="*/ 11 w 11"/>
                <a:gd name="T84" fmla="*/ 24 h 2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" h="24">
                  <a:moveTo>
                    <a:pt x="9" y="0"/>
                  </a:moveTo>
                  <a:lnTo>
                    <a:pt x="9" y="3"/>
                  </a:lnTo>
                  <a:lnTo>
                    <a:pt x="11" y="7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11" y="17"/>
                  </a:lnTo>
                  <a:lnTo>
                    <a:pt x="9" y="17"/>
                  </a:lnTo>
                  <a:lnTo>
                    <a:pt x="9" y="19"/>
                  </a:lnTo>
                  <a:lnTo>
                    <a:pt x="7" y="21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7"/>
                  </a:lnTo>
                  <a:lnTo>
                    <a:pt x="2" y="7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39" name="Freeform 960"/>
            <p:cNvSpPr>
              <a:spLocks/>
            </p:cNvSpPr>
            <p:nvPr/>
          </p:nvSpPr>
          <p:spPr bwMode="auto">
            <a:xfrm>
              <a:off x="3634" y="1956"/>
              <a:ext cx="2" cy="1"/>
            </a:xfrm>
            <a:custGeom>
              <a:avLst/>
              <a:gdLst>
                <a:gd name="T0" fmla="*/ 0 w 2"/>
                <a:gd name="T1" fmla="*/ 0 h 1587"/>
                <a:gd name="T2" fmla="*/ 0 w 2"/>
                <a:gd name="T3" fmla="*/ 0 h 1587"/>
                <a:gd name="T4" fmla="*/ 2147482112 w 2"/>
                <a:gd name="T5" fmla="*/ 0 h 1587"/>
                <a:gd name="T6" fmla="*/ 2147482112 w 2"/>
                <a:gd name="T7" fmla="*/ 0 h 1587"/>
                <a:gd name="T8" fmla="*/ 2147482112 w 2"/>
                <a:gd name="T9" fmla="*/ 0 h 1587"/>
                <a:gd name="T10" fmla="*/ 2147482112 w 2"/>
                <a:gd name="T11" fmla="*/ 0 h 1587"/>
                <a:gd name="T12" fmla="*/ 2147482112 w 2"/>
                <a:gd name="T13" fmla="*/ 0 h 1587"/>
                <a:gd name="T14" fmla="*/ 2147482112 w 2"/>
                <a:gd name="T15" fmla="*/ 0 h 1587"/>
                <a:gd name="T16" fmla="*/ 0 w 2"/>
                <a:gd name="T17" fmla="*/ 0 h 1587"/>
                <a:gd name="T18" fmla="*/ 0 w 2"/>
                <a:gd name="T19" fmla="*/ 0 h 1587"/>
                <a:gd name="T20" fmla="*/ 0 w 2"/>
                <a:gd name="T21" fmla="*/ 0 h 15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"/>
                <a:gd name="T34" fmla="*/ 0 h 1587"/>
                <a:gd name="T35" fmla="*/ 2 w 2"/>
                <a:gd name="T36" fmla="*/ 1587 h 158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" h="1587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40" name="Freeform 961"/>
            <p:cNvSpPr>
              <a:spLocks/>
            </p:cNvSpPr>
            <p:nvPr/>
          </p:nvSpPr>
          <p:spPr bwMode="auto">
            <a:xfrm>
              <a:off x="3634" y="1956"/>
              <a:ext cx="2" cy="1"/>
            </a:xfrm>
            <a:custGeom>
              <a:avLst/>
              <a:gdLst>
                <a:gd name="T0" fmla="*/ 0 w 2"/>
                <a:gd name="T1" fmla="*/ 0 h 1587"/>
                <a:gd name="T2" fmla="*/ 0 w 2"/>
                <a:gd name="T3" fmla="*/ 0 h 1587"/>
                <a:gd name="T4" fmla="*/ 2147482112 w 2"/>
                <a:gd name="T5" fmla="*/ 0 h 1587"/>
                <a:gd name="T6" fmla="*/ 2147482112 w 2"/>
                <a:gd name="T7" fmla="*/ 0 h 1587"/>
                <a:gd name="T8" fmla="*/ 2147482112 w 2"/>
                <a:gd name="T9" fmla="*/ 0 h 1587"/>
                <a:gd name="T10" fmla="*/ 2147482112 w 2"/>
                <a:gd name="T11" fmla="*/ 0 h 1587"/>
                <a:gd name="T12" fmla="*/ 2147482112 w 2"/>
                <a:gd name="T13" fmla="*/ 0 h 1587"/>
                <a:gd name="T14" fmla="*/ 2147482112 w 2"/>
                <a:gd name="T15" fmla="*/ 0 h 1587"/>
                <a:gd name="T16" fmla="*/ 0 w 2"/>
                <a:gd name="T17" fmla="*/ 0 h 1587"/>
                <a:gd name="T18" fmla="*/ 0 w 2"/>
                <a:gd name="T19" fmla="*/ 0 h 1587"/>
                <a:gd name="T20" fmla="*/ 0 w 2"/>
                <a:gd name="T21" fmla="*/ 0 h 15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"/>
                <a:gd name="T34" fmla="*/ 0 h 1587"/>
                <a:gd name="T35" fmla="*/ 2 w 2"/>
                <a:gd name="T36" fmla="*/ 1587 h 158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" h="1587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41" name="Freeform 962"/>
            <p:cNvSpPr>
              <a:spLocks/>
            </p:cNvSpPr>
            <p:nvPr/>
          </p:nvSpPr>
          <p:spPr bwMode="auto">
            <a:xfrm>
              <a:off x="3461" y="2113"/>
              <a:ext cx="2" cy="1"/>
            </a:xfrm>
            <a:custGeom>
              <a:avLst/>
              <a:gdLst>
                <a:gd name="T0" fmla="*/ 2147482112 w 2"/>
                <a:gd name="T1" fmla="*/ 0 h 1587"/>
                <a:gd name="T2" fmla="*/ 2147482112 w 2"/>
                <a:gd name="T3" fmla="*/ 0 h 1587"/>
                <a:gd name="T4" fmla="*/ 0 w 2"/>
                <a:gd name="T5" fmla="*/ 0 h 1587"/>
                <a:gd name="T6" fmla="*/ 2147482112 w 2"/>
                <a:gd name="T7" fmla="*/ 0 h 1587"/>
                <a:gd name="T8" fmla="*/ 2147482112 w 2"/>
                <a:gd name="T9" fmla="*/ 0 h 1587"/>
                <a:gd name="T10" fmla="*/ 2147482112 w 2"/>
                <a:gd name="T11" fmla="*/ 0 h 1587"/>
                <a:gd name="T12" fmla="*/ 2147482112 w 2"/>
                <a:gd name="T13" fmla="*/ 0 h 15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1587"/>
                <a:gd name="T23" fmla="*/ 2 w 2"/>
                <a:gd name="T24" fmla="*/ 1587 h 15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1587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42" name="Freeform 963"/>
            <p:cNvSpPr>
              <a:spLocks/>
            </p:cNvSpPr>
            <p:nvPr/>
          </p:nvSpPr>
          <p:spPr bwMode="auto">
            <a:xfrm>
              <a:off x="3461" y="2113"/>
              <a:ext cx="2" cy="1"/>
            </a:xfrm>
            <a:custGeom>
              <a:avLst/>
              <a:gdLst>
                <a:gd name="T0" fmla="*/ 2147482112 w 2"/>
                <a:gd name="T1" fmla="*/ 0 h 1587"/>
                <a:gd name="T2" fmla="*/ 2147482112 w 2"/>
                <a:gd name="T3" fmla="*/ 0 h 1587"/>
                <a:gd name="T4" fmla="*/ 0 w 2"/>
                <a:gd name="T5" fmla="*/ 0 h 1587"/>
                <a:gd name="T6" fmla="*/ 2147482112 w 2"/>
                <a:gd name="T7" fmla="*/ 0 h 1587"/>
                <a:gd name="T8" fmla="*/ 2147482112 w 2"/>
                <a:gd name="T9" fmla="*/ 0 h 1587"/>
                <a:gd name="T10" fmla="*/ 2147482112 w 2"/>
                <a:gd name="T11" fmla="*/ 0 h 1587"/>
                <a:gd name="T12" fmla="*/ 2147482112 w 2"/>
                <a:gd name="T13" fmla="*/ 0 h 15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1587"/>
                <a:gd name="T23" fmla="*/ 2 w 2"/>
                <a:gd name="T24" fmla="*/ 1587 h 15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1587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43" name="Freeform 964"/>
            <p:cNvSpPr>
              <a:spLocks/>
            </p:cNvSpPr>
            <p:nvPr/>
          </p:nvSpPr>
          <p:spPr bwMode="auto">
            <a:xfrm>
              <a:off x="3461" y="2107"/>
              <a:ext cx="2" cy="2"/>
            </a:xfrm>
            <a:custGeom>
              <a:avLst/>
              <a:gdLst>
                <a:gd name="T0" fmla="*/ 0 w 2"/>
                <a:gd name="T1" fmla="*/ 0 h 2"/>
                <a:gd name="T2" fmla="*/ 2147482112 w 2"/>
                <a:gd name="T3" fmla="*/ 0 h 2"/>
                <a:gd name="T4" fmla="*/ 2147482112 w 2"/>
                <a:gd name="T5" fmla="*/ 2147482112 h 2"/>
                <a:gd name="T6" fmla="*/ 2147482112 w 2"/>
                <a:gd name="T7" fmla="*/ 2147482112 h 2"/>
                <a:gd name="T8" fmla="*/ 2147482112 w 2"/>
                <a:gd name="T9" fmla="*/ 0 h 2"/>
                <a:gd name="T10" fmla="*/ 2147482112 w 2"/>
                <a:gd name="T11" fmla="*/ 0 h 2"/>
                <a:gd name="T12" fmla="*/ 2147482112 w 2"/>
                <a:gd name="T13" fmla="*/ 0 h 2"/>
                <a:gd name="T14" fmla="*/ 0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44" name="Freeform 965"/>
            <p:cNvSpPr>
              <a:spLocks/>
            </p:cNvSpPr>
            <p:nvPr/>
          </p:nvSpPr>
          <p:spPr bwMode="auto">
            <a:xfrm>
              <a:off x="3461" y="2107"/>
              <a:ext cx="2" cy="2"/>
            </a:xfrm>
            <a:custGeom>
              <a:avLst/>
              <a:gdLst>
                <a:gd name="T0" fmla="*/ 0 w 2"/>
                <a:gd name="T1" fmla="*/ 0 h 2"/>
                <a:gd name="T2" fmla="*/ 2147482112 w 2"/>
                <a:gd name="T3" fmla="*/ 0 h 2"/>
                <a:gd name="T4" fmla="*/ 2147482112 w 2"/>
                <a:gd name="T5" fmla="*/ 2147482112 h 2"/>
                <a:gd name="T6" fmla="*/ 2147482112 w 2"/>
                <a:gd name="T7" fmla="*/ 2147482112 h 2"/>
                <a:gd name="T8" fmla="*/ 2147482112 w 2"/>
                <a:gd name="T9" fmla="*/ 0 h 2"/>
                <a:gd name="T10" fmla="*/ 2147482112 w 2"/>
                <a:gd name="T11" fmla="*/ 0 h 2"/>
                <a:gd name="T12" fmla="*/ 2147482112 w 2"/>
                <a:gd name="T13" fmla="*/ 0 h 2"/>
                <a:gd name="T14" fmla="*/ 0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45" name="Freeform 966"/>
            <p:cNvSpPr>
              <a:spLocks/>
            </p:cNvSpPr>
            <p:nvPr/>
          </p:nvSpPr>
          <p:spPr bwMode="auto">
            <a:xfrm>
              <a:off x="3459" y="2085"/>
              <a:ext cx="2" cy="3"/>
            </a:xfrm>
            <a:custGeom>
              <a:avLst/>
              <a:gdLst>
                <a:gd name="T0" fmla="*/ 2147482112 w 2"/>
                <a:gd name="T1" fmla="*/ 2147483647 h 2"/>
                <a:gd name="T2" fmla="*/ 2147482112 w 2"/>
                <a:gd name="T3" fmla="*/ 2147483647 h 2"/>
                <a:gd name="T4" fmla="*/ 2147482112 w 2"/>
                <a:gd name="T5" fmla="*/ 0 h 2"/>
                <a:gd name="T6" fmla="*/ 2147482112 w 2"/>
                <a:gd name="T7" fmla="*/ 0 h 2"/>
                <a:gd name="T8" fmla="*/ 2147482112 w 2"/>
                <a:gd name="T9" fmla="*/ 0 h 2"/>
                <a:gd name="T10" fmla="*/ 0 w 2"/>
                <a:gd name="T11" fmla="*/ 0 h 2"/>
                <a:gd name="T12" fmla="*/ 0 w 2"/>
                <a:gd name="T13" fmla="*/ 2147483647 h 2"/>
                <a:gd name="T14" fmla="*/ 2147482112 w 2"/>
                <a:gd name="T15" fmla="*/ 2147483647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46" name="Freeform 967"/>
            <p:cNvSpPr>
              <a:spLocks/>
            </p:cNvSpPr>
            <p:nvPr/>
          </p:nvSpPr>
          <p:spPr bwMode="auto">
            <a:xfrm>
              <a:off x="3459" y="2085"/>
              <a:ext cx="2" cy="3"/>
            </a:xfrm>
            <a:custGeom>
              <a:avLst/>
              <a:gdLst>
                <a:gd name="T0" fmla="*/ 2147482112 w 2"/>
                <a:gd name="T1" fmla="*/ 2147483647 h 2"/>
                <a:gd name="T2" fmla="*/ 2147482112 w 2"/>
                <a:gd name="T3" fmla="*/ 2147483647 h 2"/>
                <a:gd name="T4" fmla="*/ 2147482112 w 2"/>
                <a:gd name="T5" fmla="*/ 0 h 2"/>
                <a:gd name="T6" fmla="*/ 2147482112 w 2"/>
                <a:gd name="T7" fmla="*/ 0 h 2"/>
                <a:gd name="T8" fmla="*/ 2147482112 w 2"/>
                <a:gd name="T9" fmla="*/ 0 h 2"/>
                <a:gd name="T10" fmla="*/ 0 w 2"/>
                <a:gd name="T11" fmla="*/ 0 h 2"/>
                <a:gd name="T12" fmla="*/ 0 w 2"/>
                <a:gd name="T13" fmla="*/ 2147483647 h 2"/>
                <a:gd name="T14" fmla="*/ 2147482112 w 2"/>
                <a:gd name="T15" fmla="*/ 2147483647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47" name="Freeform 968"/>
            <p:cNvSpPr>
              <a:spLocks/>
            </p:cNvSpPr>
            <p:nvPr/>
          </p:nvSpPr>
          <p:spPr bwMode="auto">
            <a:xfrm>
              <a:off x="4330" y="2138"/>
              <a:ext cx="2" cy="6"/>
            </a:xfrm>
            <a:custGeom>
              <a:avLst/>
              <a:gdLst>
                <a:gd name="T0" fmla="*/ 2147482112 w 2"/>
                <a:gd name="T1" fmla="*/ 0 h 5"/>
                <a:gd name="T2" fmla="*/ 2147482112 w 2"/>
                <a:gd name="T3" fmla="*/ 0 h 5"/>
                <a:gd name="T4" fmla="*/ 2147482112 w 2"/>
                <a:gd name="T5" fmla="*/ 0 h 5"/>
                <a:gd name="T6" fmla="*/ 0 w 2"/>
                <a:gd name="T7" fmla="*/ 2147483647 h 5"/>
                <a:gd name="T8" fmla="*/ 2147482112 w 2"/>
                <a:gd name="T9" fmla="*/ 2147483647 h 5"/>
                <a:gd name="T10" fmla="*/ 2147482112 w 2"/>
                <a:gd name="T11" fmla="*/ 2147483647 h 5"/>
                <a:gd name="T12" fmla="*/ 2147482112 w 2"/>
                <a:gd name="T13" fmla="*/ 2147483647 h 5"/>
                <a:gd name="T14" fmla="*/ 2147482112 w 2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5"/>
                <a:gd name="T26" fmla="*/ 2 w 2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48" name="Freeform 969"/>
            <p:cNvSpPr>
              <a:spLocks/>
            </p:cNvSpPr>
            <p:nvPr/>
          </p:nvSpPr>
          <p:spPr bwMode="auto">
            <a:xfrm>
              <a:off x="4330" y="2138"/>
              <a:ext cx="2" cy="6"/>
            </a:xfrm>
            <a:custGeom>
              <a:avLst/>
              <a:gdLst>
                <a:gd name="T0" fmla="*/ 2147482112 w 2"/>
                <a:gd name="T1" fmla="*/ 0 h 5"/>
                <a:gd name="T2" fmla="*/ 2147482112 w 2"/>
                <a:gd name="T3" fmla="*/ 0 h 5"/>
                <a:gd name="T4" fmla="*/ 2147482112 w 2"/>
                <a:gd name="T5" fmla="*/ 0 h 5"/>
                <a:gd name="T6" fmla="*/ 0 w 2"/>
                <a:gd name="T7" fmla="*/ 2147483647 h 5"/>
                <a:gd name="T8" fmla="*/ 2147482112 w 2"/>
                <a:gd name="T9" fmla="*/ 2147483647 h 5"/>
                <a:gd name="T10" fmla="*/ 2147482112 w 2"/>
                <a:gd name="T11" fmla="*/ 2147483647 h 5"/>
                <a:gd name="T12" fmla="*/ 2147482112 w 2"/>
                <a:gd name="T13" fmla="*/ 2147483647 h 5"/>
                <a:gd name="T14" fmla="*/ 2147482112 w 2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5"/>
                <a:gd name="T26" fmla="*/ 2 w 2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49" name="Freeform 970"/>
            <p:cNvSpPr>
              <a:spLocks/>
            </p:cNvSpPr>
            <p:nvPr/>
          </p:nvSpPr>
          <p:spPr bwMode="auto">
            <a:xfrm>
              <a:off x="4327" y="2138"/>
              <a:ext cx="3" cy="6"/>
            </a:xfrm>
            <a:custGeom>
              <a:avLst/>
              <a:gdLst>
                <a:gd name="T0" fmla="*/ 2147482453 w 3"/>
                <a:gd name="T1" fmla="*/ 2147483647 h 5"/>
                <a:gd name="T2" fmla="*/ 2147482453 w 3"/>
                <a:gd name="T3" fmla="*/ 2147483647 h 5"/>
                <a:gd name="T4" fmla="*/ 0 w 3"/>
                <a:gd name="T5" fmla="*/ 2147483647 h 5"/>
                <a:gd name="T6" fmla="*/ 2147482453 w 3"/>
                <a:gd name="T7" fmla="*/ 2147483647 h 5"/>
                <a:gd name="T8" fmla="*/ 2147482453 w 3"/>
                <a:gd name="T9" fmla="*/ 0 h 5"/>
                <a:gd name="T10" fmla="*/ 2147482453 w 3"/>
                <a:gd name="T11" fmla="*/ 2147483647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5"/>
                <a:gd name="T20" fmla="*/ 3 w 3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5">
                  <a:moveTo>
                    <a:pt x="3" y="3"/>
                  </a:moveTo>
                  <a:lnTo>
                    <a:pt x="3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50" name="Freeform 971"/>
            <p:cNvSpPr>
              <a:spLocks/>
            </p:cNvSpPr>
            <p:nvPr/>
          </p:nvSpPr>
          <p:spPr bwMode="auto">
            <a:xfrm>
              <a:off x="4327" y="2138"/>
              <a:ext cx="3" cy="6"/>
            </a:xfrm>
            <a:custGeom>
              <a:avLst/>
              <a:gdLst>
                <a:gd name="T0" fmla="*/ 2147482453 w 3"/>
                <a:gd name="T1" fmla="*/ 2147483647 h 5"/>
                <a:gd name="T2" fmla="*/ 2147482453 w 3"/>
                <a:gd name="T3" fmla="*/ 2147483647 h 5"/>
                <a:gd name="T4" fmla="*/ 0 w 3"/>
                <a:gd name="T5" fmla="*/ 2147483647 h 5"/>
                <a:gd name="T6" fmla="*/ 2147482453 w 3"/>
                <a:gd name="T7" fmla="*/ 2147483647 h 5"/>
                <a:gd name="T8" fmla="*/ 2147482453 w 3"/>
                <a:gd name="T9" fmla="*/ 0 h 5"/>
                <a:gd name="T10" fmla="*/ 2147482453 w 3"/>
                <a:gd name="T11" fmla="*/ 2147483647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5"/>
                <a:gd name="T20" fmla="*/ 3 w 3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5">
                  <a:moveTo>
                    <a:pt x="3" y="3"/>
                  </a:moveTo>
                  <a:lnTo>
                    <a:pt x="3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0"/>
                  </a:lnTo>
                  <a:lnTo>
                    <a:pt x="3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51" name="Freeform 972"/>
            <p:cNvSpPr>
              <a:spLocks/>
            </p:cNvSpPr>
            <p:nvPr/>
          </p:nvSpPr>
          <p:spPr bwMode="auto">
            <a:xfrm>
              <a:off x="4330" y="2125"/>
              <a:ext cx="1" cy="5"/>
            </a:xfrm>
            <a:custGeom>
              <a:avLst/>
              <a:gdLst>
                <a:gd name="T0" fmla="*/ 0 w 1587"/>
                <a:gd name="T1" fmla="*/ 0 h 4"/>
                <a:gd name="T2" fmla="*/ 0 w 1587"/>
                <a:gd name="T3" fmla="*/ 2147483647 h 4"/>
                <a:gd name="T4" fmla="*/ 0 w 1587"/>
                <a:gd name="T5" fmla="*/ 2147483647 h 4"/>
                <a:gd name="T6" fmla="*/ 0 w 1587"/>
                <a:gd name="T7" fmla="*/ 2147483647 h 4"/>
                <a:gd name="T8" fmla="*/ 0 w 1587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7"/>
                <a:gd name="T16" fmla="*/ 0 h 4"/>
                <a:gd name="T17" fmla="*/ 1587 w 1587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7" h="4">
                  <a:moveTo>
                    <a:pt x="0" y="0"/>
                  </a:move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52" name="Freeform 973"/>
            <p:cNvSpPr>
              <a:spLocks/>
            </p:cNvSpPr>
            <p:nvPr/>
          </p:nvSpPr>
          <p:spPr bwMode="auto">
            <a:xfrm>
              <a:off x="4330" y="2125"/>
              <a:ext cx="1" cy="5"/>
            </a:xfrm>
            <a:custGeom>
              <a:avLst/>
              <a:gdLst>
                <a:gd name="T0" fmla="*/ 0 w 1587"/>
                <a:gd name="T1" fmla="*/ 0 h 4"/>
                <a:gd name="T2" fmla="*/ 0 w 1587"/>
                <a:gd name="T3" fmla="*/ 2147483647 h 4"/>
                <a:gd name="T4" fmla="*/ 0 w 1587"/>
                <a:gd name="T5" fmla="*/ 2147483647 h 4"/>
                <a:gd name="T6" fmla="*/ 0 w 1587"/>
                <a:gd name="T7" fmla="*/ 2147483647 h 4"/>
                <a:gd name="T8" fmla="*/ 0 w 1587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7"/>
                <a:gd name="T16" fmla="*/ 0 h 4"/>
                <a:gd name="T17" fmla="*/ 1587 w 1587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7" h="4">
                  <a:moveTo>
                    <a:pt x="0" y="0"/>
                  </a:move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53" name="Freeform 974"/>
            <p:cNvSpPr>
              <a:spLocks/>
            </p:cNvSpPr>
            <p:nvPr/>
          </p:nvSpPr>
          <p:spPr bwMode="auto">
            <a:xfrm>
              <a:off x="4623" y="2146"/>
              <a:ext cx="36" cy="44"/>
            </a:xfrm>
            <a:custGeom>
              <a:avLst/>
              <a:gdLst>
                <a:gd name="T0" fmla="*/ 2147483647 w 31"/>
                <a:gd name="T1" fmla="*/ 0 h 41"/>
                <a:gd name="T2" fmla="*/ 2147483647 w 31"/>
                <a:gd name="T3" fmla="*/ 0 h 41"/>
                <a:gd name="T4" fmla="*/ 2147483647 w 31"/>
                <a:gd name="T5" fmla="*/ 0 h 41"/>
                <a:gd name="T6" fmla="*/ 2147483647 w 31"/>
                <a:gd name="T7" fmla="*/ 2147483647 h 41"/>
                <a:gd name="T8" fmla="*/ 2147483647 w 31"/>
                <a:gd name="T9" fmla="*/ 2147483647 h 41"/>
                <a:gd name="T10" fmla="*/ 2147483647 w 31"/>
                <a:gd name="T11" fmla="*/ 2147483647 h 41"/>
                <a:gd name="T12" fmla="*/ 2147483647 w 31"/>
                <a:gd name="T13" fmla="*/ 2147483647 h 41"/>
                <a:gd name="T14" fmla="*/ 2147483647 w 31"/>
                <a:gd name="T15" fmla="*/ 2147483647 h 41"/>
                <a:gd name="T16" fmla="*/ 2147483647 w 31"/>
                <a:gd name="T17" fmla="*/ 2147483647 h 41"/>
                <a:gd name="T18" fmla="*/ 2147483647 w 31"/>
                <a:gd name="T19" fmla="*/ 2147483647 h 41"/>
                <a:gd name="T20" fmla="*/ 2147483647 w 31"/>
                <a:gd name="T21" fmla="*/ 2147483647 h 41"/>
                <a:gd name="T22" fmla="*/ 2147483647 w 31"/>
                <a:gd name="T23" fmla="*/ 2147483647 h 41"/>
                <a:gd name="T24" fmla="*/ 2147483647 w 31"/>
                <a:gd name="T25" fmla="*/ 2147483647 h 41"/>
                <a:gd name="T26" fmla="*/ 2147483647 w 31"/>
                <a:gd name="T27" fmla="*/ 2147483647 h 41"/>
                <a:gd name="T28" fmla="*/ 2147483647 w 31"/>
                <a:gd name="T29" fmla="*/ 2147483647 h 41"/>
                <a:gd name="T30" fmla="*/ 2147483647 w 31"/>
                <a:gd name="T31" fmla="*/ 2147483647 h 41"/>
                <a:gd name="T32" fmla="*/ 2147483647 w 31"/>
                <a:gd name="T33" fmla="*/ 2147483647 h 41"/>
                <a:gd name="T34" fmla="*/ 2147483647 w 31"/>
                <a:gd name="T35" fmla="*/ 2147483647 h 41"/>
                <a:gd name="T36" fmla="*/ 2147483647 w 31"/>
                <a:gd name="T37" fmla="*/ 2147483647 h 41"/>
                <a:gd name="T38" fmla="*/ 2147483647 w 31"/>
                <a:gd name="T39" fmla="*/ 2147483647 h 41"/>
                <a:gd name="T40" fmla="*/ 2147483647 w 31"/>
                <a:gd name="T41" fmla="*/ 2147483647 h 41"/>
                <a:gd name="T42" fmla="*/ 0 w 31"/>
                <a:gd name="T43" fmla="*/ 2147483647 h 41"/>
                <a:gd name="T44" fmla="*/ 0 w 31"/>
                <a:gd name="T45" fmla="*/ 2147483647 h 41"/>
                <a:gd name="T46" fmla="*/ 0 w 31"/>
                <a:gd name="T47" fmla="*/ 2147483647 h 41"/>
                <a:gd name="T48" fmla="*/ 2147483647 w 31"/>
                <a:gd name="T49" fmla="*/ 2147483647 h 41"/>
                <a:gd name="T50" fmla="*/ 2147483647 w 31"/>
                <a:gd name="T51" fmla="*/ 2147483647 h 41"/>
                <a:gd name="T52" fmla="*/ 2147483647 w 31"/>
                <a:gd name="T53" fmla="*/ 2147483647 h 41"/>
                <a:gd name="T54" fmla="*/ 2147483647 w 31"/>
                <a:gd name="T55" fmla="*/ 2147483647 h 41"/>
                <a:gd name="T56" fmla="*/ 2147483647 w 31"/>
                <a:gd name="T57" fmla="*/ 2147483647 h 41"/>
                <a:gd name="T58" fmla="*/ 2147483647 w 31"/>
                <a:gd name="T59" fmla="*/ 2147483647 h 41"/>
                <a:gd name="T60" fmla="*/ 2147483647 w 31"/>
                <a:gd name="T61" fmla="*/ 2147483647 h 41"/>
                <a:gd name="T62" fmla="*/ 2147483647 w 31"/>
                <a:gd name="T63" fmla="*/ 2147483647 h 41"/>
                <a:gd name="T64" fmla="*/ 2147483647 w 31"/>
                <a:gd name="T65" fmla="*/ 2147483647 h 41"/>
                <a:gd name="T66" fmla="*/ 2147483647 w 31"/>
                <a:gd name="T67" fmla="*/ 2147483647 h 41"/>
                <a:gd name="T68" fmla="*/ 2147483647 w 31"/>
                <a:gd name="T69" fmla="*/ 2147483647 h 41"/>
                <a:gd name="T70" fmla="*/ 2147483647 w 31"/>
                <a:gd name="T71" fmla="*/ 2147483647 h 41"/>
                <a:gd name="T72" fmla="*/ 2147483647 w 31"/>
                <a:gd name="T73" fmla="*/ 2147483647 h 41"/>
                <a:gd name="T74" fmla="*/ 2147483647 w 31"/>
                <a:gd name="T75" fmla="*/ 2147483647 h 41"/>
                <a:gd name="T76" fmla="*/ 2147483647 w 31"/>
                <a:gd name="T77" fmla="*/ 2147483647 h 41"/>
                <a:gd name="T78" fmla="*/ 2147483647 w 31"/>
                <a:gd name="T79" fmla="*/ 2147483647 h 41"/>
                <a:gd name="T80" fmla="*/ 2147483647 w 31"/>
                <a:gd name="T81" fmla="*/ 2147483647 h 41"/>
                <a:gd name="T82" fmla="*/ 2147483647 w 31"/>
                <a:gd name="T83" fmla="*/ 2147483647 h 41"/>
                <a:gd name="T84" fmla="*/ 2147483647 w 31"/>
                <a:gd name="T85" fmla="*/ 0 h 41"/>
                <a:gd name="T86" fmla="*/ 2147483647 w 31"/>
                <a:gd name="T87" fmla="*/ 0 h 4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1"/>
                <a:gd name="T133" fmla="*/ 0 h 41"/>
                <a:gd name="T134" fmla="*/ 31 w 31"/>
                <a:gd name="T135" fmla="*/ 41 h 4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1" h="41">
                  <a:moveTo>
                    <a:pt x="29" y="0"/>
                  </a:moveTo>
                  <a:lnTo>
                    <a:pt x="31" y="0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31" y="8"/>
                  </a:lnTo>
                  <a:lnTo>
                    <a:pt x="31" y="10"/>
                  </a:lnTo>
                  <a:lnTo>
                    <a:pt x="31" y="12"/>
                  </a:lnTo>
                  <a:lnTo>
                    <a:pt x="29" y="15"/>
                  </a:lnTo>
                  <a:lnTo>
                    <a:pt x="26" y="17"/>
                  </a:lnTo>
                  <a:lnTo>
                    <a:pt x="24" y="17"/>
                  </a:lnTo>
                  <a:lnTo>
                    <a:pt x="22" y="19"/>
                  </a:lnTo>
                  <a:lnTo>
                    <a:pt x="19" y="24"/>
                  </a:lnTo>
                  <a:lnTo>
                    <a:pt x="17" y="26"/>
                  </a:lnTo>
                  <a:lnTo>
                    <a:pt x="12" y="31"/>
                  </a:lnTo>
                  <a:lnTo>
                    <a:pt x="10" y="34"/>
                  </a:lnTo>
                  <a:lnTo>
                    <a:pt x="7" y="36"/>
                  </a:lnTo>
                  <a:lnTo>
                    <a:pt x="5" y="36"/>
                  </a:lnTo>
                  <a:lnTo>
                    <a:pt x="3" y="38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3" y="34"/>
                  </a:lnTo>
                  <a:lnTo>
                    <a:pt x="5" y="31"/>
                  </a:lnTo>
                  <a:lnTo>
                    <a:pt x="7" y="29"/>
                  </a:lnTo>
                  <a:lnTo>
                    <a:pt x="10" y="29"/>
                  </a:lnTo>
                  <a:lnTo>
                    <a:pt x="17" y="19"/>
                  </a:lnTo>
                  <a:lnTo>
                    <a:pt x="19" y="17"/>
                  </a:lnTo>
                  <a:lnTo>
                    <a:pt x="22" y="15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6" y="10"/>
                  </a:lnTo>
                  <a:lnTo>
                    <a:pt x="26" y="8"/>
                  </a:lnTo>
                  <a:lnTo>
                    <a:pt x="29" y="8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29" y="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54" name="Freeform 975"/>
            <p:cNvSpPr>
              <a:spLocks/>
            </p:cNvSpPr>
            <p:nvPr/>
          </p:nvSpPr>
          <p:spPr bwMode="auto">
            <a:xfrm>
              <a:off x="4623" y="2146"/>
              <a:ext cx="36" cy="44"/>
            </a:xfrm>
            <a:custGeom>
              <a:avLst/>
              <a:gdLst>
                <a:gd name="T0" fmla="*/ 2147483647 w 31"/>
                <a:gd name="T1" fmla="*/ 0 h 41"/>
                <a:gd name="T2" fmla="*/ 2147483647 w 31"/>
                <a:gd name="T3" fmla="*/ 0 h 41"/>
                <a:gd name="T4" fmla="*/ 2147483647 w 31"/>
                <a:gd name="T5" fmla="*/ 0 h 41"/>
                <a:gd name="T6" fmla="*/ 2147483647 w 31"/>
                <a:gd name="T7" fmla="*/ 2147483647 h 41"/>
                <a:gd name="T8" fmla="*/ 2147483647 w 31"/>
                <a:gd name="T9" fmla="*/ 2147483647 h 41"/>
                <a:gd name="T10" fmla="*/ 2147483647 w 31"/>
                <a:gd name="T11" fmla="*/ 2147483647 h 41"/>
                <a:gd name="T12" fmla="*/ 2147483647 w 31"/>
                <a:gd name="T13" fmla="*/ 2147483647 h 41"/>
                <a:gd name="T14" fmla="*/ 2147483647 w 31"/>
                <a:gd name="T15" fmla="*/ 2147483647 h 41"/>
                <a:gd name="T16" fmla="*/ 2147483647 w 31"/>
                <a:gd name="T17" fmla="*/ 2147483647 h 41"/>
                <a:gd name="T18" fmla="*/ 2147483647 w 31"/>
                <a:gd name="T19" fmla="*/ 2147483647 h 41"/>
                <a:gd name="T20" fmla="*/ 2147483647 w 31"/>
                <a:gd name="T21" fmla="*/ 2147483647 h 41"/>
                <a:gd name="T22" fmla="*/ 2147483647 w 31"/>
                <a:gd name="T23" fmla="*/ 2147483647 h 41"/>
                <a:gd name="T24" fmla="*/ 2147483647 w 31"/>
                <a:gd name="T25" fmla="*/ 2147483647 h 41"/>
                <a:gd name="T26" fmla="*/ 2147483647 w 31"/>
                <a:gd name="T27" fmla="*/ 2147483647 h 41"/>
                <a:gd name="T28" fmla="*/ 2147483647 w 31"/>
                <a:gd name="T29" fmla="*/ 2147483647 h 41"/>
                <a:gd name="T30" fmla="*/ 2147483647 w 31"/>
                <a:gd name="T31" fmla="*/ 2147483647 h 41"/>
                <a:gd name="T32" fmla="*/ 2147483647 w 31"/>
                <a:gd name="T33" fmla="*/ 2147483647 h 41"/>
                <a:gd name="T34" fmla="*/ 2147483647 w 31"/>
                <a:gd name="T35" fmla="*/ 2147483647 h 41"/>
                <a:gd name="T36" fmla="*/ 2147483647 w 31"/>
                <a:gd name="T37" fmla="*/ 2147483647 h 41"/>
                <a:gd name="T38" fmla="*/ 2147483647 w 31"/>
                <a:gd name="T39" fmla="*/ 2147483647 h 41"/>
                <a:gd name="T40" fmla="*/ 2147483647 w 31"/>
                <a:gd name="T41" fmla="*/ 2147483647 h 41"/>
                <a:gd name="T42" fmla="*/ 0 w 31"/>
                <a:gd name="T43" fmla="*/ 2147483647 h 41"/>
                <a:gd name="T44" fmla="*/ 0 w 31"/>
                <a:gd name="T45" fmla="*/ 2147483647 h 41"/>
                <a:gd name="T46" fmla="*/ 0 w 31"/>
                <a:gd name="T47" fmla="*/ 2147483647 h 41"/>
                <a:gd name="T48" fmla="*/ 2147483647 w 31"/>
                <a:gd name="T49" fmla="*/ 2147483647 h 41"/>
                <a:gd name="T50" fmla="*/ 2147483647 w 31"/>
                <a:gd name="T51" fmla="*/ 2147483647 h 41"/>
                <a:gd name="T52" fmla="*/ 2147483647 w 31"/>
                <a:gd name="T53" fmla="*/ 2147483647 h 41"/>
                <a:gd name="T54" fmla="*/ 2147483647 w 31"/>
                <a:gd name="T55" fmla="*/ 2147483647 h 41"/>
                <a:gd name="T56" fmla="*/ 2147483647 w 31"/>
                <a:gd name="T57" fmla="*/ 2147483647 h 41"/>
                <a:gd name="T58" fmla="*/ 2147483647 w 31"/>
                <a:gd name="T59" fmla="*/ 2147483647 h 41"/>
                <a:gd name="T60" fmla="*/ 2147483647 w 31"/>
                <a:gd name="T61" fmla="*/ 2147483647 h 41"/>
                <a:gd name="T62" fmla="*/ 2147483647 w 31"/>
                <a:gd name="T63" fmla="*/ 2147483647 h 41"/>
                <a:gd name="T64" fmla="*/ 2147483647 w 31"/>
                <a:gd name="T65" fmla="*/ 2147483647 h 41"/>
                <a:gd name="T66" fmla="*/ 2147483647 w 31"/>
                <a:gd name="T67" fmla="*/ 2147483647 h 41"/>
                <a:gd name="T68" fmla="*/ 2147483647 w 31"/>
                <a:gd name="T69" fmla="*/ 2147483647 h 41"/>
                <a:gd name="T70" fmla="*/ 2147483647 w 31"/>
                <a:gd name="T71" fmla="*/ 2147483647 h 41"/>
                <a:gd name="T72" fmla="*/ 2147483647 w 31"/>
                <a:gd name="T73" fmla="*/ 2147483647 h 41"/>
                <a:gd name="T74" fmla="*/ 2147483647 w 31"/>
                <a:gd name="T75" fmla="*/ 2147483647 h 41"/>
                <a:gd name="T76" fmla="*/ 2147483647 w 31"/>
                <a:gd name="T77" fmla="*/ 2147483647 h 41"/>
                <a:gd name="T78" fmla="*/ 2147483647 w 31"/>
                <a:gd name="T79" fmla="*/ 2147483647 h 41"/>
                <a:gd name="T80" fmla="*/ 2147483647 w 31"/>
                <a:gd name="T81" fmla="*/ 2147483647 h 41"/>
                <a:gd name="T82" fmla="*/ 2147483647 w 31"/>
                <a:gd name="T83" fmla="*/ 2147483647 h 41"/>
                <a:gd name="T84" fmla="*/ 2147483647 w 31"/>
                <a:gd name="T85" fmla="*/ 0 h 41"/>
                <a:gd name="T86" fmla="*/ 2147483647 w 31"/>
                <a:gd name="T87" fmla="*/ 0 h 4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1"/>
                <a:gd name="T133" fmla="*/ 0 h 41"/>
                <a:gd name="T134" fmla="*/ 31 w 31"/>
                <a:gd name="T135" fmla="*/ 41 h 4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1" h="41">
                  <a:moveTo>
                    <a:pt x="29" y="0"/>
                  </a:moveTo>
                  <a:lnTo>
                    <a:pt x="31" y="0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31" y="8"/>
                  </a:lnTo>
                  <a:lnTo>
                    <a:pt x="31" y="10"/>
                  </a:lnTo>
                  <a:lnTo>
                    <a:pt x="31" y="12"/>
                  </a:lnTo>
                  <a:lnTo>
                    <a:pt x="29" y="15"/>
                  </a:lnTo>
                  <a:lnTo>
                    <a:pt x="26" y="17"/>
                  </a:lnTo>
                  <a:lnTo>
                    <a:pt x="24" y="17"/>
                  </a:lnTo>
                  <a:lnTo>
                    <a:pt x="22" y="19"/>
                  </a:lnTo>
                  <a:lnTo>
                    <a:pt x="19" y="24"/>
                  </a:lnTo>
                  <a:lnTo>
                    <a:pt x="17" y="26"/>
                  </a:lnTo>
                  <a:lnTo>
                    <a:pt x="12" y="31"/>
                  </a:lnTo>
                  <a:lnTo>
                    <a:pt x="10" y="34"/>
                  </a:lnTo>
                  <a:lnTo>
                    <a:pt x="7" y="36"/>
                  </a:lnTo>
                  <a:lnTo>
                    <a:pt x="5" y="36"/>
                  </a:lnTo>
                  <a:lnTo>
                    <a:pt x="3" y="38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3" y="34"/>
                  </a:lnTo>
                  <a:lnTo>
                    <a:pt x="5" y="31"/>
                  </a:lnTo>
                  <a:lnTo>
                    <a:pt x="7" y="29"/>
                  </a:lnTo>
                  <a:lnTo>
                    <a:pt x="10" y="29"/>
                  </a:lnTo>
                  <a:lnTo>
                    <a:pt x="17" y="19"/>
                  </a:lnTo>
                  <a:lnTo>
                    <a:pt x="19" y="17"/>
                  </a:lnTo>
                  <a:lnTo>
                    <a:pt x="22" y="15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6" y="10"/>
                  </a:lnTo>
                  <a:lnTo>
                    <a:pt x="26" y="8"/>
                  </a:lnTo>
                  <a:lnTo>
                    <a:pt x="29" y="8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29" y="3"/>
                  </a:lnTo>
                  <a:lnTo>
                    <a:pt x="2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55" name="Freeform 976"/>
            <p:cNvSpPr>
              <a:spLocks/>
            </p:cNvSpPr>
            <p:nvPr/>
          </p:nvSpPr>
          <p:spPr bwMode="auto">
            <a:xfrm>
              <a:off x="4665" y="2138"/>
              <a:ext cx="3" cy="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147483647 w 2"/>
                <a:gd name="T5" fmla="*/ 0 h 3"/>
                <a:gd name="T6" fmla="*/ 2147483647 w 2"/>
                <a:gd name="T7" fmla="*/ 2147482453 h 3"/>
                <a:gd name="T8" fmla="*/ 0 w 2"/>
                <a:gd name="T9" fmla="*/ 2147482453 h 3"/>
                <a:gd name="T10" fmla="*/ 0 w 2"/>
                <a:gd name="T11" fmla="*/ 2147482453 h 3"/>
                <a:gd name="T12" fmla="*/ 0 w 2"/>
                <a:gd name="T13" fmla="*/ 0 h 3"/>
                <a:gd name="T14" fmla="*/ 0 w 2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56" name="Freeform 977"/>
            <p:cNvSpPr>
              <a:spLocks/>
            </p:cNvSpPr>
            <p:nvPr/>
          </p:nvSpPr>
          <p:spPr bwMode="auto">
            <a:xfrm>
              <a:off x="4665" y="2138"/>
              <a:ext cx="3" cy="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147483647 w 2"/>
                <a:gd name="T5" fmla="*/ 0 h 3"/>
                <a:gd name="T6" fmla="*/ 2147483647 w 2"/>
                <a:gd name="T7" fmla="*/ 2147482453 h 3"/>
                <a:gd name="T8" fmla="*/ 0 w 2"/>
                <a:gd name="T9" fmla="*/ 2147482453 h 3"/>
                <a:gd name="T10" fmla="*/ 0 w 2"/>
                <a:gd name="T11" fmla="*/ 2147482453 h 3"/>
                <a:gd name="T12" fmla="*/ 0 w 2"/>
                <a:gd name="T13" fmla="*/ 0 h 3"/>
                <a:gd name="T14" fmla="*/ 0 w 2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57" name="Freeform 978"/>
            <p:cNvSpPr>
              <a:spLocks/>
            </p:cNvSpPr>
            <p:nvPr/>
          </p:nvSpPr>
          <p:spPr bwMode="auto">
            <a:xfrm>
              <a:off x="4665" y="2134"/>
              <a:ext cx="6" cy="2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2147483647 w 5"/>
                <a:gd name="T5" fmla="*/ 0 h 2"/>
                <a:gd name="T6" fmla="*/ 2147483647 w 5"/>
                <a:gd name="T7" fmla="*/ 0 h 2"/>
                <a:gd name="T8" fmla="*/ 2147483647 w 5"/>
                <a:gd name="T9" fmla="*/ 2147482112 h 2"/>
                <a:gd name="T10" fmla="*/ 2147483647 w 5"/>
                <a:gd name="T11" fmla="*/ 2147482112 h 2"/>
                <a:gd name="T12" fmla="*/ 2147483647 w 5"/>
                <a:gd name="T13" fmla="*/ 2147482112 h 2"/>
                <a:gd name="T14" fmla="*/ 0 w 5"/>
                <a:gd name="T15" fmla="*/ 2147482112 h 2"/>
                <a:gd name="T16" fmla="*/ 0 w 5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2"/>
                <a:gd name="T29" fmla="*/ 5 w 5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58" name="Freeform 979"/>
            <p:cNvSpPr>
              <a:spLocks/>
            </p:cNvSpPr>
            <p:nvPr/>
          </p:nvSpPr>
          <p:spPr bwMode="auto">
            <a:xfrm>
              <a:off x="4665" y="2134"/>
              <a:ext cx="6" cy="2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2147483647 w 5"/>
                <a:gd name="T5" fmla="*/ 0 h 2"/>
                <a:gd name="T6" fmla="*/ 2147483647 w 5"/>
                <a:gd name="T7" fmla="*/ 0 h 2"/>
                <a:gd name="T8" fmla="*/ 2147483647 w 5"/>
                <a:gd name="T9" fmla="*/ 2147482112 h 2"/>
                <a:gd name="T10" fmla="*/ 2147483647 w 5"/>
                <a:gd name="T11" fmla="*/ 2147482112 h 2"/>
                <a:gd name="T12" fmla="*/ 2147483647 w 5"/>
                <a:gd name="T13" fmla="*/ 2147482112 h 2"/>
                <a:gd name="T14" fmla="*/ 0 w 5"/>
                <a:gd name="T15" fmla="*/ 2147482112 h 2"/>
                <a:gd name="T16" fmla="*/ 0 w 5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2"/>
                <a:gd name="T29" fmla="*/ 5 w 5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59" name="Freeform 980"/>
            <p:cNvSpPr>
              <a:spLocks/>
            </p:cNvSpPr>
            <p:nvPr/>
          </p:nvSpPr>
          <p:spPr bwMode="auto">
            <a:xfrm>
              <a:off x="4671" y="2114"/>
              <a:ext cx="18" cy="20"/>
            </a:xfrm>
            <a:custGeom>
              <a:avLst/>
              <a:gdLst>
                <a:gd name="T0" fmla="*/ 0 w 16"/>
                <a:gd name="T1" fmla="*/ 0 h 17"/>
                <a:gd name="T2" fmla="*/ 0 w 16"/>
                <a:gd name="T3" fmla="*/ 0 h 17"/>
                <a:gd name="T4" fmla="*/ 2147483647 w 16"/>
                <a:gd name="T5" fmla="*/ 0 h 17"/>
                <a:gd name="T6" fmla="*/ 2147483647 w 16"/>
                <a:gd name="T7" fmla="*/ 0 h 17"/>
                <a:gd name="T8" fmla="*/ 2147483647 w 16"/>
                <a:gd name="T9" fmla="*/ 0 h 17"/>
                <a:gd name="T10" fmla="*/ 2147483647 w 16"/>
                <a:gd name="T11" fmla="*/ 0 h 17"/>
                <a:gd name="T12" fmla="*/ 2147483647 w 16"/>
                <a:gd name="T13" fmla="*/ 2147483647 h 17"/>
                <a:gd name="T14" fmla="*/ 2147483647 w 16"/>
                <a:gd name="T15" fmla="*/ 2147483647 h 17"/>
                <a:gd name="T16" fmla="*/ 2147483647 w 16"/>
                <a:gd name="T17" fmla="*/ 2147483647 h 17"/>
                <a:gd name="T18" fmla="*/ 2147483647 w 16"/>
                <a:gd name="T19" fmla="*/ 2147483647 h 17"/>
                <a:gd name="T20" fmla="*/ 2147483647 w 16"/>
                <a:gd name="T21" fmla="*/ 2147483647 h 17"/>
                <a:gd name="T22" fmla="*/ 2147483647 w 16"/>
                <a:gd name="T23" fmla="*/ 2147483647 h 17"/>
                <a:gd name="T24" fmla="*/ 2147483647 w 16"/>
                <a:gd name="T25" fmla="*/ 2147483647 h 17"/>
                <a:gd name="T26" fmla="*/ 2147483647 w 16"/>
                <a:gd name="T27" fmla="*/ 2147483647 h 17"/>
                <a:gd name="T28" fmla="*/ 2147483647 w 16"/>
                <a:gd name="T29" fmla="*/ 2147483647 h 17"/>
                <a:gd name="T30" fmla="*/ 2147483647 w 16"/>
                <a:gd name="T31" fmla="*/ 2147483647 h 17"/>
                <a:gd name="T32" fmla="*/ 2147483647 w 16"/>
                <a:gd name="T33" fmla="*/ 2147483647 h 17"/>
                <a:gd name="T34" fmla="*/ 2147483647 w 16"/>
                <a:gd name="T35" fmla="*/ 2147483647 h 17"/>
                <a:gd name="T36" fmla="*/ 2147483647 w 16"/>
                <a:gd name="T37" fmla="*/ 2147483647 h 17"/>
                <a:gd name="T38" fmla="*/ 2147483647 w 16"/>
                <a:gd name="T39" fmla="*/ 2147483647 h 17"/>
                <a:gd name="T40" fmla="*/ 2147483647 w 16"/>
                <a:gd name="T41" fmla="*/ 2147483647 h 17"/>
                <a:gd name="T42" fmla="*/ 2147483647 w 16"/>
                <a:gd name="T43" fmla="*/ 0 h 17"/>
                <a:gd name="T44" fmla="*/ 2147483647 w 16"/>
                <a:gd name="T45" fmla="*/ 0 h 17"/>
                <a:gd name="T46" fmla="*/ 0 w 16"/>
                <a:gd name="T47" fmla="*/ 0 h 1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6"/>
                <a:gd name="T73" fmla="*/ 0 h 17"/>
                <a:gd name="T74" fmla="*/ 16 w 16"/>
                <a:gd name="T75" fmla="*/ 17 h 1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6" h="17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7" y="10"/>
                  </a:lnTo>
                  <a:lnTo>
                    <a:pt x="7" y="5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60" name="Freeform 981"/>
            <p:cNvSpPr>
              <a:spLocks/>
            </p:cNvSpPr>
            <p:nvPr/>
          </p:nvSpPr>
          <p:spPr bwMode="auto">
            <a:xfrm>
              <a:off x="4671" y="2114"/>
              <a:ext cx="18" cy="20"/>
            </a:xfrm>
            <a:custGeom>
              <a:avLst/>
              <a:gdLst>
                <a:gd name="T0" fmla="*/ 0 w 16"/>
                <a:gd name="T1" fmla="*/ 0 h 17"/>
                <a:gd name="T2" fmla="*/ 0 w 16"/>
                <a:gd name="T3" fmla="*/ 0 h 17"/>
                <a:gd name="T4" fmla="*/ 2147483647 w 16"/>
                <a:gd name="T5" fmla="*/ 0 h 17"/>
                <a:gd name="T6" fmla="*/ 2147483647 w 16"/>
                <a:gd name="T7" fmla="*/ 0 h 17"/>
                <a:gd name="T8" fmla="*/ 2147483647 w 16"/>
                <a:gd name="T9" fmla="*/ 0 h 17"/>
                <a:gd name="T10" fmla="*/ 2147483647 w 16"/>
                <a:gd name="T11" fmla="*/ 0 h 17"/>
                <a:gd name="T12" fmla="*/ 2147483647 w 16"/>
                <a:gd name="T13" fmla="*/ 2147483647 h 17"/>
                <a:gd name="T14" fmla="*/ 2147483647 w 16"/>
                <a:gd name="T15" fmla="*/ 2147483647 h 17"/>
                <a:gd name="T16" fmla="*/ 2147483647 w 16"/>
                <a:gd name="T17" fmla="*/ 2147483647 h 17"/>
                <a:gd name="T18" fmla="*/ 2147483647 w 16"/>
                <a:gd name="T19" fmla="*/ 2147483647 h 17"/>
                <a:gd name="T20" fmla="*/ 2147483647 w 16"/>
                <a:gd name="T21" fmla="*/ 2147483647 h 17"/>
                <a:gd name="T22" fmla="*/ 2147483647 w 16"/>
                <a:gd name="T23" fmla="*/ 2147483647 h 17"/>
                <a:gd name="T24" fmla="*/ 2147483647 w 16"/>
                <a:gd name="T25" fmla="*/ 2147483647 h 17"/>
                <a:gd name="T26" fmla="*/ 2147483647 w 16"/>
                <a:gd name="T27" fmla="*/ 2147483647 h 17"/>
                <a:gd name="T28" fmla="*/ 2147483647 w 16"/>
                <a:gd name="T29" fmla="*/ 2147483647 h 17"/>
                <a:gd name="T30" fmla="*/ 2147483647 w 16"/>
                <a:gd name="T31" fmla="*/ 2147483647 h 17"/>
                <a:gd name="T32" fmla="*/ 2147483647 w 16"/>
                <a:gd name="T33" fmla="*/ 2147483647 h 17"/>
                <a:gd name="T34" fmla="*/ 2147483647 w 16"/>
                <a:gd name="T35" fmla="*/ 2147483647 h 17"/>
                <a:gd name="T36" fmla="*/ 2147483647 w 16"/>
                <a:gd name="T37" fmla="*/ 2147483647 h 17"/>
                <a:gd name="T38" fmla="*/ 2147483647 w 16"/>
                <a:gd name="T39" fmla="*/ 2147483647 h 17"/>
                <a:gd name="T40" fmla="*/ 2147483647 w 16"/>
                <a:gd name="T41" fmla="*/ 2147483647 h 17"/>
                <a:gd name="T42" fmla="*/ 2147483647 w 16"/>
                <a:gd name="T43" fmla="*/ 0 h 17"/>
                <a:gd name="T44" fmla="*/ 2147483647 w 16"/>
                <a:gd name="T45" fmla="*/ 0 h 17"/>
                <a:gd name="T46" fmla="*/ 0 w 16"/>
                <a:gd name="T47" fmla="*/ 0 h 1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6"/>
                <a:gd name="T73" fmla="*/ 0 h 17"/>
                <a:gd name="T74" fmla="*/ 16 w 16"/>
                <a:gd name="T75" fmla="*/ 17 h 1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6" h="17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7" y="10"/>
                  </a:lnTo>
                  <a:lnTo>
                    <a:pt x="7" y="5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61" name="Freeform 982"/>
            <p:cNvSpPr>
              <a:spLocks/>
            </p:cNvSpPr>
            <p:nvPr/>
          </p:nvSpPr>
          <p:spPr bwMode="auto">
            <a:xfrm>
              <a:off x="4662" y="2040"/>
              <a:ext cx="68" cy="88"/>
            </a:xfrm>
            <a:custGeom>
              <a:avLst/>
              <a:gdLst>
                <a:gd name="T0" fmla="*/ 2147483647 w 59"/>
                <a:gd name="T1" fmla="*/ 2147483647 h 80"/>
                <a:gd name="T2" fmla="*/ 2147483647 w 59"/>
                <a:gd name="T3" fmla="*/ 2147483647 h 80"/>
                <a:gd name="T4" fmla="*/ 2147483647 w 59"/>
                <a:gd name="T5" fmla="*/ 2147483647 h 80"/>
                <a:gd name="T6" fmla="*/ 2147483647 w 59"/>
                <a:gd name="T7" fmla="*/ 2147483647 h 80"/>
                <a:gd name="T8" fmla="*/ 2147483647 w 59"/>
                <a:gd name="T9" fmla="*/ 2147483647 h 80"/>
                <a:gd name="T10" fmla="*/ 2147483647 w 59"/>
                <a:gd name="T11" fmla="*/ 2147483647 h 80"/>
                <a:gd name="T12" fmla="*/ 2147483647 w 59"/>
                <a:gd name="T13" fmla="*/ 2147483647 h 80"/>
                <a:gd name="T14" fmla="*/ 2147483647 w 59"/>
                <a:gd name="T15" fmla="*/ 2147483647 h 80"/>
                <a:gd name="T16" fmla="*/ 2147483647 w 59"/>
                <a:gd name="T17" fmla="*/ 2147483647 h 80"/>
                <a:gd name="T18" fmla="*/ 2147483647 w 59"/>
                <a:gd name="T19" fmla="*/ 2147483647 h 80"/>
                <a:gd name="T20" fmla="*/ 2147483647 w 59"/>
                <a:gd name="T21" fmla="*/ 2147483647 h 80"/>
                <a:gd name="T22" fmla="*/ 2147483647 w 59"/>
                <a:gd name="T23" fmla="*/ 2147483647 h 80"/>
                <a:gd name="T24" fmla="*/ 2147483647 w 59"/>
                <a:gd name="T25" fmla="*/ 2147483647 h 80"/>
                <a:gd name="T26" fmla="*/ 2147483647 w 59"/>
                <a:gd name="T27" fmla="*/ 2147483647 h 80"/>
                <a:gd name="T28" fmla="*/ 2147483647 w 59"/>
                <a:gd name="T29" fmla="*/ 2147483647 h 80"/>
                <a:gd name="T30" fmla="*/ 2147483647 w 59"/>
                <a:gd name="T31" fmla="*/ 2147483647 h 80"/>
                <a:gd name="T32" fmla="*/ 2147483647 w 59"/>
                <a:gd name="T33" fmla="*/ 2147483647 h 80"/>
                <a:gd name="T34" fmla="*/ 2147483647 w 59"/>
                <a:gd name="T35" fmla="*/ 2147483647 h 80"/>
                <a:gd name="T36" fmla="*/ 2147483647 w 59"/>
                <a:gd name="T37" fmla="*/ 2147483647 h 80"/>
                <a:gd name="T38" fmla="*/ 2147483647 w 59"/>
                <a:gd name="T39" fmla="*/ 2147483647 h 80"/>
                <a:gd name="T40" fmla="*/ 2147483647 w 59"/>
                <a:gd name="T41" fmla="*/ 2147483647 h 80"/>
                <a:gd name="T42" fmla="*/ 2147483647 w 59"/>
                <a:gd name="T43" fmla="*/ 2147483647 h 80"/>
                <a:gd name="T44" fmla="*/ 2147483647 w 59"/>
                <a:gd name="T45" fmla="*/ 2147483647 h 80"/>
                <a:gd name="T46" fmla="*/ 2147483647 w 59"/>
                <a:gd name="T47" fmla="*/ 2147483647 h 80"/>
                <a:gd name="T48" fmla="*/ 2147483647 w 59"/>
                <a:gd name="T49" fmla="*/ 2147483647 h 80"/>
                <a:gd name="T50" fmla="*/ 2147483647 w 59"/>
                <a:gd name="T51" fmla="*/ 2147483647 h 80"/>
                <a:gd name="T52" fmla="*/ 2147483647 w 59"/>
                <a:gd name="T53" fmla="*/ 2147483647 h 80"/>
                <a:gd name="T54" fmla="*/ 2147483647 w 59"/>
                <a:gd name="T55" fmla="*/ 2147483647 h 80"/>
                <a:gd name="T56" fmla="*/ 2147483647 w 59"/>
                <a:gd name="T57" fmla="*/ 2147483647 h 80"/>
                <a:gd name="T58" fmla="*/ 2147483647 w 59"/>
                <a:gd name="T59" fmla="*/ 2147483647 h 80"/>
                <a:gd name="T60" fmla="*/ 2147483647 w 59"/>
                <a:gd name="T61" fmla="*/ 2147483647 h 80"/>
                <a:gd name="T62" fmla="*/ 2147483647 w 59"/>
                <a:gd name="T63" fmla="*/ 2147483647 h 80"/>
                <a:gd name="T64" fmla="*/ 2147483647 w 59"/>
                <a:gd name="T65" fmla="*/ 2147483647 h 80"/>
                <a:gd name="T66" fmla="*/ 2147483647 w 59"/>
                <a:gd name="T67" fmla="*/ 2147483647 h 80"/>
                <a:gd name="T68" fmla="*/ 2147483647 w 59"/>
                <a:gd name="T69" fmla="*/ 2147483647 h 80"/>
                <a:gd name="T70" fmla="*/ 2147483647 w 59"/>
                <a:gd name="T71" fmla="*/ 2147483647 h 80"/>
                <a:gd name="T72" fmla="*/ 2147483647 w 59"/>
                <a:gd name="T73" fmla="*/ 2147483647 h 80"/>
                <a:gd name="T74" fmla="*/ 0 w 59"/>
                <a:gd name="T75" fmla="*/ 2147483647 h 80"/>
                <a:gd name="T76" fmla="*/ 2147483647 w 59"/>
                <a:gd name="T77" fmla="*/ 2147483647 h 80"/>
                <a:gd name="T78" fmla="*/ 2147483647 w 59"/>
                <a:gd name="T79" fmla="*/ 2147483647 h 80"/>
                <a:gd name="T80" fmla="*/ 2147483647 w 59"/>
                <a:gd name="T81" fmla="*/ 2147483647 h 80"/>
                <a:gd name="T82" fmla="*/ 2147483647 w 59"/>
                <a:gd name="T83" fmla="*/ 2147483647 h 80"/>
                <a:gd name="T84" fmla="*/ 2147483647 w 59"/>
                <a:gd name="T85" fmla="*/ 0 h 80"/>
                <a:gd name="T86" fmla="*/ 2147483647 w 59"/>
                <a:gd name="T87" fmla="*/ 2147483647 h 80"/>
                <a:gd name="T88" fmla="*/ 2147483647 w 59"/>
                <a:gd name="T89" fmla="*/ 0 h 8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9"/>
                <a:gd name="T136" fmla="*/ 0 h 80"/>
                <a:gd name="T137" fmla="*/ 59 w 59"/>
                <a:gd name="T138" fmla="*/ 80 h 8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9" h="80">
                  <a:moveTo>
                    <a:pt x="34" y="2"/>
                  </a:moveTo>
                  <a:lnTo>
                    <a:pt x="34" y="2"/>
                  </a:lnTo>
                  <a:lnTo>
                    <a:pt x="36" y="2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9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21"/>
                  </a:lnTo>
                  <a:lnTo>
                    <a:pt x="36" y="26"/>
                  </a:lnTo>
                  <a:lnTo>
                    <a:pt x="34" y="28"/>
                  </a:lnTo>
                  <a:lnTo>
                    <a:pt x="34" y="30"/>
                  </a:lnTo>
                  <a:lnTo>
                    <a:pt x="31" y="33"/>
                  </a:lnTo>
                  <a:lnTo>
                    <a:pt x="29" y="35"/>
                  </a:lnTo>
                  <a:lnTo>
                    <a:pt x="26" y="35"/>
                  </a:lnTo>
                  <a:lnTo>
                    <a:pt x="24" y="37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2" y="44"/>
                  </a:lnTo>
                  <a:lnTo>
                    <a:pt x="24" y="47"/>
                  </a:lnTo>
                  <a:lnTo>
                    <a:pt x="24" y="49"/>
                  </a:lnTo>
                  <a:lnTo>
                    <a:pt x="26" y="52"/>
                  </a:lnTo>
                  <a:lnTo>
                    <a:pt x="26" y="56"/>
                  </a:lnTo>
                  <a:lnTo>
                    <a:pt x="26" y="59"/>
                  </a:lnTo>
                  <a:lnTo>
                    <a:pt x="31" y="61"/>
                  </a:lnTo>
                  <a:lnTo>
                    <a:pt x="31" y="63"/>
                  </a:lnTo>
                  <a:lnTo>
                    <a:pt x="34" y="61"/>
                  </a:lnTo>
                  <a:lnTo>
                    <a:pt x="34" y="59"/>
                  </a:lnTo>
                  <a:lnTo>
                    <a:pt x="36" y="56"/>
                  </a:lnTo>
                  <a:lnTo>
                    <a:pt x="38" y="56"/>
                  </a:lnTo>
                  <a:lnTo>
                    <a:pt x="41" y="56"/>
                  </a:lnTo>
                  <a:lnTo>
                    <a:pt x="43" y="59"/>
                  </a:lnTo>
                  <a:lnTo>
                    <a:pt x="45" y="61"/>
                  </a:lnTo>
                  <a:lnTo>
                    <a:pt x="45" y="63"/>
                  </a:lnTo>
                  <a:lnTo>
                    <a:pt x="48" y="63"/>
                  </a:lnTo>
                  <a:lnTo>
                    <a:pt x="48" y="61"/>
                  </a:lnTo>
                  <a:lnTo>
                    <a:pt x="50" y="61"/>
                  </a:lnTo>
                  <a:lnTo>
                    <a:pt x="52" y="61"/>
                  </a:lnTo>
                  <a:lnTo>
                    <a:pt x="55" y="63"/>
                  </a:lnTo>
                  <a:lnTo>
                    <a:pt x="55" y="66"/>
                  </a:lnTo>
                  <a:lnTo>
                    <a:pt x="52" y="66"/>
                  </a:lnTo>
                  <a:lnTo>
                    <a:pt x="52" y="68"/>
                  </a:lnTo>
                  <a:lnTo>
                    <a:pt x="55" y="70"/>
                  </a:lnTo>
                  <a:lnTo>
                    <a:pt x="55" y="73"/>
                  </a:lnTo>
                  <a:lnTo>
                    <a:pt x="57" y="73"/>
                  </a:lnTo>
                  <a:lnTo>
                    <a:pt x="59" y="75"/>
                  </a:lnTo>
                  <a:lnTo>
                    <a:pt x="59" y="80"/>
                  </a:lnTo>
                  <a:lnTo>
                    <a:pt x="57" y="80"/>
                  </a:lnTo>
                  <a:lnTo>
                    <a:pt x="55" y="80"/>
                  </a:lnTo>
                  <a:lnTo>
                    <a:pt x="55" y="78"/>
                  </a:lnTo>
                  <a:lnTo>
                    <a:pt x="57" y="75"/>
                  </a:lnTo>
                  <a:lnTo>
                    <a:pt x="55" y="75"/>
                  </a:lnTo>
                  <a:lnTo>
                    <a:pt x="52" y="75"/>
                  </a:lnTo>
                  <a:lnTo>
                    <a:pt x="50" y="73"/>
                  </a:lnTo>
                  <a:lnTo>
                    <a:pt x="48" y="73"/>
                  </a:lnTo>
                  <a:lnTo>
                    <a:pt x="48" y="70"/>
                  </a:lnTo>
                  <a:lnTo>
                    <a:pt x="45" y="68"/>
                  </a:lnTo>
                  <a:lnTo>
                    <a:pt x="43" y="68"/>
                  </a:lnTo>
                  <a:lnTo>
                    <a:pt x="43" y="66"/>
                  </a:lnTo>
                  <a:lnTo>
                    <a:pt x="41" y="66"/>
                  </a:lnTo>
                  <a:lnTo>
                    <a:pt x="38" y="63"/>
                  </a:lnTo>
                  <a:lnTo>
                    <a:pt x="36" y="61"/>
                  </a:lnTo>
                  <a:lnTo>
                    <a:pt x="38" y="66"/>
                  </a:lnTo>
                  <a:lnTo>
                    <a:pt x="41" y="70"/>
                  </a:lnTo>
                  <a:lnTo>
                    <a:pt x="38" y="70"/>
                  </a:lnTo>
                  <a:lnTo>
                    <a:pt x="36" y="68"/>
                  </a:lnTo>
                  <a:lnTo>
                    <a:pt x="34" y="66"/>
                  </a:lnTo>
                  <a:lnTo>
                    <a:pt x="31" y="63"/>
                  </a:lnTo>
                  <a:lnTo>
                    <a:pt x="29" y="63"/>
                  </a:lnTo>
                  <a:lnTo>
                    <a:pt x="29" y="61"/>
                  </a:lnTo>
                  <a:lnTo>
                    <a:pt x="24" y="61"/>
                  </a:lnTo>
                  <a:lnTo>
                    <a:pt x="24" y="66"/>
                  </a:lnTo>
                  <a:lnTo>
                    <a:pt x="22" y="66"/>
                  </a:lnTo>
                  <a:lnTo>
                    <a:pt x="19" y="66"/>
                  </a:lnTo>
                  <a:lnTo>
                    <a:pt x="17" y="63"/>
                  </a:lnTo>
                  <a:lnTo>
                    <a:pt x="15" y="63"/>
                  </a:lnTo>
                  <a:lnTo>
                    <a:pt x="12" y="63"/>
                  </a:lnTo>
                  <a:lnTo>
                    <a:pt x="12" y="61"/>
                  </a:lnTo>
                  <a:lnTo>
                    <a:pt x="12" y="59"/>
                  </a:lnTo>
                  <a:lnTo>
                    <a:pt x="12" y="56"/>
                  </a:lnTo>
                  <a:lnTo>
                    <a:pt x="15" y="56"/>
                  </a:lnTo>
                  <a:lnTo>
                    <a:pt x="17" y="54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2" y="52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0" y="54"/>
                  </a:lnTo>
                  <a:lnTo>
                    <a:pt x="8" y="52"/>
                  </a:lnTo>
                  <a:lnTo>
                    <a:pt x="5" y="52"/>
                  </a:lnTo>
                  <a:lnTo>
                    <a:pt x="5" y="47"/>
                  </a:lnTo>
                  <a:lnTo>
                    <a:pt x="5" y="42"/>
                  </a:lnTo>
                  <a:lnTo>
                    <a:pt x="3" y="35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5" y="33"/>
                  </a:lnTo>
                  <a:lnTo>
                    <a:pt x="8" y="33"/>
                  </a:lnTo>
                  <a:lnTo>
                    <a:pt x="8" y="26"/>
                  </a:lnTo>
                  <a:lnTo>
                    <a:pt x="8" y="21"/>
                  </a:lnTo>
                  <a:lnTo>
                    <a:pt x="10" y="18"/>
                  </a:lnTo>
                  <a:lnTo>
                    <a:pt x="10" y="14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9" y="4"/>
                  </a:lnTo>
                  <a:lnTo>
                    <a:pt x="31" y="2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4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62" name="Freeform 983"/>
            <p:cNvSpPr>
              <a:spLocks/>
            </p:cNvSpPr>
            <p:nvPr/>
          </p:nvSpPr>
          <p:spPr bwMode="auto">
            <a:xfrm>
              <a:off x="4662" y="2040"/>
              <a:ext cx="68" cy="88"/>
            </a:xfrm>
            <a:custGeom>
              <a:avLst/>
              <a:gdLst>
                <a:gd name="T0" fmla="*/ 2147483647 w 59"/>
                <a:gd name="T1" fmla="*/ 2147483647 h 80"/>
                <a:gd name="T2" fmla="*/ 2147483647 w 59"/>
                <a:gd name="T3" fmla="*/ 2147483647 h 80"/>
                <a:gd name="T4" fmla="*/ 2147483647 w 59"/>
                <a:gd name="T5" fmla="*/ 2147483647 h 80"/>
                <a:gd name="T6" fmla="*/ 2147483647 w 59"/>
                <a:gd name="T7" fmla="*/ 2147483647 h 80"/>
                <a:gd name="T8" fmla="*/ 2147483647 w 59"/>
                <a:gd name="T9" fmla="*/ 2147483647 h 80"/>
                <a:gd name="T10" fmla="*/ 2147483647 w 59"/>
                <a:gd name="T11" fmla="*/ 2147483647 h 80"/>
                <a:gd name="T12" fmla="*/ 2147483647 w 59"/>
                <a:gd name="T13" fmla="*/ 2147483647 h 80"/>
                <a:gd name="T14" fmla="*/ 2147483647 w 59"/>
                <a:gd name="T15" fmla="*/ 2147483647 h 80"/>
                <a:gd name="T16" fmla="*/ 2147483647 w 59"/>
                <a:gd name="T17" fmla="*/ 2147483647 h 80"/>
                <a:gd name="T18" fmla="*/ 2147483647 w 59"/>
                <a:gd name="T19" fmla="*/ 2147483647 h 80"/>
                <a:gd name="T20" fmla="*/ 2147483647 w 59"/>
                <a:gd name="T21" fmla="*/ 2147483647 h 80"/>
                <a:gd name="T22" fmla="*/ 2147483647 w 59"/>
                <a:gd name="T23" fmla="*/ 2147483647 h 80"/>
                <a:gd name="T24" fmla="*/ 2147483647 w 59"/>
                <a:gd name="T25" fmla="*/ 2147483647 h 80"/>
                <a:gd name="T26" fmla="*/ 2147483647 w 59"/>
                <a:gd name="T27" fmla="*/ 2147483647 h 80"/>
                <a:gd name="T28" fmla="*/ 2147483647 w 59"/>
                <a:gd name="T29" fmla="*/ 2147483647 h 80"/>
                <a:gd name="T30" fmla="*/ 2147483647 w 59"/>
                <a:gd name="T31" fmla="*/ 2147483647 h 80"/>
                <a:gd name="T32" fmla="*/ 2147483647 w 59"/>
                <a:gd name="T33" fmla="*/ 2147483647 h 80"/>
                <a:gd name="T34" fmla="*/ 2147483647 w 59"/>
                <a:gd name="T35" fmla="*/ 2147483647 h 80"/>
                <a:gd name="T36" fmla="*/ 2147483647 w 59"/>
                <a:gd name="T37" fmla="*/ 2147483647 h 80"/>
                <a:gd name="T38" fmla="*/ 2147483647 w 59"/>
                <a:gd name="T39" fmla="*/ 2147483647 h 80"/>
                <a:gd name="T40" fmla="*/ 2147483647 w 59"/>
                <a:gd name="T41" fmla="*/ 2147483647 h 80"/>
                <a:gd name="T42" fmla="*/ 2147483647 w 59"/>
                <a:gd name="T43" fmla="*/ 2147483647 h 80"/>
                <a:gd name="T44" fmla="*/ 2147483647 w 59"/>
                <a:gd name="T45" fmla="*/ 2147483647 h 80"/>
                <a:gd name="T46" fmla="*/ 2147483647 w 59"/>
                <a:gd name="T47" fmla="*/ 2147483647 h 80"/>
                <a:gd name="T48" fmla="*/ 2147483647 w 59"/>
                <a:gd name="T49" fmla="*/ 2147483647 h 80"/>
                <a:gd name="T50" fmla="*/ 2147483647 w 59"/>
                <a:gd name="T51" fmla="*/ 2147483647 h 80"/>
                <a:gd name="T52" fmla="*/ 2147483647 w 59"/>
                <a:gd name="T53" fmla="*/ 2147483647 h 80"/>
                <a:gd name="T54" fmla="*/ 2147483647 w 59"/>
                <a:gd name="T55" fmla="*/ 2147483647 h 80"/>
                <a:gd name="T56" fmla="*/ 2147483647 w 59"/>
                <a:gd name="T57" fmla="*/ 2147483647 h 80"/>
                <a:gd name="T58" fmla="*/ 2147483647 w 59"/>
                <a:gd name="T59" fmla="*/ 2147483647 h 80"/>
                <a:gd name="T60" fmla="*/ 2147483647 w 59"/>
                <a:gd name="T61" fmla="*/ 2147483647 h 80"/>
                <a:gd name="T62" fmla="*/ 2147483647 w 59"/>
                <a:gd name="T63" fmla="*/ 2147483647 h 80"/>
                <a:gd name="T64" fmla="*/ 2147483647 w 59"/>
                <a:gd name="T65" fmla="*/ 2147483647 h 80"/>
                <a:gd name="T66" fmla="*/ 2147483647 w 59"/>
                <a:gd name="T67" fmla="*/ 2147483647 h 80"/>
                <a:gd name="T68" fmla="*/ 2147483647 w 59"/>
                <a:gd name="T69" fmla="*/ 2147483647 h 80"/>
                <a:gd name="T70" fmla="*/ 2147483647 w 59"/>
                <a:gd name="T71" fmla="*/ 2147483647 h 80"/>
                <a:gd name="T72" fmla="*/ 2147483647 w 59"/>
                <a:gd name="T73" fmla="*/ 2147483647 h 80"/>
                <a:gd name="T74" fmla="*/ 0 w 59"/>
                <a:gd name="T75" fmla="*/ 2147483647 h 80"/>
                <a:gd name="T76" fmla="*/ 2147483647 w 59"/>
                <a:gd name="T77" fmla="*/ 2147483647 h 80"/>
                <a:gd name="T78" fmla="*/ 2147483647 w 59"/>
                <a:gd name="T79" fmla="*/ 2147483647 h 80"/>
                <a:gd name="T80" fmla="*/ 2147483647 w 59"/>
                <a:gd name="T81" fmla="*/ 2147483647 h 80"/>
                <a:gd name="T82" fmla="*/ 2147483647 w 59"/>
                <a:gd name="T83" fmla="*/ 2147483647 h 80"/>
                <a:gd name="T84" fmla="*/ 2147483647 w 59"/>
                <a:gd name="T85" fmla="*/ 0 h 80"/>
                <a:gd name="T86" fmla="*/ 2147483647 w 59"/>
                <a:gd name="T87" fmla="*/ 2147483647 h 80"/>
                <a:gd name="T88" fmla="*/ 2147483647 w 59"/>
                <a:gd name="T89" fmla="*/ 0 h 8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9"/>
                <a:gd name="T136" fmla="*/ 0 h 80"/>
                <a:gd name="T137" fmla="*/ 59 w 59"/>
                <a:gd name="T138" fmla="*/ 80 h 8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9" h="80">
                  <a:moveTo>
                    <a:pt x="34" y="2"/>
                  </a:moveTo>
                  <a:lnTo>
                    <a:pt x="34" y="2"/>
                  </a:lnTo>
                  <a:lnTo>
                    <a:pt x="36" y="2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9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21"/>
                  </a:lnTo>
                  <a:lnTo>
                    <a:pt x="36" y="26"/>
                  </a:lnTo>
                  <a:lnTo>
                    <a:pt x="34" y="28"/>
                  </a:lnTo>
                  <a:lnTo>
                    <a:pt x="34" y="30"/>
                  </a:lnTo>
                  <a:lnTo>
                    <a:pt x="31" y="33"/>
                  </a:lnTo>
                  <a:lnTo>
                    <a:pt x="29" y="35"/>
                  </a:lnTo>
                  <a:lnTo>
                    <a:pt x="26" y="35"/>
                  </a:lnTo>
                  <a:lnTo>
                    <a:pt x="24" y="37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2" y="44"/>
                  </a:lnTo>
                  <a:lnTo>
                    <a:pt x="24" y="47"/>
                  </a:lnTo>
                  <a:lnTo>
                    <a:pt x="24" y="49"/>
                  </a:lnTo>
                  <a:lnTo>
                    <a:pt x="26" y="52"/>
                  </a:lnTo>
                  <a:lnTo>
                    <a:pt x="26" y="56"/>
                  </a:lnTo>
                  <a:lnTo>
                    <a:pt x="26" y="59"/>
                  </a:lnTo>
                  <a:lnTo>
                    <a:pt x="31" y="61"/>
                  </a:lnTo>
                  <a:lnTo>
                    <a:pt x="31" y="63"/>
                  </a:lnTo>
                  <a:lnTo>
                    <a:pt x="34" y="61"/>
                  </a:lnTo>
                  <a:lnTo>
                    <a:pt x="34" y="59"/>
                  </a:lnTo>
                  <a:lnTo>
                    <a:pt x="36" y="56"/>
                  </a:lnTo>
                  <a:lnTo>
                    <a:pt x="38" y="56"/>
                  </a:lnTo>
                  <a:lnTo>
                    <a:pt x="41" y="56"/>
                  </a:lnTo>
                  <a:lnTo>
                    <a:pt x="43" y="59"/>
                  </a:lnTo>
                  <a:lnTo>
                    <a:pt x="45" y="61"/>
                  </a:lnTo>
                  <a:lnTo>
                    <a:pt x="45" y="63"/>
                  </a:lnTo>
                  <a:lnTo>
                    <a:pt x="48" y="63"/>
                  </a:lnTo>
                  <a:lnTo>
                    <a:pt x="48" y="61"/>
                  </a:lnTo>
                  <a:lnTo>
                    <a:pt x="50" y="61"/>
                  </a:lnTo>
                  <a:lnTo>
                    <a:pt x="52" y="61"/>
                  </a:lnTo>
                  <a:lnTo>
                    <a:pt x="55" y="63"/>
                  </a:lnTo>
                  <a:lnTo>
                    <a:pt x="55" y="66"/>
                  </a:lnTo>
                  <a:lnTo>
                    <a:pt x="52" y="66"/>
                  </a:lnTo>
                  <a:lnTo>
                    <a:pt x="52" y="68"/>
                  </a:lnTo>
                  <a:lnTo>
                    <a:pt x="55" y="70"/>
                  </a:lnTo>
                  <a:lnTo>
                    <a:pt x="55" y="73"/>
                  </a:lnTo>
                  <a:lnTo>
                    <a:pt x="57" y="73"/>
                  </a:lnTo>
                  <a:lnTo>
                    <a:pt x="59" y="75"/>
                  </a:lnTo>
                  <a:lnTo>
                    <a:pt x="59" y="80"/>
                  </a:lnTo>
                  <a:lnTo>
                    <a:pt x="57" y="80"/>
                  </a:lnTo>
                  <a:lnTo>
                    <a:pt x="55" y="80"/>
                  </a:lnTo>
                  <a:lnTo>
                    <a:pt x="55" y="78"/>
                  </a:lnTo>
                  <a:lnTo>
                    <a:pt x="57" y="75"/>
                  </a:lnTo>
                  <a:lnTo>
                    <a:pt x="55" y="75"/>
                  </a:lnTo>
                  <a:lnTo>
                    <a:pt x="52" y="75"/>
                  </a:lnTo>
                  <a:lnTo>
                    <a:pt x="50" y="73"/>
                  </a:lnTo>
                  <a:lnTo>
                    <a:pt x="48" y="73"/>
                  </a:lnTo>
                  <a:lnTo>
                    <a:pt x="48" y="70"/>
                  </a:lnTo>
                  <a:lnTo>
                    <a:pt x="45" y="68"/>
                  </a:lnTo>
                  <a:lnTo>
                    <a:pt x="43" y="68"/>
                  </a:lnTo>
                  <a:lnTo>
                    <a:pt x="43" y="66"/>
                  </a:lnTo>
                  <a:lnTo>
                    <a:pt x="41" y="66"/>
                  </a:lnTo>
                  <a:lnTo>
                    <a:pt x="38" y="63"/>
                  </a:lnTo>
                  <a:lnTo>
                    <a:pt x="36" y="61"/>
                  </a:lnTo>
                  <a:lnTo>
                    <a:pt x="38" y="66"/>
                  </a:lnTo>
                  <a:lnTo>
                    <a:pt x="41" y="70"/>
                  </a:lnTo>
                  <a:lnTo>
                    <a:pt x="38" y="70"/>
                  </a:lnTo>
                  <a:lnTo>
                    <a:pt x="36" y="68"/>
                  </a:lnTo>
                  <a:lnTo>
                    <a:pt x="34" y="66"/>
                  </a:lnTo>
                  <a:lnTo>
                    <a:pt x="31" y="63"/>
                  </a:lnTo>
                  <a:lnTo>
                    <a:pt x="29" y="63"/>
                  </a:lnTo>
                  <a:lnTo>
                    <a:pt x="29" y="61"/>
                  </a:lnTo>
                  <a:lnTo>
                    <a:pt x="24" y="61"/>
                  </a:lnTo>
                  <a:lnTo>
                    <a:pt x="24" y="66"/>
                  </a:lnTo>
                  <a:lnTo>
                    <a:pt x="22" y="66"/>
                  </a:lnTo>
                  <a:lnTo>
                    <a:pt x="19" y="66"/>
                  </a:lnTo>
                  <a:lnTo>
                    <a:pt x="17" y="63"/>
                  </a:lnTo>
                  <a:lnTo>
                    <a:pt x="15" y="63"/>
                  </a:lnTo>
                  <a:lnTo>
                    <a:pt x="12" y="63"/>
                  </a:lnTo>
                  <a:lnTo>
                    <a:pt x="12" y="61"/>
                  </a:lnTo>
                  <a:lnTo>
                    <a:pt x="12" y="59"/>
                  </a:lnTo>
                  <a:lnTo>
                    <a:pt x="12" y="56"/>
                  </a:lnTo>
                  <a:lnTo>
                    <a:pt x="15" y="56"/>
                  </a:lnTo>
                  <a:lnTo>
                    <a:pt x="17" y="54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2" y="52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0" y="54"/>
                  </a:lnTo>
                  <a:lnTo>
                    <a:pt x="8" y="52"/>
                  </a:lnTo>
                  <a:lnTo>
                    <a:pt x="5" y="52"/>
                  </a:lnTo>
                  <a:lnTo>
                    <a:pt x="5" y="47"/>
                  </a:lnTo>
                  <a:lnTo>
                    <a:pt x="5" y="42"/>
                  </a:lnTo>
                  <a:lnTo>
                    <a:pt x="3" y="35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5" y="33"/>
                  </a:lnTo>
                  <a:lnTo>
                    <a:pt x="8" y="33"/>
                  </a:lnTo>
                  <a:lnTo>
                    <a:pt x="8" y="26"/>
                  </a:lnTo>
                  <a:lnTo>
                    <a:pt x="8" y="21"/>
                  </a:lnTo>
                  <a:lnTo>
                    <a:pt x="10" y="18"/>
                  </a:lnTo>
                  <a:lnTo>
                    <a:pt x="10" y="14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9" y="4"/>
                  </a:lnTo>
                  <a:lnTo>
                    <a:pt x="31" y="2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4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63" name="Freeform 984"/>
            <p:cNvSpPr>
              <a:spLocks/>
            </p:cNvSpPr>
            <p:nvPr/>
          </p:nvSpPr>
          <p:spPr bwMode="auto">
            <a:xfrm>
              <a:off x="4695" y="2091"/>
              <a:ext cx="3" cy="6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147483647 w 2"/>
                <a:gd name="T5" fmla="*/ 0 h 5"/>
                <a:gd name="T6" fmla="*/ 2147483647 w 2"/>
                <a:gd name="T7" fmla="*/ 2147483647 h 5"/>
                <a:gd name="T8" fmla="*/ 0 w 2"/>
                <a:gd name="T9" fmla="*/ 2147483647 h 5"/>
                <a:gd name="T10" fmla="*/ 0 w 2"/>
                <a:gd name="T11" fmla="*/ 0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5"/>
                <a:gd name="T20" fmla="*/ 2 w 2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64" name="Freeform 985"/>
            <p:cNvSpPr>
              <a:spLocks/>
            </p:cNvSpPr>
            <p:nvPr/>
          </p:nvSpPr>
          <p:spPr bwMode="auto">
            <a:xfrm>
              <a:off x="4695" y="2091"/>
              <a:ext cx="3" cy="6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147483647 w 2"/>
                <a:gd name="T5" fmla="*/ 0 h 5"/>
                <a:gd name="T6" fmla="*/ 2147483647 w 2"/>
                <a:gd name="T7" fmla="*/ 2147483647 h 5"/>
                <a:gd name="T8" fmla="*/ 0 w 2"/>
                <a:gd name="T9" fmla="*/ 2147483647 h 5"/>
                <a:gd name="T10" fmla="*/ 0 w 2"/>
                <a:gd name="T11" fmla="*/ 0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5"/>
                <a:gd name="T20" fmla="*/ 2 w 2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65" name="Freeform 986"/>
            <p:cNvSpPr>
              <a:spLocks/>
            </p:cNvSpPr>
            <p:nvPr/>
          </p:nvSpPr>
          <p:spPr bwMode="auto">
            <a:xfrm>
              <a:off x="4695" y="2114"/>
              <a:ext cx="3" cy="3"/>
            </a:xfrm>
            <a:custGeom>
              <a:avLst/>
              <a:gdLst>
                <a:gd name="T0" fmla="*/ 0 w 2"/>
                <a:gd name="T1" fmla="*/ 2147483647 h 2"/>
                <a:gd name="T2" fmla="*/ 0 w 2"/>
                <a:gd name="T3" fmla="*/ 0 h 2"/>
                <a:gd name="T4" fmla="*/ 0 w 2"/>
                <a:gd name="T5" fmla="*/ 0 h 2"/>
                <a:gd name="T6" fmla="*/ 2147483647 w 2"/>
                <a:gd name="T7" fmla="*/ 0 h 2"/>
                <a:gd name="T8" fmla="*/ 2147483647 w 2"/>
                <a:gd name="T9" fmla="*/ 0 h 2"/>
                <a:gd name="T10" fmla="*/ 2147483647 w 2"/>
                <a:gd name="T11" fmla="*/ 0 h 2"/>
                <a:gd name="T12" fmla="*/ 2147483647 w 2"/>
                <a:gd name="T13" fmla="*/ 2147483647 h 2"/>
                <a:gd name="T14" fmla="*/ 0 w 2"/>
                <a:gd name="T15" fmla="*/ 2147483647 h 2"/>
                <a:gd name="T16" fmla="*/ 0 w 2"/>
                <a:gd name="T17" fmla="*/ 2147483647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2"/>
                <a:gd name="T29" fmla="*/ 2 w 2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66" name="Freeform 987"/>
            <p:cNvSpPr>
              <a:spLocks/>
            </p:cNvSpPr>
            <p:nvPr/>
          </p:nvSpPr>
          <p:spPr bwMode="auto">
            <a:xfrm>
              <a:off x="4695" y="2114"/>
              <a:ext cx="3" cy="3"/>
            </a:xfrm>
            <a:custGeom>
              <a:avLst/>
              <a:gdLst>
                <a:gd name="T0" fmla="*/ 0 w 2"/>
                <a:gd name="T1" fmla="*/ 2147483647 h 2"/>
                <a:gd name="T2" fmla="*/ 0 w 2"/>
                <a:gd name="T3" fmla="*/ 0 h 2"/>
                <a:gd name="T4" fmla="*/ 0 w 2"/>
                <a:gd name="T5" fmla="*/ 0 h 2"/>
                <a:gd name="T6" fmla="*/ 2147483647 w 2"/>
                <a:gd name="T7" fmla="*/ 0 h 2"/>
                <a:gd name="T8" fmla="*/ 2147483647 w 2"/>
                <a:gd name="T9" fmla="*/ 0 h 2"/>
                <a:gd name="T10" fmla="*/ 2147483647 w 2"/>
                <a:gd name="T11" fmla="*/ 0 h 2"/>
                <a:gd name="T12" fmla="*/ 2147483647 w 2"/>
                <a:gd name="T13" fmla="*/ 2147483647 h 2"/>
                <a:gd name="T14" fmla="*/ 0 w 2"/>
                <a:gd name="T15" fmla="*/ 2147483647 h 2"/>
                <a:gd name="T16" fmla="*/ 0 w 2"/>
                <a:gd name="T17" fmla="*/ 2147483647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2"/>
                <a:gd name="T29" fmla="*/ 2 w 2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67" name="Freeform 988"/>
            <p:cNvSpPr>
              <a:spLocks/>
            </p:cNvSpPr>
            <p:nvPr/>
          </p:nvSpPr>
          <p:spPr bwMode="auto">
            <a:xfrm>
              <a:off x="4698" y="2128"/>
              <a:ext cx="1" cy="6"/>
            </a:xfrm>
            <a:custGeom>
              <a:avLst/>
              <a:gdLst>
                <a:gd name="T0" fmla="*/ 0 w 1587"/>
                <a:gd name="T1" fmla="*/ 2147483647 h 5"/>
                <a:gd name="T2" fmla="*/ 0 w 1587"/>
                <a:gd name="T3" fmla="*/ 0 h 5"/>
                <a:gd name="T4" fmla="*/ 0 w 1587"/>
                <a:gd name="T5" fmla="*/ 0 h 5"/>
                <a:gd name="T6" fmla="*/ 0 w 1587"/>
                <a:gd name="T7" fmla="*/ 2147483647 h 5"/>
                <a:gd name="T8" fmla="*/ 0 w 1587"/>
                <a:gd name="T9" fmla="*/ 2147483647 h 5"/>
                <a:gd name="T10" fmla="*/ 0 w 1587"/>
                <a:gd name="T11" fmla="*/ 2147483647 h 5"/>
                <a:gd name="T12" fmla="*/ 0 w 1587"/>
                <a:gd name="T13" fmla="*/ 2147483647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7"/>
                <a:gd name="T22" fmla="*/ 0 h 5"/>
                <a:gd name="T23" fmla="*/ 1587 w 1587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7" h="5">
                  <a:moveTo>
                    <a:pt x="0" y="2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68" name="Freeform 989"/>
            <p:cNvSpPr>
              <a:spLocks/>
            </p:cNvSpPr>
            <p:nvPr/>
          </p:nvSpPr>
          <p:spPr bwMode="auto">
            <a:xfrm>
              <a:off x="4698" y="2128"/>
              <a:ext cx="1" cy="6"/>
            </a:xfrm>
            <a:custGeom>
              <a:avLst/>
              <a:gdLst>
                <a:gd name="T0" fmla="*/ 0 w 1587"/>
                <a:gd name="T1" fmla="*/ 2147483647 h 5"/>
                <a:gd name="T2" fmla="*/ 0 w 1587"/>
                <a:gd name="T3" fmla="*/ 0 h 5"/>
                <a:gd name="T4" fmla="*/ 0 w 1587"/>
                <a:gd name="T5" fmla="*/ 0 h 5"/>
                <a:gd name="T6" fmla="*/ 0 w 1587"/>
                <a:gd name="T7" fmla="*/ 2147483647 h 5"/>
                <a:gd name="T8" fmla="*/ 0 w 1587"/>
                <a:gd name="T9" fmla="*/ 2147483647 h 5"/>
                <a:gd name="T10" fmla="*/ 0 w 1587"/>
                <a:gd name="T11" fmla="*/ 2147483647 h 5"/>
                <a:gd name="T12" fmla="*/ 0 w 1587"/>
                <a:gd name="T13" fmla="*/ 2147483647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7"/>
                <a:gd name="T22" fmla="*/ 0 h 5"/>
                <a:gd name="T23" fmla="*/ 1587 w 1587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7" h="5">
                  <a:moveTo>
                    <a:pt x="0" y="2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69" name="Freeform 990"/>
            <p:cNvSpPr>
              <a:spLocks/>
            </p:cNvSpPr>
            <p:nvPr/>
          </p:nvSpPr>
          <p:spPr bwMode="auto">
            <a:xfrm>
              <a:off x="4704" y="2128"/>
              <a:ext cx="2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0 h 2"/>
                <a:gd name="T4" fmla="*/ 2147482112 w 2"/>
                <a:gd name="T5" fmla="*/ 2147482112 h 2"/>
                <a:gd name="T6" fmla="*/ 2147482112 w 2"/>
                <a:gd name="T7" fmla="*/ 2147482112 h 2"/>
                <a:gd name="T8" fmla="*/ 2147482112 w 2"/>
                <a:gd name="T9" fmla="*/ 2147482112 h 2"/>
                <a:gd name="T10" fmla="*/ 2147482112 w 2"/>
                <a:gd name="T11" fmla="*/ 2147482112 h 2"/>
                <a:gd name="T12" fmla="*/ 0 w 2"/>
                <a:gd name="T13" fmla="*/ 2147482112 h 2"/>
                <a:gd name="T14" fmla="*/ 0 w 2"/>
                <a:gd name="T15" fmla="*/ 2147482112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70" name="Freeform 991"/>
            <p:cNvSpPr>
              <a:spLocks/>
            </p:cNvSpPr>
            <p:nvPr/>
          </p:nvSpPr>
          <p:spPr bwMode="auto">
            <a:xfrm>
              <a:off x="4704" y="2128"/>
              <a:ext cx="2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0 h 2"/>
                <a:gd name="T4" fmla="*/ 2147482112 w 2"/>
                <a:gd name="T5" fmla="*/ 2147482112 h 2"/>
                <a:gd name="T6" fmla="*/ 2147482112 w 2"/>
                <a:gd name="T7" fmla="*/ 2147482112 h 2"/>
                <a:gd name="T8" fmla="*/ 2147482112 w 2"/>
                <a:gd name="T9" fmla="*/ 2147482112 h 2"/>
                <a:gd name="T10" fmla="*/ 2147482112 w 2"/>
                <a:gd name="T11" fmla="*/ 2147482112 h 2"/>
                <a:gd name="T12" fmla="*/ 0 w 2"/>
                <a:gd name="T13" fmla="*/ 2147482112 h 2"/>
                <a:gd name="T14" fmla="*/ 0 w 2"/>
                <a:gd name="T15" fmla="*/ 2147482112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71" name="Freeform 992"/>
            <p:cNvSpPr>
              <a:spLocks/>
            </p:cNvSpPr>
            <p:nvPr/>
          </p:nvSpPr>
          <p:spPr bwMode="auto">
            <a:xfrm>
              <a:off x="4712" y="2119"/>
              <a:ext cx="5" cy="6"/>
            </a:xfrm>
            <a:custGeom>
              <a:avLst/>
              <a:gdLst>
                <a:gd name="T0" fmla="*/ 0 w 5"/>
                <a:gd name="T1" fmla="*/ 0 h 5"/>
                <a:gd name="T2" fmla="*/ 2147482317 w 5"/>
                <a:gd name="T3" fmla="*/ 0 h 5"/>
                <a:gd name="T4" fmla="*/ 2147482317 w 5"/>
                <a:gd name="T5" fmla="*/ 0 h 5"/>
                <a:gd name="T6" fmla="*/ 2147482317 w 5"/>
                <a:gd name="T7" fmla="*/ 2147483647 h 5"/>
                <a:gd name="T8" fmla="*/ 2147482317 w 5"/>
                <a:gd name="T9" fmla="*/ 2147483647 h 5"/>
                <a:gd name="T10" fmla="*/ 2147482317 w 5"/>
                <a:gd name="T11" fmla="*/ 2147483647 h 5"/>
                <a:gd name="T12" fmla="*/ 2147482317 w 5"/>
                <a:gd name="T13" fmla="*/ 2147483647 h 5"/>
                <a:gd name="T14" fmla="*/ 2147482317 w 5"/>
                <a:gd name="T15" fmla="*/ 2147483647 h 5"/>
                <a:gd name="T16" fmla="*/ 2147482317 w 5"/>
                <a:gd name="T17" fmla="*/ 2147483647 h 5"/>
                <a:gd name="T18" fmla="*/ 0 w 5"/>
                <a:gd name="T19" fmla="*/ 0 h 5"/>
                <a:gd name="T20" fmla="*/ 0 w 5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5"/>
                <a:gd name="T35" fmla="*/ 5 w 5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5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72" name="Freeform 993"/>
            <p:cNvSpPr>
              <a:spLocks/>
            </p:cNvSpPr>
            <p:nvPr/>
          </p:nvSpPr>
          <p:spPr bwMode="auto">
            <a:xfrm>
              <a:off x="4712" y="2119"/>
              <a:ext cx="5" cy="6"/>
            </a:xfrm>
            <a:custGeom>
              <a:avLst/>
              <a:gdLst>
                <a:gd name="T0" fmla="*/ 0 w 5"/>
                <a:gd name="T1" fmla="*/ 0 h 5"/>
                <a:gd name="T2" fmla="*/ 2147482317 w 5"/>
                <a:gd name="T3" fmla="*/ 0 h 5"/>
                <a:gd name="T4" fmla="*/ 2147482317 w 5"/>
                <a:gd name="T5" fmla="*/ 0 h 5"/>
                <a:gd name="T6" fmla="*/ 2147482317 w 5"/>
                <a:gd name="T7" fmla="*/ 2147483647 h 5"/>
                <a:gd name="T8" fmla="*/ 2147482317 w 5"/>
                <a:gd name="T9" fmla="*/ 2147483647 h 5"/>
                <a:gd name="T10" fmla="*/ 2147482317 w 5"/>
                <a:gd name="T11" fmla="*/ 2147483647 h 5"/>
                <a:gd name="T12" fmla="*/ 2147482317 w 5"/>
                <a:gd name="T13" fmla="*/ 2147483647 h 5"/>
                <a:gd name="T14" fmla="*/ 2147482317 w 5"/>
                <a:gd name="T15" fmla="*/ 2147483647 h 5"/>
                <a:gd name="T16" fmla="*/ 2147482317 w 5"/>
                <a:gd name="T17" fmla="*/ 2147483647 h 5"/>
                <a:gd name="T18" fmla="*/ 0 w 5"/>
                <a:gd name="T19" fmla="*/ 0 h 5"/>
                <a:gd name="T20" fmla="*/ 0 w 5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5"/>
                <a:gd name="T35" fmla="*/ 5 w 5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5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73" name="Freeform 994"/>
            <p:cNvSpPr>
              <a:spLocks/>
            </p:cNvSpPr>
            <p:nvPr/>
          </p:nvSpPr>
          <p:spPr bwMode="auto">
            <a:xfrm>
              <a:off x="4722" y="2125"/>
              <a:ext cx="3" cy="5"/>
            </a:xfrm>
            <a:custGeom>
              <a:avLst/>
              <a:gdLst>
                <a:gd name="T0" fmla="*/ 0 w 3"/>
                <a:gd name="T1" fmla="*/ 2147483647 h 4"/>
                <a:gd name="T2" fmla="*/ 0 w 3"/>
                <a:gd name="T3" fmla="*/ 0 h 4"/>
                <a:gd name="T4" fmla="*/ 2147482453 w 3"/>
                <a:gd name="T5" fmla="*/ 2147483647 h 4"/>
                <a:gd name="T6" fmla="*/ 2147482453 w 3"/>
                <a:gd name="T7" fmla="*/ 2147483647 h 4"/>
                <a:gd name="T8" fmla="*/ 0 w 3"/>
                <a:gd name="T9" fmla="*/ 2147483647 h 4"/>
                <a:gd name="T10" fmla="*/ 0 w 3"/>
                <a:gd name="T11" fmla="*/ 2147483647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4"/>
                <a:gd name="T20" fmla="*/ 3 w 3"/>
                <a:gd name="T21" fmla="*/ 4 h 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4">
                  <a:moveTo>
                    <a:pt x="0" y="2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74" name="Freeform 995"/>
            <p:cNvSpPr>
              <a:spLocks/>
            </p:cNvSpPr>
            <p:nvPr/>
          </p:nvSpPr>
          <p:spPr bwMode="auto">
            <a:xfrm>
              <a:off x="4722" y="2125"/>
              <a:ext cx="3" cy="5"/>
            </a:xfrm>
            <a:custGeom>
              <a:avLst/>
              <a:gdLst>
                <a:gd name="T0" fmla="*/ 0 w 3"/>
                <a:gd name="T1" fmla="*/ 2147483647 h 4"/>
                <a:gd name="T2" fmla="*/ 0 w 3"/>
                <a:gd name="T3" fmla="*/ 0 h 4"/>
                <a:gd name="T4" fmla="*/ 2147482453 w 3"/>
                <a:gd name="T5" fmla="*/ 2147483647 h 4"/>
                <a:gd name="T6" fmla="*/ 2147482453 w 3"/>
                <a:gd name="T7" fmla="*/ 2147483647 h 4"/>
                <a:gd name="T8" fmla="*/ 0 w 3"/>
                <a:gd name="T9" fmla="*/ 2147483647 h 4"/>
                <a:gd name="T10" fmla="*/ 0 w 3"/>
                <a:gd name="T11" fmla="*/ 2147483647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4"/>
                <a:gd name="T20" fmla="*/ 3 w 3"/>
                <a:gd name="T21" fmla="*/ 4 h 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4">
                  <a:moveTo>
                    <a:pt x="0" y="2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75" name="Freeform 996"/>
            <p:cNvSpPr>
              <a:spLocks/>
            </p:cNvSpPr>
            <p:nvPr/>
          </p:nvSpPr>
          <p:spPr bwMode="auto">
            <a:xfrm>
              <a:off x="4717" y="2128"/>
              <a:ext cx="11" cy="13"/>
            </a:xfrm>
            <a:custGeom>
              <a:avLst/>
              <a:gdLst>
                <a:gd name="T0" fmla="*/ 0 w 9"/>
                <a:gd name="T1" fmla="*/ 0 h 12"/>
                <a:gd name="T2" fmla="*/ 0 w 9"/>
                <a:gd name="T3" fmla="*/ 0 h 12"/>
                <a:gd name="T4" fmla="*/ 0 w 9"/>
                <a:gd name="T5" fmla="*/ 0 h 12"/>
                <a:gd name="T6" fmla="*/ 2147483647 w 9"/>
                <a:gd name="T7" fmla="*/ 2147483647 h 12"/>
                <a:gd name="T8" fmla="*/ 2147483647 w 9"/>
                <a:gd name="T9" fmla="*/ 2147483647 h 12"/>
                <a:gd name="T10" fmla="*/ 2147483647 w 9"/>
                <a:gd name="T11" fmla="*/ 2147483647 h 12"/>
                <a:gd name="T12" fmla="*/ 2147483647 w 9"/>
                <a:gd name="T13" fmla="*/ 2147483647 h 12"/>
                <a:gd name="T14" fmla="*/ 2147483647 w 9"/>
                <a:gd name="T15" fmla="*/ 2147483647 h 12"/>
                <a:gd name="T16" fmla="*/ 2147483647 w 9"/>
                <a:gd name="T17" fmla="*/ 2147483647 h 12"/>
                <a:gd name="T18" fmla="*/ 2147483647 w 9"/>
                <a:gd name="T19" fmla="*/ 2147483647 h 12"/>
                <a:gd name="T20" fmla="*/ 2147483647 w 9"/>
                <a:gd name="T21" fmla="*/ 2147483647 h 12"/>
                <a:gd name="T22" fmla="*/ 2147483647 w 9"/>
                <a:gd name="T23" fmla="*/ 2147483647 h 12"/>
                <a:gd name="T24" fmla="*/ 2147483647 w 9"/>
                <a:gd name="T25" fmla="*/ 2147483647 h 12"/>
                <a:gd name="T26" fmla="*/ 0 w 9"/>
                <a:gd name="T27" fmla="*/ 2147483647 h 12"/>
                <a:gd name="T28" fmla="*/ 0 w 9"/>
                <a:gd name="T29" fmla="*/ 2147483647 h 12"/>
                <a:gd name="T30" fmla="*/ 0 w 9"/>
                <a:gd name="T31" fmla="*/ 2147483647 h 12"/>
                <a:gd name="T32" fmla="*/ 0 w 9"/>
                <a:gd name="T33" fmla="*/ 0 h 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"/>
                <a:gd name="T52" fmla="*/ 0 h 12"/>
                <a:gd name="T53" fmla="*/ 9 w 9"/>
                <a:gd name="T54" fmla="*/ 12 h 1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" h="12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9" y="7"/>
                  </a:lnTo>
                  <a:lnTo>
                    <a:pt x="9" y="9"/>
                  </a:lnTo>
                  <a:lnTo>
                    <a:pt x="9" y="12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2" y="5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76" name="Freeform 997"/>
            <p:cNvSpPr>
              <a:spLocks/>
            </p:cNvSpPr>
            <p:nvPr/>
          </p:nvSpPr>
          <p:spPr bwMode="auto">
            <a:xfrm>
              <a:off x="4717" y="2128"/>
              <a:ext cx="11" cy="13"/>
            </a:xfrm>
            <a:custGeom>
              <a:avLst/>
              <a:gdLst>
                <a:gd name="T0" fmla="*/ 0 w 9"/>
                <a:gd name="T1" fmla="*/ 0 h 12"/>
                <a:gd name="T2" fmla="*/ 0 w 9"/>
                <a:gd name="T3" fmla="*/ 0 h 12"/>
                <a:gd name="T4" fmla="*/ 0 w 9"/>
                <a:gd name="T5" fmla="*/ 0 h 12"/>
                <a:gd name="T6" fmla="*/ 2147483647 w 9"/>
                <a:gd name="T7" fmla="*/ 2147483647 h 12"/>
                <a:gd name="T8" fmla="*/ 2147483647 w 9"/>
                <a:gd name="T9" fmla="*/ 2147483647 h 12"/>
                <a:gd name="T10" fmla="*/ 2147483647 w 9"/>
                <a:gd name="T11" fmla="*/ 2147483647 h 12"/>
                <a:gd name="T12" fmla="*/ 2147483647 w 9"/>
                <a:gd name="T13" fmla="*/ 2147483647 h 12"/>
                <a:gd name="T14" fmla="*/ 2147483647 w 9"/>
                <a:gd name="T15" fmla="*/ 2147483647 h 12"/>
                <a:gd name="T16" fmla="*/ 2147483647 w 9"/>
                <a:gd name="T17" fmla="*/ 2147483647 h 12"/>
                <a:gd name="T18" fmla="*/ 2147483647 w 9"/>
                <a:gd name="T19" fmla="*/ 2147483647 h 12"/>
                <a:gd name="T20" fmla="*/ 2147483647 w 9"/>
                <a:gd name="T21" fmla="*/ 2147483647 h 12"/>
                <a:gd name="T22" fmla="*/ 2147483647 w 9"/>
                <a:gd name="T23" fmla="*/ 2147483647 h 12"/>
                <a:gd name="T24" fmla="*/ 2147483647 w 9"/>
                <a:gd name="T25" fmla="*/ 2147483647 h 12"/>
                <a:gd name="T26" fmla="*/ 0 w 9"/>
                <a:gd name="T27" fmla="*/ 2147483647 h 12"/>
                <a:gd name="T28" fmla="*/ 0 w 9"/>
                <a:gd name="T29" fmla="*/ 2147483647 h 12"/>
                <a:gd name="T30" fmla="*/ 0 w 9"/>
                <a:gd name="T31" fmla="*/ 2147483647 h 12"/>
                <a:gd name="T32" fmla="*/ 0 w 9"/>
                <a:gd name="T33" fmla="*/ 0 h 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"/>
                <a:gd name="T52" fmla="*/ 0 h 12"/>
                <a:gd name="T53" fmla="*/ 9 w 9"/>
                <a:gd name="T54" fmla="*/ 12 h 1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" h="12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9" y="7"/>
                  </a:lnTo>
                  <a:lnTo>
                    <a:pt x="9" y="9"/>
                  </a:lnTo>
                  <a:lnTo>
                    <a:pt x="9" y="12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2" y="5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77" name="Freeform 998"/>
            <p:cNvSpPr>
              <a:spLocks/>
            </p:cNvSpPr>
            <p:nvPr/>
          </p:nvSpPr>
          <p:spPr bwMode="auto">
            <a:xfrm>
              <a:off x="4734" y="2128"/>
              <a:ext cx="22" cy="23"/>
            </a:xfrm>
            <a:custGeom>
              <a:avLst/>
              <a:gdLst>
                <a:gd name="T0" fmla="*/ 0 w 19"/>
                <a:gd name="T1" fmla="*/ 0 h 21"/>
                <a:gd name="T2" fmla="*/ 0 w 19"/>
                <a:gd name="T3" fmla="*/ 0 h 21"/>
                <a:gd name="T4" fmla="*/ 2147483647 w 19"/>
                <a:gd name="T5" fmla="*/ 0 h 21"/>
                <a:gd name="T6" fmla="*/ 2147483647 w 19"/>
                <a:gd name="T7" fmla="*/ 0 h 21"/>
                <a:gd name="T8" fmla="*/ 2147483647 w 19"/>
                <a:gd name="T9" fmla="*/ 0 h 21"/>
                <a:gd name="T10" fmla="*/ 2147483647 w 19"/>
                <a:gd name="T11" fmla="*/ 0 h 21"/>
                <a:gd name="T12" fmla="*/ 2147483647 w 19"/>
                <a:gd name="T13" fmla="*/ 2147483647 h 21"/>
                <a:gd name="T14" fmla="*/ 2147483647 w 19"/>
                <a:gd name="T15" fmla="*/ 2147483647 h 21"/>
                <a:gd name="T16" fmla="*/ 2147483647 w 19"/>
                <a:gd name="T17" fmla="*/ 2147483647 h 21"/>
                <a:gd name="T18" fmla="*/ 2147483647 w 19"/>
                <a:gd name="T19" fmla="*/ 2147483647 h 21"/>
                <a:gd name="T20" fmla="*/ 2147483647 w 19"/>
                <a:gd name="T21" fmla="*/ 2147483647 h 21"/>
                <a:gd name="T22" fmla="*/ 2147483647 w 19"/>
                <a:gd name="T23" fmla="*/ 2147483647 h 21"/>
                <a:gd name="T24" fmla="*/ 2147483647 w 19"/>
                <a:gd name="T25" fmla="*/ 2147483647 h 21"/>
                <a:gd name="T26" fmla="*/ 2147483647 w 19"/>
                <a:gd name="T27" fmla="*/ 2147483647 h 21"/>
                <a:gd name="T28" fmla="*/ 2147483647 w 19"/>
                <a:gd name="T29" fmla="*/ 2147483647 h 21"/>
                <a:gd name="T30" fmla="*/ 2147483647 w 19"/>
                <a:gd name="T31" fmla="*/ 2147483647 h 21"/>
                <a:gd name="T32" fmla="*/ 2147483647 w 19"/>
                <a:gd name="T33" fmla="*/ 2147483647 h 21"/>
                <a:gd name="T34" fmla="*/ 2147483647 w 19"/>
                <a:gd name="T35" fmla="*/ 2147483647 h 21"/>
                <a:gd name="T36" fmla="*/ 2147483647 w 19"/>
                <a:gd name="T37" fmla="*/ 2147483647 h 21"/>
                <a:gd name="T38" fmla="*/ 2147483647 w 19"/>
                <a:gd name="T39" fmla="*/ 2147483647 h 21"/>
                <a:gd name="T40" fmla="*/ 2147483647 w 19"/>
                <a:gd name="T41" fmla="*/ 2147483647 h 21"/>
                <a:gd name="T42" fmla="*/ 2147483647 w 19"/>
                <a:gd name="T43" fmla="*/ 2147483647 h 21"/>
                <a:gd name="T44" fmla="*/ 2147483647 w 19"/>
                <a:gd name="T45" fmla="*/ 2147483647 h 21"/>
                <a:gd name="T46" fmla="*/ 0 w 19"/>
                <a:gd name="T47" fmla="*/ 2147483647 h 21"/>
                <a:gd name="T48" fmla="*/ 0 w 19"/>
                <a:gd name="T49" fmla="*/ 0 h 21"/>
                <a:gd name="T50" fmla="*/ 0 w 19"/>
                <a:gd name="T51" fmla="*/ 0 h 2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"/>
                <a:gd name="T79" fmla="*/ 0 h 21"/>
                <a:gd name="T80" fmla="*/ 19 w 19"/>
                <a:gd name="T81" fmla="*/ 21 h 2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" h="21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6" y="19"/>
                  </a:lnTo>
                  <a:lnTo>
                    <a:pt x="19" y="21"/>
                  </a:lnTo>
                  <a:lnTo>
                    <a:pt x="14" y="21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78" name="Freeform 999"/>
            <p:cNvSpPr>
              <a:spLocks/>
            </p:cNvSpPr>
            <p:nvPr/>
          </p:nvSpPr>
          <p:spPr bwMode="auto">
            <a:xfrm>
              <a:off x="4734" y="2128"/>
              <a:ext cx="22" cy="23"/>
            </a:xfrm>
            <a:custGeom>
              <a:avLst/>
              <a:gdLst>
                <a:gd name="T0" fmla="*/ 0 w 19"/>
                <a:gd name="T1" fmla="*/ 0 h 21"/>
                <a:gd name="T2" fmla="*/ 0 w 19"/>
                <a:gd name="T3" fmla="*/ 0 h 21"/>
                <a:gd name="T4" fmla="*/ 2147483647 w 19"/>
                <a:gd name="T5" fmla="*/ 0 h 21"/>
                <a:gd name="T6" fmla="*/ 2147483647 w 19"/>
                <a:gd name="T7" fmla="*/ 0 h 21"/>
                <a:gd name="T8" fmla="*/ 2147483647 w 19"/>
                <a:gd name="T9" fmla="*/ 0 h 21"/>
                <a:gd name="T10" fmla="*/ 2147483647 w 19"/>
                <a:gd name="T11" fmla="*/ 0 h 21"/>
                <a:gd name="T12" fmla="*/ 2147483647 w 19"/>
                <a:gd name="T13" fmla="*/ 2147483647 h 21"/>
                <a:gd name="T14" fmla="*/ 2147483647 w 19"/>
                <a:gd name="T15" fmla="*/ 2147483647 h 21"/>
                <a:gd name="T16" fmla="*/ 2147483647 w 19"/>
                <a:gd name="T17" fmla="*/ 2147483647 h 21"/>
                <a:gd name="T18" fmla="*/ 2147483647 w 19"/>
                <a:gd name="T19" fmla="*/ 2147483647 h 21"/>
                <a:gd name="T20" fmla="*/ 2147483647 w 19"/>
                <a:gd name="T21" fmla="*/ 2147483647 h 21"/>
                <a:gd name="T22" fmla="*/ 2147483647 w 19"/>
                <a:gd name="T23" fmla="*/ 2147483647 h 21"/>
                <a:gd name="T24" fmla="*/ 2147483647 w 19"/>
                <a:gd name="T25" fmla="*/ 2147483647 h 21"/>
                <a:gd name="T26" fmla="*/ 2147483647 w 19"/>
                <a:gd name="T27" fmla="*/ 2147483647 h 21"/>
                <a:gd name="T28" fmla="*/ 2147483647 w 19"/>
                <a:gd name="T29" fmla="*/ 2147483647 h 21"/>
                <a:gd name="T30" fmla="*/ 2147483647 w 19"/>
                <a:gd name="T31" fmla="*/ 2147483647 h 21"/>
                <a:gd name="T32" fmla="*/ 2147483647 w 19"/>
                <a:gd name="T33" fmla="*/ 2147483647 h 21"/>
                <a:gd name="T34" fmla="*/ 2147483647 w 19"/>
                <a:gd name="T35" fmla="*/ 2147483647 h 21"/>
                <a:gd name="T36" fmla="*/ 2147483647 w 19"/>
                <a:gd name="T37" fmla="*/ 2147483647 h 21"/>
                <a:gd name="T38" fmla="*/ 2147483647 w 19"/>
                <a:gd name="T39" fmla="*/ 2147483647 h 21"/>
                <a:gd name="T40" fmla="*/ 2147483647 w 19"/>
                <a:gd name="T41" fmla="*/ 2147483647 h 21"/>
                <a:gd name="T42" fmla="*/ 2147483647 w 19"/>
                <a:gd name="T43" fmla="*/ 2147483647 h 21"/>
                <a:gd name="T44" fmla="*/ 2147483647 w 19"/>
                <a:gd name="T45" fmla="*/ 2147483647 h 21"/>
                <a:gd name="T46" fmla="*/ 0 w 19"/>
                <a:gd name="T47" fmla="*/ 2147483647 h 21"/>
                <a:gd name="T48" fmla="*/ 0 w 19"/>
                <a:gd name="T49" fmla="*/ 0 h 21"/>
                <a:gd name="T50" fmla="*/ 0 w 19"/>
                <a:gd name="T51" fmla="*/ 0 h 2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"/>
                <a:gd name="T79" fmla="*/ 0 h 21"/>
                <a:gd name="T80" fmla="*/ 19 w 19"/>
                <a:gd name="T81" fmla="*/ 21 h 2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" h="21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6" y="19"/>
                  </a:lnTo>
                  <a:lnTo>
                    <a:pt x="19" y="21"/>
                  </a:lnTo>
                  <a:lnTo>
                    <a:pt x="14" y="21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79" name="Freeform 1000"/>
            <p:cNvSpPr>
              <a:spLocks/>
            </p:cNvSpPr>
            <p:nvPr/>
          </p:nvSpPr>
          <p:spPr bwMode="auto">
            <a:xfrm>
              <a:off x="4695" y="2138"/>
              <a:ext cx="18" cy="20"/>
            </a:xfrm>
            <a:custGeom>
              <a:avLst/>
              <a:gdLst>
                <a:gd name="T0" fmla="*/ 0 w 16"/>
                <a:gd name="T1" fmla="*/ 0 h 19"/>
                <a:gd name="T2" fmla="*/ 2147483647 w 16"/>
                <a:gd name="T3" fmla="*/ 0 h 19"/>
                <a:gd name="T4" fmla="*/ 2147483647 w 16"/>
                <a:gd name="T5" fmla="*/ 0 h 19"/>
                <a:gd name="T6" fmla="*/ 2147483647 w 16"/>
                <a:gd name="T7" fmla="*/ 2147483647 h 19"/>
                <a:gd name="T8" fmla="*/ 2147483647 w 16"/>
                <a:gd name="T9" fmla="*/ 2147483647 h 19"/>
                <a:gd name="T10" fmla="*/ 2147483647 w 16"/>
                <a:gd name="T11" fmla="*/ 2147483647 h 19"/>
                <a:gd name="T12" fmla="*/ 2147483647 w 16"/>
                <a:gd name="T13" fmla="*/ 2147483647 h 19"/>
                <a:gd name="T14" fmla="*/ 2147483647 w 16"/>
                <a:gd name="T15" fmla="*/ 2147483647 h 19"/>
                <a:gd name="T16" fmla="*/ 2147483647 w 16"/>
                <a:gd name="T17" fmla="*/ 2147483647 h 19"/>
                <a:gd name="T18" fmla="*/ 2147483647 w 16"/>
                <a:gd name="T19" fmla="*/ 2147483647 h 19"/>
                <a:gd name="T20" fmla="*/ 2147483647 w 16"/>
                <a:gd name="T21" fmla="*/ 2147483647 h 19"/>
                <a:gd name="T22" fmla="*/ 2147483647 w 16"/>
                <a:gd name="T23" fmla="*/ 2147483647 h 19"/>
                <a:gd name="T24" fmla="*/ 2147483647 w 16"/>
                <a:gd name="T25" fmla="*/ 2147483647 h 19"/>
                <a:gd name="T26" fmla="*/ 2147483647 w 16"/>
                <a:gd name="T27" fmla="*/ 2147483647 h 19"/>
                <a:gd name="T28" fmla="*/ 2147483647 w 16"/>
                <a:gd name="T29" fmla="*/ 2147483647 h 19"/>
                <a:gd name="T30" fmla="*/ 2147483647 w 16"/>
                <a:gd name="T31" fmla="*/ 2147483647 h 19"/>
                <a:gd name="T32" fmla="*/ 2147483647 w 16"/>
                <a:gd name="T33" fmla="*/ 2147483647 h 19"/>
                <a:gd name="T34" fmla="*/ 2147483647 w 16"/>
                <a:gd name="T35" fmla="*/ 2147483647 h 19"/>
                <a:gd name="T36" fmla="*/ 2147483647 w 16"/>
                <a:gd name="T37" fmla="*/ 2147483647 h 19"/>
                <a:gd name="T38" fmla="*/ 0 w 16"/>
                <a:gd name="T39" fmla="*/ 2147483647 h 19"/>
                <a:gd name="T40" fmla="*/ 0 w 16"/>
                <a:gd name="T41" fmla="*/ 2147483647 h 19"/>
                <a:gd name="T42" fmla="*/ 2147483647 w 16"/>
                <a:gd name="T43" fmla="*/ 2147483647 h 19"/>
                <a:gd name="T44" fmla="*/ 2147483647 w 16"/>
                <a:gd name="T45" fmla="*/ 2147483647 h 19"/>
                <a:gd name="T46" fmla="*/ 2147483647 w 16"/>
                <a:gd name="T47" fmla="*/ 2147483647 h 19"/>
                <a:gd name="T48" fmla="*/ 0 w 16"/>
                <a:gd name="T49" fmla="*/ 0 h 19"/>
                <a:gd name="T50" fmla="*/ 0 w 16"/>
                <a:gd name="T51" fmla="*/ 0 h 1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19"/>
                <a:gd name="T80" fmla="*/ 16 w 16"/>
                <a:gd name="T81" fmla="*/ 19 h 1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19">
                  <a:moveTo>
                    <a:pt x="0" y="0"/>
                  </a:moveTo>
                  <a:lnTo>
                    <a:pt x="2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9" y="5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2" y="15"/>
                  </a:lnTo>
                  <a:lnTo>
                    <a:pt x="9" y="17"/>
                  </a:lnTo>
                  <a:lnTo>
                    <a:pt x="7" y="17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10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80" name="Freeform 1001"/>
            <p:cNvSpPr>
              <a:spLocks/>
            </p:cNvSpPr>
            <p:nvPr/>
          </p:nvSpPr>
          <p:spPr bwMode="auto">
            <a:xfrm>
              <a:off x="4695" y="2138"/>
              <a:ext cx="18" cy="20"/>
            </a:xfrm>
            <a:custGeom>
              <a:avLst/>
              <a:gdLst>
                <a:gd name="T0" fmla="*/ 0 w 16"/>
                <a:gd name="T1" fmla="*/ 0 h 19"/>
                <a:gd name="T2" fmla="*/ 2147483647 w 16"/>
                <a:gd name="T3" fmla="*/ 0 h 19"/>
                <a:gd name="T4" fmla="*/ 2147483647 w 16"/>
                <a:gd name="T5" fmla="*/ 0 h 19"/>
                <a:gd name="T6" fmla="*/ 2147483647 w 16"/>
                <a:gd name="T7" fmla="*/ 2147483647 h 19"/>
                <a:gd name="T8" fmla="*/ 2147483647 w 16"/>
                <a:gd name="T9" fmla="*/ 2147483647 h 19"/>
                <a:gd name="T10" fmla="*/ 2147483647 w 16"/>
                <a:gd name="T11" fmla="*/ 2147483647 h 19"/>
                <a:gd name="T12" fmla="*/ 2147483647 w 16"/>
                <a:gd name="T13" fmla="*/ 2147483647 h 19"/>
                <a:gd name="T14" fmla="*/ 2147483647 w 16"/>
                <a:gd name="T15" fmla="*/ 2147483647 h 19"/>
                <a:gd name="T16" fmla="*/ 2147483647 w 16"/>
                <a:gd name="T17" fmla="*/ 2147483647 h 19"/>
                <a:gd name="T18" fmla="*/ 2147483647 w 16"/>
                <a:gd name="T19" fmla="*/ 2147483647 h 19"/>
                <a:gd name="T20" fmla="*/ 2147483647 w 16"/>
                <a:gd name="T21" fmla="*/ 2147483647 h 19"/>
                <a:gd name="T22" fmla="*/ 2147483647 w 16"/>
                <a:gd name="T23" fmla="*/ 2147483647 h 19"/>
                <a:gd name="T24" fmla="*/ 2147483647 w 16"/>
                <a:gd name="T25" fmla="*/ 2147483647 h 19"/>
                <a:gd name="T26" fmla="*/ 2147483647 w 16"/>
                <a:gd name="T27" fmla="*/ 2147483647 h 19"/>
                <a:gd name="T28" fmla="*/ 2147483647 w 16"/>
                <a:gd name="T29" fmla="*/ 2147483647 h 19"/>
                <a:gd name="T30" fmla="*/ 2147483647 w 16"/>
                <a:gd name="T31" fmla="*/ 2147483647 h 19"/>
                <a:gd name="T32" fmla="*/ 2147483647 w 16"/>
                <a:gd name="T33" fmla="*/ 2147483647 h 19"/>
                <a:gd name="T34" fmla="*/ 2147483647 w 16"/>
                <a:gd name="T35" fmla="*/ 2147483647 h 19"/>
                <a:gd name="T36" fmla="*/ 2147483647 w 16"/>
                <a:gd name="T37" fmla="*/ 2147483647 h 19"/>
                <a:gd name="T38" fmla="*/ 0 w 16"/>
                <a:gd name="T39" fmla="*/ 2147483647 h 19"/>
                <a:gd name="T40" fmla="*/ 0 w 16"/>
                <a:gd name="T41" fmla="*/ 2147483647 h 19"/>
                <a:gd name="T42" fmla="*/ 2147483647 w 16"/>
                <a:gd name="T43" fmla="*/ 2147483647 h 19"/>
                <a:gd name="T44" fmla="*/ 2147483647 w 16"/>
                <a:gd name="T45" fmla="*/ 2147483647 h 19"/>
                <a:gd name="T46" fmla="*/ 2147483647 w 16"/>
                <a:gd name="T47" fmla="*/ 2147483647 h 19"/>
                <a:gd name="T48" fmla="*/ 0 w 16"/>
                <a:gd name="T49" fmla="*/ 0 h 19"/>
                <a:gd name="T50" fmla="*/ 0 w 16"/>
                <a:gd name="T51" fmla="*/ 0 h 1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19"/>
                <a:gd name="T80" fmla="*/ 16 w 16"/>
                <a:gd name="T81" fmla="*/ 19 h 1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19">
                  <a:moveTo>
                    <a:pt x="0" y="0"/>
                  </a:moveTo>
                  <a:lnTo>
                    <a:pt x="2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9" y="5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2" y="15"/>
                  </a:lnTo>
                  <a:lnTo>
                    <a:pt x="9" y="17"/>
                  </a:lnTo>
                  <a:lnTo>
                    <a:pt x="7" y="17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10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81" name="Freeform 1002"/>
            <p:cNvSpPr>
              <a:spLocks/>
            </p:cNvSpPr>
            <p:nvPr/>
          </p:nvSpPr>
          <p:spPr bwMode="auto">
            <a:xfrm>
              <a:off x="4706" y="2156"/>
              <a:ext cx="4" cy="2"/>
            </a:xfrm>
            <a:custGeom>
              <a:avLst/>
              <a:gdLst>
                <a:gd name="T0" fmla="*/ 0 w 3"/>
                <a:gd name="T1" fmla="*/ 0 h 2"/>
                <a:gd name="T2" fmla="*/ 2147483647 w 3"/>
                <a:gd name="T3" fmla="*/ 0 h 2"/>
                <a:gd name="T4" fmla="*/ 2147483647 w 3"/>
                <a:gd name="T5" fmla="*/ 2147482112 h 2"/>
                <a:gd name="T6" fmla="*/ 0 w 3"/>
                <a:gd name="T7" fmla="*/ 2147482112 h 2"/>
                <a:gd name="T8" fmla="*/ 0 w 3"/>
                <a:gd name="T9" fmla="*/ 2147482112 h 2"/>
                <a:gd name="T10" fmla="*/ 0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2"/>
                <a:gd name="T26" fmla="*/ 3 w 3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2">
                  <a:moveTo>
                    <a:pt x="0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82" name="Freeform 1003"/>
            <p:cNvSpPr>
              <a:spLocks/>
            </p:cNvSpPr>
            <p:nvPr/>
          </p:nvSpPr>
          <p:spPr bwMode="auto">
            <a:xfrm>
              <a:off x="4706" y="2156"/>
              <a:ext cx="4" cy="2"/>
            </a:xfrm>
            <a:custGeom>
              <a:avLst/>
              <a:gdLst>
                <a:gd name="T0" fmla="*/ 0 w 3"/>
                <a:gd name="T1" fmla="*/ 0 h 2"/>
                <a:gd name="T2" fmla="*/ 2147483647 w 3"/>
                <a:gd name="T3" fmla="*/ 0 h 2"/>
                <a:gd name="T4" fmla="*/ 2147483647 w 3"/>
                <a:gd name="T5" fmla="*/ 2147482112 h 2"/>
                <a:gd name="T6" fmla="*/ 0 w 3"/>
                <a:gd name="T7" fmla="*/ 2147482112 h 2"/>
                <a:gd name="T8" fmla="*/ 0 w 3"/>
                <a:gd name="T9" fmla="*/ 2147482112 h 2"/>
                <a:gd name="T10" fmla="*/ 0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2"/>
                <a:gd name="T26" fmla="*/ 3 w 3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2">
                  <a:moveTo>
                    <a:pt x="0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83" name="Freeform 1004"/>
            <p:cNvSpPr>
              <a:spLocks/>
            </p:cNvSpPr>
            <p:nvPr/>
          </p:nvSpPr>
          <p:spPr bwMode="auto">
            <a:xfrm>
              <a:off x="4704" y="2151"/>
              <a:ext cx="16" cy="28"/>
            </a:xfrm>
            <a:custGeom>
              <a:avLst/>
              <a:gdLst>
                <a:gd name="T0" fmla="*/ 2147483647 w 14"/>
                <a:gd name="T1" fmla="*/ 2147483647 h 26"/>
                <a:gd name="T2" fmla="*/ 2147483647 w 14"/>
                <a:gd name="T3" fmla="*/ 0 h 26"/>
                <a:gd name="T4" fmla="*/ 2147483647 w 14"/>
                <a:gd name="T5" fmla="*/ 0 h 26"/>
                <a:gd name="T6" fmla="*/ 2147483647 w 14"/>
                <a:gd name="T7" fmla="*/ 2147483647 h 26"/>
                <a:gd name="T8" fmla="*/ 2147483647 w 14"/>
                <a:gd name="T9" fmla="*/ 2147483647 h 26"/>
                <a:gd name="T10" fmla="*/ 2147483647 w 14"/>
                <a:gd name="T11" fmla="*/ 2147483647 h 26"/>
                <a:gd name="T12" fmla="*/ 2147483647 w 14"/>
                <a:gd name="T13" fmla="*/ 2147483647 h 26"/>
                <a:gd name="T14" fmla="*/ 2147483647 w 14"/>
                <a:gd name="T15" fmla="*/ 2147483647 h 26"/>
                <a:gd name="T16" fmla="*/ 2147483647 w 14"/>
                <a:gd name="T17" fmla="*/ 2147483647 h 26"/>
                <a:gd name="T18" fmla="*/ 2147483647 w 14"/>
                <a:gd name="T19" fmla="*/ 2147483647 h 26"/>
                <a:gd name="T20" fmla="*/ 2147483647 w 14"/>
                <a:gd name="T21" fmla="*/ 2147483647 h 26"/>
                <a:gd name="T22" fmla="*/ 2147483647 w 14"/>
                <a:gd name="T23" fmla="*/ 2147483647 h 26"/>
                <a:gd name="T24" fmla="*/ 2147483647 w 14"/>
                <a:gd name="T25" fmla="*/ 2147483647 h 26"/>
                <a:gd name="T26" fmla="*/ 2147483647 w 14"/>
                <a:gd name="T27" fmla="*/ 2147483647 h 26"/>
                <a:gd name="T28" fmla="*/ 2147483647 w 14"/>
                <a:gd name="T29" fmla="*/ 2147483647 h 26"/>
                <a:gd name="T30" fmla="*/ 2147483647 w 14"/>
                <a:gd name="T31" fmla="*/ 2147483647 h 26"/>
                <a:gd name="T32" fmla="*/ 2147483647 w 14"/>
                <a:gd name="T33" fmla="*/ 2147483647 h 26"/>
                <a:gd name="T34" fmla="*/ 2147483647 w 14"/>
                <a:gd name="T35" fmla="*/ 2147483647 h 26"/>
                <a:gd name="T36" fmla="*/ 0 w 14"/>
                <a:gd name="T37" fmla="*/ 2147483647 h 26"/>
                <a:gd name="T38" fmla="*/ 0 w 14"/>
                <a:gd name="T39" fmla="*/ 2147483647 h 26"/>
                <a:gd name="T40" fmla="*/ 2147483647 w 14"/>
                <a:gd name="T41" fmla="*/ 2147483647 h 26"/>
                <a:gd name="T42" fmla="*/ 2147483647 w 14"/>
                <a:gd name="T43" fmla="*/ 2147483647 h 26"/>
                <a:gd name="T44" fmla="*/ 2147483647 w 14"/>
                <a:gd name="T45" fmla="*/ 2147483647 h 26"/>
                <a:gd name="T46" fmla="*/ 2147483647 w 14"/>
                <a:gd name="T47" fmla="*/ 2147483647 h 26"/>
                <a:gd name="T48" fmla="*/ 2147483647 w 14"/>
                <a:gd name="T49" fmla="*/ 2147483647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"/>
                <a:gd name="T76" fmla="*/ 0 h 26"/>
                <a:gd name="T77" fmla="*/ 14 w 14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" h="26">
                  <a:moveTo>
                    <a:pt x="7" y="3"/>
                  </a:moveTo>
                  <a:lnTo>
                    <a:pt x="9" y="0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4" y="7"/>
                  </a:lnTo>
                  <a:lnTo>
                    <a:pt x="12" y="10"/>
                  </a:lnTo>
                  <a:lnTo>
                    <a:pt x="9" y="14"/>
                  </a:lnTo>
                  <a:lnTo>
                    <a:pt x="9" y="19"/>
                  </a:lnTo>
                  <a:lnTo>
                    <a:pt x="9" y="21"/>
                  </a:lnTo>
                  <a:lnTo>
                    <a:pt x="12" y="21"/>
                  </a:lnTo>
                  <a:lnTo>
                    <a:pt x="12" y="24"/>
                  </a:lnTo>
                  <a:lnTo>
                    <a:pt x="9" y="26"/>
                  </a:lnTo>
                  <a:lnTo>
                    <a:pt x="7" y="24"/>
                  </a:lnTo>
                  <a:lnTo>
                    <a:pt x="5" y="21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12"/>
                  </a:lnTo>
                  <a:lnTo>
                    <a:pt x="5" y="10"/>
                  </a:lnTo>
                  <a:lnTo>
                    <a:pt x="5" y="7"/>
                  </a:lnTo>
                  <a:lnTo>
                    <a:pt x="7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84" name="Freeform 1005"/>
            <p:cNvSpPr>
              <a:spLocks/>
            </p:cNvSpPr>
            <p:nvPr/>
          </p:nvSpPr>
          <p:spPr bwMode="auto">
            <a:xfrm>
              <a:off x="4704" y="2151"/>
              <a:ext cx="16" cy="28"/>
            </a:xfrm>
            <a:custGeom>
              <a:avLst/>
              <a:gdLst>
                <a:gd name="T0" fmla="*/ 2147483647 w 14"/>
                <a:gd name="T1" fmla="*/ 2147483647 h 26"/>
                <a:gd name="T2" fmla="*/ 2147483647 w 14"/>
                <a:gd name="T3" fmla="*/ 0 h 26"/>
                <a:gd name="T4" fmla="*/ 2147483647 w 14"/>
                <a:gd name="T5" fmla="*/ 0 h 26"/>
                <a:gd name="T6" fmla="*/ 2147483647 w 14"/>
                <a:gd name="T7" fmla="*/ 2147483647 h 26"/>
                <a:gd name="T8" fmla="*/ 2147483647 w 14"/>
                <a:gd name="T9" fmla="*/ 2147483647 h 26"/>
                <a:gd name="T10" fmla="*/ 2147483647 w 14"/>
                <a:gd name="T11" fmla="*/ 2147483647 h 26"/>
                <a:gd name="T12" fmla="*/ 2147483647 w 14"/>
                <a:gd name="T13" fmla="*/ 2147483647 h 26"/>
                <a:gd name="T14" fmla="*/ 2147483647 w 14"/>
                <a:gd name="T15" fmla="*/ 2147483647 h 26"/>
                <a:gd name="T16" fmla="*/ 2147483647 w 14"/>
                <a:gd name="T17" fmla="*/ 2147483647 h 26"/>
                <a:gd name="T18" fmla="*/ 2147483647 w 14"/>
                <a:gd name="T19" fmla="*/ 2147483647 h 26"/>
                <a:gd name="T20" fmla="*/ 2147483647 w 14"/>
                <a:gd name="T21" fmla="*/ 2147483647 h 26"/>
                <a:gd name="T22" fmla="*/ 2147483647 w 14"/>
                <a:gd name="T23" fmla="*/ 2147483647 h 26"/>
                <a:gd name="T24" fmla="*/ 2147483647 w 14"/>
                <a:gd name="T25" fmla="*/ 2147483647 h 26"/>
                <a:gd name="T26" fmla="*/ 2147483647 w 14"/>
                <a:gd name="T27" fmla="*/ 2147483647 h 26"/>
                <a:gd name="T28" fmla="*/ 2147483647 w 14"/>
                <a:gd name="T29" fmla="*/ 2147483647 h 26"/>
                <a:gd name="T30" fmla="*/ 2147483647 w 14"/>
                <a:gd name="T31" fmla="*/ 2147483647 h 26"/>
                <a:gd name="T32" fmla="*/ 2147483647 w 14"/>
                <a:gd name="T33" fmla="*/ 2147483647 h 26"/>
                <a:gd name="T34" fmla="*/ 2147483647 w 14"/>
                <a:gd name="T35" fmla="*/ 2147483647 h 26"/>
                <a:gd name="T36" fmla="*/ 0 w 14"/>
                <a:gd name="T37" fmla="*/ 2147483647 h 26"/>
                <a:gd name="T38" fmla="*/ 0 w 14"/>
                <a:gd name="T39" fmla="*/ 2147483647 h 26"/>
                <a:gd name="T40" fmla="*/ 2147483647 w 14"/>
                <a:gd name="T41" fmla="*/ 2147483647 h 26"/>
                <a:gd name="T42" fmla="*/ 2147483647 w 14"/>
                <a:gd name="T43" fmla="*/ 2147483647 h 26"/>
                <a:gd name="T44" fmla="*/ 2147483647 w 14"/>
                <a:gd name="T45" fmla="*/ 2147483647 h 26"/>
                <a:gd name="T46" fmla="*/ 2147483647 w 14"/>
                <a:gd name="T47" fmla="*/ 2147483647 h 26"/>
                <a:gd name="T48" fmla="*/ 2147483647 w 14"/>
                <a:gd name="T49" fmla="*/ 2147483647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"/>
                <a:gd name="T76" fmla="*/ 0 h 26"/>
                <a:gd name="T77" fmla="*/ 14 w 14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" h="26">
                  <a:moveTo>
                    <a:pt x="7" y="3"/>
                  </a:moveTo>
                  <a:lnTo>
                    <a:pt x="9" y="0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4" y="7"/>
                  </a:lnTo>
                  <a:lnTo>
                    <a:pt x="12" y="10"/>
                  </a:lnTo>
                  <a:lnTo>
                    <a:pt x="9" y="14"/>
                  </a:lnTo>
                  <a:lnTo>
                    <a:pt x="9" y="19"/>
                  </a:lnTo>
                  <a:lnTo>
                    <a:pt x="9" y="21"/>
                  </a:lnTo>
                  <a:lnTo>
                    <a:pt x="12" y="21"/>
                  </a:lnTo>
                  <a:lnTo>
                    <a:pt x="12" y="24"/>
                  </a:lnTo>
                  <a:lnTo>
                    <a:pt x="9" y="26"/>
                  </a:lnTo>
                  <a:lnTo>
                    <a:pt x="7" y="24"/>
                  </a:lnTo>
                  <a:lnTo>
                    <a:pt x="5" y="21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12"/>
                  </a:lnTo>
                  <a:lnTo>
                    <a:pt x="5" y="10"/>
                  </a:lnTo>
                  <a:lnTo>
                    <a:pt x="5" y="7"/>
                  </a:lnTo>
                  <a:lnTo>
                    <a:pt x="7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85" name="Freeform 1006"/>
            <p:cNvSpPr>
              <a:spLocks/>
            </p:cNvSpPr>
            <p:nvPr/>
          </p:nvSpPr>
          <p:spPr bwMode="auto">
            <a:xfrm>
              <a:off x="4734" y="2141"/>
              <a:ext cx="2" cy="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147482112 w 2"/>
                <a:gd name="T5" fmla="*/ 0 h 2"/>
                <a:gd name="T6" fmla="*/ 2147482112 w 2"/>
                <a:gd name="T7" fmla="*/ 2147483647 h 2"/>
                <a:gd name="T8" fmla="*/ 2147482112 w 2"/>
                <a:gd name="T9" fmla="*/ 2147483647 h 2"/>
                <a:gd name="T10" fmla="*/ 2147482112 w 2"/>
                <a:gd name="T11" fmla="*/ 2147483647 h 2"/>
                <a:gd name="T12" fmla="*/ 2147482112 w 2"/>
                <a:gd name="T13" fmla="*/ 2147483647 h 2"/>
                <a:gd name="T14" fmla="*/ 0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86" name="Freeform 1007"/>
            <p:cNvSpPr>
              <a:spLocks/>
            </p:cNvSpPr>
            <p:nvPr/>
          </p:nvSpPr>
          <p:spPr bwMode="auto">
            <a:xfrm>
              <a:off x="4734" y="2141"/>
              <a:ext cx="2" cy="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147482112 w 2"/>
                <a:gd name="T5" fmla="*/ 0 h 2"/>
                <a:gd name="T6" fmla="*/ 2147482112 w 2"/>
                <a:gd name="T7" fmla="*/ 2147483647 h 2"/>
                <a:gd name="T8" fmla="*/ 2147482112 w 2"/>
                <a:gd name="T9" fmla="*/ 2147483647 h 2"/>
                <a:gd name="T10" fmla="*/ 2147482112 w 2"/>
                <a:gd name="T11" fmla="*/ 2147483647 h 2"/>
                <a:gd name="T12" fmla="*/ 2147482112 w 2"/>
                <a:gd name="T13" fmla="*/ 2147483647 h 2"/>
                <a:gd name="T14" fmla="*/ 0 w 2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87" name="Freeform 1008"/>
            <p:cNvSpPr>
              <a:spLocks/>
            </p:cNvSpPr>
            <p:nvPr/>
          </p:nvSpPr>
          <p:spPr bwMode="auto">
            <a:xfrm>
              <a:off x="4734" y="2144"/>
              <a:ext cx="13" cy="20"/>
            </a:xfrm>
            <a:custGeom>
              <a:avLst/>
              <a:gdLst>
                <a:gd name="T0" fmla="*/ 0 w 12"/>
                <a:gd name="T1" fmla="*/ 0 h 19"/>
                <a:gd name="T2" fmla="*/ 0 w 12"/>
                <a:gd name="T3" fmla="*/ 2147483647 h 19"/>
                <a:gd name="T4" fmla="*/ 0 w 12"/>
                <a:gd name="T5" fmla="*/ 2147483647 h 19"/>
                <a:gd name="T6" fmla="*/ 2147483647 w 12"/>
                <a:gd name="T7" fmla="*/ 2147483647 h 19"/>
                <a:gd name="T8" fmla="*/ 2147483647 w 12"/>
                <a:gd name="T9" fmla="*/ 2147483647 h 19"/>
                <a:gd name="T10" fmla="*/ 2147483647 w 12"/>
                <a:gd name="T11" fmla="*/ 2147483647 h 19"/>
                <a:gd name="T12" fmla="*/ 2147483647 w 12"/>
                <a:gd name="T13" fmla="*/ 2147483647 h 19"/>
                <a:gd name="T14" fmla="*/ 2147483647 w 12"/>
                <a:gd name="T15" fmla="*/ 2147483647 h 19"/>
                <a:gd name="T16" fmla="*/ 2147483647 w 12"/>
                <a:gd name="T17" fmla="*/ 2147483647 h 19"/>
                <a:gd name="T18" fmla="*/ 2147483647 w 12"/>
                <a:gd name="T19" fmla="*/ 2147483647 h 19"/>
                <a:gd name="T20" fmla="*/ 2147483647 w 12"/>
                <a:gd name="T21" fmla="*/ 2147483647 h 19"/>
                <a:gd name="T22" fmla="*/ 2147483647 w 12"/>
                <a:gd name="T23" fmla="*/ 2147483647 h 19"/>
                <a:gd name="T24" fmla="*/ 2147483647 w 12"/>
                <a:gd name="T25" fmla="*/ 2147483647 h 19"/>
                <a:gd name="T26" fmla="*/ 2147483647 w 12"/>
                <a:gd name="T27" fmla="*/ 2147483647 h 19"/>
                <a:gd name="T28" fmla="*/ 2147483647 w 12"/>
                <a:gd name="T29" fmla="*/ 2147483647 h 19"/>
                <a:gd name="T30" fmla="*/ 2147483647 w 12"/>
                <a:gd name="T31" fmla="*/ 2147483647 h 19"/>
                <a:gd name="T32" fmla="*/ 2147483647 w 12"/>
                <a:gd name="T33" fmla="*/ 2147483647 h 19"/>
                <a:gd name="T34" fmla="*/ 2147483647 w 12"/>
                <a:gd name="T35" fmla="*/ 2147483647 h 19"/>
                <a:gd name="T36" fmla="*/ 2147483647 w 12"/>
                <a:gd name="T37" fmla="*/ 2147483647 h 19"/>
                <a:gd name="T38" fmla="*/ 0 w 12"/>
                <a:gd name="T39" fmla="*/ 2147483647 h 19"/>
                <a:gd name="T40" fmla="*/ 0 w 12"/>
                <a:gd name="T41" fmla="*/ 2147483647 h 19"/>
                <a:gd name="T42" fmla="*/ 0 w 12"/>
                <a:gd name="T43" fmla="*/ 2147483647 h 19"/>
                <a:gd name="T44" fmla="*/ 0 w 12"/>
                <a:gd name="T45" fmla="*/ 0 h 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"/>
                <a:gd name="T70" fmla="*/ 0 h 19"/>
                <a:gd name="T71" fmla="*/ 12 w 12"/>
                <a:gd name="T72" fmla="*/ 19 h 1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" h="19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7" y="2"/>
                  </a:lnTo>
                  <a:lnTo>
                    <a:pt x="9" y="5"/>
                  </a:lnTo>
                  <a:lnTo>
                    <a:pt x="9" y="10"/>
                  </a:lnTo>
                  <a:lnTo>
                    <a:pt x="9" y="12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9" y="19"/>
                  </a:lnTo>
                  <a:lnTo>
                    <a:pt x="7" y="19"/>
                  </a:lnTo>
                  <a:lnTo>
                    <a:pt x="5" y="17"/>
                  </a:lnTo>
                  <a:lnTo>
                    <a:pt x="5" y="10"/>
                  </a:lnTo>
                  <a:lnTo>
                    <a:pt x="5" y="7"/>
                  </a:lnTo>
                  <a:lnTo>
                    <a:pt x="2" y="10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88" name="Freeform 1009"/>
            <p:cNvSpPr>
              <a:spLocks/>
            </p:cNvSpPr>
            <p:nvPr/>
          </p:nvSpPr>
          <p:spPr bwMode="auto">
            <a:xfrm>
              <a:off x="4734" y="2144"/>
              <a:ext cx="13" cy="20"/>
            </a:xfrm>
            <a:custGeom>
              <a:avLst/>
              <a:gdLst>
                <a:gd name="T0" fmla="*/ 0 w 12"/>
                <a:gd name="T1" fmla="*/ 0 h 19"/>
                <a:gd name="T2" fmla="*/ 0 w 12"/>
                <a:gd name="T3" fmla="*/ 2147483647 h 19"/>
                <a:gd name="T4" fmla="*/ 0 w 12"/>
                <a:gd name="T5" fmla="*/ 2147483647 h 19"/>
                <a:gd name="T6" fmla="*/ 2147483647 w 12"/>
                <a:gd name="T7" fmla="*/ 2147483647 h 19"/>
                <a:gd name="T8" fmla="*/ 2147483647 w 12"/>
                <a:gd name="T9" fmla="*/ 2147483647 h 19"/>
                <a:gd name="T10" fmla="*/ 2147483647 w 12"/>
                <a:gd name="T11" fmla="*/ 2147483647 h 19"/>
                <a:gd name="T12" fmla="*/ 2147483647 w 12"/>
                <a:gd name="T13" fmla="*/ 2147483647 h 19"/>
                <a:gd name="T14" fmla="*/ 2147483647 w 12"/>
                <a:gd name="T15" fmla="*/ 2147483647 h 19"/>
                <a:gd name="T16" fmla="*/ 2147483647 w 12"/>
                <a:gd name="T17" fmla="*/ 2147483647 h 19"/>
                <a:gd name="T18" fmla="*/ 2147483647 w 12"/>
                <a:gd name="T19" fmla="*/ 2147483647 h 19"/>
                <a:gd name="T20" fmla="*/ 2147483647 w 12"/>
                <a:gd name="T21" fmla="*/ 2147483647 h 19"/>
                <a:gd name="T22" fmla="*/ 2147483647 w 12"/>
                <a:gd name="T23" fmla="*/ 2147483647 h 19"/>
                <a:gd name="T24" fmla="*/ 2147483647 w 12"/>
                <a:gd name="T25" fmla="*/ 2147483647 h 19"/>
                <a:gd name="T26" fmla="*/ 2147483647 w 12"/>
                <a:gd name="T27" fmla="*/ 2147483647 h 19"/>
                <a:gd name="T28" fmla="*/ 2147483647 w 12"/>
                <a:gd name="T29" fmla="*/ 2147483647 h 19"/>
                <a:gd name="T30" fmla="*/ 2147483647 w 12"/>
                <a:gd name="T31" fmla="*/ 2147483647 h 19"/>
                <a:gd name="T32" fmla="*/ 2147483647 w 12"/>
                <a:gd name="T33" fmla="*/ 2147483647 h 19"/>
                <a:gd name="T34" fmla="*/ 2147483647 w 12"/>
                <a:gd name="T35" fmla="*/ 2147483647 h 19"/>
                <a:gd name="T36" fmla="*/ 2147483647 w 12"/>
                <a:gd name="T37" fmla="*/ 2147483647 h 19"/>
                <a:gd name="T38" fmla="*/ 0 w 12"/>
                <a:gd name="T39" fmla="*/ 2147483647 h 19"/>
                <a:gd name="T40" fmla="*/ 0 w 12"/>
                <a:gd name="T41" fmla="*/ 2147483647 h 19"/>
                <a:gd name="T42" fmla="*/ 0 w 12"/>
                <a:gd name="T43" fmla="*/ 2147483647 h 19"/>
                <a:gd name="T44" fmla="*/ 0 w 12"/>
                <a:gd name="T45" fmla="*/ 0 h 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"/>
                <a:gd name="T70" fmla="*/ 0 h 19"/>
                <a:gd name="T71" fmla="*/ 12 w 12"/>
                <a:gd name="T72" fmla="*/ 19 h 1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" h="19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7" y="2"/>
                  </a:lnTo>
                  <a:lnTo>
                    <a:pt x="9" y="5"/>
                  </a:lnTo>
                  <a:lnTo>
                    <a:pt x="9" y="10"/>
                  </a:lnTo>
                  <a:lnTo>
                    <a:pt x="9" y="12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9" y="19"/>
                  </a:lnTo>
                  <a:lnTo>
                    <a:pt x="7" y="19"/>
                  </a:lnTo>
                  <a:lnTo>
                    <a:pt x="5" y="17"/>
                  </a:lnTo>
                  <a:lnTo>
                    <a:pt x="5" y="10"/>
                  </a:lnTo>
                  <a:lnTo>
                    <a:pt x="5" y="7"/>
                  </a:lnTo>
                  <a:lnTo>
                    <a:pt x="2" y="10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89" name="Freeform 1010"/>
            <p:cNvSpPr>
              <a:spLocks/>
            </p:cNvSpPr>
            <p:nvPr/>
          </p:nvSpPr>
          <p:spPr bwMode="auto">
            <a:xfrm>
              <a:off x="4752" y="2158"/>
              <a:ext cx="4" cy="12"/>
            </a:xfrm>
            <a:custGeom>
              <a:avLst/>
              <a:gdLst>
                <a:gd name="T0" fmla="*/ 0 w 3"/>
                <a:gd name="T1" fmla="*/ 2147483647 h 10"/>
                <a:gd name="T2" fmla="*/ 0 w 3"/>
                <a:gd name="T3" fmla="*/ 2147483647 h 10"/>
                <a:gd name="T4" fmla="*/ 0 w 3"/>
                <a:gd name="T5" fmla="*/ 0 h 10"/>
                <a:gd name="T6" fmla="*/ 0 w 3"/>
                <a:gd name="T7" fmla="*/ 0 h 10"/>
                <a:gd name="T8" fmla="*/ 2147483647 w 3"/>
                <a:gd name="T9" fmla="*/ 2147483647 h 10"/>
                <a:gd name="T10" fmla="*/ 2147483647 w 3"/>
                <a:gd name="T11" fmla="*/ 2147483647 h 10"/>
                <a:gd name="T12" fmla="*/ 0 w 3"/>
                <a:gd name="T13" fmla="*/ 2147483647 h 10"/>
                <a:gd name="T14" fmla="*/ 0 w 3"/>
                <a:gd name="T15" fmla="*/ 2147483647 h 10"/>
                <a:gd name="T16" fmla="*/ 0 w 3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"/>
                <a:gd name="T28" fmla="*/ 0 h 10"/>
                <a:gd name="T29" fmla="*/ 3 w 3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" h="10">
                  <a:moveTo>
                    <a:pt x="0" y="5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3" y="7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90" name="Freeform 1011"/>
            <p:cNvSpPr>
              <a:spLocks/>
            </p:cNvSpPr>
            <p:nvPr/>
          </p:nvSpPr>
          <p:spPr bwMode="auto">
            <a:xfrm>
              <a:off x="4752" y="2158"/>
              <a:ext cx="4" cy="12"/>
            </a:xfrm>
            <a:custGeom>
              <a:avLst/>
              <a:gdLst>
                <a:gd name="T0" fmla="*/ 0 w 3"/>
                <a:gd name="T1" fmla="*/ 2147483647 h 10"/>
                <a:gd name="T2" fmla="*/ 0 w 3"/>
                <a:gd name="T3" fmla="*/ 2147483647 h 10"/>
                <a:gd name="T4" fmla="*/ 0 w 3"/>
                <a:gd name="T5" fmla="*/ 0 h 10"/>
                <a:gd name="T6" fmla="*/ 0 w 3"/>
                <a:gd name="T7" fmla="*/ 0 h 10"/>
                <a:gd name="T8" fmla="*/ 2147483647 w 3"/>
                <a:gd name="T9" fmla="*/ 2147483647 h 10"/>
                <a:gd name="T10" fmla="*/ 2147483647 w 3"/>
                <a:gd name="T11" fmla="*/ 2147483647 h 10"/>
                <a:gd name="T12" fmla="*/ 0 w 3"/>
                <a:gd name="T13" fmla="*/ 2147483647 h 10"/>
                <a:gd name="T14" fmla="*/ 0 w 3"/>
                <a:gd name="T15" fmla="*/ 2147483647 h 10"/>
                <a:gd name="T16" fmla="*/ 0 w 3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"/>
                <a:gd name="T28" fmla="*/ 0 h 10"/>
                <a:gd name="T29" fmla="*/ 3 w 3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" h="10">
                  <a:moveTo>
                    <a:pt x="0" y="5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3" y="7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91" name="Freeform 1012"/>
            <p:cNvSpPr>
              <a:spLocks/>
            </p:cNvSpPr>
            <p:nvPr/>
          </p:nvSpPr>
          <p:spPr bwMode="auto">
            <a:xfrm>
              <a:off x="4758" y="2167"/>
              <a:ext cx="2" cy="3"/>
            </a:xfrm>
            <a:custGeom>
              <a:avLst/>
              <a:gdLst>
                <a:gd name="T0" fmla="*/ 0 w 2"/>
                <a:gd name="T1" fmla="*/ 0 h 3"/>
                <a:gd name="T2" fmla="*/ 2147482112 w 2"/>
                <a:gd name="T3" fmla="*/ 0 h 3"/>
                <a:gd name="T4" fmla="*/ 2147482112 w 2"/>
                <a:gd name="T5" fmla="*/ 2147482453 h 3"/>
                <a:gd name="T6" fmla="*/ 2147482112 w 2"/>
                <a:gd name="T7" fmla="*/ 2147482453 h 3"/>
                <a:gd name="T8" fmla="*/ 0 w 2"/>
                <a:gd name="T9" fmla="*/ 0 h 3"/>
                <a:gd name="T10" fmla="*/ 0 w 2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3"/>
                <a:gd name="T20" fmla="*/ 2 w 2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3">
                  <a:moveTo>
                    <a:pt x="0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92" name="Freeform 1013"/>
            <p:cNvSpPr>
              <a:spLocks/>
            </p:cNvSpPr>
            <p:nvPr/>
          </p:nvSpPr>
          <p:spPr bwMode="auto">
            <a:xfrm>
              <a:off x="4758" y="2167"/>
              <a:ext cx="2" cy="3"/>
            </a:xfrm>
            <a:custGeom>
              <a:avLst/>
              <a:gdLst>
                <a:gd name="T0" fmla="*/ 0 w 2"/>
                <a:gd name="T1" fmla="*/ 0 h 3"/>
                <a:gd name="T2" fmla="*/ 2147482112 w 2"/>
                <a:gd name="T3" fmla="*/ 0 h 3"/>
                <a:gd name="T4" fmla="*/ 2147482112 w 2"/>
                <a:gd name="T5" fmla="*/ 2147482453 h 3"/>
                <a:gd name="T6" fmla="*/ 2147482112 w 2"/>
                <a:gd name="T7" fmla="*/ 2147482453 h 3"/>
                <a:gd name="T8" fmla="*/ 0 w 2"/>
                <a:gd name="T9" fmla="*/ 0 h 3"/>
                <a:gd name="T10" fmla="*/ 0 w 2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3"/>
                <a:gd name="T20" fmla="*/ 2 w 2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3">
                  <a:moveTo>
                    <a:pt x="0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93" name="Freeform 1014"/>
            <p:cNvSpPr>
              <a:spLocks/>
            </p:cNvSpPr>
            <p:nvPr/>
          </p:nvSpPr>
          <p:spPr bwMode="auto">
            <a:xfrm>
              <a:off x="4717" y="2146"/>
              <a:ext cx="11" cy="28"/>
            </a:xfrm>
            <a:custGeom>
              <a:avLst/>
              <a:gdLst>
                <a:gd name="T0" fmla="*/ 2147483647 w 9"/>
                <a:gd name="T1" fmla="*/ 2147483647 h 26"/>
                <a:gd name="T2" fmla="*/ 2147483647 w 9"/>
                <a:gd name="T3" fmla="*/ 0 h 26"/>
                <a:gd name="T4" fmla="*/ 2147483647 w 9"/>
                <a:gd name="T5" fmla="*/ 2147483647 h 26"/>
                <a:gd name="T6" fmla="*/ 2147483647 w 9"/>
                <a:gd name="T7" fmla="*/ 2147483647 h 26"/>
                <a:gd name="T8" fmla="*/ 2147483647 w 9"/>
                <a:gd name="T9" fmla="*/ 2147483647 h 26"/>
                <a:gd name="T10" fmla="*/ 2147483647 w 9"/>
                <a:gd name="T11" fmla="*/ 2147483647 h 26"/>
                <a:gd name="T12" fmla="*/ 2147483647 w 9"/>
                <a:gd name="T13" fmla="*/ 2147483647 h 26"/>
                <a:gd name="T14" fmla="*/ 2147483647 w 9"/>
                <a:gd name="T15" fmla="*/ 2147483647 h 26"/>
                <a:gd name="T16" fmla="*/ 2147483647 w 9"/>
                <a:gd name="T17" fmla="*/ 2147483647 h 26"/>
                <a:gd name="T18" fmla="*/ 2147483647 w 9"/>
                <a:gd name="T19" fmla="*/ 2147483647 h 26"/>
                <a:gd name="T20" fmla="*/ 2147483647 w 9"/>
                <a:gd name="T21" fmla="*/ 2147483647 h 26"/>
                <a:gd name="T22" fmla="*/ 0 w 9"/>
                <a:gd name="T23" fmla="*/ 2147483647 h 26"/>
                <a:gd name="T24" fmla="*/ 0 w 9"/>
                <a:gd name="T25" fmla="*/ 2147483647 h 26"/>
                <a:gd name="T26" fmla="*/ 2147483647 w 9"/>
                <a:gd name="T27" fmla="*/ 2147483647 h 26"/>
                <a:gd name="T28" fmla="*/ 2147483647 w 9"/>
                <a:gd name="T29" fmla="*/ 2147483647 h 26"/>
                <a:gd name="T30" fmla="*/ 2147483647 w 9"/>
                <a:gd name="T31" fmla="*/ 2147483647 h 26"/>
                <a:gd name="T32" fmla="*/ 2147483647 w 9"/>
                <a:gd name="T33" fmla="*/ 2147483647 h 26"/>
                <a:gd name="T34" fmla="*/ 2147483647 w 9"/>
                <a:gd name="T35" fmla="*/ 2147483647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"/>
                <a:gd name="T55" fmla="*/ 0 h 26"/>
                <a:gd name="T56" fmla="*/ 9 w 9"/>
                <a:gd name="T57" fmla="*/ 26 h 2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" h="26">
                  <a:moveTo>
                    <a:pt x="9" y="3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9" y="5"/>
                  </a:lnTo>
                  <a:lnTo>
                    <a:pt x="9" y="10"/>
                  </a:lnTo>
                  <a:lnTo>
                    <a:pt x="9" y="12"/>
                  </a:lnTo>
                  <a:lnTo>
                    <a:pt x="7" y="15"/>
                  </a:lnTo>
                  <a:lnTo>
                    <a:pt x="4" y="19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2" y="15"/>
                  </a:lnTo>
                  <a:lnTo>
                    <a:pt x="4" y="12"/>
                  </a:lnTo>
                  <a:lnTo>
                    <a:pt x="7" y="8"/>
                  </a:lnTo>
                  <a:lnTo>
                    <a:pt x="9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94" name="Freeform 1015"/>
            <p:cNvSpPr>
              <a:spLocks/>
            </p:cNvSpPr>
            <p:nvPr/>
          </p:nvSpPr>
          <p:spPr bwMode="auto">
            <a:xfrm>
              <a:off x="4717" y="2146"/>
              <a:ext cx="11" cy="28"/>
            </a:xfrm>
            <a:custGeom>
              <a:avLst/>
              <a:gdLst>
                <a:gd name="T0" fmla="*/ 2147483647 w 9"/>
                <a:gd name="T1" fmla="*/ 2147483647 h 26"/>
                <a:gd name="T2" fmla="*/ 2147483647 w 9"/>
                <a:gd name="T3" fmla="*/ 0 h 26"/>
                <a:gd name="T4" fmla="*/ 2147483647 w 9"/>
                <a:gd name="T5" fmla="*/ 2147483647 h 26"/>
                <a:gd name="T6" fmla="*/ 2147483647 w 9"/>
                <a:gd name="T7" fmla="*/ 2147483647 h 26"/>
                <a:gd name="T8" fmla="*/ 2147483647 w 9"/>
                <a:gd name="T9" fmla="*/ 2147483647 h 26"/>
                <a:gd name="T10" fmla="*/ 2147483647 w 9"/>
                <a:gd name="T11" fmla="*/ 2147483647 h 26"/>
                <a:gd name="T12" fmla="*/ 2147483647 w 9"/>
                <a:gd name="T13" fmla="*/ 2147483647 h 26"/>
                <a:gd name="T14" fmla="*/ 2147483647 w 9"/>
                <a:gd name="T15" fmla="*/ 2147483647 h 26"/>
                <a:gd name="T16" fmla="*/ 2147483647 w 9"/>
                <a:gd name="T17" fmla="*/ 2147483647 h 26"/>
                <a:gd name="T18" fmla="*/ 2147483647 w 9"/>
                <a:gd name="T19" fmla="*/ 2147483647 h 26"/>
                <a:gd name="T20" fmla="*/ 2147483647 w 9"/>
                <a:gd name="T21" fmla="*/ 2147483647 h 26"/>
                <a:gd name="T22" fmla="*/ 0 w 9"/>
                <a:gd name="T23" fmla="*/ 2147483647 h 26"/>
                <a:gd name="T24" fmla="*/ 0 w 9"/>
                <a:gd name="T25" fmla="*/ 2147483647 h 26"/>
                <a:gd name="T26" fmla="*/ 2147483647 w 9"/>
                <a:gd name="T27" fmla="*/ 2147483647 h 26"/>
                <a:gd name="T28" fmla="*/ 2147483647 w 9"/>
                <a:gd name="T29" fmla="*/ 2147483647 h 26"/>
                <a:gd name="T30" fmla="*/ 2147483647 w 9"/>
                <a:gd name="T31" fmla="*/ 2147483647 h 26"/>
                <a:gd name="T32" fmla="*/ 2147483647 w 9"/>
                <a:gd name="T33" fmla="*/ 2147483647 h 26"/>
                <a:gd name="T34" fmla="*/ 2147483647 w 9"/>
                <a:gd name="T35" fmla="*/ 2147483647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"/>
                <a:gd name="T55" fmla="*/ 0 h 26"/>
                <a:gd name="T56" fmla="*/ 9 w 9"/>
                <a:gd name="T57" fmla="*/ 26 h 2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" h="26">
                  <a:moveTo>
                    <a:pt x="9" y="3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9" y="5"/>
                  </a:lnTo>
                  <a:lnTo>
                    <a:pt x="9" y="10"/>
                  </a:lnTo>
                  <a:lnTo>
                    <a:pt x="9" y="12"/>
                  </a:lnTo>
                  <a:lnTo>
                    <a:pt x="7" y="15"/>
                  </a:lnTo>
                  <a:lnTo>
                    <a:pt x="4" y="19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2" y="15"/>
                  </a:lnTo>
                  <a:lnTo>
                    <a:pt x="4" y="12"/>
                  </a:lnTo>
                  <a:lnTo>
                    <a:pt x="7" y="8"/>
                  </a:lnTo>
                  <a:lnTo>
                    <a:pt x="9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95" name="Freeform 1016"/>
            <p:cNvSpPr>
              <a:spLocks/>
            </p:cNvSpPr>
            <p:nvPr/>
          </p:nvSpPr>
          <p:spPr bwMode="auto">
            <a:xfrm>
              <a:off x="4726" y="2164"/>
              <a:ext cx="10" cy="8"/>
            </a:xfrm>
            <a:custGeom>
              <a:avLst/>
              <a:gdLst>
                <a:gd name="T0" fmla="*/ 0 w 9"/>
                <a:gd name="T1" fmla="*/ 2147483647 h 7"/>
                <a:gd name="T2" fmla="*/ 0 w 9"/>
                <a:gd name="T3" fmla="*/ 2147483647 h 7"/>
                <a:gd name="T4" fmla="*/ 0 w 9"/>
                <a:gd name="T5" fmla="*/ 2147483647 h 7"/>
                <a:gd name="T6" fmla="*/ 2147483647 w 9"/>
                <a:gd name="T7" fmla="*/ 2147483647 h 7"/>
                <a:gd name="T8" fmla="*/ 2147483647 w 9"/>
                <a:gd name="T9" fmla="*/ 0 h 7"/>
                <a:gd name="T10" fmla="*/ 2147483647 w 9"/>
                <a:gd name="T11" fmla="*/ 0 h 7"/>
                <a:gd name="T12" fmla="*/ 2147483647 w 9"/>
                <a:gd name="T13" fmla="*/ 0 h 7"/>
                <a:gd name="T14" fmla="*/ 2147483647 w 9"/>
                <a:gd name="T15" fmla="*/ 0 h 7"/>
                <a:gd name="T16" fmla="*/ 2147483647 w 9"/>
                <a:gd name="T17" fmla="*/ 2147483647 h 7"/>
                <a:gd name="T18" fmla="*/ 2147483647 w 9"/>
                <a:gd name="T19" fmla="*/ 2147483647 h 7"/>
                <a:gd name="T20" fmla="*/ 2147483647 w 9"/>
                <a:gd name="T21" fmla="*/ 2147483647 h 7"/>
                <a:gd name="T22" fmla="*/ 2147483647 w 9"/>
                <a:gd name="T23" fmla="*/ 2147483647 h 7"/>
                <a:gd name="T24" fmla="*/ 2147483647 w 9"/>
                <a:gd name="T25" fmla="*/ 2147483647 h 7"/>
                <a:gd name="T26" fmla="*/ 2147483647 w 9"/>
                <a:gd name="T27" fmla="*/ 2147483647 h 7"/>
                <a:gd name="T28" fmla="*/ 0 w 9"/>
                <a:gd name="T29" fmla="*/ 2147483647 h 7"/>
                <a:gd name="T30" fmla="*/ 0 w 9"/>
                <a:gd name="T31" fmla="*/ 2147483647 h 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7"/>
                <a:gd name="T50" fmla="*/ 9 w 9"/>
                <a:gd name="T51" fmla="*/ 7 h 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7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9" y="5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96" name="Freeform 1017"/>
            <p:cNvSpPr>
              <a:spLocks/>
            </p:cNvSpPr>
            <p:nvPr/>
          </p:nvSpPr>
          <p:spPr bwMode="auto">
            <a:xfrm>
              <a:off x="4726" y="2164"/>
              <a:ext cx="10" cy="8"/>
            </a:xfrm>
            <a:custGeom>
              <a:avLst/>
              <a:gdLst>
                <a:gd name="T0" fmla="*/ 0 w 9"/>
                <a:gd name="T1" fmla="*/ 2147483647 h 7"/>
                <a:gd name="T2" fmla="*/ 0 w 9"/>
                <a:gd name="T3" fmla="*/ 2147483647 h 7"/>
                <a:gd name="T4" fmla="*/ 0 w 9"/>
                <a:gd name="T5" fmla="*/ 2147483647 h 7"/>
                <a:gd name="T6" fmla="*/ 2147483647 w 9"/>
                <a:gd name="T7" fmla="*/ 2147483647 h 7"/>
                <a:gd name="T8" fmla="*/ 2147483647 w 9"/>
                <a:gd name="T9" fmla="*/ 0 h 7"/>
                <a:gd name="T10" fmla="*/ 2147483647 w 9"/>
                <a:gd name="T11" fmla="*/ 0 h 7"/>
                <a:gd name="T12" fmla="*/ 2147483647 w 9"/>
                <a:gd name="T13" fmla="*/ 0 h 7"/>
                <a:gd name="T14" fmla="*/ 2147483647 w 9"/>
                <a:gd name="T15" fmla="*/ 0 h 7"/>
                <a:gd name="T16" fmla="*/ 2147483647 w 9"/>
                <a:gd name="T17" fmla="*/ 2147483647 h 7"/>
                <a:gd name="T18" fmla="*/ 2147483647 w 9"/>
                <a:gd name="T19" fmla="*/ 2147483647 h 7"/>
                <a:gd name="T20" fmla="*/ 2147483647 w 9"/>
                <a:gd name="T21" fmla="*/ 2147483647 h 7"/>
                <a:gd name="T22" fmla="*/ 2147483647 w 9"/>
                <a:gd name="T23" fmla="*/ 2147483647 h 7"/>
                <a:gd name="T24" fmla="*/ 2147483647 w 9"/>
                <a:gd name="T25" fmla="*/ 2147483647 h 7"/>
                <a:gd name="T26" fmla="*/ 2147483647 w 9"/>
                <a:gd name="T27" fmla="*/ 2147483647 h 7"/>
                <a:gd name="T28" fmla="*/ 0 w 9"/>
                <a:gd name="T29" fmla="*/ 2147483647 h 7"/>
                <a:gd name="T30" fmla="*/ 0 w 9"/>
                <a:gd name="T31" fmla="*/ 2147483647 h 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7"/>
                <a:gd name="T50" fmla="*/ 9 w 9"/>
                <a:gd name="T51" fmla="*/ 7 h 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7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9" y="5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97" name="Freeform 1018"/>
            <p:cNvSpPr>
              <a:spLocks/>
            </p:cNvSpPr>
            <p:nvPr/>
          </p:nvSpPr>
          <p:spPr bwMode="auto">
            <a:xfrm>
              <a:off x="4695" y="2170"/>
              <a:ext cx="75" cy="59"/>
            </a:xfrm>
            <a:custGeom>
              <a:avLst/>
              <a:gdLst>
                <a:gd name="T0" fmla="*/ 2147483647 w 64"/>
                <a:gd name="T1" fmla="*/ 0 h 54"/>
                <a:gd name="T2" fmla="*/ 2147483647 w 64"/>
                <a:gd name="T3" fmla="*/ 2147483647 h 54"/>
                <a:gd name="T4" fmla="*/ 2147483647 w 64"/>
                <a:gd name="T5" fmla="*/ 2147483647 h 54"/>
                <a:gd name="T6" fmla="*/ 2147483647 w 64"/>
                <a:gd name="T7" fmla="*/ 2147483647 h 54"/>
                <a:gd name="T8" fmla="*/ 2147483647 w 64"/>
                <a:gd name="T9" fmla="*/ 2147483647 h 54"/>
                <a:gd name="T10" fmla="*/ 2147483647 w 64"/>
                <a:gd name="T11" fmla="*/ 2147483647 h 54"/>
                <a:gd name="T12" fmla="*/ 2147483647 w 64"/>
                <a:gd name="T13" fmla="*/ 2147483647 h 54"/>
                <a:gd name="T14" fmla="*/ 2147483647 w 64"/>
                <a:gd name="T15" fmla="*/ 2147483647 h 54"/>
                <a:gd name="T16" fmla="*/ 2147483647 w 64"/>
                <a:gd name="T17" fmla="*/ 2147483647 h 54"/>
                <a:gd name="T18" fmla="*/ 2147483647 w 64"/>
                <a:gd name="T19" fmla="*/ 2147483647 h 54"/>
                <a:gd name="T20" fmla="*/ 2147483647 w 64"/>
                <a:gd name="T21" fmla="*/ 2147483647 h 54"/>
                <a:gd name="T22" fmla="*/ 2147483647 w 64"/>
                <a:gd name="T23" fmla="*/ 2147483647 h 54"/>
                <a:gd name="T24" fmla="*/ 2147483647 w 64"/>
                <a:gd name="T25" fmla="*/ 2147483647 h 54"/>
                <a:gd name="T26" fmla="*/ 2147483647 w 64"/>
                <a:gd name="T27" fmla="*/ 2147483647 h 54"/>
                <a:gd name="T28" fmla="*/ 2147483647 w 64"/>
                <a:gd name="T29" fmla="*/ 2147483647 h 54"/>
                <a:gd name="T30" fmla="*/ 2147483647 w 64"/>
                <a:gd name="T31" fmla="*/ 2147483647 h 54"/>
                <a:gd name="T32" fmla="*/ 2147483647 w 64"/>
                <a:gd name="T33" fmla="*/ 2147483647 h 54"/>
                <a:gd name="T34" fmla="*/ 2147483647 w 64"/>
                <a:gd name="T35" fmla="*/ 2147483647 h 54"/>
                <a:gd name="T36" fmla="*/ 2147483647 w 64"/>
                <a:gd name="T37" fmla="*/ 2147483647 h 54"/>
                <a:gd name="T38" fmla="*/ 2147483647 w 64"/>
                <a:gd name="T39" fmla="*/ 2147483647 h 54"/>
                <a:gd name="T40" fmla="*/ 2147483647 w 64"/>
                <a:gd name="T41" fmla="*/ 2147483647 h 54"/>
                <a:gd name="T42" fmla="*/ 2147483647 w 64"/>
                <a:gd name="T43" fmla="*/ 2147483647 h 54"/>
                <a:gd name="T44" fmla="*/ 2147483647 w 64"/>
                <a:gd name="T45" fmla="*/ 2147483647 h 54"/>
                <a:gd name="T46" fmla="*/ 2147483647 w 64"/>
                <a:gd name="T47" fmla="*/ 2147483647 h 54"/>
                <a:gd name="T48" fmla="*/ 2147483647 w 64"/>
                <a:gd name="T49" fmla="*/ 2147483647 h 54"/>
                <a:gd name="T50" fmla="*/ 2147483647 w 64"/>
                <a:gd name="T51" fmla="*/ 2147483647 h 54"/>
                <a:gd name="T52" fmla="*/ 2147483647 w 64"/>
                <a:gd name="T53" fmla="*/ 2147483647 h 54"/>
                <a:gd name="T54" fmla="*/ 2147483647 w 64"/>
                <a:gd name="T55" fmla="*/ 2147483647 h 54"/>
                <a:gd name="T56" fmla="*/ 2147483647 w 64"/>
                <a:gd name="T57" fmla="*/ 2147483647 h 54"/>
                <a:gd name="T58" fmla="*/ 2147483647 w 64"/>
                <a:gd name="T59" fmla="*/ 2147483647 h 54"/>
                <a:gd name="T60" fmla="*/ 2147483647 w 64"/>
                <a:gd name="T61" fmla="*/ 2147483647 h 54"/>
                <a:gd name="T62" fmla="*/ 2147483647 w 64"/>
                <a:gd name="T63" fmla="*/ 2147483647 h 54"/>
                <a:gd name="T64" fmla="*/ 2147483647 w 64"/>
                <a:gd name="T65" fmla="*/ 2147483647 h 54"/>
                <a:gd name="T66" fmla="*/ 2147483647 w 64"/>
                <a:gd name="T67" fmla="*/ 2147483647 h 54"/>
                <a:gd name="T68" fmla="*/ 2147483647 w 64"/>
                <a:gd name="T69" fmla="*/ 2147483647 h 54"/>
                <a:gd name="T70" fmla="*/ 2147483647 w 64"/>
                <a:gd name="T71" fmla="*/ 2147483647 h 54"/>
                <a:gd name="T72" fmla="*/ 2147483647 w 64"/>
                <a:gd name="T73" fmla="*/ 2147483647 h 54"/>
                <a:gd name="T74" fmla="*/ 2147483647 w 64"/>
                <a:gd name="T75" fmla="*/ 2147483647 h 54"/>
                <a:gd name="T76" fmla="*/ 2147483647 w 64"/>
                <a:gd name="T77" fmla="*/ 2147483647 h 54"/>
                <a:gd name="T78" fmla="*/ 2147483647 w 64"/>
                <a:gd name="T79" fmla="*/ 2147483647 h 54"/>
                <a:gd name="T80" fmla="*/ 2147483647 w 64"/>
                <a:gd name="T81" fmla="*/ 2147483647 h 54"/>
                <a:gd name="T82" fmla="*/ 2147483647 w 64"/>
                <a:gd name="T83" fmla="*/ 2147483647 h 54"/>
                <a:gd name="T84" fmla="*/ 2147483647 w 64"/>
                <a:gd name="T85" fmla="*/ 2147483647 h 54"/>
                <a:gd name="T86" fmla="*/ 2147483647 w 64"/>
                <a:gd name="T87" fmla="*/ 2147483647 h 54"/>
                <a:gd name="T88" fmla="*/ 2147483647 w 64"/>
                <a:gd name="T89" fmla="*/ 2147483647 h 54"/>
                <a:gd name="T90" fmla="*/ 2147483647 w 64"/>
                <a:gd name="T91" fmla="*/ 2147483647 h 54"/>
                <a:gd name="T92" fmla="*/ 2147483647 w 64"/>
                <a:gd name="T93" fmla="*/ 0 h 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4"/>
                <a:gd name="T142" fmla="*/ 0 h 54"/>
                <a:gd name="T143" fmla="*/ 64 w 64"/>
                <a:gd name="T144" fmla="*/ 54 h 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4" h="54">
                  <a:moveTo>
                    <a:pt x="47" y="0"/>
                  </a:moveTo>
                  <a:lnTo>
                    <a:pt x="47" y="0"/>
                  </a:lnTo>
                  <a:lnTo>
                    <a:pt x="49" y="0"/>
                  </a:lnTo>
                  <a:lnTo>
                    <a:pt x="52" y="2"/>
                  </a:lnTo>
                  <a:lnTo>
                    <a:pt x="54" y="7"/>
                  </a:lnTo>
                  <a:lnTo>
                    <a:pt x="56" y="7"/>
                  </a:lnTo>
                  <a:lnTo>
                    <a:pt x="59" y="12"/>
                  </a:lnTo>
                  <a:lnTo>
                    <a:pt x="56" y="16"/>
                  </a:lnTo>
                  <a:lnTo>
                    <a:pt x="59" y="16"/>
                  </a:lnTo>
                  <a:lnTo>
                    <a:pt x="59" y="19"/>
                  </a:lnTo>
                  <a:lnTo>
                    <a:pt x="61" y="21"/>
                  </a:lnTo>
                  <a:lnTo>
                    <a:pt x="61" y="26"/>
                  </a:lnTo>
                  <a:lnTo>
                    <a:pt x="64" y="30"/>
                  </a:lnTo>
                  <a:lnTo>
                    <a:pt x="64" y="35"/>
                  </a:lnTo>
                  <a:lnTo>
                    <a:pt x="61" y="35"/>
                  </a:lnTo>
                  <a:lnTo>
                    <a:pt x="59" y="37"/>
                  </a:lnTo>
                  <a:lnTo>
                    <a:pt x="59" y="40"/>
                  </a:lnTo>
                  <a:lnTo>
                    <a:pt x="59" y="45"/>
                  </a:lnTo>
                  <a:lnTo>
                    <a:pt x="56" y="42"/>
                  </a:lnTo>
                  <a:lnTo>
                    <a:pt x="56" y="40"/>
                  </a:lnTo>
                  <a:lnTo>
                    <a:pt x="56" y="37"/>
                  </a:lnTo>
                  <a:lnTo>
                    <a:pt x="54" y="35"/>
                  </a:lnTo>
                  <a:lnTo>
                    <a:pt x="54" y="33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47" y="37"/>
                  </a:lnTo>
                  <a:lnTo>
                    <a:pt x="47" y="42"/>
                  </a:lnTo>
                  <a:lnTo>
                    <a:pt x="49" y="42"/>
                  </a:lnTo>
                  <a:lnTo>
                    <a:pt x="49" y="45"/>
                  </a:lnTo>
                  <a:lnTo>
                    <a:pt x="52" y="49"/>
                  </a:lnTo>
                  <a:lnTo>
                    <a:pt x="47" y="54"/>
                  </a:lnTo>
                  <a:lnTo>
                    <a:pt x="45" y="52"/>
                  </a:lnTo>
                  <a:lnTo>
                    <a:pt x="45" y="49"/>
                  </a:lnTo>
                  <a:lnTo>
                    <a:pt x="42" y="52"/>
                  </a:lnTo>
                  <a:lnTo>
                    <a:pt x="40" y="52"/>
                  </a:lnTo>
                  <a:lnTo>
                    <a:pt x="38" y="52"/>
                  </a:lnTo>
                  <a:lnTo>
                    <a:pt x="33" y="47"/>
                  </a:lnTo>
                  <a:lnTo>
                    <a:pt x="30" y="47"/>
                  </a:lnTo>
                  <a:lnTo>
                    <a:pt x="30" y="45"/>
                  </a:lnTo>
                  <a:lnTo>
                    <a:pt x="30" y="42"/>
                  </a:lnTo>
                  <a:lnTo>
                    <a:pt x="28" y="40"/>
                  </a:lnTo>
                  <a:lnTo>
                    <a:pt x="28" y="35"/>
                  </a:lnTo>
                  <a:lnTo>
                    <a:pt x="30" y="33"/>
                  </a:lnTo>
                  <a:lnTo>
                    <a:pt x="30" y="30"/>
                  </a:lnTo>
                  <a:lnTo>
                    <a:pt x="28" y="28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1" y="28"/>
                  </a:lnTo>
                  <a:lnTo>
                    <a:pt x="21" y="30"/>
                  </a:lnTo>
                  <a:lnTo>
                    <a:pt x="19" y="28"/>
                  </a:lnTo>
                  <a:lnTo>
                    <a:pt x="16" y="28"/>
                  </a:lnTo>
                  <a:lnTo>
                    <a:pt x="14" y="30"/>
                  </a:lnTo>
                  <a:lnTo>
                    <a:pt x="14" y="33"/>
                  </a:lnTo>
                  <a:lnTo>
                    <a:pt x="12" y="30"/>
                  </a:lnTo>
                  <a:lnTo>
                    <a:pt x="12" y="26"/>
                  </a:lnTo>
                  <a:lnTo>
                    <a:pt x="9" y="26"/>
                  </a:lnTo>
                  <a:lnTo>
                    <a:pt x="7" y="30"/>
                  </a:lnTo>
                  <a:lnTo>
                    <a:pt x="5" y="37"/>
                  </a:lnTo>
                  <a:lnTo>
                    <a:pt x="2" y="37"/>
                  </a:lnTo>
                  <a:lnTo>
                    <a:pt x="0" y="35"/>
                  </a:lnTo>
                  <a:lnTo>
                    <a:pt x="2" y="28"/>
                  </a:lnTo>
                  <a:lnTo>
                    <a:pt x="5" y="26"/>
                  </a:lnTo>
                  <a:lnTo>
                    <a:pt x="7" y="23"/>
                  </a:lnTo>
                  <a:lnTo>
                    <a:pt x="14" y="21"/>
                  </a:lnTo>
                  <a:lnTo>
                    <a:pt x="14" y="19"/>
                  </a:lnTo>
                  <a:lnTo>
                    <a:pt x="16" y="16"/>
                  </a:lnTo>
                  <a:lnTo>
                    <a:pt x="19" y="16"/>
                  </a:lnTo>
                  <a:lnTo>
                    <a:pt x="21" y="14"/>
                  </a:lnTo>
                  <a:lnTo>
                    <a:pt x="26" y="16"/>
                  </a:lnTo>
                  <a:lnTo>
                    <a:pt x="26" y="19"/>
                  </a:lnTo>
                  <a:lnTo>
                    <a:pt x="23" y="23"/>
                  </a:lnTo>
                  <a:lnTo>
                    <a:pt x="30" y="21"/>
                  </a:lnTo>
                  <a:lnTo>
                    <a:pt x="33" y="16"/>
                  </a:lnTo>
                  <a:lnTo>
                    <a:pt x="35" y="16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40" y="9"/>
                  </a:lnTo>
                  <a:lnTo>
                    <a:pt x="42" y="12"/>
                  </a:lnTo>
                  <a:lnTo>
                    <a:pt x="45" y="9"/>
                  </a:lnTo>
                  <a:lnTo>
                    <a:pt x="47" y="9"/>
                  </a:lnTo>
                  <a:lnTo>
                    <a:pt x="47" y="7"/>
                  </a:lnTo>
                  <a:lnTo>
                    <a:pt x="47" y="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98" name="Freeform 1019"/>
            <p:cNvSpPr>
              <a:spLocks/>
            </p:cNvSpPr>
            <p:nvPr/>
          </p:nvSpPr>
          <p:spPr bwMode="auto">
            <a:xfrm>
              <a:off x="4695" y="2170"/>
              <a:ext cx="75" cy="59"/>
            </a:xfrm>
            <a:custGeom>
              <a:avLst/>
              <a:gdLst>
                <a:gd name="T0" fmla="*/ 2147483647 w 64"/>
                <a:gd name="T1" fmla="*/ 0 h 54"/>
                <a:gd name="T2" fmla="*/ 2147483647 w 64"/>
                <a:gd name="T3" fmla="*/ 2147483647 h 54"/>
                <a:gd name="T4" fmla="*/ 2147483647 w 64"/>
                <a:gd name="T5" fmla="*/ 2147483647 h 54"/>
                <a:gd name="T6" fmla="*/ 2147483647 w 64"/>
                <a:gd name="T7" fmla="*/ 2147483647 h 54"/>
                <a:gd name="T8" fmla="*/ 2147483647 w 64"/>
                <a:gd name="T9" fmla="*/ 2147483647 h 54"/>
                <a:gd name="T10" fmla="*/ 2147483647 w 64"/>
                <a:gd name="T11" fmla="*/ 2147483647 h 54"/>
                <a:gd name="T12" fmla="*/ 2147483647 w 64"/>
                <a:gd name="T13" fmla="*/ 2147483647 h 54"/>
                <a:gd name="T14" fmla="*/ 2147483647 w 64"/>
                <a:gd name="T15" fmla="*/ 2147483647 h 54"/>
                <a:gd name="T16" fmla="*/ 2147483647 w 64"/>
                <a:gd name="T17" fmla="*/ 2147483647 h 54"/>
                <a:gd name="T18" fmla="*/ 2147483647 w 64"/>
                <a:gd name="T19" fmla="*/ 2147483647 h 54"/>
                <a:gd name="T20" fmla="*/ 2147483647 w 64"/>
                <a:gd name="T21" fmla="*/ 2147483647 h 54"/>
                <a:gd name="T22" fmla="*/ 2147483647 w 64"/>
                <a:gd name="T23" fmla="*/ 2147483647 h 54"/>
                <a:gd name="T24" fmla="*/ 2147483647 w 64"/>
                <a:gd name="T25" fmla="*/ 2147483647 h 54"/>
                <a:gd name="T26" fmla="*/ 2147483647 w 64"/>
                <a:gd name="T27" fmla="*/ 2147483647 h 54"/>
                <a:gd name="T28" fmla="*/ 2147483647 w 64"/>
                <a:gd name="T29" fmla="*/ 2147483647 h 54"/>
                <a:gd name="T30" fmla="*/ 2147483647 w 64"/>
                <a:gd name="T31" fmla="*/ 2147483647 h 54"/>
                <a:gd name="T32" fmla="*/ 2147483647 w 64"/>
                <a:gd name="T33" fmla="*/ 2147483647 h 54"/>
                <a:gd name="T34" fmla="*/ 2147483647 w 64"/>
                <a:gd name="T35" fmla="*/ 2147483647 h 54"/>
                <a:gd name="T36" fmla="*/ 2147483647 w 64"/>
                <a:gd name="T37" fmla="*/ 2147483647 h 54"/>
                <a:gd name="T38" fmla="*/ 2147483647 w 64"/>
                <a:gd name="T39" fmla="*/ 2147483647 h 54"/>
                <a:gd name="T40" fmla="*/ 2147483647 w 64"/>
                <a:gd name="T41" fmla="*/ 2147483647 h 54"/>
                <a:gd name="T42" fmla="*/ 2147483647 w 64"/>
                <a:gd name="T43" fmla="*/ 2147483647 h 54"/>
                <a:gd name="T44" fmla="*/ 2147483647 w 64"/>
                <a:gd name="T45" fmla="*/ 2147483647 h 54"/>
                <a:gd name="T46" fmla="*/ 2147483647 w 64"/>
                <a:gd name="T47" fmla="*/ 2147483647 h 54"/>
                <a:gd name="T48" fmla="*/ 2147483647 w 64"/>
                <a:gd name="T49" fmla="*/ 2147483647 h 54"/>
                <a:gd name="T50" fmla="*/ 2147483647 w 64"/>
                <a:gd name="T51" fmla="*/ 2147483647 h 54"/>
                <a:gd name="T52" fmla="*/ 2147483647 w 64"/>
                <a:gd name="T53" fmla="*/ 2147483647 h 54"/>
                <a:gd name="T54" fmla="*/ 2147483647 w 64"/>
                <a:gd name="T55" fmla="*/ 2147483647 h 54"/>
                <a:gd name="T56" fmla="*/ 2147483647 w 64"/>
                <a:gd name="T57" fmla="*/ 2147483647 h 54"/>
                <a:gd name="T58" fmla="*/ 2147483647 w 64"/>
                <a:gd name="T59" fmla="*/ 2147483647 h 54"/>
                <a:gd name="T60" fmla="*/ 2147483647 w 64"/>
                <a:gd name="T61" fmla="*/ 2147483647 h 54"/>
                <a:gd name="T62" fmla="*/ 2147483647 w 64"/>
                <a:gd name="T63" fmla="*/ 2147483647 h 54"/>
                <a:gd name="T64" fmla="*/ 2147483647 w 64"/>
                <a:gd name="T65" fmla="*/ 2147483647 h 54"/>
                <a:gd name="T66" fmla="*/ 2147483647 w 64"/>
                <a:gd name="T67" fmla="*/ 2147483647 h 54"/>
                <a:gd name="T68" fmla="*/ 2147483647 w 64"/>
                <a:gd name="T69" fmla="*/ 2147483647 h 54"/>
                <a:gd name="T70" fmla="*/ 2147483647 w 64"/>
                <a:gd name="T71" fmla="*/ 2147483647 h 54"/>
                <a:gd name="T72" fmla="*/ 2147483647 w 64"/>
                <a:gd name="T73" fmla="*/ 2147483647 h 54"/>
                <a:gd name="T74" fmla="*/ 2147483647 w 64"/>
                <a:gd name="T75" fmla="*/ 2147483647 h 54"/>
                <a:gd name="T76" fmla="*/ 2147483647 w 64"/>
                <a:gd name="T77" fmla="*/ 2147483647 h 54"/>
                <a:gd name="T78" fmla="*/ 2147483647 w 64"/>
                <a:gd name="T79" fmla="*/ 2147483647 h 54"/>
                <a:gd name="T80" fmla="*/ 2147483647 w 64"/>
                <a:gd name="T81" fmla="*/ 2147483647 h 54"/>
                <a:gd name="T82" fmla="*/ 2147483647 w 64"/>
                <a:gd name="T83" fmla="*/ 2147483647 h 54"/>
                <a:gd name="T84" fmla="*/ 2147483647 w 64"/>
                <a:gd name="T85" fmla="*/ 2147483647 h 54"/>
                <a:gd name="T86" fmla="*/ 2147483647 w 64"/>
                <a:gd name="T87" fmla="*/ 2147483647 h 54"/>
                <a:gd name="T88" fmla="*/ 2147483647 w 64"/>
                <a:gd name="T89" fmla="*/ 2147483647 h 54"/>
                <a:gd name="T90" fmla="*/ 2147483647 w 64"/>
                <a:gd name="T91" fmla="*/ 2147483647 h 54"/>
                <a:gd name="T92" fmla="*/ 2147483647 w 64"/>
                <a:gd name="T93" fmla="*/ 0 h 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4"/>
                <a:gd name="T142" fmla="*/ 0 h 54"/>
                <a:gd name="T143" fmla="*/ 64 w 64"/>
                <a:gd name="T144" fmla="*/ 54 h 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4" h="54">
                  <a:moveTo>
                    <a:pt x="47" y="0"/>
                  </a:moveTo>
                  <a:lnTo>
                    <a:pt x="47" y="0"/>
                  </a:lnTo>
                  <a:lnTo>
                    <a:pt x="49" y="0"/>
                  </a:lnTo>
                  <a:lnTo>
                    <a:pt x="52" y="2"/>
                  </a:lnTo>
                  <a:lnTo>
                    <a:pt x="54" y="7"/>
                  </a:lnTo>
                  <a:lnTo>
                    <a:pt x="56" y="7"/>
                  </a:lnTo>
                  <a:lnTo>
                    <a:pt x="59" y="12"/>
                  </a:lnTo>
                  <a:lnTo>
                    <a:pt x="56" y="16"/>
                  </a:lnTo>
                  <a:lnTo>
                    <a:pt x="59" y="16"/>
                  </a:lnTo>
                  <a:lnTo>
                    <a:pt x="59" y="19"/>
                  </a:lnTo>
                  <a:lnTo>
                    <a:pt x="61" y="21"/>
                  </a:lnTo>
                  <a:lnTo>
                    <a:pt x="61" y="26"/>
                  </a:lnTo>
                  <a:lnTo>
                    <a:pt x="64" y="30"/>
                  </a:lnTo>
                  <a:lnTo>
                    <a:pt x="64" y="35"/>
                  </a:lnTo>
                  <a:lnTo>
                    <a:pt x="61" y="35"/>
                  </a:lnTo>
                  <a:lnTo>
                    <a:pt x="59" y="37"/>
                  </a:lnTo>
                  <a:lnTo>
                    <a:pt x="59" y="40"/>
                  </a:lnTo>
                  <a:lnTo>
                    <a:pt x="59" y="45"/>
                  </a:lnTo>
                  <a:lnTo>
                    <a:pt x="56" y="42"/>
                  </a:lnTo>
                  <a:lnTo>
                    <a:pt x="56" y="40"/>
                  </a:lnTo>
                  <a:lnTo>
                    <a:pt x="56" y="37"/>
                  </a:lnTo>
                  <a:lnTo>
                    <a:pt x="54" y="35"/>
                  </a:lnTo>
                  <a:lnTo>
                    <a:pt x="54" y="33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47" y="37"/>
                  </a:lnTo>
                  <a:lnTo>
                    <a:pt x="47" y="42"/>
                  </a:lnTo>
                  <a:lnTo>
                    <a:pt x="49" y="42"/>
                  </a:lnTo>
                  <a:lnTo>
                    <a:pt x="49" y="45"/>
                  </a:lnTo>
                  <a:lnTo>
                    <a:pt x="52" y="49"/>
                  </a:lnTo>
                  <a:lnTo>
                    <a:pt x="47" y="54"/>
                  </a:lnTo>
                  <a:lnTo>
                    <a:pt x="45" y="52"/>
                  </a:lnTo>
                  <a:lnTo>
                    <a:pt x="45" y="49"/>
                  </a:lnTo>
                  <a:lnTo>
                    <a:pt x="42" y="52"/>
                  </a:lnTo>
                  <a:lnTo>
                    <a:pt x="40" y="52"/>
                  </a:lnTo>
                  <a:lnTo>
                    <a:pt x="38" y="52"/>
                  </a:lnTo>
                  <a:lnTo>
                    <a:pt x="33" y="47"/>
                  </a:lnTo>
                  <a:lnTo>
                    <a:pt x="30" y="47"/>
                  </a:lnTo>
                  <a:lnTo>
                    <a:pt x="30" y="45"/>
                  </a:lnTo>
                  <a:lnTo>
                    <a:pt x="30" y="42"/>
                  </a:lnTo>
                  <a:lnTo>
                    <a:pt x="28" y="40"/>
                  </a:lnTo>
                  <a:lnTo>
                    <a:pt x="28" y="35"/>
                  </a:lnTo>
                  <a:lnTo>
                    <a:pt x="30" y="33"/>
                  </a:lnTo>
                  <a:lnTo>
                    <a:pt x="30" y="30"/>
                  </a:lnTo>
                  <a:lnTo>
                    <a:pt x="28" y="28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1" y="28"/>
                  </a:lnTo>
                  <a:lnTo>
                    <a:pt x="21" y="30"/>
                  </a:lnTo>
                  <a:lnTo>
                    <a:pt x="19" y="28"/>
                  </a:lnTo>
                  <a:lnTo>
                    <a:pt x="16" y="28"/>
                  </a:lnTo>
                  <a:lnTo>
                    <a:pt x="14" y="30"/>
                  </a:lnTo>
                  <a:lnTo>
                    <a:pt x="14" y="33"/>
                  </a:lnTo>
                  <a:lnTo>
                    <a:pt x="12" y="30"/>
                  </a:lnTo>
                  <a:lnTo>
                    <a:pt x="12" y="26"/>
                  </a:lnTo>
                  <a:lnTo>
                    <a:pt x="9" y="26"/>
                  </a:lnTo>
                  <a:lnTo>
                    <a:pt x="7" y="30"/>
                  </a:lnTo>
                  <a:lnTo>
                    <a:pt x="5" y="37"/>
                  </a:lnTo>
                  <a:lnTo>
                    <a:pt x="2" y="37"/>
                  </a:lnTo>
                  <a:lnTo>
                    <a:pt x="0" y="35"/>
                  </a:lnTo>
                  <a:lnTo>
                    <a:pt x="2" y="28"/>
                  </a:lnTo>
                  <a:lnTo>
                    <a:pt x="5" y="26"/>
                  </a:lnTo>
                  <a:lnTo>
                    <a:pt x="7" y="23"/>
                  </a:lnTo>
                  <a:lnTo>
                    <a:pt x="14" y="21"/>
                  </a:lnTo>
                  <a:lnTo>
                    <a:pt x="14" y="19"/>
                  </a:lnTo>
                  <a:lnTo>
                    <a:pt x="16" y="16"/>
                  </a:lnTo>
                  <a:lnTo>
                    <a:pt x="19" y="16"/>
                  </a:lnTo>
                  <a:lnTo>
                    <a:pt x="21" y="14"/>
                  </a:lnTo>
                  <a:lnTo>
                    <a:pt x="26" y="16"/>
                  </a:lnTo>
                  <a:lnTo>
                    <a:pt x="26" y="19"/>
                  </a:lnTo>
                  <a:lnTo>
                    <a:pt x="23" y="23"/>
                  </a:lnTo>
                  <a:lnTo>
                    <a:pt x="30" y="21"/>
                  </a:lnTo>
                  <a:lnTo>
                    <a:pt x="33" y="16"/>
                  </a:lnTo>
                  <a:lnTo>
                    <a:pt x="35" y="16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40" y="9"/>
                  </a:lnTo>
                  <a:lnTo>
                    <a:pt x="42" y="12"/>
                  </a:lnTo>
                  <a:lnTo>
                    <a:pt x="45" y="9"/>
                  </a:lnTo>
                  <a:lnTo>
                    <a:pt x="47" y="9"/>
                  </a:lnTo>
                  <a:lnTo>
                    <a:pt x="47" y="7"/>
                  </a:lnTo>
                  <a:lnTo>
                    <a:pt x="47" y="2"/>
                  </a:lnTo>
                  <a:lnTo>
                    <a:pt x="4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199" name="Freeform 1020"/>
            <p:cNvSpPr>
              <a:spLocks/>
            </p:cNvSpPr>
            <p:nvPr/>
          </p:nvSpPr>
          <p:spPr bwMode="auto">
            <a:xfrm>
              <a:off x="4695" y="2213"/>
              <a:ext cx="6" cy="6"/>
            </a:xfrm>
            <a:custGeom>
              <a:avLst/>
              <a:gdLst>
                <a:gd name="T0" fmla="*/ 0 w 5"/>
                <a:gd name="T1" fmla="*/ 2147483647 h 5"/>
                <a:gd name="T2" fmla="*/ 0 w 5"/>
                <a:gd name="T3" fmla="*/ 0 h 5"/>
                <a:gd name="T4" fmla="*/ 2147483647 w 5"/>
                <a:gd name="T5" fmla="*/ 0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0 w 5"/>
                <a:gd name="T15" fmla="*/ 2147483647 h 5"/>
                <a:gd name="T16" fmla="*/ 0 w 5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00" name="Freeform 1021"/>
            <p:cNvSpPr>
              <a:spLocks/>
            </p:cNvSpPr>
            <p:nvPr/>
          </p:nvSpPr>
          <p:spPr bwMode="auto">
            <a:xfrm>
              <a:off x="4695" y="2213"/>
              <a:ext cx="6" cy="6"/>
            </a:xfrm>
            <a:custGeom>
              <a:avLst/>
              <a:gdLst>
                <a:gd name="T0" fmla="*/ 0 w 5"/>
                <a:gd name="T1" fmla="*/ 2147483647 h 5"/>
                <a:gd name="T2" fmla="*/ 0 w 5"/>
                <a:gd name="T3" fmla="*/ 0 h 5"/>
                <a:gd name="T4" fmla="*/ 2147483647 w 5"/>
                <a:gd name="T5" fmla="*/ 0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0 w 5"/>
                <a:gd name="T15" fmla="*/ 2147483647 h 5"/>
                <a:gd name="T16" fmla="*/ 0 w 5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01" name="Freeform 1022"/>
            <p:cNvSpPr>
              <a:spLocks/>
            </p:cNvSpPr>
            <p:nvPr/>
          </p:nvSpPr>
          <p:spPr bwMode="auto">
            <a:xfrm>
              <a:off x="4681" y="2223"/>
              <a:ext cx="6" cy="4"/>
            </a:xfrm>
            <a:custGeom>
              <a:avLst/>
              <a:gdLst>
                <a:gd name="T0" fmla="*/ 0 w 5"/>
                <a:gd name="T1" fmla="*/ 2147483647 h 3"/>
                <a:gd name="T2" fmla="*/ 0 w 5"/>
                <a:gd name="T3" fmla="*/ 2147483647 h 3"/>
                <a:gd name="T4" fmla="*/ 0 w 5"/>
                <a:gd name="T5" fmla="*/ 0 h 3"/>
                <a:gd name="T6" fmla="*/ 2147483647 w 5"/>
                <a:gd name="T7" fmla="*/ 0 h 3"/>
                <a:gd name="T8" fmla="*/ 2147483647 w 5"/>
                <a:gd name="T9" fmla="*/ 0 h 3"/>
                <a:gd name="T10" fmla="*/ 2147483647 w 5"/>
                <a:gd name="T11" fmla="*/ 2147483647 h 3"/>
                <a:gd name="T12" fmla="*/ 2147483647 w 5"/>
                <a:gd name="T13" fmla="*/ 2147483647 h 3"/>
                <a:gd name="T14" fmla="*/ 0 w 5"/>
                <a:gd name="T15" fmla="*/ 2147483647 h 3"/>
                <a:gd name="T16" fmla="*/ 0 w 5"/>
                <a:gd name="T17" fmla="*/ 2147483647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3"/>
                <a:gd name="T29" fmla="*/ 5 w 5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02" name="Freeform 1023"/>
            <p:cNvSpPr>
              <a:spLocks/>
            </p:cNvSpPr>
            <p:nvPr/>
          </p:nvSpPr>
          <p:spPr bwMode="auto">
            <a:xfrm>
              <a:off x="4681" y="2223"/>
              <a:ext cx="6" cy="4"/>
            </a:xfrm>
            <a:custGeom>
              <a:avLst/>
              <a:gdLst>
                <a:gd name="T0" fmla="*/ 0 w 5"/>
                <a:gd name="T1" fmla="*/ 2147483647 h 3"/>
                <a:gd name="T2" fmla="*/ 0 w 5"/>
                <a:gd name="T3" fmla="*/ 2147483647 h 3"/>
                <a:gd name="T4" fmla="*/ 0 w 5"/>
                <a:gd name="T5" fmla="*/ 0 h 3"/>
                <a:gd name="T6" fmla="*/ 2147483647 w 5"/>
                <a:gd name="T7" fmla="*/ 0 h 3"/>
                <a:gd name="T8" fmla="*/ 2147483647 w 5"/>
                <a:gd name="T9" fmla="*/ 0 h 3"/>
                <a:gd name="T10" fmla="*/ 2147483647 w 5"/>
                <a:gd name="T11" fmla="*/ 2147483647 h 3"/>
                <a:gd name="T12" fmla="*/ 2147483647 w 5"/>
                <a:gd name="T13" fmla="*/ 2147483647 h 3"/>
                <a:gd name="T14" fmla="*/ 0 w 5"/>
                <a:gd name="T15" fmla="*/ 2147483647 h 3"/>
                <a:gd name="T16" fmla="*/ 0 w 5"/>
                <a:gd name="T17" fmla="*/ 2147483647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3"/>
                <a:gd name="T29" fmla="*/ 5 w 5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03" name="Freeform 1024"/>
            <p:cNvSpPr>
              <a:spLocks/>
            </p:cNvSpPr>
            <p:nvPr/>
          </p:nvSpPr>
          <p:spPr bwMode="auto">
            <a:xfrm>
              <a:off x="4662" y="2235"/>
              <a:ext cx="9" cy="4"/>
            </a:xfrm>
            <a:custGeom>
              <a:avLst/>
              <a:gdLst>
                <a:gd name="T0" fmla="*/ 2147483647 w 8"/>
                <a:gd name="T1" fmla="*/ 2147482112 h 4"/>
                <a:gd name="T2" fmla="*/ 0 w 8"/>
                <a:gd name="T3" fmla="*/ 2147482112 h 4"/>
                <a:gd name="T4" fmla="*/ 2147483647 w 8"/>
                <a:gd name="T5" fmla="*/ 2147482112 h 4"/>
                <a:gd name="T6" fmla="*/ 2147483647 w 8"/>
                <a:gd name="T7" fmla="*/ 2147482112 h 4"/>
                <a:gd name="T8" fmla="*/ 2147483647 w 8"/>
                <a:gd name="T9" fmla="*/ 0 h 4"/>
                <a:gd name="T10" fmla="*/ 2147483647 w 8"/>
                <a:gd name="T11" fmla="*/ 2147482112 h 4"/>
                <a:gd name="T12" fmla="*/ 2147483647 w 8"/>
                <a:gd name="T13" fmla="*/ 2147482112 h 4"/>
                <a:gd name="T14" fmla="*/ 2147483647 w 8"/>
                <a:gd name="T15" fmla="*/ 2147482112 h 4"/>
                <a:gd name="T16" fmla="*/ 2147483647 w 8"/>
                <a:gd name="T17" fmla="*/ 2147482112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"/>
                <a:gd name="T28" fmla="*/ 0 h 4"/>
                <a:gd name="T29" fmla="*/ 8 w 8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" h="4">
                  <a:moveTo>
                    <a:pt x="3" y="4"/>
                  </a:moveTo>
                  <a:lnTo>
                    <a:pt x="0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2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04" name="Freeform 1025"/>
            <p:cNvSpPr>
              <a:spLocks/>
            </p:cNvSpPr>
            <p:nvPr/>
          </p:nvSpPr>
          <p:spPr bwMode="auto">
            <a:xfrm>
              <a:off x="4662" y="2235"/>
              <a:ext cx="9" cy="4"/>
            </a:xfrm>
            <a:custGeom>
              <a:avLst/>
              <a:gdLst>
                <a:gd name="T0" fmla="*/ 2147483647 w 8"/>
                <a:gd name="T1" fmla="*/ 2147482112 h 4"/>
                <a:gd name="T2" fmla="*/ 0 w 8"/>
                <a:gd name="T3" fmla="*/ 2147482112 h 4"/>
                <a:gd name="T4" fmla="*/ 2147483647 w 8"/>
                <a:gd name="T5" fmla="*/ 2147482112 h 4"/>
                <a:gd name="T6" fmla="*/ 2147483647 w 8"/>
                <a:gd name="T7" fmla="*/ 2147482112 h 4"/>
                <a:gd name="T8" fmla="*/ 2147483647 w 8"/>
                <a:gd name="T9" fmla="*/ 0 h 4"/>
                <a:gd name="T10" fmla="*/ 2147483647 w 8"/>
                <a:gd name="T11" fmla="*/ 2147482112 h 4"/>
                <a:gd name="T12" fmla="*/ 2147483647 w 8"/>
                <a:gd name="T13" fmla="*/ 2147482112 h 4"/>
                <a:gd name="T14" fmla="*/ 2147483647 w 8"/>
                <a:gd name="T15" fmla="*/ 2147482112 h 4"/>
                <a:gd name="T16" fmla="*/ 2147483647 w 8"/>
                <a:gd name="T17" fmla="*/ 2147482112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"/>
                <a:gd name="T28" fmla="*/ 0 h 4"/>
                <a:gd name="T29" fmla="*/ 8 w 8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" h="4">
                  <a:moveTo>
                    <a:pt x="3" y="4"/>
                  </a:moveTo>
                  <a:lnTo>
                    <a:pt x="0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2"/>
                  </a:lnTo>
                  <a:lnTo>
                    <a:pt x="3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05" name="Freeform 1026"/>
            <p:cNvSpPr>
              <a:spLocks/>
            </p:cNvSpPr>
            <p:nvPr/>
          </p:nvSpPr>
          <p:spPr bwMode="auto">
            <a:xfrm>
              <a:off x="5286" y="2486"/>
              <a:ext cx="9" cy="2"/>
            </a:xfrm>
            <a:custGeom>
              <a:avLst/>
              <a:gdLst>
                <a:gd name="T0" fmla="*/ 2147483647 w 7"/>
                <a:gd name="T1" fmla="*/ 0 h 2"/>
                <a:gd name="T2" fmla="*/ 0 w 7"/>
                <a:gd name="T3" fmla="*/ 0 h 2"/>
                <a:gd name="T4" fmla="*/ 0 w 7"/>
                <a:gd name="T5" fmla="*/ 0 h 2"/>
                <a:gd name="T6" fmla="*/ 2147483647 w 7"/>
                <a:gd name="T7" fmla="*/ 0 h 2"/>
                <a:gd name="T8" fmla="*/ 2147483647 w 7"/>
                <a:gd name="T9" fmla="*/ 0 h 2"/>
                <a:gd name="T10" fmla="*/ 2147483647 w 7"/>
                <a:gd name="T11" fmla="*/ 0 h 2"/>
                <a:gd name="T12" fmla="*/ 2147483647 w 7"/>
                <a:gd name="T13" fmla="*/ 0 h 2"/>
                <a:gd name="T14" fmla="*/ 2147483647 w 7"/>
                <a:gd name="T15" fmla="*/ 2147482112 h 2"/>
                <a:gd name="T16" fmla="*/ 2147483647 w 7"/>
                <a:gd name="T17" fmla="*/ 0 h 2"/>
                <a:gd name="T18" fmla="*/ 2147483647 w 7"/>
                <a:gd name="T19" fmla="*/ 0 h 2"/>
                <a:gd name="T20" fmla="*/ 2147483647 w 7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2"/>
                <a:gd name="T35" fmla="*/ 7 w 7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06" name="Freeform 1027"/>
            <p:cNvSpPr>
              <a:spLocks/>
            </p:cNvSpPr>
            <p:nvPr/>
          </p:nvSpPr>
          <p:spPr bwMode="auto">
            <a:xfrm>
              <a:off x="5286" y="2486"/>
              <a:ext cx="9" cy="2"/>
            </a:xfrm>
            <a:custGeom>
              <a:avLst/>
              <a:gdLst>
                <a:gd name="T0" fmla="*/ 2147483647 w 7"/>
                <a:gd name="T1" fmla="*/ 0 h 2"/>
                <a:gd name="T2" fmla="*/ 0 w 7"/>
                <a:gd name="T3" fmla="*/ 0 h 2"/>
                <a:gd name="T4" fmla="*/ 0 w 7"/>
                <a:gd name="T5" fmla="*/ 0 h 2"/>
                <a:gd name="T6" fmla="*/ 2147483647 w 7"/>
                <a:gd name="T7" fmla="*/ 0 h 2"/>
                <a:gd name="T8" fmla="*/ 2147483647 w 7"/>
                <a:gd name="T9" fmla="*/ 0 h 2"/>
                <a:gd name="T10" fmla="*/ 2147483647 w 7"/>
                <a:gd name="T11" fmla="*/ 0 h 2"/>
                <a:gd name="T12" fmla="*/ 2147483647 w 7"/>
                <a:gd name="T13" fmla="*/ 0 h 2"/>
                <a:gd name="T14" fmla="*/ 2147483647 w 7"/>
                <a:gd name="T15" fmla="*/ 2147482112 h 2"/>
                <a:gd name="T16" fmla="*/ 2147483647 w 7"/>
                <a:gd name="T17" fmla="*/ 0 h 2"/>
                <a:gd name="T18" fmla="*/ 2147483647 w 7"/>
                <a:gd name="T19" fmla="*/ 0 h 2"/>
                <a:gd name="T20" fmla="*/ 2147483647 w 7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2"/>
                <a:gd name="T35" fmla="*/ 7 w 7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4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07" name="Freeform 1028"/>
            <p:cNvSpPr>
              <a:spLocks/>
            </p:cNvSpPr>
            <p:nvPr/>
          </p:nvSpPr>
          <p:spPr bwMode="auto">
            <a:xfrm>
              <a:off x="5379" y="3062"/>
              <a:ext cx="6" cy="5"/>
            </a:xfrm>
            <a:custGeom>
              <a:avLst/>
              <a:gdLst>
                <a:gd name="T0" fmla="*/ 2147483647 w 5"/>
                <a:gd name="T1" fmla="*/ 0 h 4"/>
                <a:gd name="T2" fmla="*/ 2147483647 w 5"/>
                <a:gd name="T3" fmla="*/ 0 h 4"/>
                <a:gd name="T4" fmla="*/ 2147483647 w 5"/>
                <a:gd name="T5" fmla="*/ 2147483647 h 4"/>
                <a:gd name="T6" fmla="*/ 2147483647 w 5"/>
                <a:gd name="T7" fmla="*/ 2147483647 h 4"/>
                <a:gd name="T8" fmla="*/ 2147483647 w 5"/>
                <a:gd name="T9" fmla="*/ 2147483647 h 4"/>
                <a:gd name="T10" fmla="*/ 2147483647 w 5"/>
                <a:gd name="T11" fmla="*/ 2147483647 h 4"/>
                <a:gd name="T12" fmla="*/ 2147483647 w 5"/>
                <a:gd name="T13" fmla="*/ 2147483647 h 4"/>
                <a:gd name="T14" fmla="*/ 2147483647 w 5"/>
                <a:gd name="T15" fmla="*/ 2147483647 h 4"/>
                <a:gd name="T16" fmla="*/ 2147483647 w 5"/>
                <a:gd name="T17" fmla="*/ 2147483647 h 4"/>
                <a:gd name="T18" fmla="*/ 2147483647 w 5"/>
                <a:gd name="T19" fmla="*/ 2147483647 h 4"/>
                <a:gd name="T20" fmla="*/ 0 w 5"/>
                <a:gd name="T21" fmla="*/ 2147483647 h 4"/>
                <a:gd name="T22" fmla="*/ 0 w 5"/>
                <a:gd name="T23" fmla="*/ 2147483647 h 4"/>
                <a:gd name="T24" fmla="*/ 0 w 5"/>
                <a:gd name="T25" fmla="*/ 2147483647 h 4"/>
                <a:gd name="T26" fmla="*/ 0 w 5"/>
                <a:gd name="T27" fmla="*/ 2147483647 h 4"/>
                <a:gd name="T28" fmla="*/ 2147483647 w 5"/>
                <a:gd name="T29" fmla="*/ 0 h 4"/>
                <a:gd name="T30" fmla="*/ 2147483647 w 5"/>
                <a:gd name="T31" fmla="*/ 0 h 4"/>
                <a:gd name="T32" fmla="*/ 2147483647 w 5"/>
                <a:gd name="T33" fmla="*/ 0 h 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"/>
                <a:gd name="T52" fmla="*/ 0 h 4"/>
                <a:gd name="T53" fmla="*/ 5 w 5"/>
                <a:gd name="T54" fmla="*/ 4 h 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" h="4">
                  <a:moveTo>
                    <a:pt x="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08" name="Freeform 1029"/>
            <p:cNvSpPr>
              <a:spLocks/>
            </p:cNvSpPr>
            <p:nvPr/>
          </p:nvSpPr>
          <p:spPr bwMode="auto">
            <a:xfrm>
              <a:off x="5379" y="3062"/>
              <a:ext cx="6" cy="5"/>
            </a:xfrm>
            <a:custGeom>
              <a:avLst/>
              <a:gdLst>
                <a:gd name="T0" fmla="*/ 2147483647 w 5"/>
                <a:gd name="T1" fmla="*/ 0 h 4"/>
                <a:gd name="T2" fmla="*/ 2147483647 w 5"/>
                <a:gd name="T3" fmla="*/ 0 h 4"/>
                <a:gd name="T4" fmla="*/ 2147483647 w 5"/>
                <a:gd name="T5" fmla="*/ 2147483647 h 4"/>
                <a:gd name="T6" fmla="*/ 2147483647 w 5"/>
                <a:gd name="T7" fmla="*/ 2147483647 h 4"/>
                <a:gd name="T8" fmla="*/ 2147483647 w 5"/>
                <a:gd name="T9" fmla="*/ 2147483647 h 4"/>
                <a:gd name="T10" fmla="*/ 2147483647 w 5"/>
                <a:gd name="T11" fmla="*/ 2147483647 h 4"/>
                <a:gd name="T12" fmla="*/ 2147483647 w 5"/>
                <a:gd name="T13" fmla="*/ 2147483647 h 4"/>
                <a:gd name="T14" fmla="*/ 2147483647 w 5"/>
                <a:gd name="T15" fmla="*/ 2147483647 h 4"/>
                <a:gd name="T16" fmla="*/ 2147483647 w 5"/>
                <a:gd name="T17" fmla="*/ 2147483647 h 4"/>
                <a:gd name="T18" fmla="*/ 2147483647 w 5"/>
                <a:gd name="T19" fmla="*/ 2147483647 h 4"/>
                <a:gd name="T20" fmla="*/ 0 w 5"/>
                <a:gd name="T21" fmla="*/ 2147483647 h 4"/>
                <a:gd name="T22" fmla="*/ 0 w 5"/>
                <a:gd name="T23" fmla="*/ 2147483647 h 4"/>
                <a:gd name="T24" fmla="*/ 0 w 5"/>
                <a:gd name="T25" fmla="*/ 2147483647 h 4"/>
                <a:gd name="T26" fmla="*/ 0 w 5"/>
                <a:gd name="T27" fmla="*/ 2147483647 h 4"/>
                <a:gd name="T28" fmla="*/ 2147483647 w 5"/>
                <a:gd name="T29" fmla="*/ 0 h 4"/>
                <a:gd name="T30" fmla="*/ 2147483647 w 5"/>
                <a:gd name="T31" fmla="*/ 0 h 4"/>
                <a:gd name="T32" fmla="*/ 2147483647 w 5"/>
                <a:gd name="T33" fmla="*/ 0 h 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"/>
                <a:gd name="T52" fmla="*/ 0 h 4"/>
                <a:gd name="T53" fmla="*/ 5 w 5"/>
                <a:gd name="T54" fmla="*/ 4 h 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" h="4">
                  <a:moveTo>
                    <a:pt x="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09" name="Freeform 1030"/>
            <p:cNvSpPr>
              <a:spLocks/>
            </p:cNvSpPr>
            <p:nvPr/>
          </p:nvSpPr>
          <p:spPr bwMode="auto">
            <a:xfrm>
              <a:off x="5404" y="3006"/>
              <a:ext cx="11" cy="7"/>
            </a:xfrm>
            <a:custGeom>
              <a:avLst/>
              <a:gdLst>
                <a:gd name="T0" fmla="*/ 2147483647 w 10"/>
                <a:gd name="T1" fmla="*/ 0 h 7"/>
                <a:gd name="T2" fmla="*/ 2147483647 w 10"/>
                <a:gd name="T3" fmla="*/ 0 h 7"/>
                <a:gd name="T4" fmla="*/ 2147483647 w 10"/>
                <a:gd name="T5" fmla="*/ 0 h 7"/>
                <a:gd name="T6" fmla="*/ 2147483647 w 10"/>
                <a:gd name="T7" fmla="*/ 2147482551 h 7"/>
                <a:gd name="T8" fmla="*/ 2147483647 w 10"/>
                <a:gd name="T9" fmla="*/ 2147482551 h 7"/>
                <a:gd name="T10" fmla="*/ 2147483647 w 10"/>
                <a:gd name="T11" fmla="*/ 2147482551 h 7"/>
                <a:gd name="T12" fmla="*/ 2147483647 w 10"/>
                <a:gd name="T13" fmla="*/ 2147482551 h 7"/>
                <a:gd name="T14" fmla="*/ 2147483647 w 10"/>
                <a:gd name="T15" fmla="*/ 2147482551 h 7"/>
                <a:gd name="T16" fmla="*/ 2147483647 w 10"/>
                <a:gd name="T17" fmla="*/ 2147482551 h 7"/>
                <a:gd name="T18" fmla="*/ 2147483647 w 10"/>
                <a:gd name="T19" fmla="*/ 2147482551 h 7"/>
                <a:gd name="T20" fmla="*/ 2147483647 w 10"/>
                <a:gd name="T21" fmla="*/ 2147482551 h 7"/>
                <a:gd name="T22" fmla="*/ 2147483647 w 10"/>
                <a:gd name="T23" fmla="*/ 2147482551 h 7"/>
                <a:gd name="T24" fmla="*/ 2147483647 w 10"/>
                <a:gd name="T25" fmla="*/ 2147482551 h 7"/>
                <a:gd name="T26" fmla="*/ 2147483647 w 10"/>
                <a:gd name="T27" fmla="*/ 2147482551 h 7"/>
                <a:gd name="T28" fmla="*/ 0 w 10"/>
                <a:gd name="T29" fmla="*/ 2147482551 h 7"/>
                <a:gd name="T30" fmla="*/ 0 w 10"/>
                <a:gd name="T31" fmla="*/ 2147482551 h 7"/>
                <a:gd name="T32" fmla="*/ 0 w 10"/>
                <a:gd name="T33" fmla="*/ 2147482551 h 7"/>
                <a:gd name="T34" fmla="*/ 2147483647 w 10"/>
                <a:gd name="T35" fmla="*/ 2147482551 h 7"/>
                <a:gd name="T36" fmla="*/ 2147483647 w 10"/>
                <a:gd name="T37" fmla="*/ 2147482551 h 7"/>
                <a:gd name="T38" fmla="*/ 2147483647 w 10"/>
                <a:gd name="T39" fmla="*/ 0 h 7"/>
                <a:gd name="T40" fmla="*/ 2147483647 w 10"/>
                <a:gd name="T41" fmla="*/ 0 h 7"/>
                <a:gd name="T42" fmla="*/ 2147483647 w 10"/>
                <a:gd name="T43" fmla="*/ 0 h 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"/>
                <a:gd name="T67" fmla="*/ 0 h 7"/>
                <a:gd name="T68" fmla="*/ 10 w 10"/>
                <a:gd name="T69" fmla="*/ 7 h 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" h="7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10" name="Freeform 1031"/>
            <p:cNvSpPr>
              <a:spLocks/>
            </p:cNvSpPr>
            <p:nvPr/>
          </p:nvSpPr>
          <p:spPr bwMode="auto">
            <a:xfrm>
              <a:off x="5404" y="3006"/>
              <a:ext cx="11" cy="7"/>
            </a:xfrm>
            <a:custGeom>
              <a:avLst/>
              <a:gdLst>
                <a:gd name="T0" fmla="*/ 2147483647 w 10"/>
                <a:gd name="T1" fmla="*/ 0 h 7"/>
                <a:gd name="T2" fmla="*/ 2147483647 w 10"/>
                <a:gd name="T3" fmla="*/ 0 h 7"/>
                <a:gd name="T4" fmla="*/ 2147483647 w 10"/>
                <a:gd name="T5" fmla="*/ 0 h 7"/>
                <a:gd name="T6" fmla="*/ 2147483647 w 10"/>
                <a:gd name="T7" fmla="*/ 2147482551 h 7"/>
                <a:gd name="T8" fmla="*/ 2147483647 w 10"/>
                <a:gd name="T9" fmla="*/ 2147482551 h 7"/>
                <a:gd name="T10" fmla="*/ 2147483647 w 10"/>
                <a:gd name="T11" fmla="*/ 2147482551 h 7"/>
                <a:gd name="T12" fmla="*/ 2147483647 w 10"/>
                <a:gd name="T13" fmla="*/ 2147482551 h 7"/>
                <a:gd name="T14" fmla="*/ 2147483647 w 10"/>
                <a:gd name="T15" fmla="*/ 2147482551 h 7"/>
                <a:gd name="T16" fmla="*/ 2147483647 w 10"/>
                <a:gd name="T17" fmla="*/ 2147482551 h 7"/>
                <a:gd name="T18" fmla="*/ 2147483647 w 10"/>
                <a:gd name="T19" fmla="*/ 2147482551 h 7"/>
                <a:gd name="T20" fmla="*/ 2147483647 w 10"/>
                <a:gd name="T21" fmla="*/ 2147482551 h 7"/>
                <a:gd name="T22" fmla="*/ 2147483647 w 10"/>
                <a:gd name="T23" fmla="*/ 2147482551 h 7"/>
                <a:gd name="T24" fmla="*/ 2147483647 w 10"/>
                <a:gd name="T25" fmla="*/ 2147482551 h 7"/>
                <a:gd name="T26" fmla="*/ 2147483647 w 10"/>
                <a:gd name="T27" fmla="*/ 2147482551 h 7"/>
                <a:gd name="T28" fmla="*/ 0 w 10"/>
                <a:gd name="T29" fmla="*/ 2147482551 h 7"/>
                <a:gd name="T30" fmla="*/ 0 w 10"/>
                <a:gd name="T31" fmla="*/ 2147482551 h 7"/>
                <a:gd name="T32" fmla="*/ 0 w 10"/>
                <a:gd name="T33" fmla="*/ 2147482551 h 7"/>
                <a:gd name="T34" fmla="*/ 2147483647 w 10"/>
                <a:gd name="T35" fmla="*/ 2147482551 h 7"/>
                <a:gd name="T36" fmla="*/ 2147483647 w 10"/>
                <a:gd name="T37" fmla="*/ 2147482551 h 7"/>
                <a:gd name="T38" fmla="*/ 2147483647 w 10"/>
                <a:gd name="T39" fmla="*/ 0 h 7"/>
                <a:gd name="T40" fmla="*/ 2147483647 w 10"/>
                <a:gd name="T41" fmla="*/ 0 h 7"/>
                <a:gd name="T42" fmla="*/ 2147483647 w 10"/>
                <a:gd name="T43" fmla="*/ 0 h 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"/>
                <a:gd name="T67" fmla="*/ 0 h 7"/>
                <a:gd name="T68" fmla="*/ 10 w 10"/>
                <a:gd name="T69" fmla="*/ 7 h 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" h="7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11" name="Freeform 1032"/>
            <p:cNvSpPr>
              <a:spLocks/>
            </p:cNvSpPr>
            <p:nvPr/>
          </p:nvSpPr>
          <p:spPr bwMode="auto">
            <a:xfrm>
              <a:off x="5387" y="2908"/>
              <a:ext cx="122" cy="92"/>
            </a:xfrm>
            <a:custGeom>
              <a:avLst/>
              <a:gdLst>
                <a:gd name="T0" fmla="*/ 2147483647 w 104"/>
                <a:gd name="T1" fmla="*/ 2147483647 h 83"/>
                <a:gd name="T2" fmla="*/ 2147483647 w 104"/>
                <a:gd name="T3" fmla="*/ 0 h 83"/>
                <a:gd name="T4" fmla="*/ 2147483647 w 104"/>
                <a:gd name="T5" fmla="*/ 2147483647 h 83"/>
                <a:gd name="T6" fmla="*/ 2147483647 w 104"/>
                <a:gd name="T7" fmla="*/ 2147483647 h 83"/>
                <a:gd name="T8" fmla="*/ 2147483647 w 104"/>
                <a:gd name="T9" fmla="*/ 2147483647 h 83"/>
                <a:gd name="T10" fmla="*/ 2147483647 w 104"/>
                <a:gd name="T11" fmla="*/ 2147483647 h 83"/>
                <a:gd name="T12" fmla="*/ 2147483647 w 104"/>
                <a:gd name="T13" fmla="*/ 2147483647 h 83"/>
                <a:gd name="T14" fmla="*/ 2147483647 w 104"/>
                <a:gd name="T15" fmla="*/ 2147483647 h 83"/>
                <a:gd name="T16" fmla="*/ 2147483647 w 104"/>
                <a:gd name="T17" fmla="*/ 2147483647 h 83"/>
                <a:gd name="T18" fmla="*/ 2147483647 w 104"/>
                <a:gd name="T19" fmla="*/ 2147483647 h 83"/>
                <a:gd name="T20" fmla="*/ 2147483647 w 104"/>
                <a:gd name="T21" fmla="*/ 2147483647 h 83"/>
                <a:gd name="T22" fmla="*/ 2147483647 w 104"/>
                <a:gd name="T23" fmla="*/ 2147483647 h 83"/>
                <a:gd name="T24" fmla="*/ 2147483647 w 104"/>
                <a:gd name="T25" fmla="*/ 2147483647 h 83"/>
                <a:gd name="T26" fmla="*/ 2147483647 w 104"/>
                <a:gd name="T27" fmla="*/ 2147483647 h 83"/>
                <a:gd name="T28" fmla="*/ 2147483647 w 104"/>
                <a:gd name="T29" fmla="*/ 2147483647 h 83"/>
                <a:gd name="T30" fmla="*/ 2147483647 w 104"/>
                <a:gd name="T31" fmla="*/ 2147483647 h 83"/>
                <a:gd name="T32" fmla="*/ 2147483647 w 104"/>
                <a:gd name="T33" fmla="*/ 2147483647 h 83"/>
                <a:gd name="T34" fmla="*/ 2147483647 w 104"/>
                <a:gd name="T35" fmla="*/ 2147483647 h 83"/>
                <a:gd name="T36" fmla="*/ 2147483647 w 104"/>
                <a:gd name="T37" fmla="*/ 2147483647 h 83"/>
                <a:gd name="T38" fmla="*/ 2147483647 w 104"/>
                <a:gd name="T39" fmla="*/ 2147483647 h 83"/>
                <a:gd name="T40" fmla="*/ 2147483647 w 104"/>
                <a:gd name="T41" fmla="*/ 2147483647 h 83"/>
                <a:gd name="T42" fmla="*/ 2147483647 w 104"/>
                <a:gd name="T43" fmla="*/ 2147483647 h 83"/>
                <a:gd name="T44" fmla="*/ 2147483647 w 104"/>
                <a:gd name="T45" fmla="*/ 2147483647 h 83"/>
                <a:gd name="T46" fmla="*/ 2147483647 w 104"/>
                <a:gd name="T47" fmla="*/ 2147483647 h 83"/>
                <a:gd name="T48" fmla="*/ 2147483647 w 104"/>
                <a:gd name="T49" fmla="*/ 2147483647 h 83"/>
                <a:gd name="T50" fmla="*/ 2147483647 w 104"/>
                <a:gd name="T51" fmla="*/ 2147483647 h 83"/>
                <a:gd name="T52" fmla="*/ 2147483647 w 104"/>
                <a:gd name="T53" fmla="*/ 2147483647 h 83"/>
                <a:gd name="T54" fmla="*/ 2147483647 w 104"/>
                <a:gd name="T55" fmla="*/ 2147483647 h 83"/>
                <a:gd name="T56" fmla="*/ 2147483647 w 104"/>
                <a:gd name="T57" fmla="*/ 2147483647 h 83"/>
                <a:gd name="T58" fmla="*/ 2147483647 w 104"/>
                <a:gd name="T59" fmla="*/ 2147483647 h 83"/>
                <a:gd name="T60" fmla="*/ 2147483647 w 104"/>
                <a:gd name="T61" fmla="*/ 2147483647 h 83"/>
                <a:gd name="T62" fmla="*/ 2147483647 w 104"/>
                <a:gd name="T63" fmla="*/ 2147483647 h 83"/>
                <a:gd name="T64" fmla="*/ 2147483647 w 104"/>
                <a:gd name="T65" fmla="*/ 2147483647 h 83"/>
                <a:gd name="T66" fmla="*/ 2147483647 w 104"/>
                <a:gd name="T67" fmla="*/ 2147483647 h 83"/>
                <a:gd name="T68" fmla="*/ 2147483647 w 104"/>
                <a:gd name="T69" fmla="*/ 2147483647 h 83"/>
                <a:gd name="T70" fmla="*/ 2147483647 w 104"/>
                <a:gd name="T71" fmla="*/ 2147483647 h 83"/>
                <a:gd name="T72" fmla="*/ 2147483647 w 104"/>
                <a:gd name="T73" fmla="*/ 2147483647 h 83"/>
                <a:gd name="T74" fmla="*/ 2147483647 w 104"/>
                <a:gd name="T75" fmla="*/ 2147483647 h 83"/>
                <a:gd name="T76" fmla="*/ 2147483647 w 104"/>
                <a:gd name="T77" fmla="*/ 2147483647 h 83"/>
                <a:gd name="T78" fmla="*/ 2147483647 w 104"/>
                <a:gd name="T79" fmla="*/ 2147483647 h 83"/>
                <a:gd name="T80" fmla="*/ 2147483647 w 104"/>
                <a:gd name="T81" fmla="*/ 2147483647 h 83"/>
                <a:gd name="T82" fmla="*/ 2147483647 w 104"/>
                <a:gd name="T83" fmla="*/ 2147483647 h 83"/>
                <a:gd name="T84" fmla="*/ 2147483647 w 104"/>
                <a:gd name="T85" fmla="*/ 2147483647 h 83"/>
                <a:gd name="T86" fmla="*/ 2147483647 w 104"/>
                <a:gd name="T87" fmla="*/ 2147483647 h 83"/>
                <a:gd name="T88" fmla="*/ 2147483647 w 104"/>
                <a:gd name="T89" fmla="*/ 2147483647 h 83"/>
                <a:gd name="T90" fmla="*/ 2147483647 w 104"/>
                <a:gd name="T91" fmla="*/ 2147483647 h 83"/>
                <a:gd name="T92" fmla="*/ 2147483647 w 104"/>
                <a:gd name="T93" fmla="*/ 2147483647 h 83"/>
                <a:gd name="T94" fmla="*/ 2147483647 w 104"/>
                <a:gd name="T95" fmla="*/ 2147483647 h 83"/>
                <a:gd name="T96" fmla="*/ 2147483647 w 104"/>
                <a:gd name="T97" fmla="*/ 2147483647 h 8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4"/>
                <a:gd name="T148" fmla="*/ 0 h 83"/>
                <a:gd name="T149" fmla="*/ 104 w 104"/>
                <a:gd name="T150" fmla="*/ 83 h 8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4" h="83">
                  <a:moveTo>
                    <a:pt x="76" y="7"/>
                  </a:moveTo>
                  <a:lnTo>
                    <a:pt x="76" y="7"/>
                  </a:lnTo>
                  <a:lnTo>
                    <a:pt x="76" y="5"/>
                  </a:lnTo>
                  <a:lnTo>
                    <a:pt x="78" y="2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3" y="2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7" y="7"/>
                  </a:lnTo>
                  <a:lnTo>
                    <a:pt x="90" y="9"/>
                  </a:lnTo>
                  <a:lnTo>
                    <a:pt x="95" y="7"/>
                  </a:lnTo>
                  <a:lnTo>
                    <a:pt x="97" y="7"/>
                  </a:lnTo>
                  <a:lnTo>
                    <a:pt x="99" y="5"/>
                  </a:lnTo>
                  <a:lnTo>
                    <a:pt x="99" y="7"/>
                  </a:lnTo>
                  <a:lnTo>
                    <a:pt x="99" y="9"/>
                  </a:lnTo>
                  <a:lnTo>
                    <a:pt x="102" y="9"/>
                  </a:lnTo>
                  <a:lnTo>
                    <a:pt x="99" y="7"/>
                  </a:lnTo>
                  <a:lnTo>
                    <a:pt x="102" y="7"/>
                  </a:lnTo>
                  <a:lnTo>
                    <a:pt x="102" y="5"/>
                  </a:lnTo>
                  <a:lnTo>
                    <a:pt x="104" y="7"/>
                  </a:lnTo>
                  <a:lnTo>
                    <a:pt x="102" y="9"/>
                  </a:lnTo>
                  <a:lnTo>
                    <a:pt x="104" y="9"/>
                  </a:lnTo>
                  <a:lnTo>
                    <a:pt x="102" y="12"/>
                  </a:lnTo>
                  <a:lnTo>
                    <a:pt x="104" y="17"/>
                  </a:lnTo>
                  <a:lnTo>
                    <a:pt x="102" y="19"/>
                  </a:lnTo>
                  <a:lnTo>
                    <a:pt x="102" y="21"/>
                  </a:lnTo>
                  <a:lnTo>
                    <a:pt x="99" y="21"/>
                  </a:lnTo>
                  <a:lnTo>
                    <a:pt x="97" y="24"/>
                  </a:lnTo>
                  <a:lnTo>
                    <a:pt x="95" y="26"/>
                  </a:lnTo>
                  <a:lnTo>
                    <a:pt x="92" y="31"/>
                  </a:lnTo>
                  <a:lnTo>
                    <a:pt x="90" y="31"/>
                  </a:lnTo>
                  <a:lnTo>
                    <a:pt x="90" y="33"/>
                  </a:lnTo>
                  <a:lnTo>
                    <a:pt x="85" y="33"/>
                  </a:lnTo>
                  <a:lnTo>
                    <a:pt x="85" y="35"/>
                  </a:lnTo>
                  <a:lnTo>
                    <a:pt x="85" y="40"/>
                  </a:lnTo>
                  <a:lnTo>
                    <a:pt x="87" y="43"/>
                  </a:lnTo>
                  <a:lnTo>
                    <a:pt x="90" y="45"/>
                  </a:lnTo>
                  <a:lnTo>
                    <a:pt x="87" y="45"/>
                  </a:lnTo>
                  <a:lnTo>
                    <a:pt x="87" y="43"/>
                  </a:lnTo>
                  <a:lnTo>
                    <a:pt x="87" y="45"/>
                  </a:lnTo>
                  <a:lnTo>
                    <a:pt x="83" y="43"/>
                  </a:lnTo>
                  <a:lnTo>
                    <a:pt x="80" y="43"/>
                  </a:lnTo>
                  <a:lnTo>
                    <a:pt x="80" y="45"/>
                  </a:lnTo>
                  <a:lnTo>
                    <a:pt x="78" y="45"/>
                  </a:lnTo>
                  <a:lnTo>
                    <a:pt x="76" y="45"/>
                  </a:lnTo>
                  <a:lnTo>
                    <a:pt x="73" y="47"/>
                  </a:lnTo>
                  <a:lnTo>
                    <a:pt x="71" y="47"/>
                  </a:lnTo>
                  <a:lnTo>
                    <a:pt x="69" y="47"/>
                  </a:lnTo>
                  <a:lnTo>
                    <a:pt x="66" y="50"/>
                  </a:lnTo>
                  <a:lnTo>
                    <a:pt x="66" y="52"/>
                  </a:lnTo>
                  <a:lnTo>
                    <a:pt x="64" y="54"/>
                  </a:lnTo>
                  <a:lnTo>
                    <a:pt x="64" y="57"/>
                  </a:lnTo>
                  <a:lnTo>
                    <a:pt x="64" y="59"/>
                  </a:lnTo>
                  <a:lnTo>
                    <a:pt x="61" y="61"/>
                  </a:lnTo>
                  <a:lnTo>
                    <a:pt x="61" y="64"/>
                  </a:lnTo>
                  <a:lnTo>
                    <a:pt x="61" y="66"/>
                  </a:lnTo>
                  <a:lnTo>
                    <a:pt x="59" y="69"/>
                  </a:lnTo>
                  <a:lnTo>
                    <a:pt x="57" y="69"/>
                  </a:lnTo>
                  <a:lnTo>
                    <a:pt x="57" y="71"/>
                  </a:lnTo>
                  <a:lnTo>
                    <a:pt x="57" y="73"/>
                  </a:lnTo>
                  <a:lnTo>
                    <a:pt x="54" y="73"/>
                  </a:lnTo>
                  <a:lnTo>
                    <a:pt x="52" y="73"/>
                  </a:lnTo>
                  <a:lnTo>
                    <a:pt x="50" y="76"/>
                  </a:lnTo>
                  <a:lnTo>
                    <a:pt x="47" y="78"/>
                  </a:lnTo>
                  <a:lnTo>
                    <a:pt x="45" y="78"/>
                  </a:lnTo>
                  <a:lnTo>
                    <a:pt x="45" y="80"/>
                  </a:lnTo>
                  <a:lnTo>
                    <a:pt x="43" y="80"/>
                  </a:lnTo>
                  <a:lnTo>
                    <a:pt x="38" y="80"/>
                  </a:lnTo>
                  <a:lnTo>
                    <a:pt x="33" y="83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28" y="80"/>
                  </a:lnTo>
                  <a:lnTo>
                    <a:pt x="26" y="80"/>
                  </a:lnTo>
                  <a:lnTo>
                    <a:pt x="26" y="78"/>
                  </a:lnTo>
                  <a:lnTo>
                    <a:pt x="24" y="78"/>
                  </a:lnTo>
                  <a:lnTo>
                    <a:pt x="19" y="78"/>
                  </a:lnTo>
                  <a:lnTo>
                    <a:pt x="17" y="76"/>
                  </a:lnTo>
                  <a:lnTo>
                    <a:pt x="14" y="76"/>
                  </a:lnTo>
                  <a:lnTo>
                    <a:pt x="12" y="76"/>
                  </a:lnTo>
                  <a:lnTo>
                    <a:pt x="10" y="76"/>
                  </a:lnTo>
                  <a:lnTo>
                    <a:pt x="5" y="76"/>
                  </a:lnTo>
                  <a:lnTo>
                    <a:pt x="2" y="76"/>
                  </a:lnTo>
                  <a:lnTo>
                    <a:pt x="5" y="73"/>
                  </a:lnTo>
                  <a:lnTo>
                    <a:pt x="7" y="71"/>
                  </a:lnTo>
                  <a:lnTo>
                    <a:pt x="5" y="73"/>
                  </a:lnTo>
                  <a:lnTo>
                    <a:pt x="2" y="73"/>
                  </a:lnTo>
                  <a:lnTo>
                    <a:pt x="5" y="71"/>
                  </a:lnTo>
                  <a:lnTo>
                    <a:pt x="2" y="71"/>
                  </a:lnTo>
                  <a:lnTo>
                    <a:pt x="2" y="73"/>
                  </a:lnTo>
                  <a:lnTo>
                    <a:pt x="0" y="71"/>
                  </a:lnTo>
                  <a:lnTo>
                    <a:pt x="2" y="71"/>
                  </a:lnTo>
                  <a:lnTo>
                    <a:pt x="5" y="69"/>
                  </a:lnTo>
                  <a:lnTo>
                    <a:pt x="7" y="69"/>
                  </a:lnTo>
                  <a:lnTo>
                    <a:pt x="5" y="69"/>
                  </a:lnTo>
                  <a:lnTo>
                    <a:pt x="7" y="69"/>
                  </a:lnTo>
                  <a:lnTo>
                    <a:pt x="7" y="66"/>
                  </a:lnTo>
                  <a:lnTo>
                    <a:pt x="5" y="66"/>
                  </a:lnTo>
                  <a:lnTo>
                    <a:pt x="7" y="64"/>
                  </a:lnTo>
                  <a:lnTo>
                    <a:pt x="5" y="64"/>
                  </a:lnTo>
                  <a:lnTo>
                    <a:pt x="7" y="64"/>
                  </a:lnTo>
                  <a:lnTo>
                    <a:pt x="10" y="64"/>
                  </a:lnTo>
                  <a:lnTo>
                    <a:pt x="7" y="61"/>
                  </a:lnTo>
                  <a:lnTo>
                    <a:pt x="10" y="59"/>
                  </a:lnTo>
                  <a:lnTo>
                    <a:pt x="12" y="57"/>
                  </a:lnTo>
                  <a:lnTo>
                    <a:pt x="12" y="59"/>
                  </a:lnTo>
                  <a:lnTo>
                    <a:pt x="14" y="59"/>
                  </a:lnTo>
                  <a:lnTo>
                    <a:pt x="14" y="57"/>
                  </a:lnTo>
                  <a:lnTo>
                    <a:pt x="17" y="54"/>
                  </a:lnTo>
                  <a:lnTo>
                    <a:pt x="19" y="52"/>
                  </a:lnTo>
                  <a:lnTo>
                    <a:pt x="21" y="50"/>
                  </a:lnTo>
                  <a:lnTo>
                    <a:pt x="24" y="47"/>
                  </a:lnTo>
                  <a:lnTo>
                    <a:pt x="26" y="45"/>
                  </a:lnTo>
                  <a:lnTo>
                    <a:pt x="28" y="45"/>
                  </a:lnTo>
                  <a:lnTo>
                    <a:pt x="31" y="45"/>
                  </a:lnTo>
                  <a:lnTo>
                    <a:pt x="33" y="45"/>
                  </a:lnTo>
                  <a:lnTo>
                    <a:pt x="36" y="45"/>
                  </a:lnTo>
                  <a:lnTo>
                    <a:pt x="38" y="43"/>
                  </a:lnTo>
                  <a:lnTo>
                    <a:pt x="43" y="40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2" y="33"/>
                  </a:lnTo>
                  <a:lnTo>
                    <a:pt x="54" y="33"/>
                  </a:lnTo>
                  <a:lnTo>
                    <a:pt x="59" y="31"/>
                  </a:lnTo>
                  <a:lnTo>
                    <a:pt x="64" y="26"/>
                  </a:lnTo>
                  <a:lnTo>
                    <a:pt x="64" y="24"/>
                  </a:lnTo>
                  <a:lnTo>
                    <a:pt x="66" y="19"/>
                  </a:lnTo>
                  <a:lnTo>
                    <a:pt x="66" y="17"/>
                  </a:lnTo>
                  <a:lnTo>
                    <a:pt x="71" y="14"/>
                  </a:lnTo>
                  <a:lnTo>
                    <a:pt x="73" y="14"/>
                  </a:lnTo>
                  <a:lnTo>
                    <a:pt x="76" y="12"/>
                  </a:lnTo>
                  <a:lnTo>
                    <a:pt x="76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12" name="Freeform 1033"/>
            <p:cNvSpPr>
              <a:spLocks/>
            </p:cNvSpPr>
            <p:nvPr/>
          </p:nvSpPr>
          <p:spPr bwMode="auto">
            <a:xfrm>
              <a:off x="5387" y="2908"/>
              <a:ext cx="122" cy="92"/>
            </a:xfrm>
            <a:custGeom>
              <a:avLst/>
              <a:gdLst>
                <a:gd name="T0" fmla="*/ 2147483647 w 104"/>
                <a:gd name="T1" fmla="*/ 2147483647 h 83"/>
                <a:gd name="T2" fmla="*/ 2147483647 w 104"/>
                <a:gd name="T3" fmla="*/ 0 h 83"/>
                <a:gd name="T4" fmla="*/ 2147483647 w 104"/>
                <a:gd name="T5" fmla="*/ 2147483647 h 83"/>
                <a:gd name="T6" fmla="*/ 2147483647 w 104"/>
                <a:gd name="T7" fmla="*/ 2147483647 h 83"/>
                <a:gd name="T8" fmla="*/ 2147483647 w 104"/>
                <a:gd name="T9" fmla="*/ 2147483647 h 83"/>
                <a:gd name="T10" fmla="*/ 2147483647 w 104"/>
                <a:gd name="T11" fmla="*/ 2147483647 h 83"/>
                <a:gd name="T12" fmla="*/ 2147483647 w 104"/>
                <a:gd name="T13" fmla="*/ 2147483647 h 83"/>
                <a:gd name="T14" fmla="*/ 2147483647 w 104"/>
                <a:gd name="T15" fmla="*/ 2147483647 h 83"/>
                <a:gd name="T16" fmla="*/ 2147483647 w 104"/>
                <a:gd name="T17" fmla="*/ 2147483647 h 83"/>
                <a:gd name="T18" fmla="*/ 2147483647 w 104"/>
                <a:gd name="T19" fmla="*/ 2147483647 h 83"/>
                <a:gd name="T20" fmla="*/ 2147483647 w 104"/>
                <a:gd name="T21" fmla="*/ 2147483647 h 83"/>
                <a:gd name="T22" fmla="*/ 2147483647 w 104"/>
                <a:gd name="T23" fmla="*/ 2147483647 h 83"/>
                <a:gd name="T24" fmla="*/ 2147483647 w 104"/>
                <a:gd name="T25" fmla="*/ 2147483647 h 83"/>
                <a:gd name="T26" fmla="*/ 2147483647 w 104"/>
                <a:gd name="T27" fmla="*/ 2147483647 h 83"/>
                <a:gd name="T28" fmla="*/ 2147483647 w 104"/>
                <a:gd name="T29" fmla="*/ 2147483647 h 83"/>
                <a:gd name="T30" fmla="*/ 2147483647 w 104"/>
                <a:gd name="T31" fmla="*/ 2147483647 h 83"/>
                <a:gd name="T32" fmla="*/ 2147483647 w 104"/>
                <a:gd name="T33" fmla="*/ 2147483647 h 83"/>
                <a:gd name="T34" fmla="*/ 2147483647 w 104"/>
                <a:gd name="T35" fmla="*/ 2147483647 h 83"/>
                <a:gd name="T36" fmla="*/ 2147483647 w 104"/>
                <a:gd name="T37" fmla="*/ 2147483647 h 83"/>
                <a:gd name="T38" fmla="*/ 2147483647 w 104"/>
                <a:gd name="T39" fmla="*/ 2147483647 h 83"/>
                <a:gd name="T40" fmla="*/ 2147483647 w 104"/>
                <a:gd name="T41" fmla="*/ 2147483647 h 83"/>
                <a:gd name="T42" fmla="*/ 2147483647 w 104"/>
                <a:gd name="T43" fmla="*/ 2147483647 h 83"/>
                <a:gd name="T44" fmla="*/ 2147483647 w 104"/>
                <a:gd name="T45" fmla="*/ 2147483647 h 83"/>
                <a:gd name="T46" fmla="*/ 2147483647 w 104"/>
                <a:gd name="T47" fmla="*/ 2147483647 h 83"/>
                <a:gd name="T48" fmla="*/ 2147483647 w 104"/>
                <a:gd name="T49" fmla="*/ 2147483647 h 83"/>
                <a:gd name="T50" fmla="*/ 2147483647 w 104"/>
                <a:gd name="T51" fmla="*/ 2147483647 h 83"/>
                <a:gd name="T52" fmla="*/ 2147483647 w 104"/>
                <a:gd name="T53" fmla="*/ 2147483647 h 83"/>
                <a:gd name="T54" fmla="*/ 2147483647 w 104"/>
                <a:gd name="T55" fmla="*/ 2147483647 h 83"/>
                <a:gd name="T56" fmla="*/ 2147483647 w 104"/>
                <a:gd name="T57" fmla="*/ 2147483647 h 83"/>
                <a:gd name="T58" fmla="*/ 2147483647 w 104"/>
                <a:gd name="T59" fmla="*/ 2147483647 h 83"/>
                <a:gd name="T60" fmla="*/ 2147483647 w 104"/>
                <a:gd name="T61" fmla="*/ 2147483647 h 83"/>
                <a:gd name="T62" fmla="*/ 2147483647 w 104"/>
                <a:gd name="T63" fmla="*/ 2147483647 h 83"/>
                <a:gd name="T64" fmla="*/ 2147483647 w 104"/>
                <a:gd name="T65" fmla="*/ 2147483647 h 83"/>
                <a:gd name="T66" fmla="*/ 2147483647 w 104"/>
                <a:gd name="T67" fmla="*/ 2147483647 h 83"/>
                <a:gd name="T68" fmla="*/ 2147483647 w 104"/>
                <a:gd name="T69" fmla="*/ 2147483647 h 83"/>
                <a:gd name="T70" fmla="*/ 2147483647 w 104"/>
                <a:gd name="T71" fmla="*/ 2147483647 h 83"/>
                <a:gd name="T72" fmla="*/ 2147483647 w 104"/>
                <a:gd name="T73" fmla="*/ 2147483647 h 83"/>
                <a:gd name="T74" fmla="*/ 2147483647 w 104"/>
                <a:gd name="T75" fmla="*/ 2147483647 h 83"/>
                <a:gd name="T76" fmla="*/ 2147483647 w 104"/>
                <a:gd name="T77" fmla="*/ 2147483647 h 83"/>
                <a:gd name="T78" fmla="*/ 2147483647 w 104"/>
                <a:gd name="T79" fmla="*/ 2147483647 h 83"/>
                <a:gd name="T80" fmla="*/ 2147483647 w 104"/>
                <a:gd name="T81" fmla="*/ 2147483647 h 83"/>
                <a:gd name="T82" fmla="*/ 2147483647 w 104"/>
                <a:gd name="T83" fmla="*/ 2147483647 h 83"/>
                <a:gd name="T84" fmla="*/ 2147483647 w 104"/>
                <a:gd name="T85" fmla="*/ 2147483647 h 83"/>
                <a:gd name="T86" fmla="*/ 2147483647 w 104"/>
                <a:gd name="T87" fmla="*/ 2147483647 h 83"/>
                <a:gd name="T88" fmla="*/ 2147483647 w 104"/>
                <a:gd name="T89" fmla="*/ 2147483647 h 83"/>
                <a:gd name="T90" fmla="*/ 2147483647 w 104"/>
                <a:gd name="T91" fmla="*/ 2147483647 h 83"/>
                <a:gd name="T92" fmla="*/ 2147483647 w 104"/>
                <a:gd name="T93" fmla="*/ 2147483647 h 83"/>
                <a:gd name="T94" fmla="*/ 2147483647 w 104"/>
                <a:gd name="T95" fmla="*/ 2147483647 h 83"/>
                <a:gd name="T96" fmla="*/ 2147483647 w 104"/>
                <a:gd name="T97" fmla="*/ 2147483647 h 8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4"/>
                <a:gd name="T148" fmla="*/ 0 h 83"/>
                <a:gd name="T149" fmla="*/ 104 w 104"/>
                <a:gd name="T150" fmla="*/ 83 h 8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4" h="83">
                  <a:moveTo>
                    <a:pt x="76" y="7"/>
                  </a:moveTo>
                  <a:lnTo>
                    <a:pt x="76" y="7"/>
                  </a:lnTo>
                  <a:lnTo>
                    <a:pt x="76" y="5"/>
                  </a:lnTo>
                  <a:lnTo>
                    <a:pt x="78" y="2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3" y="2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7" y="7"/>
                  </a:lnTo>
                  <a:lnTo>
                    <a:pt x="90" y="9"/>
                  </a:lnTo>
                  <a:lnTo>
                    <a:pt x="95" y="7"/>
                  </a:lnTo>
                  <a:lnTo>
                    <a:pt x="97" y="7"/>
                  </a:lnTo>
                  <a:lnTo>
                    <a:pt x="99" y="5"/>
                  </a:lnTo>
                  <a:lnTo>
                    <a:pt x="99" y="7"/>
                  </a:lnTo>
                  <a:lnTo>
                    <a:pt x="99" y="9"/>
                  </a:lnTo>
                  <a:lnTo>
                    <a:pt x="102" y="9"/>
                  </a:lnTo>
                  <a:lnTo>
                    <a:pt x="99" y="7"/>
                  </a:lnTo>
                  <a:lnTo>
                    <a:pt x="102" y="7"/>
                  </a:lnTo>
                  <a:lnTo>
                    <a:pt x="102" y="5"/>
                  </a:lnTo>
                  <a:lnTo>
                    <a:pt x="104" y="7"/>
                  </a:lnTo>
                  <a:lnTo>
                    <a:pt x="102" y="9"/>
                  </a:lnTo>
                  <a:lnTo>
                    <a:pt x="104" y="9"/>
                  </a:lnTo>
                  <a:lnTo>
                    <a:pt x="102" y="12"/>
                  </a:lnTo>
                  <a:lnTo>
                    <a:pt x="104" y="17"/>
                  </a:lnTo>
                  <a:lnTo>
                    <a:pt x="102" y="19"/>
                  </a:lnTo>
                  <a:lnTo>
                    <a:pt x="102" y="21"/>
                  </a:lnTo>
                  <a:lnTo>
                    <a:pt x="99" y="21"/>
                  </a:lnTo>
                  <a:lnTo>
                    <a:pt x="97" y="24"/>
                  </a:lnTo>
                  <a:lnTo>
                    <a:pt x="95" y="26"/>
                  </a:lnTo>
                  <a:lnTo>
                    <a:pt x="92" y="31"/>
                  </a:lnTo>
                  <a:lnTo>
                    <a:pt x="90" y="31"/>
                  </a:lnTo>
                  <a:lnTo>
                    <a:pt x="90" y="33"/>
                  </a:lnTo>
                  <a:lnTo>
                    <a:pt x="85" y="33"/>
                  </a:lnTo>
                  <a:lnTo>
                    <a:pt x="85" y="35"/>
                  </a:lnTo>
                  <a:lnTo>
                    <a:pt x="85" y="40"/>
                  </a:lnTo>
                  <a:lnTo>
                    <a:pt x="87" y="43"/>
                  </a:lnTo>
                  <a:lnTo>
                    <a:pt x="90" y="45"/>
                  </a:lnTo>
                  <a:lnTo>
                    <a:pt x="87" y="45"/>
                  </a:lnTo>
                  <a:lnTo>
                    <a:pt x="87" y="43"/>
                  </a:lnTo>
                  <a:lnTo>
                    <a:pt x="87" y="45"/>
                  </a:lnTo>
                  <a:lnTo>
                    <a:pt x="83" y="43"/>
                  </a:lnTo>
                  <a:lnTo>
                    <a:pt x="80" y="43"/>
                  </a:lnTo>
                  <a:lnTo>
                    <a:pt x="80" y="45"/>
                  </a:lnTo>
                  <a:lnTo>
                    <a:pt x="78" y="45"/>
                  </a:lnTo>
                  <a:lnTo>
                    <a:pt x="76" y="45"/>
                  </a:lnTo>
                  <a:lnTo>
                    <a:pt x="73" y="47"/>
                  </a:lnTo>
                  <a:lnTo>
                    <a:pt x="71" y="47"/>
                  </a:lnTo>
                  <a:lnTo>
                    <a:pt x="69" y="47"/>
                  </a:lnTo>
                  <a:lnTo>
                    <a:pt x="66" y="50"/>
                  </a:lnTo>
                  <a:lnTo>
                    <a:pt x="66" y="52"/>
                  </a:lnTo>
                  <a:lnTo>
                    <a:pt x="64" y="54"/>
                  </a:lnTo>
                  <a:lnTo>
                    <a:pt x="64" y="57"/>
                  </a:lnTo>
                  <a:lnTo>
                    <a:pt x="64" y="59"/>
                  </a:lnTo>
                  <a:lnTo>
                    <a:pt x="61" y="61"/>
                  </a:lnTo>
                  <a:lnTo>
                    <a:pt x="61" y="64"/>
                  </a:lnTo>
                  <a:lnTo>
                    <a:pt x="61" y="66"/>
                  </a:lnTo>
                  <a:lnTo>
                    <a:pt x="59" y="69"/>
                  </a:lnTo>
                  <a:lnTo>
                    <a:pt x="57" y="69"/>
                  </a:lnTo>
                  <a:lnTo>
                    <a:pt x="57" y="71"/>
                  </a:lnTo>
                  <a:lnTo>
                    <a:pt x="57" y="73"/>
                  </a:lnTo>
                  <a:lnTo>
                    <a:pt x="54" y="73"/>
                  </a:lnTo>
                  <a:lnTo>
                    <a:pt x="52" y="73"/>
                  </a:lnTo>
                  <a:lnTo>
                    <a:pt x="50" y="76"/>
                  </a:lnTo>
                  <a:lnTo>
                    <a:pt x="47" y="78"/>
                  </a:lnTo>
                  <a:lnTo>
                    <a:pt x="45" y="78"/>
                  </a:lnTo>
                  <a:lnTo>
                    <a:pt x="45" y="80"/>
                  </a:lnTo>
                  <a:lnTo>
                    <a:pt x="43" y="80"/>
                  </a:lnTo>
                  <a:lnTo>
                    <a:pt x="38" y="80"/>
                  </a:lnTo>
                  <a:lnTo>
                    <a:pt x="33" y="83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28" y="80"/>
                  </a:lnTo>
                  <a:lnTo>
                    <a:pt x="26" y="80"/>
                  </a:lnTo>
                  <a:lnTo>
                    <a:pt x="26" y="78"/>
                  </a:lnTo>
                  <a:lnTo>
                    <a:pt x="24" y="78"/>
                  </a:lnTo>
                  <a:lnTo>
                    <a:pt x="19" y="78"/>
                  </a:lnTo>
                  <a:lnTo>
                    <a:pt x="17" y="76"/>
                  </a:lnTo>
                  <a:lnTo>
                    <a:pt x="14" y="76"/>
                  </a:lnTo>
                  <a:lnTo>
                    <a:pt x="12" y="76"/>
                  </a:lnTo>
                  <a:lnTo>
                    <a:pt x="10" y="76"/>
                  </a:lnTo>
                  <a:lnTo>
                    <a:pt x="5" y="76"/>
                  </a:lnTo>
                  <a:lnTo>
                    <a:pt x="2" y="76"/>
                  </a:lnTo>
                  <a:lnTo>
                    <a:pt x="5" y="73"/>
                  </a:lnTo>
                  <a:lnTo>
                    <a:pt x="7" y="71"/>
                  </a:lnTo>
                  <a:lnTo>
                    <a:pt x="5" y="73"/>
                  </a:lnTo>
                  <a:lnTo>
                    <a:pt x="2" y="73"/>
                  </a:lnTo>
                  <a:lnTo>
                    <a:pt x="5" y="71"/>
                  </a:lnTo>
                  <a:lnTo>
                    <a:pt x="2" y="71"/>
                  </a:lnTo>
                  <a:lnTo>
                    <a:pt x="2" y="73"/>
                  </a:lnTo>
                  <a:lnTo>
                    <a:pt x="0" y="71"/>
                  </a:lnTo>
                  <a:lnTo>
                    <a:pt x="2" y="71"/>
                  </a:lnTo>
                  <a:lnTo>
                    <a:pt x="5" y="69"/>
                  </a:lnTo>
                  <a:lnTo>
                    <a:pt x="7" y="69"/>
                  </a:lnTo>
                  <a:lnTo>
                    <a:pt x="5" y="69"/>
                  </a:lnTo>
                  <a:lnTo>
                    <a:pt x="7" y="69"/>
                  </a:lnTo>
                  <a:lnTo>
                    <a:pt x="7" y="66"/>
                  </a:lnTo>
                  <a:lnTo>
                    <a:pt x="5" y="66"/>
                  </a:lnTo>
                  <a:lnTo>
                    <a:pt x="7" y="64"/>
                  </a:lnTo>
                  <a:lnTo>
                    <a:pt x="5" y="64"/>
                  </a:lnTo>
                  <a:lnTo>
                    <a:pt x="7" y="64"/>
                  </a:lnTo>
                  <a:lnTo>
                    <a:pt x="10" y="64"/>
                  </a:lnTo>
                  <a:lnTo>
                    <a:pt x="7" y="61"/>
                  </a:lnTo>
                  <a:lnTo>
                    <a:pt x="10" y="59"/>
                  </a:lnTo>
                  <a:lnTo>
                    <a:pt x="12" y="57"/>
                  </a:lnTo>
                  <a:lnTo>
                    <a:pt x="12" y="59"/>
                  </a:lnTo>
                  <a:lnTo>
                    <a:pt x="14" y="59"/>
                  </a:lnTo>
                  <a:lnTo>
                    <a:pt x="14" y="57"/>
                  </a:lnTo>
                  <a:lnTo>
                    <a:pt x="17" y="54"/>
                  </a:lnTo>
                  <a:lnTo>
                    <a:pt x="19" y="52"/>
                  </a:lnTo>
                  <a:lnTo>
                    <a:pt x="21" y="50"/>
                  </a:lnTo>
                  <a:lnTo>
                    <a:pt x="24" y="47"/>
                  </a:lnTo>
                  <a:lnTo>
                    <a:pt x="26" y="45"/>
                  </a:lnTo>
                  <a:lnTo>
                    <a:pt x="28" y="45"/>
                  </a:lnTo>
                  <a:lnTo>
                    <a:pt x="31" y="45"/>
                  </a:lnTo>
                  <a:lnTo>
                    <a:pt x="33" y="45"/>
                  </a:lnTo>
                  <a:lnTo>
                    <a:pt x="36" y="45"/>
                  </a:lnTo>
                  <a:lnTo>
                    <a:pt x="38" y="43"/>
                  </a:lnTo>
                  <a:lnTo>
                    <a:pt x="43" y="40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2" y="33"/>
                  </a:lnTo>
                  <a:lnTo>
                    <a:pt x="54" y="33"/>
                  </a:lnTo>
                  <a:lnTo>
                    <a:pt x="59" y="31"/>
                  </a:lnTo>
                  <a:lnTo>
                    <a:pt x="64" y="26"/>
                  </a:lnTo>
                  <a:lnTo>
                    <a:pt x="64" y="24"/>
                  </a:lnTo>
                  <a:lnTo>
                    <a:pt x="66" y="19"/>
                  </a:lnTo>
                  <a:lnTo>
                    <a:pt x="66" y="17"/>
                  </a:lnTo>
                  <a:lnTo>
                    <a:pt x="71" y="14"/>
                  </a:lnTo>
                  <a:lnTo>
                    <a:pt x="73" y="14"/>
                  </a:lnTo>
                  <a:lnTo>
                    <a:pt x="76" y="12"/>
                  </a:lnTo>
                  <a:lnTo>
                    <a:pt x="76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13" name="Freeform 1034"/>
            <p:cNvSpPr>
              <a:spLocks/>
            </p:cNvSpPr>
            <p:nvPr/>
          </p:nvSpPr>
          <p:spPr bwMode="auto">
            <a:xfrm>
              <a:off x="5484" y="2818"/>
              <a:ext cx="91" cy="106"/>
            </a:xfrm>
            <a:custGeom>
              <a:avLst/>
              <a:gdLst>
                <a:gd name="T0" fmla="*/ 2147483647 w 78"/>
                <a:gd name="T1" fmla="*/ 2147483647 h 97"/>
                <a:gd name="T2" fmla="*/ 2147483647 w 78"/>
                <a:gd name="T3" fmla="*/ 2147483647 h 97"/>
                <a:gd name="T4" fmla="*/ 2147483647 w 78"/>
                <a:gd name="T5" fmla="*/ 2147483647 h 97"/>
                <a:gd name="T6" fmla="*/ 2147483647 w 78"/>
                <a:gd name="T7" fmla="*/ 2147483647 h 97"/>
                <a:gd name="T8" fmla="*/ 2147483647 w 78"/>
                <a:gd name="T9" fmla="*/ 2147483647 h 97"/>
                <a:gd name="T10" fmla="*/ 2147483647 w 78"/>
                <a:gd name="T11" fmla="*/ 2147483647 h 97"/>
                <a:gd name="T12" fmla="*/ 2147483647 w 78"/>
                <a:gd name="T13" fmla="*/ 2147483647 h 97"/>
                <a:gd name="T14" fmla="*/ 2147483647 w 78"/>
                <a:gd name="T15" fmla="*/ 2147483647 h 97"/>
                <a:gd name="T16" fmla="*/ 2147483647 w 78"/>
                <a:gd name="T17" fmla="*/ 2147483647 h 97"/>
                <a:gd name="T18" fmla="*/ 2147483647 w 78"/>
                <a:gd name="T19" fmla="*/ 2147483647 h 97"/>
                <a:gd name="T20" fmla="*/ 2147483647 w 78"/>
                <a:gd name="T21" fmla="*/ 2147483647 h 97"/>
                <a:gd name="T22" fmla="*/ 2147483647 w 78"/>
                <a:gd name="T23" fmla="*/ 2147483647 h 97"/>
                <a:gd name="T24" fmla="*/ 2147483647 w 78"/>
                <a:gd name="T25" fmla="*/ 2147483647 h 97"/>
                <a:gd name="T26" fmla="*/ 2147483647 w 78"/>
                <a:gd name="T27" fmla="*/ 2147483647 h 97"/>
                <a:gd name="T28" fmla="*/ 2147483647 w 78"/>
                <a:gd name="T29" fmla="*/ 2147483647 h 97"/>
                <a:gd name="T30" fmla="*/ 2147483647 w 78"/>
                <a:gd name="T31" fmla="*/ 2147483647 h 97"/>
                <a:gd name="T32" fmla="*/ 2147483647 w 78"/>
                <a:gd name="T33" fmla="*/ 2147483647 h 97"/>
                <a:gd name="T34" fmla="*/ 2147483647 w 78"/>
                <a:gd name="T35" fmla="*/ 0 h 97"/>
                <a:gd name="T36" fmla="*/ 2147483647 w 78"/>
                <a:gd name="T37" fmla="*/ 2147483647 h 97"/>
                <a:gd name="T38" fmla="*/ 2147483647 w 78"/>
                <a:gd name="T39" fmla="*/ 2147483647 h 97"/>
                <a:gd name="T40" fmla="*/ 2147483647 w 78"/>
                <a:gd name="T41" fmla="*/ 2147483647 h 97"/>
                <a:gd name="T42" fmla="*/ 2147483647 w 78"/>
                <a:gd name="T43" fmla="*/ 2147483647 h 97"/>
                <a:gd name="T44" fmla="*/ 2147483647 w 78"/>
                <a:gd name="T45" fmla="*/ 2147483647 h 97"/>
                <a:gd name="T46" fmla="*/ 2147483647 w 78"/>
                <a:gd name="T47" fmla="*/ 2147483647 h 97"/>
                <a:gd name="T48" fmla="*/ 2147483647 w 78"/>
                <a:gd name="T49" fmla="*/ 2147483647 h 97"/>
                <a:gd name="T50" fmla="*/ 2147483647 w 78"/>
                <a:gd name="T51" fmla="*/ 2147483647 h 97"/>
                <a:gd name="T52" fmla="*/ 2147483647 w 78"/>
                <a:gd name="T53" fmla="*/ 2147483647 h 97"/>
                <a:gd name="T54" fmla="*/ 2147483647 w 78"/>
                <a:gd name="T55" fmla="*/ 2147483647 h 97"/>
                <a:gd name="T56" fmla="*/ 2147483647 w 78"/>
                <a:gd name="T57" fmla="*/ 2147483647 h 97"/>
                <a:gd name="T58" fmla="*/ 2147483647 w 78"/>
                <a:gd name="T59" fmla="*/ 2147483647 h 97"/>
                <a:gd name="T60" fmla="*/ 2147483647 w 78"/>
                <a:gd name="T61" fmla="*/ 2147483647 h 97"/>
                <a:gd name="T62" fmla="*/ 2147483647 w 78"/>
                <a:gd name="T63" fmla="*/ 2147483647 h 97"/>
                <a:gd name="T64" fmla="*/ 2147483647 w 78"/>
                <a:gd name="T65" fmla="*/ 2147483647 h 97"/>
                <a:gd name="T66" fmla="*/ 2147483647 w 78"/>
                <a:gd name="T67" fmla="*/ 2147483647 h 97"/>
                <a:gd name="T68" fmla="*/ 2147483647 w 78"/>
                <a:gd name="T69" fmla="*/ 2147483647 h 97"/>
                <a:gd name="T70" fmla="*/ 2147483647 w 78"/>
                <a:gd name="T71" fmla="*/ 2147483647 h 97"/>
                <a:gd name="T72" fmla="*/ 2147483647 w 78"/>
                <a:gd name="T73" fmla="*/ 2147483647 h 97"/>
                <a:gd name="T74" fmla="*/ 2147483647 w 78"/>
                <a:gd name="T75" fmla="*/ 2147483647 h 97"/>
                <a:gd name="T76" fmla="*/ 2147483647 w 78"/>
                <a:gd name="T77" fmla="*/ 2147483647 h 97"/>
                <a:gd name="T78" fmla="*/ 2147483647 w 78"/>
                <a:gd name="T79" fmla="*/ 2147483647 h 97"/>
                <a:gd name="T80" fmla="*/ 2147483647 w 78"/>
                <a:gd name="T81" fmla="*/ 2147483647 h 97"/>
                <a:gd name="T82" fmla="*/ 2147483647 w 78"/>
                <a:gd name="T83" fmla="*/ 2147483647 h 97"/>
                <a:gd name="T84" fmla="*/ 2147483647 w 78"/>
                <a:gd name="T85" fmla="*/ 2147483647 h 97"/>
                <a:gd name="T86" fmla="*/ 2147483647 w 78"/>
                <a:gd name="T87" fmla="*/ 2147483647 h 97"/>
                <a:gd name="T88" fmla="*/ 2147483647 w 78"/>
                <a:gd name="T89" fmla="*/ 2147483647 h 97"/>
                <a:gd name="T90" fmla="*/ 2147483647 w 78"/>
                <a:gd name="T91" fmla="*/ 2147483647 h 97"/>
                <a:gd name="T92" fmla="*/ 2147483647 w 78"/>
                <a:gd name="T93" fmla="*/ 2147483647 h 97"/>
                <a:gd name="T94" fmla="*/ 2147483647 w 78"/>
                <a:gd name="T95" fmla="*/ 2147483647 h 9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8"/>
                <a:gd name="T145" fmla="*/ 0 h 97"/>
                <a:gd name="T146" fmla="*/ 78 w 78"/>
                <a:gd name="T147" fmla="*/ 97 h 9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8" h="97">
                  <a:moveTo>
                    <a:pt x="28" y="92"/>
                  </a:moveTo>
                  <a:lnTo>
                    <a:pt x="30" y="90"/>
                  </a:lnTo>
                  <a:lnTo>
                    <a:pt x="30" y="88"/>
                  </a:lnTo>
                  <a:lnTo>
                    <a:pt x="33" y="85"/>
                  </a:lnTo>
                  <a:lnTo>
                    <a:pt x="33" y="83"/>
                  </a:lnTo>
                  <a:lnTo>
                    <a:pt x="33" y="81"/>
                  </a:lnTo>
                  <a:lnTo>
                    <a:pt x="35" y="81"/>
                  </a:lnTo>
                  <a:lnTo>
                    <a:pt x="35" y="78"/>
                  </a:lnTo>
                  <a:lnTo>
                    <a:pt x="33" y="76"/>
                  </a:lnTo>
                  <a:lnTo>
                    <a:pt x="30" y="74"/>
                  </a:lnTo>
                  <a:lnTo>
                    <a:pt x="28" y="74"/>
                  </a:lnTo>
                  <a:lnTo>
                    <a:pt x="23" y="74"/>
                  </a:lnTo>
                  <a:lnTo>
                    <a:pt x="21" y="69"/>
                  </a:lnTo>
                  <a:lnTo>
                    <a:pt x="16" y="69"/>
                  </a:lnTo>
                  <a:lnTo>
                    <a:pt x="14" y="67"/>
                  </a:lnTo>
                  <a:lnTo>
                    <a:pt x="16" y="64"/>
                  </a:lnTo>
                  <a:lnTo>
                    <a:pt x="19" y="62"/>
                  </a:lnTo>
                  <a:lnTo>
                    <a:pt x="21" y="62"/>
                  </a:lnTo>
                  <a:lnTo>
                    <a:pt x="23" y="62"/>
                  </a:lnTo>
                  <a:lnTo>
                    <a:pt x="26" y="59"/>
                  </a:lnTo>
                  <a:lnTo>
                    <a:pt x="26" y="57"/>
                  </a:lnTo>
                  <a:lnTo>
                    <a:pt x="26" y="52"/>
                  </a:lnTo>
                  <a:lnTo>
                    <a:pt x="28" y="50"/>
                  </a:lnTo>
                  <a:lnTo>
                    <a:pt x="30" y="50"/>
                  </a:lnTo>
                  <a:lnTo>
                    <a:pt x="30" y="48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28" y="43"/>
                  </a:lnTo>
                  <a:lnTo>
                    <a:pt x="30" y="41"/>
                  </a:lnTo>
                  <a:lnTo>
                    <a:pt x="28" y="41"/>
                  </a:lnTo>
                  <a:lnTo>
                    <a:pt x="26" y="38"/>
                  </a:lnTo>
                  <a:lnTo>
                    <a:pt x="28" y="38"/>
                  </a:lnTo>
                  <a:lnTo>
                    <a:pt x="28" y="36"/>
                  </a:lnTo>
                  <a:lnTo>
                    <a:pt x="26" y="36"/>
                  </a:lnTo>
                  <a:lnTo>
                    <a:pt x="23" y="36"/>
                  </a:lnTo>
                  <a:lnTo>
                    <a:pt x="21" y="31"/>
                  </a:lnTo>
                  <a:lnTo>
                    <a:pt x="21" y="29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1" y="26"/>
                  </a:lnTo>
                  <a:lnTo>
                    <a:pt x="21" y="24"/>
                  </a:lnTo>
                  <a:lnTo>
                    <a:pt x="19" y="24"/>
                  </a:lnTo>
                  <a:lnTo>
                    <a:pt x="19" y="26"/>
                  </a:lnTo>
                  <a:lnTo>
                    <a:pt x="16" y="22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12" y="15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9" y="15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7" y="7"/>
                  </a:lnTo>
                  <a:lnTo>
                    <a:pt x="2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4" y="5"/>
                  </a:lnTo>
                  <a:lnTo>
                    <a:pt x="4" y="7"/>
                  </a:lnTo>
                  <a:lnTo>
                    <a:pt x="7" y="7"/>
                  </a:lnTo>
                  <a:lnTo>
                    <a:pt x="9" y="7"/>
                  </a:lnTo>
                  <a:lnTo>
                    <a:pt x="12" y="7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9" y="10"/>
                  </a:lnTo>
                  <a:lnTo>
                    <a:pt x="16" y="12"/>
                  </a:lnTo>
                  <a:lnTo>
                    <a:pt x="19" y="12"/>
                  </a:lnTo>
                  <a:lnTo>
                    <a:pt x="21" y="12"/>
                  </a:lnTo>
                  <a:lnTo>
                    <a:pt x="21" y="15"/>
                  </a:lnTo>
                  <a:lnTo>
                    <a:pt x="23" y="17"/>
                  </a:lnTo>
                  <a:lnTo>
                    <a:pt x="26" y="17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1" y="19"/>
                  </a:lnTo>
                  <a:lnTo>
                    <a:pt x="21" y="22"/>
                  </a:lnTo>
                  <a:lnTo>
                    <a:pt x="23" y="19"/>
                  </a:lnTo>
                  <a:lnTo>
                    <a:pt x="23" y="22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28" y="29"/>
                  </a:lnTo>
                  <a:lnTo>
                    <a:pt x="28" y="31"/>
                  </a:lnTo>
                  <a:lnTo>
                    <a:pt x="28" y="33"/>
                  </a:lnTo>
                  <a:lnTo>
                    <a:pt x="26" y="33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0" y="33"/>
                  </a:lnTo>
                  <a:lnTo>
                    <a:pt x="33" y="33"/>
                  </a:lnTo>
                  <a:lnTo>
                    <a:pt x="35" y="33"/>
                  </a:lnTo>
                  <a:lnTo>
                    <a:pt x="35" y="36"/>
                  </a:lnTo>
                  <a:lnTo>
                    <a:pt x="35" y="38"/>
                  </a:lnTo>
                  <a:lnTo>
                    <a:pt x="38" y="38"/>
                  </a:lnTo>
                  <a:lnTo>
                    <a:pt x="38" y="31"/>
                  </a:lnTo>
                  <a:lnTo>
                    <a:pt x="35" y="29"/>
                  </a:lnTo>
                  <a:lnTo>
                    <a:pt x="38" y="29"/>
                  </a:lnTo>
                  <a:lnTo>
                    <a:pt x="38" y="31"/>
                  </a:lnTo>
                  <a:lnTo>
                    <a:pt x="40" y="31"/>
                  </a:lnTo>
                  <a:lnTo>
                    <a:pt x="40" y="33"/>
                  </a:lnTo>
                  <a:lnTo>
                    <a:pt x="42" y="33"/>
                  </a:lnTo>
                  <a:lnTo>
                    <a:pt x="42" y="36"/>
                  </a:lnTo>
                  <a:lnTo>
                    <a:pt x="42" y="38"/>
                  </a:lnTo>
                  <a:lnTo>
                    <a:pt x="42" y="41"/>
                  </a:lnTo>
                  <a:lnTo>
                    <a:pt x="45" y="41"/>
                  </a:lnTo>
                  <a:lnTo>
                    <a:pt x="45" y="43"/>
                  </a:lnTo>
                  <a:lnTo>
                    <a:pt x="47" y="45"/>
                  </a:lnTo>
                  <a:lnTo>
                    <a:pt x="52" y="45"/>
                  </a:lnTo>
                  <a:lnTo>
                    <a:pt x="56" y="48"/>
                  </a:lnTo>
                  <a:lnTo>
                    <a:pt x="59" y="48"/>
                  </a:lnTo>
                  <a:lnTo>
                    <a:pt x="61" y="48"/>
                  </a:lnTo>
                  <a:lnTo>
                    <a:pt x="64" y="48"/>
                  </a:lnTo>
                  <a:lnTo>
                    <a:pt x="66" y="45"/>
                  </a:lnTo>
                  <a:lnTo>
                    <a:pt x="68" y="43"/>
                  </a:lnTo>
                  <a:lnTo>
                    <a:pt x="71" y="43"/>
                  </a:lnTo>
                  <a:lnTo>
                    <a:pt x="73" y="43"/>
                  </a:lnTo>
                  <a:lnTo>
                    <a:pt x="78" y="45"/>
                  </a:lnTo>
                  <a:lnTo>
                    <a:pt x="78" y="48"/>
                  </a:lnTo>
                  <a:lnTo>
                    <a:pt x="75" y="50"/>
                  </a:lnTo>
                  <a:lnTo>
                    <a:pt x="75" y="52"/>
                  </a:lnTo>
                  <a:lnTo>
                    <a:pt x="75" y="55"/>
                  </a:lnTo>
                  <a:lnTo>
                    <a:pt x="75" y="57"/>
                  </a:lnTo>
                  <a:lnTo>
                    <a:pt x="73" y="57"/>
                  </a:lnTo>
                  <a:lnTo>
                    <a:pt x="71" y="57"/>
                  </a:lnTo>
                  <a:lnTo>
                    <a:pt x="71" y="59"/>
                  </a:lnTo>
                  <a:lnTo>
                    <a:pt x="71" y="62"/>
                  </a:lnTo>
                  <a:lnTo>
                    <a:pt x="71" y="64"/>
                  </a:lnTo>
                  <a:lnTo>
                    <a:pt x="68" y="62"/>
                  </a:lnTo>
                  <a:lnTo>
                    <a:pt x="66" y="62"/>
                  </a:lnTo>
                  <a:lnTo>
                    <a:pt x="64" y="62"/>
                  </a:lnTo>
                  <a:lnTo>
                    <a:pt x="61" y="64"/>
                  </a:lnTo>
                  <a:lnTo>
                    <a:pt x="59" y="64"/>
                  </a:lnTo>
                  <a:lnTo>
                    <a:pt x="56" y="69"/>
                  </a:lnTo>
                  <a:lnTo>
                    <a:pt x="56" y="71"/>
                  </a:lnTo>
                  <a:lnTo>
                    <a:pt x="59" y="71"/>
                  </a:lnTo>
                  <a:lnTo>
                    <a:pt x="59" y="74"/>
                  </a:lnTo>
                  <a:lnTo>
                    <a:pt x="56" y="76"/>
                  </a:lnTo>
                  <a:lnTo>
                    <a:pt x="54" y="81"/>
                  </a:lnTo>
                  <a:lnTo>
                    <a:pt x="49" y="83"/>
                  </a:lnTo>
                  <a:lnTo>
                    <a:pt x="45" y="90"/>
                  </a:lnTo>
                  <a:lnTo>
                    <a:pt x="42" y="92"/>
                  </a:lnTo>
                  <a:lnTo>
                    <a:pt x="38" y="95"/>
                  </a:lnTo>
                  <a:lnTo>
                    <a:pt x="35" y="97"/>
                  </a:lnTo>
                  <a:lnTo>
                    <a:pt x="35" y="95"/>
                  </a:lnTo>
                  <a:lnTo>
                    <a:pt x="33" y="95"/>
                  </a:lnTo>
                  <a:lnTo>
                    <a:pt x="28" y="95"/>
                  </a:lnTo>
                  <a:lnTo>
                    <a:pt x="28" y="9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14" name="Freeform 1035"/>
            <p:cNvSpPr>
              <a:spLocks/>
            </p:cNvSpPr>
            <p:nvPr/>
          </p:nvSpPr>
          <p:spPr bwMode="auto">
            <a:xfrm>
              <a:off x="5484" y="2818"/>
              <a:ext cx="91" cy="106"/>
            </a:xfrm>
            <a:custGeom>
              <a:avLst/>
              <a:gdLst>
                <a:gd name="T0" fmla="*/ 2147483647 w 78"/>
                <a:gd name="T1" fmla="*/ 2147483647 h 97"/>
                <a:gd name="T2" fmla="*/ 2147483647 w 78"/>
                <a:gd name="T3" fmla="*/ 2147483647 h 97"/>
                <a:gd name="T4" fmla="*/ 2147483647 w 78"/>
                <a:gd name="T5" fmla="*/ 2147483647 h 97"/>
                <a:gd name="T6" fmla="*/ 2147483647 w 78"/>
                <a:gd name="T7" fmla="*/ 2147483647 h 97"/>
                <a:gd name="T8" fmla="*/ 2147483647 w 78"/>
                <a:gd name="T9" fmla="*/ 2147483647 h 97"/>
                <a:gd name="T10" fmla="*/ 2147483647 w 78"/>
                <a:gd name="T11" fmla="*/ 2147483647 h 97"/>
                <a:gd name="T12" fmla="*/ 2147483647 w 78"/>
                <a:gd name="T13" fmla="*/ 2147483647 h 97"/>
                <a:gd name="T14" fmla="*/ 2147483647 w 78"/>
                <a:gd name="T15" fmla="*/ 2147483647 h 97"/>
                <a:gd name="T16" fmla="*/ 2147483647 w 78"/>
                <a:gd name="T17" fmla="*/ 2147483647 h 97"/>
                <a:gd name="T18" fmla="*/ 2147483647 w 78"/>
                <a:gd name="T19" fmla="*/ 2147483647 h 97"/>
                <a:gd name="T20" fmla="*/ 2147483647 w 78"/>
                <a:gd name="T21" fmla="*/ 2147483647 h 97"/>
                <a:gd name="T22" fmla="*/ 2147483647 w 78"/>
                <a:gd name="T23" fmla="*/ 2147483647 h 97"/>
                <a:gd name="T24" fmla="*/ 2147483647 w 78"/>
                <a:gd name="T25" fmla="*/ 2147483647 h 97"/>
                <a:gd name="T26" fmla="*/ 2147483647 w 78"/>
                <a:gd name="T27" fmla="*/ 2147483647 h 97"/>
                <a:gd name="T28" fmla="*/ 2147483647 w 78"/>
                <a:gd name="T29" fmla="*/ 2147483647 h 97"/>
                <a:gd name="T30" fmla="*/ 2147483647 w 78"/>
                <a:gd name="T31" fmla="*/ 2147483647 h 97"/>
                <a:gd name="T32" fmla="*/ 2147483647 w 78"/>
                <a:gd name="T33" fmla="*/ 2147483647 h 97"/>
                <a:gd name="T34" fmla="*/ 2147483647 w 78"/>
                <a:gd name="T35" fmla="*/ 0 h 97"/>
                <a:gd name="T36" fmla="*/ 2147483647 w 78"/>
                <a:gd name="T37" fmla="*/ 2147483647 h 97"/>
                <a:gd name="T38" fmla="*/ 2147483647 w 78"/>
                <a:gd name="T39" fmla="*/ 2147483647 h 97"/>
                <a:gd name="T40" fmla="*/ 2147483647 w 78"/>
                <a:gd name="T41" fmla="*/ 2147483647 h 97"/>
                <a:gd name="T42" fmla="*/ 2147483647 w 78"/>
                <a:gd name="T43" fmla="*/ 2147483647 h 97"/>
                <a:gd name="T44" fmla="*/ 2147483647 w 78"/>
                <a:gd name="T45" fmla="*/ 2147483647 h 97"/>
                <a:gd name="T46" fmla="*/ 2147483647 w 78"/>
                <a:gd name="T47" fmla="*/ 2147483647 h 97"/>
                <a:gd name="T48" fmla="*/ 2147483647 w 78"/>
                <a:gd name="T49" fmla="*/ 2147483647 h 97"/>
                <a:gd name="T50" fmla="*/ 2147483647 w 78"/>
                <a:gd name="T51" fmla="*/ 2147483647 h 97"/>
                <a:gd name="T52" fmla="*/ 2147483647 w 78"/>
                <a:gd name="T53" fmla="*/ 2147483647 h 97"/>
                <a:gd name="T54" fmla="*/ 2147483647 w 78"/>
                <a:gd name="T55" fmla="*/ 2147483647 h 97"/>
                <a:gd name="T56" fmla="*/ 2147483647 w 78"/>
                <a:gd name="T57" fmla="*/ 2147483647 h 97"/>
                <a:gd name="T58" fmla="*/ 2147483647 w 78"/>
                <a:gd name="T59" fmla="*/ 2147483647 h 97"/>
                <a:gd name="T60" fmla="*/ 2147483647 w 78"/>
                <a:gd name="T61" fmla="*/ 2147483647 h 97"/>
                <a:gd name="T62" fmla="*/ 2147483647 w 78"/>
                <a:gd name="T63" fmla="*/ 2147483647 h 97"/>
                <a:gd name="T64" fmla="*/ 2147483647 w 78"/>
                <a:gd name="T65" fmla="*/ 2147483647 h 97"/>
                <a:gd name="T66" fmla="*/ 2147483647 w 78"/>
                <a:gd name="T67" fmla="*/ 2147483647 h 97"/>
                <a:gd name="T68" fmla="*/ 2147483647 w 78"/>
                <a:gd name="T69" fmla="*/ 2147483647 h 97"/>
                <a:gd name="T70" fmla="*/ 2147483647 w 78"/>
                <a:gd name="T71" fmla="*/ 2147483647 h 97"/>
                <a:gd name="T72" fmla="*/ 2147483647 w 78"/>
                <a:gd name="T73" fmla="*/ 2147483647 h 97"/>
                <a:gd name="T74" fmla="*/ 2147483647 w 78"/>
                <a:gd name="T75" fmla="*/ 2147483647 h 97"/>
                <a:gd name="T76" fmla="*/ 2147483647 w 78"/>
                <a:gd name="T77" fmla="*/ 2147483647 h 97"/>
                <a:gd name="T78" fmla="*/ 2147483647 w 78"/>
                <a:gd name="T79" fmla="*/ 2147483647 h 97"/>
                <a:gd name="T80" fmla="*/ 2147483647 w 78"/>
                <a:gd name="T81" fmla="*/ 2147483647 h 97"/>
                <a:gd name="T82" fmla="*/ 2147483647 w 78"/>
                <a:gd name="T83" fmla="*/ 2147483647 h 97"/>
                <a:gd name="T84" fmla="*/ 2147483647 w 78"/>
                <a:gd name="T85" fmla="*/ 2147483647 h 97"/>
                <a:gd name="T86" fmla="*/ 2147483647 w 78"/>
                <a:gd name="T87" fmla="*/ 2147483647 h 97"/>
                <a:gd name="T88" fmla="*/ 2147483647 w 78"/>
                <a:gd name="T89" fmla="*/ 2147483647 h 97"/>
                <a:gd name="T90" fmla="*/ 2147483647 w 78"/>
                <a:gd name="T91" fmla="*/ 2147483647 h 97"/>
                <a:gd name="T92" fmla="*/ 2147483647 w 78"/>
                <a:gd name="T93" fmla="*/ 2147483647 h 97"/>
                <a:gd name="T94" fmla="*/ 2147483647 w 78"/>
                <a:gd name="T95" fmla="*/ 2147483647 h 9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8"/>
                <a:gd name="T145" fmla="*/ 0 h 97"/>
                <a:gd name="T146" fmla="*/ 78 w 78"/>
                <a:gd name="T147" fmla="*/ 97 h 9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8" h="97">
                  <a:moveTo>
                    <a:pt x="28" y="92"/>
                  </a:moveTo>
                  <a:lnTo>
                    <a:pt x="30" y="90"/>
                  </a:lnTo>
                  <a:lnTo>
                    <a:pt x="30" y="88"/>
                  </a:lnTo>
                  <a:lnTo>
                    <a:pt x="33" y="85"/>
                  </a:lnTo>
                  <a:lnTo>
                    <a:pt x="33" y="83"/>
                  </a:lnTo>
                  <a:lnTo>
                    <a:pt x="33" y="81"/>
                  </a:lnTo>
                  <a:lnTo>
                    <a:pt x="35" y="81"/>
                  </a:lnTo>
                  <a:lnTo>
                    <a:pt x="35" y="78"/>
                  </a:lnTo>
                  <a:lnTo>
                    <a:pt x="33" y="76"/>
                  </a:lnTo>
                  <a:lnTo>
                    <a:pt x="30" y="74"/>
                  </a:lnTo>
                  <a:lnTo>
                    <a:pt x="28" y="74"/>
                  </a:lnTo>
                  <a:lnTo>
                    <a:pt x="23" y="74"/>
                  </a:lnTo>
                  <a:lnTo>
                    <a:pt x="21" y="69"/>
                  </a:lnTo>
                  <a:lnTo>
                    <a:pt x="16" y="69"/>
                  </a:lnTo>
                  <a:lnTo>
                    <a:pt x="14" y="67"/>
                  </a:lnTo>
                  <a:lnTo>
                    <a:pt x="16" y="64"/>
                  </a:lnTo>
                  <a:lnTo>
                    <a:pt x="19" y="62"/>
                  </a:lnTo>
                  <a:lnTo>
                    <a:pt x="21" y="62"/>
                  </a:lnTo>
                  <a:lnTo>
                    <a:pt x="23" y="62"/>
                  </a:lnTo>
                  <a:lnTo>
                    <a:pt x="26" y="59"/>
                  </a:lnTo>
                  <a:lnTo>
                    <a:pt x="26" y="57"/>
                  </a:lnTo>
                  <a:lnTo>
                    <a:pt x="26" y="52"/>
                  </a:lnTo>
                  <a:lnTo>
                    <a:pt x="28" y="50"/>
                  </a:lnTo>
                  <a:lnTo>
                    <a:pt x="30" y="50"/>
                  </a:lnTo>
                  <a:lnTo>
                    <a:pt x="30" y="48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28" y="43"/>
                  </a:lnTo>
                  <a:lnTo>
                    <a:pt x="30" y="41"/>
                  </a:lnTo>
                  <a:lnTo>
                    <a:pt x="28" y="41"/>
                  </a:lnTo>
                  <a:lnTo>
                    <a:pt x="26" y="38"/>
                  </a:lnTo>
                  <a:lnTo>
                    <a:pt x="28" y="38"/>
                  </a:lnTo>
                  <a:lnTo>
                    <a:pt x="28" y="36"/>
                  </a:lnTo>
                  <a:lnTo>
                    <a:pt x="26" y="36"/>
                  </a:lnTo>
                  <a:lnTo>
                    <a:pt x="23" y="36"/>
                  </a:lnTo>
                  <a:lnTo>
                    <a:pt x="21" y="31"/>
                  </a:lnTo>
                  <a:lnTo>
                    <a:pt x="21" y="29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1" y="26"/>
                  </a:lnTo>
                  <a:lnTo>
                    <a:pt x="21" y="24"/>
                  </a:lnTo>
                  <a:lnTo>
                    <a:pt x="19" y="24"/>
                  </a:lnTo>
                  <a:lnTo>
                    <a:pt x="19" y="26"/>
                  </a:lnTo>
                  <a:lnTo>
                    <a:pt x="16" y="22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12" y="15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9" y="15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7" y="7"/>
                  </a:lnTo>
                  <a:lnTo>
                    <a:pt x="2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4" y="5"/>
                  </a:lnTo>
                  <a:lnTo>
                    <a:pt x="4" y="7"/>
                  </a:lnTo>
                  <a:lnTo>
                    <a:pt x="7" y="7"/>
                  </a:lnTo>
                  <a:lnTo>
                    <a:pt x="9" y="7"/>
                  </a:lnTo>
                  <a:lnTo>
                    <a:pt x="12" y="7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9" y="10"/>
                  </a:lnTo>
                  <a:lnTo>
                    <a:pt x="16" y="12"/>
                  </a:lnTo>
                  <a:lnTo>
                    <a:pt x="19" y="12"/>
                  </a:lnTo>
                  <a:lnTo>
                    <a:pt x="21" y="12"/>
                  </a:lnTo>
                  <a:lnTo>
                    <a:pt x="21" y="15"/>
                  </a:lnTo>
                  <a:lnTo>
                    <a:pt x="23" y="17"/>
                  </a:lnTo>
                  <a:lnTo>
                    <a:pt x="26" y="17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1" y="19"/>
                  </a:lnTo>
                  <a:lnTo>
                    <a:pt x="21" y="22"/>
                  </a:lnTo>
                  <a:lnTo>
                    <a:pt x="23" y="19"/>
                  </a:lnTo>
                  <a:lnTo>
                    <a:pt x="23" y="22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28" y="29"/>
                  </a:lnTo>
                  <a:lnTo>
                    <a:pt x="28" y="31"/>
                  </a:lnTo>
                  <a:lnTo>
                    <a:pt x="28" y="33"/>
                  </a:lnTo>
                  <a:lnTo>
                    <a:pt x="26" y="33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0" y="33"/>
                  </a:lnTo>
                  <a:lnTo>
                    <a:pt x="33" y="33"/>
                  </a:lnTo>
                  <a:lnTo>
                    <a:pt x="35" y="33"/>
                  </a:lnTo>
                  <a:lnTo>
                    <a:pt x="35" y="36"/>
                  </a:lnTo>
                  <a:lnTo>
                    <a:pt x="35" y="38"/>
                  </a:lnTo>
                  <a:lnTo>
                    <a:pt x="38" y="38"/>
                  </a:lnTo>
                  <a:lnTo>
                    <a:pt x="38" y="31"/>
                  </a:lnTo>
                  <a:lnTo>
                    <a:pt x="35" y="29"/>
                  </a:lnTo>
                  <a:lnTo>
                    <a:pt x="38" y="29"/>
                  </a:lnTo>
                  <a:lnTo>
                    <a:pt x="38" y="31"/>
                  </a:lnTo>
                  <a:lnTo>
                    <a:pt x="40" y="31"/>
                  </a:lnTo>
                  <a:lnTo>
                    <a:pt x="40" y="33"/>
                  </a:lnTo>
                  <a:lnTo>
                    <a:pt x="42" y="33"/>
                  </a:lnTo>
                  <a:lnTo>
                    <a:pt x="42" y="36"/>
                  </a:lnTo>
                  <a:lnTo>
                    <a:pt x="42" y="38"/>
                  </a:lnTo>
                  <a:lnTo>
                    <a:pt x="42" y="41"/>
                  </a:lnTo>
                  <a:lnTo>
                    <a:pt x="45" y="41"/>
                  </a:lnTo>
                  <a:lnTo>
                    <a:pt x="45" y="43"/>
                  </a:lnTo>
                  <a:lnTo>
                    <a:pt x="47" y="45"/>
                  </a:lnTo>
                  <a:lnTo>
                    <a:pt x="52" y="45"/>
                  </a:lnTo>
                  <a:lnTo>
                    <a:pt x="56" y="48"/>
                  </a:lnTo>
                  <a:lnTo>
                    <a:pt x="59" y="48"/>
                  </a:lnTo>
                  <a:lnTo>
                    <a:pt x="61" y="48"/>
                  </a:lnTo>
                  <a:lnTo>
                    <a:pt x="64" y="48"/>
                  </a:lnTo>
                  <a:lnTo>
                    <a:pt x="66" y="45"/>
                  </a:lnTo>
                  <a:lnTo>
                    <a:pt x="68" y="43"/>
                  </a:lnTo>
                  <a:lnTo>
                    <a:pt x="71" y="43"/>
                  </a:lnTo>
                  <a:lnTo>
                    <a:pt x="73" y="43"/>
                  </a:lnTo>
                  <a:lnTo>
                    <a:pt x="78" y="45"/>
                  </a:lnTo>
                  <a:lnTo>
                    <a:pt x="78" y="48"/>
                  </a:lnTo>
                  <a:lnTo>
                    <a:pt x="75" y="50"/>
                  </a:lnTo>
                  <a:lnTo>
                    <a:pt x="75" y="52"/>
                  </a:lnTo>
                  <a:lnTo>
                    <a:pt x="75" y="55"/>
                  </a:lnTo>
                  <a:lnTo>
                    <a:pt x="75" y="57"/>
                  </a:lnTo>
                  <a:lnTo>
                    <a:pt x="73" y="57"/>
                  </a:lnTo>
                  <a:lnTo>
                    <a:pt x="71" y="57"/>
                  </a:lnTo>
                  <a:lnTo>
                    <a:pt x="71" y="59"/>
                  </a:lnTo>
                  <a:lnTo>
                    <a:pt x="71" y="62"/>
                  </a:lnTo>
                  <a:lnTo>
                    <a:pt x="71" y="64"/>
                  </a:lnTo>
                  <a:lnTo>
                    <a:pt x="68" y="62"/>
                  </a:lnTo>
                  <a:lnTo>
                    <a:pt x="66" y="62"/>
                  </a:lnTo>
                  <a:lnTo>
                    <a:pt x="64" y="62"/>
                  </a:lnTo>
                  <a:lnTo>
                    <a:pt x="61" y="64"/>
                  </a:lnTo>
                  <a:lnTo>
                    <a:pt x="59" y="64"/>
                  </a:lnTo>
                  <a:lnTo>
                    <a:pt x="56" y="69"/>
                  </a:lnTo>
                  <a:lnTo>
                    <a:pt x="56" y="71"/>
                  </a:lnTo>
                  <a:lnTo>
                    <a:pt x="59" y="71"/>
                  </a:lnTo>
                  <a:lnTo>
                    <a:pt x="59" y="74"/>
                  </a:lnTo>
                  <a:lnTo>
                    <a:pt x="56" y="76"/>
                  </a:lnTo>
                  <a:lnTo>
                    <a:pt x="54" y="81"/>
                  </a:lnTo>
                  <a:lnTo>
                    <a:pt x="49" y="83"/>
                  </a:lnTo>
                  <a:lnTo>
                    <a:pt x="45" y="90"/>
                  </a:lnTo>
                  <a:lnTo>
                    <a:pt x="42" y="92"/>
                  </a:lnTo>
                  <a:lnTo>
                    <a:pt x="38" y="95"/>
                  </a:lnTo>
                  <a:lnTo>
                    <a:pt x="35" y="97"/>
                  </a:lnTo>
                  <a:lnTo>
                    <a:pt x="35" y="95"/>
                  </a:lnTo>
                  <a:lnTo>
                    <a:pt x="33" y="95"/>
                  </a:lnTo>
                  <a:lnTo>
                    <a:pt x="28" y="95"/>
                  </a:lnTo>
                  <a:lnTo>
                    <a:pt x="28" y="9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15" name="Freeform 1036"/>
            <p:cNvSpPr>
              <a:spLocks/>
            </p:cNvSpPr>
            <p:nvPr/>
          </p:nvSpPr>
          <p:spPr bwMode="auto">
            <a:xfrm>
              <a:off x="5206" y="2385"/>
              <a:ext cx="1" cy="6"/>
            </a:xfrm>
            <a:custGeom>
              <a:avLst/>
              <a:gdLst>
                <a:gd name="T0" fmla="*/ 0 w 1588"/>
                <a:gd name="T1" fmla="*/ 0 h 5"/>
                <a:gd name="T2" fmla="*/ 0 w 1588"/>
                <a:gd name="T3" fmla="*/ 0 h 5"/>
                <a:gd name="T4" fmla="*/ 0 w 1588"/>
                <a:gd name="T5" fmla="*/ 2147483647 h 5"/>
                <a:gd name="T6" fmla="*/ 0 w 1588"/>
                <a:gd name="T7" fmla="*/ 2147483647 h 5"/>
                <a:gd name="T8" fmla="*/ 0 w 1588"/>
                <a:gd name="T9" fmla="*/ 2147483647 h 5"/>
                <a:gd name="T10" fmla="*/ 0 w 1588"/>
                <a:gd name="T11" fmla="*/ 0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8"/>
                <a:gd name="T19" fmla="*/ 0 h 5"/>
                <a:gd name="T20" fmla="*/ 1588 w 1588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8" h="5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16" name="Freeform 1037"/>
            <p:cNvSpPr>
              <a:spLocks/>
            </p:cNvSpPr>
            <p:nvPr/>
          </p:nvSpPr>
          <p:spPr bwMode="auto">
            <a:xfrm>
              <a:off x="5206" y="2385"/>
              <a:ext cx="1" cy="6"/>
            </a:xfrm>
            <a:custGeom>
              <a:avLst/>
              <a:gdLst>
                <a:gd name="T0" fmla="*/ 0 w 1588"/>
                <a:gd name="T1" fmla="*/ 0 h 5"/>
                <a:gd name="T2" fmla="*/ 0 w 1588"/>
                <a:gd name="T3" fmla="*/ 0 h 5"/>
                <a:gd name="T4" fmla="*/ 0 w 1588"/>
                <a:gd name="T5" fmla="*/ 2147483647 h 5"/>
                <a:gd name="T6" fmla="*/ 0 w 1588"/>
                <a:gd name="T7" fmla="*/ 2147483647 h 5"/>
                <a:gd name="T8" fmla="*/ 0 w 1588"/>
                <a:gd name="T9" fmla="*/ 2147483647 h 5"/>
                <a:gd name="T10" fmla="*/ 0 w 1588"/>
                <a:gd name="T11" fmla="*/ 0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8"/>
                <a:gd name="T19" fmla="*/ 0 h 5"/>
                <a:gd name="T20" fmla="*/ 1588 w 1588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8" h="5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17" name="Freeform 1038"/>
            <p:cNvSpPr>
              <a:spLocks/>
            </p:cNvSpPr>
            <p:nvPr/>
          </p:nvSpPr>
          <p:spPr bwMode="auto">
            <a:xfrm>
              <a:off x="5209" y="2393"/>
              <a:ext cx="19" cy="20"/>
            </a:xfrm>
            <a:custGeom>
              <a:avLst/>
              <a:gdLst>
                <a:gd name="T0" fmla="*/ 0 w 16"/>
                <a:gd name="T1" fmla="*/ 0 h 19"/>
                <a:gd name="T2" fmla="*/ 0 w 16"/>
                <a:gd name="T3" fmla="*/ 0 h 19"/>
                <a:gd name="T4" fmla="*/ 2147483647 w 16"/>
                <a:gd name="T5" fmla="*/ 0 h 19"/>
                <a:gd name="T6" fmla="*/ 2147483647 w 16"/>
                <a:gd name="T7" fmla="*/ 2147483647 h 19"/>
                <a:gd name="T8" fmla="*/ 2147483647 w 16"/>
                <a:gd name="T9" fmla="*/ 2147483647 h 19"/>
                <a:gd name="T10" fmla="*/ 2147483647 w 16"/>
                <a:gd name="T11" fmla="*/ 2147483647 h 19"/>
                <a:gd name="T12" fmla="*/ 2147483647 w 16"/>
                <a:gd name="T13" fmla="*/ 2147483647 h 19"/>
                <a:gd name="T14" fmla="*/ 2147483647 w 16"/>
                <a:gd name="T15" fmla="*/ 2147483647 h 19"/>
                <a:gd name="T16" fmla="*/ 2147483647 w 16"/>
                <a:gd name="T17" fmla="*/ 2147483647 h 19"/>
                <a:gd name="T18" fmla="*/ 2147483647 w 16"/>
                <a:gd name="T19" fmla="*/ 2147483647 h 19"/>
                <a:gd name="T20" fmla="*/ 2147483647 w 16"/>
                <a:gd name="T21" fmla="*/ 2147483647 h 19"/>
                <a:gd name="T22" fmla="*/ 2147483647 w 16"/>
                <a:gd name="T23" fmla="*/ 2147483647 h 19"/>
                <a:gd name="T24" fmla="*/ 2147483647 w 16"/>
                <a:gd name="T25" fmla="*/ 2147483647 h 19"/>
                <a:gd name="T26" fmla="*/ 2147483647 w 16"/>
                <a:gd name="T27" fmla="*/ 2147483647 h 19"/>
                <a:gd name="T28" fmla="*/ 2147483647 w 16"/>
                <a:gd name="T29" fmla="*/ 2147483647 h 19"/>
                <a:gd name="T30" fmla="*/ 0 w 16"/>
                <a:gd name="T31" fmla="*/ 2147483647 h 19"/>
                <a:gd name="T32" fmla="*/ 0 w 16"/>
                <a:gd name="T33" fmla="*/ 2147483647 h 19"/>
                <a:gd name="T34" fmla="*/ 0 w 16"/>
                <a:gd name="T35" fmla="*/ 2147483647 h 19"/>
                <a:gd name="T36" fmla="*/ 0 w 16"/>
                <a:gd name="T37" fmla="*/ 0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"/>
                <a:gd name="T58" fmla="*/ 0 h 19"/>
                <a:gd name="T59" fmla="*/ 16 w 16"/>
                <a:gd name="T60" fmla="*/ 19 h 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" h="19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5"/>
                  </a:lnTo>
                  <a:lnTo>
                    <a:pt x="9" y="9"/>
                  </a:lnTo>
                  <a:lnTo>
                    <a:pt x="14" y="14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4" y="19"/>
                  </a:lnTo>
                  <a:lnTo>
                    <a:pt x="11" y="19"/>
                  </a:lnTo>
                  <a:lnTo>
                    <a:pt x="9" y="19"/>
                  </a:lnTo>
                  <a:lnTo>
                    <a:pt x="7" y="16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18" name="Freeform 1039"/>
            <p:cNvSpPr>
              <a:spLocks/>
            </p:cNvSpPr>
            <p:nvPr/>
          </p:nvSpPr>
          <p:spPr bwMode="auto">
            <a:xfrm>
              <a:off x="5209" y="2393"/>
              <a:ext cx="19" cy="20"/>
            </a:xfrm>
            <a:custGeom>
              <a:avLst/>
              <a:gdLst>
                <a:gd name="T0" fmla="*/ 0 w 16"/>
                <a:gd name="T1" fmla="*/ 0 h 19"/>
                <a:gd name="T2" fmla="*/ 0 w 16"/>
                <a:gd name="T3" fmla="*/ 0 h 19"/>
                <a:gd name="T4" fmla="*/ 2147483647 w 16"/>
                <a:gd name="T5" fmla="*/ 0 h 19"/>
                <a:gd name="T6" fmla="*/ 2147483647 w 16"/>
                <a:gd name="T7" fmla="*/ 2147483647 h 19"/>
                <a:gd name="T8" fmla="*/ 2147483647 w 16"/>
                <a:gd name="T9" fmla="*/ 2147483647 h 19"/>
                <a:gd name="T10" fmla="*/ 2147483647 w 16"/>
                <a:gd name="T11" fmla="*/ 2147483647 h 19"/>
                <a:gd name="T12" fmla="*/ 2147483647 w 16"/>
                <a:gd name="T13" fmla="*/ 2147483647 h 19"/>
                <a:gd name="T14" fmla="*/ 2147483647 w 16"/>
                <a:gd name="T15" fmla="*/ 2147483647 h 19"/>
                <a:gd name="T16" fmla="*/ 2147483647 w 16"/>
                <a:gd name="T17" fmla="*/ 2147483647 h 19"/>
                <a:gd name="T18" fmla="*/ 2147483647 w 16"/>
                <a:gd name="T19" fmla="*/ 2147483647 h 19"/>
                <a:gd name="T20" fmla="*/ 2147483647 w 16"/>
                <a:gd name="T21" fmla="*/ 2147483647 h 19"/>
                <a:gd name="T22" fmla="*/ 2147483647 w 16"/>
                <a:gd name="T23" fmla="*/ 2147483647 h 19"/>
                <a:gd name="T24" fmla="*/ 2147483647 w 16"/>
                <a:gd name="T25" fmla="*/ 2147483647 h 19"/>
                <a:gd name="T26" fmla="*/ 2147483647 w 16"/>
                <a:gd name="T27" fmla="*/ 2147483647 h 19"/>
                <a:gd name="T28" fmla="*/ 2147483647 w 16"/>
                <a:gd name="T29" fmla="*/ 2147483647 h 19"/>
                <a:gd name="T30" fmla="*/ 0 w 16"/>
                <a:gd name="T31" fmla="*/ 2147483647 h 19"/>
                <a:gd name="T32" fmla="*/ 0 w 16"/>
                <a:gd name="T33" fmla="*/ 2147483647 h 19"/>
                <a:gd name="T34" fmla="*/ 0 w 16"/>
                <a:gd name="T35" fmla="*/ 2147483647 h 19"/>
                <a:gd name="T36" fmla="*/ 0 w 16"/>
                <a:gd name="T37" fmla="*/ 0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"/>
                <a:gd name="T58" fmla="*/ 0 h 19"/>
                <a:gd name="T59" fmla="*/ 16 w 16"/>
                <a:gd name="T60" fmla="*/ 19 h 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" h="19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5"/>
                  </a:lnTo>
                  <a:lnTo>
                    <a:pt x="9" y="9"/>
                  </a:lnTo>
                  <a:lnTo>
                    <a:pt x="14" y="14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4" y="19"/>
                  </a:lnTo>
                  <a:lnTo>
                    <a:pt x="11" y="19"/>
                  </a:lnTo>
                  <a:lnTo>
                    <a:pt x="9" y="19"/>
                  </a:lnTo>
                  <a:lnTo>
                    <a:pt x="7" y="16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19" name="Freeform 1040"/>
            <p:cNvSpPr>
              <a:spLocks/>
            </p:cNvSpPr>
            <p:nvPr/>
          </p:nvSpPr>
          <p:spPr bwMode="auto">
            <a:xfrm>
              <a:off x="5234" y="2409"/>
              <a:ext cx="16" cy="12"/>
            </a:xfrm>
            <a:custGeom>
              <a:avLst/>
              <a:gdLst>
                <a:gd name="T0" fmla="*/ 0 w 14"/>
                <a:gd name="T1" fmla="*/ 2147482453 h 12"/>
                <a:gd name="T2" fmla="*/ 2147483647 w 14"/>
                <a:gd name="T3" fmla="*/ 0 h 12"/>
                <a:gd name="T4" fmla="*/ 2147483647 w 14"/>
                <a:gd name="T5" fmla="*/ 2147482453 h 12"/>
                <a:gd name="T6" fmla="*/ 2147483647 w 14"/>
                <a:gd name="T7" fmla="*/ 2147482453 h 12"/>
                <a:gd name="T8" fmla="*/ 2147483647 w 14"/>
                <a:gd name="T9" fmla="*/ 2147482453 h 12"/>
                <a:gd name="T10" fmla="*/ 2147483647 w 14"/>
                <a:gd name="T11" fmla="*/ 2147482453 h 12"/>
                <a:gd name="T12" fmla="*/ 2147483647 w 14"/>
                <a:gd name="T13" fmla="*/ 2147482453 h 12"/>
                <a:gd name="T14" fmla="*/ 2147483647 w 14"/>
                <a:gd name="T15" fmla="*/ 2147482453 h 12"/>
                <a:gd name="T16" fmla="*/ 2147483647 w 14"/>
                <a:gd name="T17" fmla="*/ 2147482453 h 12"/>
                <a:gd name="T18" fmla="*/ 2147483647 w 14"/>
                <a:gd name="T19" fmla="*/ 2147482453 h 12"/>
                <a:gd name="T20" fmla="*/ 2147483647 w 14"/>
                <a:gd name="T21" fmla="*/ 2147482453 h 12"/>
                <a:gd name="T22" fmla="*/ 2147483647 w 14"/>
                <a:gd name="T23" fmla="*/ 2147482453 h 12"/>
                <a:gd name="T24" fmla="*/ 2147483647 w 14"/>
                <a:gd name="T25" fmla="*/ 2147482453 h 12"/>
                <a:gd name="T26" fmla="*/ 2147483647 w 14"/>
                <a:gd name="T27" fmla="*/ 2147482453 h 12"/>
                <a:gd name="T28" fmla="*/ 2147483647 w 14"/>
                <a:gd name="T29" fmla="*/ 2147482453 h 12"/>
                <a:gd name="T30" fmla="*/ 0 w 14"/>
                <a:gd name="T31" fmla="*/ 2147482453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12"/>
                <a:gd name="T50" fmla="*/ 14 w 14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12">
                  <a:moveTo>
                    <a:pt x="0" y="2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7" y="5"/>
                  </a:lnTo>
                  <a:lnTo>
                    <a:pt x="9" y="7"/>
                  </a:lnTo>
                  <a:lnTo>
                    <a:pt x="12" y="7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20" name="Freeform 1041"/>
            <p:cNvSpPr>
              <a:spLocks/>
            </p:cNvSpPr>
            <p:nvPr/>
          </p:nvSpPr>
          <p:spPr bwMode="auto">
            <a:xfrm>
              <a:off x="5234" y="2409"/>
              <a:ext cx="16" cy="12"/>
            </a:xfrm>
            <a:custGeom>
              <a:avLst/>
              <a:gdLst>
                <a:gd name="T0" fmla="*/ 0 w 14"/>
                <a:gd name="T1" fmla="*/ 2147482453 h 12"/>
                <a:gd name="T2" fmla="*/ 2147483647 w 14"/>
                <a:gd name="T3" fmla="*/ 0 h 12"/>
                <a:gd name="T4" fmla="*/ 2147483647 w 14"/>
                <a:gd name="T5" fmla="*/ 2147482453 h 12"/>
                <a:gd name="T6" fmla="*/ 2147483647 w 14"/>
                <a:gd name="T7" fmla="*/ 2147482453 h 12"/>
                <a:gd name="T8" fmla="*/ 2147483647 w 14"/>
                <a:gd name="T9" fmla="*/ 2147482453 h 12"/>
                <a:gd name="T10" fmla="*/ 2147483647 w 14"/>
                <a:gd name="T11" fmla="*/ 2147482453 h 12"/>
                <a:gd name="T12" fmla="*/ 2147483647 w 14"/>
                <a:gd name="T13" fmla="*/ 2147482453 h 12"/>
                <a:gd name="T14" fmla="*/ 2147483647 w 14"/>
                <a:gd name="T15" fmla="*/ 2147482453 h 12"/>
                <a:gd name="T16" fmla="*/ 2147483647 w 14"/>
                <a:gd name="T17" fmla="*/ 2147482453 h 12"/>
                <a:gd name="T18" fmla="*/ 2147483647 w 14"/>
                <a:gd name="T19" fmla="*/ 2147482453 h 12"/>
                <a:gd name="T20" fmla="*/ 2147483647 w 14"/>
                <a:gd name="T21" fmla="*/ 2147482453 h 12"/>
                <a:gd name="T22" fmla="*/ 2147483647 w 14"/>
                <a:gd name="T23" fmla="*/ 2147482453 h 12"/>
                <a:gd name="T24" fmla="*/ 2147483647 w 14"/>
                <a:gd name="T25" fmla="*/ 2147482453 h 12"/>
                <a:gd name="T26" fmla="*/ 2147483647 w 14"/>
                <a:gd name="T27" fmla="*/ 2147482453 h 12"/>
                <a:gd name="T28" fmla="*/ 2147483647 w 14"/>
                <a:gd name="T29" fmla="*/ 2147482453 h 12"/>
                <a:gd name="T30" fmla="*/ 0 w 14"/>
                <a:gd name="T31" fmla="*/ 2147482453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12"/>
                <a:gd name="T50" fmla="*/ 14 w 14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12">
                  <a:moveTo>
                    <a:pt x="0" y="2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7" y="5"/>
                  </a:lnTo>
                  <a:lnTo>
                    <a:pt x="9" y="7"/>
                  </a:lnTo>
                  <a:lnTo>
                    <a:pt x="12" y="7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5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21" name="Freeform 1042"/>
            <p:cNvSpPr>
              <a:spLocks/>
            </p:cNvSpPr>
            <p:nvPr/>
          </p:nvSpPr>
          <p:spPr bwMode="auto">
            <a:xfrm>
              <a:off x="5236" y="2424"/>
              <a:ext cx="3" cy="5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2147482453 w 3"/>
                <a:gd name="T5" fmla="*/ 0 h 5"/>
                <a:gd name="T6" fmla="*/ 2147482453 w 3"/>
                <a:gd name="T7" fmla="*/ 2147482317 h 5"/>
                <a:gd name="T8" fmla="*/ 2147482453 w 3"/>
                <a:gd name="T9" fmla="*/ 2147482317 h 5"/>
                <a:gd name="T10" fmla="*/ 0 w 3"/>
                <a:gd name="T11" fmla="*/ 2147482317 h 5"/>
                <a:gd name="T12" fmla="*/ 0 w 3"/>
                <a:gd name="T13" fmla="*/ 0 h 5"/>
                <a:gd name="T14" fmla="*/ 0 w 3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5"/>
                <a:gd name="T26" fmla="*/ 3 w 3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5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22" name="Freeform 1043"/>
            <p:cNvSpPr>
              <a:spLocks/>
            </p:cNvSpPr>
            <p:nvPr/>
          </p:nvSpPr>
          <p:spPr bwMode="auto">
            <a:xfrm>
              <a:off x="5236" y="2424"/>
              <a:ext cx="3" cy="5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2147482453 w 3"/>
                <a:gd name="T5" fmla="*/ 0 h 5"/>
                <a:gd name="T6" fmla="*/ 2147482453 w 3"/>
                <a:gd name="T7" fmla="*/ 2147482317 h 5"/>
                <a:gd name="T8" fmla="*/ 2147482453 w 3"/>
                <a:gd name="T9" fmla="*/ 2147482317 h 5"/>
                <a:gd name="T10" fmla="*/ 0 w 3"/>
                <a:gd name="T11" fmla="*/ 2147482317 h 5"/>
                <a:gd name="T12" fmla="*/ 0 w 3"/>
                <a:gd name="T13" fmla="*/ 0 h 5"/>
                <a:gd name="T14" fmla="*/ 0 w 3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5"/>
                <a:gd name="T26" fmla="*/ 3 w 3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5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5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23" name="Freeform 1044"/>
            <p:cNvSpPr>
              <a:spLocks/>
            </p:cNvSpPr>
            <p:nvPr/>
          </p:nvSpPr>
          <p:spPr bwMode="auto">
            <a:xfrm>
              <a:off x="5242" y="2427"/>
              <a:ext cx="2" cy="4"/>
            </a:xfrm>
            <a:custGeom>
              <a:avLst/>
              <a:gdLst>
                <a:gd name="T0" fmla="*/ 2147482112 w 2"/>
                <a:gd name="T1" fmla="*/ 2147482112 h 4"/>
                <a:gd name="T2" fmla="*/ 2147482112 w 2"/>
                <a:gd name="T3" fmla="*/ 2147482112 h 4"/>
                <a:gd name="T4" fmla="*/ 2147482112 w 2"/>
                <a:gd name="T5" fmla="*/ 2147482112 h 4"/>
                <a:gd name="T6" fmla="*/ 2147482112 w 2"/>
                <a:gd name="T7" fmla="*/ 2147482112 h 4"/>
                <a:gd name="T8" fmla="*/ 0 w 2"/>
                <a:gd name="T9" fmla="*/ 2147482112 h 4"/>
                <a:gd name="T10" fmla="*/ 0 w 2"/>
                <a:gd name="T11" fmla="*/ 0 h 4"/>
                <a:gd name="T12" fmla="*/ 2147482112 w 2"/>
                <a:gd name="T13" fmla="*/ 0 h 4"/>
                <a:gd name="T14" fmla="*/ 2147482112 w 2"/>
                <a:gd name="T15" fmla="*/ 2147482112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4"/>
                <a:gd name="T26" fmla="*/ 2 w 2"/>
                <a:gd name="T27" fmla="*/ 4 h 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4">
                  <a:moveTo>
                    <a:pt x="2" y="2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24" name="Freeform 1045"/>
            <p:cNvSpPr>
              <a:spLocks/>
            </p:cNvSpPr>
            <p:nvPr/>
          </p:nvSpPr>
          <p:spPr bwMode="auto">
            <a:xfrm>
              <a:off x="5242" y="2427"/>
              <a:ext cx="2" cy="4"/>
            </a:xfrm>
            <a:custGeom>
              <a:avLst/>
              <a:gdLst>
                <a:gd name="T0" fmla="*/ 2147482112 w 2"/>
                <a:gd name="T1" fmla="*/ 2147482112 h 4"/>
                <a:gd name="T2" fmla="*/ 2147482112 w 2"/>
                <a:gd name="T3" fmla="*/ 2147482112 h 4"/>
                <a:gd name="T4" fmla="*/ 2147482112 w 2"/>
                <a:gd name="T5" fmla="*/ 2147482112 h 4"/>
                <a:gd name="T6" fmla="*/ 2147482112 w 2"/>
                <a:gd name="T7" fmla="*/ 2147482112 h 4"/>
                <a:gd name="T8" fmla="*/ 0 w 2"/>
                <a:gd name="T9" fmla="*/ 2147482112 h 4"/>
                <a:gd name="T10" fmla="*/ 0 w 2"/>
                <a:gd name="T11" fmla="*/ 0 h 4"/>
                <a:gd name="T12" fmla="*/ 2147482112 w 2"/>
                <a:gd name="T13" fmla="*/ 0 h 4"/>
                <a:gd name="T14" fmla="*/ 2147482112 w 2"/>
                <a:gd name="T15" fmla="*/ 2147482112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4"/>
                <a:gd name="T26" fmla="*/ 2 w 2"/>
                <a:gd name="T27" fmla="*/ 4 h 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4">
                  <a:moveTo>
                    <a:pt x="2" y="2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25" name="Freeform 1046"/>
            <p:cNvSpPr>
              <a:spLocks/>
            </p:cNvSpPr>
            <p:nvPr/>
          </p:nvSpPr>
          <p:spPr bwMode="auto">
            <a:xfrm>
              <a:off x="5248" y="2429"/>
              <a:ext cx="8" cy="8"/>
            </a:xfrm>
            <a:custGeom>
              <a:avLst/>
              <a:gdLst>
                <a:gd name="T0" fmla="*/ 0 w 7"/>
                <a:gd name="T1" fmla="*/ 2147483647 h 7"/>
                <a:gd name="T2" fmla="*/ 0 w 7"/>
                <a:gd name="T3" fmla="*/ 2147483647 h 7"/>
                <a:gd name="T4" fmla="*/ 0 w 7"/>
                <a:gd name="T5" fmla="*/ 0 h 7"/>
                <a:gd name="T6" fmla="*/ 2147483647 w 7"/>
                <a:gd name="T7" fmla="*/ 0 h 7"/>
                <a:gd name="T8" fmla="*/ 2147483647 w 7"/>
                <a:gd name="T9" fmla="*/ 0 h 7"/>
                <a:gd name="T10" fmla="*/ 2147483647 w 7"/>
                <a:gd name="T11" fmla="*/ 2147483647 h 7"/>
                <a:gd name="T12" fmla="*/ 2147483647 w 7"/>
                <a:gd name="T13" fmla="*/ 2147483647 h 7"/>
                <a:gd name="T14" fmla="*/ 2147483647 w 7"/>
                <a:gd name="T15" fmla="*/ 2147483647 h 7"/>
                <a:gd name="T16" fmla="*/ 2147483647 w 7"/>
                <a:gd name="T17" fmla="*/ 2147483647 h 7"/>
                <a:gd name="T18" fmla="*/ 2147483647 w 7"/>
                <a:gd name="T19" fmla="*/ 2147483647 h 7"/>
                <a:gd name="T20" fmla="*/ 0 w 7"/>
                <a:gd name="T21" fmla="*/ 2147483647 h 7"/>
                <a:gd name="T22" fmla="*/ 0 w 7"/>
                <a:gd name="T23" fmla="*/ 2147483647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"/>
                <a:gd name="T37" fmla="*/ 0 h 7"/>
                <a:gd name="T38" fmla="*/ 7 w 7"/>
                <a:gd name="T39" fmla="*/ 7 h 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" h="7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7" y="5"/>
                  </a:lnTo>
                  <a:lnTo>
                    <a:pt x="7" y="7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26" name="Freeform 1047"/>
            <p:cNvSpPr>
              <a:spLocks/>
            </p:cNvSpPr>
            <p:nvPr/>
          </p:nvSpPr>
          <p:spPr bwMode="auto">
            <a:xfrm>
              <a:off x="5248" y="2429"/>
              <a:ext cx="8" cy="8"/>
            </a:xfrm>
            <a:custGeom>
              <a:avLst/>
              <a:gdLst>
                <a:gd name="T0" fmla="*/ 0 w 7"/>
                <a:gd name="T1" fmla="*/ 2147483647 h 7"/>
                <a:gd name="T2" fmla="*/ 0 w 7"/>
                <a:gd name="T3" fmla="*/ 2147483647 h 7"/>
                <a:gd name="T4" fmla="*/ 0 w 7"/>
                <a:gd name="T5" fmla="*/ 0 h 7"/>
                <a:gd name="T6" fmla="*/ 2147483647 w 7"/>
                <a:gd name="T7" fmla="*/ 0 h 7"/>
                <a:gd name="T8" fmla="*/ 2147483647 w 7"/>
                <a:gd name="T9" fmla="*/ 0 h 7"/>
                <a:gd name="T10" fmla="*/ 2147483647 w 7"/>
                <a:gd name="T11" fmla="*/ 2147483647 h 7"/>
                <a:gd name="T12" fmla="*/ 2147483647 w 7"/>
                <a:gd name="T13" fmla="*/ 2147483647 h 7"/>
                <a:gd name="T14" fmla="*/ 2147483647 w 7"/>
                <a:gd name="T15" fmla="*/ 2147483647 h 7"/>
                <a:gd name="T16" fmla="*/ 2147483647 w 7"/>
                <a:gd name="T17" fmla="*/ 2147483647 h 7"/>
                <a:gd name="T18" fmla="*/ 2147483647 w 7"/>
                <a:gd name="T19" fmla="*/ 2147483647 h 7"/>
                <a:gd name="T20" fmla="*/ 0 w 7"/>
                <a:gd name="T21" fmla="*/ 2147483647 h 7"/>
                <a:gd name="T22" fmla="*/ 0 w 7"/>
                <a:gd name="T23" fmla="*/ 2147483647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"/>
                <a:gd name="T37" fmla="*/ 0 h 7"/>
                <a:gd name="T38" fmla="*/ 7 w 7"/>
                <a:gd name="T39" fmla="*/ 7 h 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" h="7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7" y="5"/>
                  </a:lnTo>
                  <a:lnTo>
                    <a:pt x="7" y="7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27" name="Freeform 1048"/>
            <p:cNvSpPr>
              <a:spLocks/>
            </p:cNvSpPr>
            <p:nvPr/>
          </p:nvSpPr>
          <p:spPr bwMode="auto">
            <a:xfrm>
              <a:off x="5248" y="2437"/>
              <a:ext cx="2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2147482112 w 2"/>
                <a:gd name="T9" fmla="*/ 2147482112 h 2"/>
                <a:gd name="T10" fmla="*/ 0 w 2"/>
                <a:gd name="T11" fmla="*/ 2147482112 h 2"/>
                <a:gd name="T12" fmla="*/ 0 w 2"/>
                <a:gd name="T13" fmla="*/ 2147482112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28" name="Freeform 1049"/>
            <p:cNvSpPr>
              <a:spLocks/>
            </p:cNvSpPr>
            <p:nvPr/>
          </p:nvSpPr>
          <p:spPr bwMode="auto">
            <a:xfrm>
              <a:off x="5248" y="2437"/>
              <a:ext cx="2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2147482112 w 2"/>
                <a:gd name="T9" fmla="*/ 2147482112 h 2"/>
                <a:gd name="T10" fmla="*/ 0 w 2"/>
                <a:gd name="T11" fmla="*/ 2147482112 h 2"/>
                <a:gd name="T12" fmla="*/ 0 w 2"/>
                <a:gd name="T13" fmla="*/ 2147482112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29" name="Freeform 1050"/>
            <p:cNvSpPr>
              <a:spLocks/>
            </p:cNvSpPr>
            <p:nvPr/>
          </p:nvSpPr>
          <p:spPr bwMode="auto">
            <a:xfrm>
              <a:off x="5256" y="2437"/>
              <a:ext cx="5" cy="2"/>
            </a:xfrm>
            <a:custGeom>
              <a:avLst/>
              <a:gdLst>
                <a:gd name="T0" fmla="*/ 2147483647 w 4"/>
                <a:gd name="T1" fmla="*/ 2147482112 h 2"/>
                <a:gd name="T2" fmla="*/ 0 w 4"/>
                <a:gd name="T3" fmla="*/ 2147482112 h 2"/>
                <a:gd name="T4" fmla="*/ 2147483647 w 4"/>
                <a:gd name="T5" fmla="*/ 0 h 2"/>
                <a:gd name="T6" fmla="*/ 2147483647 w 4"/>
                <a:gd name="T7" fmla="*/ 0 h 2"/>
                <a:gd name="T8" fmla="*/ 2147483647 w 4"/>
                <a:gd name="T9" fmla="*/ 0 h 2"/>
                <a:gd name="T10" fmla="*/ 2147483647 w 4"/>
                <a:gd name="T11" fmla="*/ 2147482112 h 2"/>
                <a:gd name="T12" fmla="*/ 2147483647 w 4"/>
                <a:gd name="T13" fmla="*/ 2147482112 h 2"/>
                <a:gd name="T14" fmla="*/ 2147483647 w 4"/>
                <a:gd name="T15" fmla="*/ 2147482112 h 2"/>
                <a:gd name="T16" fmla="*/ 2147483647 w 4"/>
                <a:gd name="T17" fmla="*/ 2147482112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2"/>
                <a:gd name="T29" fmla="*/ 4 w 4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2">
                  <a:moveTo>
                    <a:pt x="2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30" name="Freeform 1051"/>
            <p:cNvSpPr>
              <a:spLocks/>
            </p:cNvSpPr>
            <p:nvPr/>
          </p:nvSpPr>
          <p:spPr bwMode="auto">
            <a:xfrm>
              <a:off x="5256" y="2437"/>
              <a:ext cx="5" cy="2"/>
            </a:xfrm>
            <a:custGeom>
              <a:avLst/>
              <a:gdLst>
                <a:gd name="T0" fmla="*/ 2147483647 w 4"/>
                <a:gd name="T1" fmla="*/ 2147482112 h 2"/>
                <a:gd name="T2" fmla="*/ 0 w 4"/>
                <a:gd name="T3" fmla="*/ 2147482112 h 2"/>
                <a:gd name="T4" fmla="*/ 2147483647 w 4"/>
                <a:gd name="T5" fmla="*/ 0 h 2"/>
                <a:gd name="T6" fmla="*/ 2147483647 w 4"/>
                <a:gd name="T7" fmla="*/ 0 h 2"/>
                <a:gd name="T8" fmla="*/ 2147483647 w 4"/>
                <a:gd name="T9" fmla="*/ 0 h 2"/>
                <a:gd name="T10" fmla="*/ 2147483647 w 4"/>
                <a:gd name="T11" fmla="*/ 2147482112 h 2"/>
                <a:gd name="T12" fmla="*/ 2147483647 w 4"/>
                <a:gd name="T13" fmla="*/ 2147482112 h 2"/>
                <a:gd name="T14" fmla="*/ 2147483647 w 4"/>
                <a:gd name="T15" fmla="*/ 2147482112 h 2"/>
                <a:gd name="T16" fmla="*/ 2147483647 w 4"/>
                <a:gd name="T17" fmla="*/ 2147482112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2"/>
                <a:gd name="T29" fmla="*/ 4 w 4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2">
                  <a:moveTo>
                    <a:pt x="2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31" name="Freeform 1052"/>
            <p:cNvSpPr>
              <a:spLocks/>
            </p:cNvSpPr>
            <p:nvPr/>
          </p:nvSpPr>
          <p:spPr bwMode="auto">
            <a:xfrm>
              <a:off x="5267" y="2424"/>
              <a:ext cx="19" cy="13"/>
            </a:xfrm>
            <a:custGeom>
              <a:avLst/>
              <a:gdLst>
                <a:gd name="T0" fmla="*/ 0 w 17"/>
                <a:gd name="T1" fmla="*/ 0 h 12"/>
                <a:gd name="T2" fmla="*/ 0 w 17"/>
                <a:gd name="T3" fmla="*/ 0 h 12"/>
                <a:gd name="T4" fmla="*/ 2147483647 w 17"/>
                <a:gd name="T5" fmla="*/ 2147483647 h 12"/>
                <a:gd name="T6" fmla="*/ 2147483647 w 17"/>
                <a:gd name="T7" fmla="*/ 2147483647 h 12"/>
                <a:gd name="T8" fmla="*/ 2147483647 w 17"/>
                <a:gd name="T9" fmla="*/ 2147483647 h 12"/>
                <a:gd name="T10" fmla="*/ 2147483647 w 17"/>
                <a:gd name="T11" fmla="*/ 2147483647 h 12"/>
                <a:gd name="T12" fmla="*/ 2147483647 w 17"/>
                <a:gd name="T13" fmla="*/ 2147483647 h 12"/>
                <a:gd name="T14" fmla="*/ 2147483647 w 17"/>
                <a:gd name="T15" fmla="*/ 2147483647 h 12"/>
                <a:gd name="T16" fmla="*/ 2147483647 w 17"/>
                <a:gd name="T17" fmla="*/ 2147483647 h 12"/>
                <a:gd name="T18" fmla="*/ 2147483647 w 17"/>
                <a:gd name="T19" fmla="*/ 2147483647 h 12"/>
                <a:gd name="T20" fmla="*/ 2147483647 w 17"/>
                <a:gd name="T21" fmla="*/ 2147483647 h 12"/>
                <a:gd name="T22" fmla="*/ 2147483647 w 17"/>
                <a:gd name="T23" fmla="*/ 2147483647 h 12"/>
                <a:gd name="T24" fmla="*/ 2147483647 w 17"/>
                <a:gd name="T25" fmla="*/ 2147483647 h 12"/>
                <a:gd name="T26" fmla="*/ 0 w 17"/>
                <a:gd name="T27" fmla="*/ 0 h 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"/>
                <a:gd name="T43" fmla="*/ 0 h 12"/>
                <a:gd name="T44" fmla="*/ 17 w 17"/>
                <a:gd name="T45" fmla="*/ 12 h 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" h="12">
                  <a:moveTo>
                    <a:pt x="0" y="0"/>
                  </a:moveTo>
                  <a:lnTo>
                    <a:pt x="0" y="0"/>
                  </a:lnTo>
                  <a:lnTo>
                    <a:pt x="10" y="5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4" y="10"/>
                  </a:lnTo>
                  <a:lnTo>
                    <a:pt x="10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32" name="Freeform 1053"/>
            <p:cNvSpPr>
              <a:spLocks/>
            </p:cNvSpPr>
            <p:nvPr/>
          </p:nvSpPr>
          <p:spPr bwMode="auto">
            <a:xfrm>
              <a:off x="5267" y="2424"/>
              <a:ext cx="19" cy="13"/>
            </a:xfrm>
            <a:custGeom>
              <a:avLst/>
              <a:gdLst>
                <a:gd name="T0" fmla="*/ 0 w 17"/>
                <a:gd name="T1" fmla="*/ 0 h 12"/>
                <a:gd name="T2" fmla="*/ 0 w 17"/>
                <a:gd name="T3" fmla="*/ 0 h 12"/>
                <a:gd name="T4" fmla="*/ 2147483647 w 17"/>
                <a:gd name="T5" fmla="*/ 2147483647 h 12"/>
                <a:gd name="T6" fmla="*/ 2147483647 w 17"/>
                <a:gd name="T7" fmla="*/ 2147483647 h 12"/>
                <a:gd name="T8" fmla="*/ 2147483647 w 17"/>
                <a:gd name="T9" fmla="*/ 2147483647 h 12"/>
                <a:gd name="T10" fmla="*/ 2147483647 w 17"/>
                <a:gd name="T11" fmla="*/ 2147483647 h 12"/>
                <a:gd name="T12" fmla="*/ 2147483647 w 17"/>
                <a:gd name="T13" fmla="*/ 2147483647 h 12"/>
                <a:gd name="T14" fmla="*/ 2147483647 w 17"/>
                <a:gd name="T15" fmla="*/ 2147483647 h 12"/>
                <a:gd name="T16" fmla="*/ 2147483647 w 17"/>
                <a:gd name="T17" fmla="*/ 2147483647 h 12"/>
                <a:gd name="T18" fmla="*/ 2147483647 w 17"/>
                <a:gd name="T19" fmla="*/ 2147483647 h 12"/>
                <a:gd name="T20" fmla="*/ 2147483647 w 17"/>
                <a:gd name="T21" fmla="*/ 2147483647 h 12"/>
                <a:gd name="T22" fmla="*/ 2147483647 w 17"/>
                <a:gd name="T23" fmla="*/ 2147483647 h 12"/>
                <a:gd name="T24" fmla="*/ 2147483647 w 17"/>
                <a:gd name="T25" fmla="*/ 2147483647 h 12"/>
                <a:gd name="T26" fmla="*/ 0 w 17"/>
                <a:gd name="T27" fmla="*/ 0 h 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"/>
                <a:gd name="T43" fmla="*/ 0 h 12"/>
                <a:gd name="T44" fmla="*/ 17 w 17"/>
                <a:gd name="T45" fmla="*/ 12 h 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" h="12">
                  <a:moveTo>
                    <a:pt x="0" y="0"/>
                  </a:moveTo>
                  <a:lnTo>
                    <a:pt x="0" y="0"/>
                  </a:lnTo>
                  <a:lnTo>
                    <a:pt x="10" y="5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4" y="10"/>
                  </a:lnTo>
                  <a:lnTo>
                    <a:pt x="10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33" name="Freeform 1054"/>
            <p:cNvSpPr>
              <a:spLocks/>
            </p:cNvSpPr>
            <p:nvPr/>
          </p:nvSpPr>
          <p:spPr bwMode="auto">
            <a:xfrm>
              <a:off x="5299" y="2435"/>
              <a:ext cx="14" cy="20"/>
            </a:xfrm>
            <a:custGeom>
              <a:avLst/>
              <a:gdLst>
                <a:gd name="T0" fmla="*/ 0 w 12"/>
                <a:gd name="T1" fmla="*/ 2147483647 h 19"/>
                <a:gd name="T2" fmla="*/ 0 w 12"/>
                <a:gd name="T3" fmla="*/ 0 h 19"/>
                <a:gd name="T4" fmla="*/ 2147483647 w 12"/>
                <a:gd name="T5" fmla="*/ 0 h 19"/>
                <a:gd name="T6" fmla="*/ 2147483647 w 12"/>
                <a:gd name="T7" fmla="*/ 2147483647 h 19"/>
                <a:gd name="T8" fmla="*/ 2147483647 w 12"/>
                <a:gd name="T9" fmla="*/ 2147483647 h 19"/>
                <a:gd name="T10" fmla="*/ 2147483647 w 12"/>
                <a:gd name="T11" fmla="*/ 2147483647 h 19"/>
                <a:gd name="T12" fmla="*/ 2147483647 w 12"/>
                <a:gd name="T13" fmla="*/ 2147483647 h 19"/>
                <a:gd name="T14" fmla="*/ 2147483647 w 12"/>
                <a:gd name="T15" fmla="*/ 2147483647 h 19"/>
                <a:gd name="T16" fmla="*/ 2147483647 w 12"/>
                <a:gd name="T17" fmla="*/ 2147483647 h 19"/>
                <a:gd name="T18" fmla="*/ 2147483647 w 12"/>
                <a:gd name="T19" fmla="*/ 2147483647 h 19"/>
                <a:gd name="T20" fmla="*/ 2147483647 w 12"/>
                <a:gd name="T21" fmla="*/ 2147483647 h 19"/>
                <a:gd name="T22" fmla="*/ 2147483647 w 12"/>
                <a:gd name="T23" fmla="*/ 2147483647 h 19"/>
                <a:gd name="T24" fmla="*/ 2147483647 w 12"/>
                <a:gd name="T25" fmla="*/ 2147483647 h 19"/>
                <a:gd name="T26" fmla="*/ 2147483647 w 12"/>
                <a:gd name="T27" fmla="*/ 2147483647 h 19"/>
                <a:gd name="T28" fmla="*/ 2147483647 w 12"/>
                <a:gd name="T29" fmla="*/ 2147483647 h 19"/>
                <a:gd name="T30" fmla="*/ 2147483647 w 12"/>
                <a:gd name="T31" fmla="*/ 2147483647 h 19"/>
                <a:gd name="T32" fmla="*/ 2147483647 w 12"/>
                <a:gd name="T33" fmla="*/ 2147483647 h 19"/>
                <a:gd name="T34" fmla="*/ 2147483647 w 12"/>
                <a:gd name="T35" fmla="*/ 2147483647 h 19"/>
                <a:gd name="T36" fmla="*/ 2147483647 w 12"/>
                <a:gd name="T37" fmla="*/ 2147483647 h 19"/>
                <a:gd name="T38" fmla="*/ 2147483647 w 12"/>
                <a:gd name="T39" fmla="*/ 2147483647 h 19"/>
                <a:gd name="T40" fmla="*/ 2147483647 w 12"/>
                <a:gd name="T41" fmla="*/ 2147483647 h 19"/>
                <a:gd name="T42" fmla="*/ 0 w 12"/>
                <a:gd name="T43" fmla="*/ 2147483647 h 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"/>
                <a:gd name="T67" fmla="*/ 0 h 19"/>
                <a:gd name="T68" fmla="*/ 12 w 12"/>
                <a:gd name="T69" fmla="*/ 19 h 1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" h="19">
                  <a:moveTo>
                    <a:pt x="0" y="2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5" y="4"/>
                  </a:lnTo>
                  <a:lnTo>
                    <a:pt x="5" y="7"/>
                  </a:lnTo>
                  <a:lnTo>
                    <a:pt x="8" y="7"/>
                  </a:lnTo>
                  <a:lnTo>
                    <a:pt x="10" y="11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5" y="11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34" name="Freeform 1055"/>
            <p:cNvSpPr>
              <a:spLocks/>
            </p:cNvSpPr>
            <p:nvPr/>
          </p:nvSpPr>
          <p:spPr bwMode="auto">
            <a:xfrm>
              <a:off x="5299" y="2435"/>
              <a:ext cx="14" cy="20"/>
            </a:xfrm>
            <a:custGeom>
              <a:avLst/>
              <a:gdLst>
                <a:gd name="T0" fmla="*/ 0 w 12"/>
                <a:gd name="T1" fmla="*/ 2147483647 h 19"/>
                <a:gd name="T2" fmla="*/ 0 w 12"/>
                <a:gd name="T3" fmla="*/ 0 h 19"/>
                <a:gd name="T4" fmla="*/ 2147483647 w 12"/>
                <a:gd name="T5" fmla="*/ 0 h 19"/>
                <a:gd name="T6" fmla="*/ 2147483647 w 12"/>
                <a:gd name="T7" fmla="*/ 2147483647 h 19"/>
                <a:gd name="T8" fmla="*/ 2147483647 w 12"/>
                <a:gd name="T9" fmla="*/ 2147483647 h 19"/>
                <a:gd name="T10" fmla="*/ 2147483647 w 12"/>
                <a:gd name="T11" fmla="*/ 2147483647 h 19"/>
                <a:gd name="T12" fmla="*/ 2147483647 w 12"/>
                <a:gd name="T13" fmla="*/ 2147483647 h 19"/>
                <a:gd name="T14" fmla="*/ 2147483647 w 12"/>
                <a:gd name="T15" fmla="*/ 2147483647 h 19"/>
                <a:gd name="T16" fmla="*/ 2147483647 w 12"/>
                <a:gd name="T17" fmla="*/ 2147483647 h 19"/>
                <a:gd name="T18" fmla="*/ 2147483647 w 12"/>
                <a:gd name="T19" fmla="*/ 2147483647 h 19"/>
                <a:gd name="T20" fmla="*/ 2147483647 w 12"/>
                <a:gd name="T21" fmla="*/ 2147483647 h 19"/>
                <a:gd name="T22" fmla="*/ 2147483647 w 12"/>
                <a:gd name="T23" fmla="*/ 2147483647 h 19"/>
                <a:gd name="T24" fmla="*/ 2147483647 w 12"/>
                <a:gd name="T25" fmla="*/ 2147483647 h 19"/>
                <a:gd name="T26" fmla="*/ 2147483647 w 12"/>
                <a:gd name="T27" fmla="*/ 2147483647 h 19"/>
                <a:gd name="T28" fmla="*/ 2147483647 w 12"/>
                <a:gd name="T29" fmla="*/ 2147483647 h 19"/>
                <a:gd name="T30" fmla="*/ 2147483647 w 12"/>
                <a:gd name="T31" fmla="*/ 2147483647 h 19"/>
                <a:gd name="T32" fmla="*/ 2147483647 w 12"/>
                <a:gd name="T33" fmla="*/ 2147483647 h 19"/>
                <a:gd name="T34" fmla="*/ 2147483647 w 12"/>
                <a:gd name="T35" fmla="*/ 2147483647 h 19"/>
                <a:gd name="T36" fmla="*/ 2147483647 w 12"/>
                <a:gd name="T37" fmla="*/ 2147483647 h 19"/>
                <a:gd name="T38" fmla="*/ 2147483647 w 12"/>
                <a:gd name="T39" fmla="*/ 2147483647 h 19"/>
                <a:gd name="T40" fmla="*/ 2147483647 w 12"/>
                <a:gd name="T41" fmla="*/ 2147483647 h 19"/>
                <a:gd name="T42" fmla="*/ 0 w 12"/>
                <a:gd name="T43" fmla="*/ 2147483647 h 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"/>
                <a:gd name="T67" fmla="*/ 0 h 19"/>
                <a:gd name="T68" fmla="*/ 12 w 12"/>
                <a:gd name="T69" fmla="*/ 19 h 1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" h="19">
                  <a:moveTo>
                    <a:pt x="0" y="2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5" y="4"/>
                  </a:lnTo>
                  <a:lnTo>
                    <a:pt x="5" y="7"/>
                  </a:lnTo>
                  <a:lnTo>
                    <a:pt x="8" y="7"/>
                  </a:lnTo>
                  <a:lnTo>
                    <a:pt x="10" y="11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5" y="11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35" name="Freeform 1056"/>
            <p:cNvSpPr>
              <a:spLocks/>
            </p:cNvSpPr>
            <p:nvPr/>
          </p:nvSpPr>
          <p:spPr bwMode="auto">
            <a:xfrm>
              <a:off x="5291" y="2444"/>
              <a:ext cx="6" cy="2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2147483647 w 5"/>
                <a:gd name="T5" fmla="*/ 0 h 2"/>
                <a:gd name="T6" fmla="*/ 2147483647 w 5"/>
                <a:gd name="T7" fmla="*/ 0 h 2"/>
                <a:gd name="T8" fmla="*/ 2147483647 w 5"/>
                <a:gd name="T9" fmla="*/ 0 h 2"/>
                <a:gd name="T10" fmla="*/ 2147483647 w 5"/>
                <a:gd name="T11" fmla="*/ 2147482112 h 2"/>
                <a:gd name="T12" fmla="*/ 2147483647 w 5"/>
                <a:gd name="T13" fmla="*/ 2147482112 h 2"/>
                <a:gd name="T14" fmla="*/ 0 w 5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36" name="Freeform 1057"/>
            <p:cNvSpPr>
              <a:spLocks/>
            </p:cNvSpPr>
            <p:nvPr/>
          </p:nvSpPr>
          <p:spPr bwMode="auto">
            <a:xfrm>
              <a:off x="5291" y="2444"/>
              <a:ext cx="6" cy="2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2147483647 w 5"/>
                <a:gd name="T5" fmla="*/ 0 h 2"/>
                <a:gd name="T6" fmla="*/ 2147483647 w 5"/>
                <a:gd name="T7" fmla="*/ 0 h 2"/>
                <a:gd name="T8" fmla="*/ 2147483647 w 5"/>
                <a:gd name="T9" fmla="*/ 0 h 2"/>
                <a:gd name="T10" fmla="*/ 2147483647 w 5"/>
                <a:gd name="T11" fmla="*/ 2147482112 h 2"/>
                <a:gd name="T12" fmla="*/ 2147483647 w 5"/>
                <a:gd name="T13" fmla="*/ 2147482112 h 2"/>
                <a:gd name="T14" fmla="*/ 0 w 5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37" name="Freeform 1058"/>
            <p:cNvSpPr>
              <a:spLocks/>
            </p:cNvSpPr>
            <p:nvPr/>
          </p:nvSpPr>
          <p:spPr bwMode="auto">
            <a:xfrm>
              <a:off x="5283" y="2446"/>
              <a:ext cx="20" cy="12"/>
            </a:xfrm>
            <a:custGeom>
              <a:avLst/>
              <a:gdLst>
                <a:gd name="T0" fmla="*/ 0 w 17"/>
                <a:gd name="T1" fmla="*/ 2147483647 h 10"/>
                <a:gd name="T2" fmla="*/ 0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2147483647 w 17"/>
                <a:gd name="T9" fmla="*/ 2147483647 h 10"/>
                <a:gd name="T10" fmla="*/ 2147483647 w 17"/>
                <a:gd name="T11" fmla="*/ 2147483647 h 10"/>
                <a:gd name="T12" fmla="*/ 2147483647 w 17"/>
                <a:gd name="T13" fmla="*/ 2147483647 h 10"/>
                <a:gd name="T14" fmla="*/ 2147483647 w 17"/>
                <a:gd name="T15" fmla="*/ 2147483647 h 10"/>
                <a:gd name="T16" fmla="*/ 2147483647 w 17"/>
                <a:gd name="T17" fmla="*/ 2147483647 h 10"/>
                <a:gd name="T18" fmla="*/ 2147483647 w 17"/>
                <a:gd name="T19" fmla="*/ 2147483647 h 10"/>
                <a:gd name="T20" fmla="*/ 2147483647 w 17"/>
                <a:gd name="T21" fmla="*/ 2147483647 h 10"/>
                <a:gd name="T22" fmla="*/ 2147483647 w 17"/>
                <a:gd name="T23" fmla="*/ 2147483647 h 10"/>
                <a:gd name="T24" fmla="*/ 2147483647 w 17"/>
                <a:gd name="T25" fmla="*/ 2147483647 h 10"/>
                <a:gd name="T26" fmla="*/ 2147483647 w 17"/>
                <a:gd name="T27" fmla="*/ 2147483647 h 10"/>
                <a:gd name="T28" fmla="*/ 2147483647 w 17"/>
                <a:gd name="T29" fmla="*/ 2147483647 h 10"/>
                <a:gd name="T30" fmla="*/ 0 w 17"/>
                <a:gd name="T31" fmla="*/ 2147483647 h 10"/>
                <a:gd name="T32" fmla="*/ 0 w 17"/>
                <a:gd name="T33" fmla="*/ 2147483647 h 10"/>
                <a:gd name="T34" fmla="*/ 0 w 17"/>
                <a:gd name="T35" fmla="*/ 2147483647 h 10"/>
                <a:gd name="T36" fmla="*/ 0 w 17"/>
                <a:gd name="T37" fmla="*/ 2147483647 h 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"/>
                <a:gd name="T58" fmla="*/ 0 h 10"/>
                <a:gd name="T59" fmla="*/ 17 w 17"/>
                <a:gd name="T60" fmla="*/ 10 h 1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" h="10">
                  <a:moveTo>
                    <a:pt x="0" y="3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2" y="5"/>
                  </a:lnTo>
                  <a:lnTo>
                    <a:pt x="14" y="8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38" name="Freeform 1059"/>
            <p:cNvSpPr>
              <a:spLocks/>
            </p:cNvSpPr>
            <p:nvPr/>
          </p:nvSpPr>
          <p:spPr bwMode="auto">
            <a:xfrm>
              <a:off x="5283" y="2446"/>
              <a:ext cx="20" cy="12"/>
            </a:xfrm>
            <a:custGeom>
              <a:avLst/>
              <a:gdLst>
                <a:gd name="T0" fmla="*/ 0 w 17"/>
                <a:gd name="T1" fmla="*/ 2147483647 h 10"/>
                <a:gd name="T2" fmla="*/ 0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2147483647 w 17"/>
                <a:gd name="T9" fmla="*/ 2147483647 h 10"/>
                <a:gd name="T10" fmla="*/ 2147483647 w 17"/>
                <a:gd name="T11" fmla="*/ 2147483647 h 10"/>
                <a:gd name="T12" fmla="*/ 2147483647 w 17"/>
                <a:gd name="T13" fmla="*/ 2147483647 h 10"/>
                <a:gd name="T14" fmla="*/ 2147483647 w 17"/>
                <a:gd name="T15" fmla="*/ 2147483647 h 10"/>
                <a:gd name="T16" fmla="*/ 2147483647 w 17"/>
                <a:gd name="T17" fmla="*/ 2147483647 h 10"/>
                <a:gd name="T18" fmla="*/ 2147483647 w 17"/>
                <a:gd name="T19" fmla="*/ 2147483647 h 10"/>
                <a:gd name="T20" fmla="*/ 2147483647 w 17"/>
                <a:gd name="T21" fmla="*/ 2147483647 h 10"/>
                <a:gd name="T22" fmla="*/ 2147483647 w 17"/>
                <a:gd name="T23" fmla="*/ 2147483647 h 10"/>
                <a:gd name="T24" fmla="*/ 2147483647 w 17"/>
                <a:gd name="T25" fmla="*/ 2147483647 h 10"/>
                <a:gd name="T26" fmla="*/ 2147483647 w 17"/>
                <a:gd name="T27" fmla="*/ 2147483647 h 10"/>
                <a:gd name="T28" fmla="*/ 2147483647 w 17"/>
                <a:gd name="T29" fmla="*/ 2147483647 h 10"/>
                <a:gd name="T30" fmla="*/ 0 w 17"/>
                <a:gd name="T31" fmla="*/ 2147483647 h 10"/>
                <a:gd name="T32" fmla="*/ 0 w 17"/>
                <a:gd name="T33" fmla="*/ 2147483647 h 10"/>
                <a:gd name="T34" fmla="*/ 0 w 17"/>
                <a:gd name="T35" fmla="*/ 2147483647 h 10"/>
                <a:gd name="T36" fmla="*/ 0 w 17"/>
                <a:gd name="T37" fmla="*/ 2147483647 h 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"/>
                <a:gd name="T58" fmla="*/ 0 h 10"/>
                <a:gd name="T59" fmla="*/ 17 w 17"/>
                <a:gd name="T60" fmla="*/ 10 h 1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" h="10">
                  <a:moveTo>
                    <a:pt x="0" y="3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2" y="5"/>
                  </a:lnTo>
                  <a:lnTo>
                    <a:pt x="14" y="8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39" name="Freeform 1060"/>
            <p:cNvSpPr>
              <a:spLocks/>
            </p:cNvSpPr>
            <p:nvPr/>
          </p:nvSpPr>
          <p:spPr bwMode="auto">
            <a:xfrm>
              <a:off x="5310" y="2463"/>
              <a:ext cx="17" cy="10"/>
            </a:xfrm>
            <a:custGeom>
              <a:avLst/>
              <a:gdLst>
                <a:gd name="T0" fmla="*/ 0 w 14"/>
                <a:gd name="T1" fmla="*/ 0 h 9"/>
                <a:gd name="T2" fmla="*/ 2147483647 w 14"/>
                <a:gd name="T3" fmla="*/ 0 h 9"/>
                <a:gd name="T4" fmla="*/ 2147483647 w 14"/>
                <a:gd name="T5" fmla="*/ 0 h 9"/>
                <a:gd name="T6" fmla="*/ 2147483647 w 14"/>
                <a:gd name="T7" fmla="*/ 2147483647 h 9"/>
                <a:gd name="T8" fmla="*/ 2147483647 w 14"/>
                <a:gd name="T9" fmla="*/ 2147483647 h 9"/>
                <a:gd name="T10" fmla="*/ 2147483647 w 14"/>
                <a:gd name="T11" fmla="*/ 2147483647 h 9"/>
                <a:gd name="T12" fmla="*/ 2147483647 w 14"/>
                <a:gd name="T13" fmla="*/ 2147483647 h 9"/>
                <a:gd name="T14" fmla="*/ 2147483647 w 14"/>
                <a:gd name="T15" fmla="*/ 2147483647 h 9"/>
                <a:gd name="T16" fmla="*/ 2147483647 w 14"/>
                <a:gd name="T17" fmla="*/ 2147483647 h 9"/>
                <a:gd name="T18" fmla="*/ 2147483647 w 14"/>
                <a:gd name="T19" fmla="*/ 2147483647 h 9"/>
                <a:gd name="T20" fmla="*/ 2147483647 w 14"/>
                <a:gd name="T21" fmla="*/ 2147483647 h 9"/>
                <a:gd name="T22" fmla="*/ 2147483647 w 14"/>
                <a:gd name="T23" fmla="*/ 2147483647 h 9"/>
                <a:gd name="T24" fmla="*/ 2147483647 w 14"/>
                <a:gd name="T25" fmla="*/ 2147483647 h 9"/>
                <a:gd name="T26" fmla="*/ 0 w 14"/>
                <a:gd name="T27" fmla="*/ 0 h 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"/>
                <a:gd name="T43" fmla="*/ 0 h 9"/>
                <a:gd name="T44" fmla="*/ 14 w 14"/>
                <a:gd name="T45" fmla="*/ 9 h 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" h="9">
                  <a:moveTo>
                    <a:pt x="0" y="0"/>
                  </a:moveTo>
                  <a:lnTo>
                    <a:pt x="2" y="0"/>
                  </a:lnTo>
                  <a:lnTo>
                    <a:pt x="9" y="2"/>
                  </a:lnTo>
                  <a:lnTo>
                    <a:pt x="9" y="4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2" y="9"/>
                  </a:lnTo>
                  <a:lnTo>
                    <a:pt x="9" y="7"/>
                  </a:lnTo>
                  <a:lnTo>
                    <a:pt x="7" y="7"/>
                  </a:lnTo>
                  <a:lnTo>
                    <a:pt x="5" y="4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40" name="Freeform 1061"/>
            <p:cNvSpPr>
              <a:spLocks/>
            </p:cNvSpPr>
            <p:nvPr/>
          </p:nvSpPr>
          <p:spPr bwMode="auto">
            <a:xfrm>
              <a:off x="5310" y="2463"/>
              <a:ext cx="17" cy="10"/>
            </a:xfrm>
            <a:custGeom>
              <a:avLst/>
              <a:gdLst>
                <a:gd name="T0" fmla="*/ 0 w 14"/>
                <a:gd name="T1" fmla="*/ 0 h 9"/>
                <a:gd name="T2" fmla="*/ 2147483647 w 14"/>
                <a:gd name="T3" fmla="*/ 0 h 9"/>
                <a:gd name="T4" fmla="*/ 2147483647 w 14"/>
                <a:gd name="T5" fmla="*/ 0 h 9"/>
                <a:gd name="T6" fmla="*/ 2147483647 w 14"/>
                <a:gd name="T7" fmla="*/ 2147483647 h 9"/>
                <a:gd name="T8" fmla="*/ 2147483647 w 14"/>
                <a:gd name="T9" fmla="*/ 2147483647 h 9"/>
                <a:gd name="T10" fmla="*/ 2147483647 w 14"/>
                <a:gd name="T11" fmla="*/ 2147483647 h 9"/>
                <a:gd name="T12" fmla="*/ 2147483647 w 14"/>
                <a:gd name="T13" fmla="*/ 2147483647 h 9"/>
                <a:gd name="T14" fmla="*/ 2147483647 w 14"/>
                <a:gd name="T15" fmla="*/ 2147483647 h 9"/>
                <a:gd name="T16" fmla="*/ 2147483647 w 14"/>
                <a:gd name="T17" fmla="*/ 2147483647 h 9"/>
                <a:gd name="T18" fmla="*/ 2147483647 w 14"/>
                <a:gd name="T19" fmla="*/ 2147483647 h 9"/>
                <a:gd name="T20" fmla="*/ 2147483647 w 14"/>
                <a:gd name="T21" fmla="*/ 2147483647 h 9"/>
                <a:gd name="T22" fmla="*/ 2147483647 w 14"/>
                <a:gd name="T23" fmla="*/ 2147483647 h 9"/>
                <a:gd name="T24" fmla="*/ 2147483647 w 14"/>
                <a:gd name="T25" fmla="*/ 2147483647 h 9"/>
                <a:gd name="T26" fmla="*/ 0 w 14"/>
                <a:gd name="T27" fmla="*/ 0 h 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"/>
                <a:gd name="T43" fmla="*/ 0 h 9"/>
                <a:gd name="T44" fmla="*/ 14 w 14"/>
                <a:gd name="T45" fmla="*/ 9 h 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" h="9">
                  <a:moveTo>
                    <a:pt x="0" y="0"/>
                  </a:moveTo>
                  <a:lnTo>
                    <a:pt x="2" y="0"/>
                  </a:lnTo>
                  <a:lnTo>
                    <a:pt x="9" y="2"/>
                  </a:lnTo>
                  <a:lnTo>
                    <a:pt x="9" y="4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2" y="9"/>
                  </a:lnTo>
                  <a:lnTo>
                    <a:pt x="9" y="7"/>
                  </a:lnTo>
                  <a:lnTo>
                    <a:pt x="7" y="7"/>
                  </a:lnTo>
                  <a:lnTo>
                    <a:pt x="5" y="4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41" name="Freeform 1062"/>
            <p:cNvSpPr>
              <a:spLocks/>
            </p:cNvSpPr>
            <p:nvPr/>
          </p:nvSpPr>
          <p:spPr bwMode="auto">
            <a:xfrm>
              <a:off x="5377" y="2468"/>
              <a:ext cx="4" cy="5"/>
            </a:xfrm>
            <a:custGeom>
              <a:avLst/>
              <a:gdLst>
                <a:gd name="T0" fmla="*/ 0 w 4"/>
                <a:gd name="T1" fmla="*/ 2147482317 h 5"/>
                <a:gd name="T2" fmla="*/ 0 w 4"/>
                <a:gd name="T3" fmla="*/ 2147482317 h 5"/>
                <a:gd name="T4" fmla="*/ 0 w 4"/>
                <a:gd name="T5" fmla="*/ 2147482317 h 5"/>
                <a:gd name="T6" fmla="*/ 2147482112 w 4"/>
                <a:gd name="T7" fmla="*/ 0 h 5"/>
                <a:gd name="T8" fmla="*/ 2147482112 w 4"/>
                <a:gd name="T9" fmla="*/ 0 h 5"/>
                <a:gd name="T10" fmla="*/ 2147482112 w 4"/>
                <a:gd name="T11" fmla="*/ 2147482317 h 5"/>
                <a:gd name="T12" fmla="*/ 2147482112 w 4"/>
                <a:gd name="T13" fmla="*/ 2147482317 h 5"/>
                <a:gd name="T14" fmla="*/ 2147482112 w 4"/>
                <a:gd name="T15" fmla="*/ 2147482317 h 5"/>
                <a:gd name="T16" fmla="*/ 2147482112 w 4"/>
                <a:gd name="T17" fmla="*/ 2147482317 h 5"/>
                <a:gd name="T18" fmla="*/ 2147482112 w 4"/>
                <a:gd name="T19" fmla="*/ 2147482317 h 5"/>
                <a:gd name="T20" fmla="*/ 2147482112 w 4"/>
                <a:gd name="T21" fmla="*/ 2147482317 h 5"/>
                <a:gd name="T22" fmla="*/ 0 w 4"/>
                <a:gd name="T23" fmla="*/ 2147482317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"/>
                <a:gd name="T37" fmla="*/ 0 h 5"/>
                <a:gd name="T38" fmla="*/ 4 w 4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" h="5">
                  <a:moveTo>
                    <a:pt x="0" y="3"/>
                  </a:moveTo>
                  <a:lnTo>
                    <a:pt x="0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42" name="Freeform 1063"/>
            <p:cNvSpPr>
              <a:spLocks/>
            </p:cNvSpPr>
            <p:nvPr/>
          </p:nvSpPr>
          <p:spPr bwMode="auto">
            <a:xfrm>
              <a:off x="5377" y="2468"/>
              <a:ext cx="4" cy="5"/>
            </a:xfrm>
            <a:custGeom>
              <a:avLst/>
              <a:gdLst>
                <a:gd name="T0" fmla="*/ 0 w 4"/>
                <a:gd name="T1" fmla="*/ 2147482317 h 5"/>
                <a:gd name="T2" fmla="*/ 0 w 4"/>
                <a:gd name="T3" fmla="*/ 2147482317 h 5"/>
                <a:gd name="T4" fmla="*/ 0 w 4"/>
                <a:gd name="T5" fmla="*/ 2147482317 h 5"/>
                <a:gd name="T6" fmla="*/ 2147482112 w 4"/>
                <a:gd name="T7" fmla="*/ 0 h 5"/>
                <a:gd name="T8" fmla="*/ 2147482112 w 4"/>
                <a:gd name="T9" fmla="*/ 0 h 5"/>
                <a:gd name="T10" fmla="*/ 2147482112 w 4"/>
                <a:gd name="T11" fmla="*/ 2147482317 h 5"/>
                <a:gd name="T12" fmla="*/ 2147482112 w 4"/>
                <a:gd name="T13" fmla="*/ 2147482317 h 5"/>
                <a:gd name="T14" fmla="*/ 2147482112 w 4"/>
                <a:gd name="T15" fmla="*/ 2147482317 h 5"/>
                <a:gd name="T16" fmla="*/ 2147482112 w 4"/>
                <a:gd name="T17" fmla="*/ 2147482317 h 5"/>
                <a:gd name="T18" fmla="*/ 2147482112 w 4"/>
                <a:gd name="T19" fmla="*/ 2147482317 h 5"/>
                <a:gd name="T20" fmla="*/ 2147482112 w 4"/>
                <a:gd name="T21" fmla="*/ 2147482317 h 5"/>
                <a:gd name="T22" fmla="*/ 0 w 4"/>
                <a:gd name="T23" fmla="*/ 2147482317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"/>
                <a:gd name="T37" fmla="*/ 0 h 5"/>
                <a:gd name="T38" fmla="*/ 4 w 4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" h="5">
                  <a:moveTo>
                    <a:pt x="0" y="3"/>
                  </a:moveTo>
                  <a:lnTo>
                    <a:pt x="0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43" name="Freeform 1064"/>
            <p:cNvSpPr>
              <a:spLocks/>
            </p:cNvSpPr>
            <p:nvPr/>
          </p:nvSpPr>
          <p:spPr bwMode="auto">
            <a:xfrm>
              <a:off x="3689" y="2605"/>
              <a:ext cx="6" cy="9"/>
            </a:xfrm>
            <a:custGeom>
              <a:avLst/>
              <a:gdLst>
                <a:gd name="T0" fmla="*/ 2147483647 w 5"/>
                <a:gd name="T1" fmla="*/ 2147483647 h 7"/>
                <a:gd name="T2" fmla="*/ 2147483647 w 5"/>
                <a:gd name="T3" fmla="*/ 2147483647 h 7"/>
                <a:gd name="T4" fmla="*/ 2147483647 w 5"/>
                <a:gd name="T5" fmla="*/ 0 h 7"/>
                <a:gd name="T6" fmla="*/ 2147483647 w 5"/>
                <a:gd name="T7" fmla="*/ 2147483647 h 7"/>
                <a:gd name="T8" fmla="*/ 2147483647 w 5"/>
                <a:gd name="T9" fmla="*/ 2147483647 h 7"/>
                <a:gd name="T10" fmla="*/ 2147483647 w 5"/>
                <a:gd name="T11" fmla="*/ 2147483647 h 7"/>
                <a:gd name="T12" fmla="*/ 2147483647 w 5"/>
                <a:gd name="T13" fmla="*/ 2147483647 h 7"/>
                <a:gd name="T14" fmla="*/ 0 w 5"/>
                <a:gd name="T15" fmla="*/ 2147483647 h 7"/>
                <a:gd name="T16" fmla="*/ 0 w 5"/>
                <a:gd name="T17" fmla="*/ 2147483647 h 7"/>
                <a:gd name="T18" fmla="*/ 2147483647 w 5"/>
                <a:gd name="T19" fmla="*/ 2147483647 h 7"/>
                <a:gd name="T20" fmla="*/ 2147483647 w 5"/>
                <a:gd name="T21" fmla="*/ 2147483647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7"/>
                <a:gd name="T35" fmla="*/ 5 w 5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7">
                  <a:moveTo>
                    <a:pt x="3" y="2"/>
                  </a:moveTo>
                  <a:lnTo>
                    <a:pt x="3" y="2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44" name="Freeform 1065"/>
            <p:cNvSpPr>
              <a:spLocks/>
            </p:cNvSpPr>
            <p:nvPr/>
          </p:nvSpPr>
          <p:spPr bwMode="auto">
            <a:xfrm>
              <a:off x="3689" y="2605"/>
              <a:ext cx="6" cy="9"/>
            </a:xfrm>
            <a:custGeom>
              <a:avLst/>
              <a:gdLst>
                <a:gd name="T0" fmla="*/ 2147483647 w 5"/>
                <a:gd name="T1" fmla="*/ 2147483647 h 7"/>
                <a:gd name="T2" fmla="*/ 2147483647 w 5"/>
                <a:gd name="T3" fmla="*/ 2147483647 h 7"/>
                <a:gd name="T4" fmla="*/ 2147483647 w 5"/>
                <a:gd name="T5" fmla="*/ 0 h 7"/>
                <a:gd name="T6" fmla="*/ 2147483647 w 5"/>
                <a:gd name="T7" fmla="*/ 2147483647 h 7"/>
                <a:gd name="T8" fmla="*/ 2147483647 w 5"/>
                <a:gd name="T9" fmla="*/ 2147483647 h 7"/>
                <a:gd name="T10" fmla="*/ 2147483647 w 5"/>
                <a:gd name="T11" fmla="*/ 2147483647 h 7"/>
                <a:gd name="T12" fmla="*/ 2147483647 w 5"/>
                <a:gd name="T13" fmla="*/ 2147483647 h 7"/>
                <a:gd name="T14" fmla="*/ 0 w 5"/>
                <a:gd name="T15" fmla="*/ 2147483647 h 7"/>
                <a:gd name="T16" fmla="*/ 0 w 5"/>
                <a:gd name="T17" fmla="*/ 2147483647 h 7"/>
                <a:gd name="T18" fmla="*/ 2147483647 w 5"/>
                <a:gd name="T19" fmla="*/ 2147483647 h 7"/>
                <a:gd name="T20" fmla="*/ 2147483647 w 5"/>
                <a:gd name="T21" fmla="*/ 2147483647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7"/>
                <a:gd name="T35" fmla="*/ 5 w 5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7">
                  <a:moveTo>
                    <a:pt x="3" y="2"/>
                  </a:moveTo>
                  <a:lnTo>
                    <a:pt x="3" y="2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45" name="Freeform 1066"/>
            <p:cNvSpPr>
              <a:spLocks/>
            </p:cNvSpPr>
            <p:nvPr/>
          </p:nvSpPr>
          <p:spPr bwMode="auto">
            <a:xfrm>
              <a:off x="2602" y="2201"/>
              <a:ext cx="4" cy="2"/>
            </a:xfrm>
            <a:custGeom>
              <a:avLst/>
              <a:gdLst>
                <a:gd name="T0" fmla="*/ 2147482112 w 4"/>
                <a:gd name="T1" fmla="*/ 2147482112 h 2"/>
                <a:gd name="T2" fmla="*/ 2147482112 w 4"/>
                <a:gd name="T3" fmla="*/ 2147482112 h 2"/>
                <a:gd name="T4" fmla="*/ 2147482112 w 4"/>
                <a:gd name="T5" fmla="*/ 0 h 2"/>
                <a:gd name="T6" fmla="*/ 0 w 4"/>
                <a:gd name="T7" fmla="*/ 2147482112 h 2"/>
                <a:gd name="T8" fmla="*/ 0 w 4"/>
                <a:gd name="T9" fmla="*/ 2147482112 h 2"/>
                <a:gd name="T10" fmla="*/ 0 w 4"/>
                <a:gd name="T11" fmla="*/ 2147482112 h 2"/>
                <a:gd name="T12" fmla="*/ 2147482112 w 4"/>
                <a:gd name="T13" fmla="*/ 2147482112 h 2"/>
                <a:gd name="T14" fmla="*/ 2147482112 w 4"/>
                <a:gd name="T15" fmla="*/ 2147482112 h 2"/>
                <a:gd name="T16" fmla="*/ 2147482112 w 4"/>
                <a:gd name="T17" fmla="*/ 2147482112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2"/>
                <a:gd name="T29" fmla="*/ 4 w 4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46" name="Freeform 1067"/>
            <p:cNvSpPr>
              <a:spLocks/>
            </p:cNvSpPr>
            <p:nvPr/>
          </p:nvSpPr>
          <p:spPr bwMode="auto">
            <a:xfrm>
              <a:off x="2602" y="2201"/>
              <a:ext cx="4" cy="2"/>
            </a:xfrm>
            <a:custGeom>
              <a:avLst/>
              <a:gdLst>
                <a:gd name="T0" fmla="*/ 2147482112 w 4"/>
                <a:gd name="T1" fmla="*/ 2147482112 h 2"/>
                <a:gd name="T2" fmla="*/ 2147482112 w 4"/>
                <a:gd name="T3" fmla="*/ 2147482112 h 2"/>
                <a:gd name="T4" fmla="*/ 2147482112 w 4"/>
                <a:gd name="T5" fmla="*/ 0 h 2"/>
                <a:gd name="T6" fmla="*/ 0 w 4"/>
                <a:gd name="T7" fmla="*/ 2147482112 h 2"/>
                <a:gd name="T8" fmla="*/ 0 w 4"/>
                <a:gd name="T9" fmla="*/ 2147482112 h 2"/>
                <a:gd name="T10" fmla="*/ 0 w 4"/>
                <a:gd name="T11" fmla="*/ 2147482112 h 2"/>
                <a:gd name="T12" fmla="*/ 2147482112 w 4"/>
                <a:gd name="T13" fmla="*/ 2147482112 h 2"/>
                <a:gd name="T14" fmla="*/ 2147482112 w 4"/>
                <a:gd name="T15" fmla="*/ 2147482112 h 2"/>
                <a:gd name="T16" fmla="*/ 2147482112 w 4"/>
                <a:gd name="T17" fmla="*/ 2147482112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2"/>
                <a:gd name="T29" fmla="*/ 4 w 4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47" name="Freeform 1068"/>
            <p:cNvSpPr>
              <a:spLocks/>
            </p:cNvSpPr>
            <p:nvPr/>
          </p:nvSpPr>
          <p:spPr bwMode="auto">
            <a:xfrm>
              <a:off x="3417" y="2385"/>
              <a:ext cx="4" cy="8"/>
            </a:xfrm>
            <a:custGeom>
              <a:avLst/>
              <a:gdLst>
                <a:gd name="T0" fmla="*/ 2147483647 w 3"/>
                <a:gd name="T1" fmla="*/ 2147483647 h 7"/>
                <a:gd name="T2" fmla="*/ 2147483647 w 3"/>
                <a:gd name="T3" fmla="*/ 2147483647 h 7"/>
                <a:gd name="T4" fmla="*/ 2147483647 w 3"/>
                <a:gd name="T5" fmla="*/ 2147483647 h 7"/>
                <a:gd name="T6" fmla="*/ 0 w 3"/>
                <a:gd name="T7" fmla="*/ 2147483647 h 7"/>
                <a:gd name="T8" fmla="*/ 0 w 3"/>
                <a:gd name="T9" fmla="*/ 2147483647 h 7"/>
                <a:gd name="T10" fmla="*/ 0 w 3"/>
                <a:gd name="T11" fmla="*/ 0 h 7"/>
                <a:gd name="T12" fmla="*/ 2147483647 w 3"/>
                <a:gd name="T13" fmla="*/ 0 h 7"/>
                <a:gd name="T14" fmla="*/ 2147483647 w 3"/>
                <a:gd name="T15" fmla="*/ 0 h 7"/>
                <a:gd name="T16" fmla="*/ 2147483647 w 3"/>
                <a:gd name="T17" fmla="*/ 2147483647 h 7"/>
                <a:gd name="T18" fmla="*/ 2147483647 w 3"/>
                <a:gd name="T19" fmla="*/ 2147483647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7"/>
                <a:gd name="T32" fmla="*/ 3 w 3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7">
                  <a:moveTo>
                    <a:pt x="3" y="2"/>
                  </a:moveTo>
                  <a:lnTo>
                    <a:pt x="3" y="5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48" name="Freeform 1069"/>
            <p:cNvSpPr>
              <a:spLocks/>
            </p:cNvSpPr>
            <p:nvPr/>
          </p:nvSpPr>
          <p:spPr bwMode="auto">
            <a:xfrm>
              <a:off x="3417" y="2385"/>
              <a:ext cx="4" cy="8"/>
            </a:xfrm>
            <a:custGeom>
              <a:avLst/>
              <a:gdLst>
                <a:gd name="T0" fmla="*/ 2147483647 w 3"/>
                <a:gd name="T1" fmla="*/ 2147483647 h 7"/>
                <a:gd name="T2" fmla="*/ 2147483647 w 3"/>
                <a:gd name="T3" fmla="*/ 2147483647 h 7"/>
                <a:gd name="T4" fmla="*/ 2147483647 w 3"/>
                <a:gd name="T5" fmla="*/ 2147483647 h 7"/>
                <a:gd name="T6" fmla="*/ 0 w 3"/>
                <a:gd name="T7" fmla="*/ 2147483647 h 7"/>
                <a:gd name="T8" fmla="*/ 0 w 3"/>
                <a:gd name="T9" fmla="*/ 2147483647 h 7"/>
                <a:gd name="T10" fmla="*/ 0 w 3"/>
                <a:gd name="T11" fmla="*/ 0 h 7"/>
                <a:gd name="T12" fmla="*/ 2147483647 w 3"/>
                <a:gd name="T13" fmla="*/ 0 h 7"/>
                <a:gd name="T14" fmla="*/ 2147483647 w 3"/>
                <a:gd name="T15" fmla="*/ 0 h 7"/>
                <a:gd name="T16" fmla="*/ 2147483647 w 3"/>
                <a:gd name="T17" fmla="*/ 2147483647 h 7"/>
                <a:gd name="T18" fmla="*/ 2147483647 w 3"/>
                <a:gd name="T19" fmla="*/ 2147483647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7"/>
                <a:gd name="T32" fmla="*/ 3 w 3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7">
                  <a:moveTo>
                    <a:pt x="3" y="2"/>
                  </a:moveTo>
                  <a:lnTo>
                    <a:pt x="3" y="5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49" name="Freeform 1070"/>
            <p:cNvSpPr>
              <a:spLocks/>
            </p:cNvSpPr>
            <p:nvPr/>
          </p:nvSpPr>
          <p:spPr bwMode="auto">
            <a:xfrm>
              <a:off x="3413" y="2398"/>
              <a:ext cx="2" cy="11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2147483647 h 9"/>
                <a:gd name="T4" fmla="*/ 0 w 2"/>
                <a:gd name="T5" fmla="*/ 2147483647 h 9"/>
                <a:gd name="T6" fmla="*/ 2147482112 w 2"/>
                <a:gd name="T7" fmla="*/ 2147483647 h 9"/>
                <a:gd name="T8" fmla="*/ 2147482112 w 2"/>
                <a:gd name="T9" fmla="*/ 2147483647 h 9"/>
                <a:gd name="T10" fmla="*/ 2147482112 w 2"/>
                <a:gd name="T11" fmla="*/ 2147483647 h 9"/>
                <a:gd name="T12" fmla="*/ 0 w 2"/>
                <a:gd name="T13" fmla="*/ 2147483647 h 9"/>
                <a:gd name="T14" fmla="*/ 0 w 2"/>
                <a:gd name="T15" fmla="*/ 2147483647 h 9"/>
                <a:gd name="T16" fmla="*/ 0 w 2"/>
                <a:gd name="T17" fmla="*/ 0 h 9"/>
                <a:gd name="T18" fmla="*/ 0 w 2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"/>
                <a:gd name="T31" fmla="*/ 0 h 9"/>
                <a:gd name="T32" fmla="*/ 2 w 2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" h="9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50" name="Freeform 1071"/>
            <p:cNvSpPr>
              <a:spLocks/>
            </p:cNvSpPr>
            <p:nvPr/>
          </p:nvSpPr>
          <p:spPr bwMode="auto">
            <a:xfrm>
              <a:off x="3413" y="2398"/>
              <a:ext cx="2" cy="11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2147483647 h 9"/>
                <a:gd name="T4" fmla="*/ 0 w 2"/>
                <a:gd name="T5" fmla="*/ 2147483647 h 9"/>
                <a:gd name="T6" fmla="*/ 2147482112 w 2"/>
                <a:gd name="T7" fmla="*/ 2147483647 h 9"/>
                <a:gd name="T8" fmla="*/ 2147482112 w 2"/>
                <a:gd name="T9" fmla="*/ 2147483647 h 9"/>
                <a:gd name="T10" fmla="*/ 2147482112 w 2"/>
                <a:gd name="T11" fmla="*/ 2147483647 h 9"/>
                <a:gd name="T12" fmla="*/ 0 w 2"/>
                <a:gd name="T13" fmla="*/ 2147483647 h 9"/>
                <a:gd name="T14" fmla="*/ 0 w 2"/>
                <a:gd name="T15" fmla="*/ 2147483647 h 9"/>
                <a:gd name="T16" fmla="*/ 0 w 2"/>
                <a:gd name="T17" fmla="*/ 0 h 9"/>
                <a:gd name="T18" fmla="*/ 0 w 2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"/>
                <a:gd name="T31" fmla="*/ 0 h 9"/>
                <a:gd name="T32" fmla="*/ 2 w 2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" h="9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51" name="Freeform 1072"/>
            <p:cNvSpPr>
              <a:spLocks/>
            </p:cNvSpPr>
            <p:nvPr/>
          </p:nvSpPr>
          <p:spPr bwMode="auto">
            <a:xfrm>
              <a:off x="3610" y="2134"/>
              <a:ext cx="5" cy="1"/>
            </a:xfrm>
            <a:custGeom>
              <a:avLst/>
              <a:gdLst>
                <a:gd name="T0" fmla="*/ 2147483647 w 4"/>
                <a:gd name="T1" fmla="*/ 0 h 1588"/>
                <a:gd name="T2" fmla="*/ 2147483647 w 4"/>
                <a:gd name="T3" fmla="*/ 0 h 1588"/>
                <a:gd name="T4" fmla="*/ 2147483647 w 4"/>
                <a:gd name="T5" fmla="*/ 0 h 1588"/>
                <a:gd name="T6" fmla="*/ 2147483647 w 4"/>
                <a:gd name="T7" fmla="*/ 0 h 1588"/>
                <a:gd name="T8" fmla="*/ 2147483647 w 4"/>
                <a:gd name="T9" fmla="*/ 0 h 1588"/>
                <a:gd name="T10" fmla="*/ 2147483647 w 4"/>
                <a:gd name="T11" fmla="*/ 0 h 1588"/>
                <a:gd name="T12" fmla="*/ 2147483647 w 4"/>
                <a:gd name="T13" fmla="*/ 0 h 1588"/>
                <a:gd name="T14" fmla="*/ 2147483647 w 4"/>
                <a:gd name="T15" fmla="*/ 0 h 1588"/>
                <a:gd name="T16" fmla="*/ 0 w 4"/>
                <a:gd name="T17" fmla="*/ 0 h 1588"/>
                <a:gd name="T18" fmla="*/ 0 w 4"/>
                <a:gd name="T19" fmla="*/ 0 h 1588"/>
                <a:gd name="T20" fmla="*/ 0 w 4"/>
                <a:gd name="T21" fmla="*/ 0 h 1588"/>
                <a:gd name="T22" fmla="*/ 2147483647 w 4"/>
                <a:gd name="T23" fmla="*/ 0 h 15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"/>
                <a:gd name="T37" fmla="*/ 0 h 1588"/>
                <a:gd name="T38" fmla="*/ 4 w 4"/>
                <a:gd name="T39" fmla="*/ 1588 h 158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" h="1588">
                  <a:moveTo>
                    <a:pt x="2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52" name="Freeform 1073"/>
            <p:cNvSpPr>
              <a:spLocks/>
            </p:cNvSpPr>
            <p:nvPr/>
          </p:nvSpPr>
          <p:spPr bwMode="auto">
            <a:xfrm>
              <a:off x="3610" y="2134"/>
              <a:ext cx="5" cy="1"/>
            </a:xfrm>
            <a:custGeom>
              <a:avLst/>
              <a:gdLst>
                <a:gd name="T0" fmla="*/ 2147483647 w 4"/>
                <a:gd name="T1" fmla="*/ 0 h 1588"/>
                <a:gd name="T2" fmla="*/ 2147483647 w 4"/>
                <a:gd name="T3" fmla="*/ 0 h 1588"/>
                <a:gd name="T4" fmla="*/ 2147483647 w 4"/>
                <a:gd name="T5" fmla="*/ 0 h 1588"/>
                <a:gd name="T6" fmla="*/ 2147483647 w 4"/>
                <a:gd name="T7" fmla="*/ 0 h 1588"/>
                <a:gd name="T8" fmla="*/ 2147483647 w 4"/>
                <a:gd name="T9" fmla="*/ 0 h 1588"/>
                <a:gd name="T10" fmla="*/ 2147483647 w 4"/>
                <a:gd name="T11" fmla="*/ 0 h 1588"/>
                <a:gd name="T12" fmla="*/ 2147483647 w 4"/>
                <a:gd name="T13" fmla="*/ 0 h 1588"/>
                <a:gd name="T14" fmla="*/ 2147483647 w 4"/>
                <a:gd name="T15" fmla="*/ 0 h 1588"/>
                <a:gd name="T16" fmla="*/ 0 w 4"/>
                <a:gd name="T17" fmla="*/ 0 h 1588"/>
                <a:gd name="T18" fmla="*/ 0 w 4"/>
                <a:gd name="T19" fmla="*/ 0 h 1588"/>
                <a:gd name="T20" fmla="*/ 0 w 4"/>
                <a:gd name="T21" fmla="*/ 0 h 1588"/>
                <a:gd name="T22" fmla="*/ 2147483647 w 4"/>
                <a:gd name="T23" fmla="*/ 0 h 15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"/>
                <a:gd name="T37" fmla="*/ 0 h 1588"/>
                <a:gd name="T38" fmla="*/ 4 w 4"/>
                <a:gd name="T39" fmla="*/ 1588 h 158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" h="1588">
                  <a:moveTo>
                    <a:pt x="2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53" name="Freeform 1074"/>
            <p:cNvSpPr>
              <a:spLocks/>
            </p:cNvSpPr>
            <p:nvPr/>
          </p:nvSpPr>
          <p:spPr bwMode="auto">
            <a:xfrm>
              <a:off x="3629" y="2125"/>
              <a:ext cx="20" cy="9"/>
            </a:xfrm>
            <a:custGeom>
              <a:avLst/>
              <a:gdLst>
                <a:gd name="T0" fmla="*/ 2147483647 w 17"/>
                <a:gd name="T1" fmla="*/ 2147483647 h 7"/>
                <a:gd name="T2" fmla="*/ 2147483647 w 17"/>
                <a:gd name="T3" fmla="*/ 2147483647 h 7"/>
                <a:gd name="T4" fmla="*/ 2147483647 w 17"/>
                <a:gd name="T5" fmla="*/ 2147483647 h 7"/>
                <a:gd name="T6" fmla="*/ 2147483647 w 17"/>
                <a:gd name="T7" fmla="*/ 2147483647 h 7"/>
                <a:gd name="T8" fmla="*/ 2147483647 w 17"/>
                <a:gd name="T9" fmla="*/ 2147483647 h 7"/>
                <a:gd name="T10" fmla="*/ 2147483647 w 17"/>
                <a:gd name="T11" fmla="*/ 2147483647 h 7"/>
                <a:gd name="T12" fmla="*/ 2147483647 w 17"/>
                <a:gd name="T13" fmla="*/ 2147483647 h 7"/>
                <a:gd name="T14" fmla="*/ 0 w 17"/>
                <a:gd name="T15" fmla="*/ 2147483647 h 7"/>
                <a:gd name="T16" fmla="*/ 2147483647 w 17"/>
                <a:gd name="T17" fmla="*/ 0 h 7"/>
                <a:gd name="T18" fmla="*/ 2147483647 w 17"/>
                <a:gd name="T19" fmla="*/ 0 h 7"/>
                <a:gd name="T20" fmla="*/ 2147483647 w 17"/>
                <a:gd name="T21" fmla="*/ 2147483647 h 7"/>
                <a:gd name="T22" fmla="*/ 2147483647 w 17"/>
                <a:gd name="T23" fmla="*/ 2147483647 h 7"/>
                <a:gd name="T24" fmla="*/ 2147483647 w 17"/>
                <a:gd name="T25" fmla="*/ 2147483647 h 7"/>
                <a:gd name="T26" fmla="*/ 2147483647 w 17"/>
                <a:gd name="T27" fmla="*/ 2147483647 h 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"/>
                <a:gd name="T43" fmla="*/ 0 h 7"/>
                <a:gd name="T44" fmla="*/ 17 w 17"/>
                <a:gd name="T45" fmla="*/ 7 h 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" h="7">
                  <a:moveTo>
                    <a:pt x="14" y="2"/>
                  </a:moveTo>
                  <a:lnTo>
                    <a:pt x="17" y="2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7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54" name="Freeform 1075"/>
            <p:cNvSpPr>
              <a:spLocks/>
            </p:cNvSpPr>
            <p:nvPr/>
          </p:nvSpPr>
          <p:spPr bwMode="auto">
            <a:xfrm>
              <a:off x="3629" y="2125"/>
              <a:ext cx="20" cy="9"/>
            </a:xfrm>
            <a:custGeom>
              <a:avLst/>
              <a:gdLst>
                <a:gd name="T0" fmla="*/ 2147483647 w 17"/>
                <a:gd name="T1" fmla="*/ 2147483647 h 7"/>
                <a:gd name="T2" fmla="*/ 2147483647 w 17"/>
                <a:gd name="T3" fmla="*/ 2147483647 h 7"/>
                <a:gd name="T4" fmla="*/ 2147483647 w 17"/>
                <a:gd name="T5" fmla="*/ 2147483647 h 7"/>
                <a:gd name="T6" fmla="*/ 2147483647 w 17"/>
                <a:gd name="T7" fmla="*/ 2147483647 h 7"/>
                <a:gd name="T8" fmla="*/ 2147483647 w 17"/>
                <a:gd name="T9" fmla="*/ 2147483647 h 7"/>
                <a:gd name="T10" fmla="*/ 2147483647 w 17"/>
                <a:gd name="T11" fmla="*/ 2147483647 h 7"/>
                <a:gd name="T12" fmla="*/ 2147483647 w 17"/>
                <a:gd name="T13" fmla="*/ 2147483647 h 7"/>
                <a:gd name="T14" fmla="*/ 0 w 17"/>
                <a:gd name="T15" fmla="*/ 2147483647 h 7"/>
                <a:gd name="T16" fmla="*/ 2147483647 w 17"/>
                <a:gd name="T17" fmla="*/ 0 h 7"/>
                <a:gd name="T18" fmla="*/ 2147483647 w 17"/>
                <a:gd name="T19" fmla="*/ 0 h 7"/>
                <a:gd name="T20" fmla="*/ 2147483647 w 17"/>
                <a:gd name="T21" fmla="*/ 2147483647 h 7"/>
                <a:gd name="T22" fmla="*/ 2147483647 w 17"/>
                <a:gd name="T23" fmla="*/ 2147483647 h 7"/>
                <a:gd name="T24" fmla="*/ 2147483647 w 17"/>
                <a:gd name="T25" fmla="*/ 2147483647 h 7"/>
                <a:gd name="T26" fmla="*/ 2147483647 w 17"/>
                <a:gd name="T27" fmla="*/ 2147483647 h 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"/>
                <a:gd name="T43" fmla="*/ 0 h 7"/>
                <a:gd name="T44" fmla="*/ 17 w 17"/>
                <a:gd name="T45" fmla="*/ 7 h 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" h="7">
                  <a:moveTo>
                    <a:pt x="14" y="2"/>
                  </a:moveTo>
                  <a:lnTo>
                    <a:pt x="17" y="2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7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4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55" name="Freeform 1082"/>
            <p:cNvSpPr>
              <a:spLocks/>
            </p:cNvSpPr>
            <p:nvPr/>
          </p:nvSpPr>
          <p:spPr bwMode="auto">
            <a:xfrm>
              <a:off x="5002" y="1513"/>
              <a:ext cx="51" cy="124"/>
            </a:xfrm>
            <a:custGeom>
              <a:avLst/>
              <a:gdLst>
                <a:gd name="T0" fmla="*/ 2147483647 w 43"/>
                <a:gd name="T1" fmla="*/ 0 h 113"/>
                <a:gd name="T2" fmla="*/ 2147483647 w 43"/>
                <a:gd name="T3" fmla="*/ 2147483647 h 113"/>
                <a:gd name="T4" fmla="*/ 2147483647 w 43"/>
                <a:gd name="T5" fmla="*/ 2147483647 h 113"/>
                <a:gd name="T6" fmla="*/ 2147483647 w 43"/>
                <a:gd name="T7" fmla="*/ 2147483647 h 113"/>
                <a:gd name="T8" fmla="*/ 2147483647 w 43"/>
                <a:gd name="T9" fmla="*/ 2147483647 h 113"/>
                <a:gd name="T10" fmla="*/ 2147483647 w 43"/>
                <a:gd name="T11" fmla="*/ 2147483647 h 113"/>
                <a:gd name="T12" fmla="*/ 2147483647 w 43"/>
                <a:gd name="T13" fmla="*/ 2147483647 h 113"/>
                <a:gd name="T14" fmla="*/ 2147483647 w 43"/>
                <a:gd name="T15" fmla="*/ 2147483647 h 113"/>
                <a:gd name="T16" fmla="*/ 2147483647 w 43"/>
                <a:gd name="T17" fmla="*/ 2147483647 h 113"/>
                <a:gd name="T18" fmla="*/ 2147483647 w 43"/>
                <a:gd name="T19" fmla="*/ 2147483647 h 113"/>
                <a:gd name="T20" fmla="*/ 2147483647 w 43"/>
                <a:gd name="T21" fmla="*/ 2147483647 h 113"/>
                <a:gd name="T22" fmla="*/ 2147483647 w 43"/>
                <a:gd name="T23" fmla="*/ 2147483647 h 113"/>
                <a:gd name="T24" fmla="*/ 2147483647 w 43"/>
                <a:gd name="T25" fmla="*/ 2147483647 h 113"/>
                <a:gd name="T26" fmla="*/ 2147483647 w 43"/>
                <a:gd name="T27" fmla="*/ 2147483647 h 113"/>
                <a:gd name="T28" fmla="*/ 2147483647 w 43"/>
                <a:gd name="T29" fmla="*/ 2147483647 h 113"/>
                <a:gd name="T30" fmla="*/ 2147483647 w 43"/>
                <a:gd name="T31" fmla="*/ 2147483647 h 113"/>
                <a:gd name="T32" fmla="*/ 2147483647 w 43"/>
                <a:gd name="T33" fmla="*/ 2147483647 h 113"/>
                <a:gd name="T34" fmla="*/ 2147483647 w 43"/>
                <a:gd name="T35" fmla="*/ 2147483647 h 113"/>
                <a:gd name="T36" fmla="*/ 2147483647 w 43"/>
                <a:gd name="T37" fmla="*/ 2147483647 h 113"/>
                <a:gd name="T38" fmla="*/ 2147483647 w 43"/>
                <a:gd name="T39" fmla="*/ 2147483647 h 113"/>
                <a:gd name="T40" fmla="*/ 2147483647 w 43"/>
                <a:gd name="T41" fmla="*/ 2147483647 h 113"/>
                <a:gd name="T42" fmla="*/ 2147483647 w 43"/>
                <a:gd name="T43" fmla="*/ 2147483647 h 113"/>
                <a:gd name="T44" fmla="*/ 2147483647 w 43"/>
                <a:gd name="T45" fmla="*/ 2147483647 h 113"/>
                <a:gd name="T46" fmla="*/ 2147483647 w 43"/>
                <a:gd name="T47" fmla="*/ 2147483647 h 113"/>
                <a:gd name="T48" fmla="*/ 2147483647 w 43"/>
                <a:gd name="T49" fmla="*/ 2147483647 h 113"/>
                <a:gd name="T50" fmla="*/ 2147483647 w 43"/>
                <a:gd name="T51" fmla="*/ 2147483647 h 113"/>
                <a:gd name="T52" fmla="*/ 2147483647 w 43"/>
                <a:gd name="T53" fmla="*/ 2147483647 h 113"/>
                <a:gd name="T54" fmla="*/ 2147483647 w 43"/>
                <a:gd name="T55" fmla="*/ 2147483647 h 113"/>
                <a:gd name="T56" fmla="*/ 2147483647 w 43"/>
                <a:gd name="T57" fmla="*/ 2147483647 h 113"/>
                <a:gd name="T58" fmla="*/ 2147483647 w 43"/>
                <a:gd name="T59" fmla="*/ 2147483647 h 113"/>
                <a:gd name="T60" fmla="*/ 2147483647 w 43"/>
                <a:gd name="T61" fmla="*/ 2147483647 h 113"/>
                <a:gd name="T62" fmla="*/ 2147483647 w 43"/>
                <a:gd name="T63" fmla="*/ 2147483647 h 113"/>
                <a:gd name="T64" fmla="*/ 2147483647 w 43"/>
                <a:gd name="T65" fmla="*/ 2147483647 h 113"/>
                <a:gd name="T66" fmla="*/ 2147483647 w 43"/>
                <a:gd name="T67" fmla="*/ 2147483647 h 113"/>
                <a:gd name="T68" fmla="*/ 2147483647 w 43"/>
                <a:gd name="T69" fmla="*/ 2147483647 h 113"/>
                <a:gd name="T70" fmla="*/ 2147483647 w 43"/>
                <a:gd name="T71" fmla="*/ 2147483647 h 113"/>
                <a:gd name="T72" fmla="*/ 2147483647 w 43"/>
                <a:gd name="T73" fmla="*/ 2147483647 h 113"/>
                <a:gd name="T74" fmla="*/ 2147483647 w 43"/>
                <a:gd name="T75" fmla="*/ 2147483647 h 113"/>
                <a:gd name="T76" fmla="*/ 2147483647 w 43"/>
                <a:gd name="T77" fmla="*/ 2147483647 h 113"/>
                <a:gd name="T78" fmla="*/ 2147483647 w 43"/>
                <a:gd name="T79" fmla="*/ 2147483647 h 113"/>
                <a:gd name="T80" fmla="*/ 0 w 43"/>
                <a:gd name="T81" fmla="*/ 2147483647 h 113"/>
                <a:gd name="T82" fmla="*/ 0 w 43"/>
                <a:gd name="T83" fmla="*/ 2147483647 h 113"/>
                <a:gd name="T84" fmla="*/ 2147483647 w 43"/>
                <a:gd name="T85" fmla="*/ 2147483647 h 113"/>
                <a:gd name="T86" fmla="*/ 2147483647 w 43"/>
                <a:gd name="T87" fmla="*/ 2147483647 h 113"/>
                <a:gd name="T88" fmla="*/ 2147483647 w 43"/>
                <a:gd name="T89" fmla="*/ 2147483647 h 113"/>
                <a:gd name="T90" fmla="*/ 2147483647 w 43"/>
                <a:gd name="T91" fmla="*/ 2147483647 h 113"/>
                <a:gd name="T92" fmla="*/ 2147483647 w 43"/>
                <a:gd name="T93" fmla="*/ 2147483647 h 113"/>
                <a:gd name="T94" fmla="*/ 2147483647 w 43"/>
                <a:gd name="T95" fmla="*/ 2147483647 h 113"/>
                <a:gd name="T96" fmla="*/ 2147483647 w 43"/>
                <a:gd name="T97" fmla="*/ 2147483647 h 113"/>
                <a:gd name="T98" fmla="*/ 2147483647 w 43"/>
                <a:gd name="T99" fmla="*/ 2147483647 h 113"/>
                <a:gd name="T100" fmla="*/ 2147483647 w 43"/>
                <a:gd name="T101" fmla="*/ 2147483647 h 113"/>
                <a:gd name="T102" fmla="*/ 2147483647 w 43"/>
                <a:gd name="T103" fmla="*/ 2147483647 h 11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3"/>
                <a:gd name="T157" fmla="*/ 0 h 113"/>
                <a:gd name="T158" fmla="*/ 43 w 43"/>
                <a:gd name="T159" fmla="*/ 113 h 11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3" h="113">
                  <a:moveTo>
                    <a:pt x="15" y="0"/>
                  </a:moveTo>
                  <a:lnTo>
                    <a:pt x="15" y="0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19" y="9"/>
                  </a:lnTo>
                  <a:lnTo>
                    <a:pt x="19" y="12"/>
                  </a:lnTo>
                  <a:lnTo>
                    <a:pt x="22" y="16"/>
                  </a:lnTo>
                  <a:lnTo>
                    <a:pt x="24" y="21"/>
                  </a:lnTo>
                  <a:lnTo>
                    <a:pt x="24" y="24"/>
                  </a:lnTo>
                  <a:lnTo>
                    <a:pt x="22" y="28"/>
                  </a:lnTo>
                  <a:lnTo>
                    <a:pt x="22" y="31"/>
                  </a:lnTo>
                  <a:lnTo>
                    <a:pt x="22" y="33"/>
                  </a:lnTo>
                  <a:lnTo>
                    <a:pt x="22" y="35"/>
                  </a:lnTo>
                  <a:lnTo>
                    <a:pt x="22" y="38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6" y="42"/>
                  </a:lnTo>
                  <a:lnTo>
                    <a:pt x="26" y="45"/>
                  </a:lnTo>
                  <a:lnTo>
                    <a:pt x="29" y="52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6" y="68"/>
                  </a:lnTo>
                  <a:lnTo>
                    <a:pt x="38" y="71"/>
                  </a:lnTo>
                  <a:lnTo>
                    <a:pt x="38" y="73"/>
                  </a:lnTo>
                  <a:lnTo>
                    <a:pt x="43" y="73"/>
                  </a:lnTo>
                  <a:lnTo>
                    <a:pt x="43" y="76"/>
                  </a:lnTo>
                  <a:lnTo>
                    <a:pt x="36" y="71"/>
                  </a:lnTo>
                  <a:lnTo>
                    <a:pt x="33" y="68"/>
                  </a:lnTo>
                  <a:lnTo>
                    <a:pt x="29" y="68"/>
                  </a:lnTo>
                  <a:lnTo>
                    <a:pt x="26" y="68"/>
                  </a:lnTo>
                  <a:lnTo>
                    <a:pt x="24" y="68"/>
                  </a:lnTo>
                  <a:lnTo>
                    <a:pt x="19" y="71"/>
                  </a:lnTo>
                  <a:lnTo>
                    <a:pt x="19" y="73"/>
                  </a:lnTo>
                  <a:lnTo>
                    <a:pt x="19" y="76"/>
                  </a:lnTo>
                  <a:lnTo>
                    <a:pt x="17" y="78"/>
                  </a:lnTo>
                  <a:lnTo>
                    <a:pt x="15" y="85"/>
                  </a:lnTo>
                  <a:lnTo>
                    <a:pt x="15" y="87"/>
                  </a:lnTo>
                  <a:lnTo>
                    <a:pt x="15" y="90"/>
                  </a:lnTo>
                  <a:lnTo>
                    <a:pt x="15" y="92"/>
                  </a:lnTo>
                  <a:lnTo>
                    <a:pt x="19" y="97"/>
                  </a:lnTo>
                  <a:lnTo>
                    <a:pt x="19" y="99"/>
                  </a:lnTo>
                  <a:lnTo>
                    <a:pt x="22" y="99"/>
                  </a:lnTo>
                  <a:lnTo>
                    <a:pt x="22" y="102"/>
                  </a:lnTo>
                  <a:lnTo>
                    <a:pt x="24" y="102"/>
                  </a:lnTo>
                  <a:lnTo>
                    <a:pt x="26" y="102"/>
                  </a:lnTo>
                  <a:lnTo>
                    <a:pt x="26" y="106"/>
                  </a:lnTo>
                  <a:lnTo>
                    <a:pt x="26" y="109"/>
                  </a:lnTo>
                  <a:lnTo>
                    <a:pt x="26" y="111"/>
                  </a:lnTo>
                  <a:lnTo>
                    <a:pt x="24" y="106"/>
                  </a:lnTo>
                  <a:lnTo>
                    <a:pt x="17" y="104"/>
                  </a:lnTo>
                  <a:lnTo>
                    <a:pt x="15" y="104"/>
                  </a:lnTo>
                  <a:lnTo>
                    <a:pt x="12" y="104"/>
                  </a:lnTo>
                  <a:lnTo>
                    <a:pt x="10" y="111"/>
                  </a:lnTo>
                  <a:lnTo>
                    <a:pt x="7" y="113"/>
                  </a:lnTo>
                  <a:lnTo>
                    <a:pt x="5" y="111"/>
                  </a:lnTo>
                  <a:lnTo>
                    <a:pt x="5" y="109"/>
                  </a:lnTo>
                  <a:lnTo>
                    <a:pt x="5" y="104"/>
                  </a:lnTo>
                  <a:lnTo>
                    <a:pt x="5" y="97"/>
                  </a:lnTo>
                  <a:lnTo>
                    <a:pt x="7" y="87"/>
                  </a:lnTo>
                  <a:lnTo>
                    <a:pt x="7" y="85"/>
                  </a:lnTo>
                  <a:lnTo>
                    <a:pt x="7" y="83"/>
                  </a:lnTo>
                  <a:lnTo>
                    <a:pt x="7" y="80"/>
                  </a:lnTo>
                  <a:lnTo>
                    <a:pt x="5" y="76"/>
                  </a:lnTo>
                  <a:lnTo>
                    <a:pt x="5" y="73"/>
                  </a:lnTo>
                  <a:lnTo>
                    <a:pt x="5" y="71"/>
                  </a:lnTo>
                  <a:lnTo>
                    <a:pt x="7" y="64"/>
                  </a:lnTo>
                  <a:lnTo>
                    <a:pt x="7" y="59"/>
                  </a:lnTo>
                  <a:lnTo>
                    <a:pt x="7" y="57"/>
                  </a:lnTo>
                  <a:lnTo>
                    <a:pt x="7" y="54"/>
                  </a:lnTo>
                  <a:lnTo>
                    <a:pt x="7" y="52"/>
                  </a:lnTo>
                  <a:lnTo>
                    <a:pt x="7" y="50"/>
                  </a:lnTo>
                  <a:lnTo>
                    <a:pt x="7" y="45"/>
                  </a:lnTo>
                  <a:lnTo>
                    <a:pt x="7" y="42"/>
                  </a:lnTo>
                  <a:lnTo>
                    <a:pt x="5" y="40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3" y="24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5" y="12"/>
                  </a:lnTo>
                  <a:lnTo>
                    <a:pt x="7" y="1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2" y="9"/>
                  </a:lnTo>
                  <a:lnTo>
                    <a:pt x="15" y="9"/>
                  </a:lnTo>
                  <a:lnTo>
                    <a:pt x="15" y="7"/>
                  </a:lnTo>
                  <a:lnTo>
                    <a:pt x="12" y="5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56" name="Freeform 1083"/>
            <p:cNvSpPr>
              <a:spLocks/>
            </p:cNvSpPr>
            <p:nvPr/>
          </p:nvSpPr>
          <p:spPr bwMode="auto">
            <a:xfrm>
              <a:off x="5002" y="1513"/>
              <a:ext cx="51" cy="124"/>
            </a:xfrm>
            <a:custGeom>
              <a:avLst/>
              <a:gdLst>
                <a:gd name="T0" fmla="*/ 2147483647 w 43"/>
                <a:gd name="T1" fmla="*/ 0 h 113"/>
                <a:gd name="T2" fmla="*/ 2147483647 w 43"/>
                <a:gd name="T3" fmla="*/ 2147483647 h 113"/>
                <a:gd name="T4" fmla="*/ 2147483647 w 43"/>
                <a:gd name="T5" fmla="*/ 2147483647 h 113"/>
                <a:gd name="T6" fmla="*/ 2147483647 w 43"/>
                <a:gd name="T7" fmla="*/ 2147483647 h 113"/>
                <a:gd name="T8" fmla="*/ 2147483647 w 43"/>
                <a:gd name="T9" fmla="*/ 2147483647 h 113"/>
                <a:gd name="T10" fmla="*/ 2147483647 w 43"/>
                <a:gd name="T11" fmla="*/ 2147483647 h 113"/>
                <a:gd name="T12" fmla="*/ 2147483647 w 43"/>
                <a:gd name="T13" fmla="*/ 2147483647 h 113"/>
                <a:gd name="T14" fmla="*/ 2147483647 w 43"/>
                <a:gd name="T15" fmla="*/ 2147483647 h 113"/>
                <a:gd name="T16" fmla="*/ 2147483647 w 43"/>
                <a:gd name="T17" fmla="*/ 2147483647 h 113"/>
                <a:gd name="T18" fmla="*/ 2147483647 w 43"/>
                <a:gd name="T19" fmla="*/ 2147483647 h 113"/>
                <a:gd name="T20" fmla="*/ 2147483647 w 43"/>
                <a:gd name="T21" fmla="*/ 2147483647 h 113"/>
                <a:gd name="T22" fmla="*/ 2147483647 w 43"/>
                <a:gd name="T23" fmla="*/ 2147483647 h 113"/>
                <a:gd name="T24" fmla="*/ 2147483647 w 43"/>
                <a:gd name="T25" fmla="*/ 2147483647 h 113"/>
                <a:gd name="T26" fmla="*/ 2147483647 w 43"/>
                <a:gd name="T27" fmla="*/ 2147483647 h 113"/>
                <a:gd name="T28" fmla="*/ 2147483647 w 43"/>
                <a:gd name="T29" fmla="*/ 2147483647 h 113"/>
                <a:gd name="T30" fmla="*/ 2147483647 w 43"/>
                <a:gd name="T31" fmla="*/ 2147483647 h 113"/>
                <a:gd name="T32" fmla="*/ 2147483647 w 43"/>
                <a:gd name="T33" fmla="*/ 2147483647 h 113"/>
                <a:gd name="T34" fmla="*/ 2147483647 w 43"/>
                <a:gd name="T35" fmla="*/ 2147483647 h 113"/>
                <a:gd name="T36" fmla="*/ 2147483647 w 43"/>
                <a:gd name="T37" fmla="*/ 2147483647 h 113"/>
                <a:gd name="T38" fmla="*/ 2147483647 w 43"/>
                <a:gd name="T39" fmla="*/ 2147483647 h 113"/>
                <a:gd name="T40" fmla="*/ 2147483647 w 43"/>
                <a:gd name="T41" fmla="*/ 2147483647 h 113"/>
                <a:gd name="T42" fmla="*/ 2147483647 w 43"/>
                <a:gd name="T43" fmla="*/ 2147483647 h 113"/>
                <a:gd name="T44" fmla="*/ 2147483647 w 43"/>
                <a:gd name="T45" fmla="*/ 2147483647 h 113"/>
                <a:gd name="T46" fmla="*/ 2147483647 w 43"/>
                <a:gd name="T47" fmla="*/ 2147483647 h 113"/>
                <a:gd name="T48" fmla="*/ 2147483647 w 43"/>
                <a:gd name="T49" fmla="*/ 2147483647 h 113"/>
                <a:gd name="T50" fmla="*/ 2147483647 w 43"/>
                <a:gd name="T51" fmla="*/ 2147483647 h 113"/>
                <a:gd name="T52" fmla="*/ 2147483647 w 43"/>
                <a:gd name="T53" fmla="*/ 2147483647 h 113"/>
                <a:gd name="T54" fmla="*/ 2147483647 w 43"/>
                <a:gd name="T55" fmla="*/ 2147483647 h 113"/>
                <a:gd name="T56" fmla="*/ 2147483647 w 43"/>
                <a:gd name="T57" fmla="*/ 2147483647 h 113"/>
                <a:gd name="T58" fmla="*/ 2147483647 w 43"/>
                <a:gd name="T59" fmla="*/ 2147483647 h 113"/>
                <a:gd name="T60" fmla="*/ 2147483647 w 43"/>
                <a:gd name="T61" fmla="*/ 2147483647 h 113"/>
                <a:gd name="T62" fmla="*/ 2147483647 w 43"/>
                <a:gd name="T63" fmla="*/ 2147483647 h 113"/>
                <a:gd name="T64" fmla="*/ 2147483647 w 43"/>
                <a:gd name="T65" fmla="*/ 2147483647 h 113"/>
                <a:gd name="T66" fmla="*/ 2147483647 w 43"/>
                <a:gd name="T67" fmla="*/ 2147483647 h 113"/>
                <a:gd name="T68" fmla="*/ 2147483647 w 43"/>
                <a:gd name="T69" fmla="*/ 2147483647 h 113"/>
                <a:gd name="T70" fmla="*/ 2147483647 w 43"/>
                <a:gd name="T71" fmla="*/ 2147483647 h 113"/>
                <a:gd name="T72" fmla="*/ 2147483647 w 43"/>
                <a:gd name="T73" fmla="*/ 2147483647 h 113"/>
                <a:gd name="T74" fmla="*/ 2147483647 w 43"/>
                <a:gd name="T75" fmla="*/ 2147483647 h 113"/>
                <a:gd name="T76" fmla="*/ 2147483647 w 43"/>
                <a:gd name="T77" fmla="*/ 2147483647 h 113"/>
                <a:gd name="T78" fmla="*/ 2147483647 w 43"/>
                <a:gd name="T79" fmla="*/ 2147483647 h 113"/>
                <a:gd name="T80" fmla="*/ 0 w 43"/>
                <a:gd name="T81" fmla="*/ 2147483647 h 113"/>
                <a:gd name="T82" fmla="*/ 0 w 43"/>
                <a:gd name="T83" fmla="*/ 2147483647 h 113"/>
                <a:gd name="T84" fmla="*/ 2147483647 w 43"/>
                <a:gd name="T85" fmla="*/ 2147483647 h 113"/>
                <a:gd name="T86" fmla="*/ 2147483647 w 43"/>
                <a:gd name="T87" fmla="*/ 2147483647 h 113"/>
                <a:gd name="T88" fmla="*/ 2147483647 w 43"/>
                <a:gd name="T89" fmla="*/ 2147483647 h 113"/>
                <a:gd name="T90" fmla="*/ 2147483647 w 43"/>
                <a:gd name="T91" fmla="*/ 2147483647 h 113"/>
                <a:gd name="T92" fmla="*/ 2147483647 w 43"/>
                <a:gd name="T93" fmla="*/ 2147483647 h 113"/>
                <a:gd name="T94" fmla="*/ 2147483647 w 43"/>
                <a:gd name="T95" fmla="*/ 2147483647 h 113"/>
                <a:gd name="T96" fmla="*/ 2147483647 w 43"/>
                <a:gd name="T97" fmla="*/ 2147483647 h 113"/>
                <a:gd name="T98" fmla="*/ 2147483647 w 43"/>
                <a:gd name="T99" fmla="*/ 2147483647 h 113"/>
                <a:gd name="T100" fmla="*/ 2147483647 w 43"/>
                <a:gd name="T101" fmla="*/ 2147483647 h 113"/>
                <a:gd name="T102" fmla="*/ 2147483647 w 43"/>
                <a:gd name="T103" fmla="*/ 2147483647 h 11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3"/>
                <a:gd name="T157" fmla="*/ 0 h 113"/>
                <a:gd name="T158" fmla="*/ 43 w 43"/>
                <a:gd name="T159" fmla="*/ 113 h 11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3" h="113">
                  <a:moveTo>
                    <a:pt x="15" y="0"/>
                  </a:moveTo>
                  <a:lnTo>
                    <a:pt x="15" y="0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19" y="9"/>
                  </a:lnTo>
                  <a:lnTo>
                    <a:pt x="19" y="12"/>
                  </a:lnTo>
                  <a:lnTo>
                    <a:pt x="22" y="16"/>
                  </a:lnTo>
                  <a:lnTo>
                    <a:pt x="24" y="21"/>
                  </a:lnTo>
                  <a:lnTo>
                    <a:pt x="24" y="24"/>
                  </a:lnTo>
                  <a:lnTo>
                    <a:pt x="22" y="28"/>
                  </a:lnTo>
                  <a:lnTo>
                    <a:pt x="22" y="31"/>
                  </a:lnTo>
                  <a:lnTo>
                    <a:pt x="22" y="33"/>
                  </a:lnTo>
                  <a:lnTo>
                    <a:pt x="22" y="35"/>
                  </a:lnTo>
                  <a:lnTo>
                    <a:pt x="22" y="38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6" y="42"/>
                  </a:lnTo>
                  <a:lnTo>
                    <a:pt x="26" y="45"/>
                  </a:lnTo>
                  <a:lnTo>
                    <a:pt x="29" y="52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6" y="68"/>
                  </a:lnTo>
                  <a:lnTo>
                    <a:pt x="38" y="71"/>
                  </a:lnTo>
                  <a:lnTo>
                    <a:pt x="38" y="73"/>
                  </a:lnTo>
                  <a:lnTo>
                    <a:pt x="43" y="73"/>
                  </a:lnTo>
                  <a:lnTo>
                    <a:pt x="43" y="76"/>
                  </a:lnTo>
                  <a:lnTo>
                    <a:pt x="36" y="71"/>
                  </a:lnTo>
                  <a:lnTo>
                    <a:pt x="33" y="68"/>
                  </a:lnTo>
                  <a:lnTo>
                    <a:pt x="29" y="68"/>
                  </a:lnTo>
                  <a:lnTo>
                    <a:pt x="26" y="68"/>
                  </a:lnTo>
                  <a:lnTo>
                    <a:pt x="24" y="68"/>
                  </a:lnTo>
                  <a:lnTo>
                    <a:pt x="19" y="71"/>
                  </a:lnTo>
                  <a:lnTo>
                    <a:pt x="19" y="73"/>
                  </a:lnTo>
                  <a:lnTo>
                    <a:pt x="19" y="76"/>
                  </a:lnTo>
                  <a:lnTo>
                    <a:pt x="17" y="78"/>
                  </a:lnTo>
                  <a:lnTo>
                    <a:pt x="15" y="85"/>
                  </a:lnTo>
                  <a:lnTo>
                    <a:pt x="15" y="87"/>
                  </a:lnTo>
                  <a:lnTo>
                    <a:pt x="15" y="90"/>
                  </a:lnTo>
                  <a:lnTo>
                    <a:pt x="15" y="92"/>
                  </a:lnTo>
                  <a:lnTo>
                    <a:pt x="19" y="97"/>
                  </a:lnTo>
                  <a:lnTo>
                    <a:pt x="19" y="99"/>
                  </a:lnTo>
                  <a:lnTo>
                    <a:pt x="22" y="99"/>
                  </a:lnTo>
                  <a:lnTo>
                    <a:pt x="22" y="102"/>
                  </a:lnTo>
                  <a:lnTo>
                    <a:pt x="24" y="102"/>
                  </a:lnTo>
                  <a:lnTo>
                    <a:pt x="26" y="102"/>
                  </a:lnTo>
                  <a:lnTo>
                    <a:pt x="26" y="106"/>
                  </a:lnTo>
                  <a:lnTo>
                    <a:pt x="26" y="109"/>
                  </a:lnTo>
                  <a:lnTo>
                    <a:pt x="26" y="111"/>
                  </a:lnTo>
                  <a:lnTo>
                    <a:pt x="24" y="106"/>
                  </a:lnTo>
                  <a:lnTo>
                    <a:pt x="17" y="104"/>
                  </a:lnTo>
                  <a:lnTo>
                    <a:pt x="15" y="104"/>
                  </a:lnTo>
                  <a:lnTo>
                    <a:pt x="12" y="104"/>
                  </a:lnTo>
                  <a:lnTo>
                    <a:pt x="10" y="111"/>
                  </a:lnTo>
                  <a:lnTo>
                    <a:pt x="7" y="113"/>
                  </a:lnTo>
                  <a:lnTo>
                    <a:pt x="5" y="111"/>
                  </a:lnTo>
                  <a:lnTo>
                    <a:pt x="5" y="109"/>
                  </a:lnTo>
                  <a:lnTo>
                    <a:pt x="5" y="104"/>
                  </a:lnTo>
                  <a:lnTo>
                    <a:pt x="5" y="97"/>
                  </a:lnTo>
                  <a:lnTo>
                    <a:pt x="7" y="87"/>
                  </a:lnTo>
                  <a:lnTo>
                    <a:pt x="7" y="85"/>
                  </a:lnTo>
                  <a:lnTo>
                    <a:pt x="7" y="83"/>
                  </a:lnTo>
                  <a:lnTo>
                    <a:pt x="7" y="80"/>
                  </a:lnTo>
                  <a:lnTo>
                    <a:pt x="5" y="76"/>
                  </a:lnTo>
                  <a:lnTo>
                    <a:pt x="5" y="73"/>
                  </a:lnTo>
                  <a:lnTo>
                    <a:pt x="5" y="71"/>
                  </a:lnTo>
                  <a:lnTo>
                    <a:pt x="7" y="64"/>
                  </a:lnTo>
                  <a:lnTo>
                    <a:pt x="7" y="59"/>
                  </a:lnTo>
                  <a:lnTo>
                    <a:pt x="7" y="57"/>
                  </a:lnTo>
                  <a:lnTo>
                    <a:pt x="7" y="54"/>
                  </a:lnTo>
                  <a:lnTo>
                    <a:pt x="7" y="52"/>
                  </a:lnTo>
                  <a:lnTo>
                    <a:pt x="7" y="50"/>
                  </a:lnTo>
                  <a:lnTo>
                    <a:pt x="7" y="45"/>
                  </a:lnTo>
                  <a:lnTo>
                    <a:pt x="7" y="42"/>
                  </a:lnTo>
                  <a:lnTo>
                    <a:pt x="5" y="40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3" y="24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5" y="12"/>
                  </a:lnTo>
                  <a:lnTo>
                    <a:pt x="7" y="1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2" y="9"/>
                  </a:lnTo>
                  <a:lnTo>
                    <a:pt x="15" y="9"/>
                  </a:lnTo>
                  <a:lnTo>
                    <a:pt x="15" y="7"/>
                  </a:lnTo>
                  <a:lnTo>
                    <a:pt x="12" y="5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57" name="Freeform 1084"/>
            <p:cNvSpPr>
              <a:spLocks/>
            </p:cNvSpPr>
            <p:nvPr/>
          </p:nvSpPr>
          <p:spPr bwMode="auto">
            <a:xfrm>
              <a:off x="4934" y="1503"/>
              <a:ext cx="14" cy="7"/>
            </a:xfrm>
            <a:custGeom>
              <a:avLst/>
              <a:gdLst>
                <a:gd name="T0" fmla="*/ 0 w 12"/>
                <a:gd name="T1" fmla="*/ 2147482551 h 7"/>
                <a:gd name="T2" fmla="*/ 0 w 12"/>
                <a:gd name="T3" fmla="*/ 2147482551 h 7"/>
                <a:gd name="T4" fmla="*/ 2147483647 w 12"/>
                <a:gd name="T5" fmla="*/ 2147482551 h 7"/>
                <a:gd name="T6" fmla="*/ 2147483647 w 12"/>
                <a:gd name="T7" fmla="*/ 2147482551 h 7"/>
                <a:gd name="T8" fmla="*/ 2147483647 w 12"/>
                <a:gd name="T9" fmla="*/ 2147482551 h 7"/>
                <a:gd name="T10" fmla="*/ 2147483647 w 12"/>
                <a:gd name="T11" fmla="*/ 2147482551 h 7"/>
                <a:gd name="T12" fmla="*/ 2147483647 w 12"/>
                <a:gd name="T13" fmla="*/ 2147482551 h 7"/>
                <a:gd name="T14" fmla="*/ 2147483647 w 12"/>
                <a:gd name="T15" fmla="*/ 2147482551 h 7"/>
                <a:gd name="T16" fmla="*/ 2147483647 w 12"/>
                <a:gd name="T17" fmla="*/ 2147482551 h 7"/>
                <a:gd name="T18" fmla="*/ 2147483647 w 12"/>
                <a:gd name="T19" fmla="*/ 2147482551 h 7"/>
                <a:gd name="T20" fmla="*/ 2147483647 w 12"/>
                <a:gd name="T21" fmla="*/ 0 h 7"/>
                <a:gd name="T22" fmla="*/ 2147483647 w 12"/>
                <a:gd name="T23" fmla="*/ 0 h 7"/>
                <a:gd name="T24" fmla="*/ 2147483647 w 12"/>
                <a:gd name="T25" fmla="*/ 2147482551 h 7"/>
                <a:gd name="T26" fmla="*/ 0 w 12"/>
                <a:gd name="T27" fmla="*/ 2147482551 h 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"/>
                <a:gd name="T43" fmla="*/ 0 h 7"/>
                <a:gd name="T44" fmla="*/ 12 w 12"/>
                <a:gd name="T45" fmla="*/ 7 h 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" h="7">
                  <a:moveTo>
                    <a:pt x="0" y="4"/>
                  </a:moveTo>
                  <a:lnTo>
                    <a:pt x="0" y="4"/>
                  </a:lnTo>
                  <a:lnTo>
                    <a:pt x="3" y="4"/>
                  </a:lnTo>
                  <a:lnTo>
                    <a:pt x="5" y="7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58" name="Freeform 1085"/>
            <p:cNvSpPr>
              <a:spLocks/>
            </p:cNvSpPr>
            <p:nvPr/>
          </p:nvSpPr>
          <p:spPr bwMode="auto">
            <a:xfrm>
              <a:off x="4934" y="1503"/>
              <a:ext cx="14" cy="7"/>
            </a:xfrm>
            <a:custGeom>
              <a:avLst/>
              <a:gdLst>
                <a:gd name="T0" fmla="*/ 0 w 12"/>
                <a:gd name="T1" fmla="*/ 2147482551 h 7"/>
                <a:gd name="T2" fmla="*/ 0 w 12"/>
                <a:gd name="T3" fmla="*/ 2147482551 h 7"/>
                <a:gd name="T4" fmla="*/ 2147483647 w 12"/>
                <a:gd name="T5" fmla="*/ 2147482551 h 7"/>
                <a:gd name="T6" fmla="*/ 2147483647 w 12"/>
                <a:gd name="T7" fmla="*/ 2147482551 h 7"/>
                <a:gd name="T8" fmla="*/ 2147483647 w 12"/>
                <a:gd name="T9" fmla="*/ 2147482551 h 7"/>
                <a:gd name="T10" fmla="*/ 2147483647 w 12"/>
                <a:gd name="T11" fmla="*/ 2147482551 h 7"/>
                <a:gd name="T12" fmla="*/ 2147483647 w 12"/>
                <a:gd name="T13" fmla="*/ 2147482551 h 7"/>
                <a:gd name="T14" fmla="*/ 2147483647 w 12"/>
                <a:gd name="T15" fmla="*/ 2147482551 h 7"/>
                <a:gd name="T16" fmla="*/ 2147483647 w 12"/>
                <a:gd name="T17" fmla="*/ 2147482551 h 7"/>
                <a:gd name="T18" fmla="*/ 2147483647 w 12"/>
                <a:gd name="T19" fmla="*/ 2147482551 h 7"/>
                <a:gd name="T20" fmla="*/ 2147483647 w 12"/>
                <a:gd name="T21" fmla="*/ 0 h 7"/>
                <a:gd name="T22" fmla="*/ 2147483647 w 12"/>
                <a:gd name="T23" fmla="*/ 0 h 7"/>
                <a:gd name="T24" fmla="*/ 2147483647 w 12"/>
                <a:gd name="T25" fmla="*/ 2147482551 h 7"/>
                <a:gd name="T26" fmla="*/ 0 w 12"/>
                <a:gd name="T27" fmla="*/ 2147482551 h 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"/>
                <a:gd name="T43" fmla="*/ 0 h 7"/>
                <a:gd name="T44" fmla="*/ 12 w 12"/>
                <a:gd name="T45" fmla="*/ 7 h 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" h="7">
                  <a:moveTo>
                    <a:pt x="0" y="4"/>
                  </a:moveTo>
                  <a:lnTo>
                    <a:pt x="0" y="4"/>
                  </a:lnTo>
                  <a:lnTo>
                    <a:pt x="3" y="4"/>
                  </a:lnTo>
                  <a:lnTo>
                    <a:pt x="5" y="7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59" name="Freeform 1086"/>
            <p:cNvSpPr>
              <a:spLocks/>
            </p:cNvSpPr>
            <p:nvPr/>
          </p:nvSpPr>
          <p:spPr bwMode="auto">
            <a:xfrm>
              <a:off x="5340" y="1442"/>
              <a:ext cx="20" cy="11"/>
            </a:xfrm>
            <a:custGeom>
              <a:avLst/>
              <a:gdLst>
                <a:gd name="T0" fmla="*/ 2147483647 w 16"/>
                <a:gd name="T1" fmla="*/ 0 h 10"/>
                <a:gd name="T2" fmla="*/ 2147483647 w 16"/>
                <a:gd name="T3" fmla="*/ 0 h 10"/>
                <a:gd name="T4" fmla="*/ 2147483647 w 16"/>
                <a:gd name="T5" fmla="*/ 2147483647 h 10"/>
                <a:gd name="T6" fmla="*/ 2147483647 w 16"/>
                <a:gd name="T7" fmla="*/ 2147483647 h 10"/>
                <a:gd name="T8" fmla="*/ 2147483647 w 16"/>
                <a:gd name="T9" fmla="*/ 2147483647 h 10"/>
                <a:gd name="T10" fmla="*/ 2147483647 w 16"/>
                <a:gd name="T11" fmla="*/ 2147483647 h 10"/>
                <a:gd name="T12" fmla="*/ 0 w 16"/>
                <a:gd name="T13" fmla="*/ 2147483647 h 10"/>
                <a:gd name="T14" fmla="*/ 2147483647 w 16"/>
                <a:gd name="T15" fmla="*/ 2147483647 h 10"/>
                <a:gd name="T16" fmla="*/ 2147483647 w 16"/>
                <a:gd name="T17" fmla="*/ 2147483647 h 10"/>
                <a:gd name="T18" fmla="*/ 2147483647 w 16"/>
                <a:gd name="T19" fmla="*/ 2147483647 h 10"/>
                <a:gd name="T20" fmla="*/ 2147483647 w 16"/>
                <a:gd name="T21" fmla="*/ 2147483647 h 10"/>
                <a:gd name="T22" fmla="*/ 2147483647 w 16"/>
                <a:gd name="T23" fmla="*/ 0 h 10"/>
                <a:gd name="T24" fmla="*/ 2147483647 w 16"/>
                <a:gd name="T25" fmla="*/ 0 h 10"/>
                <a:gd name="T26" fmla="*/ 2147483647 w 16"/>
                <a:gd name="T27" fmla="*/ 0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"/>
                <a:gd name="T43" fmla="*/ 0 h 10"/>
                <a:gd name="T44" fmla="*/ 16 w 16"/>
                <a:gd name="T45" fmla="*/ 10 h 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" h="10">
                  <a:moveTo>
                    <a:pt x="14" y="0"/>
                  </a:moveTo>
                  <a:lnTo>
                    <a:pt x="12" y="0"/>
                  </a:lnTo>
                  <a:lnTo>
                    <a:pt x="5" y="3"/>
                  </a:lnTo>
                  <a:lnTo>
                    <a:pt x="2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0" y="10"/>
                  </a:lnTo>
                  <a:lnTo>
                    <a:pt x="5" y="7"/>
                  </a:lnTo>
                  <a:lnTo>
                    <a:pt x="9" y="5"/>
                  </a:lnTo>
                  <a:lnTo>
                    <a:pt x="14" y="5"/>
                  </a:lnTo>
                  <a:lnTo>
                    <a:pt x="16" y="3"/>
                  </a:lnTo>
                  <a:lnTo>
                    <a:pt x="1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60" name="Freeform 1087"/>
            <p:cNvSpPr>
              <a:spLocks/>
            </p:cNvSpPr>
            <p:nvPr/>
          </p:nvSpPr>
          <p:spPr bwMode="auto">
            <a:xfrm>
              <a:off x="5340" y="1442"/>
              <a:ext cx="20" cy="11"/>
            </a:xfrm>
            <a:custGeom>
              <a:avLst/>
              <a:gdLst>
                <a:gd name="T0" fmla="*/ 2147483647 w 16"/>
                <a:gd name="T1" fmla="*/ 0 h 10"/>
                <a:gd name="T2" fmla="*/ 2147483647 w 16"/>
                <a:gd name="T3" fmla="*/ 0 h 10"/>
                <a:gd name="T4" fmla="*/ 2147483647 w 16"/>
                <a:gd name="T5" fmla="*/ 2147483647 h 10"/>
                <a:gd name="T6" fmla="*/ 2147483647 w 16"/>
                <a:gd name="T7" fmla="*/ 2147483647 h 10"/>
                <a:gd name="T8" fmla="*/ 2147483647 w 16"/>
                <a:gd name="T9" fmla="*/ 2147483647 h 10"/>
                <a:gd name="T10" fmla="*/ 2147483647 w 16"/>
                <a:gd name="T11" fmla="*/ 2147483647 h 10"/>
                <a:gd name="T12" fmla="*/ 0 w 16"/>
                <a:gd name="T13" fmla="*/ 2147483647 h 10"/>
                <a:gd name="T14" fmla="*/ 2147483647 w 16"/>
                <a:gd name="T15" fmla="*/ 2147483647 h 10"/>
                <a:gd name="T16" fmla="*/ 2147483647 w 16"/>
                <a:gd name="T17" fmla="*/ 2147483647 h 10"/>
                <a:gd name="T18" fmla="*/ 2147483647 w 16"/>
                <a:gd name="T19" fmla="*/ 2147483647 h 10"/>
                <a:gd name="T20" fmla="*/ 2147483647 w 16"/>
                <a:gd name="T21" fmla="*/ 2147483647 h 10"/>
                <a:gd name="T22" fmla="*/ 2147483647 w 16"/>
                <a:gd name="T23" fmla="*/ 0 h 10"/>
                <a:gd name="T24" fmla="*/ 2147483647 w 16"/>
                <a:gd name="T25" fmla="*/ 0 h 10"/>
                <a:gd name="T26" fmla="*/ 2147483647 w 16"/>
                <a:gd name="T27" fmla="*/ 0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"/>
                <a:gd name="T43" fmla="*/ 0 h 10"/>
                <a:gd name="T44" fmla="*/ 16 w 16"/>
                <a:gd name="T45" fmla="*/ 10 h 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" h="10">
                  <a:moveTo>
                    <a:pt x="14" y="0"/>
                  </a:moveTo>
                  <a:lnTo>
                    <a:pt x="12" y="0"/>
                  </a:lnTo>
                  <a:lnTo>
                    <a:pt x="5" y="3"/>
                  </a:lnTo>
                  <a:lnTo>
                    <a:pt x="2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0" y="10"/>
                  </a:lnTo>
                  <a:lnTo>
                    <a:pt x="5" y="7"/>
                  </a:lnTo>
                  <a:lnTo>
                    <a:pt x="9" y="5"/>
                  </a:lnTo>
                  <a:lnTo>
                    <a:pt x="14" y="5"/>
                  </a:lnTo>
                  <a:lnTo>
                    <a:pt x="16" y="3"/>
                  </a:lnTo>
                  <a:lnTo>
                    <a:pt x="16" y="0"/>
                  </a:lnTo>
                  <a:lnTo>
                    <a:pt x="1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61" name="Freeform 1088"/>
            <p:cNvSpPr>
              <a:spLocks/>
            </p:cNvSpPr>
            <p:nvPr/>
          </p:nvSpPr>
          <p:spPr bwMode="auto">
            <a:xfrm>
              <a:off x="5231" y="1564"/>
              <a:ext cx="3" cy="4"/>
            </a:xfrm>
            <a:custGeom>
              <a:avLst/>
              <a:gdLst>
                <a:gd name="T0" fmla="*/ 2147482453 w 3"/>
                <a:gd name="T1" fmla="*/ 0 h 3"/>
                <a:gd name="T2" fmla="*/ 2147482453 w 3"/>
                <a:gd name="T3" fmla="*/ 0 h 3"/>
                <a:gd name="T4" fmla="*/ 0 w 3"/>
                <a:gd name="T5" fmla="*/ 2147483647 h 3"/>
                <a:gd name="T6" fmla="*/ 0 w 3"/>
                <a:gd name="T7" fmla="*/ 2147483647 h 3"/>
                <a:gd name="T8" fmla="*/ 0 w 3"/>
                <a:gd name="T9" fmla="*/ 2147483647 h 3"/>
                <a:gd name="T10" fmla="*/ 2147482453 w 3"/>
                <a:gd name="T11" fmla="*/ 2147483647 h 3"/>
                <a:gd name="T12" fmla="*/ 2147482453 w 3"/>
                <a:gd name="T13" fmla="*/ 2147483647 h 3"/>
                <a:gd name="T14" fmla="*/ 2147482453 w 3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3"/>
                <a:gd name="T26" fmla="*/ 3 w 3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62" name="Freeform 1089"/>
            <p:cNvSpPr>
              <a:spLocks/>
            </p:cNvSpPr>
            <p:nvPr/>
          </p:nvSpPr>
          <p:spPr bwMode="auto">
            <a:xfrm>
              <a:off x="5231" y="1564"/>
              <a:ext cx="3" cy="4"/>
            </a:xfrm>
            <a:custGeom>
              <a:avLst/>
              <a:gdLst>
                <a:gd name="T0" fmla="*/ 2147482453 w 3"/>
                <a:gd name="T1" fmla="*/ 0 h 3"/>
                <a:gd name="T2" fmla="*/ 2147482453 w 3"/>
                <a:gd name="T3" fmla="*/ 0 h 3"/>
                <a:gd name="T4" fmla="*/ 0 w 3"/>
                <a:gd name="T5" fmla="*/ 2147483647 h 3"/>
                <a:gd name="T6" fmla="*/ 0 w 3"/>
                <a:gd name="T7" fmla="*/ 2147483647 h 3"/>
                <a:gd name="T8" fmla="*/ 0 w 3"/>
                <a:gd name="T9" fmla="*/ 2147483647 h 3"/>
                <a:gd name="T10" fmla="*/ 2147482453 w 3"/>
                <a:gd name="T11" fmla="*/ 2147483647 h 3"/>
                <a:gd name="T12" fmla="*/ 2147482453 w 3"/>
                <a:gd name="T13" fmla="*/ 2147483647 h 3"/>
                <a:gd name="T14" fmla="*/ 2147482453 w 3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3"/>
                <a:gd name="T26" fmla="*/ 3 w 3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63" name="Freeform 1090"/>
            <p:cNvSpPr>
              <a:spLocks/>
            </p:cNvSpPr>
            <p:nvPr/>
          </p:nvSpPr>
          <p:spPr bwMode="auto">
            <a:xfrm>
              <a:off x="5214" y="1568"/>
              <a:ext cx="14" cy="9"/>
            </a:xfrm>
            <a:custGeom>
              <a:avLst/>
              <a:gdLst>
                <a:gd name="T0" fmla="*/ 2147483647 w 12"/>
                <a:gd name="T1" fmla="*/ 0 h 9"/>
                <a:gd name="T2" fmla="*/ 2147483647 w 12"/>
                <a:gd name="T3" fmla="*/ 0 h 9"/>
                <a:gd name="T4" fmla="*/ 2147483647 w 12"/>
                <a:gd name="T5" fmla="*/ 2147482226 h 9"/>
                <a:gd name="T6" fmla="*/ 2147483647 w 12"/>
                <a:gd name="T7" fmla="*/ 2147482226 h 9"/>
                <a:gd name="T8" fmla="*/ 2147483647 w 12"/>
                <a:gd name="T9" fmla="*/ 2147482226 h 9"/>
                <a:gd name="T10" fmla="*/ 2147483647 w 12"/>
                <a:gd name="T11" fmla="*/ 2147482226 h 9"/>
                <a:gd name="T12" fmla="*/ 2147483647 w 12"/>
                <a:gd name="T13" fmla="*/ 2147482226 h 9"/>
                <a:gd name="T14" fmla="*/ 0 w 12"/>
                <a:gd name="T15" fmla="*/ 2147482226 h 9"/>
                <a:gd name="T16" fmla="*/ 0 w 12"/>
                <a:gd name="T17" fmla="*/ 2147482226 h 9"/>
                <a:gd name="T18" fmla="*/ 2147483647 w 12"/>
                <a:gd name="T19" fmla="*/ 2147482226 h 9"/>
                <a:gd name="T20" fmla="*/ 2147483647 w 12"/>
                <a:gd name="T21" fmla="*/ 2147482226 h 9"/>
                <a:gd name="T22" fmla="*/ 2147483647 w 12"/>
                <a:gd name="T23" fmla="*/ 2147482226 h 9"/>
                <a:gd name="T24" fmla="*/ 2147483647 w 12"/>
                <a:gd name="T25" fmla="*/ 2147482226 h 9"/>
                <a:gd name="T26" fmla="*/ 2147483647 w 12"/>
                <a:gd name="T27" fmla="*/ 2147482226 h 9"/>
                <a:gd name="T28" fmla="*/ 2147483647 w 12"/>
                <a:gd name="T29" fmla="*/ 2147482226 h 9"/>
                <a:gd name="T30" fmla="*/ 2147483647 w 12"/>
                <a:gd name="T31" fmla="*/ 0 h 9"/>
                <a:gd name="T32" fmla="*/ 2147483647 w 12"/>
                <a:gd name="T33" fmla="*/ 0 h 9"/>
                <a:gd name="T34" fmla="*/ 2147483647 w 12"/>
                <a:gd name="T35" fmla="*/ 0 h 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"/>
                <a:gd name="T55" fmla="*/ 0 h 9"/>
                <a:gd name="T56" fmla="*/ 12 w 12"/>
                <a:gd name="T57" fmla="*/ 9 h 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" h="9">
                  <a:moveTo>
                    <a:pt x="12" y="0"/>
                  </a:moveTo>
                  <a:lnTo>
                    <a:pt x="10" y="0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4"/>
                  </a:lnTo>
                  <a:lnTo>
                    <a:pt x="0" y="7"/>
                  </a:lnTo>
                  <a:lnTo>
                    <a:pt x="0" y="9"/>
                  </a:lnTo>
                  <a:lnTo>
                    <a:pt x="3" y="9"/>
                  </a:lnTo>
                  <a:lnTo>
                    <a:pt x="5" y="7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64" name="Freeform 1091"/>
            <p:cNvSpPr>
              <a:spLocks/>
            </p:cNvSpPr>
            <p:nvPr/>
          </p:nvSpPr>
          <p:spPr bwMode="auto">
            <a:xfrm>
              <a:off x="5214" y="1568"/>
              <a:ext cx="14" cy="9"/>
            </a:xfrm>
            <a:custGeom>
              <a:avLst/>
              <a:gdLst>
                <a:gd name="T0" fmla="*/ 2147483647 w 12"/>
                <a:gd name="T1" fmla="*/ 0 h 9"/>
                <a:gd name="T2" fmla="*/ 2147483647 w 12"/>
                <a:gd name="T3" fmla="*/ 0 h 9"/>
                <a:gd name="T4" fmla="*/ 2147483647 w 12"/>
                <a:gd name="T5" fmla="*/ 2147482226 h 9"/>
                <a:gd name="T6" fmla="*/ 2147483647 w 12"/>
                <a:gd name="T7" fmla="*/ 2147482226 h 9"/>
                <a:gd name="T8" fmla="*/ 2147483647 w 12"/>
                <a:gd name="T9" fmla="*/ 2147482226 h 9"/>
                <a:gd name="T10" fmla="*/ 2147483647 w 12"/>
                <a:gd name="T11" fmla="*/ 2147482226 h 9"/>
                <a:gd name="T12" fmla="*/ 2147483647 w 12"/>
                <a:gd name="T13" fmla="*/ 2147482226 h 9"/>
                <a:gd name="T14" fmla="*/ 0 w 12"/>
                <a:gd name="T15" fmla="*/ 2147482226 h 9"/>
                <a:gd name="T16" fmla="*/ 0 w 12"/>
                <a:gd name="T17" fmla="*/ 2147482226 h 9"/>
                <a:gd name="T18" fmla="*/ 2147483647 w 12"/>
                <a:gd name="T19" fmla="*/ 2147482226 h 9"/>
                <a:gd name="T20" fmla="*/ 2147483647 w 12"/>
                <a:gd name="T21" fmla="*/ 2147482226 h 9"/>
                <a:gd name="T22" fmla="*/ 2147483647 w 12"/>
                <a:gd name="T23" fmla="*/ 2147482226 h 9"/>
                <a:gd name="T24" fmla="*/ 2147483647 w 12"/>
                <a:gd name="T25" fmla="*/ 2147482226 h 9"/>
                <a:gd name="T26" fmla="*/ 2147483647 w 12"/>
                <a:gd name="T27" fmla="*/ 2147482226 h 9"/>
                <a:gd name="T28" fmla="*/ 2147483647 w 12"/>
                <a:gd name="T29" fmla="*/ 2147482226 h 9"/>
                <a:gd name="T30" fmla="*/ 2147483647 w 12"/>
                <a:gd name="T31" fmla="*/ 0 h 9"/>
                <a:gd name="T32" fmla="*/ 2147483647 w 12"/>
                <a:gd name="T33" fmla="*/ 0 h 9"/>
                <a:gd name="T34" fmla="*/ 2147483647 w 12"/>
                <a:gd name="T35" fmla="*/ 0 h 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"/>
                <a:gd name="T55" fmla="*/ 0 h 9"/>
                <a:gd name="T56" fmla="*/ 12 w 12"/>
                <a:gd name="T57" fmla="*/ 9 h 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" h="9">
                  <a:moveTo>
                    <a:pt x="12" y="0"/>
                  </a:moveTo>
                  <a:lnTo>
                    <a:pt x="10" y="0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4"/>
                  </a:lnTo>
                  <a:lnTo>
                    <a:pt x="0" y="7"/>
                  </a:lnTo>
                  <a:lnTo>
                    <a:pt x="0" y="9"/>
                  </a:lnTo>
                  <a:lnTo>
                    <a:pt x="3" y="9"/>
                  </a:lnTo>
                  <a:lnTo>
                    <a:pt x="5" y="7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65" name="Freeform 1092"/>
            <p:cNvSpPr>
              <a:spLocks/>
            </p:cNvSpPr>
            <p:nvPr/>
          </p:nvSpPr>
          <p:spPr bwMode="auto">
            <a:xfrm>
              <a:off x="5203" y="1583"/>
              <a:ext cx="6" cy="5"/>
            </a:xfrm>
            <a:custGeom>
              <a:avLst/>
              <a:gdLst>
                <a:gd name="T0" fmla="*/ 2147483647 w 5"/>
                <a:gd name="T1" fmla="*/ 0 h 4"/>
                <a:gd name="T2" fmla="*/ 0 w 5"/>
                <a:gd name="T3" fmla="*/ 2147483647 h 4"/>
                <a:gd name="T4" fmla="*/ 0 w 5"/>
                <a:gd name="T5" fmla="*/ 2147483647 h 4"/>
                <a:gd name="T6" fmla="*/ 2147483647 w 5"/>
                <a:gd name="T7" fmla="*/ 2147483647 h 4"/>
                <a:gd name="T8" fmla="*/ 2147483647 w 5"/>
                <a:gd name="T9" fmla="*/ 2147483647 h 4"/>
                <a:gd name="T10" fmla="*/ 2147483647 w 5"/>
                <a:gd name="T11" fmla="*/ 0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4"/>
                <a:gd name="T20" fmla="*/ 5 w 5"/>
                <a:gd name="T21" fmla="*/ 4 h 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4">
                  <a:moveTo>
                    <a:pt x="5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66" name="Freeform 1093"/>
            <p:cNvSpPr>
              <a:spLocks/>
            </p:cNvSpPr>
            <p:nvPr/>
          </p:nvSpPr>
          <p:spPr bwMode="auto">
            <a:xfrm>
              <a:off x="5203" y="1583"/>
              <a:ext cx="6" cy="5"/>
            </a:xfrm>
            <a:custGeom>
              <a:avLst/>
              <a:gdLst>
                <a:gd name="T0" fmla="*/ 2147483647 w 5"/>
                <a:gd name="T1" fmla="*/ 0 h 4"/>
                <a:gd name="T2" fmla="*/ 0 w 5"/>
                <a:gd name="T3" fmla="*/ 2147483647 h 4"/>
                <a:gd name="T4" fmla="*/ 0 w 5"/>
                <a:gd name="T5" fmla="*/ 2147483647 h 4"/>
                <a:gd name="T6" fmla="*/ 2147483647 w 5"/>
                <a:gd name="T7" fmla="*/ 2147483647 h 4"/>
                <a:gd name="T8" fmla="*/ 2147483647 w 5"/>
                <a:gd name="T9" fmla="*/ 2147483647 h 4"/>
                <a:gd name="T10" fmla="*/ 2147483647 w 5"/>
                <a:gd name="T11" fmla="*/ 0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4"/>
                <a:gd name="T20" fmla="*/ 5 w 5"/>
                <a:gd name="T21" fmla="*/ 4 h 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4">
                  <a:moveTo>
                    <a:pt x="5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67" name="Rectangle 1094"/>
            <p:cNvSpPr>
              <a:spLocks noChangeArrowheads="1"/>
            </p:cNvSpPr>
            <p:nvPr/>
          </p:nvSpPr>
          <p:spPr bwMode="auto">
            <a:xfrm>
              <a:off x="5198" y="1592"/>
              <a:ext cx="1" cy="4"/>
            </a:xfrm>
            <a:prstGeom prst="rect">
              <a:avLst/>
            </a:prstGeom>
            <a:solidFill>
              <a:schemeClr val="accent1"/>
            </a:solidFill>
            <a:ln w="6350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68" name="Rectangle 1095"/>
            <p:cNvSpPr>
              <a:spLocks noChangeArrowheads="1"/>
            </p:cNvSpPr>
            <p:nvPr/>
          </p:nvSpPr>
          <p:spPr bwMode="auto">
            <a:xfrm>
              <a:off x="5198" y="1592"/>
              <a:ext cx="1" cy="4"/>
            </a:xfrm>
            <a:prstGeom prst="rect">
              <a:avLst/>
            </a:prstGeom>
            <a:solidFill>
              <a:schemeClr val="accent1"/>
            </a:solidFill>
            <a:ln w="6350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69" name="Freeform 1096"/>
            <p:cNvSpPr>
              <a:spLocks/>
            </p:cNvSpPr>
            <p:nvPr/>
          </p:nvSpPr>
          <p:spPr bwMode="auto">
            <a:xfrm>
              <a:off x="5162" y="1620"/>
              <a:ext cx="5" cy="4"/>
            </a:xfrm>
            <a:custGeom>
              <a:avLst/>
              <a:gdLst>
                <a:gd name="T0" fmla="*/ 2147482317 w 5"/>
                <a:gd name="T1" fmla="*/ 0 h 5"/>
                <a:gd name="T2" fmla="*/ 2147482317 w 5"/>
                <a:gd name="T3" fmla="*/ 1717985853 h 5"/>
                <a:gd name="T4" fmla="*/ 2147482317 w 5"/>
                <a:gd name="T5" fmla="*/ 1717985853 h 5"/>
                <a:gd name="T6" fmla="*/ 0 w 5"/>
                <a:gd name="T7" fmla="*/ 1717985853 h 5"/>
                <a:gd name="T8" fmla="*/ 0 w 5"/>
                <a:gd name="T9" fmla="*/ 1717985853 h 5"/>
                <a:gd name="T10" fmla="*/ 0 w 5"/>
                <a:gd name="T11" fmla="*/ 1717985853 h 5"/>
                <a:gd name="T12" fmla="*/ 2147482317 w 5"/>
                <a:gd name="T13" fmla="*/ 1717985853 h 5"/>
                <a:gd name="T14" fmla="*/ 2147482317 w 5"/>
                <a:gd name="T15" fmla="*/ 0 h 5"/>
                <a:gd name="T16" fmla="*/ 2147482317 w 5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5" y="0"/>
                  </a:moveTo>
                  <a:lnTo>
                    <a:pt x="5" y="2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70" name="Freeform 1097"/>
            <p:cNvSpPr>
              <a:spLocks/>
            </p:cNvSpPr>
            <p:nvPr/>
          </p:nvSpPr>
          <p:spPr bwMode="auto">
            <a:xfrm>
              <a:off x="5162" y="1620"/>
              <a:ext cx="5" cy="4"/>
            </a:xfrm>
            <a:custGeom>
              <a:avLst/>
              <a:gdLst>
                <a:gd name="T0" fmla="*/ 2147482317 w 5"/>
                <a:gd name="T1" fmla="*/ 0 h 5"/>
                <a:gd name="T2" fmla="*/ 2147482317 w 5"/>
                <a:gd name="T3" fmla="*/ 1717985853 h 5"/>
                <a:gd name="T4" fmla="*/ 2147482317 w 5"/>
                <a:gd name="T5" fmla="*/ 1717985853 h 5"/>
                <a:gd name="T6" fmla="*/ 0 w 5"/>
                <a:gd name="T7" fmla="*/ 1717985853 h 5"/>
                <a:gd name="T8" fmla="*/ 0 w 5"/>
                <a:gd name="T9" fmla="*/ 1717985853 h 5"/>
                <a:gd name="T10" fmla="*/ 0 w 5"/>
                <a:gd name="T11" fmla="*/ 1717985853 h 5"/>
                <a:gd name="T12" fmla="*/ 2147482317 w 5"/>
                <a:gd name="T13" fmla="*/ 1717985853 h 5"/>
                <a:gd name="T14" fmla="*/ 2147482317 w 5"/>
                <a:gd name="T15" fmla="*/ 0 h 5"/>
                <a:gd name="T16" fmla="*/ 2147482317 w 5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5" y="0"/>
                  </a:moveTo>
                  <a:lnTo>
                    <a:pt x="5" y="2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71" name="Freeform 1098"/>
            <p:cNvSpPr>
              <a:spLocks/>
            </p:cNvSpPr>
            <p:nvPr/>
          </p:nvSpPr>
          <p:spPr bwMode="auto">
            <a:xfrm>
              <a:off x="5127" y="1632"/>
              <a:ext cx="12" cy="10"/>
            </a:xfrm>
            <a:custGeom>
              <a:avLst/>
              <a:gdLst>
                <a:gd name="T0" fmla="*/ 2147483647 w 11"/>
                <a:gd name="T1" fmla="*/ 2147483647 h 9"/>
                <a:gd name="T2" fmla="*/ 2147483647 w 11"/>
                <a:gd name="T3" fmla="*/ 2147483647 h 9"/>
                <a:gd name="T4" fmla="*/ 2147483647 w 11"/>
                <a:gd name="T5" fmla="*/ 2147483647 h 9"/>
                <a:gd name="T6" fmla="*/ 2147483647 w 11"/>
                <a:gd name="T7" fmla="*/ 2147483647 h 9"/>
                <a:gd name="T8" fmla="*/ 0 w 11"/>
                <a:gd name="T9" fmla="*/ 2147483647 h 9"/>
                <a:gd name="T10" fmla="*/ 0 w 11"/>
                <a:gd name="T11" fmla="*/ 2147483647 h 9"/>
                <a:gd name="T12" fmla="*/ 2147483647 w 11"/>
                <a:gd name="T13" fmla="*/ 2147483647 h 9"/>
                <a:gd name="T14" fmla="*/ 2147483647 w 11"/>
                <a:gd name="T15" fmla="*/ 0 h 9"/>
                <a:gd name="T16" fmla="*/ 2147483647 w 11"/>
                <a:gd name="T17" fmla="*/ 0 h 9"/>
                <a:gd name="T18" fmla="*/ 2147483647 w 11"/>
                <a:gd name="T19" fmla="*/ 2147483647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9"/>
                <a:gd name="T32" fmla="*/ 11 w 11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9">
                  <a:moveTo>
                    <a:pt x="11" y="2"/>
                  </a:moveTo>
                  <a:lnTo>
                    <a:pt x="11" y="2"/>
                  </a:lnTo>
                  <a:lnTo>
                    <a:pt x="4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7" y="2"/>
                  </a:lnTo>
                  <a:lnTo>
                    <a:pt x="11" y="0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72" name="Freeform 1099"/>
            <p:cNvSpPr>
              <a:spLocks/>
            </p:cNvSpPr>
            <p:nvPr/>
          </p:nvSpPr>
          <p:spPr bwMode="auto">
            <a:xfrm>
              <a:off x="5127" y="1632"/>
              <a:ext cx="12" cy="10"/>
            </a:xfrm>
            <a:custGeom>
              <a:avLst/>
              <a:gdLst>
                <a:gd name="T0" fmla="*/ 2147483647 w 11"/>
                <a:gd name="T1" fmla="*/ 2147483647 h 9"/>
                <a:gd name="T2" fmla="*/ 2147483647 w 11"/>
                <a:gd name="T3" fmla="*/ 2147483647 h 9"/>
                <a:gd name="T4" fmla="*/ 2147483647 w 11"/>
                <a:gd name="T5" fmla="*/ 2147483647 h 9"/>
                <a:gd name="T6" fmla="*/ 2147483647 w 11"/>
                <a:gd name="T7" fmla="*/ 2147483647 h 9"/>
                <a:gd name="T8" fmla="*/ 0 w 11"/>
                <a:gd name="T9" fmla="*/ 2147483647 h 9"/>
                <a:gd name="T10" fmla="*/ 0 w 11"/>
                <a:gd name="T11" fmla="*/ 2147483647 h 9"/>
                <a:gd name="T12" fmla="*/ 2147483647 w 11"/>
                <a:gd name="T13" fmla="*/ 2147483647 h 9"/>
                <a:gd name="T14" fmla="*/ 2147483647 w 11"/>
                <a:gd name="T15" fmla="*/ 0 h 9"/>
                <a:gd name="T16" fmla="*/ 2147483647 w 11"/>
                <a:gd name="T17" fmla="*/ 0 h 9"/>
                <a:gd name="T18" fmla="*/ 2147483647 w 11"/>
                <a:gd name="T19" fmla="*/ 2147483647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9"/>
                <a:gd name="T32" fmla="*/ 11 w 11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9">
                  <a:moveTo>
                    <a:pt x="11" y="2"/>
                  </a:moveTo>
                  <a:lnTo>
                    <a:pt x="11" y="2"/>
                  </a:lnTo>
                  <a:lnTo>
                    <a:pt x="4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7" y="2"/>
                  </a:lnTo>
                  <a:lnTo>
                    <a:pt x="11" y="0"/>
                  </a:lnTo>
                  <a:lnTo>
                    <a:pt x="11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73" name="Freeform 1100"/>
            <p:cNvSpPr>
              <a:spLocks/>
            </p:cNvSpPr>
            <p:nvPr/>
          </p:nvSpPr>
          <p:spPr bwMode="auto">
            <a:xfrm>
              <a:off x="5089" y="1642"/>
              <a:ext cx="26" cy="15"/>
            </a:xfrm>
            <a:custGeom>
              <a:avLst/>
              <a:gdLst>
                <a:gd name="T0" fmla="*/ 2147483647 w 23"/>
                <a:gd name="T1" fmla="*/ 2147483647 h 14"/>
                <a:gd name="T2" fmla="*/ 2147483647 w 23"/>
                <a:gd name="T3" fmla="*/ 2147483647 h 14"/>
                <a:gd name="T4" fmla="*/ 2147483647 w 23"/>
                <a:gd name="T5" fmla="*/ 2147483647 h 14"/>
                <a:gd name="T6" fmla="*/ 2147483647 w 23"/>
                <a:gd name="T7" fmla="*/ 2147483647 h 14"/>
                <a:gd name="T8" fmla="*/ 2147483647 w 23"/>
                <a:gd name="T9" fmla="*/ 2147483647 h 14"/>
                <a:gd name="T10" fmla="*/ 2147483647 w 23"/>
                <a:gd name="T11" fmla="*/ 2147483647 h 14"/>
                <a:gd name="T12" fmla="*/ 2147483647 w 23"/>
                <a:gd name="T13" fmla="*/ 2147483647 h 14"/>
                <a:gd name="T14" fmla="*/ 2147483647 w 23"/>
                <a:gd name="T15" fmla="*/ 2147483647 h 14"/>
                <a:gd name="T16" fmla="*/ 2147483647 w 23"/>
                <a:gd name="T17" fmla="*/ 2147483647 h 14"/>
                <a:gd name="T18" fmla="*/ 0 w 23"/>
                <a:gd name="T19" fmla="*/ 2147483647 h 14"/>
                <a:gd name="T20" fmla="*/ 0 w 23"/>
                <a:gd name="T21" fmla="*/ 2147483647 h 14"/>
                <a:gd name="T22" fmla="*/ 0 w 23"/>
                <a:gd name="T23" fmla="*/ 2147483647 h 14"/>
                <a:gd name="T24" fmla="*/ 2147483647 w 23"/>
                <a:gd name="T25" fmla="*/ 2147483647 h 14"/>
                <a:gd name="T26" fmla="*/ 2147483647 w 23"/>
                <a:gd name="T27" fmla="*/ 2147483647 h 14"/>
                <a:gd name="T28" fmla="*/ 2147483647 w 23"/>
                <a:gd name="T29" fmla="*/ 2147483647 h 14"/>
                <a:gd name="T30" fmla="*/ 2147483647 w 23"/>
                <a:gd name="T31" fmla="*/ 2147483647 h 14"/>
                <a:gd name="T32" fmla="*/ 2147483647 w 23"/>
                <a:gd name="T33" fmla="*/ 2147483647 h 14"/>
                <a:gd name="T34" fmla="*/ 2147483647 w 23"/>
                <a:gd name="T35" fmla="*/ 2147483647 h 14"/>
                <a:gd name="T36" fmla="*/ 2147483647 w 23"/>
                <a:gd name="T37" fmla="*/ 2147483647 h 14"/>
                <a:gd name="T38" fmla="*/ 2147483647 w 23"/>
                <a:gd name="T39" fmla="*/ 2147483647 h 14"/>
                <a:gd name="T40" fmla="*/ 2147483647 w 23"/>
                <a:gd name="T41" fmla="*/ 2147483647 h 14"/>
                <a:gd name="T42" fmla="*/ 2147483647 w 23"/>
                <a:gd name="T43" fmla="*/ 2147483647 h 14"/>
                <a:gd name="T44" fmla="*/ 2147483647 w 23"/>
                <a:gd name="T45" fmla="*/ 2147483647 h 14"/>
                <a:gd name="T46" fmla="*/ 2147483647 w 23"/>
                <a:gd name="T47" fmla="*/ 2147483647 h 14"/>
                <a:gd name="T48" fmla="*/ 2147483647 w 23"/>
                <a:gd name="T49" fmla="*/ 0 h 14"/>
                <a:gd name="T50" fmla="*/ 2147483647 w 23"/>
                <a:gd name="T51" fmla="*/ 0 h 14"/>
                <a:gd name="T52" fmla="*/ 2147483647 w 23"/>
                <a:gd name="T53" fmla="*/ 2147483647 h 14"/>
                <a:gd name="T54" fmla="*/ 2147483647 w 23"/>
                <a:gd name="T55" fmla="*/ 2147483647 h 1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3"/>
                <a:gd name="T85" fmla="*/ 0 h 14"/>
                <a:gd name="T86" fmla="*/ 23 w 23"/>
                <a:gd name="T87" fmla="*/ 14 h 1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3" h="14">
                  <a:moveTo>
                    <a:pt x="23" y="2"/>
                  </a:moveTo>
                  <a:lnTo>
                    <a:pt x="23" y="2"/>
                  </a:lnTo>
                  <a:lnTo>
                    <a:pt x="21" y="5"/>
                  </a:lnTo>
                  <a:lnTo>
                    <a:pt x="11" y="10"/>
                  </a:lnTo>
                  <a:lnTo>
                    <a:pt x="9" y="10"/>
                  </a:lnTo>
                  <a:lnTo>
                    <a:pt x="7" y="12"/>
                  </a:lnTo>
                  <a:lnTo>
                    <a:pt x="4" y="12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8" y="2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74" name="Freeform 1101"/>
            <p:cNvSpPr>
              <a:spLocks/>
            </p:cNvSpPr>
            <p:nvPr/>
          </p:nvSpPr>
          <p:spPr bwMode="auto">
            <a:xfrm>
              <a:off x="5089" y="1642"/>
              <a:ext cx="26" cy="15"/>
            </a:xfrm>
            <a:custGeom>
              <a:avLst/>
              <a:gdLst>
                <a:gd name="T0" fmla="*/ 2147483647 w 23"/>
                <a:gd name="T1" fmla="*/ 2147483647 h 14"/>
                <a:gd name="T2" fmla="*/ 2147483647 w 23"/>
                <a:gd name="T3" fmla="*/ 2147483647 h 14"/>
                <a:gd name="T4" fmla="*/ 2147483647 w 23"/>
                <a:gd name="T5" fmla="*/ 2147483647 h 14"/>
                <a:gd name="T6" fmla="*/ 2147483647 w 23"/>
                <a:gd name="T7" fmla="*/ 2147483647 h 14"/>
                <a:gd name="T8" fmla="*/ 2147483647 w 23"/>
                <a:gd name="T9" fmla="*/ 2147483647 h 14"/>
                <a:gd name="T10" fmla="*/ 2147483647 w 23"/>
                <a:gd name="T11" fmla="*/ 2147483647 h 14"/>
                <a:gd name="T12" fmla="*/ 2147483647 w 23"/>
                <a:gd name="T13" fmla="*/ 2147483647 h 14"/>
                <a:gd name="T14" fmla="*/ 2147483647 w 23"/>
                <a:gd name="T15" fmla="*/ 2147483647 h 14"/>
                <a:gd name="T16" fmla="*/ 2147483647 w 23"/>
                <a:gd name="T17" fmla="*/ 2147483647 h 14"/>
                <a:gd name="T18" fmla="*/ 0 w 23"/>
                <a:gd name="T19" fmla="*/ 2147483647 h 14"/>
                <a:gd name="T20" fmla="*/ 0 w 23"/>
                <a:gd name="T21" fmla="*/ 2147483647 h 14"/>
                <a:gd name="T22" fmla="*/ 0 w 23"/>
                <a:gd name="T23" fmla="*/ 2147483647 h 14"/>
                <a:gd name="T24" fmla="*/ 2147483647 w 23"/>
                <a:gd name="T25" fmla="*/ 2147483647 h 14"/>
                <a:gd name="T26" fmla="*/ 2147483647 w 23"/>
                <a:gd name="T27" fmla="*/ 2147483647 h 14"/>
                <a:gd name="T28" fmla="*/ 2147483647 w 23"/>
                <a:gd name="T29" fmla="*/ 2147483647 h 14"/>
                <a:gd name="T30" fmla="*/ 2147483647 w 23"/>
                <a:gd name="T31" fmla="*/ 2147483647 h 14"/>
                <a:gd name="T32" fmla="*/ 2147483647 w 23"/>
                <a:gd name="T33" fmla="*/ 2147483647 h 14"/>
                <a:gd name="T34" fmla="*/ 2147483647 w 23"/>
                <a:gd name="T35" fmla="*/ 2147483647 h 14"/>
                <a:gd name="T36" fmla="*/ 2147483647 w 23"/>
                <a:gd name="T37" fmla="*/ 2147483647 h 14"/>
                <a:gd name="T38" fmla="*/ 2147483647 w 23"/>
                <a:gd name="T39" fmla="*/ 2147483647 h 14"/>
                <a:gd name="T40" fmla="*/ 2147483647 w 23"/>
                <a:gd name="T41" fmla="*/ 2147483647 h 14"/>
                <a:gd name="T42" fmla="*/ 2147483647 w 23"/>
                <a:gd name="T43" fmla="*/ 2147483647 h 14"/>
                <a:gd name="T44" fmla="*/ 2147483647 w 23"/>
                <a:gd name="T45" fmla="*/ 2147483647 h 14"/>
                <a:gd name="T46" fmla="*/ 2147483647 w 23"/>
                <a:gd name="T47" fmla="*/ 2147483647 h 14"/>
                <a:gd name="T48" fmla="*/ 2147483647 w 23"/>
                <a:gd name="T49" fmla="*/ 0 h 14"/>
                <a:gd name="T50" fmla="*/ 2147483647 w 23"/>
                <a:gd name="T51" fmla="*/ 0 h 14"/>
                <a:gd name="T52" fmla="*/ 2147483647 w 23"/>
                <a:gd name="T53" fmla="*/ 2147483647 h 14"/>
                <a:gd name="T54" fmla="*/ 2147483647 w 23"/>
                <a:gd name="T55" fmla="*/ 2147483647 h 1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3"/>
                <a:gd name="T85" fmla="*/ 0 h 14"/>
                <a:gd name="T86" fmla="*/ 23 w 23"/>
                <a:gd name="T87" fmla="*/ 14 h 1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3" h="14">
                  <a:moveTo>
                    <a:pt x="23" y="2"/>
                  </a:moveTo>
                  <a:lnTo>
                    <a:pt x="23" y="2"/>
                  </a:lnTo>
                  <a:lnTo>
                    <a:pt x="21" y="5"/>
                  </a:lnTo>
                  <a:lnTo>
                    <a:pt x="11" y="10"/>
                  </a:lnTo>
                  <a:lnTo>
                    <a:pt x="9" y="10"/>
                  </a:lnTo>
                  <a:lnTo>
                    <a:pt x="7" y="12"/>
                  </a:lnTo>
                  <a:lnTo>
                    <a:pt x="4" y="12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8" y="2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3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75" name="Freeform 1102"/>
            <p:cNvSpPr>
              <a:spLocks/>
            </p:cNvSpPr>
            <p:nvPr/>
          </p:nvSpPr>
          <p:spPr bwMode="auto">
            <a:xfrm>
              <a:off x="5080" y="1669"/>
              <a:ext cx="5" cy="2"/>
            </a:xfrm>
            <a:custGeom>
              <a:avLst/>
              <a:gdLst>
                <a:gd name="T0" fmla="*/ 2147483647 w 4"/>
                <a:gd name="T1" fmla="*/ 0 h 2"/>
                <a:gd name="T2" fmla="*/ 2147483647 w 4"/>
                <a:gd name="T3" fmla="*/ 0 h 2"/>
                <a:gd name="T4" fmla="*/ 2147483647 w 4"/>
                <a:gd name="T5" fmla="*/ 0 h 2"/>
                <a:gd name="T6" fmla="*/ 2147483647 w 4"/>
                <a:gd name="T7" fmla="*/ 2147482112 h 2"/>
                <a:gd name="T8" fmla="*/ 0 w 4"/>
                <a:gd name="T9" fmla="*/ 2147482112 h 2"/>
                <a:gd name="T10" fmla="*/ 2147483647 w 4"/>
                <a:gd name="T11" fmla="*/ 0 h 2"/>
                <a:gd name="T12" fmla="*/ 2147483647 w 4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2"/>
                <a:gd name="T23" fmla="*/ 4 w 4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76" name="Freeform 1103"/>
            <p:cNvSpPr>
              <a:spLocks/>
            </p:cNvSpPr>
            <p:nvPr/>
          </p:nvSpPr>
          <p:spPr bwMode="auto">
            <a:xfrm>
              <a:off x="5080" y="1669"/>
              <a:ext cx="5" cy="2"/>
            </a:xfrm>
            <a:custGeom>
              <a:avLst/>
              <a:gdLst>
                <a:gd name="T0" fmla="*/ 2147483647 w 4"/>
                <a:gd name="T1" fmla="*/ 0 h 2"/>
                <a:gd name="T2" fmla="*/ 2147483647 w 4"/>
                <a:gd name="T3" fmla="*/ 0 h 2"/>
                <a:gd name="T4" fmla="*/ 2147483647 w 4"/>
                <a:gd name="T5" fmla="*/ 0 h 2"/>
                <a:gd name="T6" fmla="*/ 2147483647 w 4"/>
                <a:gd name="T7" fmla="*/ 2147482112 h 2"/>
                <a:gd name="T8" fmla="*/ 0 w 4"/>
                <a:gd name="T9" fmla="*/ 2147482112 h 2"/>
                <a:gd name="T10" fmla="*/ 2147483647 w 4"/>
                <a:gd name="T11" fmla="*/ 0 h 2"/>
                <a:gd name="T12" fmla="*/ 2147483647 w 4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2"/>
                <a:gd name="T23" fmla="*/ 4 w 4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77" name="Freeform 1104"/>
            <p:cNvSpPr>
              <a:spLocks/>
            </p:cNvSpPr>
            <p:nvPr/>
          </p:nvSpPr>
          <p:spPr bwMode="auto">
            <a:xfrm>
              <a:off x="5063" y="1657"/>
              <a:ext cx="14" cy="14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2147483647 w 12"/>
                <a:gd name="T11" fmla="*/ 2147483647 h 12"/>
                <a:gd name="T12" fmla="*/ 0 w 12"/>
                <a:gd name="T13" fmla="*/ 2147483647 h 12"/>
                <a:gd name="T14" fmla="*/ 0 w 12"/>
                <a:gd name="T15" fmla="*/ 2147483647 h 12"/>
                <a:gd name="T16" fmla="*/ 2147483647 w 12"/>
                <a:gd name="T17" fmla="*/ 2147483647 h 12"/>
                <a:gd name="T18" fmla="*/ 2147483647 w 12"/>
                <a:gd name="T19" fmla="*/ 2147483647 h 12"/>
                <a:gd name="T20" fmla="*/ 2147483647 w 12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10" y="0"/>
                  </a:moveTo>
                  <a:lnTo>
                    <a:pt x="10" y="0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3" y="10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7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78" name="Freeform 1105"/>
            <p:cNvSpPr>
              <a:spLocks/>
            </p:cNvSpPr>
            <p:nvPr/>
          </p:nvSpPr>
          <p:spPr bwMode="auto">
            <a:xfrm>
              <a:off x="5063" y="1657"/>
              <a:ext cx="14" cy="14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2147483647 w 12"/>
                <a:gd name="T11" fmla="*/ 2147483647 h 12"/>
                <a:gd name="T12" fmla="*/ 0 w 12"/>
                <a:gd name="T13" fmla="*/ 2147483647 h 12"/>
                <a:gd name="T14" fmla="*/ 0 w 12"/>
                <a:gd name="T15" fmla="*/ 2147483647 h 12"/>
                <a:gd name="T16" fmla="*/ 2147483647 w 12"/>
                <a:gd name="T17" fmla="*/ 2147483647 h 12"/>
                <a:gd name="T18" fmla="*/ 2147483647 w 12"/>
                <a:gd name="T19" fmla="*/ 2147483647 h 12"/>
                <a:gd name="T20" fmla="*/ 2147483647 w 12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10" y="0"/>
                  </a:moveTo>
                  <a:lnTo>
                    <a:pt x="10" y="0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3" y="10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7" y="3"/>
                  </a:lnTo>
                  <a:lnTo>
                    <a:pt x="1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79" name="Freeform 1106"/>
            <p:cNvSpPr>
              <a:spLocks/>
            </p:cNvSpPr>
            <p:nvPr/>
          </p:nvSpPr>
          <p:spPr bwMode="auto">
            <a:xfrm>
              <a:off x="5379" y="1500"/>
              <a:ext cx="11" cy="7"/>
            </a:xfrm>
            <a:custGeom>
              <a:avLst/>
              <a:gdLst>
                <a:gd name="T0" fmla="*/ 2147483647 w 9"/>
                <a:gd name="T1" fmla="*/ 0 h 7"/>
                <a:gd name="T2" fmla="*/ 2147483647 w 9"/>
                <a:gd name="T3" fmla="*/ 0 h 7"/>
                <a:gd name="T4" fmla="*/ 2147483647 w 9"/>
                <a:gd name="T5" fmla="*/ 0 h 7"/>
                <a:gd name="T6" fmla="*/ 2147483647 w 9"/>
                <a:gd name="T7" fmla="*/ 2147482551 h 7"/>
                <a:gd name="T8" fmla="*/ 2147483647 w 9"/>
                <a:gd name="T9" fmla="*/ 2147482551 h 7"/>
                <a:gd name="T10" fmla="*/ 2147483647 w 9"/>
                <a:gd name="T11" fmla="*/ 2147482551 h 7"/>
                <a:gd name="T12" fmla="*/ 2147483647 w 9"/>
                <a:gd name="T13" fmla="*/ 2147482551 h 7"/>
                <a:gd name="T14" fmla="*/ 2147483647 w 9"/>
                <a:gd name="T15" fmla="*/ 2147482551 h 7"/>
                <a:gd name="T16" fmla="*/ 2147483647 w 9"/>
                <a:gd name="T17" fmla="*/ 2147482551 h 7"/>
                <a:gd name="T18" fmla="*/ 2147483647 w 9"/>
                <a:gd name="T19" fmla="*/ 2147482551 h 7"/>
                <a:gd name="T20" fmla="*/ 2147483647 w 9"/>
                <a:gd name="T21" fmla="*/ 2147482551 h 7"/>
                <a:gd name="T22" fmla="*/ 2147483647 w 9"/>
                <a:gd name="T23" fmla="*/ 2147482551 h 7"/>
                <a:gd name="T24" fmla="*/ 2147483647 w 9"/>
                <a:gd name="T25" fmla="*/ 2147482551 h 7"/>
                <a:gd name="T26" fmla="*/ 2147483647 w 9"/>
                <a:gd name="T27" fmla="*/ 2147482551 h 7"/>
                <a:gd name="T28" fmla="*/ 0 w 9"/>
                <a:gd name="T29" fmla="*/ 0 h 7"/>
                <a:gd name="T30" fmla="*/ 0 w 9"/>
                <a:gd name="T31" fmla="*/ 0 h 7"/>
                <a:gd name="T32" fmla="*/ 2147483647 w 9"/>
                <a:gd name="T33" fmla="*/ 0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"/>
                <a:gd name="T52" fmla="*/ 0 h 7"/>
                <a:gd name="T53" fmla="*/ 9 w 9"/>
                <a:gd name="T54" fmla="*/ 7 h 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" h="7">
                  <a:moveTo>
                    <a:pt x="2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7"/>
                  </a:lnTo>
                  <a:lnTo>
                    <a:pt x="7" y="7"/>
                  </a:lnTo>
                  <a:lnTo>
                    <a:pt x="5" y="7"/>
                  </a:lnTo>
                  <a:lnTo>
                    <a:pt x="2" y="3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80" name="Freeform 1107"/>
            <p:cNvSpPr>
              <a:spLocks/>
            </p:cNvSpPr>
            <p:nvPr/>
          </p:nvSpPr>
          <p:spPr bwMode="auto">
            <a:xfrm>
              <a:off x="5379" y="1500"/>
              <a:ext cx="11" cy="7"/>
            </a:xfrm>
            <a:custGeom>
              <a:avLst/>
              <a:gdLst>
                <a:gd name="T0" fmla="*/ 2147483647 w 9"/>
                <a:gd name="T1" fmla="*/ 0 h 7"/>
                <a:gd name="T2" fmla="*/ 2147483647 w 9"/>
                <a:gd name="T3" fmla="*/ 0 h 7"/>
                <a:gd name="T4" fmla="*/ 2147483647 w 9"/>
                <a:gd name="T5" fmla="*/ 0 h 7"/>
                <a:gd name="T6" fmla="*/ 2147483647 w 9"/>
                <a:gd name="T7" fmla="*/ 2147482551 h 7"/>
                <a:gd name="T8" fmla="*/ 2147483647 w 9"/>
                <a:gd name="T9" fmla="*/ 2147482551 h 7"/>
                <a:gd name="T10" fmla="*/ 2147483647 w 9"/>
                <a:gd name="T11" fmla="*/ 2147482551 h 7"/>
                <a:gd name="T12" fmla="*/ 2147483647 w 9"/>
                <a:gd name="T13" fmla="*/ 2147482551 h 7"/>
                <a:gd name="T14" fmla="*/ 2147483647 w 9"/>
                <a:gd name="T15" fmla="*/ 2147482551 h 7"/>
                <a:gd name="T16" fmla="*/ 2147483647 w 9"/>
                <a:gd name="T17" fmla="*/ 2147482551 h 7"/>
                <a:gd name="T18" fmla="*/ 2147483647 w 9"/>
                <a:gd name="T19" fmla="*/ 2147482551 h 7"/>
                <a:gd name="T20" fmla="*/ 2147483647 w 9"/>
                <a:gd name="T21" fmla="*/ 2147482551 h 7"/>
                <a:gd name="T22" fmla="*/ 2147483647 w 9"/>
                <a:gd name="T23" fmla="*/ 2147482551 h 7"/>
                <a:gd name="T24" fmla="*/ 2147483647 w 9"/>
                <a:gd name="T25" fmla="*/ 2147482551 h 7"/>
                <a:gd name="T26" fmla="*/ 2147483647 w 9"/>
                <a:gd name="T27" fmla="*/ 2147482551 h 7"/>
                <a:gd name="T28" fmla="*/ 0 w 9"/>
                <a:gd name="T29" fmla="*/ 0 h 7"/>
                <a:gd name="T30" fmla="*/ 0 w 9"/>
                <a:gd name="T31" fmla="*/ 0 h 7"/>
                <a:gd name="T32" fmla="*/ 2147483647 w 9"/>
                <a:gd name="T33" fmla="*/ 0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"/>
                <a:gd name="T52" fmla="*/ 0 h 7"/>
                <a:gd name="T53" fmla="*/ 9 w 9"/>
                <a:gd name="T54" fmla="*/ 7 h 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" h="7">
                  <a:moveTo>
                    <a:pt x="2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7"/>
                  </a:lnTo>
                  <a:lnTo>
                    <a:pt x="7" y="7"/>
                  </a:lnTo>
                  <a:lnTo>
                    <a:pt x="5" y="7"/>
                  </a:lnTo>
                  <a:lnTo>
                    <a:pt x="2" y="3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81" name="Freeform 1108"/>
            <p:cNvSpPr>
              <a:spLocks/>
            </p:cNvSpPr>
            <p:nvPr/>
          </p:nvSpPr>
          <p:spPr bwMode="auto">
            <a:xfrm>
              <a:off x="5402" y="1504"/>
              <a:ext cx="7" cy="6"/>
            </a:xfrm>
            <a:custGeom>
              <a:avLst/>
              <a:gdLst>
                <a:gd name="T0" fmla="*/ 0 w 7"/>
                <a:gd name="T1" fmla="*/ 0 h 5"/>
                <a:gd name="T2" fmla="*/ 0 w 7"/>
                <a:gd name="T3" fmla="*/ 2147483647 h 5"/>
                <a:gd name="T4" fmla="*/ 2147482551 w 7"/>
                <a:gd name="T5" fmla="*/ 2147483647 h 5"/>
                <a:gd name="T6" fmla="*/ 2147482551 w 7"/>
                <a:gd name="T7" fmla="*/ 2147483647 h 5"/>
                <a:gd name="T8" fmla="*/ 2147482551 w 7"/>
                <a:gd name="T9" fmla="*/ 2147483647 h 5"/>
                <a:gd name="T10" fmla="*/ 2147482551 w 7"/>
                <a:gd name="T11" fmla="*/ 2147483647 h 5"/>
                <a:gd name="T12" fmla="*/ 2147482551 w 7"/>
                <a:gd name="T13" fmla="*/ 2147483647 h 5"/>
                <a:gd name="T14" fmla="*/ 2147482551 w 7"/>
                <a:gd name="T15" fmla="*/ 2147483647 h 5"/>
                <a:gd name="T16" fmla="*/ 2147482551 w 7"/>
                <a:gd name="T17" fmla="*/ 2147483647 h 5"/>
                <a:gd name="T18" fmla="*/ 2147482551 w 7"/>
                <a:gd name="T19" fmla="*/ 2147483647 h 5"/>
                <a:gd name="T20" fmla="*/ 0 w 7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5"/>
                <a:gd name="T35" fmla="*/ 7 w 7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5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5"/>
                  </a:lnTo>
                  <a:lnTo>
                    <a:pt x="5" y="5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82" name="Freeform 1109"/>
            <p:cNvSpPr>
              <a:spLocks/>
            </p:cNvSpPr>
            <p:nvPr/>
          </p:nvSpPr>
          <p:spPr bwMode="auto">
            <a:xfrm>
              <a:off x="5402" y="1504"/>
              <a:ext cx="7" cy="6"/>
            </a:xfrm>
            <a:custGeom>
              <a:avLst/>
              <a:gdLst>
                <a:gd name="T0" fmla="*/ 0 w 7"/>
                <a:gd name="T1" fmla="*/ 0 h 5"/>
                <a:gd name="T2" fmla="*/ 0 w 7"/>
                <a:gd name="T3" fmla="*/ 2147483647 h 5"/>
                <a:gd name="T4" fmla="*/ 2147482551 w 7"/>
                <a:gd name="T5" fmla="*/ 2147483647 h 5"/>
                <a:gd name="T6" fmla="*/ 2147482551 w 7"/>
                <a:gd name="T7" fmla="*/ 2147483647 h 5"/>
                <a:gd name="T8" fmla="*/ 2147482551 w 7"/>
                <a:gd name="T9" fmla="*/ 2147483647 h 5"/>
                <a:gd name="T10" fmla="*/ 2147482551 w 7"/>
                <a:gd name="T11" fmla="*/ 2147483647 h 5"/>
                <a:gd name="T12" fmla="*/ 2147482551 w 7"/>
                <a:gd name="T13" fmla="*/ 2147483647 h 5"/>
                <a:gd name="T14" fmla="*/ 2147482551 w 7"/>
                <a:gd name="T15" fmla="*/ 2147483647 h 5"/>
                <a:gd name="T16" fmla="*/ 2147482551 w 7"/>
                <a:gd name="T17" fmla="*/ 2147483647 h 5"/>
                <a:gd name="T18" fmla="*/ 2147482551 w 7"/>
                <a:gd name="T19" fmla="*/ 2147483647 h 5"/>
                <a:gd name="T20" fmla="*/ 0 w 7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5"/>
                <a:gd name="T35" fmla="*/ 7 w 7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5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5"/>
                  </a:lnTo>
                  <a:lnTo>
                    <a:pt x="5" y="5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83" name="Freeform 1110"/>
            <p:cNvSpPr>
              <a:spLocks/>
            </p:cNvSpPr>
            <p:nvPr/>
          </p:nvSpPr>
          <p:spPr bwMode="auto">
            <a:xfrm>
              <a:off x="4038" y="1124"/>
              <a:ext cx="22" cy="3"/>
            </a:xfrm>
            <a:custGeom>
              <a:avLst/>
              <a:gdLst>
                <a:gd name="T0" fmla="*/ 2147483647 w 19"/>
                <a:gd name="T1" fmla="*/ 0 h 2"/>
                <a:gd name="T2" fmla="*/ 2147483647 w 19"/>
                <a:gd name="T3" fmla="*/ 0 h 2"/>
                <a:gd name="T4" fmla="*/ 2147483647 w 19"/>
                <a:gd name="T5" fmla="*/ 2147483647 h 2"/>
                <a:gd name="T6" fmla="*/ 2147483647 w 19"/>
                <a:gd name="T7" fmla="*/ 2147483647 h 2"/>
                <a:gd name="T8" fmla="*/ 2147483647 w 19"/>
                <a:gd name="T9" fmla="*/ 2147483647 h 2"/>
                <a:gd name="T10" fmla="*/ 2147483647 w 19"/>
                <a:gd name="T11" fmla="*/ 2147483647 h 2"/>
                <a:gd name="T12" fmla="*/ 2147483647 w 19"/>
                <a:gd name="T13" fmla="*/ 2147483647 h 2"/>
                <a:gd name="T14" fmla="*/ 0 w 19"/>
                <a:gd name="T15" fmla="*/ 2147483647 h 2"/>
                <a:gd name="T16" fmla="*/ 0 w 19"/>
                <a:gd name="T17" fmla="*/ 2147483647 h 2"/>
                <a:gd name="T18" fmla="*/ 2147483647 w 19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"/>
                <a:gd name="T32" fmla="*/ 19 w 19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">
                  <a:moveTo>
                    <a:pt x="3" y="0"/>
                  </a:moveTo>
                  <a:lnTo>
                    <a:pt x="7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2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84" name="Freeform 1111"/>
            <p:cNvSpPr>
              <a:spLocks/>
            </p:cNvSpPr>
            <p:nvPr/>
          </p:nvSpPr>
          <p:spPr bwMode="auto">
            <a:xfrm>
              <a:off x="4038" y="1124"/>
              <a:ext cx="22" cy="3"/>
            </a:xfrm>
            <a:custGeom>
              <a:avLst/>
              <a:gdLst>
                <a:gd name="T0" fmla="*/ 2147483647 w 19"/>
                <a:gd name="T1" fmla="*/ 0 h 2"/>
                <a:gd name="T2" fmla="*/ 2147483647 w 19"/>
                <a:gd name="T3" fmla="*/ 0 h 2"/>
                <a:gd name="T4" fmla="*/ 2147483647 w 19"/>
                <a:gd name="T5" fmla="*/ 2147483647 h 2"/>
                <a:gd name="T6" fmla="*/ 2147483647 w 19"/>
                <a:gd name="T7" fmla="*/ 2147483647 h 2"/>
                <a:gd name="T8" fmla="*/ 2147483647 w 19"/>
                <a:gd name="T9" fmla="*/ 2147483647 h 2"/>
                <a:gd name="T10" fmla="*/ 2147483647 w 19"/>
                <a:gd name="T11" fmla="*/ 2147483647 h 2"/>
                <a:gd name="T12" fmla="*/ 2147483647 w 19"/>
                <a:gd name="T13" fmla="*/ 2147483647 h 2"/>
                <a:gd name="T14" fmla="*/ 0 w 19"/>
                <a:gd name="T15" fmla="*/ 2147483647 h 2"/>
                <a:gd name="T16" fmla="*/ 0 w 19"/>
                <a:gd name="T17" fmla="*/ 2147483647 h 2"/>
                <a:gd name="T18" fmla="*/ 2147483647 w 19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"/>
                <a:gd name="T32" fmla="*/ 19 w 19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">
                  <a:moveTo>
                    <a:pt x="3" y="0"/>
                  </a:moveTo>
                  <a:lnTo>
                    <a:pt x="7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2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85" name="Freeform 1112"/>
            <p:cNvSpPr>
              <a:spLocks/>
            </p:cNvSpPr>
            <p:nvPr/>
          </p:nvSpPr>
          <p:spPr bwMode="auto">
            <a:xfrm>
              <a:off x="4214" y="1136"/>
              <a:ext cx="42" cy="5"/>
            </a:xfrm>
            <a:custGeom>
              <a:avLst/>
              <a:gdLst>
                <a:gd name="T0" fmla="*/ 2147483647 w 36"/>
                <a:gd name="T1" fmla="*/ 0 h 5"/>
                <a:gd name="T2" fmla="*/ 0 w 36"/>
                <a:gd name="T3" fmla="*/ 0 h 5"/>
                <a:gd name="T4" fmla="*/ 2147483647 w 36"/>
                <a:gd name="T5" fmla="*/ 0 h 5"/>
                <a:gd name="T6" fmla="*/ 2147483647 w 36"/>
                <a:gd name="T7" fmla="*/ 0 h 5"/>
                <a:gd name="T8" fmla="*/ 2147483647 w 36"/>
                <a:gd name="T9" fmla="*/ 0 h 5"/>
                <a:gd name="T10" fmla="*/ 2147483647 w 36"/>
                <a:gd name="T11" fmla="*/ 0 h 5"/>
                <a:gd name="T12" fmla="*/ 2147483647 w 36"/>
                <a:gd name="T13" fmla="*/ 0 h 5"/>
                <a:gd name="T14" fmla="*/ 2147483647 w 36"/>
                <a:gd name="T15" fmla="*/ 2147482317 h 5"/>
                <a:gd name="T16" fmla="*/ 2147483647 w 36"/>
                <a:gd name="T17" fmla="*/ 2147482317 h 5"/>
                <a:gd name="T18" fmla="*/ 2147483647 w 36"/>
                <a:gd name="T19" fmla="*/ 2147482317 h 5"/>
                <a:gd name="T20" fmla="*/ 2147483647 w 36"/>
                <a:gd name="T21" fmla="*/ 2147482317 h 5"/>
                <a:gd name="T22" fmla="*/ 2147483647 w 36"/>
                <a:gd name="T23" fmla="*/ 2147482317 h 5"/>
                <a:gd name="T24" fmla="*/ 2147483647 w 36"/>
                <a:gd name="T25" fmla="*/ 2147482317 h 5"/>
                <a:gd name="T26" fmla="*/ 2147483647 w 36"/>
                <a:gd name="T27" fmla="*/ 2147482317 h 5"/>
                <a:gd name="T28" fmla="*/ 2147483647 w 36"/>
                <a:gd name="T29" fmla="*/ 2147482317 h 5"/>
                <a:gd name="T30" fmla="*/ 2147483647 w 36"/>
                <a:gd name="T31" fmla="*/ 2147482317 h 5"/>
                <a:gd name="T32" fmla="*/ 2147483647 w 36"/>
                <a:gd name="T33" fmla="*/ 2147482317 h 5"/>
                <a:gd name="T34" fmla="*/ 2147483647 w 36"/>
                <a:gd name="T35" fmla="*/ 2147482317 h 5"/>
                <a:gd name="T36" fmla="*/ 2147483647 w 36"/>
                <a:gd name="T37" fmla="*/ 2147482317 h 5"/>
                <a:gd name="T38" fmla="*/ 2147483647 w 36"/>
                <a:gd name="T39" fmla="*/ 2147482317 h 5"/>
                <a:gd name="T40" fmla="*/ 2147483647 w 36"/>
                <a:gd name="T41" fmla="*/ 2147482317 h 5"/>
                <a:gd name="T42" fmla="*/ 2147483647 w 36"/>
                <a:gd name="T43" fmla="*/ 2147482317 h 5"/>
                <a:gd name="T44" fmla="*/ 2147483647 w 36"/>
                <a:gd name="T45" fmla="*/ 2147482317 h 5"/>
                <a:gd name="T46" fmla="*/ 2147483647 w 36"/>
                <a:gd name="T47" fmla="*/ 2147482317 h 5"/>
                <a:gd name="T48" fmla="*/ 2147483647 w 36"/>
                <a:gd name="T49" fmla="*/ 2147482317 h 5"/>
                <a:gd name="T50" fmla="*/ 2147483647 w 36"/>
                <a:gd name="T51" fmla="*/ 2147482317 h 5"/>
                <a:gd name="T52" fmla="*/ 2147483647 w 36"/>
                <a:gd name="T53" fmla="*/ 2147482317 h 5"/>
                <a:gd name="T54" fmla="*/ 2147483647 w 36"/>
                <a:gd name="T55" fmla="*/ 2147482317 h 5"/>
                <a:gd name="T56" fmla="*/ 2147483647 w 36"/>
                <a:gd name="T57" fmla="*/ 0 h 5"/>
                <a:gd name="T58" fmla="*/ 2147483647 w 36"/>
                <a:gd name="T59" fmla="*/ 0 h 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6"/>
                <a:gd name="T91" fmla="*/ 0 h 5"/>
                <a:gd name="T92" fmla="*/ 36 w 36"/>
                <a:gd name="T93" fmla="*/ 5 h 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6" h="5">
                  <a:moveTo>
                    <a:pt x="5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9" y="0"/>
                  </a:lnTo>
                  <a:lnTo>
                    <a:pt x="36" y="3"/>
                  </a:lnTo>
                  <a:lnTo>
                    <a:pt x="33" y="3"/>
                  </a:lnTo>
                  <a:lnTo>
                    <a:pt x="26" y="5"/>
                  </a:lnTo>
                  <a:lnTo>
                    <a:pt x="22" y="5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2" y="5"/>
                  </a:lnTo>
                  <a:lnTo>
                    <a:pt x="5" y="5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86" name="Freeform 1113"/>
            <p:cNvSpPr>
              <a:spLocks/>
            </p:cNvSpPr>
            <p:nvPr/>
          </p:nvSpPr>
          <p:spPr bwMode="auto">
            <a:xfrm>
              <a:off x="4214" y="1136"/>
              <a:ext cx="42" cy="5"/>
            </a:xfrm>
            <a:custGeom>
              <a:avLst/>
              <a:gdLst>
                <a:gd name="T0" fmla="*/ 2147483647 w 36"/>
                <a:gd name="T1" fmla="*/ 0 h 5"/>
                <a:gd name="T2" fmla="*/ 0 w 36"/>
                <a:gd name="T3" fmla="*/ 0 h 5"/>
                <a:gd name="T4" fmla="*/ 2147483647 w 36"/>
                <a:gd name="T5" fmla="*/ 0 h 5"/>
                <a:gd name="T6" fmla="*/ 2147483647 w 36"/>
                <a:gd name="T7" fmla="*/ 0 h 5"/>
                <a:gd name="T8" fmla="*/ 2147483647 w 36"/>
                <a:gd name="T9" fmla="*/ 0 h 5"/>
                <a:gd name="T10" fmla="*/ 2147483647 w 36"/>
                <a:gd name="T11" fmla="*/ 0 h 5"/>
                <a:gd name="T12" fmla="*/ 2147483647 w 36"/>
                <a:gd name="T13" fmla="*/ 0 h 5"/>
                <a:gd name="T14" fmla="*/ 2147483647 w 36"/>
                <a:gd name="T15" fmla="*/ 2147482317 h 5"/>
                <a:gd name="T16" fmla="*/ 2147483647 w 36"/>
                <a:gd name="T17" fmla="*/ 2147482317 h 5"/>
                <a:gd name="T18" fmla="*/ 2147483647 w 36"/>
                <a:gd name="T19" fmla="*/ 2147482317 h 5"/>
                <a:gd name="T20" fmla="*/ 2147483647 w 36"/>
                <a:gd name="T21" fmla="*/ 2147482317 h 5"/>
                <a:gd name="T22" fmla="*/ 2147483647 w 36"/>
                <a:gd name="T23" fmla="*/ 2147482317 h 5"/>
                <a:gd name="T24" fmla="*/ 2147483647 w 36"/>
                <a:gd name="T25" fmla="*/ 2147482317 h 5"/>
                <a:gd name="T26" fmla="*/ 2147483647 w 36"/>
                <a:gd name="T27" fmla="*/ 2147482317 h 5"/>
                <a:gd name="T28" fmla="*/ 2147483647 w 36"/>
                <a:gd name="T29" fmla="*/ 2147482317 h 5"/>
                <a:gd name="T30" fmla="*/ 2147483647 w 36"/>
                <a:gd name="T31" fmla="*/ 2147482317 h 5"/>
                <a:gd name="T32" fmla="*/ 2147483647 w 36"/>
                <a:gd name="T33" fmla="*/ 2147482317 h 5"/>
                <a:gd name="T34" fmla="*/ 2147483647 w 36"/>
                <a:gd name="T35" fmla="*/ 2147482317 h 5"/>
                <a:gd name="T36" fmla="*/ 2147483647 w 36"/>
                <a:gd name="T37" fmla="*/ 2147482317 h 5"/>
                <a:gd name="T38" fmla="*/ 2147483647 w 36"/>
                <a:gd name="T39" fmla="*/ 2147482317 h 5"/>
                <a:gd name="T40" fmla="*/ 2147483647 w 36"/>
                <a:gd name="T41" fmla="*/ 2147482317 h 5"/>
                <a:gd name="T42" fmla="*/ 2147483647 w 36"/>
                <a:gd name="T43" fmla="*/ 2147482317 h 5"/>
                <a:gd name="T44" fmla="*/ 2147483647 w 36"/>
                <a:gd name="T45" fmla="*/ 2147482317 h 5"/>
                <a:gd name="T46" fmla="*/ 2147483647 w 36"/>
                <a:gd name="T47" fmla="*/ 2147482317 h 5"/>
                <a:gd name="T48" fmla="*/ 2147483647 w 36"/>
                <a:gd name="T49" fmla="*/ 2147482317 h 5"/>
                <a:gd name="T50" fmla="*/ 2147483647 w 36"/>
                <a:gd name="T51" fmla="*/ 2147482317 h 5"/>
                <a:gd name="T52" fmla="*/ 2147483647 w 36"/>
                <a:gd name="T53" fmla="*/ 2147482317 h 5"/>
                <a:gd name="T54" fmla="*/ 2147483647 w 36"/>
                <a:gd name="T55" fmla="*/ 2147482317 h 5"/>
                <a:gd name="T56" fmla="*/ 2147483647 w 36"/>
                <a:gd name="T57" fmla="*/ 0 h 5"/>
                <a:gd name="T58" fmla="*/ 2147483647 w 36"/>
                <a:gd name="T59" fmla="*/ 0 h 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6"/>
                <a:gd name="T91" fmla="*/ 0 h 5"/>
                <a:gd name="T92" fmla="*/ 36 w 36"/>
                <a:gd name="T93" fmla="*/ 5 h 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6" h="5">
                  <a:moveTo>
                    <a:pt x="5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9" y="0"/>
                  </a:lnTo>
                  <a:lnTo>
                    <a:pt x="36" y="3"/>
                  </a:lnTo>
                  <a:lnTo>
                    <a:pt x="33" y="3"/>
                  </a:lnTo>
                  <a:lnTo>
                    <a:pt x="26" y="5"/>
                  </a:lnTo>
                  <a:lnTo>
                    <a:pt x="22" y="5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2" y="5"/>
                  </a:lnTo>
                  <a:lnTo>
                    <a:pt x="5" y="5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87" name="Freeform 1114"/>
            <p:cNvSpPr>
              <a:spLocks/>
            </p:cNvSpPr>
            <p:nvPr/>
          </p:nvSpPr>
          <p:spPr bwMode="auto">
            <a:xfrm>
              <a:off x="4197" y="1118"/>
              <a:ext cx="28" cy="3"/>
            </a:xfrm>
            <a:custGeom>
              <a:avLst/>
              <a:gdLst>
                <a:gd name="T0" fmla="*/ 2147483647 w 24"/>
                <a:gd name="T1" fmla="*/ 0 h 2"/>
                <a:gd name="T2" fmla="*/ 2147483647 w 24"/>
                <a:gd name="T3" fmla="*/ 0 h 2"/>
                <a:gd name="T4" fmla="*/ 2147483647 w 24"/>
                <a:gd name="T5" fmla="*/ 2147483647 h 2"/>
                <a:gd name="T6" fmla="*/ 2147483647 w 24"/>
                <a:gd name="T7" fmla="*/ 2147483647 h 2"/>
                <a:gd name="T8" fmla="*/ 2147483647 w 24"/>
                <a:gd name="T9" fmla="*/ 2147483647 h 2"/>
                <a:gd name="T10" fmla="*/ 2147483647 w 24"/>
                <a:gd name="T11" fmla="*/ 2147483647 h 2"/>
                <a:gd name="T12" fmla="*/ 2147483647 w 24"/>
                <a:gd name="T13" fmla="*/ 2147483647 h 2"/>
                <a:gd name="T14" fmla="*/ 2147483647 w 24"/>
                <a:gd name="T15" fmla="*/ 2147483647 h 2"/>
                <a:gd name="T16" fmla="*/ 0 w 24"/>
                <a:gd name="T17" fmla="*/ 2147483647 h 2"/>
                <a:gd name="T18" fmla="*/ 0 w 24"/>
                <a:gd name="T19" fmla="*/ 2147483647 h 2"/>
                <a:gd name="T20" fmla="*/ 2147483647 w 24"/>
                <a:gd name="T21" fmla="*/ 0 h 2"/>
                <a:gd name="T22" fmla="*/ 2147483647 w 24"/>
                <a:gd name="T23" fmla="*/ 0 h 2"/>
                <a:gd name="T24" fmla="*/ 2147483647 w 24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"/>
                <a:gd name="T40" fmla="*/ 0 h 2"/>
                <a:gd name="T41" fmla="*/ 24 w 24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" h="2">
                  <a:moveTo>
                    <a:pt x="14" y="0"/>
                  </a:moveTo>
                  <a:lnTo>
                    <a:pt x="21" y="0"/>
                  </a:lnTo>
                  <a:lnTo>
                    <a:pt x="24" y="2"/>
                  </a:lnTo>
                  <a:lnTo>
                    <a:pt x="19" y="2"/>
                  </a:lnTo>
                  <a:lnTo>
                    <a:pt x="14" y="2"/>
                  </a:lnTo>
                  <a:lnTo>
                    <a:pt x="7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12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88" name="Freeform 1115"/>
            <p:cNvSpPr>
              <a:spLocks/>
            </p:cNvSpPr>
            <p:nvPr/>
          </p:nvSpPr>
          <p:spPr bwMode="auto">
            <a:xfrm>
              <a:off x="4197" y="1118"/>
              <a:ext cx="28" cy="3"/>
            </a:xfrm>
            <a:custGeom>
              <a:avLst/>
              <a:gdLst>
                <a:gd name="T0" fmla="*/ 2147483647 w 24"/>
                <a:gd name="T1" fmla="*/ 0 h 2"/>
                <a:gd name="T2" fmla="*/ 2147483647 w 24"/>
                <a:gd name="T3" fmla="*/ 0 h 2"/>
                <a:gd name="T4" fmla="*/ 2147483647 w 24"/>
                <a:gd name="T5" fmla="*/ 2147483647 h 2"/>
                <a:gd name="T6" fmla="*/ 2147483647 w 24"/>
                <a:gd name="T7" fmla="*/ 2147483647 h 2"/>
                <a:gd name="T8" fmla="*/ 2147483647 w 24"/>
                <a:gd name="T9" fmla="*/ 2147483647 h 2"/>
                <a:gd name="T10" fmla="*/ 2147483647 w 24"/>
                <a:gd name="T11" fmla="*/ 2147483647 h 2"/>
                <a:gd name="T12" fmla="*/ 2147483647 w 24"/>
                <a:gd name="T13" fmla="*/ 2147483647 h 2"/>
                <a:gd name="T14" fmla="*/ 2147483647 w 24"/>
                <a:gd name="T15" fmla="*/ 2147483647 h 2"/>
                <a:gd name="T16" fmla="*/ 0 w 24"/>
                <a:gd name="T17" fmla="*/ 2147483647 h 2"/>
                <a:gd name="T18" fmla="*/ 0 w 24"/>
                <a:gd name="T19" fmla="*/ 2147483647 h 2"/>
                <a:gd name="T20" fmla="*/ 2147483647 w 24"/>
                <a:gd name="T21" fmla="*/ 0 h 2"/>
                <a:gd name="T22" fmla="*/ 2147483647 w 24"/>
                <a:gd name="T23" fmla="*/ 0 h 2"/>
                <a:gd name="T24" fmla="*/ 2147483647 w 24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"/>
                <a:gd name="T40" fmla="*/ 0 h 2"/>
                <a:gd name="T41" fmla="*/ 24 w 24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" h="2">
                  <a:moveTo>
                    <a:pt x="14" y="0"/>
                  </a:moveTo>
                  <a:lnTo>
                    <a:pt x="21" y="0"/>
                  </a:lnTo>
                  <a:lnTo>
                    <a:pt x="24" y="2"/>
                  </a:lnTo>
                  <a:lnTo>
                    <a:pt x="19" y="2"/>
                  </a:lnTo>
                  <a:lnTo>
                    <a:pt x="14" y="2"/>
                  </a:lnTo>
                  <a:lnTo>
                    <a:pt x="7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12" y="0"/>
                  </a:lnTo>
                  <a:lnTo>
                    <a:pt x="1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89" name="Freeform 1116"/>
            <p:cNvSpPr>
              <a:spLocks/>
            </p:cNvSpPr>
            <p:nvPr/>
          </p:nvSpPr>
          <p:spPr bwMode="auto">
            <a:xfrm>
              <a:off x="4220" y="1118"/>
              <a:ext cx="102" cy="18"/>
            </a:xfrm>
            <a:custGeom>
              <a:avLst/>
              <a:gdLst>
                <a:gd name="T0" fmla="*/ 2147483647 w 88"/>
                <a:gd name="T1" fmla="*/ 2147483647 h 16"/>
                <a:gd name="T2" fmla="*/ 2147483647 w 88"/>
                <a:gd name="T3" fmla="*/ 0 h 16"/>
                <a:gd name="T4" fmla="*/ 2147483647 w 88"/>
                <a:gd name="T5" fmla="*/ 0 h 16"/>
                <a:gd name="T6" fmla="*/ 2147483647 w 88"/>
                <a:gd name="T7" fmla="*/ 2147483647 h 16"/>
                <a:gd name="T8" fmla="*/ 2147483647 w 88"/>
                <a:gd name="T9" fmla="*/ 2147483647 h 16"/>
                <a:gd name="T10" fmla="*/ 2147483647 w 88"/>
                <a:gd name="T11" fmla="*/ 2147483647 h 16"/>
                <a:gd name="T12" fmla="*/ 2147483647 w 88"/>
                <a:gd name="T13" fmla="*/ 2147483647 h 16"/>
                <a:gd name="T14" fmla="*/ 2147483647 w 88"/>
                <a:gd name="T15" fmla="*/ 2147483647 h 16"/>
                <a:gd name="T16" fmla="*/ 2147483647 w 88"/>
                <a:gd name="T17" fmla="*/ 2147483647 h 16"/>
                <a:gd name="T18" fmla="*/ 2147483647 w 88"/>
                <a:gd name="T19" fmla="*/ 2147483647 h 16"/>
                <a:gd name="T20" fmla="*/ 2147483647 w 88"/>
                <a:gd name="T21" fmla="*/ 2147483647 h 16"/>
                <a:gd name="T22" fmla="*/ 2147483647 w 88"/>
                <a:gd name="T23" fmla="*/ 2147483647 h 16"/>
                <a:gd name="T24" fmla="*/ 2147483647 w 88"/>
                <a:gd name="T25" fmla="*/ 2147483647 h 16"/>
                <a:gd name="T26" fmla="*/ 2147483647 w 88"/>
                <a:gd name="T27" fmla="*/ 2147483647 h 16"/>
                <a:gd name="T28" fmla="*/ 2147483647 w 88"/>
                <a:gd name="T29" fmla="*/ 2147483647 h 16"/>
                <a:gd name="T30" fmla="*/ 2147483647 w 88"/>
                <a:gd name="T31" fmla="*/ 2147483647 h 16"/>
                <a:gd name="T32" fmla="*/ 2147483647 w 88"/>
                <a:gd name="T33" fmla="*/ 2147483647 h 16"/>
                <a:gd name="T34" fmla="*/ 2147483647 w 88"/>
                <a:gd name="T35" fmla="*/ 2147483647 h 16"/>
                <a:gd name="T36" fmla="*/ 2147483647 w 88"/>
                <a:gd name="T37" fmla="*/ 2147483647 h 16"/>
                <a:gd name="T38" fmla="*/ 2147483647 w 88"/>
                <a:gd name="T39" fmla="*/ 2147483647 h 16"/>
                <a:gd name="T40" fmla="*/ 2147483647 w 88"/>
                <a:gd name="T41" fmla="*/ 2147483647 h 16"/>
                <a:gd name="T42" fmla="*/ 2147483647 w 88"/>
                <a:gd name="T43" fmla="*/ 2147483647 h 16"/>
                <a:gd name="T44" fmla="*/ 2147483647 w 88"/>
                <a:gd name="T45" fmla="*/ 2147483647 h 16"/>
                <a:gd name="T46" fmla="*/ 2147483647 w 88"/>
                <a:gd name="T47" fmla="*/ 2147483647 h 16"/>
                <a:gd name="T48" fmla="*/ 0 w 88"/>
                <a:gd name="T49" fmla="*/ 2147483647 h 16"/>
                <a:gd name="T50" fmla="*/ 2147483647 w 88"/>
                <a:gd name="T51" fmla="*/ 2147483647 h 16"/>
                <a:gd name="T52" fmla="*/ 2147483647 w 88"/>
                <a:gd name="T53" fmla="*/ 2147483647 h 16"/>
                <a:gd name="T54" fmla="*/ 2147483647 w 88"/>
                <a:gd name="T55" fmla="*/ 2147483647 h 16"/>
                <a:gd name="T56" fmla="*/ 2147483647 w 88"/>
                <a:gd name="T57" fmla="*/ 2147483647 h 16"/>
                <a:gd name="T58" fmla="*/ 2147483647 w 88"/>
                <a:gd name="T59" fmla="*/ 2147483647 h 16"/>
                <a:gd name="T60" fmla="*/ 2147483647 w 88"/>
                <a:gd name="T61" fmla="*/ 2147483647 h 16"/>
                <a:gd name="T62" fmla="*/ 2147483647 w 88"/>
                <a:gd name="T63" fmla="*/ 2147483647 h 16"/>
                <a:gd name="T64" fmla="*/ 2147483647 w 88"/>
                <a:gd name="T65" fmla="*/ 2147483647 h 16"/>
                <a:gd name="T66" fmla="*/ 2147483647 w 88"/>
                <a:gd name="T67" fmla="*/ 2147483647 h 16"/>
                <a:gd name="T68" fmla="*/ 2147483647 w 88"/>
                <a:gd name="T69" fmla="*/ 2147483647 h 16"/>
                <a:gd name="T70" fmla="*/ 2147483647 w 88"/>
                <a:gd name="T71" fmla="*/ 2147483647 h 16"/>
                <a:gd name="T72" fmla="*/ 2147483647 w 88"/>
                <a:gd name="T73" fmla="*/ 2147483647 h 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8"/>
                <a:gd name="T112" fmla="*/ 0 h 16"/>
                <a:gd name="T113" fmla="*/ 88 w 88"/>
                <a:gd name="T114" fmla="*/ 16 h 1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8" h="16">
                  <a:moveTo>
                    <a:pt x="47" y="2"/>
                  </a:moveTo>
                  <a:lnTo>
                    <a:pt x="50" y="2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4" y="2"/>
                  </a:lnTo>
                  <a:lnTo>
                    <a:pt x="66" y="2"/>
                  </a:lnTo>
                  <a:lnTo>
                    <a:pt x="69" y="5"/>
                  </a:lnTo>
                  <a:lnTo>
                    <a:pt x="71" y="5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3" y="7"/>
                  </a:lnTo>
                  <a:lnTo>
                    <a:pt x="85" y="7"/>
                  </a:lnTo>
                  <a:lnTo>
                    <a:pt x="88" y="7"/>
                  </a:lnTo>
                  <a:lnTo>
                    <a:pt x="83" y="7"/>
                  </a:lnTo>
                  <a:lnTo>
                    <a:pt x="80" y="9"/>
                  </a:lnTo>
                  <a:lnTo>
                    <a:pt x="78" y="9"/>
                  </a:lnTo>
                  <a:lnTo>
                    <a:pt x="76" y="9"/>
                  </a:lnTo>
                  <a:lnTo>
                    <a:pt x="76" y="12"/>
                  </a:lnTo>
                  <a:lnTo>
                    <a:pt x="78" y="12"/>
                  </a:lnTo>
                  <a:lnTo>
                    <a:pt x="80" y="12"/>
                  </a:lnTo>
                  <a:lnTo>
                    <a:pt x="78" y="12"/>
                  </a:lnTo>
                  <a:lnTo>
                    <a:pt x="80" y="12"/>
                  </a:lnTo>
                  <a:lnTo>
                    <a:pt x="80" y="14"/>
                  </a:lnTo>
                  <a:lnTo>
                    <a:pt x="78" y="14"/>
                  </a:lnTo>
                  <a:lnTo>
                    <a:pt x="73" y="14"/>
                  </a:lnTo>
                  <a:lnTo>
                    <a:pt x="62" y="14"/>
                  </a:lnTo>
                  <a:lnTo>
                    <a:pt x="47" y="14"/>
                  </a:lnTo>
                  <a:lnTo>
                    <a:pt x="45" y="16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3" y="16"/>
                  </a:lnTo>
                  <a:lnTo>
                    <a:pt x="31" y="16"/>
                  </a:lnTo>
                  <a:lnTo>
                    <a:pt x="28" y="16"/>
                  </a:lnTo>
                  <a:lnTo>
                    <a:pt x="24" y="16"/>
                  </a:lnTo>
                  <a:lnTo>
                    <a:pt x="21" y="14"/>
                  </a:lnTo>
                  <a:lnTo>
                    <a:pt x="17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12" y="12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24" y="5"/>
                  </a:lnTo>
                  <a:lnTo>
                    <a:pt x="33" y="5"/>
                  </a:lnTo>
                  <a:lnTo>
                    <a:pt x="36" y="5"/>
                  </a:lnTo>
                  <a:lnTo>
                    <a:pt x="45" y="5"/>
                  </a:lnTo>
                  <a:lnTo>
                    <a:pt x="47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90" name="Freeform 1117"/>
            <p:cNvSpPr>
              <a:spLocks/>
            </p:cNvSpPr>
            <p:nvPr/>
          </p:nvSpPr>
          <p:spPr bwMode="auto">
            <a:xfrm>
              <a:off x="4220" y="1118"/>
              <a:ext cx="102" cy="18"/>
            </a:xfrm>
            <a:custGeom>
              <a:avLst/>
              <a:gdLst>
                <a:gd name="T0" fmla="*/ 2147483647 w 88"/>
                <a:gd name="T1" fmla="*/ 2147483647 h 16"/>
                <a:gd name="T2" fmla="*/ 2147483647 w 88"/>
                <a:gd name="T3" fmla="*/ 0 h 16"/>
                <a:gd name="T4" fmla="*/ 2147483647 w 88"/>
                <a:gd name="T5" fmla="*/ 0 h 16"/>
                <a:gd name="T6" fmla="*/ 2147483647 w 88"/>
                <a:gd name="T7" fmla="*/ 2147483647 h 16"/>
                <a:gd name="T8" fmla="*/ 2147483647 w 88"/>
                <a:gd name="T9" fmla="*/ 2147483647 h 16"/>
                <a:gd name="T10" fmla="*/ 2147483647 w 88"/>
                <a:gd name="T11" fmla="*/ 2147483647 h 16"/>
                <a:gd name="T12" fmla="*/ 2147483647 w 88"/>
                <a:gd name="T13" fmla="*/ 2147483647 h 16"/>
                <a:gd name="T14" fmla="*/ 2147483647 w 88"/>
                <a:gd name="T15" fmla="*/ 2147483647 h 16"/>
                <a:gd name="T16" fmla="*/ 2147483647 w 88"/>
                <a:gd name="T17" fmla="*/ 2147483647 h 16"/>
                <a:gd name="T18" fmla="*/ 2147483647 w 88"/>
                <a:gd name="T19" fmla="*/ 2147483647 h 16"/>
                <a:gd name="T20" fmla="*/ 2147483647 w 88"/>
                <a:gd name="T21" fmla="*/ 2147483647 h 16"/>
                <a:gd name="T22" fmla="*/ 2147483647 w 88"/>
                <a:gd name="T23" fmla="*/ 2147483647 h 16"/>
                <a:gd name="T24" fmla="*/ 2147483647 w 88"/>
                <a:gd name="T25" fmla="*/ 2147483647 h 16"/>
                <a:gd name="T26" fmla="*/ 2147483647 w 88"/>
                <a:gd name="T27" fmla="*/ 2147483647 h 16"/>
                <a:gd name="T28" fmla="*/ 2147483647 w 88"/>
                <a:gd name="T29" fmla="*/ 2147483647 h 16"/>
                <a:gd name="T30" fmla="*/ 2147483647 w 88"/>
                <a:gd name="T31" fmla="*/ 2147483647 h 16"/>
                <a:gd name="T32" fmla="*/ 2147483647 w 88"/>
                <a:gd name="T33" fmla="*/ 2147483647 h 16"/>
                <a:gd name="T34" fmla="*/ 2147483647 w 88"/>
                <a:gd name="T35" fmla="*/ 2147483647 h 16"/>
                <a:gd name="T36" fmla="*/ 2147483647 w 88"/>
                <a:gd name="T37" fmla="*/ 2147483647 h 16"/>
                <a:gd name="T38" fmla="*/ 2147483647 w 88"/>
                <a:gd name="T39" fmla="*/ 2147483647 h 16"/>
                <a:gd name="T40" fmla="*/ 2147483647 w 88"/>
                <a:gd name="T41" fmla="*/ 2147483647 h 16"/>
                <a:gd name="T42" fmla="*/ 2147483647 w 88"/>
                <a:gd name="T43" fmla="*/ 2147483647 h 16"/>
                <a:gd name="T44" fmla="*/ 2147483647 w 88"/>
                <a:gd name="T45" fmla="*/ 2147483647 h 16"/>
                <a:gd name="T46" fmla="*/ 2147483647 w 88"/>
                <a:gd name="T47" fmla="*/ 2147483647 h 16"/>
                <a:gd name="T48" fmla="*/ 0 w 88"/>
                <a:gd name="T49" fmla="*/ 2147483647 h 16"/>
                <a:gd name="T50" fmla="*/ 2147483647 w 88"/>
                <a:gd name="T51" fmla="*/ 2147483647 h 16"/>
                <a:gd name="T52" fmla="*/ 2147483647 w 88"/>
                <a:gd name="T53" fmla="*/ 2147483647 h 16"/>
                <a:gd name="T54" fmla="*/ 2147483647 w 88"/>
                <a:gd name="T55" fmla="*/ 2147483647 h 16"/>
                <a:gd name="T56" fmla="*/ 2147483647 w 88"/>
                <a:gd name="T57" fmla="*/ 2147483647 h 16"/>
                <a:gd name="T58" fmla="*/ 2147483647 w 88"/>
                <a:gd name="T59" fmla="*/ 2147483647 h 16"/>
                <a:gd name="T60" fmla="*/ 2147483647 w 88"/>
                <a:gd name="T61" fmla="*/ 2147483647 h 16"/>
                <a:gd name="T62" fmla="*/ 2147483647 w 88"/>
                <a:gd name="T63" fmla="*/ 2147483647 h 16"/>
                <a:gd name="T64" fmla="*/ 2147483647 w 88"/>
                <a:gd name="T65" fmla="*/ 2147483647 h 16"/>
                <a:gd name="T66" fmla="*/ 2147483647 w 88"/>
                <a:gd name="T67" fmla="*/ 2147483647 h 16"/>
                <a:gd name="T68" fmla="*/ 2147483647 w 88"/>
                <a:gd name="T69" fmla="*/ 2147483647 h 16"/>
                <a:gd name="T70" fmla="*/ 2147483647 w 88"/>
                <a:gd name="T71" fmla="*/ 2147483647 h 16"/>
                <a:gd name="T72" fmla="*/ 2147483647 w 88"/>
                <a:gd name="T73" fmla="*/ 2147483647 h 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8"/>
                <a:gd name="T112" fmla="*/ 0 h 16"/>
                <a:gd name="T113" fmla="*/ 88 w 88"/>
                <a:gd name="T114" fmla="*/ 16 h 1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8" h="16">
                  <a:moveTo>
                    <a:pt x="47" y="2"/>
                  </a:moveTo>
                  <a:lnTo>
                    <a:pt x="50" y="2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4" y="2"/>
                  </a:lnTo>
                  <a:lnTo>
                    <a:pt x="66" y="2"/>
                  </a:lnTo>
                  <a:lnTo>
                    <a:pt x="69" y="5"/>
                  </a:lnTo>
                  <a:lnTo>
                    <a:pt x="71" y="5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3" y="7"/>
                  </a:lnTo>
                  <a:lnTo>
                    <a:pt x="85" y="7"/>
                  </a:lnTo>
                  <a:lnTo>
                    <a:pt x="88" y="7"/>
                  </a:lnTo>
                  <a:lnTo>
                    <a:pt x="83" y="7"/>
                  </a:lnTo>
                  <a:lnTo>
                    <a:pt x="80" y="9"/>
                  </a:lnTo>
                  <a:lnTo>
                    <a:pt x="78" y="9"/>
                  </a:lnTo>
                  <a:lnTo>
                    <a:pt x="76" y="9"/>
                  </a:lnTo>
                  <a:lnTo>
                    <a:pt x="76" y="12"/>
                  </a:lnTo>
                  <a:lnTo>
                    <a:pt x="78" y="12"/>
                  </a:lnTo>
                  <a:lnTo>
                    <a:pt x="80" y="12"/>
                  </a:lnTo>
                  <a:lnTo>
                    <a:pt x="78" y="12"/>
                  </a:lnTo>
                  <a:lnTo>
                    <a:pt x="80" y="12"/>
                  </a:lnTo>
                  <a:lnTo>
                    <a:pt x="80" y="14"/>
                  </a:lnTo>
                  <a:lnTo>
                    <a:pt x="78" y="14"/>
                  </a:lnTo>
                  <a:lnTo>
                    <a:pt x="73" y="14"/>
                  </a:lnTo>
                  <a:lnTo>
                    <a:pt x="62" y="14"/>
                  </a:lnTo>
                  <a:lnTo>
                    <a:pt x="47" y="14"/>
                  </a:lnTo>
                  <a:lnTo>
                    <a:pt x="45" y="16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3" y="16"/>
                  </a:lnTo>
                  <a:lnTo>
                    <a:pt x="31" y="16"/>
                  </a:lnTo>
                  <a:lnTo>
                    <a:pt x="28" y="16"/>
                  </a:lnTo>
                  <a:lnTo>
                    <a:pt x="24" y="16"/>
                  </a:lnTo>
                  <a:lnTo>
                    <a:pt x="21" y="14"/>
                  </a:lnTo>
                  <a:lnTo>
                    <a:pt x="17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12" y="12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24" y="5"/>
                  </a:lnTo>
                  <a:lnTo>
                    <a:pt x="33" y="5"/>
                  </a:lnTo>
                  <a:lnTo>
                    <a:pt x="36" y="5"/>
                  </a:lnTo>
                  <a:lnTo>
                    <a:pt x="45" y="5"/>
                  </a:lnTo>
                  <a:lnTo>
                    <a:pt x="47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91" name="Freeform 1118"/>
            <p:cNvSpPr>
              <a:spLocks/>
            </p:cNvSpPr>
            <p:nvPr/>
          </p:nvSpPr>
          <p:spPr bwMode="auto">
            <a:xfrm>
              <a:off x="4242" y="1133"/>
              <a:ext cx="115" cy="22"/>
            </a:xfrm>
            <a:custGeom>
              <a:avLst/>
              <a:gdLst>
                <a:gd name="T0" fmla="*/ 2147483647 w 99"/>
                <a:gd name="T1" fmla="*/ 2147483647 h 19"/>
                <a:gd name="T2" fmla="*/ 2147483647 w 99"/>
                <a:gd name="T3" fmla="*/ 2147483647 h 19"/>
                <a:gd name="T4" fmla="*/ 2147483647 w 99"/>
                <a:gd name="T5" fmla="*/ 2147483647 h 19"/>
                <a:gd name="T6" fmla="*/ 2147483647 w 99"/>
                <a:gd name="T7" fmla="*/ 2147483647 h 19"/>
                <a:gd name="T8" fmla="*/ 2147483647 w 99"/>
                <a:gd name="T9" fmla="*/ 0 h 19"/>
                <a:gd name="T10" fmla="*/ 2147483647 w 99"/>
                <a:gd name="T11" fmla="*/ 0 h 19"/>
                <a:gd name="T12" fmla="*/ 2147483647 w 99"/>
                <a:gd name="T13" fmla="*/ 2147483647 h 19"/>
                <a:gd name="T14" fmla="*/ 2147483647 w 99"/>
                <a:gd name="T15" fmla="*/ 2147483647 h 19"/>
                <a:gd name="T16" fmla="*/ 2147483647 w 99"/>
                <a:gd name="T17" fmla="*/ 2147483647 h 19"/>
                <a:gd name="T18" fmla="*/ 2147483647 w 99"/>
                <a:gd name="T19" fmla="*/ 2147483647 h 19"/>
                <a:gd name="T20" fmla="*/ 2147483647 w 99"/>
                <a:gd name="T21" fmla="*/ 2147483647 h 19"/>
                <a:gd name="T22" fmla="*/ 2147483647 w 99"/>
                <a:gd name="T23" fmla="*/ 2147483647 h 19"/>
                <a:gd name="T24" fmla="*/ 2147483647 w 99"/>
                <a:gd name="T25" fmla="*/ 2147483647 h 19"/>
                <a:gd name="T26" fmla="*/ 2147483647 w 99"/>
                <a:gd name="T27" fmla="*/ 2147483647 h 19"/>
                <a:gd name="T28" fmla="*/ 2147483647 w 99"/>
                <a:gd name="T29" fmla="*/ 2147483647 h 19"/>
                <a:gd name="T30" fmla="*/ 2147483647 w 99"/>
                <a:gd name="T31" fmla="*/ 2147483647 h 19"/>
                <a:gd name="T32" fmla="*/ 2147483647 w 99"/>
                <a:gd name="T33" fmla="*/ 2147483647 h 19"/>
                <a:gd name="T34" fmla="*/ 2147483647 w 99"/>
                <a:gd name="T35" fmla="*/ 2147483647 h 19"/>
                <a:gd name="T36" fmla="*/ 2147483647 w 99"/>
                <a:gd name="T37" fmla="*/ 2147483647 h 19"/>
                <a:gd name="T38" fmla="*/ 2147483647 w 99"/>
                <a:gd name="T39" fmla="*/ 2147483647 h 19"/>
                <a:gd name="T40" fmla="*/ 2147483647 w 99"/>
                <a:gd name="T41" fmla="*/ 2147483647 h 19"/>
                <a:gd name="T42" fmla="*/ 2147483647 w 99"/>
                <a:gd name="T43" fmla="*/ 2147483647 h 19"/>
                <a:gd name="T44" fmla="*/ 2147483647 w 99"/>
                <a:gd name="T45" fmla="*/ 2147483647 h 19"/>
                <a:gd name="T46" fmla="*/ 2147483647 w 99"/>
                <a:gd name="T47" fmla="*/ 2147483647 h 19"/>
                <a:gd name="T48" fmla="*/ 2147483647 w 99"/>
                <a:gd name="T49" fmla="*/ 2147483647 h 19"/>
                <a:gd name="T50" fmla="*/ 2147483647 w 99"/>
                <a:gd name="T51" fmla="*/ 2147483647 h 19"/>
                <a:gd name="T52" fmla="*/ 2147483647 w 99"/>
                <a:gd name="T53" fmla="*/ 2147483647 h 19"/>
                <a:gd name="T54" fmla="*/ 2147483647 w 99"/>
                <a:gd name="T55" fmla="*/ 2147483647 h 19"/>
                <a:gd name="T56" fmla="*/ 2147483647 w 99"/>
                <a:gd name="T57" fmla="*/ 2147483647 h 19"/>
                <a:gd name="T58" fmla="*/ 2147483647 w 99"/>
                <a:gd name="T59" fmla="*/ 2147483647 h 19"/>
                <a:gd name="T60" fmla="*/ 2147483647 w 99"/>
                <a:gd name="T61" fmla="*/ 2147483647 h 19"/>
                <a:gd name="T62" fmla="*/ 2147483647 w 99"/>
                <a:gd name="T63" fmla="*/ 2147483647 h 19"/>
                <a:gd name="T64" fmla="*/ 2147483647 w 99"/>
                <a:gd name="T65" fmla="*/ 2147483647 h 19"/>
                <a:gd name="T66" fmla="*/ 2147483647 w 99"/>
                <a:gd name="T67" fmla="*/ 2147483647 h 19"/>
                <a:gd name="T68" fmla="*/ 2147483647 w 99"/>
                <a:gd name="T69" fmla="*/ 2147483647 h 19"/>
                <a:gd name="T70" fmla="*/ 2147483647 w 99"/>
                <a:gd name="T71" fmla="*/ 2147483647 h 19"/>
                <a:gd name="T72" fmla="*/ 2147483647 w 99"/>
                <a:gd name="T73" fmla="*/ 2147483647 h 19"/>
                <a:gd name="T74" fmla="*/ 2147483647 w 99"/>
                <a:gd name="T75" fmla="*/ 2147483647 h 19"/>
                <a:gd name="T76" fmla="*/ 2147483647 w 99"/>
                <a:gd name="T77" fmla="*/ 2147483647 h 19"/>
                <a:gd name="T78" fmla="*/ 2147483647 w 99"/>
                <a:gd name="T79" fmla="*/ 2147483647 h 19"/>
                <a:gd name="T80" fmla="*/ 2147483647 w 99"/>
                <a:gd name="T81" fmla="*/ 2147483647 h 19"/>
                <a:gd name="T82" fmla="*/ 2147483647 w 99"/>
                <a:gd name="T83" fmla="*/ 2147483647 h 19"/>
                <a:gd name="T84" fmla="*/ 2147483647 w 99"/>
                <a:gd name="T85" fmla="*/ 2147483647 h 19"/>
                <a:gd name="T86" fmla="*/ 2147483647 w 99"/>
                <a:gd name="T87" fmla="*/ 2147483647 h 19"/>
                <a:gd name="T88" fmla="*/ 2147483647 w 99"/>
                <a:gd name="T89" fmla="*/ 2147483647 h 19"/>
                <a:gd name="T90" fmla="*/ 2147483647 w 99"/>
                <a:gd name="T91" fmla="*/ 2147483647 h 19"/>
                <a:gd name="T92" fmla="*/ 2147483647 w 99"/>
                <a:gd name="T93" fmla="*/ 2147483647 h 19"/>
                <a:gd name="T94" fmla="*/ 2147483647 w 99"/>
                <a:gd name="T95" fmla="*/ 2147483647 h 19"/>
                <a:gd name="T96" fmla="*/ 2147483647 w 99"/>
                <a:gd name="T97" fmla="*/ 2147483647 h 19"/>
                <a:gd name="T98" fmla="*/ 2147483647 w 99"/>
                <a:gd name="T99" fmla="*/ 2147483647 h 19"/>
                <a:gd name="T100" fmla="*/ 0 w 99"/>
                <a:gd name="T101" fmla="*/ 2147483647 h 19"/>
                <a:gd name="T102" fmla="*/ 2147483647 w 99"/>
                <a:gd name="T103" fmla="*/ 2147483647 h 19"/>
                <a:gd name="T104" fmla="*/ 2147483647 w 99"/>
                <a:gd name="T105" fmla="*/ 2147483647 h 19"/>
                <a:gd name="T106" fmla="*/ 2147483647 w 99"/>
                <a:gd name="T107" fmla="*/ 2147483647 h 19"/>
                <a:gd name="T108" fmla="*/ 2147483647 w 99"/>
                <a:gd name="T109" fmla="*/ 2147483647 h 19"/>
                <a:gd name="T110" fmla="*/ 2147483647 w 99"/>
                <a:gd name="T111" fmla="*/ 2147483647 h 19"/>
                <a:gd name="T112" fmla="*/ 2147483647 w 99"/>
                <a:gd name="T113" fmla="*/ 2147483647 h 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99"/>
                <a:gd name="T172" fmla="*/ 0 h 19"/>
                <a:gd name="T173" fmla="*/ 99 w 99"/>
                <a:gd name="T174" fmla="*/ 19 h 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99" h="19">
                  <a:moveTo>
                    <a:pt x="28" y="2"/>
                  </a:moveTo>
                  <a:lnTo>
                    <a:pt x="31" y="2"/>
                  </a:lnTo>
                  <a:lnTo>
                    <a:pt x="28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8" y="2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6" y="2"/>
                  </a:lnTo>
                  <a:lnTo>
                    <a:pt x="69" y="2"/>
                  </a:lnTo>
                  <a:lnTo>
                    <a:pt x="71" y="2"/>
                  </a:lnTo>
                  <a:lnTo>
                    <a:pt x="73" y="2"/>
                  </a:lnTo>
                  <a:lnTo>
                    <a:pt x="71" y="5"/>
                  </a:lnTo>
                  <a:lnTo>
                    <a:pt x="66" y="5"/>
                  </a:lnTo>
                  <a:lnTo>
                    <a:pt x="64" y="5"/>
                  </a:lnTo>
                  <a:lnTo>
                    <a:pt x="57" y="7"/>
                  </a:lnTo>
                  <a:lnTo>
                    <a:pt x="59" y="7"/>
                  </a:lnTo>
                  <a:lnTo>
                    <a:pt x="64" y="7"/>
                  </a:lnTo>
                  <a:lnTo>
                    <a:pt x="66" y="7"/>
                  </a:lnTo>
                  <a:lnTo>
                    <a:pt x="71" y="5"/>
                  </a:lnTo>
                  <a:lnTo>
                    <a:pt x="76" y="5"/>
                  </a:lnTo>
                  <a:lnTo>
                    <a:pt x="76" y="2"/>
                  </a:lnTo>
                  <a:lnTo>
                    <a:pt x="83" y="2"/>
                  </a:lnTo>
                  <a:lnTo>
                    <a:pt x="87" y="2"/>
                  </a:lnTo>
                  <a:lnTo>
                    <a:pt x="90" y="2"/>
                  </a:lnTo>
                  <a:lnTo>
                    <a:pt x="92" y="2"/>
                  </a:lnTo>
                  <a:lnTo>
                    <a:pt x="95" y="5"/>
                  </a:lnTo>
                  <a:lnTo>
                    <a:pt x="97" y="5"/>
                  </a:lnTo>
                  <a:lnTo>
                    <a:pt x="95" y="7"/>
                  </a:lnTo>
                  <a:lnTo>
                    <a:pt x="99" y="7"/>
                  </a:lnTo>
                  <a:lnTo>
                    <a:pt x="97" y="7"/>
                  </a:lnTo>
                  <a:lnTo>
                    <a:pt x="95" y="9"/>
                  </a:lnTo>
                  <a:lnTo>
                    <a:pt x="92" y="9"/>
                  </a:lnTo>
                  <a:lnTo>
                    <a:pt x="92" y="12"/>
                  </a:lnTo>
                  <a:lnTo>
                    <a:pt x="83" y="12"/>
                  </a:lnTo>
                  <a:lnTo>
                    <a:pt x="85" y="12"/>
                  </a:lnTo>
                  <a:lnTo>
                    <a:pt x="87" y="14"/>
                  </a:lnTo>
                  <a:lnTo>
                    <a:pt x="90" y="14"/>
                  </a:lnTo>
                  <a:lnTo>
                    <a:pt x="92" y="17"/>
                  </a:lnTo>
                  <a:lnTo>
                    <a:pt x="92" y="19"/>
                  </a:lnTo>
                  <a:lnTo>
                    <a:pt x="90" y="19"/>
                  </a:lnTo>
                  <a:lnTo>
                    <a:pt x="87" y="19"/>
                  </a:lnTo>
                  <a:lnTo>
                    <a:pt x="83" y="19"/>
                  </a:lnTo>
                  <a:lnTo>
                    <a:pt x="80" y="19"/>
                  </a:lnTo>
                  <a:lnTo>
                    <a:pt x="66" y="19"/>
                  </a:lnTo>
                  <a:lnTo>
                    <a:pt x="64" y="19"/>
                  </a:lnTo>
                  <a:lnTo>
                    <a:pt x="59" y="19"/>
                  </a:lnTo>
                  <a:lnTo>
                    <a:pt x="57" y="17"/>
                  </a:lnTo>
                  <a:lnTo>
                    <a:pt x="47" y="17"/>
                  </a:lnTo>
                  <a:lnTo>
                    <a:pt x="45" y="17"/>
                  </a:lnTo>
                  <a:lnTo>
                    <a:pt x="43" y="17"/>
                  </a:lnTo>
                  <a:lnTo>
                    <a:pt x="40" y="17"/>
                  </a:lnTo>
                  <a:lnTo>
                    <a:pt x="40" y="14"/>
                  </a:lnTo>
                  <a:lnTo>
                    <a:pt x="35" y="14"/>
                  </a:lnTo>
                  <a:lnTo>
                    <a:pt x="31" y="17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9" y="12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9" y="9"/>
                  </a:lnTo>
                  <a:lnTo>
                    <a:pt x="7" y="9"/>
                  </a:lnTo>
                  <a:lnTo>
                    <a:pt x="5" y="9"/>
                  </a:lnTo>
                  <a:lnTo>
                    <a:pt x="0" y="9"/>
                  </a:lnTo>
                  <a:lnTo>
                    <a:pt x="5" y="9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21" y="5"/>
                  </a:lnTo>
                  <a:lnTo>
                    <a:pt x="24" y="5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26" y="2"/>
                  </a:lnTo>
                  <a:lnTo>
                    <a:pt x="28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92" name="Freeform 1119"/>
            <p:cNvSpPr>
              <a:spLocks/>
            </p:cNvSpPr>
            <p:nvPr/>
          </p:nvSpPr>
          <p:spPr bwMode="auto">
            <a:xfrm>
              <a:off x="4242" y="1133"/>
              <a:ext cx="115" cy="22"/>
            </a:xfrm>
            <a:custGeom>
              <a:avLst/>
              <a:gdLst>
                <a:gd name="T0" fmla="*/ 2147483647 w 99"/>
                <a:gd name="T1" fmla="*/ 2147483647 h 19"/>
                <a:gd name="T2" fmla="*/ 2147483647 w 99"/>
                <a:gd name="T3" fmla="*/ 2147483647 h 19"/>
                <a:gd name="T4" fmla="*/ 2147483647 w 99"/>
                <a:gd name="T5" fmla="*/ 2147483647 h 19"/>
                <a:gd name="T6" fmla="*/ 2147483647 w 99"/>
                <a:gd name="T7" fmla="*/ 2147483647 h 19"/>
                <a:gd name="T8" fmla="*/ 2147483647 w 99"/>
                <a:gd name="T9" fmla="*/ 0 h 19"/>
                <a:gd name="T10" fmla="*/ 2147483647 w 99"/>
                <a:gd name="T11" fmla="*/ 0 h 19"/>
                <a:gd name="T12" fmla="*/ 2147483647 w 99"/>
                <a:gd name="T13" fmla="*/ 2147483647 h 19"/>
                <a:gd name="T14" fmla="*/ 2147483647 w 99"/>
                <a:gd name="T15" fmla="*/ 2147483647 h 19"/>
                <a:gd name="T16" fmla="*/ 2147483647 w 99"/>
                <a:gd name="T17" fmla="*/ 2147483647 h 19"/>
                <a:gd name="T18" fmla="*/ 2147483647 w 99"/>
                <a:gd name="T19" fmla="*/ 2147483647 h 19"/>
                <a:gd name="T20" fmla="*/ 2147483647 w 99"/>
                <a:gd name="T21" fmla="*/ 2147483647 h 19"/>
                <a:gd name="T22" fmla="*/ 2147483647 w 99"/>
                <a:gd name="T23" fmla="*/ 2147483647 h 19"/>
                <a:gd name="T24" fmla="*/ 2147483647 w 99"/>
                <a:gd name="T25" fmla="*/ 2147483647 h 19"/>
                <a:gd name="T26" fmla="*/ 2147483647 w 99"/>
                <a:gd name="T27" fmla="*/ 2147483647 h 19"/>
                <a:gd name="T28" fmla="*/ 2147483647 w 99"/>
                <a:gd name="T29" fmla="*/ 2147483647 h 19"/>
                <a:gd name="T30" fmla="*/ 2147483647 w 99"/>
                <a:gd name="T31" fmla="*/ 2147483647 h 19"/>
                <a:gd name="T32" fmla="*/ 2147483647 w 99"/>
                <a:gd name="T33" fmla="*/ 2147483647 h 19"/>
                <a:gd name="T34" fmla="*/ 2147483647 w 99"/>
                <a:gd name="T35" fmla="*/ 2147483647 h 19"/>
                <a:gd name="T36" fmla="*/ 2147483647 w 99"/>
                <a:gd name="T37" fmla="*/ 2147483647 h 19"/>
                <a:gd name="T38" fmla="*/ 2147483647 w 99"/>
                <a:gd name="T39" fmla="*/ 2147483647 h 19"/>
                <a:gd name="T40" fmla="*/ 2147483647 w 99"/>
                <a:gd name="T41" fmla="*/ 2147483647 h 19"/>
                <a:gd name="T42" fmla="*/ 2147483647 w 99"/>
                <a:gd name="T43" fmla="*/ 2147483647 h 19"/>
                <a:gd name="T44" fmla="*/ 2147483647 w 99"/>
                <a:gd name="T45" fmla="*/ 2147483647 h 19"/>
                <a:gd name="T46" fmla="*/ 2147483647 w 99"/>
                <a:gd name="T47" fmla="*/ 2147483647 h 19"/>
                <a:gd name="T48" fmla="*/ 2147483647 w 99"/>
                <a:gd name="T49" fmla="*/ 2147483647 h 19"/>
                <a:gd name="T50" fmla="*/ 2147483647 w 99"/>
                <a:gd name="T51" fmla="*/ 2147483647 h 19"/>
                <a:gd name="T52" fmla="*/ 2147483647 w 99"/>
                <a:gd name="T53" fmla="*/ 2147483647 h 19"/>
                <a:gd name="T54" fmla="*/ 2147483647 w 99"/>
                <a:gd name="T55" fmla="*/ 2147483647 h 19"/>
                <a:gd name="T56" fmla="*/ 2147483647 w 99"/>
                <a:gd name="T57" fmla="*/ 2147483647 h 19"/>
                <a:gd name="T58" fmla="*/ 2147483647 w 99"/>
                <a:gd name="T59" fmla="*/ 2147483647 h 19"/>
                <a:gd name="T60" fmla="*/ 2147483647 w 99"/>
                <a:gd name="T61" fmla="*/ 2147483647 h 19"/>
                <a:gd name="T62" fmla="*/ 2147483647 w 99"/>
                <a:gd name="T63" fmla="*/ 2147483647 h 19"/>
                <a:gd name="T64" fmla="*/ 2147483647 w 99"/>
                <a:gd name="T65" fmla="*/ 2147483647 h 19"/>
                <a:gd name="T66" fmla="*/ 2147483647 w 99"/>
                <a:gd name="T67" fmla="*/ 2147483647 h 19"/>
                <a:gd name="T68" fmla="*/ 2147483647 w 99"/>
                <a:gd name="T69" fmla="*/ 2147483647 h 19"/>
                <a:gd name="T70" fmla="*/ 2147483647 w 99"/>
                <a:gd name="T71" fmla="*/ 2147483647 h 19"/>
                <a:gd name="T72" fmla="*/ 2147483647 w 99"/>
                <a:gd name="T73" fmla="*/ 2147483647 h 19"/>
                <a:gd name="T74" fmla="*/ 2147483647 w 99"/>
                <a:gd name="T75" fmla="*/ 2147483647 h 19"/>
                <a:gd name="T76" fmla="*/ 2147483647 w 99"/>
                <a:gd name="T77" fmla="*/ 2147483647 h 19"/>
                <a:gd name="T78" fmla="*/ 2147483647 w 99"/>
                <a:gd name="T79" fmla="*/ 2147483647 h 19"/>
                <a:gd name="T80" fmla="*/ 2147483647 w 99"/>
                <a:gd name="T81" fmla="*/ 2147483647 h 19"/>
                <a:gd name="T82" fmla="*/ 2147483647 w 99"/>
                <a:gd name="T83" fmla="*/ 2147483647 h 19"/>
                <a:gd name="T84" fmla="*/ 2147483647 w 99"/>
                <a:gd name="T85" fmla="*/ 2147483647 h 19"/>
                <a:gd name="T86" fmla="*/ 2147483647 w 99"/>
                <a:gd name="T87" fmla="*/ 2147483647 h 19"/>
                <a:gd name="T88" fmla="*/ 2147483647 w 99"/>
                <a:gd name="T89" fmla="*/ 2147483647 h 19"/>
                <a:gd name="T90" fmla="*/ 2147483647 w 99"/>
                <a:gd name="T91" fmla="*/ 2147483647 h 19"/>
                <a:gd name="T92" fmla="*/ 2147483647 w 99"/>
                <a:gd name="T93" fmla="*/ 2147483647 h 19"/>
                <a:gd name="T94" fmla="*/ 2147483647 w 99"/>
                <a:gd name="T95" fmla="*/ 2147483647 h 19"/>
                <a:gd name="T96" fmla="*/ 2147483647 w 99"/>
                <a:gd name="T97" fmla="*/ 2147483647 h 19"/>
                <a:gd name="T98" fmla="*/ 2147483647 w 99"/>
                <a:gd name="T99" fmla="*/ 2147483647 h 19"/>
                <a:gd name="T100" fmla="*/ 0 w 99"/>
                <a:gd name="T101" fmla="*/ 2147483647 h 19"/>
                <a:gd name="T102" fmla="*/ 2147483647 w 99"/>
                <a:gd name="T103" fmla="*/ 2147483647 h 19"/>
                <a:gd name="T104" fmla="*/ 2147483647 w 99"/>
                <a:gd name="T105" fmla="*/ 2147483647 h 19"/>
                <a:gd name="T106" fmla="*/ 2147483647 w 99"/>
                <a:gd name="T107" fmla="*/ 2147483647 h 19"/>
                <a:gd name="T108" fmla="*/ 2147483647 w 99"/>
                <a:gd name="T109" fmla="*/ 2147483647 h 19"/>
                <a:gd name="T110" fmla="*/ 2147483647 w 99"/>
                <a:gd name="T111" fmla="*/ 2147483647 h 19"/>
                <a:gd name="T112" fmla="*/ 2147483647 w 99"/>
                <a:gd name="T113" fmla="*/ 2147483647 h 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99"/>
                <a:gd name="T172" fmla="*/ 0 h 19"/>
                <a:gd name="T173" fmla="*/ 99 w 99"/>
                <a:gd name="T174" fmla="*/ 19 h 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99" h="19">
                  <a:moveTo>
                    <a:pt x="28" y="2"/>
                  </a:moveTo>
                  <a:lnTo>
                    <a:pt x="31" y="2"/>
                  </a:lnTo>
                  <a:lnTo>
                    <a:pt x="28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8" y="2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6" y="2"/>
                  </a:lnTo>
                  <a:lnTo>
                    <a:pt x="69" y="2"/>
                  </a:lnTo>
                  <a:lnTo>
                    <a:pt x="71" y="2"/>
                  </a:lnTo>
                  <a:lnTo>
                    <a:pt x="73" y="2"/>
                  </a:lnTo>
                  <a:lnTo>
                    <a:pt x="71" y="5"/>
                  </a:lnTo>
                  <a:lnTo>
                    <a:pt x="66" y="5"/>
                  </a:lnTo>
                  <a:lnTo>
                    <a:pt x="64" y="5"/>
                  </a:lnTo>
                  <a:lnTo>
                    <a:pt x="57" y="7"/>
                  </a:lnTo>
                  <a:lnTo>
                    <a:pt x="59" y="7"/>
                  </a:lnTo>
                  <a:lnTo>
                    <a:pt x="64" y="7"/>
                  </a:lnTo>
                  <a:lnTo>
                    <a:pt x="66" y="7"/>
                  </a:lnTo>
                  <a:lnTo>
                    <a:pt x="71" y="5"/>
                  </a:lnTo>
                  <a:lnTo>
                    <a:pt x="76" y="5"/>
                  </a:lnTo>
                  <a:lnTo>
                    <a:pt x="76" y="2"/>
                  </a:lnTo>
                  <a:lnTo>
                    <a:pt x="83" y="2"/>
                  </a:lnTo>
                  <a:lnTo>
                    <a:pt x="87" y="2"/>
                  </a:lnTo>
                  <a:lnTo>
                    <a:pt x="90" y="2"/>
                  </a:lnTo>
                  <a:lnTo>
                    <a:pt x="92" y="2"/>
                  </a:lnTo>
                  <a:lnTo>
                    <a:pt x="95" y="5"/>
                  </a:lnTo>
                  <a:lnTo>
                    <a:pt x="97" y="5"/>
                  </a:lnTo>
                  <a:lnTo>
                    <a:pt x="95" y="7"/>
                  </a:lnTo>
                  <a:lnTo>
                    <a:pt x="99" y="7"/>
                  </a:lnTo>
                  <a:lnTo>
                    <a:pt x="97" y="7"/>
                  </a:lnTo>
                  <a:lnTo>
                    <a:pt x="95" y="9"/>
                  </a:lnTo>
                  <a:lnTo>
                    <a:pt x="92" y="9"/>
                  </a:lnTo>
                  <a:lnTo>
                    <a:pt x="92" y="12"/>
                  </a:lnTo>
                  <a:lnTo>
                    <a:pt x="83" y="12"/>
                  </a:lnTo>
                  <a:lnTo>
                    <a:pt x="85" y="12"/>
                  </a:lnTo>
                  <a:lnTo>
                    <a:pt x="87" y="14"/>
                  </a:lnTo>
                  <a:lnTo>
                    <a:pt x="90" y="14"/>
                  </a:lnTo>
                  <a:lnTo>
                    <a:pt x="92" y="17"/>
                  </a:lnTo>
                  <a:lnTo>
                    <a:pt x="92" y="19"/>
                  </a:lnTo>
                  <a:lnTo>
                    <a:pt x="90" y="19"/>
                  </a:lnTo>
                  <a:lnTo>
                    <a:pt x="87" y="19"/>
                  </a:lnTo>
                  <a:lnTo>
                    <a:pt x="83" y="19"/>
                  </a:lnTo>
                  <a:lnTo>
                    <a:pt x="80" y="19"/>
                  </a:lnTo>
                  <a:lnTo>
                    <a:pt x="66" y="19"/>
                  </a:lnTo>
                  <a:lnTo>
                    <a:pt x="64" y="19"/>
                  </a:lnTo>
                  <a:lnTo>
                    <a:pt x="59" y="19"/>
                  </a:lnTo>
                  <a:lnTo>
                    <a:pt x="57" y="17"/>
                  </a:lnTo>
                  <a:lnTo>
                    <a:pt x="47" y="17"/>
                  </a:lnTo>
                  <a:lnTo>
                    <a:pt x="45" y="17"/>
                  </a:lnTo>
                  <a:lnTo>
                    <a:pt x="43" y="17"/>
                  </a:lnTo>
                  <a:lnTo>
                    <a:pt x="40" y="17"/>
                  </a:lnTo>
                  <a:lnTo>
                    <a:pt x="40" y="14"/>
                  </a:lnTo>
                  <a:lnTo>
                    <a:pt x="35" y="14"/>
                  </a:lnTo>
                  <a:lnTo>
                    <a:pt x="31" y="17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9" y="12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9" y="9"/>
                  </a:lnTo>
                  <a:lnTo>
                    <a:pt x="7" y="9"/>
                  </a:lnTo>
                  <a:lnTo>
                    <a:pt x="5" y="9"/>
                  </a:lnTo>
                  <a:lnTo>
                    <a:pt x="0" y="9"/>
                  </a:lnTo>
                  <a:lnTo>
                    <a:pt x="5" y="9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21" y="5"/>
                  </a:lnTo>
                  <a:lnTo>
                    <a:pt x="24" y="5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26" y="2"/>
                  </a:lnTo>
                  <a:lnTo>
                    <a:pt x="28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93" name="Freeform 1120"/>
            <p:cNvSpPr>
              <a:spLocks/>
            </p:cNvSpPr>
            <p:nvPr/>
          </p:nvSpPr>
          <p:spPr bwMode="auto">
            <a:xfrm>
              <a:off x="4343" y="1144"/>
              <a:ext cx="96" cy="23"/>
            </a:xfrm>
            <a:custGeom>
              <a:avLst/>
              <a:gdLst>
                <a:gd name="T0" fmla="*/ 2147483647 w 83"/>
                <a:gd name="T1" fmla="*/ 2147483647 h 22"/>
                <a:gd name="T2" fmla="*/ 2147483647 w 83"/>
                <a:gd name="T3" fmla="*/ 2147483647 h 22"/>
                <a:gd name="T4" fmla="*/ 2147483647 w 83"/>
                <a:gd name="T5" fmla="*/ 2147483647 h 22"/>
                <a:gd name="T6" fmla="*/ 2147483647 w 83"/>
                <a:gd name="T7" fmla="*/ 2147483647 h 22"/>
                <a:gd name="T8" fmla="*/ 2147483647 w 83"/>
                <a:gd name="T9" fmla="*/ 2147483647 h 22"/>
                <a:gd name="T10" fmla="*/ 2147483647 w 83"/>
                <a:gd name="T11" fmla="*/ 2147483647 h 22"/>
                <a:gd name="T12" fmla="*/ 2147483647 w 83"/>
                <a:gd name="T13" fmla="*/ 2147483647 h 22"/>
                <a:gd name="T14" fmla="*/ 2147483647 w 83"/>
                <a:gd name="T15" fmla="*/ 2147483647 h 22"/>
                <a:gd name="T16" fmla="*/ 2147483647 w 83"/>
                <a:gd name="T17" fmla="*/ 2147483647 h 22"/>
                <a:gd name="T18" fmla="*/ 2147483647 w 83"/>
                <a:gd name="T19" fmla="*/ 2147483647 h 22"/>
                <a:gd name="T20" fmla="*/ 2147483647 w 83"/>
                <a:gd name="T21" fmla="*/ 2147483647 h 22"/>
                <a:gd name="T22" fmla="*/ 2147483647 w 83"/>
                <a:gd name="T23" fmla="*/ 2147483647 h 22"/>
                <a:gd name="T24" fmla="*/ 2147483647 w 83"/>
                <a:gd name="T25" fmla="*/ 2147483647 h 22"/>
                <a:gd name="T26" fmla="*/ 2147483647 w 83"/>
                <a:gd name="T27" fmla="*/ 2147483647 h 22"/>
                <a:gd name="T28" fmla="*/ 2147483647 w 83"/>
                <a:gd name="T29" fmla="*/ 2147483647 h 22"/>
                <a:gd name="T30" fmla="*/ 2147483647 w 83"/>
                <a:gd name="T31" fmla="*/ 2147483647 h 22"/>
                <a:gd name="T32" fmla="*/ 2147483647 w 83"/>
                <a:gd name="T33" fmla="*/ 2147483647 h 22"/>
                <a:gd name="T34" fmla="*/ 2147483647 w 83"/>
                <a:gd name="T35" fmla="*/ 2147483647 h 22"/>
                <a:gd name="T36" fmla="*/ 2147483647 w 83"/>
                <a:gd name="T37" fmla="*/ 2147483647 h 22"/>
                <a:gd name="T38" fmla="*/ 2147483647 w 83"/>
                <a:gd name="T39" fmla="*/ 2147483647 h 22"/>
                <a:gd name="T40" fmla="*/ 2147483647 w 83"/>
                <a:gd name="T41" fmla="*/ 2147483647 h 22"/>
                <a:gd name="T42" fmla="*/ 2147483647 w 83"/>
                <a:gd name="T43" fmla="*/ 2147483647 h 22"/>
                <a:gd name="T44" fmla="*/ 2147483647 w 83"/>
                <a:gd name="T45" fmla="*/ 2147483647 h 22"/>
                <a:gd name="T46" fmla="*/ 2147483647 w 83"/>
                <a:gd name="T47" fmla="*/ 2147483647 h 22"/>
                <a:gd name="T48" fmla="*/ 2147483647 w 83"/>
                <a:gd name="T49" fmla="*/ 2147483647 h 22"/>
                <a:gd name="T50" fmla="*/ 2147483647 w 83"/>
                <a:gd name="T51" fmla="*/ 2147483647 h 22"/>
                <a:gd name="T52" fmla="*/ 2147483647 w 83"/>
                <a:gd name="T53" fmla="*/ 2147483647 h 22"/>
                <a:gd name="T54" fmla="*/ 2147483647 w 83"/>
                <a:gd name="T55" fmla="*/ 2147483647 h 22"/>
                <a:gd name="T56" fmla="*/ 2147483647 w 83"/>
                <a:gd name="T57" fmla="*/ 2147483647 h 22"/>
                <a:gd name="T58" fmla="*/ 2147483647 w 83"/>
                <a:gd name="T59" fmla="*/ 2147483647 h 22"/>
                <a:gd name="T60" fmla="*/ 2147483647 w 83"/>
                <a:gd name="T61" fmla="*/ 2147483647 h 22"/>
                <a:gd name="T62" fmla="*/ 2147483647 w 83"/>
                <a:gd name="T63" fmla="*/ 2147483647 h 22"/>
                <a:gd name="T64" fmla="*/ 2147483647 w 83"/>
                <a:gd name="T65" fmla="*/ 2147483647 h 22"/>
                <a:gd name="T66" fmla="*/ 2147483647 w 83"/>
                <a:gd name="T67" fmla="*/ 2147483647 h 22"/>
                <a:gd name="T68" fmla="*/ 2147483647 w 83"/>
                <a:gd name="T69" fmla="*/ 2147483647 h 22"/>
                <a:gd name="T70" fmla="*/ 2147483647 w 83"/>
                <a:gd name="T71" fmla="*/ 2147483647 h 22"/>
                <a:gd name="T72" fmla="*/ 2147483647 w 83"/>
                <a:gd name="T73" fmla="*/ 2147483647 h 22"/>
                <a:gd name="T74" fmla="*/ 2147483647 w 83"/>
                <a:gd name="T75" fmla="*/ 2147483647 h 22"/>
                <a:gd name="T76" fmla="*/ 2147483647 w 83"/>
                <a:gd name="T77" fmla="*/ 2147483647 h 22"/>
                <a:gd name="T78" fmla="*/ 2147483647 w 83"/>
                <a:gd name="T79" fmla="*/ 2147483647 h 22"/>
                <a:gd name="T80" fmla="*/ 2147483647 w 83"/>
                <a:gd name="T81" fmla="*/ 2147483647 h 22"/>
                <a:gd name="T82" fmla="*/ 2147483647 w 83"/>
                <a:gd name="T83" fmla="*/ 2147483647 h 22"/>
                <a:gd name="T84" fmla="*/ 2147483647 w 83"/>
                <a:gd name="T85" fmla="*/ 2147483647 h 22"/>
                <a:gd name="T86" fmla="*/ 2147483647 w 83"/>
                <a:gd name="T87" fmla="*/ 2147483647 h 22"/>
                <a:gd name="T88" fmla="*/ 2147483647 w 83"/>
                <a:gd name="T89" fmla="*/ 2147483647 h 22"/>
                <a:gd name="T90" fmla="*/ 0 w 83"/>
                <a:gd name="T91" fmla="*/ 2147483647 h 22"/>
                <a:gd name="T92" fmla="*/ 2147483647 w 83"/>
                <a:gd name="T93" fmla="*/ 2147483647 h 22"/>
                <a:gd name="T94" fmla="*/ 2147483647 w 83"/>
                <a:gd name="T95" fmla="*/ 2147483647 h 2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3"/>
                <a:gd name="T145" fmla="*/ 0 h 22"/>
                <a:gd name="T146" fmla="*/ 83 w 83"/>
                <a:gd name="T147" fmla="*/ 22 h 2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3" h="22">
                  <a:moveTo>
                    <a:pt x="10" y="15"/>
                  </a:moveTo>
                  <a:lnTo>
                    <a:pt x="12" y="15"/>
                  </a:lnTo>
                  <a:lnTo>
                    <a:pt x="15" y="12"/>
                  </a:lnTo>
                  <a:lnTo>
                    <a:pt x="12" y="12"/>
                  </a:lnTo>
                  <a:lnTo>
                    <a:pt x="17" y="10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2" y="8"/>
                  </a:lnTo>
                  <a:lnTo>
                    <a:pt x="24" y="8"/>
                  </a:lnTo>
                  <a:lnTo>
                    <a:pt x="26" y="8"/>
                  </a:lnTo>
                  <a:lnTo>
                    <a:pt x="24" y="8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26" y="5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1" y="3"/>
                  </a:lnTo>
                  <a:lnTo>
                    <a:pt x="38" y="3"/>
                  </a:lnTo>
                  <a:lnTo>
                    <a:pt x="41" y="0"/>
                  </a:lnTo>
                  <a:lnTo>
                    <a:pt x="48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0" y="5"/>
                  </a:lnTo>
                  <a:lnTo>
                    <a:pt x="48" y="5"/>
                  </a:lnTo>
                  <a:lnTo>
                    <a:pt x="48" y="8"/>
                  </a:lnTo>
                  <a:lnTo>
                    <a:pt x="52" y="5"/>
                  </a:lnTo>
                  <a:lnTo>
                    <a:pt x="55" y="5"/>
                  </a:lnTo>
                  <a:lnTo>
                    <a:pt x="57" y="5"/>
                  </a:lnTo>
                  <a:lnTo>
                    <a:pt x="59" y="5"/>
                  </a:lnTo>
                  <a:lnTo>
                    <a:pt x="62" y="5"/>
                  </a:lnTo>
                  <a:lnTo>
                    <a:pt x="64" y="5"/>
                  </a:lnTo>
                  <a:lnTo>
                    <a:pt x="64" y="8"/>
                  </a:lnTo>
                  <a:lnTo>
                    <a:pt x="67" y="8"/>
                  </a:lnTo>
                  <a:lnTo>
                    <a:pt x="69" y="8"/>
                  </a:lnTo>
                  <a:lnTo>
                    <a:pt x="71" y="8"/>
                  </a:lnTo>
                  <a:lnTo>
                    <a:pt x="74" y="10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3" y="15"/>
                  </a:lnTo>
                  <a:lnTo>
                    <a:pt x="78" y="17"/>
                  </a:lnTo>
                  <a:lnTo>
                    <a:pt x="76" y="17"/>
                  </a:lnTo>
                  <a:lnTo>
                    <a:pt x="74" y="17"/>
                  </a:lnTo>
                  <a:lnTo>
                    <a:pt x="69" y="17"/>
                  </a:lnTo>
                  <a:lnTo>
                    <a:pt x="59" y="17"/>
                  </a:lnTo>
                  <a:lnTo>
                    <a:pt x="57" y="17"/>
                  </a:lnTo>
                  <a:lnTo>
                    <a:pt x="55" y="17"/>
                  </a:lnTo>
                  <a:lnTo>
                    <a:pt x="50" y="17"/>
                  </a:lnTo>
                  <a:lnTo>
                    <a:pt x="48" y="19"/>
                  </a:lnTo>
                  <a:lnTo>
                    <a:pt x="43" y="17"/>
                  </a:lnTo>
                  <a:lnTo>
                    <a:pt x="38" y="17"/>
                  </a:lnTo>
                  <a:lnTo>
                    <a:pt x="36" y="17"/>
                  </a:lnTo>
                  <a:lnTo>
                    <a:pt x="33" y="17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2" y="19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0" y="22"/>
                  </a:lnTo>
                  <a:lnTo>
                    <a:pt x="3" y="22"/>
                  </a:lnTo>
                  <a:lnTo>
                    <a:pt x="5" y="19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10" y="1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94" name="Freeform 1121"/>
            <p:cNvSpPr>
              <a:spLocks/>
            </p:cNvSpPr>
            <p:nvPr/>
          </p:nvSpPr>
          <p:spPr bwMode="auto">
            <a:xfrm>
              <a:off x="4343" y="1144"/>
              <a:ext cx="96" cy="23"/>
            </a:xfrm>
            <a:custGeom>
              <a:avLst/>
              <a:gdLst>
                <a:gd name="T0" fmla="*/ 2147483647 w 83"/>
                <a:gd name="T1" fmla="*/ 2147483647 h 22"/>
                <a:gd name="T2" fmla="*/ 2147483647 w 83"/>
                <a:gd name="T3" fmla="*/ 2147483647 h 22"/>
                <a:gd name="T4" fmla="*/ 2147483647 w 83"/>
                <a:gd name="T5" fmla="*/ 2147483647 h 22"/>
                <a:gd name="T6" fmla="*/ 2147483647 w 83"/>
                <a:gd name="T7" fmla="*/ 2147483647 h 22"/>
                <a:gd name="T8" fmla="*/ 2147483647 w 83"/>
                <a:gd name="T9" fmla="*/ 2147483647 h 22"/>
                <a:gd name="T10" fmla="*/ 2147483647 w 83"/>
                <a:gd name="T11" fmla="*/ 2147483647 h 22"/>
                <a:gd name="T12" fmla="*/ 2147483647 w 83"/>
                <a:gd name="T13" fmla="*/ 2147483647 h 22"/>
                <a:gd name="T14" fmla="*/ 2147483647 w 83"/>
                <a:gd name="T15" fmla="*/ 2147483647 h 22"/>
                <a:gd name="T16" fmla="*/ 2147483647 w 83"/>
                <a:gd name="T17" fmla="*/ 2147483647 h 22"/>
                <a:gd name="T18" fmla="*/ 2147483647 w 83"/>
                <a:gd name="T19" fmla="*/ 2147483647 h 22"/>
                <a:gd name="T20" fmla="*/ 2147483647 w 83"/>
                <a:gd name="T21" fmla="*/ 2147483647 h 22"/>
                <a:gd name="T22" fmla="*/ 2147483647 w 83"/>
                <a:gd name="T23" fmla="*/ 2147483647 h 22"/>
                <a:gd name="T24" fmla="*/ 2147483647 w 83"/>
                <a:gd name="T25" fmla="*/ 2147483647 h 22"/>
                <a:gd name="T26" fmla="*/ 2147483647 w 83"/>
                <a:gd name="T27" fmla="*/ 2147483647 h 22"/>
                <a:gd name="T28" fmla="*/ 2147483647 w 83"/>
                <a:gd name="T29" fmla="*/ 2147483647 h 22"/>
                <a:gd name="T30" fmla="*/ 2147483647 w 83"/>
                <a:gd name="T31" fmla="*/ 2147483647 h 22"/>
                <a:gd name="T32" fmla="*/ 2147483647 w 83"/>
                <a:gd name="T33" fmla="*/ 2147483647 h 22"/>
                <a:gd name="T34" fmla="*/ 2147483647 w 83"/>
                <a:gd name="T35" fmla="*/ 2147483647 h 22"/>
                <a:gd name="T36" fmla="*/ 2147483647 w 83"/>
                <a:gd name="T37" fmla="*/ 2147483647 h 22"/>
                <a:gd name="T38" fmla="*/ 2147483647 w 83"/>
                <a:gd name="T39" fmla="*/ 2147483647 h 22"/>
                <a:gd name="T40" fmla="*/ 2147483647 w 83"/>
                <a:gd name="T41" fmla="*/ 2147483647 h 22"/>
                <a:gd name="T42" fmla="*/ 2147483647 w 83"/>
                <a:gd name="T43" fmla="*/ 2147483647 h 22"/>
                <a:gd name="T44" fmla="*/ 2147483647 w 83"/>
                <a:gd name="T45" fmla="*/ 2147483647 h 22"/>
                <a:gd name="T46" fmla="*/ 2147483647 w 83"/>
                <a:gd name="T47" fmla="*/ 2147483647 h 22"/>
                <a:gd name="T48" fmla="*/ 2147483647 w 83"/>
                <a:gd name="T49" fmla="*/ 2147483647 h 22"/>
                <a:gd name="T50" fmla="*/ 2147483647 w 83"/>
                <a:gd name="T51" fmla="*/ 2147483647 h 22"/>
                <a:gd name="T52" fmla="*/ 2147483647 w 83"/>
                <a:gd name="T53" fmla="*/ 2147483647 h 22"/>
                <a:gd name="T54" fmla="*/ 2147483647 w 83"/>
                <a:gd name="T55" fmla="*/ 2147483647 h 22"/>
                <a:gd name="T56" fmla="*/ 2147483647 w 83"/>
                <a:gd name="T57" fmla="*/ 2147483647 h 22"/>
                <a:gd name="T58" fmla="*/ 2147483647 w 83"/>
                <a:gd name="T59" fmla="*/ 2147483647 h 22"/>
                <a:gd name="T60" fmla="*/ 2147483647 w 83"/>
                <a:gd name="T61" fmla="*/ 2147483647 h 22"/>
                <a:gd name="T62" fmla="*/ 2147483647 w 83"/>
                <a:gd name="T63" fmla="*/ 2147483647 h 22"/>
                <a:gd name="T64" fmla="*/ 2147483647 w 83"/>
                <a:gd name="T65" fmla="*/ 2147483647 h 22"/>
                <a:gd name="T66" fmla="*/ 2147483647 w 83"/>
                <a:gd name="T67" fmla="*/ 2147483647 h 22"/>
                <a:gd name="T68" fmla="*/ 2147483647 w 83"/>
                <a:gd name="T69" fmla="*/ 2147483647 h 22"/>
                <a:gd name="T70" fmla="*/ 2147483647 w 83"/>
                <a:gd name="T71" fmla="*/ 2147483647 h 22"/>
                <a:gd name="T72" fmla="*/ 2147483647 w 83"/>
                <a:gd name="T73" fmla="*/ 2147483647 h 22"/>
                <a:gd name="T74" fmla="*/ 2147483647 w 83"/>
                <a:gd name="T75" fmla="*/ 2147483647 h 22"/>
                <a:gd name="T76" fmla="*/ 2147483647 w 83"/>
                <a:gd name="T77" fmla="*/ 2147483647 h 22"/>
                <a:gd name="T78" fmla="*/ 2147483647 w 83"/>
                <a:gd name="T79" fmla="*/ 2147483647 h 22"/>
                <a:gd name="T80" fmla="*/ 2147483647 w 83"/>
                <a:gd name="T81" fmla="*/ 2147483647 h 22"/>
                <a:gd name="T82" fmla="*/ 2147483647 w 83"/>
                <a:gd name="T83" fmla="*/ 2147483647 h 22"/>
                <a:gd name="T84" fmla="*/ 2147483647 w 83"/>
                <a:gd name="T85" fmla="*/ 2147483647 h 22"/>
                <a:gd name="T86" fmla="*/ 2147483647 w 83"/>
                <a:gd name="T87" fmla="*/ 2147483647 h 22"/>
                <a:gd name="T88" fmla="*/ 2147483647 w 83"/>
                <a:gd name="T89" fmla="*/ 2147483647 h 22"/>
                <a:gd name="T90" fmla="*/ 0 w 83"/>
                <a:gd name="T91" fmla="*/ 2147483647 h 22"/>
                <a:gd name="T92" fmla="*/ 2147483647 w 83"/>
                <a:gd name="T93" fmla="*/ 2147483647 h 22"/>
                <a:gd name="T94" fmla="*/ 2147483647 w 83"/>
                <a:gd name="T95" fmla="*/ 2147483647 h 2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3"/>
                <a:gd name="T145" fmla="*/ 0 h 22"/>
                <a:gd name="T146" fmla="*/ 83 w 83"/>
                <a:gd name="T147" fmla="*/ 22 h 2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3" h="22">
                  <a:moveTo>
                    <a:pt x="10" y="15"/>
                  </a:moveTo>
                  <a:lnTo>
                    <a:pt x="12" y="15"/>
                  </a:lnTo>
                  <a:lnTo>
                    <a:pt x="15" y="12"/>
                  </a:lnTo>
                  <a:lnTo>
                    <a:pt x="12" y="12"/>
                  </a:lnTo>
                  <a:lnTo>
                    <a:pt x="17" y="10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2" y="8"/>
                  </a:lnTo>
                  <a:lnTo>
                    <a:pt x="24" y="8"/>
                  </a:lnTo>
                  <a:lnTo>
                    <a:pt x="26" y="8"/>
                  </a:lnTo>
                  <a:lnTo>
                    <a:pt x="24" y="8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26" y="5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1" y="3"/>
                  </a:lnTo>
                  <a:lnTo>
                    <a:pt x="38" y="3"/>
                  </a:lnTo>
                  <a:lnTo>
                    <a:pt x="41" y="0"/>
                  </a:lnTo>
                  <a:lnTo>
                    <a:pt x="48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0" y="5"/>
                  </a:lnTo>
                  <a:lnTo>
                    <a:pt x="48" y="5"/>
                  </a:lnTo>
                  <a:lnTo>
                    <a:pt x="48" y="8"/>
                  </a:lnTo>
                  <a:lnTo>
                    <a:pt x="52" y="5"/>
                  </a:lnTo>
                  <a:lnTo>
                    <a:pt x="55" y="5"/>
                  </a:lnTo>
                  <a:lnTo>
                    <a:pt x="57" y="5"/>
                  </a:lnTo>
                  <a:lnTo>
                    <a:pt x="59" y="5"/>
                  </a:lnTo>
                  <a:lnTo>
                    <a:pt x="62" y="5"/>
                  </a:lnTo>
                  <a:lnTo>
                    <a:pt x="64" y="5"/>
                  </a:lnTo>
                  <a:lnTo>
                    <a:pt x="64" y="8"/>
                  </a:lnTo>
                  <a:lnTo>
                    <a:pt x="67" y="8"/>
                  </a:lnTo>
                  <a:lnTo>
                    <a:pt x="69" y="8"/>
                  </a:lnTo>
                  <a:lnTo>
                    <a:pt x="71" y="8"/>
                  </a:lnTo>
                  <a:lnTo>
                    <a:pt x="74" y="10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3" y="15"/>
                  </a:lnTo>
                  <a:lnTo>
                    <a:pt x="78" y="17"/>
                  </a:lnTo>
                  <a:lnTo>
                    <a:pt x="76" y="17"/>
                  </a:lnTo>
                  <a:lnTo>
                    <a:pt x="74" y="17"/>
                  </a:lnTo>
                  <a:lnTo>
                    <a:pt x="69" y="17"/>
                  </a:lnTo>
                  <a:lnTo>
                    <a:pt x="59" y="17"/>
                  </a:lnTo>
                  <a:lnTo>
                    <a:pt x="57" y="17"/>
                  </a:lnTo>
                  <a:lnTo>
                    <a:pt x="55" y="17"/>
                  </a:lnTo>
                  <a:lnTo>
                    <a:pt x="50" y="17"/>
                  </a:lnTo>
                  <a:lnTo>
                    <a:pt x="48" y="19"/>
                  </a:lnTo>
                  <a:lnTo>
                    <a:pt x="43" y="17"/>
                  </a:lnTo>
                  <a:lnTo>
                    <a:pt x="38" y="17"/>
                  </a:lnTo>
                  <a:lnTo>
                    <a:pt x="36" y="17"/>
                  </a:lnTo>
                  <a:lnTo>
                    <a:pt x="33" y="17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2" y="19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0" y="22"/>
                  </a:lnTo>
                  <a:lnTo>
                    <a:pt x="3" y="22"/>
                  </a:lnTo>
                  <a:lnTo>
                    <a:pt x="5" y="19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10" y="1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95" name="Freeform 1122"/>
            <p:cNvSpPr>
              <a:spLocks/>
            </p:cNvSpPr>
            <p:nvPr/>
          </p:nvSpPr>
          <p:spPr bwMode="auto">
            <a:xfrm>
              <a:off x="4907" y="1222"/>
              <a:ext cx="11" cy="6"/>
            </a:xfrm>
            <a:custGeom>
              <a:avLst/>
              <a:gdLst>
                <a:gd name="T0" fmla="*/ 2147483647 w 9"/>
                <a:gd name="T1" fmla="*/ 2147483647 h 5"/>
                <a:gd name="T2" fmla="*/ 2147483647 w 9"/>
                <a:gd name="T3" fmla="*/ 2147483647 h 5"/>
                <a:gd name="T4" fmla="*/ 2147483647 w 9"/>
                <a:gd name="T5" fmla="*/ 2147483647 h 5"/>
                <a:gd name="T6" fmla="*/ 2147483647 w 9"/>
                <a:gd name="T7" fmla="*/ 2147483647 h 5"/>
                <a:gd name="T8" fmla="*/ 2147483647 w 9"/>
                <a:gd name="T9" fmla="*/ 2147483647 h 5"/>
                <a:gd name="T10" fmla="*/ 2147483647 w 9"/>
                <a:gd name="T11" fmla="*/ 2147483647 h 5"/>
                <a:gd name="T12" fmla="*/ 2147483647 w 9"/>
                <a:gd name="T13" fmla="*/ 2147483647 h 5"/>
                <a:gd name="T14" fmla="*/ 2147483647 w 9"/>
                <a:gd name="T15" fmla="*/ 2147483647 h 5"/>
                <a:gd name="T16" fmla="*/ 2147483647 w 9"/>
                <a:gd name="T17" fmla="*/ 2147483647 h 5"/>
                <a:gd name="T18" fmla="*/ 0 w 9"/>
                <a:gd name="T19" fmla="*/ 0 h 5"/>
                <a:gd name="T20" fmla="*/ 0 w 9"/>
                <a:gd name="T21" fmla="*/ 0 h 5"/>
                <a:gd name="T22" fmla="*/ 0 w 9"/>
                <a:gd name="T23" fmla="*/ 0 h 5"/>
                <a:gd name="T24" fmla="*/ 2147483647 w 9"/>
                <a:gd name="T25" fmla="*/ 0 h 5"/>
                <a:gd name="T26" fmla="*/ 2147483647 w 9"/>
                <a:gd name="T27" fmla="*/ 2147483647 h 5"/>
                <a:gd name="T28" fmla="*/ 2147483647 w 9"/>
                <a:gd name="T29" fmla="*/ 2147483647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5"/>
                <a:gd name="T47" fmla="*/ 9 w 9"/>
                <a:gd name="T48" fmla="*/ 5 h 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5">
                  <a:moveTo>
                    <a:pt x="7" y="3"/>
                  </a:moveTo>
                  <a:lnTo>
                    <a:pt x="7" y="3"/>
                  </a:lnTo>
                  <a:lnTo>
                    <a:pt x="9" y="3"/>
                  </a:lnTo>
                  <a:lnTo>
                    <a:pt x="9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96" name="Freeform 1123"/>
            <p:cNvSpPr>
              <a:spLocks/>
            </p:cNvSpPr>
            <p:nvPr/>
          </p:nvSpPr>
          <p:spPr bwMode="auto">
            <a:xfrm>
              <a:off x="4907" y="1222"/>
              <a:ext cx="11" cy="6"/>
            </a:xfrm>
            <a:custGeom>
              <a:avLst/>
              <a:gdLst>
                <a:gd name="T0" fmla="*/ 2147483647 w 9"/>
                <a:gd name="T1" fmla="*/ 2147483647 h 5"/>
                <a:gd name="T2" fmla="*/ 2147483647 w 9"/>
                <a:gd name="T3" fmla="*/ 2147483647 h 5"/>
                <a:gd name="T4" fmla="*/ 2147483647 w 9"/>
                <a:gd name="T5" fmla="*/ 2147483647 h 5"/>
                <a:gd name="T6" fmla="*/ 2147483647 w 9"/>
                <a:gd name="T7" fmla="*/ 2147483647 h 5"/>
                <a:gd name="T8" fmla="*/ 2147483647 w 9"/>
                <a:gd name="T9" fmla="*/ 2147483647 h 5"/>
                <a:gd name="T10" fmla="*/ 2147483647 w 9"/>
                <a:gd name="T11" fmla="*/ 2147483647 h 5"/>
                <a:gd name="T12" fmla="*/ 2147483647 w 9"/>
                <a:gd name="T13" fmla="*/ 2147483647 h 5"/>
                <a:gd name="T14" fmla="*/ 2147483647 w 9"/>
                <a:gd name="T15" fmla="*/ 2147483647 h 5"/>
                <a:gd name="T16" fmla="*/ 2147483647 w 9"/>
                <a:gd name="T17" fmla="*/ 2147483647 h 5"/>
                <a:gd name="T18" fmla="*/ 0 w 9"/>
                <a:gd name="T19" fmla="*/ 0 h 5"/>
                <a:gd name="T20" fmla="*/ 0 w 9"/>
                <a:gd name="T21" fmla="*/ 0 h 5"/>
                <a:gd name="T22" fmla="*/ 0 w 9"/>
                <a:gd name="T23" fmla="*/ 0 h 5"/>
                <a:gd name="T24" fmla="*/ 2147483647 w 9"/>
                <a:gd name="T25" fmla="*/ 0 h 5"/>
                <a:gd name="T26" fmla="*/ 2147483647 w 9"/>
                <a:gd name="T27" fmla="*/ 2147483647 h 5"/>
                <a:gd name="T28" fmla="*/ 2147483647 w 9"/>
                <a:gd name="T29" fmla="*/ 2147483647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5"/>
                <a:gd name="T47" fmla="*/ 9 w 9"/>
                <a:gd name="T48" fmla="*/ 5 h 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5">
                  <a:moveTo>
                    <a:pt x="7" y="3"/>
                  </a:moveTo>
                  <a:lnTo>
                    <a:pt x="7" y="3"/>
                  </a:lnTo>
                  <a:lnTo>
                    <a:pt x="9" y="3"/>
                  </a:lnTo>
                  <a:lnTo>
                    <a:pt x="9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97" name="Freeform 1124"/>
            <p:cNvSpPr>
              <a:spLocks/>
            </p:cNvSpPr>
            <p:nvPr/>
          </p:nvSpPr>
          <p:spPr bwMode="auto">
            <a:xfrm>
              <a:off x="4907" y="1198"/>
              <a:ext cx="9" cy="6"/>
            </a:xfrm>
            <a:custGeom>
              <a:avLst/>
              <a:gdLst>
                <a:gd name="T0" fmla="*/ 2147483647 w 7"/>
                <a:gd name="T1" fmla="*/ 2147483647 h 5"/>
                <a:gd name="T2" fmla="*/ 2147483647 w 7"/>
                <a:gd name="T3" fmla="*/ 2147483647 h 5"/>
                <a:gd name="T4" fmla="*/ 2147483647 w 7"/>
                <a:gd name="T5" fmla="*/ 2147483647 h 5"/>
                <a:gd name="T6" fmla="*/ 2147483647 w 7"/>
                <a:gd name="T7" fmla="*/ 2147483647 h 5"/>
                <a:gd name="T8" fmla="*/ 2147483647 w 7"/>
                <a:gd name="T9" fmla="*/ 2147483647 h 5"/>
                <a:gd name="T10" fmla="*/ 0 w 7"/>
                <a:gd name="T11" fmla="*/ 2147483647 h 5"/>
                <a:gd name="T12" fmla="*/ 0 w 7"/>
                <a:gd name="T13" fmla="*/ 2147483647 h 5"/>
                <a:gd name="T14" fmla="*/ 0 w 7"/>
                <a:gd name="T15" fmla="*/ 2147483647 h 5"/>
                <a:gd name="T16" fmla="*/ 0 w 7"/>
                <a:gd name="T17" fmla="*/ 2147483647 h 5"/>
                <a:gd name="T18" fmla="*/ 0 w 7"/>
                <a:gd name="T19" fmla="*/ 2147483647 h 5"/>
                <a:gd name="T20" fmla="*/ 0 w 7"/>
                <a:gd name="T21" fmla="*/ 2147483647 h 5"/>
                <a:gd name="T22" fmla="*/ 0 w 7"/>
                <a:gd name="T23" fmla="*/ 2147483647 h 5"/>
                <a:gd name="T24" fmla="*/ 0 w 7"/>
                <a:gd name="T25" fmla="*/ 0 h 5"/>
                <a:gd name="T26" fmla="*/ 0 w 7"/>
                <a:gd name="T27" fmla="*/ 0 h 5"/>
                <a:gd name="T28" fmla="*/ 0 w 7"/>
                <a:gd name="T29" fmla="*/ 0 h 5"/>
                <a:gd name="T30" fmla="*/ 2147483647 w 7"/>
                <a:gd name="T31" fmla="*/ 0 h 5"/>
                <a:gd name="T32" fmla="*/ 2147483647 w 7"/>
                <a:gd name="T33" fmla="*/ 2147483647 h 5"/>
                <a:gd name="T34" fmla="*/ 2147483647 w 7"/>
                <a:gd name="T35" fmla="*/ 2147483647 h 5"/>
                <a:gd name="T36" fmla="*/ 2147483647 w 7"/>
                <a:gd name="T37" fmla="*/ 2147483647 h 5"/>
                <a:gd name="T38" fmla="*/ 2147483647 w 7"/>
                <a:gd name="T39" fmla="*/ 2147483647 h 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"/>
                <a:gd name="T61" fmla="*/ 0 h 5"/>
                <a:gd name="T62" fmla="*/ 7 w 7"/>
                <a:gd name="T63" fmla="*/ 5 h 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" h="5">
                  <a:moveTo>
                    <a:pt x="4" y="2"/>
                  </a:moveTo>
                  <a:lnTo>
                    <a:pt x="4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98" name="Freeform 1125"/>
            <p:cNvSpPr>
              <a:spLocks/>
            </p:cNvSpPr>
            <p:nvPr/>
          </p:nvSpPr>
          <p:spPr bwMode="auto">
            <a:xfrm>
              <a:off x="4907" y="1198"/>
              <a:ext cx="9" cy="6"/>
            </a:xfrm>
            <a:custGeom>
              <a:avLst/>
              <a:gdLst>
                <a:gd name="T0" fmla="*/ 2147483647 w 7"/>
                <a:gd name="T1" fmla="*/ 2147483647 h 5"/>
                <a:gd name="T2" fmla="*/ 2147483647 w 7"/>
                <a:gd name="T3" fmla="*/ 2147483647 h 5"/>
                <a:gd name="T4" fmla="*/ 2147483647 w 7"/>
                <a:gd name="T5" fmla="*/ 2147483647 h 5"/>
                <a:gd name="T6" fmla="*/ 2147483647 w 7"/>
                <a:gd name="T7" fmla="*/ 2147483647 h 5"/>
                <a:gd name="T8" fmla="*/ 2147483647 w 7"/>
                <a:gd name="T9" fmla="*/ 2147483647 h 5"/>
                <a:gd name="T10" fmla="*/ 0 w 7"/>
                <a:gd name="T11" fmla="*/ 2147483647 h 5"/>
                <a:gd name="T12" fmla="*/ 0 w 7"/>
                <a:gd name="T13" fmla="*/ 2147483647 h 5"/>
                <a:gd name="T14" fmla="*/ 0 w 7"/>
                <a:gd name="T15" fmla="*/ 2147483647 h 5"/>
                <a:gd name="T16" fmla="*/ 0 w 7"/>
                <a:gd name="T17" fmla="*/ 2147483647 h 5"/>
                <a:gd name="T18" fmla="*/ 0 w 7"/>
                <a:gd name="T19" fmla="*/ 2147483647 h 5"/>
                <a:gd name="T20" fmla="*/ 0 w 7"/>
                <a:gd name="T21" fmla="*/ 2147483647 h 5"/>
                <a:gd name="T22" fmla="*/ 0 w 7"/>
                <a:gd name="T23" fmla="*/ 2147483647 h 5"/>
                <a:gd name="T24" fmla="*/ 0 w 7"/>
                <a:gd name="T25" fmla="*/ 0 h 5"/>
                <a:gd name="T26" fmla="*/ 0 w 7"/>
                <a:gd name="T27" fmla="*/ 0 h 5"/>
                <a:gd name="T28" fmla="*/ 0 w 7"/>
                <a:gd name="T29" fmla="*/ 0 h 5"/>
                <a:gd name="T30" fmla="*/ 2147483647 w 7"/>
                <a:gd name="T31" fmla="*/ 0 h 5"/>
                <a:gd name="T32" fmla="*/ 2147483647 w 7"/>
                <a:gd name="T33" fmla="*/ 2147483647 h 5"/>
                <a:gd name="T34" fmla="*/ 2147483647 w 7"/>
                <a:gd name="T35" fmla="*/ 2147483647 h 5"/>
                <a:gd name="T36" fmla="*/ 2147483647 w 7"/>
                <a:gd name="T37" fmla="*/ 2147483647 h 5"/>
                <a:gd name="T38" fmla="*/ 2147483647 w 7"/>
                <a:gd name="T39" fmla="*/ 2147483647 h 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"/>
                <a:gd name="T61" fmla="*/ 0 h 5"/>
                <a:gd name="T62" fmla="*/ 7 w 7"/>
                <a:gd name="T63" fmla="*/ 5 h 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" h="5">
                  <a:moveTo>
                    <a:pt x="4" y="2"/>
                  </a:moveTo>
                  <a:lnTo>
                    <a:pt x="4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4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299" name="Freeform 1126"/>
            <p:cNvSpPr>
              <a:spLocks/>
            </p:cNvSpPr>
            <p:nvPr/>
          </p:nvSpPr>
          <p:spPr bwMode="auto">
            <a:xfrm>
              <a:off x="4925" y="1194"/>
              <a:ext cx="103" cy="19"/>
            </a:xfrm>
            <a:custGeom>
              <a:avLst/>
              <a:gdLst>
                <a:gd name="T0" fmla="*/ 2147483647 w 88"/>
                <a:gd name="T1" fmla="*/ 2147482274 h 19"/>
                <a:gd name="T2" fmla="*/ 2147483647 w 88"/>
                <a:gd name="T3" fmla="*/ 2147482274 h 19"/>
                <a:gd name="T4" fmla="*/ 2147483647 w 88"/>
                <a:gd name="T5" fmla="*/ 2147482274 h 19"/>
                <a:gd name="T6" fmla="*/ 2147483647 w 88"/>
                <a:gd name="T7" fmla="*/ 2147482274 h 19"/>
                <a:gd name="T8" fmla="*/ 2147483647 w 88"/>
                <a:gd name="T9" fmla="*/ 2147482274 h 19"/>
                <a:gd name="T10" fmla="*/ 2147483647 w 88"/>
                <a:gd name="T11" fmla="*/ 2147482274 h 19"/>
                <a:gd name="T12" fmla="*/ 2147483647 w 88"/>
                <a:gd name="T13" fmla="*/ 2147482274 h 19"/>
                <a:gd name="T14" fmla="*/ 2147483647 w 88"/>
                <a:gd name="T15" fmla="*/ 2147482274 h 19"/>
                <a:gd name="T16" fmla="*/ 2147483647 w 88"/>
                <a:gd name="T17" fmla="*/ 2147482274 h 19"/>
                <a:gd name="T18" fmla="*/ 2147483647 w 88"/>
                <a:gd name="T19" fmla="*/ 2147482274 h 19"/>
                <a:gd name="T20" fmla="*/ 2147483647 w 88"/>
                <a:gd name="T21" fmla="*/ 0 h 19"/>
                <a:gd name="T22" fmla="*/ 2147483647 w 88"/>
                <a:gd name="T23" fmla="*/ 2147482274 h 19"/>
                <a:gd name="T24" fmla="*/ 2147483647 w 88"/>
                <a:gd name="T25" fmla="*/ 2147482274 h 19"/>
                <a:gd name="T26" fmla="*/ 2147483647 w 88"/>
                <a:gd name="T27" fmla="*/ 2147482274 h 19"/>
                <a:gd name="T28" fmla="*/ 2147483647 w 88"/>
                <a:gd name="T29" fmla="*/ 2147482274 h 19"/>
                <a:gd name="T30" fmla="*/ 2147483647 w 88"/>
                <a:gd name="T31" fmla="*/ 2147482274 h 19"/>
                <a:gd name="T32" fmla="*/ 2147483647 w 88"/>
                <a:gd name="T33" fmla="*/ 2147482274 h 19"/>
                <a:gd name="T34" fmla="*/ 2147483647 w 88"/>
                <a:gd name="T35" fmla="*/ 2147482274 h 19"/>
                <a:gd name="T36" fmla="*/ 2147483647 w 88"/>
                <a:gd name="T37" fmla="*/ 2147482274 h 19"/>
                <a:gd name="T38" fmla="*/ 2147483647 w 88"/>
                <a:gd name="T39" fmla="*/ 2147482274 h 19"/>
                <a:gd name="T40" fmla="*/ 2147483647 w 88"/>
                <a:gd name="T41" fmla="*/ 2147482274 h 19"/>
                <a:gd name="T42" fmla="*/ 2147483647 w 88"/>
                <a:gd name="T43" fmla="*/ 2147482274 h 19"/>
                <a:gd name="T44" fmla="*/ 2147483647 w 88"/>
                <a:gd name="T45" fmla="*/ 2147482274 h 19"/>
                <a:gd name="T46" fmla="*/ 2147483647 w 88"/>
                <a:gd name="T47" fmla="*/ 2147482274 h 19"/>
                <a:gd name="T48" fmla="*/ 2147483647 w 88"/>
                <a:gd name="T49" fmla="*/ 2147482274 h 19"/>
                <a:gd name="T50" fmla="*/ 2147483647 w 88"/>
                <a:gd name="T51" fmla="*/ 2147482274 h 19"/>
                <a:gd name="T52" fmla="*/ 2147483647 w 88"/>
                <a:gd name="T53" fmla="*/ 2147482274 h 19"/>
                <a:gd name="T54" fmla="*/ 2147483647 w 88"/>
                <a:gd name="T55" fmla="*/ 2147482274 h 19"/>
                <a:gd name="T56" fmla="*/ 2147483647 w 88"/>
                <a:gd name="T57" fmla="*/ 2147482274 h 19"/>
                <a:gd name="T58" fmla="*/ 2147483647 w 88"/>
                <a:gd name="T59" fmla="*/ 2147482274 h 19"/>
                <a:gd name="T60" fmla="*/ 2147483647 w 88"/>
                <a:gd name="T61" fmla="*/ 2147482274 h 19"/>
                <a:gd name="T62" fmla="*/ 2147483647 w 88"/>
                <a:gd name="T63" fmla="*/ 2147482274 h 19"/>
                <a:gd name="T64" fmla="*/ 2147483647 w 88"/>
                <a:gd name="T65" fmla="*/ 2147482274 h 19"/>
                <a:gd name="T66" fmla="*/ 2147483647 w 88"/>
                <a:gd name="T67" fmla="*/ 2147482274 h 19"/>
                <a:gd name="T68" fmla="*/ 2147483647 w 88"/>
                <a:gd name="T69" fmla="*/ 2147482274 h 19"/>
                <a:gd name="T70" fmla="*/ 2147483647 w 88"/>
                <a:gd name="T71" fmla="*/ 2147482274 h 19"/>
                <a:gd name="T72" fmla="*/ 2147483647 w 88"/>
                <a:gd name="T73" fmla="*/ 2147482274 h 19"/>
                <a:gd name="T74" fmla="*/ 2147483647 w 88"/>
                <a:gd name="T75" fmla="*/ 2147482274 h 19"/>
                <a:gd name="T76" fmla="*/ 2147483647 w 88"/>
                <a:gd name="T77" fmla="*/ 2147482274 h 19"/>
                <a:gd name="T78" fmla="*/ 0 w 88"/>
                <a:gd name="T79" fmla="*/ 2147482274 h 19"/>
                <a:gd name="T80" fmla="*/ 2147483647 w 88"/>
                <a:gd name="T81" fmla="*/ 2147482274 h 19"/>
                <a:gd name="T82" fmla="*/ 2147483647 w 88"/>
                <a:gd name="T83" fmla="*/ 2147482274 h 19"/>
                <a:gd name="T84" fmla="*/ 2147483647 w 88"/>
                <a:gd name="T85" fmla="*/ 2147482274 h 19"/>
                <a:gd name="T86" fmla="*/ 2147483647 w 88"/>
                <a:gd name="T87" fmla="*/ 2147482274 h 19"/>
                <a:gd name="T88" fmla="*/ 2147483647 w 88"/>
                <a:gd name="T89" fmla="*/ 2147482274 h 19"/>
                <a:gd name="T90" fmla="*/ 2147483647 w 88"/>
                <a:gd name="T91" fmla="*/ 2147482274 h 19"/>
                <a:gd name="T92" fmla="*/ 2147483647 w 88"/>
                <a:gd name="T93" fmla="*/ 2147482274 h 19"/>
                <a:gd name="T94" fmla="*/ 2147483647 w 88"/>
                <a:gd name="T95" fmla="*/ 2147482274 h 19"/>
                <a:gd name="T96" fmla="*/ 2147483647 w 88"/>
                <a:gd name="T97" fmla="*/ 2147482274 h 19"/>
                <a:gd name="T98" fmla="*/ 2147483647 w 88"/>
                <a:gd name="T99" fmla="*/ 2147482274 h 19"/>
                <a:gd name="T100" fmla="*/ 2147483647 w 88"/>
                <a:gd name="T101" fmla="*/ 2147482274 h 19"/>
                <a:gd name="T102" fmla="*/ 2147483647 w 88"/>
                <a:gd name="T103" fmla="*/ 2147482274 h 19"/>
                <a:gd name="T104" fmla="*/ 2147483647 w 88"/>
                <a:gd name="T105" fmla="*/ 2147482274 h 19"/>
                <a:gd name="T106" fmla="*/ 2147483647 w 88"/>
                <a:gd name="T107" fmla="*/ 2147482274 h 19"/>
                <a:gd name="T108" fmla="*/ 2147483647 w 88"/>
                <a:gd name="T109" fmla="*/ 0 h 19"/>
                <a:gd name="T110" fmla="*/ 2147483647 w 88"/>
                <a:gd name="T111" fmla="*/ 0 h 19"/>
                <a:gd name="T112" fmla="*/ 2147483647 w 88"/>
                <a:gd name="T113" fmla="*/ 0 h 19"/>
                <a:gd name="T114" fmla="*/ 2147483647 w 88"/>
                <a:gd name="T115" fmla="*/ 2147482274 h 19"/>
                <a:gd name="T116" fmla="*/ 2147483647 w 88"/>
                <a:gd name="T117" fmla="*/ 2147482274 h 19"/>
                <a:gd name="T118" fmla="*/ 2147483647 w 88"/>
                <a:gd name="T119" fmla="*/ 2147482274 h 19"/>
                <a:gd name="T120" fmla="*/ 2147483647 w 88"/>
                <a:gd name="T121" fmla="*/ 2147482274 h 1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8"/>
                <a:gd name="T184" fmla="*/ 0 h 19"/>
                <a:gd name="T185" fmla="*/ 88 w 88"/>
                <a:gd name="T186" fmla="*/ 19 h 1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8" h="19">
                  <a:moveTo>
                    <a:pt x="43" y="5"/>
                  </a:moveTo>
                  <a:lnTo>
                    <a:pt x="43" y="5"/>
                  </a:lnTo>
                  <a:lnTo>
                    <a:pt x="45" y="5"/>
                  </a:lnTo>
                  <a:lnTo>
                    <a:pt x="47" y="5"/>
                  </a:lnTo>
                  <a:lnTo>
                    <a:pt x="47" y="7"/>
                  </a:lnTo>
                  <a:lnTo>
                    <a:pt x="50" y="7"/>
                  </a:lnTo>
                  <a:lnTo>
                    <a:pt x="52" y="7"/>
                  </a:lnTo>
                  <a:lnTo>
                    <a:pt x="55" y="7"/>
                  </a:lnTo>
                  <a:lnTo>
                    <a:pt x="55" y="5"/>
                  </a:lnTo>
                  <a:lnTo>
                    <a:pt x="57" y="5"/>
                  </a:lnTo>
                  <a:lnTo>
                    <a:pt x="55" y="5"/>
                  </a:lnTo>
                  <a:lnTo>
                    <a:pt x="55" y="3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4" y="3"/>
                  </a:lnTo>
                  <a:lnTo>
                    <a:pt x="69" y="5"/>
                  </a:lnTo>
                  <a:lnTo>
                    <a:pt x="71" y="5"/>
                  </a:lnTo>
                  <a:lnTo>
                    <a:pt x="73" y="5"/>
                  </a:lnTo>
                  <a:lnTo>
                    <a:pt x="76" y="5"/>
                  </a:lnTo>
                  <a:lnTo>
                    <a:pt x="76" y="7"/>
                  </a:lnTo>
                  <a:lnTo>
                    <a:pt x="73" y="10"/>
                  </a:lnTo>
                  <a:lnTo>
                    <a:pt x="71" y="10"/>
                  </a:lnTo>
                  <a:lnTo>
                    <a:pt x="73" y="12"/>
                  </a:lnTo>
                  <a:lnTo>
                    <a:pt x="76" y="15"/>
                  </a:lnTo>
                  <a:lnTo>
                    <a:pt x="78" y="15"/>
                  </a:lnTo>
                  <a:lnTo>
                    <a:pt x="83" y="15"/>
                  </a:lnTo>
                  <a:lnTo>
                    <a:pt x="88" y="17"/>
                  </a:lnTo>
                  <a:lnTo>
                    <a:pt x="83" y="17"/>
                  </a:lnTo>
                  <a:lnTo>
                    <a:pt x="78" y="17"/>
                  </a:lnTo>
                  <a:lnTo>
                    <a:pt x="76" y="17"/>
                  </a:lnTo>
                  <a:lnTo>
                    <a:pt x="73" y="17"/>
                  </a:lnTo>
                  <a:lnTo>
                    <a:pt x="69" y="17"/>
                  </a:lnTo>
                  <a:lnTo>
                    <a:pt x="71" y="15"/>
                  </a:lnTo>
                  <a:lnTo>
                    <a:pt x="69" y="15"/>
                  </a:lnTo>
                  <a:lnTo>
                    <a:pt x="64" y="17"/>
                  </a:lnTo>
                  <a:lnTo>
                    <a:pt x="57" y="17"/>
                  </a:lnTo>
                  <a:lnTo>
                    <a:pt x="55" y="17"/>
                  </a:lnTo>
                  <a:lnTo>
                    <a:pt x="52" y="17"/>
                  </a:lnTo>
                  <a:lnTo>
                    <a:pt x="45" y="19"/>
                  </a:lnTo>
                  <a:lnTo>
                    <a:pt x="43" y="19"/>
                  </a:lnTo>
                  <a:lnTo>
                    <a:pt x="40" y="17"/>
                  </a:lnTo>
                  <a:lnTo>
                    <a:pt x="43" y="17"/>
                  </a:lnTo>
                  <a:lnTo>
                    <a:pt x="40" y="17"/>
                  </a:lnTo>
                  <a:lnTo>
                    <a:pt x="38" y="15"/>
                  </a:lnTo>
                  <a:lnTo>
                    <a:pt x="36" y="15"/>
                  </a:lnTo>
                  <a:lnTo>
                    <a:pt x="36" y="17"/>
                  </a:lnTo>
                  <a:lnTo>
                    <a:pt x="38" y="17"/>
                  </a:lnTo>
                  <a:lnTo>
                    <a:pt x="36" y="17"/>
                  </a:lnTo>
                  <a:lnTo>
                    <a:pt x="36" y="19"/>
                  </a:lnTo>
                  <a:lnTo>
                    <a:pt x="33" y="19"/>
                  </a:lnTo>
                  <a:lnTo>
                    <a:pt x="31" y="19"/>
                  </a:lnTo>
                  <a:lnTo>
                    <a:pt x="26" y="19"/>
                  </a:lnTo>
                  <a:lnTo>
                    <a:pt x="21" y="19"/>
                  </a:lnTo>
                  <a:lnTo>
                    <a:pt x="17" y="17"/>
                  </a:lnTo>
                  <a:lnTo>
                    <a:pt x="14" y="17"/>
                  </a:lnTo>
                  <a:lnTo>
                    <a:pt x="12" y="15"/>
                  </a:lnTo>
                  <a:lnTo>
                    <a:pt x="10" y="15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3" y="10"/>
                  </a:lnTo>
                  <a:lnTo>
                    <a:pt x="5" y="12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5" y="7"/>
                  </a:lnTo>
                  <a:lnTo>
                    <a:pt x="5" y="5"/>
                  </a:lnTo>
                  <a:lnTo>
                    <a:pt x="10" y="5"/>
                  </a:lnTo>
                  <a:lnTo>
                    <a:pt x="7" y="5"/>
                  </a:lnTo>
                  <a:lnTo>
                    <a:pt x="5" y="3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6" y="3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0" y="5"/>
                  </a:lnTo>
                  <a:lnTo>
                    <a:pt x="43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00" name="Freeform 1127"/>
            <p:cNvSpPr>
              <a:spLocks/>
            </p:cNvSpPr>
            <p:nvPr/>
          </p:nvSpPr>
          <p:spPr bwMode="auto">
            <a:xfrm>
              <a:off x="4925" y="1194"/>
              <a:ext cx="103" cy="19"/>
            </a:xfrm>
            <a:custGeom>
              <a:avLst/>
              <a:gdLst>
                <a:gd name="T0" fmla="*/ 2147483647 w 88"/>
                <a:gd name="T1" fmla="*/ 2147482274 h 19"/>
                <a:gd name="T2" fmla="*/ 2147483647 w 88"/>
                <a:gd name="T3" fmla="*/ 2147482274 h 19"/>
                <a:gd name="T4" fmla="*/ 2147483647 w 88"/>
                <a:gd name="T5" fmla="*/ 2147482274 h 19"/>
                <a:gd name="T6" fmla="*/ 2147483647 w 88"/>
                <a:gd name="T7" fmla="*/ 2147482274 h 19"/>
                <a:gd name="T8" fmla="*/ 2147483647 w 88"/>
                <a:gd name="T9" fmla="*/ 2147482274 h 19"/>
                <a:gd name="T10" fmla="*/ 2147483647 w 88"/>
                <a:gd name="T11" fmla="*/ 2147482274 h 19"/>
                <a:gd name="T12" fmla="*/ 2147483647 w 88"/>
                <a:gd name="T13" fmla="*/ 2147482274 h 19"/>
                <a:gd name="T14" fmla="*/ 2147483647 w 88"/>
                <a:gd name="T15" fmla="*/ 2147482274 h 19"/>
                <a:gd name="T16" fmla="*/ 2147483647 w 88"/>
                <a:gd name="T17" fmla="*/ 2147482274 h 19"/>
                <a:gd name="T18" fmla="*/ 2147483647 w 88"/>
                <a:gd name="T19" fmla="*/ 2147482274 h 19"/>
                <a:gd name="T20" fmla="*/ 2147483647 w 88"/>
                <a:gd name="T21" fmla="*/ 0 h 19"/>
                <a:gd name="T22" fmla="*/ 2147483647 w 88"/>
                <a:gd name="T23" fmla="*/ 2147482274 h 19"/>
                <a:gd name="T24" fmla="*/ 2147483647 w 88"/>
                <a:gd name="T25" fmla="*/ 2147482274 h 19"/>
                <a:gd name="T26" fmla="*/ 2147483647 w 88"/>
                <a:gd name="T27" fmla="*/ 2147482274 h 19"/>
                <a:gd name="T28" fmla="*/ 2147483647 w 88"/>
                <a:gd name="T29" fmla="*/ 2147482274 h 19"/>
                <a:gd name="T30" fmla="*/ 2147483647 w 88"/>
                <a:gd name="T31" fmla="*/ 2147482274 h 19"/>
                <a:gd name="T32" fmla="*/ 2147483647 w 88"/>
                <a:gd name="T33" fmla="*/ 2147482274 h 19"/>
                <a:gd name="T34" fmla="*/ 2147483647 w 88"/>
                <a:gd name="T35" fmla="*/ 2147482274 h 19"/>
                <a:gd name="T36" fmla="*/ 2147483647 w 88"/>
                <a:gd name="T37" fmla="*/ 2147482274 h 19"/>
                <a:gd name="T38" fmla="*/ 2147483647 w 88"/>
                <a:gd name="T39" fmla="*/ 2147482274 h 19"/>
                <a:gd name="T40" fmla="*/ 2147483647 w 88"/>
                <a:gd name="T41" fmla="*/ 2147482274 h 19"/>
                <a:gd name="T42" fmla="*/ 2147483647 w 88"/>
                <a:gd name="T43" fmla="*/ 2147482274 h 19"/>
                <a:gd name="T44" fmla="*/ 2147483647 w 88"/>
                <a:gd name="T45" fmla="*/ 2147482274 h 19"/>
                <a:gd name="T46" fmla="*/ 2147483647 w 88"/>
                <a:gd name="T47" fmla="*/ 2147482274 h 19"/>
                <a:gd name="T48" fmla="*/ 2147483647 w 88"/>
                <a:gd name="T49" fmla="*/ 2147482274 h 19"/>
                <a:gd name="T50" fmla="*/ 2147483647 w 88"/>
                <a:gd name="T51" fmla="*/ 2147482274 h 19"/>
                <a:gd name="T52" fmla="*/ 2147483647 w 88"/>
                <a:gd name="T53" fmla="*/ 2147482274 h 19"/>
                <a:gd name="T54" fmla="*/ 2147483647 w 88"/>
                <a:gd name="T55" fmla="*/ 2147482274 h 19"/>
                <a:gd name="T56" fmla="*/ 2147483647 w 88"/>
                <a:gd name="T57" fmla="*/ 2147482274 h 19"/>
                <a:gd name="T58" fmla="*/ 2147483647 w 88"/>
                <a:gd name="T59" fmla="*/ 2147482274 h 19"/>
                <a:gd name="T60" fmla="*/ 2147483647 w 88"/>
                <a:gd name="T61" fmla="*/ 2147482274 h 19"/>
                <a:gd name="T62" fmla="*/ 2147483647 w 88"/>
                <a:gd name="T63" fmla="*/ 2147482274 h 19"/>
                <a:gd name="T64" fmla="*/ 2147483647 w 88"/>
                <a:gd name="T65" fmla="*/ 2147482274 h 19"/>
                <a:gd name="T66" fmla="*/ 2147483647 w 88"/>
                <a:gd name="T67" fmla="*/ 2147482274 h 19"/>
                <a:gd name="T68" fmla="*/ 2147483647 w 88"/>
                <a:gd name="T69" fmla="*/ 2147482274 h 19"/>
                <a:gd name="T70" fmla="*/ 2147483647 w 88"/>
                <a:gd name="T71" fmla="*/ 2147482274 h 19"/>
                <a:gd name="T72" fmla="*/ 2147483647 w 88"/>
                <a:gd name="T73" fmla="*/ 2147482274 h 19"/>
                <a:gd name="T74" fmla="*/ 2147483647 w 88"/>
                <a:gd name="T75" fmla="*/ 2147482274 h 19"/>
                <a:gd name="T76" fmla="*/ 2147483647 w 88"/>
                <a:gd name="T77" fmla="*/ 2147482274 h 19"/>
                <a:gd name="T78" fmla="*/ 0 w 88"/>
                <a:gd name="T79" fmla="*/ 2147482274 h 19"/>
                <a:gd name="T80" fmla="*/ 2147483647 w 88"/>
                <a:gd name="T81" fmla="*/ 2147482274 h 19"/>
                <a:gd name="T82" fmla="*/ 2147483647 w 88"/>
                <a:gd name="T83" fmla="*/ 2147482274 h 19"/>
                <a:gd name="T84" fmla="*/ 2147483647 w 88"/>
                <a:gd name="T85" fmla="*/ 2147482274 h 19"/>
                <a:gd name="T86" fmla="*/ 2147483647 w 88"/>
                <a:gd name="T87" fmla="*/ 2147482274 h 19"/>
                <a:gd name="T88" fmla="*/ 2147483647 w 88"/>
                <a:gd name="T89" fmla="*/ 2147482274 h 19"/>
                <a:gd name="T90" fmla="*/ 2147483647 w 88"/>
                <a:gd name="T91" fmla="*/ 2147482274 h 19"/>
                <a:gd name="T92" fmla="*/ 2147483647 w 88"/>
                <a:gd name="T93" fmla="*/ 2147482274 h 19"/>
                <a:gd name="T94" fmla="*/ 2147483647 w 88"/>
                <a:gd name="T95" fmla="*/ 2147482274 h 19"/>
                <a:gd name="T96" fmla="*/ 2147483647 w 88"/>
                <a:gd name="T97" fmla="*/ 2147482274 h 19"/>
                <a:gd name="T98" fmla="*/ 2147483647 w 88"/>
                <a:gd name="T99" fmla="*/ 2147482274 h 19"/>
                <a:gd name="T100" fmla="*/ 2147483647 w 88"/>
                <a:gd name="T101" fmla="*/ 2147482274 h 19"/>
                <a:gd name="T102" fmla="*/ 2147483647 w 88"/>
                <a:gd name="T103" fmla="*/ 2147482274 h 19"/>
                <a:gd name="T104" fmla="*/ 2147483647 w 88"/>
                <a:gd name="T105" fmla="*/ 2147482274 h 19"/>
                <a:gd name="T106" fmla="*/ 2147483647 w 88"/>
                <a:gd name="T107" fmla="*/ 2147482274 h 19"/>
                <a:gd name="T108" fmla="*/ 2147483647 w 88"/>
                <a:gd name="T109" fmla="*/ 0 h 19"/>
                <a:gd name="T110" fmla="*/ 2147483647 w 88"/>
                <a:gd name="T111" fmla="*/ 0 h 19"/>
                <a:gd name="T112" fmla="*/ 2147483647 w 88"/>
                <a:gd name="T113" fmla="*/ 0 h 19"/>
                <a:gd name="T114" fmla="*/ 2147483647 w 88"/>
                <a:gd name="T115" fmla="*/ 2147482274 h 19"/>
                <a:gd name="T116" fmla="*/ 2147483647 w 88"/>
                <a:gd name="T117" fmla="*/ 2147482274 h 19"/>
                <a:gd name="T118" fmla="*/ 2147483647 w 88"/>
                <a:gd name="T119" fmla="*/ 2147482274 h 19"/>
                <a:gd name="T120" fmla="*/ 2147483647 w 88"/>
                <a:gd name="T121" fmla="*/ 2147482274 h 1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8"/>
                <a:gd name="T184" fmla="*/ 0 h 19"/>
                <a:gd name="T185" fmla="*/ 88 w 88"/>
                <a:gd name="T186" fmla="*/ 19 h 1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8" h="19">
                  <a:moveTo>
                    <a:pt x="43" y="5"/>
                  </a:moveTo>
                  <a:lnTo>
                    <a:pt x="43" y="5"/>
                  </a:lnTo>
                  <a:lnTo>
                    <a:pt x="45" y="5"/>
                  </a:lnTo>
                  <a:lnTo>
                    <a:pt x="47" y="5"/>
                  </a:lnTo>
                  <a:lnTo>
                    <a:pt x="47" y="7"/>
                  </a:lnTo>
                  <a:lnTo>
                    <a:pt x="50" y="7"/>
                  </a:lnTo>
                  <a:lnTo>
                    <a:pt x="52" y="7"/>
                  </a:lnTo>
                  <a:lnTo>
                    <a:pt x="55" y="7"/>
                  </a:lnTo>
                  <a:lnTo>
                    <a:pt x="55" y="5"/>
                  </a:lnTo>
                  <a:lnTo>
                    <a:pt x="57" y="5"/>
                  </a:lnTo>
                  <a:lnTo>
                    <a:pt x="55" y="5"/>
                  </a:lnTo>
                  <a:lnTo>
                    <a:pt x="55" y="3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4" y="3"/>
                  </a:lnTo>
                  <a:lnTo>
                    <a:pt x="69" y="5"/>
                  </a:lnTo>
                  <a:lnTo>
                    <a:pt x="71" y="5"/>
                  </a:lnTo>
                  <a:lnTo>
                    <a:pt x="73" y="5"/>
                  </a:lnTo>
                  <a:lnTo>
                    <a:pt x="76" y="5"/>
                  </a:lnTo>
                  <a:lnTo>
                    <a:pt x="76" y="7"/>
                  </a:lnTo>
                  <a:lnTo>
                    <a:pt x="73" y="10"/>
                  </a:lnTo>
                  <a:lnTo>
                    <a:pt x="71" y="10"/>
                  </a:lnTo>
                  <a:lnTo>
                    <a:pt x="73" y="12"/>
                  </a:lnTo>
                  <a:lnTo>
                    <a:pt x="76" y="15"/>
                  </a:lnTo>
                  <a:lnTo>
                    <a:pt x="78" y="15"/>
                  </a:lnTo>
                  <a:lnTo>
                    <a:pt x="83" y="15"/>
                  </a:lnTo>
                  <a:lnTo>
                    <a:pt x="88" y="17"/>
                  </a:lnTo>
                  <a:lnTo>
                    <a:pt x="83" y="17"/>
                  </a:lnTo>
                  <a:lnTo>
                    <a:pt x="78" y="17"/>
                  </a:lnTo>
                  <a:lnTo>
                    <a:pt x="76" y="17"/>
                  </a:lnTo>
                  <a:lnTo>
                    <a:pt x="73" y="17"/>
                  </a:lnTo>
                  <a:lnTo>
                    <a:pt x="69" y="17"/>
                  </a:lnTo>
                  <a:lnTo>
                    <a:pt x="71" y="15"/>
                  </a:lnTo>
                  <a:lnTo>
                    <a:pt x="69" y="15"/>
                  </a:lnTo>
                  <a:lnTo>
                    <a:pt x="64" y="17"/>
                  </a:lnTo>
                  <a:lnTo>
                    <a:pt x="57" y="17"/>
                  </a:lnTo>
                  <a:lnTo>
                    <a:pt x="55" y="17"/>
                  </a:lnTo>
                  <a:lnTo>
                    <a:pt x="52" y="17"/>
                  </a:lnTo>
                  <a:lnTo>
                    <a:pt x="45" y="19"/>
                  </a:lnTo>
                  <a:lnTo>
                    <a:pt x="43" y="19"/>
                  </a:lnTo>
                  <a:lnTo>
                    <a:pt x="40" y="17"/>
                  </a:lnTo>
                  <a:lnTo>
                    <a:pt x="43" y="17"/>
                  </a:lnTo>
                  <a:lnTo>
                    <a:pt x="40" y="17"/>
                  </a:lnTo>
                  <a:lnTo>
                    <a:pt x="38" y="15"/>
                  </a:lnTo>
                  <a:lnTo>
                    <a:pt x="36" y="15"/>
                  </a:lnTo>
                  <a:lnTo>
                    <a:pt x="36" y="17"/>
                  </a:lnTo>
                  <a:lnTo>
                    <a:pt x="38" y="17"/>
                  </a:lnTo>
                  <a:lnTo>
                    <a:pt x="36" y="17"/>
                  </a:lnTo>
                  <a:lnTo>
                    <a:pt x="36" y="19"/>
                  </a:lnTo>
                  <a:lnTo>
                    <a:pt x="33" y="19"/>
                  </a:lnTo>
                  <a:lnTo>
                    <a:pt x="31" y="19"/>
                  </a:lnTo>
                  <a:lnTo>
                    <a:pt x="26" y="19"/>
                  </a:lnTo>
                  <a:lnTo>
                    <a:pt x="21" y="19"/>
                  </a:lnTo>
                  <a:lnTo>
                    <a:pt x="17" y="17"/>
                  </a:lnTo>
                  <a:lnTo>
                    <a:pt x="14" y="17"/>
                  </a:lnTo>
                  <a:lnTo>
                    <a:pt x="12" y="15"/>
                  </a:lnTo>
                  <a:lnTo>
                    <a:pt x="10" y="15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3" y="10"/>
                  </a:lnTo>
                  <a:lnTo>
                    <a:pt x="5" y="12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5" y="7"/>
                  </a:lnTo>
                  <a:lnTo>
                    <a:pt x="5" y="5"/>
                  </a:lnTo>
                  <a:lnTo>
                    <a:pt x="10" y="5"/>
                  </a:lnTo>
                  <a:lnTo>
                    <a:pt x="7" y="5"/>
                  </a:lnTo>
                  <a:lnTo>
                    <a:pt x="5" y="3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6" y="3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0" y="5"/>
                  </a:lnTo>
                  <a:lnTo>
                    <a:pt x="43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01" name="Freeform 1128"/>
            <p:cNvSpPr>
              <a:spLocks/>
            </p:cNvSpPr>
            <p:nvPr/>
          </p:nvSpPr>
          <p:spPr bwMode="auto">
            <a:xfrm>
              <a:off x="4998" y="1194"/>
              <a:ext cx="62" cy="16"/>
            </a:xfrm>
            <a:custGeom>
              <a:avLst/>
              <a:gdLst>
                <a:gd name="T0" fmla="*/ 0 w 54"/>
                <a:gd name="T1" fmla="*/ 0 h 15"/>
                <a:gd name="T2" fmla="*/ 2147483647 w 54"/>
                <a:gd name="T3" fmla="*/ 0 h 15"/>
                <a:gd name="T4" fmla="*/ 2147483647 w 54"/>
                <a:gd name="T5" fmla="*/ 2147483647 h 15"/>
                <a:gd name="T6" fmla="*/ 2147483647 w 54"/>
                <a:gd name="T7" fmla="*/ 2147483647 h 15"/>
                <a:gd name="T8" fmla="*/ 2147483647 w 54"/>
                <a:gd name="T9" fmla="*/ 2147483647 h 15"/>
                <a:gd name="T10" fmla="*/ 2147483647 w 54"/>
                <a:gd name="T11" fmla="*/ 2147483647 h 15"/>
                <a:gd name="T12" fmla="*/ 2147483647 w 54"/>
                <a:gd name="T13" fmla="*/ 2147483647 h 15"/>
                <a:gd name="T14" fmla="*/ 2147483647 w 54"/>
                <a:gd name="T15" fmla="*/ 2147483647 h 15"/>
                <a:gd name="T16" fmla="*/ 2147483647 w 54"/>
                <a:gd name="T17" fmla="*/ 2147483647 h 15"/>
                <a:gd name="T18" fmla="*/ 2147483647 w 54"/>
                <a:gd name="T19" fmla="*/ 2147483647 h 15"/>
                <a:gd name="T20" fmla="*/ 2147483647 w 54"/>
                <a:gd name="T21" fmla="*/ 2147483647 h 15"/>
                <a:gd name="T22" fmla="*/ 2147483647 w 54"/>
                <a:gd name="T23" fmla="*/ 2147483647 h 15"/>
                <a:gd name="T24" fmla="*/ 2147483647 w 54"/>
                <a:gd name="T25" fmla="*/ 2147483647 h 15"/>
                <a:gd name="T26" fmla="*/ 2147483647 w 54"/>
                <a:gd name="T27" fmla="*/ 2147483647 h 15"/>
                <a:gd name="T28" fmla="*/ 2147483647 w 54"/>
                <a:gd name="T29" fmla="*/ 2147483647 h 15"/>
                <a:gd name="T30" fmla="*/ 2147483647 w 54"/>
                <a:gd name="T31" fmla="*/ 2147483647 h 15"/>
                <a:gd name="T32" fmla="*/ 2147483647 w 54"/>
                <a:gd name="T33" fmla="*/ 2147483647 h 15"/>
                <a:gd name="T34" fmla="*/ 2147483647 w 54"/>
                <a:gd name="T35" fmla="*/ 2147483647 h 15"/>
                <a:gd name="T36" fmla="*/ 2147483647 w 54"/>
                <a:gd name="T37" fmla="*/ 2147483647 h 15"/>
                <a:gd name="T38" fmla="*/ 2147483647 w 54"/>
                <a:gd name="T39" fmla="*/ 2147483647 h 15"/>
                <a:gd name="T40" fmla="*/ 2147483647 w 54"/>
                <a:gd name="T41" fmla="*/ 2147483647 h 15"/>
                <a:gd name="T42" fmla="*/ 2147483647 w 54"/>
                <a:gd name="T43" fmla="*/ 2147483647 h 15"/>
                <a:gd name="T44" fmla="*/ 2147483647 w 54"/>
                <a:gd name="T45" fmla="*/ 2147483647 h 15"/>
                <a:gd name="T46" fmla="*/ 2147483647 w 54"/>
                <a:gd name="T47" fmla="*/ 2147483647 h 15"/>
                <a:gd name="T48" fmla="*/ 2147483647 w 54"/>
                <a:gd name="T49" fmla="*/ 2147483647 h 15"/>
                <a:gd name="T50" fmla="*/ 2147483647 w 54"/>
                <a:gd name="T51" fmla="*/ 2147483647 h 15"/>
                <a:gd name="T52" fmla="*/ 2147483647 w 54"/>
                <a:gd name="T53" fmla="*/ 2147483647 h 15"/>
                <a:gd name="T54" fmla="*/ 2147483647 w 54"/>
                <a:gd name="T55" fmla="*/ 2147483647 h 15"/>
                <a:gd name="T56" fmla="*/ 2147483647 w 54"/>
                <a:gd name="T57" fmla="*/ 2147483647 h 15"/>
                <a:gd name="T58" fmla="*/ 2147483647 w 54"/>
                <a:gd name="T59" fmla="*/ 2147483647 h 15"/>
                <a:gd name="T60" fmla="*/ 2147483647 w 54"/>
                <a:gd name="T61" fmla="*/ 2147483647 h 15"/>
                <a:gd name="T62" fmla="*/ 2147483647 w 54"/>
                <a:gd name="T63" fmla="*/ 2147483647 h 15"/>
                <a:gd name="T64" fmla="*/ 2147483647 w 54"/>
                <a:gd name="T65" fmla="*/ 2147483647 h 15"/>
                <a:gd name="T66" fmla="*/ 2147483647 w 54"/>
                <a:gd name="T67" fmla="*/ 2147483647 h 15"/>
                <a:gd name="T68" fmla="*/ 2147483647 w 54"/>
                <a:gd name="T69" fmla="*/ 2147483647 h 15"/>
                <a:gd name="T70" fmla="*/ 2147483647 w 54"/>
                <a:gd name="T71" fmla="*/ 2147483647 h 15"/>
                <a:gd name="T72" fmla="*/ 2147483647 w 54"/>
                <a:gd name="T73" fmla="*/ 2147483647 h 15"/>
                <a:gd name="T74" fmla="*/ 2147483647 w 54"/>
                <a:gd name="T75" fmla="*/ 2147483647 h 15"/>
                <a:gd name="T76" fmla="*/ 2147483647 w 54"/>
                <a:gd name="T77" fmla="*/ 2147483647 h 15"/>
                <a:gd name="T78" fmla="*/ 2147483647 w 54"/>
                <a:gd name="T79" fmla="*/ 0 h 15"/>
                <a:gd name="T80" fmla="*/ 2147483647 w 54"/>
                <a:gd name="T81" fmla="*/ 0 h 15"/>
                <a:gd name="T82" fmla="*/ 0 w 54"/>
                <a:gd name="T83" fmla="*/ 0 h 1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"/>
                <a:gd name="T127" fmla="*/ 0 h 15"/>
                <a:gd name="T128" fmla="*/ 54 w 54"/>
                <a:gd name="T129" fmla="*/ 15 h 1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" h="1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9" y="3"/>
                  </a:lnTo>
                  <a:lnTo>
                    <a:pt x="14" y="3"/>
                  </a:lnTo>
                  <a:lnTo>
                    <a:pt x="16" y="5"/>
                  </a:lnTo>
                  <a:lnTo>
                    <a:pt x="21" y="5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33" y="5"/>
                  </a:lnTo>
                  <a:lnTo>
                    <a:pt x="37" y="5"/>
                  </a:lnTo>
                  <a:lnTo>
                    <a:pt x="40" y="5"/>
                  </a:lnTo>
                  <a:lnTo>
                    <a:pt x="45" y="7"/>
                  </a:lnTo>
                  <a:lnTo>
                    <a:pt x="49" y="7"/>
                  </a:lnTo>
                  <a:lnTo>
                    <a:pt x="52" y="7"/>
                  </a:lnTo>
                  <a:lnTo>
                    <a:pt x="54" y="7"/>
                  </a:lnTo>
                  <a:lnTo>
                    <a:pt x="54" y="10"/>
                  </a:lnTo>
                  <a:lnTo>
                    <a:pt x="49" y="10"/>
                  </a:lnTo>
                  <a:lnTo>
                    <a:pt x="47" y="10"/>
                  </a:lnTo>
                  <a:lnTo>
                    <a:pt x="45" y="10"/>
                  </a:lnTo>
                  <a:lnTo>
                    <a:pt x="45" y="12"/>
                  </a:lnTo>
                  <a:lnTo>
                    <a:pt x="45" y="15"/>
                  </a:lnTo>
                  <a:lnTo>
                    <a:pt x="40" y="15"/>
                  </a:lnTo>
                  <a:lnTo>
                    <a:pt x="33" y="15"/>
                  </a:lnTo>
                  <a:lnTo>
                    <a:pt x="30" y="15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02" name="Freeform 1129"/>
            <p:cNvSpPr>
              <a:spLocks/>
            </p:cNvSpPr>
            <p:nvPr/>
          </p:nvSpPr>
          <p:spPr bwMode="auto">
            <a:xfrm>
              <a:off x="4998" y="1194"/>
              <a:ext cx="62" cy="16"/>
            </a:xfrm>
            <a:custGeom>
              <a:avLst/>
              <a:gdLst>
                <a:gd name="T0" fmla="*/ 0 w 54"/>
                <a:gd name="T1" fmla="*/ 0 h 15"/>
                <a:gd name="T2" fmla="*/ 2147483647 w 54"/>
                <a:gd name="T3" fmla="*/ 0 h 15"/>
                <a:gd name="T4" fmla="*/ 2147483647 w 54"/>
                <a:gd name="T5" fmla="*/ 2147483647 h 15"/>
                <a:gd name="T6" fmla="*/ 2147483647 w 54"/>
                <a:gd name="T7" fmla="*/ 2147483647 h 15"/>
                <a:gd name="T8" fmla="*/ 2147483647 w 54"/>
                <a:gd name="T9" fmla="*/ 2147483647 h 15"/>
                <a:gd name="T10" fmla="*/ 2147483647 w 54"/>
                <a:gd name="T11" fmla="*/ 2147483647 h 15"/>
                <a:gd name="T12" fmla="*/ 2147483647 w 54"/>
                <a:gd name="T13" fmla="*/ 2147483647 h 15"/>
                <a:gd name="T14" fmla="*/ 2147483647 w 54"/>
                <a:gd name="T15" fmla="*/ 2147483647 h 15"/>
                <a:gd name="T16" fmla="*/ 2147483647 w 54"/>
                <a:gd name="T17" fmla="*/ 2147483647 h 15"/>
                <a:gd name="T18" fmla="*/ 2147483647 w 54"/>
                <a:gd name="T19" fmla="*/ 2147483647 h 15"/>
                <a:gd name="T20" fmla="*/ 2147483647 w 54"/>
                <a:gd name="T21" fmla="*/ 2147483647 h 15"/>
                <a:gd name="T22" fmla="*/ 2147483647 w 54"/>
                <a:gd name="T23" fmla="*/ 2147483647 h 15"/>
                <a:gd name="T24" fmla="*/ 2147483647 w 54"/>
                <a:gd name="T25" fmla="*/ 2147483647 h 15"/>
                <a:gd name="T26" fmla="*/ 2147483647 w 54"/>
                <a:gd name="T27" fmla="*/ 2147483647 h 15"/>
                <a:gd name="T28" fmla="*/ 2147483647 w 54"/>
                <a:gd name="T29" fmla="*/ 2147483647 h 15"/>
                <a:gd name="T30" fmla="*/ 2147483647 w 54"/>
                <a:gd name="T31" fmla="*/ 2147483647 h 15"/>
                <a:gd name="T32" fmla="*/ 2147483647 w 54"/>
                <a:gd name="T33" fmla="*/ 2147483647 h 15"/>
                <a:gd name="T34" fmla="*/ 2147483647 w 54"/>
                <a:gd name="T35" fmla="*/ 2147483647 h 15"/>
                <a:gd name="T36" fmla="*/ 2147483647 w 54"/>
                <a:gd name="T37" fmla="*/ 2147483647 h 15"/>
                <a:gd name="T38" fmla="*/ 2147483647 w 54"/>
                <a:gd name="T39" fmla="*/ 2147483647 h 15"/>
                <a:gd name="T40" fmla="*/ 2147483647 w 54"/>
                <a:gd name="T41" fmla="*/ 2147483647 h 15"/>
                <a:gd name="T42" fmla="*/ 2147483647 w 54"/>
                <a:gd name="T43" fmla="*/ 2147483647 h 15"/>
                <a:gd name="T44" fmla="*/ 2147483647 w 54"/>
                <a:gd name="T45" fmla="*/ 2147483647 h 15"/>
                <a:gd name="T46" fmla="*/ 2147483647 w 54"/>
                <a:gd name="T47" fmla="*/ 2147483647 h 15"/>
                <a:gd name="T48" fmla="*/ 2147483647 w 54"/>
                <a:gd name="T49" fmla="*/ 2147483647 h 15"/>
                <a:gd name="T50" fmla="*/ 2147483647 w 54"/>
                <a:gd name="T51" fmla="*/ 2147483647 h 15"/>
                <a:gd name="T52" fmla="*/ 2147483647 w 54"/>
                <a:gd name="T53" fmla="*/ 2147483647 h 15"/>
                <a:gd name="T54" fmla="*/ 2147483647 w 54"/>
                <a:gd name="T55" fmla="*/ 2147483647 h 15"/>
                <a:gd name="T56" fmla="*/ 2147483647 w 54"/>
                <a:gd name="T57" fmla="*/ 2147483647 h 15"/>
                <a:gd name="T58" fmla="*/ 2147483647 w 54"/>
                <a:gd name="T59" fmla="*/ 2147483647 h 15"/>
                <a:gd name="T60" fmla="*/ 2147483647 w 54"/>
                <a:gd name="T61" fmla="*/ 2147483647 h 15"/>
                <a:gd name="T62" fmla="*/ 2147483647 w 54"/>
                <a:gd name="T63" fmla="*/ 2147483647 h 15"/>
                <a:gd name="T64" fmla="*/ 2147483647 w 54"/>
                <a:gd name="T65" fmla="*/ 2147483647 h 15"/>
                <a:gd name="T66" fmla="*/ 2147483647 w 54"/>
                <a:gd name="T67" fmla="*/ 2147483647 h 15"/>
                <a:gd name="T68" fmla="*/ 2147483647 w 54"/>
                <a:gd name="T69" fmla="*/ 2147483647 h 15"/>
                <a:gd name="T70" fmla="*/ 2147483647 w 54"/>
                <a:gd name="T71" fmla="*/ 2147483647 h 15"/>
                <a:gd name="T72" fmla="*/ 2147483647 w 54"/>
                <a:gd name="T73" fmla="*/ 2147483647 h 15"/>
                <a:gd name="T74" fmla="*/ 2147483647 w 54"/>
                <a:gd name="T75" fmla="*/ 2147483647 h 15"/>
                <a:gd name="T76" fmla="*/ 2147483647 w 54"/>
                <a:gd name="T77" fmla="*/ 2147483647 h 15"/>
                <a:gd name="T78" fmla="*/ 2147483647 w 54"/>
                <a:gd name="T79" fmla="*/ 0 h 15"/>
                <a:gd name="T80" fmla="*/ 2147483647 w 54"/>
                <a:gd name="T81" fmla="*/ 0 h 15"/>
                <a:gd name="T82" fmla="*/ 0 w 54"/>
                <a:gd name="T83" fmla="*/ 0 h 1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"/>
                <a:gd name="T127" fmla="*/ 0 h 15"/>
                <a:gd name="T128" fmla="*/ 54 w 54"/>
                <a:gd name="T129" fmla="*/ 15 h 1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" h="1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9" y="3"/>
                  </a:lnTo>
                  <a:lnTo>
                    <a:pt x="14" y="3"/>
                  </a:lnTo>
                  <a:lnTo>
                    <a:pt x="16" y="5"/>
                  </a:lnTo>
                  <a:lnTo>
                    <a:pt x="21" y="5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33" y="5"/>
                  </a:lnTo>
                  <a:lnTo>
                    <a:pt x="37" y="5"/>
                  </a:lnTo>
                  <a:lnTo>
                    <a:pt x="40" y="5"/>
                  </a:lnTo>
                  <a:lnTo>
                    <a:pt x="45" y="7"/>
                  </a:lnTo>
                  <a:lnTo>
                    <a:pt x="49" y="7"/>
                  </a:lnTo>
                  <a:lnTo>
                    <a:pt x="52" y="7"/>
                  </a:lnTo>
                  <a:lnTo>
                    <a:pt x="54" y="7"/>
                  </a:lnTo>
                  <a:lnTo>
                    <a:pt x="54" y="10"/>
                  </a:lnTo>
                  <a:lnTo>
                    <a:pt x="49" y="10"/>
                  </a:lnTo>
                  <a:lnTo>
                    <a:pt x="47" y="10"/>
                  </a:lnTo>
                  <a:lnTo>
                    <a:pt x="45" y="10"/>
                  </a:lnTo>
                  <a:lnTo>
                    <a:pt x="45" y="12"/>
                  </a:lnTo>
                  <a:lnTo>
                    <a:pt x="45" y="15"/>
                  </a:lnTo>
                  <a:lnTo>
                    <a:pt x="40" y="15"/>
                  </a:lnTo>
                  <a:lnTo>
                    <a:pt x="33" y="15"/>
                  </a:lnTo>
                  <a:lnTo>
                    <a:pt x="30" y="15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4" y="10"/>
                  </a:lnTo>
                  <a:lnTo>
                    <a:pt x="16" y="7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03" name="Freeform 1130"/>
            <p:cNvSpPr>
              <a:spLocks/>
            </p:cNvSpPr>
            <p:nvPr/>
          </p:nvSpPr>
          <p:spPr bwMode="auto">
            <a:xfrm>
              <a:off x="5074" y="1200"/>
              <a:ext cx="75" cy="13"/>
            </a:xfrm>
            <a:custGeom>
              <a:avLst/>
              <a:gdLst>
                <a:gd name="T0" fmla="*/ 0 w 64"/>
                <a:gd name="T1" fmla="*/ 0 h 12"/>
                <a:gd name="T2" fmla="*/ 2147483647 w 64"/>
                <a:gd name="T3" fmla="*/ 0 h 12"/>
                <a:gd name="T4" fmla="*/ 2147483647 w 64"/>
                <a:gd name="T5" fmla="*/ 2147483647 h 12"/>
                <a:gd name="T6" fmla="*/ 2147483647 w 64"/>
                <a:gd name="T7" fmla="*/ 2147483647 h 12"/>
                <a:gd name="T8" fmla="*/ 2147483647 w 64"/>
                <a:gd name="T9" fmla="*/ 2147483647 h 12"/>
                <a:gd name="T10" fmla="*/ 2147483647 w 64"/>
                <a:gd name="T11" fmla="*/ 2147483647 h 12"/>
                <a:gd name="T12" fmla="*/ 2147483647 w 64"/>
                <a:gd name="T13" fmla="*/ 2147483647 h 12"/>
                <a:gd name="T14" fmla="*/ 2147483647 w 64"/>
                <a:gd name="T15" fmla="*/ 2147483647 h 12"/>
                <a:gd name="T16" fmla="*/ 2147483647 w 64"/>
                <a:gd name="T17" fmla="*/ 2147483647 h 12"/>
                <a:gd name="T18" fmla="*/ 2147483647 w 64"/>
                <a:gd name="T19" fmla="*/ 2147483647 h 12"/>
                <a:gd name="T20" fmla="*/ 2147483647 w 64"/>
                <a:gd name="T21" fmla="*/ 2147483647 h 12"/>
                <a:gd name="T22" fmla="*/ 2147483647 w 64"/>
                <a:gd name="T23" fmla="*/ 2147483647 h 12"/>
                <a:gd name="T24" fmla="*/ 2147483647 w 64"/>
                <a:gd name="T25" fmla="*/ 2147483647 h 12"/>
                <a:gd name="T26" fmla="*/ 2147483647 w 64"/>
                <a:gd name="T27" fmla="*/ 2147483647 h 12"/>
                <a:gd name="T28" fmla="*/ 2147483647 w 64"/>
                <a:gd name="T29" fmla="*/ 2147483647 h 12"/>
                <a:gd name="T30" fmla="*/ 2147483647 w 64"/>
                <a:gd name="T31" fmla="*/ 2147483647 h 12"/>
                <a:gd name="T32" fmla="*/ 2147483647 w 64"/>
                <a:gd name="T33" fmla="*/ 2147483647 h 12"/>
                <a:gd name="T34" fmla="*/ 2147483647 w 64"/>
                <a:gd name="T35" fmla="*/ 2147483647 h 12"/>
                <a:gd name="T36" fmla="*/ 2147483647 w 64"/>
                <a:gd name="T37" fmla="*/ 2147483647 h 12"/>
                <a:gd name="T38" fmla="*/ 2147483647 w 64"/>
                <a:gd name="T39" fmla="*/ 2147483647 h 12"/>
                <a:gd name="T40" fmla="*/ 2147483647 w 64"/>
                <a:gd name="T41" fmla="*/ 2147483647 h 12"/>
                <a:gd name="T42" fmla="*/ 2147483647 w 64"/>
                <a:gd name="T43" fmla="*/ 2147483647 h 12"/>
                <a:gd name="T44" fmla="*/ 2147483647 w 64"/>
                <a:gd name="T45" fmla="*/ 2147483647 h 12"/>
                <a:gd name="T46" fmla="*/ 2147483647 w 64"/>
                <a:gd name="T47" fmla="*/ 2147483647 h 12"/>
                <a:gd name="T48" fmla="*/ 2147483647 w 64"/>
                <a:gd name="T49" fmla="*/ 2147483647 h 12"/>
                <a:gd name="T50" fmla="*/ 2147483647 w 64"/>
                <a:gd name="T51" fmla="*/ 2147483647 h 12"/>
                <a:gd name="T52" fmla="*/ 2147483647 w 64"/>
                <a:gd name="T53" fmla="*/ 2147483647 h 12"/>
                <a:gd name="T54" fmla="*/ 2147483647 w 64"/>
                <a:gd name="T55" fmla="*/ 2147483647 h 12"/>
                <a:gd name="T56" fmla="*/ 2147483647 w 64"/>
                <a:gd name="T57" fmla="*/ 2147483647 h 12"/>
                <a:gd name="T58" fmla="*/ 2147483647 w 64"/>
                <a:gd name="T59" fmla="*/ 2147483647 h 12"/>
                <a:gd name="T60" fmla="*/ 2147483647 w 64"/>
                <a:gd name="T61" fmla="*/ 2147483647 h 12"/>
                <a:gd name="T62" fmla="*/ 2147483647 w 64"/>
                <a:gd name="T63" fmla="*/ 2147483647 h 12"/>
                <a:gd name="T64" fmla="*/ 2147483647 w 64"/>
                <a:gd name="T65" fmla="*/ 2147483647 h 12"/>
                <a:gd name="T66" fmla="*/ 2147483647 w 64"/>
                <a:gd name="T67" fmla="*/ 2147483647 h 12"/>
                <a:gd name="T68" fmla="*/ 2147483647 w 64"/>
                <a:gd name="T69" fmla="*/ 2147483647 h 12"/>
                <a:gd name="T70" fmla="*/ 2147483647 w 64"/>
                <a:gd name="T71" fmla="*/ 2147483647 h 12"/>
                <a:gd name="T72" fmla="*/ 2147483647 w 64"/>
                <a:gd name="T73" fmla="*/ 2147483647 h 12"/>
                <a:gd name="T74" fmla="*/ 2147483647 w 64"/>
                <a:gd name="T75" fmla="*/ 2147483647 h 12"/>
                <a:gd name="T76" fmla="*/ 2147483647 w 64"/>
                <a:gd name="T77" fmla="*/ 2147483647 h 12"/>
                <a:gd name="T78" fmla="*/ 2147483647 w 64"/>
                <a:gd name="T79" fmla="*/ 2147483647 h 12"/>
                <a:gd name="T80" fmla="*/ 2147483647 w 64"/>
                <a:gd name="T81" fmla="*/ 2147483647 h 12"/>
                <a:gd name="T82" fmla="*/ 2147483647 w 64"/>
                <a:gd name="T83" fmla="*/ 2147483647 h 12"/>
                <a:gd name="T84" fmla="*/ 2147483647 w 64"/>
                <a:gd name="T85" fmla="*/ 2147483647 h 12"/>
                <a:gd name="T86" fmla="*/ 2147483647 w 64"/>
                <a:gd name="T87" fmla="*/ 2147483647 h 12"/>
                <a:gd name="T88" fmla="*/ 2147483647 w 64"/>
                <a:gd name="T89" fmla="*/ 2147483647 h 12"/>
                <a:gd name="T90" fmla="*/ 2147483647 w 64"/>
                <a:gd name="T91" fmla="*/ 2147483647 h 12"/>
                <a:gd name="T92" fmla="*/ 2147483647 w 64"/>
                <a:gd name="T93" fmla="*/ 2147483647 h 12"/>
                <a:gd name="T94" fmla="*/ 0 w 64"/>
                <a:gd name="T95" fmla="*/ 2147483647 h 12"/>
                <a:gd name="T96" fmla="*/ 0 w 64"/>
                <a:gd name="T97" fmla="*/ 0 h 12"/>
                <a:gd name="T98" fmla="*/ 0 w 64"/>
                <a:gd name="T99" fmla="*/ 0 h 1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4"/>
                <a:gd name="T151" fmla="*/ 0 h 12"/>
                <a:gd name="T152" fmla="*/ 64 w 64"/>
                <a:gd name="T153" fmla="*/ 12 h 1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4" h="12">
                  <a:moveTo>
                    <a:pt x="0" y="0"/>
                  </a:moveTo>
                  <a:lnTo>
                    <a:pt x="2" y="0"/>
                  </a:lnTo>
                  <a:lnTo>
                    <a:pt x="5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6" y="3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30" y="5"/>
                  </a:lnTo>
                  <a:lnTo>
                    <a:pt x="38" y="5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9" y="5"/>
                  </a:lnTo>
                  <a:lnTo>
                    <a:pt x="52" y="5"/>
                  </a:lnTo>
                  <a:lnTo>
                    <a:pt x="54" y="8"/>
                  </a:lnTo>
                  <a:lnTo>
                    <a:pt x="64" y="8"/>
                  </a:lnTo>
                  <a:lnTo>
                    <a:pt x="61" y="8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49" y="12"/>
                  </a:lnTo>
                  <a:lnTo>
                    <a:pt x="47" y="12"/>
                  </a:lnTo>
                  <a:lnTo>
                    <a:pt x="45" y="12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1" y="10"/>
                  </a:lnTo>
                  <a:lnTo>
                    <a:pt x="19" y="8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9" y="5"/>
                  </a:lnTo>
                  <a:lnTo>
                    <a:pt x="7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04" name="Freeform 1131"/>
            <p:cNvSpPr>
              <a:spLocks/>
            </p:cNvSpPr>
            <p:nvPr/>
          </p:nvSpPr>
          <p:spPr bwMode="auto">
            <a:xfrm>
              <a:off x="5074" y="1200"/>
              <a:ext cx="75" cy="13"/>
            </a:xfrm>
            <a:custGeom>
              <a:avLst/>
              <a:gdLst>
                <a:gd name="T0" fmla="*/ 0 w 64"/>
                <a:gd name="T1" fmla="*/ 0 h 12"/>
                <a:gd name="T2" fmla="*/ 2147483647 w 64"/>
                <a:gd name="T3" fmla="*/ 0 h 12"/>
                <a:gd name="T4" fmla="*/ 2147483647 w 64"/>
                <a:gd name="T5" fmla="*/ 2147483647 h 12"/>
                <a:gd name="T6" fmla="*/ 2147483647 w 64"/>
                <a:gd name="T7" fmla="*/ 2147483647 h 12"/>
                <a:gd name="T8" fmla="*/ 2147483647 w 64"/>
                <a:gd name="T9" fmla="*/ 2147483647 h 12"/>
                <a:gd name="T10" fmla="*/ 2147483647 w 64"/>
                <a:gd name="T11" fmla="*/ 2147483647 h 12"/>
                <a:gd name="T12" fmla="*/ 2147483647 w 64"/>
                <a:gd name="T13" fmla="*/ 2147483647 h 12"/>
                <a:gd name="T14" fmla="*/ 2147483647 w 64"/>
                <a:gd name="T15" fmla="*/ 2147483647 h 12"/>
                <a:gd name="T16" fmla="*/ 2147483647 w 64"/>
                <a:gd name="T17" fmla="*/ 2147483647 h 12"/>
                <a:gd name="T18" fmla="*/ 2147483647 w 64"/>
                <a:gd name="T19" fmla="*/ 2147483647 h 12"/>
                <a:gd name="T20" fmla="*/ 2147483647 w 64"/>
                <a:gd name="T21" fmla="*/ 2147483647 h 12"/>
                <a:gd name="T22" fmla="*/ 2147483647 w 64"/>
                <a:gd name="T23" fmla="*/ 2147483647 h 12"/>
                <a:gd name="T24" fmla="*/ 2147483647 w 64"/>
                <a:gd name="T25" fmla="*/ 2147483647 h 12"/>
                <a:gd name="T26" fmla="*/ 2147483647 w 64"/>
                <a:gd name="T27" fmla="*/ 2147483647 h 12"/>
                <a:gd name="T28" fmla="*/ 2147483647 w 64"/>
                <a:gd name="T29" fmla="*/ 2147483647 h 12"/>
                <a:gd name="T30" fmla="*/ 2147483647 w 64"/>
                <a:gd name="T31" fmla="*/ 2147483647 h 12"/>
                <a:gd name="T32" fmla="*/ 2147483647 w 64"/>
                <a:gd name="T33" fmla="*/ 2147483647 h 12"/>
                <a:gd name="T34" fmla="*/ 2147483647 w 64"/>
                <a:gd name="T35" fmla="*/ 2147483647 h 12"/>
                <a:gd name="T36" fmla="*/ 2147483647 w 64"/>
                <a:gd name="T37" fmla="*/ 2147483647 h 12"/>
                <a:gd name="T38" fmla="*/ 2147483647 w 64"/>
                <a:gd name="T39" fmla="*/ 2147483647 h 12"/>
                <a:gd name="T40" fmla="*/ 2147483647 w 64"/>
                <a:gd name="T41" fmla="*/ 2147483647 h 12"/>
                <a:gd name="T42" fmla="*/ 2147483647 w 64"/>
                <a:gd name="T43" fmla="*/ 2147483647 h 12"/>
                <a:gd name="T44" fmla="*/ 2147483647 w 64"/>
                <a:gd name="T45" fmla="*/ 2147483647 h 12"/>
                <a:gd name="T46" fmla="*/ 2147483647 w 64"/>
                <a:gd name="T47" fmla="*/ 2147483647 h 12"/>
                <a:gd name="T48" fmla="*/ 2147483647 w 64"/>
                <a:gd name="T49" fmla="*/ 2147483647 h 12"/>
                <a:gd name="T50" fmla="*/ 2147483647 w 64"/>
                <a:gd name="T51" fmla="*/ 2147483647 h 12"/>
                <a:gd name="T52" fmla="*/ 2147483647 w 64"/>
                <a:gd name="T53" fmla="*/ 2147483647 h 12"/>
                <a:gd name="T54" fmla="*/ 2147483647 w 64"/>
                <a:gd name="T55" fmla="*/ 2147483647 h 12"/>
                <a:gd name="T56" fmla="*/ 2147483647 w 64"/>
                <a:gd name="T57" fmla="*/ 2147483647 h 12"/>
                <a:gd name="T58" fmla="*/ 2147483647 w 64"/>
                <a:gd name="T59" fmla="*/ 2147483647 h 12"/>
                <a:gd name="T60" fmla="*/ 2147483647 w 64"/>
                <a:gd name="T61" fmla="*/ 2147483647 h 12"/>
                <a:gd name="T62" fmla="*/ 2147483647 w 64"/>
                <a:gd name="T63" fmla="*/ 2147483647 h 12"/>
                <a:gd name="T64" fmla="*/ 2147483647 w 64"/>
                <a:gd name="T65" fmla="*/ 2147483647 h 12"/>
                <a:gd name="T66" fmla="*/ 2147483647 w 64"/>
                <a:gd name="T67" fmla="*/ 2147483647 h 12"/>
                <a:gd name="T68" fmla="*/ 2147483647 w 64"/>
                <a:gd name="T69" fmla="*/ 2147483647 h 12"/>
                <a:gd name="T70" fmla="*/ 2147483647 w 64"/>
                <a:gd name="T71" fmla="*/ 2147483647 h 12"/>
                <a:gd name="T72" fmla="*/ 2147483647 w 64"/>
                <a:gd name="T73" fmla="*/ 2147483647 h 12"/>
                <a:gd name="T74" fmla="*/ 2147483647 w 64"/>
                <a:gd name="T75" fmla="*/ 2147483647 h 12"/>
                <a:gd name="T76" fmla="*/ 2147483647 w 64"/>
                <a:gd name="T77" fmla="*/ 2147483647 h 12"/>
                <a:gd name="T78" fmla="*/ 2147483647 w 64"/>
                <a:gd name="T79" fmla="*/ 2147483647 h 12"/>
                <a:gd name="T80" fmla="*/ 2147483647 w 64"/>
                <a:gd name="T81" fmla="*/ 2147483647 h 12"/>
                <a:gd name="T82" fmla="*/ 2147483647 w 64"/>
                <a:gd name="T83" fmla="*/ 2147483647 h 12"/>
                <a:gd name="T84" fmla="*/ 2147483647 w 64"/>
                <a:gd name="T85" fmla="*/ 2147483647 h 12"/>
                <a:gd name="T86" fmla="*/ 2147483647 w 64"/>
                <a:gd name="T87" fmla="*/ 2147483647 h 12"/>
                <a:gd name="T88" fmla="*/ 2147483647 w 64"/>
                <a:gd name="T89" fmla="*/ 2147483647 h 12"/>
                <a:gd name="T90" fmla="*/ 2147483647 w 64"/>
                <a:gd name="T91" fmla="*/ 2147483647 h 12"/>
                <a:gd name="T92" fmla="*/ 2147483647 w 64"/>
                <a:gd name="T93" fmla="*/ 2147483647 h 12"/>
                <a:gd name="T94" fmla="*/ 0 w 64"/>
                <a:gd name="T95" fmla="*/ 2147483647 h 12"/>
                <a:gd name="T96" fmla="*/ 0 w 64"/>
                <a:gd name="T97" fmla="*/ 0 h 12"/>
                <a:gd name="T98" fmla="*/ 0 w 64"/>
                <a:gd name="T99" fmla="*/ 0 h 1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4"/>
                <a:gd name="T151" fmla="*/ 0 h 12"/>
                <a:gd name="T152" fmla="*/ 64 w 64"/>
                <a:gd name="T153" fmla="*/ 12 h 1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4" h="12">
                  <a:moveTo>
                    <a:pt x="0" y="0"/>
                  </a:moveTo>
                  <a:lnTo>
                    <a:pt x="2" y="0"/>
                  </a:lnTo>
                  <a:lnTo>
                    <a:pt x="5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6" y="3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30" y="5"/>
                  </a:lnTo>
                  <a:lnTo>
                    <a:pt x="38" y="5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9" y="5"/>
                  </a:lnTo>
                  <a:lnTo>
                    <a:pt x="52" y="5"/>
                  </a:lnTo>
                  <a:lnTo>
                    <a:pt x="54" y="8"/>
                  </a:lnTo>
                  <a:lnTo>
                    <a:pt x="64" y="8"/>
                  </a:lnTo>
                  <a:lnTo>
                    <a:pt x="61" y="8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49" y="12"/>
                  </a:lnTo>
                  <a:lnTo>
                    <a:pt x="47" y="12"/>
                  </a:lnTo>
                  <a:lnTo>
                    <a:pt x="45" y="12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1" y="10"/>
                  </a:lnTo>
                  <a:lnTo>
                    <a:pt x="19" y="8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9" y="5"/>
                  </a:lnTo>
                  <a:lnTo>
                    <a:pt x="7" y="5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05" name="Freeform 1132"/>
            <p:cNvSpPr>
              <a:spLocks/>
            </p:cNvSpPr>
            <p:nvPr/>
          </p:nvSpPr>
          <p:spPr bwMode="auto">
            <a:xfrm>
              <a:off x="4978" y="1219"/>
              <a:ext cx="14" cy="9"/>
            </a:xfrm>
            <a:custGeom>
              <a:avLst/>
              <a:gdLst>
                <a:gd name="T0" fmla="*/ 2147483647 w 12"/>
                <a:gd name="T1" fmla="*/ 2147483647 h 7"/>
                <a:gd name="T2" fmla="*/ 2147483647 w 12"/>
                <a:gd name="T3" fmla="*/ 2147483647 h 7"/>
                <a:gd name="T4" fmla="*/ 2147483647 w 12"/>
                <a:gd name="T5" fmla="*/ 2147483647 h 7"/>
                <a:gd name="T6" fmla="*/ 2147483647 w 12"/>
                <a:gd name="T7" fmla="*/ 0 h 7"/>
                <a:gd name="T8" fmla="*/ 2147483647 w 12"/>
                <a:gd name="T9" fmla="*/ 2147483647 h 7"/>
                <a:gd name="T10" fmla="*/ 0 w 12"/>
                <a:gd name="T11" fmla="*/ 2147483647 h 7"/>
                <a:gd name="T12" fmla="*/ 0 w 12"/>
                <a:gd name="T13" fmla="*/ 2147483647 h 7"/>
                <a:gd name="T14" fmla="*/ 0 w 12"/>
                <a:gd name="T15" fmla="*/ 2147483647 h 7"/>
                <a:gd name="T16" fmla="*/ 0 w 12"/>
                <a:gd name="T17" fmla="*/ 2147483647 h 7"/>
                <a:gd name="T18" fmla="*/ 2147483647 w 12"/>
                <a:gd name="T19" fmla="*/ 2147483647 h 7"/>
                <a:gd name="T20" fmla="*/ 2147483647 w 12"/>
                <a:gd name="T21" fmla="*/ 2147483647 h 7"/>
                <a:gd name="T22" fmla="*/ 2147483647 w 12"/>
                <a:gd name="T23" fmla="*/ 2147483647 h 7"/>
                <a:gd name="T24" fmla="*/ 2147483647 w 12"/>
                <a:gd name="T25" fmla="*/ 2147483647 h 7"/>
                <a:gd name="T26" fmla="*/ 2147483647 w 12"/>
                <a:gd name="T27" fmla="*/ 2147483647 h 7"/>
                <a:gd name="T28" fmla="*/ 2147483647 w 12"/>
                <a:gd name="T29" fmla="*/ 2147483647 h 7"/>
                <a:gd name="T30" fmla="*/ 2147483647 w 12"/>
                <a:gd name="T31" fmla="*/ 2147483647 h 7"/>
                <a:gd name="T32" fmla="*/ 2147483647 w 12"/>
                <a:gd name="T33" fmla="*/ 2147483647 h 7"/>
                <a:gd name="T34" fmla="*/ 2147483647 w 12"/>
                <a:gd name="T35" fmla="*/ 2147483647 h 7"/>
                <a:gd name="T36" fmla="*/ 2147483647 w 12"/>
                <a:gd name="T37" fmla="*/ 2147483647 h 7"/>
                <a:gd name="T38" fmla="*/ 2147483647 w 12"/>
                <a:gd name="T39" fmla="*/ 2147483647 h 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"/>
                <a:gd name="T61" fmla="*/ 0 h 7"/>
                <a:gd name="T62" fmla="*/ 12 w 12"/>
                <a:gd name="T63" fmla="*/ 7 h 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" h="7">
                  <a:moveTo>
                    <a:pt x="12" y="2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7"/>
                  </a:lnTo>
                  <a:lnTo>
                    <a:pt x="7" y="7"/>
                  </a:lnTo>
                  <a:lnTo>
                    <a:pt x="5" y="7"/>
                  </a:lnTo>
                  <a:lnTo>
                    <a:pt x="5" y="5"/>
                  </a:lnTo>
                  <a:lnTo>
                    <a:pt x="7" y="5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06" name="Freeform 1133"/>
            <p:cNvSpPr>
              <a:spLocks/>
            </p:cNvSpPr>
            <p:nvPr/>
          </p:nvSpPr>
          <p:spPr bwMode="auto">
            <a:xfrm>
              <a:off x="4978" y="1219"/>
              <a:ext cx="14" cy="9"/>
            </a:xfrm>
            <a:custGeom>
              <a:avLst/>
              <a:gdLst>
                <a:gd name="T0" fmla="*/ 2147483647 w 12"/>
                <a:gd name="T1" fmla="*/ 2147483647 h 7"/>
                <a:gd name="T2" fmla="*/ 2147483647 w 12"/>
                <a:gd name="T3" fmla="*/ 2147483647 h 7"/>
                <a:gd name="T4" fmla="*/ 2147483647 w 12"/>
                <a:gd name="T5" fmla="*/ 2147483647 h 7"/>
                <a:gd name="T6" fmla="*/ 2147483647 w 12"/>
                <a:gd name="T7" fmla="*/ 0 h 7"/>
                <a:gd name="T8" fmla="*/ 2147483647 w 12"/>
                <a:gd name="T9" fmla="*/ 2147483647 h 7"/>
                <a:gd name="T10" fmla="*/ 0 w 12"/>
                <a:gd name="T11" fmla="*/ 2147483647 h 7"/>
                <a:gd name="T12" fmla="*/ 0 w 12"/>
                <a:gd name="T13" fmla="*/ 2147483647 h 7"/>
                <a:gd name="T14" fmla="*/ 0 w 12"/>
                <a:gd name="T15" fmla="*/ 2147483647 h 7"/>
                <a:gd name="T16" fmla="*/ 0 w 12"/>
                <a:gd name="T17" fmla="*/ 2147483647 h 7"/>
                <a:gd name="T18" fmla="*/ 2147483647 w 12"/>
                <a:gd name="T19" fmla="*/ 2147483647 h 7"/>
                <a:gd name="T20" fmla="*/ 2147483647 w 12"/>
                <a:gd name="T21" fmla="*/ 2147483647 h 7"/>
                <a:gd name="T22" fmla="*/ 2147483647 w 12"/>
                <a:gd name="T23" fmla="*/ 2147483647 h 7"/>
                <a:gd name="T24" fmla="*/ 2147483647 w 12"/>
                <a:gd name="T25" fmla="*/ 2147483647 h 7"/>
                <a:gd name="T26" fmla="*/ 2147483647 w 12"/>
                <a:gd name="T27" fmla="*/ 2147483647 h 7"/>
                <a:gd name="T28" fmla="*/ 2147483647 w 12"/>
                <a:gd name="T29" fmla="*/ 2147483647 h 7"/>
                <a:gd name="T30" fmla="*/ 2147483647 w 12"/>
                <a:gd name="T31" fmla="*/ 2147483647 h 7"/>
                <a:gd name="T32" fmla="*/ 2147483647 w 12"/>
                <a:gd name="T33" fmla="*/ 2147483647 h 7"/>
                <a:gd name="T34" fmla="*/ 2147483647 w 12"/>
                <a:gd name="T35" fmla="*/ 2147483647 h 7"/>
                <a:gd name="T36" fmla="*/ 2147483647 w 12"/>
                <a:gd name="T37" fmla="*/ 2147483647 h 7"/>
                <a:gd name="T38" fmla="*/ 2147483647 w 12"/>
                <a:gd name="T39" fmla="*/ 2147483647 h 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"/>
                <a:gd name="T61" fmla="*/ 0 h 7"/>
                <a:gd name="T62" fmla="*/ 12 w 12"/>
                <a:gd name="T63" fmla="*/ 7 h 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" h="7">
                  <a:moveTo>
                    <a:pt x="12" y="2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7"/>
                  </a:lnTo>
                  <a:lnTo>
                    <a:pt x="7" y="7"/>
                  </a:lnTo>
                  <a:lnTo>
                    <a:pt x="5" y="7"/>
                  </a:lnTo>
                  <a:lnTo>
                    <a:pt x="5" y="5"/>
                  </a:lnTo>
                  <a:lnTo>
                    <a:pt x="7" y="5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07" name="Freeform 1134"/>
            <p:cNvSpPr>
              <a:spLocks/>
            </p:cNvSpPr>
            <p:nvPr/>
          </p:nvSpPr>
          <p:spPr bwMode="auto">
            <a:xfrm>
              <a:off x="4972" y="1228"/>
              <a:ext cx="58" cy="6"/>
            </a:xfrm>
            <a:custGeom>
              <a:avLst/>
              <a:gdLst>
                <a:gd name="T0" fmla="*/ 2147483647 w 50"/>
                <a:gd name="T1" fmla="*/ 0 h 7"/>
                <a:gd name="T2" fmla="*/ 2147483647 w 50"/>
                <a:gd name="T3" fmla="*/ 0 h 7"/>
                <a:gd name="T4" fmla="*/ 2147483647 w 50"/>
                <a:gd name="T5" fmla="*/ 0 h 7"/>
                <a:gd name="T6" fmla="*/ 2147483647 w 50"/>
                <a:gd name="T7" fmla="*/ 0 h 7"/>
                <a:gd name="T8" fmla="*/ 2147483647 w 50"/>
                <a:gd name="T9" fmla="*/ 0 h 7"/>
                <a:gd name="T10" fmla="*/ 2147483647 w 50"/>
                <a:gd name="T11" fmla="*/ 0 h 7"/>
                <a:gd name="T12" fmla="*/ 2147483647 w 50"/>
                <a:gd name="T13" fmla="*/ 1840699329 h 7"/>
                <a:gd name="T14" fmla="*/ 2147483647 w 50"/>
                <a:gd name="T15" fmla="*/ 1840699329 h 7"/>
                <a:gd name="T16" fmla="*/ 2147483647 w 50"/>
                <a:gd name="T17" fmla="*/ 1840699329 h 7"/>
                <a:gd name="T18" fmla="*/ 2147483647 w 50"/>
                <a:gd name="T19" fmla="*/ 1840699329 h 7"/>
                <a:gd name="T20" fmla="*/ 2147483647 w 50"/>
                <a:gd name="T21" fmla="*/ 1840699329 h 7"/>
                <a:gd name="T22" fmla="*/ 2147483647 w 50"/>
                <a:gd name="T23" fmla="*/ 1840699329 h 7"/>
                <a:gd name="T24" fmla="*/ 2147483647 w 50"/>
                <a:gd name="T25" fmla="*/ 1840699329 h 7"/>
                <a:gd name="T26" fmla="*/ 2147483647 w 50"/>
                <a:gd name="T27" fmla="*/ 1840699329 h 7"/>
                <a:gd name="T28" fmla="*/ 2147483647 w 50"/>
                <a:gd name="T29" fmla="*/ 1840699329 h 7"/>
                <a:gd name="T30" fmla="*/ 2147483647 w 50"/>
                <a:gd name="T31" fmla="*/ 1840699329 h 7"/>
                <a:gd name="T32" fmla="*/ 2147483647 w 50"/>
                <a:gd name="T33" fmla="*/ 1840699329 h 7"/>
                <a:gd name="T34" fmla="*/ 2147483647 w 50"/>
                <a:gd name="T35" fmla="*/ 1840699329 h 7"/>
                <a:gd name="T36" fmla="*/ 2147483647 w 50"/>
                <a:gd name="T37" fmla="*/ 1840699329 h 7"/>
                <a:gd name="T38" fmla="*/ 2147483647 w 50"/>
                <a:gd name="T39" fmla="*/ 1840699329 h 7"/>
                <a:gd name="T40" fmla="*/ 2147483647 w 50"/>
                <a:gd name="T41" fmla="*/ 1840699329 h 7"/>
                <a:gd name="T42" fmla="*/ 2147483647 w 50"/>
                <a:gd name="T43" fmla="*/ 1840699329 h 7"/>
                <a:gd name="T44" fmla="*/ 2147483647 w 50"/>
                <a:gd name="T45" fmla="*/ 1840699329 h 7"/>
                <a:gd name="T46" fmla="*/ 2147483647 w 50"/>
                <a:gd name="T47" fmla="*/ 1840699329 h 7"/>
                <a:gd name="T48" fmla="*/ 2147483647 w 50"/>
                <a:gd name="T49" fmla="*/ 1840699329 h 7"/>
                <a:gd name="T50" fmla="*/ 2147483647 w 50"/>
                <a:gd name="T51" fmla="*/ 1840699329 h 7"/>
                <a:gd name="T52" fmla="*/ 0 w 50"/>
                <a:gd name="T53" fmla="*/ 1840699329 h 7"/>
                <a:gd name="T54" fmla="*/ 0 w 50"/>
                <a:gd name="T55" fmla="*/ 1840699329 h 7"/>
                <a:gd name="T56" fmla="*/ 2147483647 w 50"/>
                <a:gd name="T57" fmla="*/ 1840699329 h 7"/>
                <a:gd name="T58" fmla="*/ 2147483647 w 50"/>
                <a:gd name="T59" fmla="*/ 1840699329 h 7"/>
                <a:gd name="T60" fmla="*/ 2147483647 w 50"/>
                <a:gd name="T61" fmla="*/ 1840699329 h 7"/>
                <a:gd name="T62" fmla="*/ 2147483647 w 50"/>
                <a:gd name="T63" fmla="*/ 0 h 7"/>
                <a:gd name="T64" fmla="*/ 2147483647 w 50"/>
                <a:gd name="T65" fmla="*/ 0 h 7"/>
                <a:gd name="T66" fmla="*/ 2147483647 w 50"/>
                <a:gd name="T67" fmla="*/ 0 h 7"/>
                <a:gd name="T68" fmla="*/ 2147483647 w 50"/>
                <a:gd name="T69" fmla="*/ 0 h 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"/>
                <a:gd name="T106" fmla="*/ 0 h 7"/>
                <a:gd name="T107" fmla="*/ 50 w 50"/>
                <a:gd name="T108" fmla="*/ 7 h 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" h="7">
                  <a:moveTo>
                    <a:pt x="22" y="0"/>
                  </a:moveTo>
                  <a:lnTo>
                    <a:pt x="26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1" y="2"/>
                  </a:lnTo>
                  <a:lnTo>
                    <a:pt x="45" y="2"/>
                  </a:lnTo>
                  <a:lnTo>
                    <a:pt x="50" y="5"/>
                  </a:lnTo>
                  <a:lnTo>
                    <a:pt x="50" y="7"/>
                  </a:lnTo>
                  <a:lnTo>
                    <a:pt x="48" y="7"/>
                  </a:lnTo>
                  <a:lnTo>
                    <a:pt x="43" y="7"/>
                  </a:lnTo>
                  <a:lnTo>
                    <a:pt x="41" y="7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2" y="5"/>
                  </a:lnTo>
                  <a:lnTo>
                    <a:pt x="5" y="7"/>
                  </a:lnTo>
                  <a:lnTo>
                    <a:pt x="3" y="7"/>
                  </a:lnTo>
                  <a:lnTo>
                    <a:pt x="0" y="5"/>
                  </a:lnTo>
                  <a:lnTo>
                    <a:pt x="7" y="5"/>
                  </a:lnTo>
                  <a:lnTo>
                    <a:pt x="10" y="5"/>
                  </a:lnTo>
                  <a:lnTo>
                    <a:pt x="12" y="2"/>
                  </a:lnTo>
                  <a:lnTo>
                    <a:pt x="15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08" name="Freeform 1135"/>
            <p:cNvSpPr>
              <a:spLocks/>
            </p:cNvSpPr>
            <p:nvPr/>
          </p:nvSpPr>
          <p:spPr bwMode="auto">
            <a:xfrm>
              <a:off x="4972" y="1228"/>
              <a:ext cx="58" cy="6"/>
            </a:xfrm>
            <a:custGeom>
              <a:avLst/>
              <a:gdLst>
                <a:gd name="T0" fmla="*/ 2147483647 w 50"/>
                <a:gd name="T1" fmla="*/ 0 h 7"/>
                <a:gd name="T2" fmla="*/ 2147483647 w 50"/>
                <a:gd name="T3" fmla="*/ 0 h 7"/>
                <a:gd name="T4" fmla="*/ 2147483647 w 50"/>
                <a:gd name="T5" fmla="*/ 0 h 7"/>
                <a:gd name="T6" fmla="*/ 2147483647 w 50"/>
                <a:gd name="T7" fmla="*/ 0 h 7"/>
                <a:gd name="T8" fmla="*/ 2147483647 w 50"/>
                <a:gd name="T9" fmla="*/ 0 h 7"/>
                <a:gd name="T10" fmla="*/ 2147483647 w 50"/>
                <a:gd name="T11" fmla="*/ 0 h 7"/>
                <a:gd name="T12" fmla="*/ 2147483647 w 50"/>
                <a:gd name="T13" fmla="*/ 1840699329 h 7"/>
                <a:gd name="T14" fmla="*/ 2147483647 w 50"/>
                <a:gd name="T15" fmla="*/ 1840699329 h 7"/>
                <a:gd name="T16" fmla="*/ 2147483647 w 50"/>
                <a:gd name="T17" fmla="*/ 1840699329 h 7"/>
                <a:gd name="T18" fmla="*/ 2147483647 w 50"/>
                <a:gd name="T19" fmla="*/ 1840699329 h 7"/>
                <a:gd name="T20" fmla="*/ 2147483647 w 50"/>
                <a:gd name="T21" fmla="*/ 1840699329 h 7"/>
                <a:gd name="T22" fmla="*/ 2147483647 w 50"/>
                <a:gd name="T23" fmla="*/ 1840699329 h 7"/>
                <a:gd name="T24" fmla="*/ 2147483647 w 50"/>
                <a:gd name="T25" fmla="*/ 1840699329 h 7"/>
                <a:gd name="T26" fmla="*/ 2147483647 w 50"/>
                <a:gd name="T27" fmla="*/ 1840699329 h 7"/>
                <a:gd name="T28" fmla="*/ 2147483647 w 50"/>
                <a:gd name="T29" fmla="*/ 1840699329 h 7"/>
                <a:gd name="T30" fmla="*/ 2147483647 w 50"/>
                <a:gd name="T31" fmla="*/ 1840699329 h 7"/>
                <a:gd name="T32" fmla="*/ 2147483647 w 50"/>
                <a:gd name="T33" fmla="*/ 1840699329 h 7"/>
                <a:gd name="T34" fmla="*/ 2147483647 w 50"/>
                <a:gd name="T35" fmla="*/ 1840699329 h 7"/>
                <a:gd name="T36" fmla="*/ 2147483647 w 50"/>
                <a:gd name="T37" fmla="*/ 1840699329 h 7"/>
                <a:gd name="T38" fmla="*/ 2147483647 w 50"/>
                <a:gd name="T39" fmla="*/ 1840699329 h 7"/>
                <a:gd name="T40" fmla="*/ 2147483647 w 50"/>
                <a:gd name="T41" fmla="*/ 1840699329 h 7"/>
                <a:gd name="T42" fmla="*/ 2147483647 w 50"/>
                <a:gd name="T43" fmla="*/ 1840699329 h 7"/>
                <a:gd name="T44" fmla="*/ 2147483647 w 50"/>
                <a:gd name="T45" fmla="*/ 1840699329 h 7"/>
                <a:gd name="T46" fmla="*/ 2147483647 w 50"/>
                <a:gd name="T47" fmla="*/ 1840699329 h 7"/>
                <a:gd name="T48" fmla="*/ 2147483647 w 50"/>
                <a:gd name="T49" fmla="*/ 1840699329 h 7"/>
                <a:gd name="T50" fmla="*/ 2147483647 w 50"/>
                <a:gd name="T51" fmla="*/ 1840699329 h 7"/>
                <a:gd name="T52" fmla="*/ 0 w 50"/>
                <a:gd name="T53" fmla="*/ 1840699329 h 7"/>
                <a:gd name="T54" fmla="*/ 0 w 50"/>
                <a:gd name="T55" fmla="*/ 1840699329 h 7"/>
                <a:gd name="T56" fmla="*/ 2147483647 w 50"/>
                <a:gd name="T57" fmla="*/ 1840699329 h 7"/>
                <a:gd name="T58" fmla="*/ 2147483647 w 50"/>
                <a:gd name="T59" fmla="*/ 1840699329 h 7"/>
                <a:gd name="T60" fmla="*/ 2147483647 w 50"/>
                <a:gd name="T61" fmla="*/ 1840699329 h 7"/>
                <a:gd name="T62" fmla="*/ 2147483647 w 50"/>
                <a:gd name="T63" fmla="*/ 0 h 7"/>
                <a:gd name="T64" fmla="*/ 2147483647 w 50"/>
                <a:gd name="T65" fmla="*/ 0 h 7"/>
                <a:gd name="T66" fmla="*/ 2147483647 w 50"/>
                <a:gd name="T67" fmla="*/ 0 h 7"/>
                <a:gd name="T68" fmla="*/ 2147483647 w 50"/>
                <a:gd name="T69" fmla="*/ 0 h 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"/>
                <a:gd name="T106" fmla="*/ 0 h 7"/>
                <a:gd name="T107" fmla="*/ 50 w 50"/>
                <a:gd name="T108" fmla="*/ 7 h 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" h="7">
                  <a:moveTo>
                    <a:pt x="22" y="0"/>
                  </a:moveTo>
                  <a:lnTo>
                    <a:pt x="26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1" y="2"/>
                  </a:lnTo>
                  <a:lnTo>
                    <a:pt x="45" y="2"/>
                  </a:lnTo>
                  <a:lnTo>
                    <a:pt x="50" y="5"/>
                  </a:lnTo>
                  <a:lnTo>
                    <a:pt x="50" y="7"/>
                  </a:lnTo>
                  <a:lnTo>
                    <a:pt x="48" y="7"/>
                  </a:lnTo>
                  <a:lnTo>
                    <a:pt x="43" y="7"/>
                  </a:lnTo>
                  <a:lnTo>
                    <a:pt x="41" y="7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2" y="5"/>
                  </a:lnTo>
                  <a:lnTo>
                    <a:pt x="5" y="7"/>
                  </a:lnTo>
                  <a:lnTo>
                    <a:pt x="3" y="7"/>
                  </a:lnTo>
                  <a:lnTo>
                    <a:pt x="0" y="5"/>
                  </a:lnTo>
                  <a:lnTo>
                    <a:pt x="7" y="5"/>
                  </a:lnTo>
                  <a:lnTo>
                    <a:pt x="10" y="5"/>
                  </a:lnTo>
                  <a:lnTo>
                    <a:pt x="12" y="2"/>
                  </a:lnTo>
                  <a:lnTo>
                    <a:pt x="15" y="0"/>
                  </a:lnTo>
                  <a:lnTo>
                    <a:pt x="2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09" name="Freeform 1136"/>
            <p:cNvSpPr>
              <a:spLocks/>
            </p:cNvSpPr>
            <p:nvPr/>
          </p:nvSpPr>
          <p:spPr bwMode="auto">
            <a:xfrm>
              <a:off x="3486" y="1124"/>
              <a:ext cx="75" cy="8"/>
            </a:xfrm>
            <a:custGeom>
              <a:avLst/>
              <a:gdLst>
                <a:gd name="T0" fmla="*/ 2147483647 w 64"/>
                <a:gd name="T1" fmla="*/ 0 h 7"/>
                <a:gd name="T2" fmla="*/ 2147483647 w 64"/>
                <a:gd name="T3" fmla="*/ 2147483647 h 7"/>
                <a:gd name="T4" fmla="*/ 2147483647 w 64"/>
                <a:gd name="T5" fmla="*/ 2147483647 h 7"/>
                <a:gd name="T6" fmla="*/ 2147483647 w 64"/>
                <a:gd name="T7" fmla="*/ 2147483647 h 7"/>
                <a:gd name="T8" fmla="*/ 2147483647 w 64"/>
                <a:gd name="T9" fmla="*/ 2147483647 h 7"/>
                <a:gd name="T10" fmla="*/ 2147483647 w 64"/>
                <a:gd name="T11" fmla="*/ 2147483647 h 7"/>
                <a:gd name="T12" fmla="*/ 2147483647 w 64"/>
                <a:gd name="T13" fmla="*/ 2147483647 h 7"/>
                <a:gd name="T14" fmla="*/ 2147483647 w 64"/>
                <a:gd name="T15" fmla="*/ 2147483647 h 7"/>
                <a:gd name="T16" fmla="*/ 2147483647 w 64"/>
                <a:gd name="T17" fmla="*/ 2147483647 h 7"/>
                <a:gd name="T18" fmla="*/ 0 w 64"/>
                <a:gd name="T19" fmla="*/ 2147483647 h 7"/>
                <a:gd name="T20" fmla="*/ 0 w 64"/>
                <a:gd name="T21" fmla="*/ 2147483647 h 7"/>
                <a:gd name="T22" fmla="*/ 2147483647 w 64"/>
                <a:gd name="T23" fmla="*/ 2147483647 h 7"/>
                <a:gd name="T24" fmla="*/ 2147483647 w 64"/>
                <a:gd name="T25" fmla="*/ 2147483647 h 7"/>
                <a:gd name="T26" fmla="*/ 2147483647 w 64"/>
                <a:gd name="T27" fmla="*/ 2147483647 h 7"/>
                <a:gd name="T28" fmla="*/ 2147483647 w 64"/>
                <a:gd name="T29" fmla="*/ 2147483647 h 7"/>
                <a:gd name="T30" fmla="*/ 2147483647 w 64"/>
                <a:gd name="T31" fmla="*/ 2147483647 h 7"/>
                <a:gd name="T32" fmla="*/ 2147483647 w 64"/>
                <a:gd name="T33" fmla="*/ 2147483647 h 7"/>
                <a:gd name="T34" fmla="*/ 2147483647 w 64"/>
                <a:gd name="T35" fmla="*/ 2147483647 h 7"/>
                <a:gd name="T36" fmla="*/ 2147483647 w 64"/>
                <a:gd name="T37" fmla="*/ 2147483647 h 7"/>
                <a:gd name="T38" fmla="*/ 2147483647 w 64"/>
                <a:gd name="T39" fmla="*/ 2147483647 h 7"/>
                <a:gd name="T40" fmla="*/ 2147483647 w 64"/>
                <a:gd name="T41" fmla="*/ 2147483647 h 7"/>
                <a:gd name="T42" fmla="*/ 2147483647 w 64"/>
                <a:gd name="T43" fmla="*/ 2147483647 h 7"/>
                <a:gd name="T44" fmla="*/ 2147483647 w 64"/>
                <a:gd name="T45" fmla="*/ 2147483647 h 7"/>
                <a:gd name="T46" fmla="*/ 2147483647 w 64"/>
                <a:gd name="T47" fmla="*/ 2147483647 h 7"/>
                <a:gd name="T48" fmla="*/ 2147483647 w 64"/>
                <a:gd name="T49" fmla="*/ 2147483647 h 7"/>
                <a:gd name="T50" fmla="*/ 2147483647 w 64"/>
                <a:gd name="T51" fmla="*/ 2147483647 h 7"/>
                <a:gd name="T52" fmla="*/ 2147483647 w 64"/>
                <a:gd name="T53" fmla="*/ 2147483647 h 7"/>
                <a:gd name="T54" fmla="*/ 2147483647 w 64"/>
                <a:gd name="T55" fmla="*/ 2147483647 h 7"/>
                <a:gd name="T56" fmla="*/ 2147483647 w 64"/>
                <a:gd name="T57" fmla="*/ 2147483647 h 7"/>
                <a:gd name="T58" fmla="*/ 2147483647 w 64"/>
                <a:gd name="T59" fmla="*/ 2147483647 h 7"/>
                <a:gd name="T60" fmla="*/ 2147483647 w 64"/>
                <a:gd name="T61" fmla="*/ 2147483647 h 7"/>
                <a:gd name="T62" fmla="*/ 2147483647 w 64"/>
                <a:gd name="T63" fmla="*/ 2147483647 h 7"/>
                <a:gd name="T64" fmla="*/ 2147483647 w 64"/>
                <a:gd name="T65" fmla="*/ 2147483647 h 7"/>
                <a:gd name="T66" fmla="*/ 2147483647 w 64"/>
                <a:gd name="T67" fmla="*/ 0 h 7"/>
                <a:gd name="T68" fmla="*/ 2147483647 w 64"/>
                <a:gd name="T69" fmla="*/ 0 h 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4"/>
                <a:gd name="T106" fmla="*/ 0 h 7"/>
                <a:gd name="T107" fmla="*/ 64 w 64"/>
                <a:gd name="T108" fmla="*/ 7 h 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4" h="7">
                  <a:moveTo>
                    <a:pt x="31" y="0"/>
                  </a:moveTo>
                  <a:lnTo>
                    <a:pt x="26" y="0"/>
                  </a:lnTo>
                  <a:lnTo>
                    <a:pt x="22" y="2"/>
                  </a:lnTo>
                  <a:lnTo>
                    <a:pt x="15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7" y="4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5" y="4"/>
                  </a:lnTo>
                  <a:lnTo>
                    <a:pt x="17" y="4"/>
                  </a:lnTo>
                  <a:lnTo>
                    <a:pt x="22" y="4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26" y="4"/>
                  </a:lnTo>
                  <a:lnTo>
                    <a:pt x="29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45" y="2"/>
                  </a:lnTo>
                  <a:lnTo>
                    <a:pt x="50" y="2"/>
                  </a:lnTo>
                  <a:lnTo>
                    <a:pt x="52" y="2"/>
                  </a:lnTo>
                  <a:lnTo>
                    <a:pt x="57" y="2"/>
                  </a:lnTo>
                  <a:lnTo>
                    <a:pt x="64" y="2"/>
                  </a:lnTo>
                  <a:lnTo>
                    <a:pt x="62" y="2"/>
                  </a:lnTo>
                  <a:lnTo>
                    <a:pt x="52" y="2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10" name="Freeform 1137"/>
            <p:cNvSpPr>
              <a:spLocks/>
            </p:cNvSpPr>
            <p:nvPr/>
          </p:nvSpPr>
          <p:spPr bwMode="auto">
            <a:xfrm>
              <a:off x="3486" y="1124"/>
              <a:ext cx="75" cy="8"/>
            </a:xfrm>
            <a:custGeom>
              <a:avLst/>
              <a:gdLst>
                <a:gd name="T0" fmla="*/ 2147483647 w 64"/>
                <a:gd name="T1" fmla="*/ 0 h 7"/>
                <a:gd name="T2" fmla="*/ 2147483647 w 64"/>
                <a:gd name="T3" fmla="*/ 2147483647 h 7"/>
                <a:gd name="T4" fmla="*/ 2147483647 w 64"/>
                <a:gd name="T5" fmla="*/ 2147483647 h 7"/>
                <a:gd name="T6" fmla="*/ 2147483647 w 64"/>
                <a:gd name="T7" fmla="*/ 2147483647 h 7"/>
                <a:gd name="T8" fmla="*/ 2147483647 w 64"/>
                <a:gd name="T9" fmla="*/ 2147483647 h 7"/>
                <a:gd name="T10" fmla="*/ 2147483647 w 64"/>
                <a:gd name="T11" fmla="*/ 2147483647 h 7"/>
                <a:gd name="T12" fmla="*/ 2147483647 w 64"/>
                <a:gd name="T13" fmla="*/ 2147483647 h 7"/>
                <a:gd name="T14" fmla="*/ 2147483647 w 64"/>
                <a:gd name="T15" fmla="*/ 2147483647 h 7"/>
                <a:gd name="T16" fmla="*/ 2147483647 w 64"/>
                <a:gd name="T17" fmla="*/ 2147483647 h 7"/>
                <a:gd name="T18" fmla="*/ 0 w 64"/>
                <a:gd name="T19" fmla="*/ 2147483647 h 7"/>
                <a:gd name="T20" fmla="*/ 0 w 64"/>
                <a:gd name="T21" fmla="*/ 2147483647 h 7"/>
                <a:gd name="T22" fmla="*/ 2147483647 w 64"/>
                <a:gd name="T23" fmla="*/ 2147483647 h 7"/>
                <a:gd name="T24" fmla="*/ 2147483647 w 64"/>
                <a:gd name="T25" fmla="*/ 2147483647 h 7"/>
                <a:gd name="T26" fmla="*/ 2147483647 w 64"/>
                <a:gd name="T27" fmla="*/ 2147483647 h 7"/>
                <a:gd name="T28" fmla="*/ 2147483647 w 64"/>
                <a:gd name="T29" fmla="*/ 2147483647 h 7"/>
                <a:gd name="T30" fmla="*/ 2147483647 w 64"/>
                <a:gd name="T31" fmla="*/ 2147483647 h 7"/>
                <a:gd name="T32" fmla="*/ 2147483647 w 64"/>
                <a:gd name="T33" fmla="*/ 2147483647 h 7"/>
                <a:gd name="T34" fmla="*/ 2147483647 w 64"/>
                <a:gd name="T35" fmla="*/ 2147483647 h 7"/>
                <a:gd name="T36" fmla="*/ 2147483647 w 64"/>
                <a:gd name="T37" fmla="*/ 2147483647 h 7"/>
                <a:gd name="T38" fmla="*/ 2147483647 w 64"/>
                <a:gd name="T39" fmla="*/ 2147483647 h 7"/>
                <a:gd name="T40" fmla="*/ 2147483647 w 64"/>
                <a:gd name="T41" fmla="*/ 2147483647 h 7"/>
                <a:gd name="T42" fmla="*/ 2147483647 w 64"/>
                <a:gd name="T43" fmla="*/ 2147483647 h 7"/>
                <a:gd name="T44" fmla="*/ 2147483647 w 64"/>
                <a:gd name="T45" fmla="*/ 2147483647 h 7"/>
                <a:gd name="T46" fmla="*/ 2147483647 w 64"/>
                <a:gd name="T47" fmla="*/ 2147483647 h 7"/>
                <a:gd name="T48" fmla="*/ 2147483647 w 64"/>
                <a:gd name="T49" fmla="*/ 2147483647 h 7"/>
                <a:gd name="T50" fmla="*/ 2147483647 w 64"/>
                <a:gd name="T51" fmla="*/ 2147483647 h 7"/>
                <a:gd name="T52" fmla="*/ 2147483647 w 64"/>
                <a:gd name="T53" fmla="*/ 2147483647 h 7"/>
                <a:gd name="T54" fmla="*/ 2147483647 w 64"/>
                <a:gd name="T55" fmla="*/ 2147483647 h 7"/>
                <a:gd name="T56" fmla="*/ 2147483647 w 64"/>
                <a:gd name="T57" fmla="*/ 2147483647 h 7"/>
                <a:gd name="T58" fmla="*/ 2147483647 w 64"/>
                <a:gd name="T59" fmla="*/ 2147483647 h 7"/>
                <a:gd name="T60" fmla="*/ 2147483647 w 64"/>
                <a:gd name="T61" fmla="*/ 2147483647 h 7"/>
                <a:gd name="T62" fmla="*/ 2147483647 w 64"/>
                <a:gd name="T63" fmla="*/ 2147483647 h 7"/>
                <a:gd name="T64" fmla="*/ 2147483647 w 64"/>
                <a:gd name="T65" fmla="*/ 2147483647 h 7"/>
                <a:gd name="T66" fmla="*/ 2147483647 w 64"/>
                <a:gd name="T67" fmla="*/ 0 h 7"/>
                <a:gd name="T68" fmla="*/ 2147483647 w 64"/>
                <a:gd name="T69" fmla="*/ 0 h 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4"/>
                <a:gd name="T106" fmla="*/ 0 h 7"/>
                <a:gd name="T107" fmla="*/ 64 w 64"/>
                <a:gd name="T108" fmla="*/ 7 h 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4" h="7">
                  <a:moveTo>
                    <a:pt x="31" y="0"/>
                  </a:moveTo>
                  <a:lnTo>
                    <a:pt x="26" y="0"/>
                  </a:lnTo>
                  <a:lnTo>
                    <a:pt x="22" y="2"/>
                  </a:lnTo>
                  <a:lnTo>
                    <a:pt x="15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7" y="4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5" y="4"/>
                  </a:lnTo>
                  <a:lnTo>
                    <a:pt x="17" y="4"/>
                  </a:lnTo>
                  <a:lnTo>
                    <a:pt x="22" y="4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26" y="4"/>
                  </a:lnTo>
                  <a:lnTo>
                    <a:pt x="29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45" y="2"/>
                  </a:lnTo>
                  <a:lnTo>
                    <a:pt x="50" y="2"/>
                  </a:lnTo>
                  <a:lnTo>
                    <a:pt x="52" y="2"/>
                  </a:lnTo>
                  <a:lnTo>
                    <a:pt x="57" y="2"/>
                  </a:lnTo>
                  <a:lnTo>
                    <a:pt x="64" y="2"/>
                  </a:lnTo>
                  <a:lnTo>
                    <a:pt x="62" y="2"/>
                  </a:lnTo>
                  <a:lnTo>
                    <a:pt x="52" y="2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1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11" name="Freeform 1138"/>
            <p:cNvSpPr>
              <a:spLocks/>
            </p:cNvSpPr>
            <p:nvPr/>
          </p:nvSpPr>
          <p:spPr bwMode="auto">
            <a:xfrm>
              <a:off x="3522" y="1124"/>
              <a:ext cx="80" cy="12"/>
            </a:xfrm>
            <a:custGeom>
              <a:avLst/>
              <a:gdLst>
                <a:gd name="T0" fmla="*/ 2147483647 w 69"/>
                <a:gd name="T1" fmla="*/ 0 h 11"/>
                <a:gd name="T2" fmla="*/ 2147483647 w 69"/>
                <a:gd name="T3" fmla="*/ 0 h 11"/>
                <a:gd name="T4" fmla="*/ 2147483647 w 69"/>
                <a:gd name="T5" fmla="*/ 0 h 11"/>
                <a:gd name="T6" fmla="*/ 2147483647 w 69"/>
                <a:gd name="T7" fmla="*/ 0 h 11"/>
                <a:gd name="T8" fmla="*/ 2147483647 w 69"/>
                <a:gd name="T9" fmla="*/ 2147483647 h 11"/>
                <a:gd name="T10" fmla="*/ 2147483647 w 69"/>
                <a:gd name="T11" fmla="*/ 2147483647 h 11"/>
                <a:gd name="T12" fmla="*/ 2147483647 w 69"/>
                <a:gd name="T13" fmla="*/ 2147483647 h 11"/>
                <a:gd name="T14" fmla="*/ 2147483647 w 69"/>
                <a:gd name="T15" fmla="*/ 2147483647 h 11"/>
                <a:gd name="T16" fmla="*/ 2147483647 w 69"/>
                <a:gd name="T17" fmla="*/ 2147483647 h 11"/>
                <a:gd name="T18" fmla="*/ 2147483647 w 69"/>
                <a:gd name="T19" fmla="*/ 2147483647 h 11"/>
                <a:gd name="T20" fmla="*/ 2147483647 w 69"/>
                <a:gd name="T21" fmla="*/ 2147483647 h 11"/>
                <a:gd name="T22" fmla="*/ 2147483647 w 69"/>
                <a:gd name="T23" fmla="*/ 2147483647 h 11"/>
                <a:gd name="T24" fmla="*/ 2147483647 w 69"/>
                <a:gd name="T25" fmla="*/ 2147483647 h 11"/>
                <a:gd name="T26" fmla="*/ 2147483647 w 69"/>
                <a:gd name="T27" fmla="*/ 2147483647 h 11"/>
                <a:gd name="T28" fmla="*/ 2147483647 w 69"/>
                <a:gd name="T29" fmla="*/ 2147483647 h 11"/>
                <a:gd name="T30" fmla="*/ 2147483647 w 69"/>
                <a:gd name="T31" fmla="*/ 2147483647 h 11"/>
                <a:gd name="T32" fmla="*/ 2147483647 w 69"/>
                <a:gd name="T33" fmla="*/ 2147483647 h 11"/>
                <a:gd name="T34" fmla="*/ 2147483647 w 69"/>
                <a:gd name="T35" fmla="*/ 2147483647 h 11"/>
                <a:gd name="T36" fmla="*/ 2147483647 w 69"/>
                <a:gd name="T37" fmla="*/ 2147483647 h 11"/>
                <a:gd name="T38" fmla="*/ 2147483647 w 69"/>
                <a:gd name="T39" fmla="*/ 2147483647 h 11"/>
                <a:gd name="T40" fmla="*/ 2147483647 w 69"/>
                <a:gd name="T41" fmla="*/ 2147483647 h 11"/>
                <a:gd name="T42" fmla="*/ 2147483647 w 69"/>
                <a:gd name="T43" fmla="*/ 2147483647 h 11"/>
                <a:gd name="T44" fmla="*/ 2147483647 w 69"/>
                <a:gd name="T45" fmla="*/ 2147483647 h 11"/>
                <a:gd name="T46" fmla="*/ 2147483647 w 69"/>
                <a:gd name="T47" fmla="*/ 2147483647 h 11"/>
                <a:gd name="T48" fmla="*/ 2147483647 w 69"/>
                <a:gd name="T49" fmla="*/ 2147483647 h 11"/>
                <a:gd name="T50" fmla="*/ 2147483647 w 69"/>
                <a:gd name="T51" fmla="*/ 2147483647 h 11"/>
                <a:gd name="T52" fmla="*/ 2147483647 w 69"/>
                <a:gd name="T53" fmla="*/ 2147483647 h 11"/>
                <a:gd name="T54" fmla="*/ 2147483647 w 69"/>
                <a:gd name="T55" fmla="*/ 2147483647 h 11"/>
                <a:gd name="T56" fmla="*/ 2147483647 w 69"/>
                <a:gd name="T57" fmla="*/ 2147483647 h 11"/>
                <a:gd name="T58" fmla="*/ 2147483647 w 69"/>
                <a:gd name="T59" fmla="*/ 2147483647 h 11"/>
                <a:gd name="T60" fmla="*/ 2147483647 w 69"/>
                <a:gd name="T61" fmla="*/ 2147483647 h 11"/>
                <a:gd name="T62" fmla="*/ 2147483647 w 69"/>
                <a:gd name="T63" fmla="*/ 2147483647 h 11"/>
                <a:gd name="T64" fmla="*/ 2147483647 w 69"/>
                <a:gd name="T65" fmla="*/ 2147483647 h 11"/>
                <a:gd name="T66" fmla="*/ 2147483647 w 69"/>
                <a:gd name="T67" fmla="*/ 2147483647 h 11"/>
                <a:gd name="T68" fmla="*/ 2147483647 w 69"/>
                <a:gd name="T69" fmla="*/ 2147483647 h 11"/>
                <a:gd name="T70" fmla="*/ 2147483647 w 69"/>
                <a:gd name="T71" fmla="*/ 2147483647 h 11"/>
                <a:gd name="T72" fmla="*/ 2147483647 w 69"/>
                <a:gd name="T73" fmla="*/ 2147483647 h 11"/>
                <a:gd name="T74" fmla="*/ 2147483647 w 69"/>
                <a:gd name="T75" fmla="*/ 2147483647 h 11"/>
                <a:gd name="T76" fmla="*/ 2147483647 w 69"/>
                <a:gd name="T77" fmla="*/ 2147483647 h 11"/>
                <a:gd name="T78" fmla="*/ 2147483647 w 69"/>
                <a:gd name="T79" fmla="*/ 2147483647 h 11"/>
                <a:gd name="T80" fmla="*/ 2147483647 w 69"/>
                <a:gd name="T81" fmla="*/ 2147483647 h 11"/>
                <a:gd name="T82" fmla="*/ 2147483647 w 69"/>
                <a:gd name="T83" fmla="*/ 2147483647 h 11"/>
                <a:gd name="T84" fmla="*/ 2147483647 w 69"/>
                <a:gd name="T85" fmla="*/ 2147483647 h 11"/>
                <a:gd name="T86" fmla="*/ 2147483647 w 69"/>
                <a:gd name="T87" fmla="*/ 2147483647 h 11"/>
                <a:gd name="T88" fmla="*/ 2147483647 w 69"/>
                <a:gd name="T89" fmla="*/ 2147483647 h 11"/>
                <a:gd name="T90" fmla="*/ 2147483647 w 69"/>
                <a:gd name="T91" fmla="*/ 2147483647 h 11"/>
                <a:gd name="T92" fmla="*/ 2147483647 w 69"/>
                <a:gd name="T93" fmla="*/ 2147483647 h 11"/>
                <a:gd name="T94" fmla="*/ 2147483647 w 69"/>
                <a:gd name="T95" fmla="*/ 2147483647 h 11"/>
                <a:gd name="T96" fmla="*/ 2147483647 w 69"/>
                <a:gd name="T97" fmla="*/ 2147483647 h 11"/>
                <a:gd name="T98" fmla="*/ 2147483647 w 69"/>
                <a:gd name="T99" fmla="*/ 2147483647 h 11"/>
                <a:gd name="T100" fmla="*/ 2147483647 w 69"/>
                <a:gd name="T101" fmla="*/ 2147483647 h 11"/>
                <a:gd name="T102" fmla="*/ 2147483647 w 69"/>
                <a:gd name="T103" fmla="*/ 2147483647 h 11"/>
                <a:gd name="T104" fmla="*/ 2147483647 w 69"/>
                <a:gd name="T105" fmla="*/ 0 h 1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"/>
                <a:gd name="T160" fmla="*/ 0 h 11"/>
                <a:gd name="T161" fmla="*/ 69 w 69"/>
                <a:gd name="T162" fmla="*/ 11 h 1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" h="11">
                  <a:moveTo>
                    <a:pt x="59" y="0"/>
                  </a:moveTo>
                  <a:lnTo>
                    <a:pt x="5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7" y="2"/>
                  </a:lnTo>
                  <a:lnTo>
                    <a:pt x="50" y="2"/>
                  </a:lnTo>
                  <a:lnTo>
                    <a:pt x="47" y="2"/>
                  </a:lnTo>
                  <a:lnTo>
                    <a:pt x="43" y="2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3" y="4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19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7" y="4"/>
                  </a:lnTo>
                  <a:lnTo>
                    <a:pt x="5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7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10" y="7"/>
                  </a:lnTo>
                  <a:lnTo>
                    <a:pt x="7" y="7"/>
                  </a:lnTo>
                  <a:lnTo>
                    <a:pt x="5" y="7"/>
                  </a:lnTo>
                  <a:lnTo>
                    <a:pt x="2" y="9"/>
                  </a:lnTo>
                  <a:lnTo>
                    <a:pt x="5" y="9"/>
                  </a:lnTo>
                  <a:lnTo>
                    <a:pt x="7" y="9"/>
                  </a:lnTo>
                  <a:lnTo>
                    <a:pt x="5" y="9"/>
                  </a:lnTo>
                  <a:lnTo>
                    <a:pt x="7" y="9"/>
                  </a:lnTo>
                  <a:lnTo>
                    <a:pt x="7" y="11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19" y="11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21" y="11"/>
                  </a:lnTo>
                  <a:lnTo>
                    <a:pt x="24" y="11"/>
                  </a:lnTo>
                  <a:lnTo>
                    <a:pt x="26" y="11"/>
                  </a:lnTo>
                  <a:lnTo>
                    <a:pt x="26" y="9"/>
                  </a:lnTo>
                  <a:lnTo>
                    <a:pt x="26" y="11"/>
                  </a:lnTo>
                  <a:lnTo>
                    <a:pt x="28" y="11"/>
                  </a:lnTo>
                  <a:lnTo>
                    <a:pt x="31" y="11"/>
                  </a:lnTo>
                  <a:lnTo>
                    <a:pt x="31" y="9"/>
                  </a:lnTo>
                  <a:lnTo>
                    <a:pt x="33" y="9"/>
                  </a:lnTo>
                  <a:lnTo>
                    <a:pt x="31" y="7"/>
                  </a:lnTo>
                  <a:lnTo>
                    <a:pt x="28" y="7"/>
                  </a:lnTo>
                  <a:lnTo>
                    <a:pt x="36" y="7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3" y="7"/>
                  </a:lnTo>
                  <a:lnTo>
                    <a:pt x="45" y="7"/>
                  </a:lnTo>
                  <a:lnTo>
                    <a:pt x="47" y="7"/>
                  </a:lnTo>
                  <a:lnTo>
                    <a:pt x="50" y="7"/>
                  </a:lnTo>
                  <a:lnTo>
                    <a:pt x="47" y="7"/>
                  </a:lnTo>
                  <a:lnTo>
                    <a:pt x="50" y="7"/>
                  </a:lnTo>
                  <a:lnTo>
                    <a:pt x="52" y="7"/>
                  </a:lnTo>
                  <a:lnTo>
                    <a:pt x="47" y="7"/>
                  </a:lnTo>
                  <a:lnTo>
                    <a:pt x="45" y="7"/>
                  </a:lnTo>
                  <a:lnTo>
                    <a:pt x="45" y="4"/>
                  </a:lnTo>
                  <a:lnTo>
                    <a:pt x="52" y="4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66" y="4"/>
                  </a:lnTo>
                  <a:lnTo>
                    <a:pt x="69" y="4"/>
                  </a:lnTo>
                  <a:lnTo>
                    <a:pt x="69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4" y="2"/>
                  </a:lnTo>
                  <a:lnTo>
                    <a:pt x="52" y="2"/>
                  </a:lnTo>
                  <a:lnTo>
                    <a:pt x="59" y="2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12" name="Freeform 1139"/>
            <p:cNvSpPr>
              <a:spLocks/>
            </p:cNvSpPr>
            <p:nvPr/>
          </p:nvSpPr>
          <p:spPr bwMode="auto">
            <a:xfrm>
              <a:off x="3522" y="1124"/>
              <a:ext cx="80" cy="12"/>
            </a:xfrm>
            <a:custGeom>
              <a:avLst/>
              <a:gdLst>
                <a:gd name="T0" fmla="*/ 2147483647 w 69"/>
                <a:gd name="T1" fmla="*/ 0 h 11"/>
                <a:gd name="T2" fmla="*/ 2147483647 w 69"/>
                <a:gd name="T3" fmla="*/ 0 h 11"/>
                <a:gd name="T4" fmla="*/ 2147483647 w 69"/>
                <a:gd name="T5" fmla="*/ 0 h 11"/>
                <a:gd name="T6" fmla="*/ 2147483647 w 69"/>
                <a:gd name="T7" fmla="*/ 0 h 11"/>
                <a:gd name="T8" fmla="*/ 2147483647 w 69"/>
                <a:gd name="T9" fmla="*/ 2147483647 h 11"/>
                <a:gd name="T10" fmla="*/ 2147483647 w 69"/>
                <a:gd name="T11" fmla="*/ 2147483647 h 11"/>
                <a:gd name="T12" fmla="*/ 2147483647 w 69"/>
                <a:gd name="T13" fmla="*/ 2147483647 h 11"/>
                <a:gd name="T14" fmla="*/ 2147483647 w 69"/>
                <a:gd name="T15" fmla="*/ 2147483647 h 11"/>
                <a:gd name="T16" fmla="*/ 2147483647 w 69"/>
                <a:gd name="T17" fmla="*/ 2147483647 h 11"/>
                <a:gd name="T18" fmla="*/ 2147483647 w 69"/>
                <a:gd name="T19" fmla="*/ 2147483647 h 11"/>
                <a:gd name="T20" fmla="*/ 2147483647 w 69"/>
                <a:gd name="T21" fmla="*/ 2147483647 h 11"/>
                <a:gd name="T22" fmla="*/ 2147483647 w 69"/>
                <a:gd name="T23" fmla="*/ 2147483647 h 11"/>
                <a:gd name="T24" fmla="*/ 2147483647 w 69"/>
                <a:gd name="T25" fmla="*/ 2147483647 h 11"/>
                <a:gd name="T26" fmla="*/ 2147483647 w 69"/>
                <a:gd name="T27" fmla="*/ 2147483647 h 11"/>
                <a:gd name="T28" fmla="*/ 2147483647 w 69"/>
                <a:gd name="T29" fmla="*/ 2147483647 h 11"/>
                <a:gd name="T30" fmla="*/ 2147483647 w 69"/>
                <a:gd name="T31" fmla="*/ 2147483647 h 11"/>
                <a:gd name="T32" fmla="*/ 2147483647 w 69"/>
                <a:gd name="T33" fmla="*/ 2147483647 h 11"/>
                <a:gd name="T34" fmla="*/ 2147483647 w 69"/>
                <a:gd name="T35" fmla="*/ 2147483647 h 11"/>
                <a:gd name="T36" fmla="*/ 2147483647 w 69"/>
                <a:gd name="T37" fmla="*/ 2147483647 h 11"/>
                <a:gd name="T38" fmla="*/ 2147483647 w 69"/>
                <a:gd name="T39" fmla="*/ 2147483647 h 11"/>
                <a:gd name="T40" fmla="*/ 2147483647 w 69"/>
                <a:gd name="T41" fmla="*/ 2147483647 h 11"/>
                <a:gd name="T42" fmla="*/ 2147483647 w 69"/>
                <a:gd name="T43" fmla="*/ 2147483647 h 11"/>
                <a:gd name="T44" fmla="*/ 2147483647 w 69"/>
                <a:gd name="T45" fmla="*/ 2147483647 h 11"/>
                <a:gd name="T46" fmla="*/ 2147483647 w 69"/>
                <a:gd name="T47" fmla="*/ 2147483647 h 11"/>
                <a:gd name="T48" fmla="*/ 2147483647 w 69"/>
                <a:gd name="T49" fmla="*/ 2147483647 h 11"/>
                <a:gd name="T50" fmla="*/ 2147483647 w 69"/>
                <a:gd name="T51" fmla="*/ 2147483647 h 11"/>
                <a:gd name="T52" fmla="*/ 2147483647 w 69"/>
                <a:gd name="T53" fmla="*/ 2147483647 h 11"/>
                <a:gd name="T54" fmla="*/ 2147483647 w 69"/>
                <a:gd name="T55" fmla="*/ 2147483647 h 11"/>
                <a:gd name="T56" fmla="*/ 2147483647 w 69"/>
                <a:gd name="T57" fmla="*/ 2147483647 h 11"/>
                <a:gd name="T58" fmla="*/ 2147483647 w 69"/>
                <a:gd name="T59" fmla="*/ 2147483647 h 11"/>
                <a:gd name="T60" fmla="*/ 2147483647 w 69"/>
                <a:gd name="T61" fmla="*/ 2147483647 h 11"/>
                <a:gd name="T62" fmla="*/ 2147483647 w 69"/>
                <a:gd name="T63" fmla="*/ 2147483647 h 11"/>
                <a:gd name="T64" fmla="*/ 2147483647 w 69"/>
                <a:gd name="T65" fmla="*/ 2147483647 h 11"/>
                <a:gd name="T66" fmla="*/ 2147483647 w 69"/>
                <a:gd name="T67" fmla="*/ 2147483647 h 11"/>
                <a:gd name="T68" fmla="*/ 2147483647 w 69"/>
                <a:gd name="T69" fmla="*/ 2147483647 h 11"/>
                <a:gd name="T70" fmla="*/ 2147483647 w 69"/>
                <a:gd name="T71" fmla="*/ 2147483647 h 11"/>
                <a:gd name="T72" fmla="*/ 2147483647 w 69"/>
                <a:gd name="T73" fmla="*/ 2147483647 h 11"/>
                <a:gd name="T74" fmla="*/ 2147483647 w 69"/>
                <a:gd name="T75" fmla="*/ 2147483647 h 11"/>
                <a:gd name="T76" fmla="*/ 2147483647 w 69"/>
                <a:gd name="T77" fmla="*/ 2147483647 h 11"/>
                <a:gd name="T78" fmla="*/ 2147483647 w 69"/>
                <a:gd name="T79" fmla="*/ 2147483647 h 11"/>
                <a:gd name="T80" fmla="*/ 2147483647 w 69"/>
                <a:gd name="T81" fmla="*/ 2147483647 h 11"/>
                <a:gd name="T82" fmla="*/ 2147483647 w 69"/>
                <a:gd name="T83" fmla="*/ 2147483647 h 11"/>
                <a:gd name="T84" fmla="*/ 2147483647 w 69"/>
                <a:gd name="T85" fmla="*/ 2147483647 h 11"/>
                <a:gd name="T86" fmla="*/ 2147483647 w 69"/>
                <a:gd name="T87" fmla="*/ 2147483647 h 11"/>
                <a:gd name="T88" fmla="*/ 2147483647 w 69"/>
                <a:gd name="T89" fmla="*/ 2147483647 h 11"/>
                <a:gd name="T90" fmla="*/ 2147483647 w 69"/>
                <a:gd name="T91" fmla="*/ 2147483647 h 11"/>
                <a:gd name="T92" fmla="*/ 2147483647 w 69"/>
                <a:gd name="T93" fmla="*/ 2147483647 h 11"/>
                <a:gd name="T94" fmla="*/ 2147483647 w 69"/>
                <a:gd name="T95" fmla="*/ 2147483647 h 11"/>
                <a:gd name="T96" fmla="*/ 2147483647 w 69"/>
                <a:gd name="T97" fmla="*/ 2147483647 h 11"/>
                <a:gd name="T98" fmla="*/ 2147483647 w 69"/>
                <a:gd name="T99" fmla="*/ 2147483647 h 11"/>
                <a:gd name="T100" fmla="*/ 2147483647 w 69"/>
                <a:gd name="T101" fmla="*/ 2147483647 h 11"/>
                <a:gd name="T102" fmla="*/ 2147483647 w 69"/>
                <a:gd name="T103" fmla="*/ 2147483647 h 11"/>
                <a:gd name="T104" fmla="*/ 2147483647 w 69"/>
                <a:gd name="T105" fmla="*/ 0 h 1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"/>
                <a:gd name="T160" fmla="*/ 0 h 11"/>
                <a:gd name="T161" fmla="*/ 69 w 69"/>
                <a:gd name="T162" fmla="*/ 11 h 1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" h="11">
                  <a:moveTo>
                    <a:pt x="59" y="0"/>
                  </a:moveTo>
                  <a:lnTo>
                    <a:pt x="5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7" y="2"/>
                  </a:lnTo>
                  <a:lnTo>
                    <a:pt x="50" y="2"/>
                  </a:lnTo>
                  <a:lnTo>
                    <a:pt x="47" y="2"/>
                  </a:lnTo>
                  <a:lnTo>
                    <a:pt x="43" y="2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3" y="4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19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7" y="4"/>
                  </a:lnTo>
                  <a:lnTo>
                    <a:pt x="5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7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10" y="7"/>
                  </a:lnTo>
                  <a:lnTo>
                    <a:pt x="7" y="7"/>
                  </a:lnTo>
                  <a:lnTo>
                    <a:pt x="5" y="7"/>
                  </a:lnTo>
                  <a:lnTo>
                    <a:pt x="2" y="9"/>
                  </a:lnTo>
                  <a:lnTo>
                    <a:pt x="5" y="9"/>
                  </a:lnTo>
                  <a:lnTo>
                    <a:pt x="7" y="9"/>
                  </a:lnTo>
                  <a:lnTo>
                    <a:pt x="5" y="9"/>
                  </a:lnTo>
                  <a:lnTo>
                    <a:pt x="7" y="9"/>
                  </a:lnTo>
                  <a:lnTo>
                    <a:pt x="7" y="11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19" y="11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21" y="11"/>
                  </a:lnTo>
                  <a:lnTo>
                    <a:pt x="24" y="11"/>
                  </a:lnTo>
                  <a:lnTo>
                    <a:pt x="26" y="11"/>
                  </a:lnTo>
                  <a:lnTo>
                    <a:pt x="26" y="9"/>
                  </a:lnTo>
                  <a:lnTo>
                    <a:pt x="26" y="11"/>
                  </a:lnTo>
                  <a:lnTo>
                    <a:pt x="28" y="11"/>
                  </a:lnTo>
                  <a:lnTo>
                    <a:pt x="31" y="11"/>
                  </a:lnTo>
                  <a:lnTo>
                    <a:pt x="31" y="9"/>
                  </a:lnTo>
                  <a:lnTo>
                    <a:pt x="33" y="9"/>
                  </a:lnTo>
                  <a:lnTo>
                    <a:pt x="31" y="7"/>
                  </a:lnTo>
                  <a:lnTo>
                    <a:pt x="28" y="7"/>
                  </a:lnTo>
                  <a:lnTo>
                    <a:pt x="36" y="7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3" y="7"/>
                  </a:lnTo>
                  <a:lnTo>
                    <a:pt x="45" y="7"/>
                  </a:lnTo>
                  <a:lnTo>
                    <a:pt x="47" y="7"/>
                  </a:lnTo>
                  <a:lnTo>
                    <a:pt x="50" y="7"/>
                  </a:lnTo>
                  <a:lnTo>
                    <a:pt x="47" y="7"/>
                  </a:lnTo>
                  <a:lnTo>
                    <a:pt x="50" y="7"/>
                  </a:lnTo>
                  <a:lnTo>
                    <a:pt x="52" y="7"/>
                  </a:lnTo>
                  <a:lnTo>
                    <a:pt x="47" y="7"/>
                  </a:lnTo>
                  <a:lnTo>
                    <a:pt x="45" y="7"/>
                  </a:lnTo>
                  <a:lnTo>
                    <a:pt x="45" y="4"/>
                  </a:lnTo>
                  <a:lnTo>
                    <a:pt x="52" y="4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66" y="4"/>
                  </a:lnTo>
                  <a:lnTo>
                    <a:pt x="69" y="4"/>
                  </a:lnTo>
                  <a:lnTo>
                    <a:pt x="69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4" y="2"/>
                  </a:lnTo>
                  <a:lnTo>
                    <a:pt x="52" y="2"/>
                  </a:lnTo>
                  <a:lnTo>
                    <a:pt x="59" y="2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5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13" name="Freeform 1140"/>
            <p:cNvSpPr>
              <a:spLocks/>
            </p:cNvSpPr>
            <p:nvPr/>
          </p:nvSpPr>
          <p:spPr bwMode="auto">
            <a:xfrm>
              <a:off x="3612" y="1132"/>
              <a:ext cx="22" cy="4"/>
            </a:xfrm>
            <a:custGeom>
              <a:avLst/>
              <a:gdLst>
                <a:gd name="T0" fmla="*/ 2147483647 w 19"/>
                <a:gd name="T1" fmla="*/ 0 h 4"/>
                <a:gd name="T2" fmla="*/ 2147483647 w 19"/>
                <a:gd name="T3" fmla="*/ 0 h 4"/>
                <a:gd name="T4" fmla="*/ 2147483647 w 19"/>
                <a:gd name="T5" fmla="*/ 0 h 4"/>
                <a:gd name="T6" fmla="*/ 2147483647 w 19"/>
                <a:gd name="T7" fmla="*/ 0 h 4"/>
                <a:gd name="T8" fmla="*/ 2147483647 w 19"/>
                <a:gd name="T9" fmla="*/ 0 h 4"/>
                <a:gd name="T10" fmla="*/ 2147483647 w 19"/>
                <a:gd name="T11" fmla="*/ 2147482112 h 4"/>
                <a:gd name="T12" fmla="*/ 2147483647 w 19"/>
                <a:gd name="T13" fmla="*/ 2147482112 h 4"/>
                <a:gd name="T14" fmla="*/ 2147483647 w 19"/>
                <a:gd name="T15" fmla="*/ 2147482112 h 4"/>
                <a:gd name="T16" fmla="*/ 2147483647 w 19"/>
                <a:gd name="T17" fmla="*/ 2147482112 h 4"/>
                <a:gd name="T18" fmla="*/ 2147483647 w 19"/>
                <a:gd name="T19" fmla="*/ 2147482112 h 4"/>
                <a:gd name="T20" fmla="*/ 2147483647 w 19"/>
                <a:gd name="T21" fmla="*/ 2147482112 h 4"/>
                <a:gd name="T22" fmla="*/ 2147483647 w 19"/>
                <a:gd name="T23" fmla="*/ 2147482112 h 4"/>
                <a:gd name="T24" fmla="*/ 2147483647 w 19"/>
                <a:gd name="T25" fmla="*/ 2147482112 h 4"/>
                <a:gd name="T26" fmla="*/ 2147483647 w 19"/>
                <a:gd name="T27" fmla="*/ 2147482112 h 4"/>
                <a:gd name="T28" fmla="*/ 2147483647 w 19"/>
                <a:gd name="T29" fmla="*/ 2147482112 h 4"/>
                <a:gd name="T30" fmla="*/ 2147483647 w 19"/>
                <a:gd name="T31" fmla="*/ 2147482112 h 4"/>
                <a:gd name="T32" fmla="*/ 2147483647 w 19"/>
                <a:gd name="T33" fmla="*/ 2147482112 h 4"/>
                <a:gd name="T34" fmla="*/ 2147483647 w 19"/>
                <a:gd name="T35" fmla="*/ 2147482112 h 4"/>
                <a:gd name="T36" fmla="*/ 2147483647 w 19"/>
                <a:gd name="T37" fmla="*/ 2147482112 h 4"/>
                <a:gd name="T38" fmla="*/ 2147483647 w 19"/>
                <a:gd name="T39" fmla="*/ 2147482112 h 4"/>
                <a:gd name="T40" fmla="*/ 2147483647 w 19"/>
                <a:gd name="T41" fmla="*/ 2147482112 h 4"/>
                <a:gd name="T42" fmla="*/ 0 w 19"/>
                <a:gd name="T43" fmla="*/ 2147482112 h 4"/>
                <a:gd name="T44" fmla="*/ 2147483647 w 19"/>
                <a:gd name="T45" fmla="*/ 2147482112 h 4"/>
                <a:gd name="T46" fmla="*/ 2147483647 w 19"/>
                <a:gd name="T47" fmla="*/ 0 h 4"/>
                <a:gd name="T48" fmla="*/ 2147483647 w 19"/>
                <a:gd name="T49" fmla="*/ 0 h 4"/>
                <a:gd name="T50" fmla="*/ 2147483647 w 19"/>
                <a:gd name="T51" fmla="*/ 0 h 4"/>
                <a:gd name="T52" fmla="*/ 2147483647 w 19"/>
                <a:gd name="T53" fmla="*/ 0 h 4"/>
                <a:gd name="T54" fmla="*/ 2147483647 w 19"/>
                <a:gd name="T55" fmla="*/ 0 h 4"/>
                <a:gd name="T56" fmla="*/ 2147483647 w 19"/>
                <a:gd name="T57" fmla="*/ 0 h 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"/>
                <a:gd name="T88" fmla="*/ 0 h 4"/>
                <a:gd name="T89" fmla="*/ 19 w 19"/>
                <a:gd name="T90" fmla="*/ 4 h 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" h="4">
                  <a:moveTo>
                    <a:pt x="9" y="0"/>
                  </a:moveTo>
                  <a:lnTo>
                    <a:pt x="12" y="0"/>
                  </a:lnTo>
                  <a:lnTo>
                    <a:pt x="14" y="0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9" y="2"/>
                  </a:lnTo>
                  <a:lnTo>
                    <a:pt x="9" y="4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14" name="Freeform 1141"/>
            <p:cNvSpPr>
              <a:spLocks/>
            </p:cNvSpPr>
            <p:nvPr/>
          </p:nvSpPr>
          <p:spPr bwMode="auto">
            <a:xfrm>
              <a:off x="3612" y="1132"/>
              <a:ext cx="22" cy="4"/>
            </a:xfrm>
            <a:custGeom>
              <a:avLst/>
              <a:gdLst>
                <a:gd name="T0" fmla="*/ 2147483647 w 19"/>
                <a:gd name="T1" fmla="*/ 0 h 4"/>
                <a:gd name="T2" fmla="*/ 2147483647 w 19"/>
                <a:gd name="T3" fmla="*/ 0 h 4"/>
                <a:gd name="T4" fmla="*/ 2147483647 w 19"/>
                <a:gd name="T5" fmla="*/ 0 h 4"/>
                <a:gd name="T6" fmla="*/ 2147483647 w 19"/>
                <a:gd name="T7" fmla="*/ 0 h 4"/>
                <a:gd name="T8" fmla="*/ 2147483647 w 19"/>
                <a:gd name="T9" fmla="*/ 0 h 4"/>
                <a:gd name="T10" fmla="*/ 2147483647 w 19"/>
                <a:gd name="T11" fmla="*/ 2147482112 h 4"/>
                <a:gd name="T12" fmla="*/ 2147483647 w 19"/>
                <a:gd name="T13" fmla="*/ 2147482112 h 4"/>
                <a:gd name="T14" fmla="*/ 2147483647 w 19"/>
                <a:gd name="T15" fmla="*/ 2147482112 h 4"/>
                <a:gd name="T16" fmla="*/ 2147483647 w 19"/>
                <a:gd name="T17" fmla="*/ 2147482112 h 4"/>
                <a:gd name="T18" fmla="*/ 2147483647 w 19"/>
                <a:gd name="T19" fmla="*/ 2147482112 h 4"/>
                <a:gd name="T20" fmla="*/ 2147483647 w 19"/>
                <a:gd name="T21" fmla="*/ 2147482112 h 4"/>
                <a:gd name="T22" fmla="*/ 2147483647 w 19"/>
                <a:gd name="T23" fmla="*/ 2147482112 h 4"/>
                <a:gd name="T24" fmla="*/ 2147483647 w 19"/>
                <a:gd name="T25" fmla="*/ 2147482112 h 4"/>
                <a:gd name="T26" fmla="*/ 2147483647 w 19"/>
                <a:gd name="T27" fmla="*/ 2147482112 h 4"/>
                <a:gd name="T28" fmla="*/ 2147483647 w 19"/>
                <a:gd name="T29" fmla="*/ 2147482112 h 4"/>
                <a:gd name="T30" fmla="*/ 2147483647 w 19"/>
                <a:gd name="T31" fmla="*/ 2147482112 h 4"/>
                <a:gd name="T32" fmla="*/ 2147483647 w 19"/>
                <a:gd name="T33" fmla="*/ 2147482112 h 4"/>
                <a:gd name="T34" fmla="*/ 2147483647 w 19"/>
                <a:gd name="T35" fmla="*/ 2147482112 h 4"/>
                <a:gd name="T36" fmla="*/ 2147483647 w 19"/>
                <a:gd name="T37" fmla="*/ 2147482112 h 4"/>
                <a:gd name="T38" fmla="*/ 2147483647 w 19"/>
                <a:gd name="T39" fmla="*/ 2147482112 h 4"/>
                <a:gd name="T40" fmla="*/ 2147483647 w 19"/>
                <a:gd name="T41" fmla="*/ 2147482112 h 4"/>
                <a:gd name="T42" fmla="*/ 0 w 19"/>
                <a:gd name="T43" fmla="*/ 2147482112 h 4"/>
                <a:gd name="T44" fmla="*/ 2147483647 w 19"/>
                <a:gd name="T45" fmla="*/ 2147482112 h 4"/>
                <a:gd name="T46" fmla="*/ 2147483647 w 19"/>
                <a:gd name="T47" fmla="*/ 0 h 4"/>
                <a:gd name="T48" fmla="*/ 2147483647 w 19"/>
                <a:gd name="T49" fmla="*/ 0 h 4"/>
                <a:gd name="T50" fmla="*/ 2147483647 w 19"/>
                <a:gd name="T51" fmla="*/ 0 h 4"/>
                <a:gd name="T52" fmla="*/ 2147483647 w 19"/>
                <a:gd name="T53" fmla="*/ 0 h 4"/>
                <a:gd name="T54" fmla="*/ 2147483647 w 19"/>
                <a:gd name="T55" fmla="*/ 0 h 4"/>
                <a:gd name="T56" fmla="*/ 2147483647 w 19"/>
                <a:gd name="T57" fmla="*/ 0 h 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"/>
                <a:gd name="T88" fmla="*/ 0 h 4"/>
                <a:gd name="T89" fmla="*/ 19 w 19"/>
                <a:gd name="T90" fmla="*/ 4 h 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" h="4">
                  <a:moveTo>
                    <a:pt x="9" y="0"/>
                  </a:moveTo>
                  <a:lnTo>
                    <a:pt x="12" y="0"/>
                  </a:lnTo>
                  <a:lnTo>
                    <a:pt x="14" y="0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9" y="2"/>
                  </a:lnTo>
                  <a:lnTo>
                    <a:pt x="9" y="4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15" name="Freeform 1142"/>
            <p:cNvSpPr>
              <a:spLocks/>
            </p:cNvSpPr>
            <p:nvPr/>
          </p:nvSpPr>
          <p:spPr bwMode="auto">
            <a:xfrm>
              <a:off x="3668" y="1132"/>
              <a:ext cx="19" cy="4"/>
            </a:xfrm>
            <a:custGeom>
              <a:avLst/>
              <a:gdLst>
                <a:gd name="T0" fmla="*/ 2147483647 w 17"/>
                <a:gd name="T1" fmla="*/ 0 h 4"/>
                <a:gd name="T2" fmla="*/ 2147483647 w 17"/>
                <a:gd name="T3" fmla="*/ 0 h 4"/>
                <a:gd name="T4" fmla="*/ 2147483647 w 17"/>
                <a:gd name="T5" fmla="*/ 0 h 4"/>
                <a:gd name="T6" fmla="*/ 2147483647 w 17"/>
                <a:gd name="T7" fmla="*/ 0 h 4"/>
                <a:gd name="T8" fmla="*/ 2147483647 w 17"/>
                <a:gd name="T9" fmla="*/ 2147482112 h 4"/>
                <a:gd name="T10" fmla="*/ 2147483647 w 17"/>
                <a:gd name="T11" fmla="*/ 0 h 4"/>
                <a:gd name="T12" fmla="*/ 0 w 17"/>
                <a:gd name="T13" fmla="*/ 2147482112 h 4"/>
                <a:gd name="T14" fmla="*/ 0 w 17"/>
                <a:gd name="T15" fmla="*/ 2147482112 h 4"/>
                <a:gd name="T16" fmla="*/ 2147483647 w 17"/>
                <a:gd name="T17" fmla="*/ 2147482112 h 4"/>
                <a:gd name="T18" fmla="*/ 2147483647 w 17"/>
                <a:gd name="T19" fmla="*/ 2147482112 h 4"/>
                <a:gd name="T20" fmla="*/ 2147483647 w 17"/>
                <a:gd name="T21" fmla="*/ 2147482112 h 4"/>
                <a:gd name="T22" fmla="*/ 0 w 17"/>
                <a:gd name="T23" fmla="*/ 2147482112 h 4"/>
                <a:gd name="T24" fmla="*/ 0 w 17"/>
                <a:gd name="T25" fmla="*/ 2147482112 h 4"/>
                <a:gd name="T26" fmla="*/ 0 w 17"/>
                <a:gd name="T27" fmla="*/ 2147482112 h 4"/>
                <a:gd name="T28" fmla="*/ 0 w 17"/>
                <a:gd name="T29" fmla="*/ 2147482112 h 4"/>
                <a:gd name="T30" fmla="*/ 2147483647 w 17"/>
                <a:gd name="T31" fmla="*/ 2147482112 h 4"/>
                <a:gd name="T32" fmla="*/ 2147483647 w 17"/>
                <a:gd name="T33" fmla="*/ 2147482112 h 4"/>
                <a:gd name="T34" fmla="*/ 2147483647 w 17"/>
                <a:gd name="T35" fmla="*/ 2147482112 h 4"/>
                <a:gd name="T36" fmla="*/ 2147483647 w 17"/>
                <a:gd name="T37" fmla="*/ 2147482112 h 4"/>
                <a:gd name="T38" fmla="*/ 2147483647 w 17"/>
                <a:gd name="T39" fmla="*/ 2147482112 h 4"/>
                <a:gd name="T40" fmla="*/ 2147483647 w 17"/>
                <a:gd name="T41" fmla="*/ 2147482112 h 4"/>
                <a:gd name="T42" fmla="*/ 2147483647 w 17"/>
                <a:gd name="T43" fmla="*/ 2147482112 h 4"/>
                <a:gd name="T44" fmla="*/ 2147483647 w 17"/>
                <a:gd name="T45" fmla="*/ 2147482112 h 4"/>
                <a:gd name="T46" fmla="*/ 2147483647 w 17"/>
                <a:gd name="T47" fmla="*/ 2147482112 h 4"/>
                <a:gd name="T48" fmla="*/ 2147483647 w 17"/>
                <a:gd name="T49" fmla="*/ 2147482112 h 4"/>
                <a:gd name="T50" fmla="*/ 2147483647 w 17"/>
                <a:gd name="T51" fmla="*/ 2147482112 h 4"/>
                <a:gd name="T52" fmla="*/ 2147483647 w 17"/>
                <a:gd name="T53" fmla="*/ 2147482112 h 4"/>
                <a:gd name="T54" fmla="*/ 2147483647 w 17"/>
                <a:gd name="T55" fmla="*/ 2147482112 h 4"/>
                <a:gd name="T56" fmla="*/ 2147483647 w 17"/>
                <a:gd name="T57" fmla="*/ 2147482112 h 4"/>
                <a:gd name="T58" fmla="*/ 2147483647 w 17"/>
                <a:gd name="T59" fmla="*/ 2147482112 h 4"/>
                <a:gd name="T60" fmla="*/ 2147483647 w 17"/>
                <a:gd name="T61" fmla="*/ 2147482112 h 4"/>
                <a:gd name="T62" fmla="*/ 2147483647 w 17"/>
                <a:gd name="T63" fmla="*/ 2147482112 h 4"/>
                <a:gd name="T64" fmla="*/ 2147483647 w 17"/>
                <a:gd name="T65" fmla="*/ 2147482112 h 4"/>
                <a:gd name="T66" fmla="*/ 2147483647 w 17"/>
                <a:gd name="T67" fmla="*/ 2147482112 h 4"/>
                <a:gd name="T68" fmla="*/ 2147483647 w 17"/>
                <a:gd name="T69" fmla="*/ 0 h 4"/>
                <a:gd name="T70" fmla="*/ 2147483647 w 17"/>
                <a:gd name="T71" fmla="*/ 0 h 4"/>
                <a:gd name="T72" fmla="*/ 2147483647 w 17"/>
                <a:gd name="T73" fmla="*/ 0 h 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7"/>
                <a:gd name="T112" fmla="*/ 0 h 4"/>
                <a:gd name="T113" fmla="*/ 17 w 17"/>
                <a:gd name="T114" fmla="*/ 4 h 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7" h="4">
                  <a:moveTo>
                    <a:pt x="12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7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16" name="Freeform 1143"/>
            <p:cNvSpPr>
              <a:spLocks/>
            </p:cNvSpPr>
            <p:nvPr/>
          </p:nvSpPr>
          <p:spPr bwMode="auto">
            <a:xfrm>
              <a:off x="3668" y="1132"/>
              <a:ext cx="19" cy="4"/>
            </a:xfrm>
            <a:custGeom>
              <a:avLst/>
              <a:gdLst>
                <a:gd name="T0" fmla="*/ 2147483647 w 17"/>
                <a:gd name="T1" fmla="*/ 0 h 4"/>
                <a:gd name="T2" fmla="*/ 2147483647 w 17"/>
                <a:gd name="T3" fmla="*/ 0 h 4"/>
                <a:gd name="T4" fmla="*/ 2147483647 w 17"/>
                <a:gd name="T5" fmla="*/ 0 h 4"/>
                <a:gd name="T6" fmla="*/ 2147483647 w 17"/>
                <a:gd name="T7" fmla="*/ 0 h 4"/>
                <a:gd name="T8" fmla="*/ 2147483647 w 17"/>
                <a:gd name="T9" fmla="*/ 2147482112 h 4"/>
                <a:gd name="T10" fmla="*/ 2147483647 w 17"/>
                <a:gd name="T11" fmla="*/ 0 h 4"/>
                <a:gd name="T12" fmla="*/ 0 w 17"/>
                <a:gd name="T13" fmla="*/ 2147482112 h 4"/>
                <a:gd name="T14" fmla="*/ 0 w 17"/>
                <a:gd name="T15" fmla="*/ 2147482112 h 4"/>
                <a:gd name="T16" fmla="*/ 2147483647 w 17"/>
                <a:gd name="T17" fmla="*/ 2147482112 h 4"/>
                <a:gd name="T18" fmla="*/ 2147483647 w 17"/>
                <a:gd name="T19" fmla="*/ 2147482112 h 4"/>
                <a:gd name="T20" fmla="*/ 2147483647 w 17"/>
                <a:gd name="T21" fmla="*/ 2147482112 h 4"/>
                <a:gd name="T22" fmla="*/ 0 w 17"/>
                <a:gd name="T23" fmla="*/ 2147482112 h 4"/>
                <a:gd name="T24" fmla="*/ 0 w 17"/>
                <a:gd name="T25" fmla="*/ 2147482112 h 4"/>
                <a:gd name="T26" fmla="*/ 0 w 17"/>
                <a:gd name="T27" fmla="*/ 2147482112 h 4"/>
                <a:gd name="T28" fmla="*/ 0 w 17"/>
                <a:gd name="T29" fmla="*/ 2147482112 h 4"/>
                <a:gd name="T30" fmla="*/ 2147483647 w 17"/>
                <a:gd name="T31" fmla="*/ 2147482112 h 4"/>
                <a:gd name="T32" fmla="*/ 2147483647 w 17"/>
                <a:gd name="T33" fmla="*/ 2147482112 h 4"/>
                <a:gd name="T34" fmla="*/ 2147483647 w 17"/>
                <a:gd name="T35" fmla="*/ 2147482112 h 4"/>
                <a:gd name="T36" fmla="*/ 2147483647 w 17"/>
                <a:gd name="T37" fmla="*/ 2147482112 h 4"/>
                <a:gd name="T38" fmla="*/ 2147483647 w 17"/>
                <a:gd name="T39" fmla="*/ 2147482112 h 4"/>
                <a:gd name="T40" fmla="*/ 2147483647 w 17"/>
                <a:gd name="T41" fmla="*/ 2147482112 h 4"/>
                <a:gd name="T42" fmla="*/ 2147483647 w 17"/>
                <a:gd name="T43" fmla="*/ 2147482112 h 4"/>
                <a:gd name="T44" fmla="*/ 2147483647 w 17"/>
                <a:gd name="T45" fmla="*/ 2147482112 h 4"/>
                <a:gd name="T46" fmla="*/ 2147483647 w 17"/>
                <a:gd name="T47" fmla="*/ 2147482112 h 4"/>
                <a:gd name="T48" fmla="*/ 2147483647 w 17"/>
                <a:gd name="T49" fmla="*/ 2147482112 h 4"/>
                <a:gd name="T50" fmla="*/ 2147483647 w 17"/>
                <a:gd name="T51" fmla="*/ 2147482112 h 4"/>
                <a:gd name="T52" fmla="*/ 2147483647 w 17"/>
                <a:gd name="T53" fmla="*/ 2147482112 h 4"/>
                <a:gd name="T54" fmla="*/ 2147483647 w 17"/>
                <a:gd name="T55" fmla="*/ 2147482112 h 4"/>
                <a:gd name="T56" fmla="*/ 2147483647 w 17"/>
                <a:gd name="T57" fmla="*/ 2147482112 h 4"/>
                <a:gd name="T58" fmla="*/ 2147483647 w 17"/>
                <a:gd name="T59" fmla="*/ 2147482112 h 4"/>
                <a:gd name="T60" fmla="*/ 2147483647 w 17"/>
                <a:gd name="T61" fmla="*/ 2147482112 h 4"/>
                <a:gd name="T62" fmla="*/ 2147483647 w 17"/>
                <a:gd name="T63" fmla="*/ 2147482112 h 4"/>
                <a:gd name="T64" fmla="*/ 2147483647 w 17"/>
                <a:gd name="T65" fmla="*/ 2147482112 h 4"/>
                <a:gd name="T66" fmla="*/ 2147483647 w 17"/>
                <a:gd name="T67" fmla="*/ 2147482112 h 4"/>
                <a:gd name="T68" fmla="*/ 2147483647 w 17"/>
                <a:gd name="T69" fmla="*/ 0 h 4"/>
                <a:gd name="T70" fmla="*/ 2147483647 w 17"/>
                <a:gd name="T71" fmla="*/ 0 h 4"/>
                <a:gd name="T72" fmla="*/ 2147483647 w 17"/>
                <a:gd name="T73" fmla="*/ 0 h 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7"/>
                <a:gd name="T112" fmla="*/ 0 h 4"/>
                <a:gd name="T113" fmla="*/ 17 w 17"/>
                <a:gd name="T114" fmla="*/ 4 h 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7" h="4">
                  <a:moveTo>
                    <a:pt x="12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7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17" name="Freeform 1144"/>
            <p:cNvSpPr>
              <a:spLocks/>
            </p:cNvSpPr>
            <p:nvPr/>
          </p:nvSpPr>
          <p:spPr bwMode="auto">
            <a:xfrm>
              <a:off x="3687" y="1132"/>
              <a:ext cx="33" cy="4"/>
            </a:xfrm>
            <a:custGeom>
              <a:avLst/>
              <a:gdLst>
                <a:gd name="T0" fmla="*/ 2147483647 w 28"/>
                <a:gd name="T1" fmla="*/ 0 h 4"/>
                <a:gd name="T2" fmla="*/ 2147483647 w 28"/>
                <a:gd name="T3" fmla="*/ 0 h 4"/>
                <a:gd name="T4" fmla="*/ 2147483647 w 28"/>
                <a:gd name="T5" fmla="*/ 0 h 4"/>
                <a:gd name="T6" fmla="*/ 2147483647 w 28"/>
                <a:gd name="T7" fmla="*/ 0 h 4"/>
                <a:gd name="T8" fmla="*/ 2147483647 w 28"/>
                <a:gd name="T9" fmla="*/ 0 h 4"/>
                <a:gd name="T10" fmla="*/ 2147483647 w 28"/>
                <a:gd name="T11" fmla="*/ 0 h 4"/>
                <a:gd name="T12" fmla="*/ 0 w 28"/>
                <a:gd name="T13" fmla="*/ 0 h 4"/>
                <a:gd name="T14" fmla="*/ 0 w 28"/>
                <a:gd name="T15" fmla="*/ 0 h 4"/>
                <a:gd name="T16" fmla="*/ 2147483647 w 28"/>
                <a:gd name="T17" fmla="*/ 0 h 4"/>
                <a:gd name="T18" fmla="*/ 2147483647 w 28"/>
                <a:gd name="T19" fmla="*/ 0 h 4"/>
                <a:gd name="T20" fmla="*/ 2147483647 w 28"/>
                <a:gd name="T21" fmla="*/ 0 h 4"/>
                <a:gd name="T22" fmla="*/ 2147483647 w 28"/>
                <a:gd name="T23" fmla="*/ 0 h 4"/>
                <a:gd name="T24" fmla="*/ 2147483647 w 28"/>
                <a:gd name="T25" fmla="*/ 2147482112 h 4"/>
                <a:gd name="T26" fmla="*/ 2147483647 w 28"/>
                <a:gd name="T27" fmla="*/ 2147482112 h 4"/>
                <a:gd name="T28" fmla="*/ 2147483647 w 28"/>
                <a:gd name="T29" fmla="*/ 2147482112 h 4"/>
                <a:gd name="T30" fmla="*/ 2147483647 w 28"/>
                <a:gd name="T31" fmla="*/ 2147482112 h 4"/>
                <a:gd name="T32" fmla="*/ 2147483647 w 28"/>
                <a:gd name="T33" fmla="*/ 2147482112 h 4"/>
                <a:gd name="T34" fmla="*/ 2147483647 w 28"/>
                <a:gd name="T35" fmla="*/ 2147482112 h 4"/>
                <a:gd name="T36" fmla="*/ 2147483647 w 28"/>
                <a:gd name="T37" fmla="*/ 2147482112 h 4"/>
                <a:gd name="T38" fmla="*/ 0 w 28"/>
                <a:gd name="T39" fmla="*/ 2147482112 h 4"/>
                <a:gd name="T40" fmla="*/ 2147483647 w 28"/>
                <a:gd name="T41" fmla="*/ 2147482112 h 4"/>
                <a:gd name="T42" fmla="*/ 2147483647 w 28"/>
                <a:gd name="T43" fmla="*/ 2147482112 h 4"/>
                <a:gd name="T44" fmla="*/ 2147483647 w 28"/>
                <a:gd name="T45" fmla="*/ 2147482112 h 4"/>
                <a:gd name="T46" fmla="*/ 2147483647 w 28"/>
                <a:gd name="T47" fmla="*/ 2147482112 h 4"/>
                <a:gd name="T48" fmla="*/ 2147483647 w 28"/>
                <a:gd name="T49" fmla="*/ 2147482112 h 4"/>
                <a:gd name="T50" fmla="*/ 2147483647 w 28"/>
                <a:gd name="T51" fmla="*/ 2147482112 h 4"/>
                <a:gd name="T52" fmla="*/ 2147483647 w 28"/>
                <a:gd name="T53" fmla="*/ 2147482112 h 4"/>
                <a:gd name="T54" fmla="*/ 2147483647 w 28"/>
                <a:gd name="T55" fmla="*/ 2147482112 h 4"/>
                <a:gd name="T56" fmla="*/ 2147483647 w 28"/>
                <a:gd name="T57" fmla="*/ 2147482112 h 4"/>
                <a:gd name="T58" fmla="*/ 2147483647 w 28"/>
                <a:gd name="T59" fmla="*/ 2147482112 h 4"/>
                <a:gd name="T60" fmla="*/ 2147483647 w 28"/>
                <a:gd name="T61" fmla="*/ 2147482112 h 4"/>
                <a:gd name="T62" fmla="*/ 2147483647 w 28"/>
                <a:gd name="T63" fmla="*/ 2147482112 h 4"/>
                <a:gd name="T64" fmla="*/ 2147483647 w 28"/>
                <a:gd name="T65" fmla="*/ 0 h 4"/>
                <a:gd name="T66" fmla="*/ 2147483647 w 28"/>
                <a:gd name="T67" fmla="*/ 0 h 4"/>
                <a:gd name="T68" fmla="*/ 2147483647 w 28"/>
                <a:gd name="T69" fmla="*/ 0 h 4"/>
                <a:gd name="T70" fmla="*/ 2147483647 w 28"/>
                <a:gd name="T71" fmla="*/ 0 h 4"/>
                <a:gd name="T72" fmla="*/ 2147483647 w 28"/>
                <a:gd name="T73" fmla="*/ 0 h 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8"/>
                <a:gd name="T112" fmla="*/ 0 h 4"/>
                <a:gd name="T113" fmla="*/ 28 w 28"/>
                <a:gd name="T114" fmla="*/ 4 h 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8" h="4">
                  <a:moveTo>
                    <a:pt x="14" y="0"/>
                  </a:moveTo>
                  <a:lnTo>
                    <a:pt x="12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5" y="4"/>
                  </a:lnTo>
                  <a:lnTo>
                    <a:pt x="9" y="4"/>
                  </a:lnTo>
                  <a:lnTo>
                    <a:pt x="7" y="2"/>
                  </a:lnTo>
                  <a:lnTo>
                    <a:pt x="12" y="2"/>
                  </a:lnTo>
                  <a:lnTo>
                    <a:pt x="19" y="2"/>
                  </a:lnTo>
                  <a:lnTo>
                    <a:pt x="23" y="2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1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18" name="Freeform 1145"/>
            <p:cNvSpPr>
              <a:spLocks/>
            </p:cNvSpPr>
            <p:nvPr/>
          </p:nvSpPr>
          <p:spPr bwMode="auto">
            <a:xfrm>
              <a:off x="3687" y="1132"/>
              <a:ext cx="33" cy="4"/>
            </a:xfrm>
            <a:custGeom>
              <a:avLst/>
              <a:gdLst>
                <a:gd name="T0" fmla="*/ 2147483647 w 28"/>
                <a:gd name="T1" fmla="*/ 0 h 4"/>
                <a:gd name="T2" fmla="*/ 2147483647 w 28"/>
                <a:gd name="T3" fmla="*/ 0 h 4"/>
                <a:gd name="T4" fmla="*/ 2147483647 w 28"/>
                <a:gd name="T5" fmla="*/ 0 h 4"/>
                <a:gd name="T6" fmla="*/ 2147483647 w 28"/>
                <a:gd name="T7" fmla="*/ 0 h 4"/>
                <a:gd name="T8" fmla="*/ 2147483647 w 28"/>
                <a:gd name="T9" fmla="*/ 0 h 4"/>
                <a:gd name="T10" fmla="*/ 2147483647 w 28"/>
                <a:gd name="T11" fmla="*/ 0 h 4"/>
                <a:gd name="T12" fmla="*/ 0 w 28"/>
                <a:gd name="T13" fmla="*/ 0 h 4"/>
                <a:gd name="T14" fmla="*/ 0 w 28"/>
                <a:gd name="T15" fmla="*/ 0 h 4"/>
                <a:gd name="T16" fmla="*/ 2147483647 w 28"/>
                <a:gd name="T17" fmla="*/ 0 h 4"/>
                <a:gd name="T18" fmla="*/ 2147483647 w 28"/>
                <a:gd name="T19" fmla="*/ 0 h 4"/>
                <a:gd name="T20" fmla="*/ 2147483647 w 28"/>
                <a:gd name="T21" fmla="*/ 0 h 4"/>
                <a:gd name="T22" fmla="*/ 2147483647 w 28"/>
                <a:gd name="T23" fmla="*/ 0 h 4"/>
                <a:gd name="T24" fmla="*/ 2147483647 w 28"/>
                <a:gd name="T25" fmla="*/ 2147482112 h 4"/>
                <a:gd name="T26" fmla="*/ 2147483647 w 28"/>
                <a:gd name="T27" fmla="*/ 2147482112 h 4"/>
                <a:gd name="T28" fmla="*/ 2147483647 w 28"/>
                <a:gd name="T29" fmla="*/ 2147482112 h 4"/>
                <a:gd name="T30" fmla="*/ 2147483647 w 28"/>
                <a:gd name="T31" fmla="*/ 2147482112 h 4"/>
                <a:gd name="T32" fmla="*/ 2147483647 w 28"/>
                <a:gd name="T33" fmla="*/ 2147482112 h 4"/>
                <a:gd name="T34" fmla="*/ 2147483647 w 28"/>
                <a:gd name="T35" fmla="*/ 2147482112 h 4"/>
                <a:gd name="T36" fmla="*/ 2147483647 w 28"/>
                <a:gd name="T37" fmla="*/ 2147482112 h 4"/>
                <a:gd name="T38" fmla="*/ 0 w 28"/>
                <a:gd name="T39" fmla="*/ 2147482112 h 4"/>
                <a:gd name="T40" fmla="*/ 2147483647 w 28"/>
                <a:gd name="T41" fmla="*/ 2147482112 h 4"/>
                <a:gd name="T42" fmla="*/ 2147483647 w 28"/>
                <a:gd name="T43" fmla="*/ 2147482112 h 4"/>
                <a:gd name="T44" fmla="*/ 2147483647 w 28"/>
                <a:gd name="T45" fmla="*/ 2147482112 h 4"/>
                <a:gd name="T46" fmla="*/ 2147483647 w 28"/>
                <a:gd name="T47" fmla="*/ 2147482112 h 4"/>
                <a:gd name="T48" fmla="*/ 2147483647 w 28"/>
                <a:gd name="T49" fmla="*/ 2147482112 h 4"/>
                <a:gd name="T50" fmla="*/ 2147483647 w 28"/>
                <a:gd name="T51" fmla="*/ 2147482112 h 4"/>
                <a:gd name="T52" fmla="*/ 2147483647 w 28"/>
                <a:gd name="T53" fmla="*/ 2147482112 h 4"/>
                <a:gd name="T54" fmla="*/ 2147483647 w 28"/>
                <a:gd name="T55" fmla="*/ 2147482112 h 4"/>
                <a:gd name="T56" fmla="*/ 2147483647 w 28"/>
                <a:gd name="T57" fmla="*/ 2147482112 h 4"/>
                <a:gd name="T58" fmla="*/ 2147483647 w 28"/>
                <a:gd name="T59" fmla="*/ 2147482112 h 4"/>
                <a:gd name="T60" fmla="*/ 2147483647 w 28"/>
                <a:gd name="T61" fmla="*/ 2147482112 h 4"/>
                <a:gd name="T62" fmla="*/ 2147483647 w 28"/>
                <a:gd name="T63" fmla="*/ 2147482112 h 4"/>
                <a:gd name="T64" fmla="*/ 2147483647 w 28"/>
                <a:gd name="T65" fmla="*/ 0 h 4"/>
                <a:gd name="T66" fmla="*/ 2147483647 w 28"/>
                <a:gd name="T67" fmla="*/ 0 h 4"/>
                <a:gd name="T68" fmla="*/ 2147483647 w 28"/>
                <a:gd name="T69" fmla="*/ 0 h 4"/>
                <a:gd name="T70" fmla="*/ 2147483647 w 28"/>
                <a:gd name="T71" fmla="*/ 0 h 4"/>
                <a:gd name="T72" fmla="*/ 2147483647 w 28"/>
                <a:gd name="T73" fmla="*/ 0 h 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8"/>
                <a:gd name="T112" fmla="*/ 0 h 4"/>
                <a:gd name="T113" fmla="*/ 28 w 28"/>
                <a:gd name="T114" fmla="*/ 4 h 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8" h="4">
                  <a:moveTo>
                    <a:pt x="14" y="0"/>
                  </a:moveTo>
                  <a:lnTo>
                    <a:pt x="12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5" y="4"/>
                  </a:lnTo>
                  <a:lnTo>
                    <a:pt x="9" y="4"/>
                  </a:lnTo>
                  <a:lnTo>
                    <a:pt x="7" y="2"/>
                  </a:lnTo>
                  <a:lnTo>
                    <a:pt x="12" y="2"/>
                  </a:lnTo>
                  <a:lnTo>
                    <a:pt x="19" y="2"/>
                  </a:lnTo>
                  <a:lnTo>
                    <a:pt x="23" y="2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16" y="0"/>
                  </a:lnTo>
                  <a:lnTo>
                    <a:pt x="1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19" name="Freeform 1146"/>
            <p:cNvSpPr>
              <a:spLocks/>
            </p:cNvSpPr>
            <p:nvPr/>
          </p:nvSpPr>
          <p:spPr bwMode="auto">
            <a:xfrm>
              <a:off x="3709" y="1136"/>
              <a:ext cx="19" cy="3"/>
            </a:xfrm>
            <a:custGeom>
              <a:avLst/>
              <a:gdLst>
                <a:gd name="T0" fmla="*/ 2147483647 w 16"/>
                <a:gd name="T1" fmla="*/ 0 h 3"/>
                <a:gd name="T2" fmla="*/ 2147483647 w 16"/>
                <a:gd name="T3" fmla="*/ 0 h 3"/>
                <a:gd name="T4" fmla="*/ 2147483647 w 16"/>
                <a:gd name="T5" fmla="*/ 0 h 3"/>
                <a:gd name="T6" fmla="*/ 0 w 16"/>
                <a:gd name="T7" fmla="*/ 0 h 3"/>
                <a:gd name="T8" fmla="*/ 2147483647 w 16"/>
                <a:gd name="T9" fmla="*/ 2147482453 h 3"/>
                <a:gd name="T10" fmla="*/ 2147483647 w 16"/>
                <a:gd name="T11" fmla="*/ 2147482453 h 3"/>
                <a:gd name="T12" fmla="*/ 2147483647 w 16"/>
                <a:gd name="T13" fmla="*/ 2147482453 h 3"/>
                <a:gd name="T14" fmla="*/ 2147483647 w 16"/>
                <a:gd name="T15" fmla="*/ 2147482453 h 3"/>
                <a:gd name="T16" fmla="*/ 2147483647 w 16"/>
                <a:gd name="T17" fmla="*/ 2147482453 h 3"/>
                <a:gd name="T18" fmla="*/ 2147483647 w 16"/>
                <a:gd name="T19" fmla="*/ 2147482453 h 3"/>
                <a:gd name="T20" fmla="*/ 2147483647 w 16"/>
                <a:gd name="T21" fmla="*/ 2147482453 h 3"/>
                <a:gd name="T22" fmla="*/ 2147483647 w 16"/>
                <a:gd name="T23" fmla="*/ 2147482453 h 3"/>
                <a:gd name="T24" fmla="*/ 2147483647 w 16"/>
                <a:gd name="T25" fmla="*/ 2147482453 h 3"/>
                <a:gd name="T26" fmla="*/ 2147483647 w 16"/>
                <a:gd name="T27" fmla="*/ 2147482453 h 3"/>
                <a:gd name="T28" fmla="*/ 2147483647 w 16"/>
                <a:gd name="T29" fmla="*/ 2147482453 h 3"/>
                <a:gd name="T30" fmla="*/ 2147483647 w 16"/>
                <a:gd name="T31" fmla="*/ 2147482453 h 3"/>
                <a:gd name="T32" fmla="*/ 2147483647 w 16"/>
                <a:gd name="T33" fmla="*/ 2147482453 h 3"/>
                <a:gd name="T34" fmla="*/ 2147483647 w 16"/>
                <a:gd name="T35" fmla="*/ 0 h 3"/>
                <a:gd name="T36" fmla="*/ 2147483647 w 16"/>
                <a:gd name="T37" fmla="*/ 0 h 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"/>
                <a:gd name="T58" fmla="*/ 0 h 3"/>
                <a:gd name="T59" fmla="*/ 16 w 16"/>
                <a:gd name="T60" fmla="*/ 3 h 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" h="3">
                  <a:moveTo>
                    <a:pt x="9" y="0"/>
                  </a:move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6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20" name="Freeform 1147"/>
            <p:cNvSpPr>
              <a:spLocks/>
            </p:cNvSpPr>
            <p:nvPr/>
          </p:nvSpPr>
          <p:spPr bwMode="auto">
            <a:xfrm>
              <a:off x="3709" y="1136"/>
              <a:ext cx="19" cy="3"/>
            </a:xfrm>
            <a:custGeom>
              <a:avLst/>
              <a:gdLst>
                <a:gd name="T0" fmla="*/ 2147483647 w 16"/>
                <a:gd name="T1" fmla="*/ 0 h 3"/>
                <a:gd name="T2" fmla="*/ 2147483647 w 16"/>
                <a:gd name="T3" fmla="*/ 0 h 3"/>
                <a:gd name="T4" fmla="*/ 2147483647 w 16"/>
                <a:gd name="T5" fmla="*/ 0 h 3"/>
                <a:gd name="T6" fmla="*/ 0 w 16"/>
                <a:gd name="T7" fmla="*/ 0 h 3"/>
                <a:gd name="T8" fmla="*/ 2147483647 w 16"/>
                <a:gd name="T9" fmla="*/ 2147482453 h 3"/>
                <a:gd name="T10" fmla="*/ 2147483647 w 16"/>
                <a:gd name="T11" fmla="*/ 2147482453 h 3"/>
                <a:gd name="T12" fmla="*/ 2147483647 w 16"/>
                <a:gd name="T13" fmla="*/ 2147482453 h 3"/>
                <a:gd name="T14" fmla="*/ 2147483647 w 16"/>
                <a:gd name="T15" fmla="*/ 2147482453 h 3"/>
                <a:gd name="T16" fmla="*/ 2147483647 w 16"/>
                <a:gd name="T17" fmla="*/ 2147482453 h 3"/>
                <a:gd name="T18" fmla="*/ 2147483647 w 16"/>
                <a:gd name="T19" fmla="*/ 2147482453 h 3"/>
                <a:gd name="T20" fmla="*/ 2147483647 w 16"/>
                <a:gd name="T21" fmla="*/ 2147482453 h 3"/>
                <a:gd name="T22" fmla="*/ 2147483647 w 16"/>
                <a:gd name="T23" fmla="*/ 2147482453 h 3"/>
                <a:gd name="T24" fmla="*/ 2147483647 w 16"/>
                <a:gd name="T25" fmla="*/ 2147482453 h 3"/>
                <a:gd name="T26" fmla="*/ 2147483647 w 16"/>
                <a:gd name="T27" fmla="*/ 2147482453 h 3"/>
                <a:gd name="T28" fmla="*/ 2147483647 w 16"/>
                <a:gd name="T29" fmla="*/ 2147482453 h 3"/>
                <a:gd name="T30" fmla="*/ 2147483647 w 16"/>
                <a:gd name="T31" fmla="*/ 2147482453 h 3"/>
                <a:gd name="T32" fmla="*/ 2147483647 w 16"/>
                <a:gd name="T33" fmla="*/ 2147482453 h 3"/>
                <a:gd name="T34" fmla="*/ 2147483647 w 16"/>
                <a:gd name="T35" fmla="*/ 0 h 3"/>
                <a:gd name="T36" fmla="*/ 2147483647 w 16"/>
                <a:gd name="T37" fmla="*/ 0 h 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"/>
                <a:gd name="T58" fmla="*/ 0 h 3"/>
                <a:gd name="T59" fmla="*/ 16 w 16"/>
                <a:gd name="T60" fmla="*/ 3 h 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" h="3">
                  <a:moveTo>
                    <a:pt x="9" y="0"/>
                  </a:move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6" y="0"/>
                  </a:lnTo>
                  <a:lnTo>
                    <a:pt x="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21" name="Freeform 1148"/>
            <p:cNvSpPr>
              <a:spLocks/>
            </p:cNvSpPr>
            <p:nvPr/>
          </p:nvSpPr>
          <p:spPr bwMode="auto">
            <a:xfrm>
              <a:off x="3720" y="1124"/>
              <a:ext cx="50" cy="8"/>
            </a:xfrm>
            <a:custGeom>
              <a:avLst/>
              <a:gdLst>
                <a:gd name="T0" fmla="*/ 2147483647 w 43"/>
                <a:gd name="T1" fmla="*/ 2147483647 h 7"/>
                <a:gd name="T2" fmla="*/ 2147483647 w 43"/>
                <a:gd name="T3" fmla="*/ 0 h 7"/>
                <a:gd name="T4" fmla="*/ 2147483647 w 43"/>
                <a:gd name="T5" fmla="*/ 2147483647 h 7"/>
                <a:gd name="T6" fmla="*/ 2147483647 w 43"/>
                <a:gd name="T7" fmla="*/ 2147483647 h 7"/>
                <a:gd name="T8" fmla="*/ 2147483647 w 43"/>
                <a:gd name="T9" fmla="*/ 2147483647 h 7"/>
                <a:gd name="T10" fmla="*/ 2147483647 w 43"/>
                <a:gd name="T11" fmla="*/ 2147483647 h 7"/>
                <a:gd name="T12" fmla="*/ 2147483647 w 43"/>
                <a:gd name="T13" fmla="*/ 2147483647 h 7"/>
                <a:gd name="T14" fmla="*/ 0 w 43"/>
                <a:gd name="T15" fmla="*/ 2147483647 h 7"/>
                <a:gd name="T16" fmla="*/ 2147483647 w 43"/>
                <a:gd name="T17" fmla="*/ 2147483647 h 7"/>
                <a:gd name="T18" fmla="*/ 2147483647 w 43"/>
                <a:gd name="T19" fmla="*/ 2147483647 h 7"/>
                <a:gd name="T20" fmla="*/ 2147483647 w 43"/>
                <a:gd name="T21" fmla="*/ 2147483647 h 7"/>
                <a:gd name="T22" fmla="*/ 2147483647 w 43"/>
                <a:gd name="T23" fmla="*/ 2147483647 h 7"/>
                <a:gd name="T24" fmla="*/ 2147483647 w 43"/>
                <a:gd name="T25" fmla="*/ 2147483647 h 7"/>
                <a:gd name="T26" fmla="*/ 2147483647 w 43"/>
                <a:gd name="T27" fmla="*/ 2147483647 h 7"/>
                <a:gd name="T28" fmla="*/ 2147483647 w 43"/>
                <a:gd name="T29" fmla="*/ 2147483647 h 7"/>
                <a:gd name="T30" fmla="*/ 2147483647 w 43"/>
                <a:gd name="T31" fmla="*/ 2147483647 h 7"/>
                <a:gd name="T32" fmla="*/ 2147483647 w 43"/>
                <a:gd name="T33" fmla="*/ 2147483647 h 7"/>
                <a:gd name="T34" fmla="*/ 2147483647 w 43"/>
                <a:gd name="T35" fmla="*/ 2147483647 h 7"/>
                <a:gd name="T36" fmla="*/ 2147483647 w 43"/>
                <a:gd name="T37" fmla="*/ 2147483647 h 7"/>
                <a:gd name="T38" fmla="*/ 2147483647 w 43"/>
                <a:gd name="T39" fmla="*/ 2147483647 h 7"/>
                <a:gd name="T40" fmla="*/ 2147483647 w 43"/>
                <a:gd name="T41" fmla="*/ 2147483647 h 7"/>
                <a:gd name="T42" fmla="*/ 2147483647 w 43"/>
                <a:gd name="T43" fmla="*/ 2147483647 h 7"/>
                <a:gd name="T44" fmla="*/ 2147483647 w 43"/>
                <a:gd name="T45" fmla="*/ 2147483647 h 7"/>
                <a:gd name="T46" fmla="*/ 2147483647 w 43"/>
                <a:gd name="T47" fmla="*/ 2147483647 h 7"/>
                <a:gd name="T48" fmla="*/ 2147483647 w 43"/>
                <a:gd name="T49" fmla="*/ 2147483647 h 7"/>
                <a:gd name="T50" fmla="*/ 2147483647 w 43"/>
                <a:gd name="T51" fmla="*/ 2147483647 h 7"/>
                <a:gd name="T52" fmla="*/ 2147483647 w 43"/>
                <a:gd name="T53" fmla="*/ 2147483647 h 7"/>
                <a:gd name="T54" fmla="*/ 2147483647 w 43"/>
                <a:gd name="T55" fmla="*/ 2147483647 h 7"/>
                <a:gd name="T56" fmla="*/ 2147483647 w 43"/>
                <a:gd name="T57" fmla="*/ 2147483647 h 7"/>
                <a:gd name="T58" fmla="*/ 2147483647 w 43"/>
                <a:gd name="T59" fmla="*/ 2147483647 h 7"/>
                <a:gd name="T60" fmla="*/ 2147483647 w 43"/>
                <a:gd name="T61" fmla="*/ 2147483647 h 7"/>
                <a:gd name="T62" fmla="*/ 2147483647 w 43"/>
                <a:gd name="T63" fmla="*/ 2147483647 h 7"/>
                <a:gd name="T64" fmla="*/ 2147483647 w 43"/>
                <a:gd name="T65" fmla="*/ 2147483647 h 7"/>
                <a:gd name="T66" fmla="*/ 2147483647 w 43"/>
                <a:gd name="T67" fmla="*/ 2147483647 h 7"/>
                <a:gd name="T68" fmla="*/ 2147483647 w 43"/>
                <a:gd name="T69" fmla="*/ 2147483647 h 7"/>
                <a:gd name="T70" fmla="*/ 2147483647 w 43"/>
                <a:gd name="T71" fmla="*/ 0 h 7"/>
                <a:gd name="T72" fmla="*/ 2147483647 w 43"/>
                <a:gd name="T73" fmla="*/ 0 h 7"/>
                <a:gd name="T74" fmla="*/ 2147483647 w 43"/>
                <a:gd name="T75" fmla="*/ 0 h 7"/>
                <a:gd name="T76" fmla="*/ 2147483647 w 43"/>
                <a:gd name="T77" fmla="*/ 0 h 7"/>
                <a:gd name="T78" fmla="*/ 2147483647 w 43"/>
                <a:gd name="T79" fmla="*/ 0 h 7"/>
                <a:gd name="T80" fmla="*/ 2147483647 w 43"/>
                <a:gd name="T81" fmla="*/ 2147483647 h 7"/>
                <a:gd name="T82" fmla="*/ 2147483647 w 43"/>
                <a:gd name="T83" fmla="*/ 2147483647 h 7"/>
                <a:gd name="T84" fmla="*/ 2147483647 w 43"/>
                <a:gd name="T85" fmla="*/ 2147483647 h 7"/>
                <a:gd name="T86" fmla="*/ 2147483647 w 43"/>
                <a:gd name="T87" fmla="*/ 2147483647 h 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3"/>
                <a:gd name="T133" fmla="*/ 0 h 7"/>
                <a:gd name="T134" fmla="*/ 43 w 43"/>
                <a:gd name="T135" fmla="*/ 7 h 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3" h="7">
                  <a:moveTo>
                    <a:pt x="19" y="2"/>
                  </a:moveTo>
                  <a:lnTo>
                    <a:pt x="10" y="0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21" y="7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31" y="7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8" y="2"/>
                  </a:lnTo>
                  <a:lnTo>
                    <a:pt x="43" y="2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9" y="2"/>
                  </a:lnTo>
                  <a:lnTo>
                    <a:pt x="24" y="2"/>
                  </a:lnTo>
                  <a:lnTo>
                    <a:pt x="21" y="2"/>
                  </a:lnTo>
                  <a:lnTo>
                    <a:pt x="19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22" name="Freeform 1149"/>
            <p:cNvSpPr>
              <a:spLocks/>
            </p:cNvSpPr>
            <p:nvPr/>
          </p:nvSpPr>
          <p:spPr bwMode="auto">
            <a:xfrm>
              <a:off x="3720" y="1124"/>
              <a:ext cx="50" cy="8"/>
            </a:xfrm>
            <a:custGeom>
              <a:avLst/>
              <a:gdLst>
                <a:gd name="T0" fmla="*/ 2147483647 w 43"/>
                <a:gd name="T1" fmla="*/ 2147483647 h 7"/>
                <a:gd name="T2" fmla="*/ 2147483647 w 43"/>
                <a:gd name="T3" fmla="*/ 0 h 7"/>
                <a:gd name="T4" fmla="*/ 2147483647 w 43"/>
                <a:gd name="T5" fmla="*/ 2147483647 h 7"/>
                <a:gd name="T6" fmla="*/ 2147483647 w 43"/>
                <a:gd name="T7" fmla="*/ 2147483647 h 7"/>
                <a:gd name="T8" fmla="*/ 2147483647 w 43"/>
                <a:gd name="T9" fmla="*/ 2147483647 h 7"/>
                <a:gd name="T10" fmla="*/ 2147483647 w 43"/>
                <a:gd name="T11" fmla="*/ 2147483647 h 7"/>
                <a:gd name="T12" fmla="*/ 2147483647 w 43"/>
                <a:gd name="T13" fmla="*/ 2147483647 h 7"/>
                <a:gd name="T14" fmla="*/ 0 w 43"/>
                <a:gd name="T15" fmla="*/ 2147483647 h 7"/>
                <a:gd name="T16" fmla="*/ 2147483647 w 43"/>
                <a:gd name="T17" fmla="*/ 2147483647 h 7"/>
                <a:gd name="T18" fmla="*/ 2147483647 w 43"/>
                <a:gd name="T19" fmla="*/ 2147483647 h 7"/>
                <a:gd name="T20" fmla="*/ 2147483647 w 43"/>
                <a:gd name="T21" fmla="*/ 2147483647 h 7"/>
                <a:gd name="T22" fmla="*/ 2147483647 w 43"/>
                <a:gd name="T23" fmla="*/ 2147483647 h 7"/>
                <a:gd name="T24" fmla="*/ 2147483647 w 43"/>
                <a:gd name="T25" fmla="*/ 2147483647 h 7"/>
                <a:gd name="T26" fmla="*/ 2147483647 w 43"/>
                <a:gd name="T27" fmla="*/ 2147483647 h 7"/>
                <a:gd name="T28" fmla="*/ 2147483647 w 43"/>
                <a:gd name="T29" fmla="*/ 2147483647 h 7"/>
                <a:gd name="T30" fmla="*/ 2147483647 w 43"/>
                <a:gd name="T31" fmla="*/ 2147483647 h 7"/>
                <a:gd name="T32" fmla="*/ 2147483647 w 43"/>
                <a:gd name="T33" fmla="*/ 2147483647 h 7"/>
                <a:gd name="T34" fmla="*/ 2147483647 w 43"/>
                <a:gd name="T35" fmla="*/ 2147483647 h 7"/>
                <a:gd name="T36" fmla="*/ 2147483647 w 43"/>
                <a:gd name="T37" fmla="*/ 2147483647 h 7"/>
                <a:gd name="T38" fmla="*/ 2147483647 w 43"/>
                <a:gd name="T39" fmla="*/ 2147483647 h 7"/>
                <a:gd name="T40" fmla="*/ 2147483647 w 43"/>
                <a:gd name="T41" fmla="*/ 2147483647 h 7"/>
                <a:gd name="T42" fmla="*/ 2147483647 w 43"/>
                <a:gd name="T43" fmla="*/ 2147483647 h 7"/>
                <a:gd name="T44" fmla="*/ 2147483647 w 43"/>
                <a:gd name="T45" fmla="*/ 2147483647 h 7"/>
                <a:gd name="T46" fmla="*/ 2147483647 w 43"/>
                <a:gd name="T47" fmla="*/ 2147483647 h 7"/>
                <a:gd name="T48" fmla="*/ 2147483647 w 43"/>
                <a:gd name="T49" fmla="*/ 2147483647 h 7"/>
                <a:gd name="T50" fmla="*/ 2147483647 w 43"/>
                <a:gd name="T51" fmla="*/ 2147483647 h 7"/>
                <a:gd name="T52" fmla="*/ 2147483647 w 43"/>
                <a:gd name="T53" fmla="*/ 2147483647 h 7"/>
                <a:gd name="T54" fmla="*/ 2147483647 w 43"/>
                <a:gd name="T55" fmla="*/ 2147483647 h 7"/>
                <a:gd name="T56" fmla="*/ 2147483647 w 43"/>
                <a:gd name="T57" fmla="*/ 2147483647 h 7"/>
                <a:gd name="T58" fmla="*/ 2147483647 w 43"/>
                <a:gd name="T59" fmla="*/ 2147483647 h 7"/>
                <a:gd name="T60" fmla="*/ 2147483647 w 43"/>
                <a:gd name="T61" fmla="*/ 2147483647 h 7"/>
                <a:gd name="T62" fmla="*/ 2147483647 w 43"/>
                <a:gd name="T63" fmla="*/ 2147483647 h 7"/>
                <a:gd name="T64" fmla="*/ 2147483647 w 43"/>
                <a:gd name="T65" fmla="*/ 2147483647 h 7"/>
                <a:gd name="T66" fmla="*/ 2147483647 w 43"/>
                <a:gd name="T67" fmla="*/ 2147483647 h 7"/>
                <a:gd name="T68" fmla="*/ 2147483647 w 43"/>
                <a:gd name="T69" fmla="*/ 2147483647 h 7"/>
                <a:gd name="T70" fmla="*/ 2147483647 w 43"/>
                <a:gd name="T71" fmla="*/ 0 h 7"/>
                <a:gd name="T72" fmla="*/ 2147483647 w 43"/>
                <a:gd name="T73" fmla="*/ 0 h 7"/>
                <a:gd name="T74" fmla="*/ 2147483647 w 43"/>
                <a:gd name="T75" fmla="*/ 0 h 7"/>
                <a:gd name="T76" fmla="*/ 2147483647 w 43"/>
                <a:gd name="T77" fmla="*/ 0 h 7"/>
                <a:gd name="T78" fmla="*/ 2147483647 w 43"/>
                <a:gd name="T79" fmla="*/ 0 h 7"/>
                <a:gd name="T80" fmla="*/ 2147483647 w 43"/>
                <a:gd name="T81" fmla="*/ 2147483647 h 7"/>
                <a:gd name="T82" fmla="*/ 2147483647 w 43"/>
                <a:gd name="T83" fmla="*/ 2147483647 h 7"/>
                <a:gd name="T84" fmla="*/ 2147483647 w 43"/>
                <a:gd name="T85" fmla="*/ 2147483647 h 7"/>
                <a:gd name="T86" fmla="*/ 2147483647 w 43"/>
                <a:gd name="T87" fmla="*/ 2147483647 h 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3"/>
                <a:gd name="T133" fmla="*/ 0 h 7"/>
                <a:gd name="T134" fmla="*/ 43 w 43"/>
                <a:gd name="T135" fmla="*/ 7 h 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3" h="7">
                  <a:moveTo>
                    <a:pt x="19" y="2"/>
                  </a:moveTo>
                  <a:lnTo>
                    <a:pt x="10" y="0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21" y="7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31" y="7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8" y="2"/>
                  </a:lnTo>
                  <a:lnTo>
                    <a:pt x="43" y="2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9" y="2"/>
                  </a:lnTo>
                  <a:lnTo>
                    <a:pt x="24" y="2"/>
                  </a:lnTo>
                  <a:lnTo>
                    <a:pt x="21" y="2"/>
                  </a:lnTo>
                  <a:lnTo>
                    <a:pt x="19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23" name="Freeform 1150"/>
            <p:cNvSpPr>
              <a:spLocks/>
            </p:cNvSpPr>
            <p:nvPr/>
          </p:nvSpPr>
          <p:spPr bwMode="auto">
            <a:xfrm>
              <a:off x="3734" y="1121"/>
              <a:ext cx="22" cy="3"/>
            </a:xfrm>
            <a:custGeom>
              <a:avLst/>
              <a:gdLst>
                <a:gd name="T0" fmla="*/ 2147483647 w 19"/>
                <a:gd name="T1" fmla="*/ 0 h 3"/>
                <a:gd name="T2" fmla="*/ 2147483647 w 19"/>
                <a:gd name="T3" fmla="*/ 0 h 3"/>
                <a:gd name="T4" fmla="*/ 2147483647 w 19"/>
                <a:gd name="T5" fmla="*/ 0 h 3"/>
                <a:gd name="T6" fmla="*/ 2147483647 w 19"/>
                <a:gd name="T7" fmla="*/ 2147482453 h 3"/>
                <a:gd name="T8" fmla="*/ 0 w 19"/>
                <a:gd name="T9" fmla="*/ 2147482453 h 3"/>
                <a:gd name="T10" fmla="*/ 2147483647 w 19"/>
                <a:gd name="T11" fmla="*/ 2147482453 h 3"/>
                <a:gd name="T12" fmla="*/ 2147483647 w 19"/>
                <a:gd name="T13" fmla="*/ 2147482453 h 3"/>
                <a:gd name="T14" fmla="*/ 2147483647 w 19"/>
                <a:gd name="T15" fmla="*/ 2147482453 h 3"/>
                <a:gd name="T16" fmla="*/ 2147483647 w 19"/>
                <a:gd name="T17" fmla="*/ 2147482453 h 3"/>
                <a:gd name="T18" fmla="*/ 2147483647 w 19"/>
                <a:gd name="T19" fmla="*/ 2147482453 h 3"/>
                <a:gd name="T20" fmla="*/ 2147483647 w 19"/>
                <a:gd name="T21" fmla="*/ 2147482453 h 3"/>
                <a:gd name="T22" fmla="*/ 2147483647 w 19"/>
                <a:gd name="T23" fmla="*/ 2147482453 h 3"/>
                <a:gd name="T24" fmla="*/ 2147483647 w 19"/>
                <a:gd name="T25" fmla="*/ 0 h 3"/>
                <a:gd name="T26" fmla="*/ 2147483647 w 19"/>
                <a:gd name="T27" fmla="*/ 0 h 3"/>
                <a:gd name="T28" fmla="*/ 2147483647 w 19"/>
                <a:gd name="T29" fmla="*/ 0 h 3"/>
                <a:gd name="T30" fmla="*/ 2147483647 w 19"/>
                <a:gd name="T31" fmla="*/ 0 h 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3"/>
                <a:gd name="T50" fmla="*/ 19 w 19"/>
                <a:gd name="T51" fmla="*/ 3 h 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3">
                  <a:moveTo>
                    <a:pt x="12" y="0"/>
                  </a:moveTo>
                  <a:lnTo>
                    <a:pt x="12" y="0"/>
                  </a:lnTo>
                  <a:lnTo>
                    <a:pt x="5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24" name="Freeform 1151"/>
            <p:cNvSpPr>
              <a:spLocks/>
            </p:cNvSpPr>
            <p:nvPr/>
          </p:nvSpPr>
          <p:spPr bwMode="auto">
            <a:xfrm>
              <a:off x="3734" y="1121"/>
              <a:ext cx="22" cy="3"/>
            </a:xfrm>
            <a:custGeom>
              <a:avLst/>
              <a:gdLst>
                <a:gd name="T0" fmla="*/ 2147483647 w 19"/>
                <a:gd name="T1" fmla="*/ 0 h 3"/>
                <a:gd name="T2" fmla="*/ 2147483647 w 19"/>
                <a:gd name="T3" fmla="*/ 0 h 3"/>
                <a:gd name="T4" fmla="*/ 2147483647 w 19"/>
                <a:gd name="T5" fmla="*/ 0 h 3"/>
                <a:gd name="T6" fmla="*/ 2147483647 w 19"/>
                <a:gd name="T7" fmla="*/ 2147482453 h 3"/>
                <a:gd name="T8" fmla="*/ 0 w 19"/>
                <a:gd name="T9" fmla="*/ 2147482453 h 3"/>
                <a:gd name="T10" fmla="*/ 2147483647 w 19"/>
                <a:gd name="T11" fmla="*/ 2147482453 h 3"/>
                <a:gd name="T12" fmla="*/ 2147483647 w 19"/>
                <a:gd name="T13" fmla="*/ 2147482453 h 3"/>
                <a:gd name="T14" fmla="*/ 2147483647 w 19"/>
                <a:gd name="T15" fmla="*/ 2147482453 h 3"/>
                <a:gd name="T16" fmla="*/ 2147483647 w 19"/>
                <a:gd name="T17" fmla="*/ 2147482453 h 3"/>
                <a:gd name="T18" fmla="*/ 2147483647 w 19"/>
                <a:gd name="T19" fmla="*/ 2147482453 h 3"/>
                <a:gd name="T20" fmla="*/ 2147483647 w 19"/>
                <a:gd name="T21" fmla="*/ 2147482453 h 3"/>
                <a:gd name="T22" fmla="*/ 2147483647 w 19"/>
                <a:gd name="T23" fmla="*/ 2147482453 h 3"/>
                <a:gd name="T24" fmla="*/ 2147483647 w 19"/>
                <a:gd name="T25" fmla="*/ 0 h 3"/>
                <a:gd name="T26" fmla="*/ 2147483647 w 19"/>
                <a:gd name="T27" fmla="*/ 0 h 3"/>
                <a:gd name="T28" fmla="*/ 2147483647 w 19"/>
                <a:gd name="T29" fmla="*/ 0 h 3"/>
                <a:gd name="T30" fmla="*/ 2147483647 w 19"/>
                <a:gd name="T31" fmla="*/ 0 h 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3"/>
                <a:gd name="T50" fmla="*/ 19 w 19"/>
                <a:gd name="T51" fmla="*/ 3 h 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3">
                  <a:moveTo>
                    <a:pt x="12" y="0"/>
                  </a:moveTo>
                  <a:lnTo>
                    <a:pt x="12" y="0"/>
                  </a:lnTo>
                  <a:lnTo>
                    <a:pt x="5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25" name="Freeform 1152"/>
            <p:cNvSpPr>
              <a:spLocks/>
            </p:cNvSpPr>
            <p:nvPr/>
          </p:nvSpPr>
          <p:spPr bwMode="auto">
            <a:xfrm>
              <a:off x="3772" y="1115"/>
              <a:ext cx="46" cy="12"/>
            </a:xfrm>
            <a:custGeom>
              <a:avLst/>
              <a:gdLst>
                <a:gd name="T0" fmla="*/ 2147483647 w 40"/>
                <a:gd name="T1" fmla="*/ 2147483647 h 10"/>
                <a:gd name="T2" fmla="*/ 2147483647 w 40"/>
                <a:gd name="T3" fmla="*/ 2147483647 h 10"/>
                <a:gd name="T4" fmla="*/ 2147483647 w 40"/>
                <a:gd name="T5" fmla="*/ 2147483647 h 10"/>
                <a:gd name="T6" fmla="*/ 2147483647 w 40"/>
                <a:gd name="T7" fmla="*/ 2147483647 h 10"/>
                <a:gd name="T8" fmla="*/ 2147483647 w 40"/>
                <a:gd name="T9" fmla="*/ 2147483647 h 10"/>
                <a:gd name="T10" fmla="*/ 2147483647 w 40"/>
                <a:gd name="T11" fmla="*/ 2147483647 h 10"/>
                <a:gd name="T12" fmla="*/ 2147483647 w 40"/>
                <a:gd name="T13" fmla="*/ 2147483647 h 10"/>
                <a:gd name="T14" fmla="*/ 2147483647 w 40"/>
                <a:gd name="T15" fmla="*/ 2147483647 h 10"/>
                <a:gd name="T16" fmla="*/ 2147483647 w 40"/>
                <a:gd name="T17" fmla="*/ 2147483647 h 10"/>
                <a:gd name="T18" fmla="*/ 0 w 40"/>
                <a:gd name="T19" fmla="*/ 2147483647 h 10"/>
                <a:gd name="T20" fmla="*/ 0 w 40"/>
                <a:gd name="T21" fmla="*/ 2147483647 h 10"/>
                <a:gd name="T22" fmla="*/ 2147483647 w 40"/>
                <a:gd name="T23" fmla="*/ 2147483647 h 10"/>
                <a:gd name="T24" fmla="*/ 2147483647 w 40"/>
                <a:gd name="T25" fmla="*/ 2147483647 h 10"/>
                <a:gd name="T26" fmla="*/ 2147483647 w 40"/>
                <a:gd name="T27" fmla="*/ 2147483647 h 10"/>
                <a:gd name="T28" fmla="*/ 2147483647 w 40"/>
                <a:gd name="T29" fmla="*/ 2147483647 h 10"/>
                <a:gd name="T30" fmla="*/ 2147483647 w 40"/>
                <a:gd name="T31" fmla="*/ 2147483647 h 10"/>
                <a:gd name="T32" fmla="*/ 2147483647 w 40"/>
                <a:gd name="T33" fmla="*/ 2147483647 h 10"/>
                <a:gd name="T34" fmla="*/ 2147483647 w 40"/>
                <a:gd name="T35" fmla="*/ 2147483647 h 10"/>
                <a:gd name="T36" fmla="*/ 2147483647 w 40"/>
                <a:gd name="T37" fmla="*/ 2147483647 h 10"/>
                <a:gd name="T38" fmla="*/ 2147483647 w 40"/>
                <a:gd name="T39" fmla="*/ 2147483647 h 10"/>
                <a:gd name="T40" fmla="*/ 2147483647 w 40"/>
                <a:gd name="T41" fmla="*/ 2147483647 h 10"/>
                <a:gd name="T42" fmla="*/ 2147483647 w 40"/>
                <a:gd name="T43" fmla="*/ 2147483647 h 10"/>
                <a:gd name="T44" fmla="*/ 2147483647 w 40"/>
                <a:gd name="T45" fmla="*/ 2147483647 h 10"/>
                <a:gd name="T46" fmla="*/ 2147483647 w 40"/>
                <a:gd name="T47" fmla="*/ 2147483647 h 10"/>
                <a:gd name="T48" fmla="*/ 2147483647 w 40"/>
                <a:gd name="T49" fmla="*/ 2147483647 h 10"/>
                <a:gd name="T50" fmla="*/ 2147483647 w 40"/>
                <a:gd name="T51" fmla="*/ 2147483647 h 10"/>
                <a:gd name="T52" fmla="*/ 2147483647 w 40"/>
                <a:gd name="T53" fmla="*/ 2147483647 h 10"/>
                <a:gd name="T54" fmla="*/ 2147483647 w 40"/>
                <a:gd name="T55" fmla="*/ 2147483647 h 10"/>
                <a:gd name="T56" fmla="*/ 2147483647 w 40"/>
                <a:gd name="T57" fmla="*/ 2147483647 h 10"/>
                <a:gd name="T58" fmla="*/ 2147483647 w 40"/>
                <a:gd name="T59" fmla="*/ 2147483647 h 10"/>
                <a:gd name="T60" fmla="*/ 2147483647 w 40"/>
                <a:gd name="T61" fmla="*/ 2147483647 h 10"/>
                <a:gd name="T62" fmla="*/ 2147483647 w 40"/>
                <a:gd name="T63" fmla="*/ 2147483647 h 10"/>
                <a:gd name="T64" fmla="*/ 2147483647 w 40"/>
                <a:gd name="T65" fmla="*/ 2147483647 h 10"/>
                <a:gd name="T66" fmla="*/ 2147483647 w 40"/>
                <a:gd name="T67" fmla="*/ 2147483647 h 10"/>
                <a:gd name="T68" fmla="*/ 2147483647 w 40"/>
                <a:gd name="T69" fmla="*/ 2147483647 h 10"/>
                <a:gd name="T70" fmla="*/ 2147483647 w 40"/>
                <a:gd name="T71" fmla="*/ 0 h 10"/>
                <a:gd name="T72" fmla="*/ 2147483647 w 40"/>
                <a:gd name="T73" fmla="*/ 0 h 10"/>
                <a:gd name="T74" fmla="*/ 2147483647 w 40"/>
                <a:gd name="T75" fmla="*/ 0 h 10"/>
                <a:gd name="T76" fmla="*/ 2147483647 w 40"/>
                <a:gd name="T77" fmla="*/ 0 h 10"/>
                <a:gd name="T78" fmla="*/ 2147483647 w 40"/>
                <a:gd name="T79" fmla="*/ 2147483647 h 10"/>
                <a:gd name="T80" fmla="*/ 2147483647 w 40"/>
                <a:gd name="T81" fmla="*/ 2147483647 h 1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0"/>
                <a:gd name="T124" fmla="*/ 0 h 10"/>
                <a:gd name="T125" fmla="*/ 40 w 40"/>
                <a:gd name="T126" fmla="*/ 10 h 1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0" h="10">
                  <a:moveTo>
                    <a:pt x="14" y="3"/>
                  </a:moveTo>
                  <a:lnTo>
                    <a:pt x="7" y="3"/>
                  </a:lnTo>
                  <a:lnTo>
                    <a:pt x="2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2" y="8"/>
                  </a:lnTo>
                  <a:lnTo>
                    <a:pt x="0" y="8"/>
                  </a:lnTo>
                  <a:lnTo>
                    <a:pt x="7" y="8"/>
                  </a:lnTo>
                  <a:lnTo>
                    <a:pt x="7" y="10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24" y="8"/>
                  </a:lnTo>
                  <a:lnTo>
                    <a:pt x="31" y="8"/>
                  </a:lnTo>
                  <a:lnTo>
                    <a:pt x="33" y="8"/>
                  </a:lnTo>
                  <a:lnTo>
                    <a:pt x="40" y="8"/>
                  </a:lnTo>
                  <a:lnTo>
                    <a:pt x="35" y="5"/>
                  </a:lnTo>
                  <a:lnTo>
                    <a:pt x="33" y="5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26" name="Freeform 1153"/>
            <p:cNvSpPr>
              <a:spLocks/>
            </p:cNvSpPr>
            <p:nvPr/>
          </p:nvSpPr>
          <p:spPr bwMode="auto">
            <a:xfrm>
              <a:off x="3772" y="1115"/>
              <a:ext cx="46" cy="12"/>
            </a:xfrm>
            <a:custGeom>
              <a:avLst/>
              <a:gdLst>
                <a:gd name="T0" fmla="*/ 2147483647 w 40"/>
                <a:gd name="T1" fmla="*/ 2147483647 h 10"/>
                <a:gd name="T2" fmla="*/ 2147483647 w 40"/>
                <a:gd name="T3" fmla="*/ 2147483647 h 10"/>
                <a:gd name="T4" fmla="*/ 2147483647 w 40"/>
                <a:gd name="T5" fmla="*/ 2147483647 h 10"/>
                <a:gd name="T6" fmla="*/ 2147483647 w 40"/>
                <a:gd name="T7" fmla="*/ 2147483647 h 10"/>
                <a:gd name="T8" fmla="*/ 2147483647 w 40"/>
                <a:gd name="T9" fmla="*/ 2147483647 h 10"/>
                <a:gd name="T10" fmla="*/ 2147483647 w 40"/>
                <a:gd name="T11" fmla="*/ 2147483647 h 10"/>
                <a:gd name="T12" fmla="*/ 2147483647 w 40"/>
                <a:gd name="T13" fmla="*/ 2147483647 h 10"/>
                <a:gd name="T14" fmla="*/ 2147483647 w 40"/>
                <a:gd name="T15" fmla="*/ 2147483647 h 10"/>
                <a:gd name="T16" fmla="*/ 2147483647 w 40"/>
                <a:gd name="T17" fmla="*/ 2147483647 h 10"/>
                <a:gd name="T18" fmla="*/ 0 w 40"/>
                <a:gd name="T19" fmla="*/ 2147483647 h 10"/>
                <a:gd name="T20" fmla="*/ 0 w 40"/>
                <a:gd name="T21" fmla="*/ 2147483647 h 10"/>
                <a:gd name="T22" fmla="*/ 2147483647 w 40"/>
                <a:gd name="T23" fmla="*/ 2147483647 h 10"/>
                <a:gd name="T24" fmla="*/ 2147483647 w 40"/>
                <a:gd name="T25" fmla="*/ 2147483647 h 10"/>
                <a:gd name="T26" fmla="*/ 2147483647 w 40"/>
                <a:gd name="T27" fmla="*/ 2147483647 h 10"/>
                <a:gd name="T28" fmla="*/ 2147483647 w 40"/>
                <a:gd name="T29" fmla="*/ 2147483647 h 10"/>
                <a:gd name="T30" fmla="*/ 2147483647 w 40"/>
                <a:gd name="T31" fmla="*/ 2147483647 h 10"/>
                <a:gd name="T32" fmla="*/ 2147483647 w 40"/>
                <a:gd name="T33" fmla="*/ 2147483647 h 10"/>
                <a:gd name="T34" fmla="*/ 2147483647 w 40"/>
                <a:gd name="T35" fmla="*/ 2147483647 h 10"/>
                <a:gd name="T36" fmla="*/ 2147483647 w 40"/>
                <a:gd name="T37" fmla="*/ 2147483647 h 10"/>
                <a:gd name="T38" fmla="*/ 2147483647 w 40"/>
                <a:gd name="T39" fmla="*/ 2147483647 h 10"/>
                <a:gd name="T40" fmla="*/ 2147483647 w 40"/>
                <a:gd name="T41" fmla="*/ 2147483647 h 10"/>
                <a:gd name="T42" fmla="*/ 2147483647 w 40"/>
                <a:gd name="T43" fmla="*/ 2147483647 h 10"/>
                <a:gd name="T44" fmla="*/ 2147483647 w 40"/>
                <a:gd name="T45" fmla="*/ 2147483647 h 10"/>
                <a:gd name="T46" fmla="*/ 2147483647 w 40"/>
                <a:gd name="T47" fmla="*/ 2147483647 h 10"/>
                <a:gd name="T48" fmla="*/ 2147483647 w 40"/>
                <a:gd name="T49" fmla="*/ 2147483647 h 10"/>
                <a:gd name="T50" fmla="*/ 2147483647 w 40"/>
                <a:gd name="T51" fmla="*/ 2147483647 h 10"/>
                <a:gd name="T52" fmla="*/ 2147483647 w 40"/>
                <a:gd name="T53" fmla="*/ 2147483647 h 10"/>
                <a:gd name="T54" fmla="*/ 2147483647 w 40"/>
                <a:gd name="T55" fmla="*/ 2147483647 h 10"/>
                <a:gd name="T56" fmla="*/ 2147483647 w 40"/>
                <a:gd name="T57" fmla="*/ 2147483647 h 10"/>
                <a:gd name="T58" fmla="*/ 2147483647 w 40"/>
                <a:gd name="T59" fmla="*/ 2147483647 h 10"/>
                <a:gd name="T60" fmla="*/ 2147483647 w 40"/>
                <a:gd name="T61" fmla="*/ 2147483647 h 10"/>
                <a:gd name="T62" fmla="*/ 2147483647 w 40"/>
                <a:gd name="T63" fmla="*/ 2147483647 h 10"/>
                <a:gd name="T64" fmla="*/ 2147483647 w 40"/>
                <a:gd name="T65" fmla="*/ 2147483647 h 10"/>
                <a:gd name="T66" fmla="*/ 2147483647 w 40"/>
                <a:gd name="T67" fmla="*/ 2147483647 h 10"/>
                <a:gd name="T68" fmla="*/ 2147483647 w 40"/>
                <a:gd name="T69" fmla="*/ 2147483647 h 10"/>
                <a:gd name="T70" fmla="*/ 2147483647 w 40"/>
                <a:gd name="T71" fmla="*/ 0 h 10"/>
                <a:gd name="T72" fmla="*/ 2147483647 w 40"/>
                <a:gd name="T73" fmla="*/ 0 h 10"/>
                <a:gd name="T74" fmla="*/ 2147483647 w 40"/>
                <a:gd name="T75" fmla="*/ 0 h 10"/>
                <a:gd name="T76" fmla="*/ 2147483647 w 40"/>
                <a:gd name="T77" fmla="*/ 0 h 10"/>
                <a:gd name="T78" fmla="*/ 2147483647 w 40"/>
                <a:gd name="T79" fmla="*/ 2147483647 h 10"/>
                <a:gd name="T80" fmla="*/ 2147483647 w 40"/>
                <a:gd name="T81" fmla="*/ 2147483647 h 1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0"/>
                <a:gd name="T124" fmla="*/ 0 h 10"/>
                <a:gd name="T125" fmla="*/ 40 w 40"/>
                <a:gd name="T126" fmla="*/ 10 h 1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0" h="10">
                  <a:moveTo>
                    <a:pt x="14" y="3"/>
                  </a:moveTo>
                  <a:lnTo>
                    <a:pt x="7" y="3"/>
                  </a:lnTo>
                  <a:lnTo>
                    <a:pt x="2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2" y="8"/>
                  </a:lnTo>
                  <a:lnTo>
                    <a:pt x="0" y="8"/>
                  </a:lnTo>
                  <a:lnTo>
                    <a:pt x="7" y="8"/>
                  </a:lnTo>
                  <a:lnTo>
                    <a:pt x="7" y="10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24" y="8"/>
                  </a:lnTo>
                  <a:lnTo>
                    <a:pt x="31" y="8"/>
                  </a:lnTo>
                  <a:lnTo>
                    <a:pt x="33" y="8"/>
                  </a:lnTo>
                  <a:lnTo>
                    <a:pt x="40" y="8"/>
                  </a:lnTo>
                  <a:lnTo>
                    <a:pt x="35" y="5"/>
                  </a:lnTo>
                  <a:lnTo>
                    <a:pt x="33" y="5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14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27" name="Freeform 1154"/>
            <p:cNvSpPr>
              <a:spLocks/>
            </p:cNvSpPr>
            <p:nvPr/>
          </p:nvSpPr>
          <p:spPr bwMode="auto">
            <a:xfrm>
              <a:off x="3770" y="1110"/>
              <a:ext cx="22" cy="2"/>
            </a:xfrm>
            <a:custGeom>
              <a:avLst/>
              <a:gdLst>
                <a:gd name="T0" fmla="*/ 2147483647 w 19"/>
                <a:gd name="T1" fmla="*/ 2147482112 h 2"/>
                <a:gd name="T2" fmla="*/ 2147483647 w 19"/>
                <a:gd name="T3" fmla="*/ 2147482112 h 2"/>
                <a:gd name="T4" fmla="*/ 2147483647 w 19"/>
                <a:gd name="T5" fmla="*/ 2147482112 h 2"/>
                <a:gd name="T6" fmla="*/ 2147483647 w 19"/>
                <a:gd name="T7" fmla="*/ 2147482112 h 2"/>
                <a:gd name="T8" fmla="*/ 2147483647 w 19"/>
                <a:gd name="T9" fmla="*/ 2147482112 h 2"/>
                <a:gd name="T10" fmla="*/ 2147483647 w 19"/>
                <a:gd name="T11" fmla="*/ 2147482112 h 2"/>
                <a:gd name="T12" fmla="*/ 2147483647 w 19"/>
                <a:gd name="T13" fmla="*/ 2147482112 h 2"/>
                <a:gd name="T14" fmla="*/ 2147483647 w 19"/>
                <a:gd name="T15" fmla="*/ 2147482112 h 2"/>
                <a:gd name="T16" fmla="*/ 2147483647 w 19"/>
                <a:gd name="T17" fmla="*/ 2147482112 h 2"/>
                <a:gd name="T18" fmla="*/ 0 w 19"/>
                <a:gd name="T19" fmla="*/ 2147482112 h 2"/>
                <a:gd name="T20" fmla="*/ 0 w 19"/>
                <a:gd name="T21" fmla="*/ 2147482112 h 2"/>
                <a:gd name="T22" fmla="*/ 0 w 19"/>
                <a:gd name="T23" fmla="*/ 0 h 2"/>
                <a:gd name="T24" fmla="*/ 0 w 19"/>
                <a:gd name="T25" fmla="*/ 0 h 2"/>
                <a:gd name="T26" fmla="*/ 2147483647 w 19"/>
                <a:gd name="T27" fmla="*/ 0 h 2"/>
                <a:gd name="T28" fmla="*/ 2147483647 w 19"/>
                <a:gd name="T29" fmla="*/ 2147482112 h 2"/>
                <a:gd name="T30" fmla="*/ 2147483647 w 19"/>
                <a:gd name="T31" fmla="*/ 0 h 2"/>
                <a:gd name="T32" fmla="*/ 2147483647 w 19"/>
                <a:gd name="T33" fmla="*/ 0 h 2"/>
                <a:gd name="T34" fmla="*/ 2147483647 w 19"/>
                <a:gd name="T35" fmla="*/ 0 h 2"/>
                <a:gd name="T36" fmla="*/ 2147483647 w 19"/>
                <a:gd name="T37" fmla="*/ 0 h 2"/>
                <a:gd name="T38" fmla="*/ 2147483647 w 19"/>
                <a:gd name="T39" fmla="*/ 0 h 2"/>
                <a:gd name="T40" fmla="*/ 2147483647 w 19"/>
                <a:gd name="T41" fmla="*/ 2147482112 h 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9"/>
                <a:gd name="T64" fmla="*/ 0 h 2"/>
                <a:gd name="T65" fmla="*/ 19 w 19"/>
                <a:gd name="T66" fmla="*/ 2 h 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9" h="2">
                  <a:moveTo>
                    <a:pt x="16" y="2"/>
                  </a:moveTo>
                  <a:lnTo>
                    <a:pt x="16" y="2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28" name="Freeform 1155"/>
            <p:cNvSpPr>
              <a:spLocks/>
            </p:cNvSpPr>
            <p:nvPr/>
          </p:nvSpPr>
          <p:spPr bwMode="auto">
            <a:xfrm>
              <a:off x="3770" y="1110"/>
              <a:ext cx="22" cy="2"/>
            </a:xfrm>
            <a:custGeom>
              <a:avLst/>
              <a:gdLst>
                <a:gd name="T0" fmla="*/ 2147483647 w 19"/>
                <a:gd name="T1" fmla="*/ 2147482112 h 2"/>
                <a:gd name="T2" fmla="*/ 2147483647 w 19"/>
                <a:gd name="T3" fmla="*/ 2147482112 h 2"/>
                <a:gd name="T4" fmla="*/ 2147483647 w 19"/>
                <a:gd name="T5" fmla="*/ 2147482112 h 2"/>
                <a:gd name="T6" fmla="*/ 2147483647 w 19"/>
                <a:gd name="T7" fmla="*/ 2147482112 h 2"/>
                <a:gd name="T8" fmla="*/ 2147483647 w 19"/>
                <a:gd name="T9" fmla="*/ 2147482112 h 2"/>
                <a:gd name="T10" fmla="*/ 2147483647 w 19"/>
                <a:gd name="T11" fmla="*/ 2147482112 h 2"/>
                <a:gd name="T12" fmla="*/ 2147483647 w 19"/>
                <a:gd name="T13" fmla="*/ 2147482112 h 2"/>
                <a:gd name="T14" fmla="*/ 2147483647 w 19"/>
                <a:gd name="T15" fmla="*/ 2147482112 h 2"/>
                <a:gd name="T16" fmla="*/ 2147483647 w 19"/>
                <a:gd name="T17" fmla="*/ 2147482112 h 2"/>
                <a:gd name="T18" fmla="*/ 0 w 19"/>
                <a:gd name="T19" fmla="*/ 2147482112 h 2"/>
                <a:gd name="T20" fmla="*/ 0 w 19"/>
                <a:gd name="T21" fmla="*/ 2147482112 h 2"/>
                <a:gd name="T22" fmla="*/ 0 w 19"/>
                <a:gd name="T23" fmla="*/ 0 h 2"/>
                <a:gd name="T24" fmla="*/ 0 w 19"/>
                <a:gd name="T25" fmla="*/ 0 h 2"/>
                <a:gd name="T26" fmla="*/ 2147483647 w 19"/>
                <a:gd name="T27" fmla="*/ 0 h 2"/>
                <a:gd name="T28" fmla="*/ 2147483647 w 19"/>
                <a:gd name="T29" fmla="*/ 2147482112 h 2"/>
                <a:gd name="T30" fmla="*/ 2147483647 w 19"/>
                <a:gd name="T31" fmla="*/ 0 h 2"/>
                <a:gd name="T32" fmla="*/ 2147483647 w 19"/>
                <a:gd name="T33" fmla="*/ 0 h 2"/>
                <a:gd name="T34" fmla="*/ 2147483647 w 19"/>
                <a:gd name="T35" fmla="*/ 0 h 2"/>
                <a:gd name="T36" fmla="*/ 2147483647 w 19"/>
                <a:gd name="T37" fmla="*/ 0 h 2"/>
                <a:gd name="T38" fmla="*/ 2147483647 w 19"/>
                <a:gd name="T39" fmla="*/ 0 h 2"/>
                <a:gd name="T40" fmla="*/ 2147483647 w 19"/>
                <a:gd name="T41" fmla="*/ 2147482112 h 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9"/>
                <a:gd name="T64" fmla="*/ 0 h 2"/>
                <a:gd name="T65" fmla="*/ 19 w 19"/>
                <a:gd name="T66" fmla="*/ 2 h 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9" h="2">
                  <a:moveTo>
                    <a:pt x="16" y="2"/>
                  </a:moveTo>
                  <a:lnTo>
                    <a:pt x="16" y="2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29" name="Freeform 1156"/>
            <p:cNvSpPr>
              <a:spLocks/>
            </p:cNvSpPr>
            <p:nvPr/>
          </p:nvSpPr>
          <p:spPr bwMode="auto">
            <a:xfrm>
              <a:off x="3701" y="1110"/>
              <a:ext cx="16" cy="2"/>
            </a:xfrm>
            <a:custGeom>
              <a:avLst/>
              <a:gdLst>
                <a:gd name="T0" fmla="*/ 2147483647 w 14"/>
                <a:gd name="T1" fmla="*/ 0 h 2"/>
                <a:gd name="T2" fmla="*/ 2147483647 w 14"/>
                <a:gd name="T3" fmla="*/ 0 h 2"/>
                <a:gd name="T4" fmla="*/ 0 w 14"/>
                <a:gd name="T5" fmla="*/ 0 h 2"/>
                <a:gd name="T6" fmla="*/ 0 w 14"/>
                <a:gd name="T7" fmla="*/ 0 h 2"/>
                <a:gd name="T8" fmla="*/ 0 w 14"/>
                <a:gd name="T9" fmla="*/ 0 h 2"/>
                <a:gd name="T10" fmla="*/ 0 w 14"/>
                <a:gd name="T11" fmla="*/ 0 h 2"/>
                <a:gd name="T12" fmla="*/ 0 w 14"/>
                <a:gd name="T13" fmla="*/ 2147482112 h 2"/>
                <a:gd name="T14" fmla="*/ 2147483647 w 14"/>
                <a:gd name="T15" fmla="*/ 2147482112 h 2"/>
                <a:gd name="T16" fmla="*/ 2147483647 w 14"/>
                <a:gd name="T17" fmla="*/ 2147482112 h 2"/>
                <a:gd name="T18" fmla="*/ 2147483647 w 14"/>
                <a:gd name="T19" fmla="*/ 0 h 2"/>
                <a:gd name="T20" fmla="*/ 2147483647 w 14"/>
                <a:gd name="T21" fmla="*/ 0 h 2"/>
                <a:gd name="T22" fmla="*/ 2147483647 w 14"/>
                <a:gd name="T23" fmla="*/ 0 h 2"/>
                <a:gd name="T24" fmla="*/ 2147483647 w 14"/>
                <a:gd name="T25" fmla="*/ 0 h 2"/>
                <a:gd name="T26" fmla="*/ 2147483647 w 14"/>
                <a:gd name="T27" fmla="*/ 0 h 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"/>
                <a:gd name="T43" fmla="*/ 0 h 2"/>
                <a:gd name="T44" fmla="*/ 14 w 14"/>
                <a:gd name="T45" fmla="*/ 2 h 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" h="2">
                  <a:moveTo>
                    <a:pt x="7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11" y="2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30" name="Freeform 1157"/>
            <p:cNvSpPr>
              <a:spLocks/>
            </p:cNvSpPr>
            <p:nvPr/>
          </p:nvSpPr>
          <p:spPr bwMode="auto">
            <a:xfrm>
              <a:off x="3701" y="1110"/>
              <a:ext cx="16" cy="2"/>
            </a:xfrm>
            <a:custGeom>
              <a:avLst/>
              <a:gdLst>
                <a:gd name="T0" fmla="*/ 2147483647 w 14"/>
                <a:gd name="T1" fmla="*/ 0 h 2"/>
                <a:gd name="T2" fmla="*/ 2147483647 w 14"/>
                <a:gd name="T3" fmla="*/ 0 h 2"/>
                <a:gd name="T4" fmla="*/ 0 w 14"/>
                <a:gd name="T5" fmla="*/ 0 h 2"/>
                <a:gd name="T6" fmla="*/ 0 w 14"/>
                <a:gd name="T7" fmla="*/ 0 h 2"/>
                <a:gd name="T8" fmla="*/ 0 w 14"/>
                <a:gd name="T9" fmla="*/ 0 h 2"/>
                <a:gd name="T10" fmla="*/ 0 w 14"/>
                <a:gd name="T11" fmla="*/ 0 h 2"/>
                <a:gd name="T12" fmla="*/ 0 w 14"/>
                <a:gd name="T13" fmla="*/ 2147482112 h 2"/>
                <a:gd name="T14" fmla="*/ 2147483647 w 14"/>
                <a:gd name="T15" fmla="*/ 2147482112 h 2"/>
                <a:gd name="T16" fmla="*/ 2147483647 w 14"/>
                <a:gd name="T17" fmla="*/ 2147482112 h 2"/>
                <a:gd name="T18" fmla="*/ 2147483647 w 14"/>
                <a:gd name="T19" fmla="*/ 0 h 2"/>
                <a:gd name="T20" fmla="*/ 2147483647 w 14"/>
                <a:gd name="T21" fmla="*/ 0 h 2"/>
                <a:gd name="T22" fmla="*/ 2147483647 w 14"/>
                <a:gd name="T23" fmla="*/ 0 h 2"/>
                <a:gd name="T24" fmla="*/ 2147483647 w 14"/>
                <a:gd name="T25" fmla="*/ 0 h 2"/>
                <a:gd name="T26" fmla="*/ 2147483647 w 14"/>
                <a:gd name="T27" fmla="*/ 0 h 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"/>
                <a:gd name="T43" fmla="*/ 0 h 2"/>
                <a:gd name="T44" fmla="*/ 14 w 14"/>
                <a:gd name="T45" fmla="*/ 2 h 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" h="2">
                  <a:moveTo>
                    <a:pt x="7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11" y="2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31" name="Freeform 1158"/>
            <p:cNvSpPr>
              <a:spLocks/>
            </p:cNvSpPr>
            <p:nvPr/>
          </p:nvSpPr>
          <p:spPr bwMode="auto">
            <a:xfrm>
              <a:off x="3681" y="1112"/>
              <a:ext cx="28" cy="6"/>
            </a:xfrm>
            <a:custGeom>
              <a:avLst/>
              <a:gdLst>
                <a:gd name="T0" fmla="*/ 2147483647 w 24"/>
                <a:gd name="T1" fmla="*/ 0 h 5"/>
                <a:gd name="T2" fmla="*/ 2147483647 w 24"/>
                <a:gd name="T3" fmla="*/ 0 h 5"/>
                <a:gd name="T4" fmla="*/ 2147483647 w 24"/>
                <a:gd name="T5" fmla="*/ 2147483647 h 5"/>
                <a:gd name="T6" fmla="*/ 0 w 24"/>
                <a:gd name="T7" fmla="*/ 2147483647 h 5"/>
                <a:gd name="T8" fmla="*/ 0 w 24"/>
                <a:gd name="T9" fmla="*/ 2147483647 h 5"/>
                <a:gd name="T10" fmla="*/ 0 w 24"/>
                <a:gd name="T11" fmla="*/ 2147483647 h 5"/>
                <a:gd name="T12" fmla="*/ 2147483647 w 24"/>
                <a:gd name="T13" fmla="*/ 2147483647 h 5"/>
                <a:gd name="T14" fmla="*/ 2147483647 w 24"/>
                <a:gd name="T15" fmla="*/ 2147483647 h 5"/>
                <a:gd name="T16" fmla="*/ 2147483647 w 24"/>
                <a:gd name="T17" fmla="*/ 2147483647 h 5"/>
                <a:gd name="T18" fmla="*/ 2147483647 w 24"/>
                <a:gd name="T19" fmla="*/ 2147483647 h 5"/>
                <a:gd name="T20" fmla="*/ 2147483647 w 24"/>
                <a:gd name="T21" fmla="*/ 2147483647 h 5"/>
                <a:gd name="T22" fmla="*/ 2147483647 w 24"/>
                <a:gd name="T23" fmla="*/ 2147483647 h 5"/>
                <a:gd name="T24" fmla="*/ 2147483647 w 24"/>
                <a:gd name="T25" fmla="*/ 2147483647 h 5"/>
                <a:gd name="T26" fmla="*/ 2147483647 w 24"/>
                <a:gd name="T27" fmla="*/ 0 h 5"/>
                <a:gd name="T28" fmla="*/ 2147483647 w 24"/>
                <a:gd name="T29" fmla="*/ 0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4"/>
                <a:gd name="T46" fmla="*/ 0 h 5"/>
                <a:gd name="T47" fmla="*/ 24 w 24"/>
                <a:gd name="T48" fmla="*/ 5 h 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4" h="5">
                  <a:moveTo>
                    <a:pt x="14" y="0"/>
                  </a:moveTo>
                  <a:lnTo>
                    <a:pt x="10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2"/>
                  </a:lnTo>
                  <a:lnTo>
                    <a:pt x="21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32" name="Freeform 1159"/>
            <p:cNvSpPr>
              <a:spLocks/>
            </p:cNvSpPr>
            <p:nvPr/>
          </p:nvSpPr>
          <p:spPr bwMode="auto">
            <a:xfrm>
              <a:off x="3681" y="1112"/>
              <a:ext cx="28" cy="6"/>
            </a:xfrm>
            <a:custGeom>
              <a:avLst/>
              <a:gdLst>
                <a:gd name="T0" fmla="*/ 2147483647 w 24"/>
                <a:gd name="T1" fmla="*/ 0 h 5"/>
                <a:gd name="T2" fmla="*/ 2147483647 w 24"/>
                <a:gd name="T3" fmla="*/ 0 h 5"/>
                <a:gd name="T4" fmla="*/ 2147483647 w 24"/>
                <a:gd name="T5" fmla="*/ 2147483647 h 5"/>
                <a:gd name="T6" fmla="*/ 0 w 24"/>
                <a:gd name="T7" fmla="*/ 2147483647 h 5"/>
                <a:gd name="T8" fmla="*/ 0 w 24"/>
                <a:gd name="T9" fmla="*/ 2147483647 h 5"/>
                <a:gd name="T10" fmla="*/ 0 w 24"/>
                <a:gd name="T11" fmla="*/ 2147483647 h 5"/>
                <a:gd name="T12" fmla="*/ 2147483647 w 24"/>
                <a:gd name="T13" fmla="*/ 2147483647 h 5"/>
                <a:gd name="T14" fmla="*/ 2147483647 w 24"/>
                <a:gd name="T15" fmla="*/ 2147483647 h 5"/>
                <a:gd name="T16" fmla="*/ 2147483647 w 24"/>
                <a:gd name="T17" fmla="*/ 2147483647 h 5"/>
                <a:gd name="T18" fmla="*/ 2147483647 w 24"/>
                <a:gd name="T19" fmla="*/ 2147483647 h 5"/>
                <a:gd name="T20" fmla="*/ 2147483647 w 24"/>
                <a:gd name="T21" fmla="*/ 2147483647 h 5"/>
                <a:gd name="T22" fmla="*/ 2147483647 w 24"/>
                <a:gd name="T23" fmla="*/ 2147483647 h 5"/>
                <a:gd name="T24" fmla="*/ 2147483647 w 24"/>
                <a:gd name="T25" fmla="*/ 2147483647 h 5"/>
                <a:gd name="T26" fmla="*/ 2147483647 w 24"/>
                <a:gd name="T27" fmla="*/ 0 h 5"/>
                <a:gd name="T28" fmla="*/ 2147483647 w 24"/>
                <a:gd name="T29" fmla="*/ 0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4"/>
                <a:gd name="T46" fmla="*/ 0 h 5"/>
                <a:gd name="T47" fmla="*/ 24 w 24"/>
                <a:gd name="T48" fmla="*/ 5 h 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4" h="5">
                  <a:moveTo>
                    <a:pt x="14" y="0"/>
                  </a:moveTo>
                  <a:lnTo>
                    <a:pt x="10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2"/>
                  </a:lnTo>
                  <a:lnTo>
                    <a:pt x="21" y="2"/>
                  </a:lnTo>
                  <a:lnTo>
                    <a:pt x="1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33" name="Freeform 1160"/>
            <p:cNvSpPr>
              <a:spLocks/>
            </p:cNvSpPr>
            <p:nvPr/>
          </p:nvSpPr>
          <p:spPr bwMode="auto">
            <a:xfrm>
              <a:off x="3663" y="1115"/>
              <a:ext cx="35" cy="6"/>
            </a:xfrm>
            <a:custGeom>
              <a:avLst/>
              <a:gdLst>
                <a:gd name="T0" fmla="*/ 2147483647 w 30"/>
                <a:gd name="T1" fmla="*/ 0 h 5"/>
                <a:gd name="T2" fmla="*/ 2147483647 w 30"/>
                <a:gd name="T3" fmla="*/ 0 h 5"/>
                <a:gd name="T4" fmla="*/ 2147483647 w 30"/>
                <a:gd name="T5" fmla="*/ 2147483647 h 5"/>
                <a:gd name="T6" fmla="*/ 2147483647 w 30"/>
                <a:gd name="T7" fmla="*/ 2147483647 h 5"/>
                <a:gd name="T8" fmla="*/ 2147483647 w 30"/>
                <a:gd name="T9" fmla="*/ 2147483647 h 5"/>
                <a:gd name="T10" fmla="*/ 2147483647 w 30"/>
                <a:gd name="T11" fmla="*/ 2147483647 h 5"/>
                <a:gd name="T12" fmla="*/ 2147483647 w 30"/>
                <a:gd name="T13" fmla="*/ 2147483647 h 5"/>
                <a:gd name="T14" fmla="*/ 2147483647 w 30"/>
                <a:gd name="T15" fmla="*/ 2147483647 h 5"/>
                <a:gd name="T16" fmla="*/ 2147483647 w 30"/>
                <a:gd name="T17" fmla="*/ 2147483647 h 5"/>
                <a:gd name="T18" fmla="*/ 2147483647 w 30"/>
                <a:gd name="T19" fmla="*/ 2147483647 h 5"/>
                <a:gd name="T20" fmla="*/ 2147483647 w 30"/>
                <a:gd name="T21" fmla="*/ 2147483647 h 5"/>
                <a:gd name="T22" fmla="*/ 2147483647 w 30"/>
                <a:gd name="T23" fmla="*/ 2147483647 h 5"/>
                <a:gd name="T24" fmla="*/ 2147483647 w 30"/>
                <a:gd name="T25" fmla="*/ 2147483647 h 5"/>
                <a:gd name="T26" fmla="*/ 2147483647 w 30"/>
                <a:gd name="T27" fmla="*/ 2147483647 h 5"/>
                <a:gd name="T28" fmla="*/ 2147483647 w 30"/>
                <a:gd name="T29" fmla="*/ 2147483647 h 5"/>
                <a:gd name="T30" fmla="*/ 0 w 30"/>
                <a:gd name="T31" fmla="*/ 2147483647 h 5"/>
                <a:gd name="T32" fmla="*/ 0 w 30"/>
                <a:gd name="T33" fmla="*/ 2147483647 h 5"/>
                <a:gd name="T34" fmla="*/ 0 w 30"/>
                <a:gd name="T35" fmla="*/ 2147483647 h 5"/>
                <a:gd name="T36" fmla="*/ 2147483647 w 30"/>
                <a:gd name="T37" fmla="*/ 2147483647 h 5"/>
                <a:gd name="T38" fmla="*/ 2147483647 w 30"/>
                <a:gd name="T39" fmla="*/ 2147483647 h 5"/>
                <a:gd name="T40" fmla="*/ 2147483647 w 30"/>
                <a:gd name="T41" fmla="*/ 2147483647 h 5"/>
                <a:gd name="T42" fmla="*/ 2147483647 w 30"/>
                <a:gd name="T43" fmla="*/ 2147483647 h 5"/>
                <a:gd name="T44" fmla="*/ 2147483647 w 30"/>
                <a:gd name="T45" fmla="*/ 2147483647 h 5"/>
                <a:gd name="T46" fmla="*/ 2147483647 w 30"/>
                <a:gd name="T47" fmla="*/ 2147483647 h 5"/>
                <a:gd name="T48" fmla="*/ 2147483647 w 30"/>
                <a:gd name="T49" fmla="*/ 2147483647 h 5"/>
                <a:gd name="T50" fmla="*/ 2147483647 w 30"/>
                <a:gd name="T51" fmla="*/ 2147483647 h 5"/>
                <a:gd name="T52" fmla="*/ 2147483647 w 30"/>
                <a:gd name="T53" fmla="*/ 2147483647 h 5"/>
                <a:gd name="T54" fmla="*/ 2147483647 w 30"/>
                <a:gd name="T55" fmla="*/ 2147483647 h 5"/>
                <a:gd name="T56" fmla="*/ 2147483647 w 30"/>
                <a:gd name="T57" fmla="*/ 2147483647 h 5"/>
                <a:gd name="T58" fmla="*/ 2147483647 w 30"/>
                <a:gd name="T59" fmla="*/ 2147483647 h 5"/>
                <a:gd name="T60" fmla="*/ 2147483647 w 30"/>
                <a:gd name="T61" fmla="*/ 2147483647 h 5"/>
                <a:gd name="T62" fmla="*/ 2147483647 w 30"/>
                <a:gd name="T63" fmla="*/ 2147483647 h 5"/>
                <a:gd name="T64" fmla="*/ 2147483647 w 30"/>
                <a:gd name="T65" fmla="*/ 2147483647 h 5"/>
                <a:gd name="T66" fmla="*/ 2147483647 w 30"/>
                <a:gd name="T67" fmla="*/ 2147483647 h 5"/>
                <a:gd name="T68" fmla="*/ 2147483647 w 30"/>
                <a:gd name="T69" fmla="*/ 2147483647 h 5"/>
                <a:gd name="T70" fmla="*/ 2147483647 w 30"/>
                <a:gd name="T71" fmla="*/ 2147483647 h 5"/>
                <a:gd name="T72" fmla="*/ 2147483647 w 30"/>
                <a:gd name="T73" fmla="*/ 2147483647 h 5"/>
                <a:gd name="T74" fmla="*/ 2147483647 w 30"/>
                <a:gd name="T75" fmla="*/ 2147483647 h 5"/>
                <a:gd name="T76" fmla="*/ 2147483647 w 30"/>
                <a:gd name="T77" fmla="*/ 2147483647 h 5"/>
                <a:gd name="T78" fmla="*/ 2147483647 w 30"/>
                <a:gd name="T79" fmla="*/ 2147483647 h 5"/>
                <a:gd name="T80" fmla="*/ 2147483647 w 30"/>
                <a:gd name="T81" fmla="*/ 0 h 5"/>
                <a:gd name="T82" fmla="*/ 2147483647 w 30"/>
                <a:gd name="T83" fmla="*/ 0 h 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0"/>
                <a:gd name="T127" fmla="*/ 0 h 5"/>
                <a:gd name="T128" fmla="*/ 30 w 30"/>
                <a:gd name="T129" fmla="*/ 5 h 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0" h="5">
                  <a:moveTo>
                    <a:pt x="14" y="0"/>
                  </a:moveTo>
                  <a:lnTo>
                    <a:pt x="11" y="0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1" y="3"/>
                  </a:lnTo>
                  <a:lnTo>
                    <a:pt x="9" y="3"/>
                  </a:lnTo>
                  <a:lnTo>
                    <a:pt x="7" y="3"/>
                  </a:lnTo>
                  <a:lnTo>
                    <a:pt x="4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5"/>
                  </a:lnTo>
                  <a:lnTo>
                    <a:pt x="9" y="3"/>
                  </a:lnTo>
                  <a:lnTo>
                    <a:pt x="9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8" y="3"/>
                  </a:lnTo>
                  <a:lnTo>
                    <a:pt x="23" y="3"/>
                  </a:lnTo>
                  <a:lnTo>
                    <a:pt x="28" y="3"/>
                  </a:lnTo>
                  <a:lnTo>
                    <a:pt x="30" y="3"/>
                  </a:lnTo>
                  <a:lnTo>
                    <a:pt x="28" y="3"/>
                  </a:lnTo>
                  <a:lnTo>
                    <a:pt x="23" y="3"/>
                  </a:lnTo>
                  <a:lnTo>
                    <a:pt x="18" y="3"/>
                  </a:lnTo>
                  <a:lnTo>
                    <a:pt x="18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34" name="Freeform 1161"/>
            <p:cNvSpPr>
              <a:spLocks/>
            </p:cNvSpPr>
            <p:nvPr/>
          </p:nvSpPr>
          <p:spPr bwMode="auto">
            <a:xfrm>
              <a:off x="3663" y="1115"/>
              <a:ext cx="35" cy="6"/>
            </a:xfrm>
            <a:custGeom>
              <a:avLst/>
              <a:gdLst>
                <a:gd name="T0" fmla="*/ 2147483647 w 30"/>
                <a:gd name="T1" fmla="*/ 0 h 5"/>
                <a:gd name="T2" fmla="*/ 2147483647 w 30"/>
                <a:gd name="T3" fmla="*/ 0 h 5"/>
                <a:gd name="T4" fmla="*/ 2147483647 w 30"/>
                <a:gd name="T5" fmla="*/ 2147483647 h 5"/>
                <a:gd name="T6" fmla="*/ 2147483647 w 30"/>
                <a:gd name="T7" fmla="*/ 2147483647 h 5"/>
                <a:gd name="T8" fmla="*/ 2147483647 w 30"/>
                <a:gd name="T9" fmla="*/ 2147483647 h 5"/>
                <a:gd name="T10" fmla="*/ 2147483647 w 30"/>
                <a:gd name="T11" fmla="*/ 2147483647 h 5"/>
                <a:gd name="T12" fmla="*/ 2147483647 w 30"/>
                <a:gd name="T13" fmla="*/ 2147483647 h 5"/>
                <a:gd name="T14" fmla="*/ 2147483647 w 30"/>
                <a:gd name="T15" fmla="*/ 2147483647 h 5"/>
                <a:gd name="T16" fmla="*/ 2147483647 w 30"/>
                <a:gd name="T17" fmla="*/ 2147483647 h 5"/>
                <a:gd name="T18" fmla="*/ 2147483647 w 30"/>
                <a:gd name="T19" fmla="*/ 2147483647 h 5"/>
                <a:gd name="T20" fmla="*/ 2147483647 w 30"/>
                <a:gd name="T21" fmla="*/ 2147483647 h 5"/>
                <a:gd name="T22" fmla="*/ 2147483647 w 30"/>
                <a:gd name="T23" fmla="*/ 2147483647 h 5"/>
                <a:gd name="T24" fmla="*/ 2147483647 w 30"/>
                <a:gd name="T25" fmla="*/ 2147483647 h 5"/>
                <a:gd name="T26" fmla="*/ 2147483647 w 30"/>
                <a:gd name="T27" fmla="*/ 2147483647 h 5"/>
                <a:gd name="T28" fmla="*/ 2147483647 w 30"/>
                <a:gd name="T29" fmla="*/ 2147483647 h 5"/>
                <a:gd name="T30" fmla="*/ 0 w 30"/>
                <a:gd name="T31" fmla="*/ 2147483647 h 5"/>
                <a:gd name="T32" fmla="*/ 0 w 30"/>
                <a:gd name="T33" fmla="*/ 2147483647 h 5"/>
                <a:gd name="T34" fmla="*/ 0 w 30"/>
                <a:gd name="T35" fmla="*/ 2147483647 h 5"/>
                <a:gd name="T36" fmla="*/ 2147483647 w 30"/>
                <a:gd name="T37" fmla="*/ 2147483647 h 5"/>
                <a:gd name="T38" fmla="*/ 2147483647 w 30"/>
                <a:gd name="T39" fmla="*/ 2147483647 h 5"/>
                <a:gd name="T40" fmla="*/ 2147483647 w 30"/>
                <a:gd name="T41" fmla="*/ 2147483647 h 5"/>
                <a:gd name="T42" fmla="*/ 2147483647 w 30"/>
                <a:gd name="T43" fmla="*/ 2147483647 h 5"/>
                <a:gd name="T44" fmla="*/ 2147483647 w 30"/>
                <a:gd name="T45" fmla="*/ 2147483647 h 5"/>
                <a:gd name="T46" fmla="*/ 2147483647 w 30"/>
                <a:gd name="T47" fmla="*/ 2147483647 h 5"/>
                <a:gd name="T48" fmla="*/ 2147483647 w 30"/>
                <a:gd name="T49" fmla="*/ 2147483647 h 5"/>
                <a:gd name="T50" fmla="*/ 2147483647 w 30"/>
                <a:gd name="T51" fmla="*/ 2147483647 h 5"/>
                <a:gd name="T52" fmla="*/ 2147483647 w 30"/>
                <a:gd name="T53" fmla="*/ 2147483647 h 5"/>
                <a:gd name="T54" fmla="*/ 2147483647 w 30"/>
                <a:gd name="T55" fmla="*/ 2147483647 h 5"/>
                <a:gd name="T56" fmla="*/ 2147483647 w 30"/>
                <a:gd name="T57" fmla="*/ 2147483647 h 5"/>
                <a:gd name="T58" fmla="*/ 2147483647 w 30"/>
                <a:gd name="T59" fmla="*/ 2147483647 h 5"/>
                <a:gd name="T60" fmla="*/ 2147483647 w 30"/>
                <a:gd name="T61" fmla="*/ 2147483647 h 5"/>
                <a:gd name="T62" fmla="*/ 2147483647 w 30"/>
                <a:gd name="T63" fmla="*/ 2147483647 h 5"/>
                <a:gd name="T64" fmla="*/ 2147483647 w 30"/>
                <a:gd name="T65" fmla="*/ 2147483647 h 5"/>
                <a:gd name="T66" fmla="*/ 2147483647 w 30"/>
                <a:gd name="T67" fmla="*/ 2147483647 h 5"/>
                <a:gd name="T68" fmla="*/ 2147483647 w 30"/>
                <a:gd name="T69" fmla="*/ 2147483647 h 5"/>
                <a:gd name="T70" fmla="*/ 2147483647 w 30"/>
                <a:gd name="T71" fmla="*/ 2147483647 h 5"/>
                <a:gd name="T72" fmla="*/ 2147483647 w 30"/>
                <a:gd name="T73" fmla="*/ 2147483647 h 5"/>
                <a:gd name="T74" fmla="*/ 2147483647 w 30"/>
                <a:gd name="T75" fmla="*/ 2147483647 h 5"/>
                <a:gd name="T76" fmla="*/ 2147483647 w 30"/>
                <a:gd name="T77" fmla="*/ 2147483647 h 5"/>
                <a:gd name="T78" fmla="*/ 2147483647 w 30"/>
                <a:gd name="T79" fmla="*/ 2147483647 h 5"/>
                <a:gd name="T80" fmla="*/ 2147483647 w 30"/>
                <a:gd name="T81" fmla="*/ 0 h 5"/>
                <a:gd name="T82" fmla="*/ 2147483647 w 30"/>
                <a:gd name="T83" fmla="*/ 0 h 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0"/>
                <a:gd name="T127" fmla="*/ 0 h 5"/>
                <a:gd name="T128" fmla="*/ 30 w 30"/>
                <a:gd name="T129" fmla="*/ 5 h 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0" h="5">
                  <a:moveTo>
                    <a:pt x="14" y="0"/>
                  </a:moveTo>
                  <a:lnTo>
                    <a:pt x="11" y="0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1" y="3"/>
                  </a:lnTo>
                  <a:lnTo>
                    <a:pt x="9" y="3"/>
                  </a:lnTo>
                  <a:lnTo>
                    <a:pt x="7" y="3"/>
                  </a:lnTo>
                  <a:lnTo>
                    <a:pt x="4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5"/>
                  </a:lnTo>
                  <a:lnTo>
                    <a:pt x="9" y="3"/>
                  </a:lnTo>
                  <a:lnTo>
                    <a:pt x="9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8" y="3"/>
                  </a:lnTo>
                  <a:lnTo>
                    <a:pt x="23" y="3"/>
                  </a:lnTo>
                  <a:lnTo>
                    <a:pt x="28" y="3"/>
                  </a:lnTo>
                  <a:lnTo>
                    <a:pt x="30" y="3"/>
                  </a:lnTo>
                  <a:lnTo>
                    <a:pt x="28" y="3"/>
                  </a:lnTo>
                  <a:lnTo>
                    <a:pt x="23" y="3"/>
                  </a:lnTo>
                  <a:lnTo>
                    <a:pt x="18" y="3"/>
                  </a:lnTo>
                  <a:lnTo>
                    <a:pt x="18" y="0"/>
                  </a:lnTo>
                  <a:lnTo>
                    <a:pt x="1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35" name="Freeform 1162"/>
            <p:cNvSpPr>
              <a:spLocks/>
            </p:cNvSpPr>
            <p:nvPr/>
          </p:nvSpPr>
          <p:spPr bwMode="auto">
            <a:xfrm>
              <a:off x="3698" y="1124"/>
              <a:ext cx="16" cy="3"/>
            </a:xfrm>
            <a:custGeom>
              <a:avLst/>
              <a:gdLst>
                <a:gd name="T0" fmla="*/ 2147483647 w 14"/>
                <a:gd name="T1" fmla="*/ 0 h 2"/>
                <a:gd name="T2" fmla="*/ 2147483647 w 14"/>
                <a:gd name="T3" fmla="*/ 0 h 2"/>
                <a:gd name="T4" fmla="*/ 2147483647 w 14"/>
                <a:gd name="T5" fmla="*/ 0 h 2"/>
                <a:gd name="T6" fmla="*/ 2147483647 w 14"/>
                <a:gd name="T7" fmla="*/ 0 h 2"/>
                <a:gd name="T8" fmla="*/ 2147483647 w 14"/>
                <a:gd name="T9" fmla="*/ 2147483647 h 2"/>
                <a:gd name="T10" fmla="*/ 2147483647 w 14"/>
                <a:gd name="T11" fmla="*/ 2147483647 h 2"/>
                <a:gd name="T12" fmla="*/ 2147483647 w 14"/>
                <a:gd name="T13" fmla="*/ 2147483647 h 2"/>
                <a:gd name="T14" fmla="*/ 2147483647 w 14"/>
                <a:gd name="T15" fmla="*/ 2147483647 h 2"/>
                <a:gd name="T16" fmla="*/ 0 w 14"/>
                <a:gd name="T17" fmla="*/ 2147483647 h 2"/>
                <a:gd name="T18" fmla="*/ 2147483647 w 14"/>
                <a:gd name="T19" fmla="*/ 0 h 2"/>
                <a:gd name="T20" fmla="*/ 2147483647 w 14"/>
                <a:gd name="T21" fmla="*/ 0 h 2"/>
                <a:gd name="T22" fmla="*/ 2147483647 w 14"/>
                <a:gd name="T23" fmla="*/ 0 h 2"/>
                <a:gd name="T24" fmla="*/ 2147483647 w 14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"/>
                <a:gd name="T40" fmla="*/ 0 h 2"/>
                <a:gd name="T41" fmla="*/ 14 w 14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" h="2">
                  <a:moveTo>
                    <a:pt x="12" y="0"/>
                  </a:moveTo>
                  <a:lnTo>
                    <a:pt x="12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5" y="2"/>
                  </a:lnTo>
                  <a:lnTo>
                    <a:pt x="0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36" name="Freeform 1163"/>
            <p:cNvSpPr>
              <a:spLocks/>
            </p:cNvSpPr>
            <p:nvPr/>
          </p:nvSpPr>
          <p:spPr bwMode="auto">
            <a:xfrm>
              <a:off x="3698" y="1124"/>
              <a:ext cx="16" cy="3"/>
            </a:xfrm>
            <a:custGeom>
              <a:avLst/>
              <a:gdLst>
                <a:gd name="T0" fmla="*/ 2147483647 w 14"/>
                <a:gd name="T1" fmla="*/ 0 h 2"/>
                <a:gd name="T2" fmla="*/ 2147483647 w 14"/>
                <a:gd name="T3" fmla="*/ 0 h 2"/>
                <a:gd name="T4" fmla="*/ 2147483647 w 14"/>
                <a:gd name="T5" fmla="*/ 0 h 2"/>
                <a:gd name="T6" fmla="*/ 2147483647 w 14"/>
                <a:gd name="T7" fmla="*/ 0 h 2"/>
                <a:gd name="T8" fmla="*/ 2147483647 w 14"/>
                <a:gd name="T9" fmla="*/ 2147483647 h 2"/>
                <a:gd name="T10" fmla="*/ 2147483647 w 14"/>
                <a:gd name="T11" fmla="*/ 2147483647 h 2"/>
                <a:gd name="T12" fmla="*/ 2147483647 w 14"/>
                <a:gd name="T13" fmla="*/ 2147483647 h 2"/>
                <a:gd name="T14" fmla="*/ 2147483647 w 14"/>
                <a:gd name="T15" fmla="*/ 2147483647 h 2"/>
                <a:gd name="T16" fmla="*/ 0 w 14"/>
                <a:gd name="T17" fmla="*/ 2147483647 h 2"/>
                <a:gd name="T18" fmla="*/ 2147483647 w 14"/>
                <a:gd name="T19" fmla="*/ 0 h 2"/>
                <a:gd name="T20" fmla="*/ 2147483647 w 14"/>
                <a:gd name="T21" fmla="*/ 0 h 2"/>
                <a:gd name="T22" fmla="*/ 2147483647 w 14"/>
                <a:gd name="T23" fmla="*/ 0 h 2"/>
                <a:gd name="T24" fmla="*/ 2147483647 w 14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"/>
                <a:gd name="T40" fmla="*/ 0 h 2"/>
                <a:gd name="T41" fmla="*/ 14 w 14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" h="2">
                  <a:moveTo>
                    <a:pt x="12" y="0"/>
                  </a:moveTo>
                  <a:lnTo>
                    <a:pt x="12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5" y="2"/>
                  </a:lnTo>
                  <a:lnTo>
                    <a:pt x="0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37" name="Freeform 1164"/>
            <p:cNvSpPr>
              <a:spLocks/>
            </p:cNvSpPr>
            <p:nvPr/>
          </p:nvSpPr>
          <p:spPr bwMode="auto">
            <a:xfrm>
              <a:off x="3663" y="1127"/>
              <a:ext cx="20" cy="1"/>
            </a:xfrm>
            <a:custGeom>
              <a:avLst/>
              <a:gdLst>
                <a:gd name="T0" fmla="*/ 2147483647 w 18"/>
                <a:gd name="T1" fmla="*/ 0 h 2"/>
                <a:gd name="T2" fmla="*/ 2147483647 w 18"/>
                <a:gd name="T3" fmla="*/ 0 h 2"/>
                <a:gd name="T4" fmla="*/ 2147483647 w 18"/>
                <a:gd name="T5" fmla="*/ 0 h 2"/>
                <a:gd name="T6" fmla="*/ 2147483647 w 18"/>
                <a:gd name="T7" fmla="*/ 0 h 2"/>
                <a:gd name="T8" fmla="*/ 0 w 18"/>
                <a:gd name="T9" fmla="*/ 0 h 2"/>
                <a:gd name="T10" fmla="*/ 2147483647 w 18"/>
                <a:gd name="T11" fmla="*/ 0 h 2"/>
                <a:gd name="T12" fmla="*/ 0 w 18"/>
                <a:gd name="T13" fmla="*/ 0 h 2"/>
                <a:gd name="T14" fmla="*/ 0 w 18"/>
                <a:gd name="T15" fmla="*/ 1073741056 h 2"/>
                <a:gd name="T16" fmla="*/ 0 w 18"/>
                <a:gd name="T17" fmla="*/ 1073741056 h 2"/>
                <a:gd name="T18" fmla="*/ 0 w 18"/>
                <a:gd name="T19" fmla="*/ 1073741056 h 2"/>
                <a:gd name="T20" fmla="*/ 2147483647 w 18"/>
                <a:gd name="T21" fmla="*/ 1073741056 h 2"/>
                <a:gd name="T22" fmla="*/ 2147483647 w 18"/>
                <a:gd name="T23" fmla="*/ 1073741056 h 2"/>
                <a:gd name="T24" fmla="*/ 2147483647 w 18"/>
                <a:gd name="T25" fmla="*/ 1073741056 h 2"/>
                <a:gd name="T26" fmla="*/ 2147483647 w 18"/>
                <a:gd name="T27" fmla="*/ 1073741056 h 2"/>
                <a:gd name="T28" fmla="*/ 2147483647 w 18"/>
                <a:gd name="T29" fmla="*/ 1073741056 h 2"/>
                <a:gd name="T30" fmla="*/ 2147483647 w 18"/>
                <a:gd name="T31" fmla="*/ 1073741056 h 2"/>
                <a:gd name="T32" fmla="*/ 2147483647 w 18"/>
                <a:gd name="T33" fmla="*/ 0 h 2"/>
                <a:gd name="T34" fmla="*/ 2147483647 w 18"/>
                <a:gd name="T35" fmla="*/ 0 h 2"/>
                <a:gd name="T36" fmla="*/ 2147483647 w 18"/>
                <a:gd name="T37" fmla="*/ 0 h 2"/>
                <a:gd name="T38" fmla="*/ 2147483647 w 18"/>
                <a:gd name="T39" fmla="*/ 0 h 2"/>
                <a:gd name="T40" fmla="*/ 2147483647 w 18"/>
                <a:gd name="T41" fmla="*/ 0 h 2"/>
                <a:gd name="T42" fmla="*/ 2147483647 w 18"/>
                <a:gd name="T43" fmla="*/ 0 h 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"/>
                <a:gd name="T67" fmla="*/ 0 h 2"/>
                <a:gd name="T68" fmla="*/ 18 w 18"/>
                <a:gd name="T69" fmla="*/ 2 h 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" h="2">
                  <a:moveTo>
                    <a:pt x="9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4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38" name="Freeform 1165"/>
            <p:cNvSpPr>
              <a:spLocks/>
            </p:cNvSpPr>
            <p:nvPr/>
          </p:nvSpPr>
          <p:spPr bwMode="auto">
            <a:xfrm>
              <a:off x="3663" y="1127"/>
              <a:ext cx="20" cy="1"/>
            </a:xfrm>
            <a:custGeom>
              <a:avLst/>
              <a:gdLst>
                <a:gd name="T0" fmla="*/ 2147483647 w 18"/>
                <a:gd name="T1" fmla="*/ 0 h 2"/>
                <a:gd name="T2" fmla="*/ 2147483647 w 18"/>
                <a:gd name="T3" fmla="*/ 0 h 2"/>
                <a:gd name="T4" fmla="*/ 2147483647 w 18"/>
                <a:gd name="T5" fmla="*/ 0 h 2"/>
                <a:gd name="T6" fmla="*/ 2147483647 w 18"/>
                <a:gd name="T7" fmla="*/ 0 h 2"/>
                <a:gd name="T8" fmla="*/ 0 w 18"/>
                <a:gd name="T9" fmla="*/ 0 h 2"/>
                <a:gd name="T10" fmla="*/ 2147483647 w 18"/>
                <a:gd name="T11" fmla="*/ 0 h 2"/>
                <a:gd name="T12" fmla="*/ 0 w 18"/>
                <a:gd name="T13" fmla="*/ 0 h 2"/>
                <a:gd name="T14" fmla="*/ 0 w 18"/>
                <a:gd name="T15" fmla="*/ 1073741056 h 2"/>
                <a:gd name="T16" fmla="*/ 0 w 18"/>
                <a:gd name="T17" fmla="*/ 1073741056 h 2"/>
                <a:gd name="T18" fmla="*/ 0 w 18"/>
                <a:gd name="T19" fmla="*/ 1073741056 h 2"/>
                <a:gd name="T20" fmla="*/ 2147483647 w 18"/>
                <a:gd name="T21" fmla="*/ 1073741056 h 2"/>
                <a:gd name="T22" fmla="*/ 2147483647 w 18"/>
                <a:gd name="T23" fmla="*/ 1073741056 h 2"/>
                <a:gd name="T24" fmla="*/ 2147483647 w 18"/>
                <a:gd name="T25" fmla="*/ 1073741056 h 2"/>
                <a:gd name="T26" fmla="*/ 2147483647 w 18"/>
                <a:gd name="T27" fmla="*/ 1073741056 h 2"/>
                <a:gd name="T28" fmla="*/ 2147483647 w 18"/>
                <a:gd name="T29" fmla="*/ 1073741056 h 2"/>
                <a:gd name="T30" fmla="*/ 2147483647 w 18"/>
                <a:gd name="T31" fmla="*/ 1073741056 h 2"/>
                <a:gd name="T32" fmla="*/ 2147483647 w 18"/>
                <a:gd name="T33" fmla="*/ 0 h 2"/>
                <a:gd name="T34" fmla="*/ 2147483647 w 18"/>
                <a:gd name="T35" fmla="*/ 0 h 2"/>
                <a:gd name="T36" fmla="*/ 2147483647 w 18"/>
                <a:gd name="T37" fmla="*/ 0 h 2"/>
                <a:gd name="T38" fmla="*/ 2147483647 w 18"/>
                <a:gd name="T39" fmla="*/ 0 h 2"/>
                <a:gd name="T40" fmla="*/ 2147483647 w 18"/>
                <a:gd name="T41" fmla="*/ 0 h 2"/>
                <a:gd name="T42" fmla="*/ 2147483647 w 18"/>
                <a:gd name="T43" fmla="*/ 0 h 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"/>
                <a:gd name="T67" fmla="*/ 0 h 2"/>
                <a:gd name="T68" fmla="*/ 18 w 18"/>
                <a:gd name="T69" fmla="*/ 2 h 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" h="2">
                  <a:moveTo>
                    <a:pt x="9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4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39" name="Freeform 1166"/>
            <p:cNvSpPr>
              <a:spLocks/>
            </p:cNvSpPr>
            <p:nvPr/>
          </p:nvSpPr>
          <p:spPr bwMode="auto">
            <a:xfrm>
              <a:off x="3640" y="1124"/>
              <a:ext cx="28" cy="3"/>
            </a:xfrm>
            <a:custGeom>
              <a:avLst/>
              <a:gdLst>
                <a:gd name="T0" fmla="*/ 2147483647 w 23"/>
                <a:gd name="T1" fmla="*/ 0 h 2"/>
                <a:gd name="T2" fmla="*/ 0 w 23"/>
                <a:gd name="T3" fmla="*/ 0 h 2"/>
                <a:gd name="T4" fmla="*/ 0 w 23"/>
                <a:gd name="T5" fmla="*/ 2147483647 h 2"/>
                <a:gd name="T6" fmla="*/ 0 w 23"/>
                <a:gd name="T7" fmla="*/ 2147483647 h 2"/>
                <a:gd name="T8" fmla="*/ 2147483647 w 23"/>
                <a:gd name="T9" fmla="*/ 2147483647 h 2"/>
                <a:gd name="T10" fmla="*/ 2147483647 w 23"/>
                <a:gd name="T11" fmla="*/ 2147483647 h 2"/>
                <a:gd name="T12" fmla="*/ 2147483647 w 23"/>
                <a:gd name="T13" fmla="*/ 2147483647 h 2"/>
                <a:gd name="T14" fmla="*/ 2147483647 w 23"/>
                <a:gd name="T15" fmla="*/ 2147483647 h 2"/>
                <a:gd name="T16" fmla="*/ 2147483647 w 23"/>
                <a:gd name="T17" fmla="*/ 2147483647 h 2"/>
                <a:gd name="T18" fmla="*/ 2147483647 w 23"/>
                <a:gd name="T19" fmla="*/ 2147483647 h 2"/>
                <a:gd name="T20" fmla="*/ 2147483647 w 23"/>
                <a:gd name="T21" fmla="*/ 2147483647 h 2"/>
                <a:gd name="T22" fmla="*/ 2147483647 w 23"/>
                <a:gd name="T23" fmla="*/ 2147483647 h 2"/>
                <a:gd name="T24" fmla="*/ 2147483647 w 23"/>
                <a:gd name="T25" fmla="*/ 2147483647 h 2"/>
                <a:gd name="T26" fmla="*/ 2147483647 w 23"/>
                <a:gd name="T27" fmla="*/ 2147483647 h 2"/>
                <a:gd name="T28" fmla="*/ 2147483647 w 23"/>
                <a:gd name="T29" fmla="*/ 2147483647 h 2"/>
                <a:gd name="T30" fmla="*/ 2147483647 w 23"/>
                <a:gd name="T31" fmla="*/ 2147483647 h 2"/>
                <a:gd name="T32" fmla="*/ 2147483647 w 23"/>
                <a:gd name="T33" fmla="*/ 2147483647 h 2"/>
                <a:gd name="T34" fmla="*/ 2147483647 w 23"/>
                <a:gd name="T35" fmla="*/ 2147483647 h 2"/>
                <a:gd name="T36" fmla="*/ 2147483647 w 23"/>
                <a:gd name="T37" fmla="*/ 0 h 2"/>
                <a:gd name="T38" fmla="*/ 2147483647 w 23"/>
                <a:gd name="T39" fmla="*/ 0 h 2"/>
                <a:gd name="T40" fmla="*/ 2147483647 w 23"/>
                <a:gd name="T41" fmla="*/ 2147483647 h 2"/>
                <a:gd name="T42" fmla="*/ 2147483647 w 23"/>
                <a:gd name="T43" fmla="*/ 0 h 2"/>
                <a:gd name="T44" fmla="*/ 2147483647 w 23"/>
                <a:gd name="T45" fmla="*/ 0 h 2"/>
                <a:gd name="T46" fmla="*/ 2147483647 w 23"/>
                <a:gd name="T47" fmla="*/ 0 h 2"/>
                <a:gd name="T48" fmla="*/ 2147483647 w 23"/>
                <a:gd name="T49" fmla="*/ 0 h 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"/>
                <a:gd name="T76" fmla="*/ 0 h 2"/>
                <a:gd name="T77" fmla="*/ 23 w 23"/>
                <a:gd name="T78" fmla="*/ 2 h 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" h="2">
                  <a:moveTo>
                    <a:pt x="7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11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40" name="Freeform 1167"/>
            <p:cNvSpPr>
              <a:spLocks/>
            </p:cNvSpPr>
            <p:nvPr/>
          </p:nvSpPr>
          <p:spPr bwMode="auto">
            <a:xfrm>
              <a:off x="3640" y="1124"/>
              <a:ext cx="28" cy="3"/>
            </a:xfrm>
            <a:custGeom>
              <a:avLst/>
              <a:gdLst>
                <a:gd name="T0" fmla="*/ 2147483647 w 23"/>
                <a:gd name="T1" fmla="*/ 0 h 2"/>
                <a:gd name="T2" fmla="*/ 0 w 23"/>
                <a:gd name="T3" fmla="*/ 0 h 2"/>
                <a:gd name="T4" fmla="*/ 0 w 23"/>
                <a:gd name="T5" fmla="*/ 2147483647 h 2"/>
                <a:gd name="T6" fmla="*/ 0 w 23"/>
                <a:gd name="T7" fmla="*/ 2147483647 h 2"/>
                <a:gd name="T8" fmla="*/ 2147483647 w 23"/>
                <a:gd name="T9" fmla="*/ 2147483647 h 2"/>
                <a:gd name="T10" fmla="*/ 2147483647 w 23"/>
                <a:gd name="T11" fmla="*/ 2147483647 h 2"/>
                <a:gd name="T12" fmla="*/ 2147483647 w 23"/>
                <a:gd name="T13" fmla="*/ 2147483647 h 2"/>
                <a:gd name="T14" fmla="*/ 2147483647 w 23"/>
                <a:gd name="T15" fmla="*/ 2147483647 h 2"/>
                <a:gd name="T16" fmla="*/ 2147483647 w 23"/>
                <a:gd name="T17" fmla="*/ 2147483647 h 2"/>
                <a:gd name="T18" fmla="*/ 2147483647 w 23"/>
                <a:gd name="T19" fmla="*/ 2147483647 h 2"/>
                <a:gd name="T20" fmla="*/ 2147483647 w 23"/>
                <a:gd name="T21" fmla="*/ 2147483647 h 2"/>
                <a:gd name="T22" fmla="*/ 2147483647 w 23"/>
                <a:gd name="T23" fmla="*/ 2147483647 h 2"/>
                <a:gd name="T24" fmla="*/ 2147483647 w 23"/>
                <a:gd name="T25" fmla="*/ 2147483647 h 2"/>
                <a:gd name="T26" fmla="*/ 2147483647 w 23"/>
                <a:gd name="T27" fmla="*/ 2147483647 h 2"/>
                <a:gd name="T28" fmla="*/ 2147483647 w 23"/>
                <a:gd name="T29" fmla="*/ 2147483647 h 2"/>
                <a:gd name="T30" fmla="*/ 2147483647 w 23"/>
                <a:gd name="T31" fmla="*/ 2147483647 h 2"/>
                <a:gd name="T32" fmla="*/ 2147483647 w 23"/>
                <a:gd name="T33" fmla="*/ 2147483647 h 2"/>
                <a:gd name="T34" fmla="*/ 2147483647 w 23"/>
                <a:gd name="T35" fmla="*/ 2147483647 h 2"/>
                <a:gd name="T36" fmla="*/ 2147483647 w 23"/>
                <a:gd name="T37" fmla="*/ 0 h 2"/>
                <a:gd name="T38" fmla="*/ 2147483647 w 23"/>
                <a:gd name="T39" fmla="*/ 0 h 2"/>
                <a:gd name="T40" fmla="*/ 2147483647 w 23"/>
                <a:gd name="T41" fmla="*/ 2147483647 h 2"/>
                <a:gd name="T42" fmla="*/ 2147483647 w 23"/>
                <a:gd name="T43" fmla="*/ 0 h 2"/>
                <a:gd name="T44" fmla="*/ 2147483647 w 23"/>
                <a:gd name="T45" fmla="*/ 0 h 2"/>
                <a:gd name="T46" fmla="*/ 2147483647 w 23"/>
                <a:gd name="T47" fmla="*/ 0 h 2"/>
                <a:gd name="T48" fmla="*/ 2147483647 w 23"/>
                <a:gd name="T49" fmla="*/ 0 h 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"/>
                <a:gd name="T76" fmla="*/ 0 h 2"/>
                <a:gd name="T77" fmla="*/ 23 w 23"/>
                <a:gd name="T78" fmla="*/ 2 h 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" h="2">
                  <a:moveTo>
                    <a:pt x="7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11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41" name="Freeform 1168"/>
            <p:cNvSpPr>
              <a:spLocks/>
            </p:cNvSpPr>
            <p:nvPr/>
          </p:nvSpPr>
          <p:spPr bwMode="auto">
            <a:xfrm>
              <a:off x="3645" y="1121"/>
              <a:ext cx="50" cy="6"/>
            </a:xfrm>
            <a:custGeom>
              <a:avLst/>
              <a:gdLst>
                <a:gd name="T0" fmla="*/ 2147483647 w 43"/>
                <a:gd name="T1" fmla="*/ 2147483647 h 5"/>
                <a:gd name="T2" fmla="*/ 2147483647 w 43"/>
                <a:gd name="T3" fmla="*/ 0 h 5"/>
                <a:gd name="T4" fmla="*/ 2147483647 w 43"/>
                <a:gd name="T5" fmla="*/ 0 h 5"/>
                <a:gd name="T6" fmla="*/ 2147483647 w 43"/>
                <a:gd name="T7" fmla="*/ 0 h 5"/>
                <a:gd name="T8" fmla="*/ 2147483647 w 43"/>
                <a:gd name="T9" fmla="*/ 0 h 5"/>
                <a:gd name="T10" fmla="*/ 2147483647 w 43"/>
                <a:gd name="T11" fmla="*/ 0 h 5"/>
                <a:gd name="T12" fmla="*/ 0 w 43"/>
                <a:gd name="T13" fmla="*/ 2147483647 h 5"/>
                <a:gd name="T14" fmla="*/ 0 w 43"/>
                <a:gd name="T15" fmla="*/ 2147483647 h 5"/>
                <a:gd name="T16" fmla="*/ 2147483647 w 43"/>
                <a:gd name="T17" fmla="*/ 2147483647 h 5"/>
                <a:gd name="T18" fmla="*/ 2147483647 w 43"/>
                <a:gd name="T19" fmla="*/ 2147483647 h 5"/>
                <a:gd name="T20" fmla="*/ 2147483647 w 43"/>
                <a:gd name="T21" fmla="*/ 2147483647 h 5"/>
                <a:gd name="T22" fmla="*/ 2147483647 w 43"/>
                <a:gd name="T23" fmla="*/ 2147483647 h 5"/>
                <a:gd name="T24" fmla="*/ 2147483647 w 43"/>
                <a:gd name="T25" fmla="*/ 2147483647 h 5"/>
                <a:gd name="T26" fmla="*/ 2147483647 w 43"/>
                <a:gd name="T27" fmla="*/ 2147483647 h 5"/>
                <a:gd name="T28" fmla="*/ 2147483647 w 43"/>
                <a:gd name="T29" fmla="*/ 2147483647 h 5"/>
                <a:gd name="T30" fmla="*/ 2147483647 w 43"/>
                <a:gd name="T31" fmla="*/ 2147483647 h 5"/>
                <a:gd name="T32" fmla="*/ 2147483647 w 43"/>
                <a:gd name="T33" fmla="*/ 2147483647 h 5"/>
                <a:gd name="T34" fmla="*/ 2147483647 w 43"/>
                <a:gd name="T35" fmla="*/ 2147483647 h 5"/>
                <a:gd name="T36" fmla="*/ 2147483647 w 43"/>
                <a:gd name="T37" fmla="*/ 2147483647 h 5"/>
                <a:gd name="T38" fmla="*/ 2147483647 w 43"/>
                <a:gd name="T39" fmla="*/ 2147483647 h 5"/>
                <a:gd name="T40" fmla="*/ 2147483647 w 43"/>
                <a:gd name="T41" fmla="*/ 2147483647 h 5"/>
                <a:gd name="T42" fmla="*/ 2147483647 w 43"/>
                <a:gd name="T43" fmla="*/ 2147483647 h 5"/>
                <a:gd name="T44" fmla="*/ 2147483647 w 43"/>
                <a:gd name="T45" fmla="*/ 2147483647 h 5"/>
                <a:gd name="T46" fmla="*/ 2147483647 w 43"/>
                <a:gd name="T47" fmla="*/ 2147483647 h 5"/>
                <a:gd name="T48" fmla="*/ 2147483647 w 43"/>
                <a:gd name="T49" fmla="*/ 2147483647 h 5"/>
                <a:gd name="T50" fmla="*/ 2147483647 w 43"/>
                <a:gd name="T51" fmla="*/ 2147483647 h 5"/>
                <a:gd name="T52" fmla="*/ 2147483647 w 43"/>
                <a:gd name="T53" fmla="*/ 2147483647 h 5"/>
                <a:gd name="T54" fmla="*/ 2147483647 w 43"/>
                <a:gd name="T55" fmla="*/ 2147483647 h 5"/>
                <a:gd name="T56" fmla="*/ 2147483647 w 43"/>
                <a:gd name="T57" fmla="*/ 2147483647 h 5"/>
                <a:gd name="T58" fmla="*/ 2147483647 w 43"/>
                <a:gd name="T59" fmla="*/ 2147483647 h 5"/>
                <a:gd name="T60" fmla="*/ 2147483647 w 43"/>
                <a:gd name="T61" fmla="*/ 2147483647 h 5"/>
                <a:gd name="T62" fmla="*/ 2147483647 w 43"/>
                <a:gd name="T63" fmla="*/ 2147483647 h 5"/>
                <a:gd name="T64" fmla="*/ 2147483647 w 43"/>
                <a:gd name="T65" fmla="*/ 2147483647 h 5"/>
                <a:gd name="T66" fmla="*/ 2147483647 w 43"/>
                <a:gd name="T67" fmla="*/ 2147483647 h 5"/>
                <a:gd name="T68" fmla="*/ 2147483647 w 43"/>
                <a:gd name="T69" fmla="*/ 2147483647 h 5"/>
                <a:gd name="T70" fmla="*/ 2147483647 w 43"/>
                <a:gd name="T71" fmla="*/ 2147483647 h 5"/>
                <a:gd name="T72" fmla="*/ 2147483647 w 43"/>
                <a:gd name="T73" fmla="*/ 2147483647 h 5"/>
                <a:gd name="T74" fmla="*/ 2147483647 w 43"/>
                <a:gd name="T75" fmla="*/ 2147483647 h 5"/>
                <a:gd name="T76" fmla="*/ 2147483647 w 43"/>
                <a:gd name="T77" fmla="*/ 2147483647 h 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3"/>
                <a:gd name="T118" fmla="*/ 0 h 5"/>
                <a:gd name="T119" fmla="*/ 43 w 43"/>
                <a:gd name="T120" fmla="*/ 5 h 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3" h="5">
                  <a:moveTo>
                    <a:pt x="19" y="3"/>
                  </a:moveTo>
                  <a:lnTo>
                    <a:pt x="17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5" y="3"/>
                  </a:lnTo>
                  <a:lnTo>
                    <a:pt x="12" y="3"/>
                  </a:lnTo>
                  <a:lnTo>
                    <a:pt x="15" y="3"/>
                  </a:lnTo>
                  <a:lnTo>
                    <a:pt x="12" y="3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31" y="5"/>
                  </a:lnTo>
                  <a:lnTo>
                    <a:pt x="33" y="5"/>
                  </a:lnTo>
                  <a:lnTo>
                    <a:pt x="36" y="5"/>
                  </a:lnTo>
                  <a:lnTo>
                    <a:pt x="41" y="5"/>
                  </a:lnTo>
                  <a:lnTo>
                    <a:pt x="43" y="5"/>
                  </a:lnTo>
                  <a:lnTo>
                    <a:pt x="41" y="5"/>
                  </a:lnTo>
                  <a:lnTo>
                    <a:pt x="36" y="3"/>
                  </a:lnTo>
                  <a:lnTo>
                    <a:pt x="31" y="3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42" name="Freeform 1169"/>
            <p:cNvSpPr>
              <a:spLocks/>
            </p:cNvSpPr>
            <p:nvPr/>
          </p:nvSpPr>
          <p:spPr bwMode="auto">
            <a:xfrm>
              <a:off x="3645" y="1121"/>
              <a:ext cx="50" cy="6"/>
            </a:xfrm>
            <a:custGeom>
              <a:avLst/>
              <a:gdLst>
                <a:gd name="T0" fmla="*/ 2147483647 w 43"/>
                <a:gd name="T1" fmla="*/ 2147483647 h 5"/>
                <a:gd name="T2" fmla="*/ 2147483647 w 43"/>
                <a:gd name="T3" fmla="*/ 0 h 5"/>
                <a:gd name="T4" fmla="*/ 2147483647 w 43"/>
                <a:gd name="T5" fmla="*/ 0 h 5"/>
                <a:gd name="T6" fmla="*/ 2147483647 w 43"/>
                <a:gd name="T7" fmla="*/ 0 h 5"/>
                <a:gd name="T8" fmla="*/ 2147483647 w 43"/>
                <a:gd name="T9" fmla="*/ 0 h 5"/>
                <a:gd name="T10" fmla="*/ 2147483647 w 43"/>
                <a:gd name="T11" fmla="*/ 0 h 5"/>
                <a:gd name="T12" fmla="*/ 0 w 43"/>
                <a:gd name="T13" fmla="*/ 2147483647 h 5"/>
                <a:gd name="T14" fmla="*/ 0 w 43"/>
                <a:gd name="T15" fmla="*/ 2147483647 h 5"/>
                <a:gd name="T16" fmla="*/ 2147483647 w 43"/>
                <a:gd name="T17" fmla="*/ 2147483647 h 5"/>
                <a:gd name="T18" fmla="*/ 2147483647 w 43"/>
                <a:gd name="T19" fmla="*/ 2147483647 h 5"/>
                <a:gd name="T20" fmla="*/ 2147483647 w 43"/>
                <a:gd name="T21" fmla="*/ 2147483647 h 5"/>
                <a:gd name="T22" fmla="*/ 2147483647 w 43"/>
                <a:gd name="T23" fmla="*/ 2147483647 h 5"/>
                <a:gd name="T24" fmla="*/ 2147483647 w 43"/>
                <a:gd name="T25" fmla="*/ 2147483647 h 5"/>
                <a:gd name="T26" fmla="*/ 2147483647 w 43"/>
                <a:gd name="T27" fmla="*/ 2147483647 h 5"/>
                <a:gd name="T28" fmla="*/ 2147483647 w 43"/>
                <a:gd name="T29" fmla="*/ 2147483647 h 5"/>
                <a:gd name="T30" fmla="*/ 2147483647 w 43"/>
                <a:gd name="T31" fmla="*/ 2147483647 h 5"/>
                <a:gd name="T32" fmla="*/ 2147483647 w 43"/>
                <a:gd name="T33" fmla="*/ 2147483647 h 5"/>
                <a:gd name="T34" fmla="*/ 2147483647 w 43"/>
                <a:gd name="T35" fmla="*/ 2147483647 h 5"/>
                <a:gd name="T36" fmla="*/ 2147483647 w 43"/>
                <a:gd name="T37" fmla="*/ 2147483647 h 5"/>
                <a:gd name="T38" fmla="*/ 2147483647 w 43"/>
                <a:gd name="T39" fmla="*/ 2147483647 h 5"/>
                <a:gd name="T40" fmla="*/ 2147483647 w 43"/>
                <a:gd name="T41" fmla="*/ 2147483647 h 5"/>
                <a:gd name="T42" fmla="*/ 2147483647 w 43"/>
                <a:gd name="T43" fmla="*/ 2147483647 h 5"/>
                <a:gd name="T44" fmla="*/ 2147483647 w 43"/>
                <a:gd name="T45" fmla="*/ 2147483647 h 5"/>
                <a:gd name="T46" fmla="*/ 2147483647 w 43"/>
                <a:gd name="T47" fmla="*/ 2147483647 h 5"/>
                <a:gd name="T48" fmla="*/ 2147483647 w 43"/>
                <a:gd name="T49" fmla="*/ 2147483647 h 5"/>
                <a:gd name="T50" fmla="*/ 2147483647 w 43"/>
                <a:gd name="T51" fmla="*/ 2147483647 h 5"/>
                <a:gd name="T52" fmla="*/ 2147483647 w 43"/>
                <a:gd name="T53" fmla="*/ 2147483647 h 5"/>
                <a:gd name="T54" fmla="*/ 2147483647 w 43"/>
                <a:gd name="T55" fmla="*/ 2147483647 h 5"/>
                <a:gd name="T56" fmla="*/ 2147483647 w 43"/>
                <a:gd name="T57" fmla="*/ 2147483647 h 5"/>
                <a:gd name="T58" fmla="*/ 2147483647 w 43"/>
                <a:gd name="T59" fmla="*/ 2147483647 h 5"/>
                <a:gd name="T60" fmla="*/ 2147483647 w 43"/>
                <a:gd name="T61" fmla="*/ 2147483647 h 5"/>
                <a:gd name="T62" fmla="*/ 2147483647 w 43"/>
                <a:gd name="T63" fmla="*/ 2147483647 h 5"/>
                <a:gd name="T64" fmla="*/ 2147483647 w 43"/>
                <a:gd name="T65" fmla="*/ 2147483647 h 5"/>
                <a:gd name="T66" fmla="*/ 2147483647 w 43"/>
                <a:gd name="T67" fmla="*/ 2147483647 h 5"/>
                <a:gd name="T68" fmla="*/ 2147483647 w 43"/>
                <a:gd name="T69" fmla="*/ 2147483647 h 5"/>
                <a:gd name="T70" fmla="*/ 2147483647 w 43"/>
                <a:gd name="T71" fmla="*/ 2147483647 h 5"/>
                <a:gd name="T72" fmla="*/ 2147483647 w 43"/>
                <a:gd name="T73" fmla="*/ 2147483647 h 5"/>
                <a:gd name="T74" fmla="*/ 2147483647 w 43"/>
                <a:gd name="T75" fmla="*/ 2147483647 h 5"/>
                <a:gd name="T76" fmla="*/ 2147483647 w 43"/>
                <a:gd name="T77" fmla="*/ 2147483647 h 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3"/>
                <a:gd name="T118" fmla="*/ 0 h 5"/>
                <a:gd name="T119" fmla="*/ 43 w 43"/>
                <a:gd name="T120" fmla="*/ 5 h 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3" h="5">
                  <a:moveTo>
                    <a:pt x="19" y="3"/>
                  </a:moveTo>
                  <a:lnTo>
                    <a:pt x="17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5" y="3"/>
                  </a:lnTo>
                  <a:lnTo>
                    <a:pt x="12" y="3"/>
                  </a:lnTo>
                  <a:lnTo>
                    <a:pt x="15" y="3"/>
                  </a:lnTo>
                  <a:lnTo>
                    <a:pt x="12" y="3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31" y="5"/>
                  </a:lnTo>
                  <a:lnTo>
                    <a:pt x="33" y="5"/>
                  </a:lnTo>
                  <a:lnTo>
                    <a:pt x="36" y="5"/>
                  </a:lnTo>
                  <a:lnTo>
                    <a:pt x="41" y="5"/>
                  </a:lnTo>
                  <a:lnTo>
                    <a:pt x="43" y="5"/>
                  </a:lnTo>
                  <a:lnTo>
                    <a:pt x="41" y="5"/>
                  </a:lnTo>
                  <a:lnTo>
                    <a:pt x="36" y="3"/>
                  </a:lnTo>
                  <a:lnTo>
                    <a:pt x="31" y="3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19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43" name="Freeform 1170"/>
            <p:cNvSpPr>
              <a:spLocks/>
            </p:cNvSpPr>
            <p:nvPr/>
          </p:nvSpPr>
          <p:spPr bwMode="auto">
            <a:xfrm>
              <a:off x="3673" y="1121"/>
              <a:ext cx="31" cy="6"/>
            </a:xfrm>
            <a:custGeom>
              <a:avLst/>
              <a:gdLst>
                <a:gd name="T0" fmla="*/ 2147483647 w 26"/>
                <a:gd name="T1" fmla="*/ 0 h 5"/>
                <a:gd name="T2" fmla="*/ 2147483647 w 26"/>
                <a:gd name="T3" fmla="*/ 0 h 5"/>
                <a:gd name="T4" fmla="*/ 2147483647 w 26"/>
                <a:gd name="T5" fmla="*/ 0 h 5"/>
                <a:gd name="T6" fmla="*/ 2147483647 w 26"/>
                <a:gd name="T7" fmla="*/ 0 h 5"/>
                <a:gd name="T8" fmla="*/ 0 w 26"/>
                <a:gd name="T9" fmla="*/ 0 h 5"/>
                <a:gd name="T10" fmla="*/ 0 w 26"/>
                <a:gd name="T11" fmla="*/ 0 h 5"/>
                <a:gd name="T12" fmla="*/ 0 w 26"/>
                <a:gd name="T13" fmla="*/ 0 h 5"/>
                <a:gd name="T14" fmla="*/ 2147483647 w 26"/>
                <a:gd name="T15" fmla="*/ 2147483647 h 5"/>
                <a:gd name="T16" fmla="*/ 2147483647 w 26"/>
                <a:gd name="T17" fmla="*/ 2147483647 h 5"/>
                <a:gd name="T18" fmla="*/ 2147483647 w 26"/>
                <a:gd name="T19" fmla="*/ 2147483647 h 5"/>
                <a:gd name="T20" fmla="*/ 2147483647 w 26"/>
                <a:gd name="T21" fmla="*/ 2147483647 h 5"/>
                <a:gd name="T22" fmla="*/ 2147483647 w 26"/>
                <a:gd name="T23" fmla="*/ 2147483647 h 5"/>
                <a:gd name="T24" fmla="*/ 2147483647 w 26"/>
                <a:gd name="T25" fmla="*/ 2147483647 h 5"/>
                <a:gd name="T26" fmla="*/ 2147483647 w 26"/>
                <a:gd name="T27" fmla="*/ 2147483647 h 5"/>
                <a:gd name="T28" fmla="*/ 2147483647 w 26"/>
                <a:gd name="T29" fmla="*/ 2147483647 h 5"/>
                <a:gd name="T30" fmla="*/ 2147483647 w 26"/>
                <a:gd name="T31" fmla="*/ 2147483647 h 5"/>
                <a:gd name="T32" fmla="*/ 2147483647 w 26"/>
                <a:gd name="T33" fmla="*/ 0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6"/>
                <a:gd name="T52" fmla="*/ 0 h 5"/>
                <a:gd name="T53" fmla="*/ 26 w 26"/>
                <a:gd name="T54" fmla="*/ 5 h 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6" h="5">
                  <a:moveTo>
                    <a:pt x="9" y="0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9" y="3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44" name="Freeform 1171"/>
            <p:cNvSpPr>
              <a:spLocks/>
            </p:cNvSpPr>
            <p:nvPr/>
          </p:nvSpPr>
          <p:spPr bwMode="auto">
            <a:xfrm>
              <a:off x="3673" y="1121"/>
              <a:ext cx="31" cy="6"/>
            </a:xfrm>
            <a:custGeom>
              <a:avLst/>
              <a:gdLst>
                <a:gd name="T0" fmla="*/ 2147483647 w 26"/>
                <a:gd name="T1" fmla="*/ 0 h 5"/>
                <a:gd name="T2" fmla="*/ 2147483647 w 26"/>
                <a:gd name="T3" fmla="*/ 0 h 5"/>
                <a:gd name="T4" fmla="*/ 2147483647 w 26"/>
                <a:gd name="T5" fmla="*/ 0 h 5"/>
                <a:gd name="T6" fmla="*/ 2147483647 w 26"/>
                <a:gd name="T7" fmla="*/ 0 h 5"/>
                <a:gd name="T8" fmla="*/ 0 w 26"/>
                <a:gd name="T9" fmla="*/ 0 h 5"/>
                <a:gd name="T10" fmla="*/ 0 w 26"/>
                <a:gd name="T11" fmla="*/ 0 h 5"/>
                <a:gd name="T12" fmla="*/ 0 w 26"/>
                <a:gd name="T13" fmla="*/ 0 h 5"/>
                <a:gd name="T14" fmla="*/ 2147483647 w 26"/>
                <a:gd name="T15" fmla="*/ 2147483647 h 5"/>
                <a:gd name="T16" fmla="*/ 2147483647 w 26"/>
                <a:gd name="T17" fmla="*/ 2147483647 h 5"/>
                <a:gd name="T18" fmla="*/ 2147483647 w 26"/>
                <a:gd name="T19" fmla="*/ 2147483647 h 5"/>
                <a:gd name="T20" fmla="*/ 2147483647 w 26"/>
                <a:gd name="T21" fmla="*/ 2147483647 h 5"/>
                <a:gd name="T22" fmla="*/ 2147483647 w 26"/>
                <a:gd name="T23" fmla="*/ 2147483647 h 5"/>
                <a:gd name="T24" fmla="*/ 2147483647 w 26"/>
                <a:gd name="T25" fmla="*/ 2147483647 h 5"/>
                <a:gd name="T26" fmla="*/ 2147483647 w 26"/>
                <a:gd name="T27" fmla="*/ 2147483647 h 5"/>
                <a:gd name="T28" fmla="*/ 2147483647 w 26"/>
                <a:gd name="T29" fmla="*/ 2147483647 h 5"/>
                <a:gd name="T30" fmla="*/ 2147483647 w 26"/>
                <a:gd name="T31" fmla="*/ 2147483647 h 5"/>
                <a:gd name="T32" fmla="*/ 2147483647 w 26"/>
                <a:gd name="T33" fmla="*/ 0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6"/>
                <a:gd name="T52" fmla="*/ 0 h 5"/>
                <a:gd name="T53" fmla="*/ 26 w 26"/>
                <a:gd name="T54" fmla="*/ 5 h 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6" h="5">
                  <a:moveTo>
                    <a:pt x="9" y="0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9" y="3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45" name="Freeform 1172"/>
            <p:cNvSpPr>
              <a:spLocks/>
            </p:cNvSpPr>
            <p:nvPr/>
          </p:nvSpPr>
          <p:spPr bwMode="auto">
            <a:xfrm>
              <a:off x="3599" y="1234"/>
              <a:ext cx="96" cy="43"/>
            </a:xfrm>
            <a:custGeom>
              <a:avLst/>
              <a:gdLst>
                <a:gd name="T0" fmla="*/ 2147483647 w 83"/>
                <a:gd name="T1" fmla="*/ 0 h 38"/>
                <a:gd name="T2" fmla="*/ 2147483647 w 83"/>
                <a:gd name="T3" fmla="*/ 0 h 38"/>
                <a:gd name="T4" fmla="*/ 2147483647 w 83"/>
                <a:gd name="T5" fmla="*/ 0 h 38"/>
                <a:gd name="T6" fmla="*/ 2147483647 w 83"/>
                <a:gd name="T7" fmla="*/ 2147483647 h 38"/>
                <a:gd name="T8" fmla="*/ 2147483647 w 83"/>
                <a:gd name="T9" fmla="*/ 2147483647 h 38"/>
                <a:gd name="T10" fmla="*/ 2147483647 w 83"/>
                <a:gd name="T11" fmla="*/ 2147483647 h 38"/>
                <a:gd name="T12" fmla="*/ 2147483647 w 83"/>
                <a:gd name="T13" fmla="*/ 2147483647 h 38"/>
                <a:gd name="T14" fmla="*/ 2147483647 w 83"/>
                <a:gd name="T15" fmla="*/ 2147483647 h 38"/>
                <a:gd name="T16" fmla="*/ 2147483647 w 83"/>
                <a:gd name="T17" fmla="*/ 2147483647 h 38"/>
                <a:gd name="T18" fmla="*/ 2147483647 w 83"/>
                <a:gd name="T19" fmla="*/ 2147483647 h 38"/>
                <a:gd name="T20" fmla="*/ 2147483647 w 83"/>
                <a:gd name="T21" fmla="*/ 2147483647 h 38"/>
                <a:gd name="T22" fmla="*/ 2147483647 w 83"/>
                <a:gd name="T23" fmla="*/ 2147483647 h 38"/>
                <a:gd name="T24" fmla="*/ 2147483647 w 83"/>
                <a:gd name="T25" fmla="*/ 2147483647 h 38"/>
                <a:gd name="T26" fmla="*/ 2147483647 w 83"/>
                <a:gd name="T27" fmla="*/ 2147483647 h 38"/>
                <a:gd name="T28" fmla="*/ 2147483647 w 83"/>
                <a:gd name="T29" fmla="*/ 2147483647 h 38"/>
                <a:gd name="T30" fmla="*/ 2147483647 w 83"/>
                <a:gd name="T31" fmla="*/ 2147483647 h 38"/>
                <a:gd name="T32" fmla="*/ 2147483647 w 83"/>
                <a:gd name="T33" fmla="*/ 2147483647 h 38"/>
                <a:gd name="T34" fmla="*/ 2147483647 w 83"/>
                <a:gd name="T35" fmla="*/ 2147483647 h 38"/>
                <a:gd name="T36" fmla="*/ 2147483647 w 83"/>
                <a:gd name="T37" fmla="*/ 2147483647 h 38"/>
                <a:gd name="T38" fmla="*/ 2147483647 w 83"/>
                <a:gd name="T39" fmla="*/ 2147483647 h 38"/>
                <a:gd name="T40" fmla="*/ 2147483647 w 83"/>
                <a:gd name="T41" fmla="*/ 2147483647 h 38"/>
                <a:gd name="T42" fmla="*/ 2147483647 w 83"/>
                <a:gd name="T43" fmla="*/ 2147483647 h 38"/>
                <a:gd name="T44" fmla="*/ 2147483647 w 83"/>
                <a:gd name="T45" fmla="*/ 2147483647 h 38"/>
                <a:gd name="T46" fmla="*/ 2147483647 w 83"/>
                <a:gd name="T47" fmla="*/ 2147483647 h 38"/>
                <a:gd name="T48" fmla="*/ 2147483647 w 83"/>
                <a:gd name="T49" fmla="*/ 2147483647 h 38"/>
                <a:gd name="T50" fmla="*/ 2147483647 w 83"/>
                <a:gd name="T51" fmla="*/ 2147483647 h 38"/>
                <a:gd name="T52" fmla="*/ 2147483647 w 83"/>
                <a:gd name="T53" fmla="*/ 2147483647 h 38"/>
                <a:gd name="T54" fmla="*/ 2147483647 w 83"/>
                <a:gd name="T55" fmla="*/ 2147483647 h 38"/>
                <a:gd name="T56" fmla="*/ 2147483647 w 83"/>
                <a:gd name="T57" fmla="*/ 2147483647 h 38"/>
                <a:gd name="T58" fmla="*/ 2147483647 w 83"/>
                <a:gd name="T59" fmla="*/ 2147483647 h 38"/>
                <a:gd name="T60" fmla="*/ 2147483647 w 83"/>
                <a:gd name="T61" fmla="*/ 2147483647 h 38"/>
                <a:gd name="T62" fmla="*/ 2147483647 w 83"/>
                <a:gd name="T63" fmla="*/ 2147483647 h 38"/>
                <a:gd name="T64" fmla="*/ 2147483647 w 83"/>
                <a:gd name="T65" fmla="*/ 2147483647 h 38"/>
                <a:gd name="T66" fmla="*/ 2147483647 w 83"/>
                <a:gd name="T67" fmla="*/ 2147483647 h 38"/>
                <a:gd name="T68" fmla="*/ 2147483647 w 83"/>
                <a:gd name="T69" fmla="*/ 2147483647 h 38"/>
                <a:gd name="T70" fmla="*/ 2147483647 w 83"/>
                <a:gd name="T71" fmla="*/ 2147483647 h 38"/>
                <a:gd name="T72" fmla="*/ 2147483647 w 83"/>
                <a:gd name="T73" fmla="*/ 2147483647 h 38"/>
                <a:gd name="T74" fmla="*/ 2147483647 w 83"/>
                <a:gd name="T75" fmla="*/ 2147483647 h 38"/>
                <a:gd name="T76" fmla="*/ 2147483647 w 83"/>
                <a:gd name="T77" fmla="*/ 2147483647 h 38"/>
                <a:gd name="T78" fmla="*/ 2147483647 w 83"/>
                <a:gd name="T79" fmla="*/ 2147483647 h 38"/>
                <a:gd name="T80" fmla="*/ 2147483647 w 83"/>
                <a:gd name="T81" fmla="*/ 2147483647 h 38"/>
                <a:gd name="T82" fmla="*/ 2147483647 w 83"/>
                <a:gd name="T83" fmla="*/ 2147483647 h 38"/>
                <a:gd name="T84" fmla="*/ 2147483647 w 83"/>
                <a:gd name="T85" fmla="*/ 2147483647 h 38"/>
                <a:gd name="T86" fmla="*/ 2147483647 w 83"/>
                <a:gd name="T87" fmla="*/ 2147483647 h 38"/>
                <a:gd name="T88" fmla="*/ 2147483647 w 83"/>
                <a:gd name="T89" fmla="*/ 2147483647 h 38"/>
                <a:gd name="T90" fmla="*/ 2147483647 w 83"/>
                <a:gd name="T91" fmla="*/ 2147483647 h 38"/>
                <a:gd name="T92" fmla="*/ 2147483647 w 83"/>
                <a:gd name="T93" fmla="*/ 2147483647 h 38"/>
                <a:gd name="T94" fmla="*/ 2147483647 w 83"/>
                <a:gd name="T95" fmla="*/ 2147483647 h 38"/>
                <a:gd name="T96" fmla="*/ 2147483647 w 83"/>
                <a:gd name="T97" fmla="*/ 2147483647 h 38"/>
                <a:gd name="T98" fmla="*/ 2147483647 w 83"/>
                <a:gd name="T99" fmla="*/ 2147483647 h 38"/>
                <a:gd name="T100" fmla="*/ 2147483647 w 83"/>
                <a:gd name="T101" fmla="*/ 2147483647 h 38"/>
                <a:gd name="T102" fmla="*/ 2147483647 w 83"/>
                <a:gd name="T103" fmla="*/ 2147483647 h 38"/>
                <a:gd name="T104" fmla="*/ 2147483647 w 83"/>
                <a:gd name="T105" fmla="*/ 2147483647 h 38"/>
                <a:gd name="T106" fmla="*/ 2147483647 w 83"/>
                <a:gd name="T107" fmla="*/ 2147483647 h 38"/>
                <a:gd name="T108" fmla="*/ 2147483647 w 83"/>
                <a:gd name="T109" fmla="*/ 2147483647 h 38"/>
                <a:gd name="T110" fmla="*/ 2147483647 w 83"/>
                <a:gd name="T111" fmla="*/ 2147483647 h 38"/>
                <a:gd name="T112" fmla="*/ 2147483647 w 83"/>
                <a:gd name="T113" fmla="*/ 2147483647 h 38"/>
                <a:gd name="T114" fmla="*/ 2147483647 w 83"/>
                <a:gd name="T115" fmla="*/ 2147483647 h 38"/>
                <a:gd name="T116" fmla="*/ 2147483647 w 83"/>
                <a:gd name="T117" fmla="*/ 2147483647 h 38"/>
                <a:gd name="T118" fmla="*/ 2147483647 w 83"/>
                <a:gd name="T119" fmla="*/ 2147483647 h 38"/>
                <a:gd name="T120" fmla="*/ 2147483647 w 83"/>
                <a:gd name="T121" fmla="*/ 2147483647 h 38"/>
                <a:gd name="T122" fmla="*/ 2147483647 w 83"/>
                <a:gd name="T123" fmla="*/ 2147483647 h 38"/>
                <a:gd name="T124" fmla="*/ 2147483647 w 83"/>
                <a:gd name="T125" fmla="*/ 0 h 3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3"/>
                <a:gd name="T190" fmla="*/ 0 h 38"/>
                <a:gd name="T191" fmla="*/ 83 w 83"/>
                <a:gd name="T192" fmla="*/ 38 h 3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3" h="38">
                  <a:moveTo>
                    <a:pt x="31" y="0"/>
                  </a:moveTo>
                  <a:lnTo>
                    <a:pt x="33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4" y="3"/>
                  </a:lnTo>
                  <a:lnTo>
                    <a:pt x="66" y="3"/>
                  </a:lnTo>
                  <a:lnTo>
                    <a:pt x="69" y="3"/>
                  </a:lnTo>
                  <a:lnTo>
                    <a:pt x="62" y="5"/>
                  </a:lnTo>
                  <a:lnTo>
                    <a:pt x="66" y="5"/>
                  </a:lnTo>
                  <a:lnTo>
                    <a:pt x="64" y="5"/>
                  </a:lnTo>
                  <a:lnTo>
                    <a:pt x="57" y="5"/>
                  </a:lnTo>
                  <a:lnTo>
                    <a:pt x="62" y="5"/>
                  </a:lnTo>
                  <a:lnTo>
                    <a:pt x="66" y="5"/>
                  </a:lnTo>
                  <a:lnTo>
                    <a:pt x="64" y="7"/>
                  </a:lnTo>
                  <a:lnTo>
                    <a:pt x="62" y="7"/>
                  </a:lnTo>
                  <a:lnTo>
                    <a:pt x="57" y="7"/>
                  </a:lnTo>
                  <a:lnTo>
                    <a:pt x="55" y="7"/>
                  </a:lnTo>
                  <a:lnTo>
                    <a:pt x="59" y="7"/>
                  </a:lnTo>
                  <a:lnTo>
                    <a:pt x="59" y="10"/>
                  </a:lnTo>
                  <a:lnTo>
                    <a:pt x="57" y="10"/>
                  </a:lnTo>
                  <a:lnTo>
                    <a:pt x="55" y="12"/>
                  </a:lnTo>
                  <a:lnTo>
                    <a:pt x="57" y="12"/>
                  </a:lnTo>
                  <a:lnTo>
                    <a:pt x="55" y="12"/>
                  </a:lnTo>
                  <a:lnTo>
                    <a:pt x="55" y="14"/>
                  </a:lnTo>
                  <a:lnTo>
                    <a:pt x="57" y="17"/>
                  </a:lnTo>
                  <a:lnTo>
                    <a:pt x="55" y="17"/>
                  </a:lnTo>
                  <a:lnTo>
                    <a:pt x="55" y="19"/>
                  </a:lnTo>
                  <a:lnTo>
                    <a:pt x="57" y="21"/>
                  </a:lnTo>
                  <a:lnTo>
                    <a:pt x="57" y="24"/>
                  </a:lnTo>
                  <a:lnTo>
                    <a:pt x="59" y="26"/>
                  </a:lnTo>
                  <a:lnTo>
                    <a:pt x="62" y="26"/>
                  </a:lnTo>
                  <a:lnTo>
                    <a:pt x="64" y="29"/>
                  </a:lnTo>
                  <a:lnTo>
                    <a:pt x="69" y="31"/>
                  </a:lnTo>
                  <a:lnTo>
                    <a:pt x="71" y="31"/>
                  </a:lnTo>
                  <a:lnTo>
                    <a:pt x="73" y="33"/>
                  </a:lnTo>
                  <a:lnTo>
                    <a:pt x="76" y="33"/>
                  </a:lnTo>
                  <a:lnTo>
                    <a:pt x="81" y="33"/>
                  </a:lnTo>
                  <a:lnTo>
                    <a:pt x="83" y="36"/>
                  </a:lnTo>
                  <a:lnTo>
                    <a:pt x="81" y="36"/>
                  </a:lnTo>
                  <a:lnTo>
                    <a:pt x="76" y="36"/>
                  </a:lnTo>
                  <a:lnTo>
                    <a:pt x="73" y="36"/>
                  </a:lnTo>
                  <a:lnTo>
                    <a:pt x="78" y="38"/>
                  </a:lnTo>
                  <a:lnTo>
                    <a:pt x="76" y="38"/>
                  </a:lnTo>
                  <a:lnTo>
                    <a:pt x="73" y="38"/>
                  </a:lnTo>
                  <a:lnTo>
                    <a:pt x="71" y="36"/>
                  </a:lnTo>
                  <a:lnTo>
                    <a:pt x="69" y="36"/>
                  </a:lnTo>
                  <a:lnTo>
                    <a:pt x="71" y="36"/>
                  </a:lnTo>
                  <a:lnTo>
                    <a:pt x="69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6" y="36"/>
                  </a:lnTo>
                  <a:lnTo>
                    <a:pt x="69" y="36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2" y="36"/>
                  </a:lnTo>
                  <a:lnTo>
                    <a:pt x="62" y="38"/>
                  </a:lnTo>
                  <a:lnTo>
                    <a:pt x="62" y="36"/>
                  </a:lnTo>
                  <a:lnTo>
                    <a:pt x="59" y="36"/>
                  </a:lnTo>
                  <a:lnTo>
                    <a:pt x="57" y="36"/>
                  </a:lnTo>
                  <a:lnTo>
                    <a:pt x="55" y="36"/>
                  </a:lnTo>
                  <a:lnTo>
                    <a:pt x="52" y="36"/>
                  </a:lnTo>
                  <a:lnTo>
                    <a:pt x="52" y="38"/>
                  </a:lnTo>
                  <a:lnTo>
                    <a:pt x="50" y="38"/>
                  </a:lnTo>
                  <a:lnTo>
                    <a:pt x="45" y="36"/>
                  </a:lnTo>
                  <a:lnTo>
                    <a:pt x="47" y="36"/>
                  </a:lnTo>
                  <a:lnTo>
                    <a:pt x="43" y="33"/>
                  </a:lnTo>
                  <a:lnTo>
                    <a:pt x="38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31" y="31"/>
                  </a:lnTo>
                  <a:lnTo>
                    <a:pt x="33" y="31"/>
                  </a:lnTo>
                  <a:lnTo>
                    <a:pt x="36" y="31"/>
                  </a:lnTo>
                  <a:lnTo>
                    <a:pt x="33" y="31"/>
                  </a:lnTo>
                  <a:lnTo>
                    <a:pt x="36" y="31"/>
                  </a:lnTo>
                  <a:lnTo>
                    <a:pt x="38" y="31"/>
                  </a:lnTo>
                  <a:lnTo>
                    <a:pt x="40" y="31"/>
                  </a:lnTo>
                  <a:lnTo>
                    <a:pt x="36" y="31"/>
                  </a:lnTo>
                  <a:lnTo>
                    <a:pt x="38" y="29"/>
                  </a:lnTo>
                  <a:lnTo>
                    <a:pt x="36" y="29"/>
                  </a:lnTo>
                  <a:lnTo>
                    <a:pt x="31" y="29"/>
                  </a:lnTo>
                  <a:lnTo>
                    <a:pt x="29" y="29"/>
                  </a:lnTo>
                  <a:lnTo>
                    <a:pt x="31" y="29"/>
                  </a:lnTo>
                  <a:lnTo>
                    <a:pt x="31" y="26"/>
                  </a:lnTo>
                  <a:lnTo>
                    <a:pt x="36" y="26"/>
                  </a:lnTo>
                  <a:lnTo>
                    <a:pt x="31" y="26"/>
                  </a:lnTo>
                  <a:lnTo>
                    <a:pt x="29" y="26"/>
                  </a:lnTo>
                  <a:lnTo>
                    <a:pt x="29" y="29"/>
                  </a:lnTo>
                  <a:lnTo>
                    <a:pt x="29" y="26"/>
                  </a:lnTo>
                  <a:lnTo>
                    <a:pt x="26" y="26"/>
                  </a:lnTo>
                  <a:lnTo>
                    <a:pt x="26" y="24"/>
                  </a:lnTo>
                  <a:lnTo>
                    <a:pt x="29" y="24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1" y="26"/>
                  </a:lnTo>
                  <a:lnTo>
                    <a:pt x="19" y="26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7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7" y="17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4" y="17"/>
                  </a:lnTo>
                  <a:lnTo>
                    <a:pt x="14" y="14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21" y="10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4" y="7"/>
                  </a:lnTo>
                  <a:lnTo>
                    <a:pt x="19" y="7"/>
                  </a:lnTo>
                  <a:lnTo>
                    <a:pt x="21" y="5"/>
                  </a:lnTo>
                  <a:lnTo>
                    <a:pt x="24" y="7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4" y="3"/>
                  </a:lnTo>
                  <a:lnTo>
                    <a:pt x="29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46" name="Freeform 1173"/>
            <p:cNvSpPr>
              <a:spLocks/>
            </p:cNvSpPr>
            <p:nvPr/>
          </p:nvSpPr>
          <p:spPr bwMode="auto">
            <a:xfrm>
              <a:off x="3599" y="1234"/>
              <a:ext cx="96" cy="43"/>
            </a:xfrm>
            <a:custGeom>
              <a:avLst/>
              <a:gdLst>
                <a:gd name="T0" fmla="*/ 2147483647 w 83"/>
                <a:gd name="T1" fmla="*/ 0 h 38"/>
                <a:gd name="T2" fmla="*/ 2147483647 w 83"/>
                <a:gd name="T3" fmla="*/ 0 h 38"/>
                <a:gd name="T4" fmla="*/ 2147483647 w 83"/>
                <a:gd name="T5" fmla="*/ 0 h 38"/>
                <a:gd name="T6" fmla="*/ 2147483647 w 83"/>
                <a:gd name="T7" fmla="*/ 2147483647 h 38"/>
                <a:gd name="T8" fmla="*/ 2147483647 w 83"/>
                <a:gd name="T9" fmla="*/ 2147483647 h 38"/>
                <a:gd name="T10" fmla="*/ 2147483647 w 83"/>
                <a:gd name="T11" fmla="*/ 2147483647 h 38"/>
                <a:gd name="T12" fmla="*/ 2147483647 w 83"/>
                <a:gd name="T13" fmla="*/ 2147483647 h 38"/>
                <a:gd name="T14" fmla="*/ 2147483647 w 83"/>
                <a:gd name="T15" fmla="*/ 2147483647 h 38"/>
                <a:gd name="T16" fmla="*/ 2147483647 w 83"/>
                <a:gd name="T17" fmla="*/ 2147483647 h 38"/>
                <a:gd name="T18" fmla="*/ 2147483647 w 83"/>
                <a:gd name="T19" fmla="*/ 2147483647 h 38"/>
                <a:gd name="T20" fmla="*/ 2147483647 w 83"/>
                <a:gd name="T21" fmla="*/ 2147483647 h 38"/>
                <a:gd name="T22" fmla="*/ 2147483647 w 83"/>
                <a:gd name="T23" fmla="*/ 2147483647 h 38"/>
                <a:gd name="T24" fmla="*/ 2147483647 w 83"/>
                <a:gd name="T25" fmla="*/ 2147483647 h 38"/>
                <a:gd name="T26" fmla="*/ 2147483647 w 83"/>
                <a:gd name="T27" fmla="*/ 2147483647 h 38"/>
                <a:gd name="T28" fmla="*/ 2147483647 w 83"/>
                <a:gd name="T29" fmla="*/ 2147483647 h 38"/>
                <a:gd name="T30" fmla="*/ 2147483647 w 83"/>
                <a:gd name="T31" fmla="*/ 2147483647 h 38"/>
                <a:gd name="T32" fmla="*/ 2147483647 w 83"/>
                <a:gd name="T33" fmla="*/ 2147483647 h 38"/>
                <a:gd name="T34" fmla="*/ 2147483647 w 83"/>
                <a:gd name="T35" fmla="*/ 2147483647 h 38"/>
                <a:gd name="T36" fmla="*/ 2147483647 w 83"/>
                <a:gd name="T37" fmla="*/ 2147483647 h 38"/>
                <a:gd name="T38" fmla="*/ 2147483647 w 83"/>
                <a:gd name="T39" fmla="*/ 2147483647 h 38"/>
                <a:gd name="T40" fmla="*/ 2147483647 w 83"/>
                <a:gd name="T41" fmla="*/ 2147483647 h 38"/>
                <a:gd name="T42" fmla="*/ 2147483647 w 83"/>
                <a:gd name="T43" fmla="*/ 2147483647 h 38"/>
                <a:gd name="T44" fmla="*/ 2147483647 w 83"/>
                <a:gd name="T45" fmla="*/ 2147483647 h 38"/>
                <a:gd name="T46" fmla="*/ 2147483647 w 83"/>
                <a:gd name="T47" fmla="*/ 2147483647 h 38"/>
                <a:gd name="T48" fmla="*/ 2147483647 w 83"/>
                <a:gd name="T49" fmla="*/ 2147483647 h 38"/>
                <a:gd name="T50" fmla="*/ 2147483647 w 83"/>
                <a:gd name="T51" fmla="*/ 2147483647 h 38"/>
                <a:gd name="T52" fmla="*/ 2147483647 w 83"/>
                <a:gd name="T53" fmla="*/ 2147483647 h 38"/>
                <a:gd name="T54" fmla="*/ 2147483647 w 83"/>
                <a:gd name="T55" fmla="*/ 2147483647 h 38"/>
                <a:gd name="T56" fmla="*/ 2147483647 w 83"/>
                <a:gd name="T57" fmla="*/ 2147483647 h 38"/>
                <a:gd name="T58" fmla="*/ 2147483647 w 83"/>
                <a:gd name="T59" fmla="*/ 2147483647 h 38"/>
                <a:gd name="T60" fmla="*/ 2147483647 w 83"/>
                <a:gd name="T61" fmla="*/ 2147483647 h 38"/>
                <a:gd name="T62" fmla="*/ 2147483647 w 83"/>
                <a:gd name="T63" fmla="*/ 2147483647 h 38"/>
                <a:gd name="T64" fmla="*/ 2147483647 w 83"/>
                <a:gd name="T65" fmla="*/ 2147483647 h 38"/>
                <a:gd name="T66" fmla="*/ 2147483647 w 83"/>
                <a:gd name="T67" fmla="*/ 2147483647 h 38"/>
                <a:gd name="T68" fmla="*/ 2147483647 w 83"/>
                <a:gd name="T69" fmla="*/ 2147483647 h 38"/>
                <a:gd name="T70" fmla="*/ 2147483647 w 83"/>
                <a:gd name="T71" fmla="*/ 2147483647 h 38"/>
                <a:gd name="T72" fmla="*/ 2147483647 w 83"/>
                <a:gd name="T73" fmla="*/ 2147483647 h 38"/>
                <a:gd name="T74" fmla="*/ 2147483647 w 83"/>
                <a:gd name="T75" fmla="*/ 2147483647 h 38"/>
                <a:gd name="T76" fmla="*/ 2147483647 w 83"/>
                <a:gd name="T77" fmla="*/ 2147483647 h 38"/>
                <a:gd name="T78" fmla="*/ 2147483647 w 83"/>
                <a:gd name="T79" fmla="*/ 2147483647 h 38"/>
                <a:gd name="T80" fmla="*/ 2147483647 w 83"/>
                <a:gd name="T81" fmla="*/ 2147483647 h 38"/>
                <a:gd name="T82" fmla="*/ 2147483647 w 83"/>
                <a:gd name="T83" fmla="*/ 2147483647 h 38"/>
                <a:gd name="T84" fmla="*/ 2147483647 w 83"/>
                <a:gd name="T85" fmla="*/ 2147483647 h 38"/>
                <a:gd name="T86" fmla="*/ 2147483647 w 83"/>
                <a:gd name="T87" fmla="*/ 2147483647 h 38"/>
                <a:gd name="T88" fmla="*/ 2147483647 w 83"/>
                <a:gd name="T89" fmla="*/ 2147483647 h 38"/>
                <a:gd name="T90" fmla="*/ 2147483647 w 83"/>
                <a:gd name="T91" fmla="*/ 2147483647 h 38"/>
                <a:gd name="T92" fmla="*/ 2147483647 w 83"/>
                <a:gd name="T93" fmla="*/ 2147483647 h 38"/>
                <a:gd name="T94" fmla="*/ 2147483647 w 83"/>
                <a:gd name="T95" fmla="*/ 2147483647 h 38"/>
                <a:gd name="T96" fmla="*/ 2147483647 w 83"/>
                <a:gd name="T97" fmla="*/ 2147483647 h 38"/>
                <a:gd name="T98" fmla="*/ 2147483647 w 83"/>
                <a:gd name="T99" fmla="*/ 2147483647 h 38"/>
                <a:gd name="T100" fmla="*/ 2147483647 w 83"/>
                <a:gd name="T101" fmla="*/ 2147483647 h 38"/>
                <a:gd name="T102" fmla="*/ 2147483647 w 83"/>
                <a:gd name="T103" fmla="*/ 2147483647 h 38"/>
                <a:gd name="T104" fmla="*/ 2147483647 w 83"/>
                <a:gd name="T105" fmla="*/ 2147483647 h 38"/>
                <a:gd name="T106" fmla="*/ 2147483647 w 83"/>
                <a:gd name="T107" fmla="*/ 2147483647 h 38"/>
                <a:gd name="T108" fmla="*/ 2147483647 w 83"/>
                <a:gd name="T109" fmla="*/ 2147483647 h 38"/>
                <a:gd name="T110" fmla="*/ 2147483647 w 83"/>
                <a:gd name="T111" fmla="*/ 2147483647 h 38"/>
                <a:gd name="T112" fmla="*/ 2147483647 w 83"/>
                <a:gd name="T113" fmla="*/ 2147483647 h 38"/>
                <a:gd name="T114" fmla="*/ 2147483647 w 83"/>
                <a:gd name="T115" fmla="*/ 2147483647 h 38"/>
                <a:gd name="T116" fmla="*/ 2147483647 w 83"/>
                <a:gd name="T117" fmla="*/ 2147483647 h 38"/>
                <a:gd name="T118" fmla="*/ 2147483647 w 83"/>
                <a:gd name="T119" fmla="*/ 2147483647 h 38"/>
                <a:gd name="T120" fmla="*/ 2147483647 w 83"/>
                <a:gd name="T121" fmla="*/ 2147483647 h 38"/>
                <a:gd name="T122" fmla="*/ 2147483647 w 83"/>
                <a:gd name="T123" fmla="*/ 2147483647 h 38"/>
                <a:gd name="T124" fmla="*/ 2147483647 w 83"/>
                <a:gd name="T125" fmla="*/ 0 h 3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3"/>
                <a:gd name="T190" fmla="*/ 0 h 38"/>
                <a:gd name="T191" fmla="*/ 83 w 83"/>
                <a:gd name="T192" fmla="*/ 38 h 3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3" h="38">
                  <a:moveTo>
                    <a:pt x="31" y="0"/>
                  </a:moveTo>
                  <a:lnTo>
                    <a:pt x="33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4" y="3"/>
                  </a:lnTo>
                  <a:lnTo>
                    <a:pt x="66" y="3"/>
                  </a:lnTo>
                  <a:lnTo>
                    <a:pt x="69" y="3"/>
                  </a:lnTo>
                  <a:lnTo>
                    <a:pt x="62" y="5"/>
                  </a:lnTo>
                  <a:lnTo>
                    <a:pt x="66" y="5"/>
                  </a:lnTo>
                  <a:lnTo>
                    <a:pt x="64" y="5"/>
                  </a:lnTo>
                  <a:lnTo>
                    <a:pt x="57" y="5"/>
                  </a:lnTo>
                  <a:lnTo>
                    <a:pt x="62" y="5"/>
                  </a:lnTo>
                  <a:lnTo>
                    <a:pt x="66" y="5"/>
                  </a:lnTo>
                  <a:lnTo>
                    <a:pt x="64" y="7"/>
                  </a:lnTo>
                  <a:lnTo>
                    <a:pt x="62" y="7"/>
                  </a:lnTo>
                  <a:lnTo>
                    <a:pt x="57" y="7"/>
                  </a:lnTo>
                  <a:lnTo>
                    <a:pt x="55" y="7"/>
                  </a:lnTo>
                  <a:lnTo>
                    <a:pt x="59" y="7"/>
                  </a:lnTo>
                  <a:lnTo>
                    <a:pt x="59" y="10"/>
                  </a:lnTo>
                  <a:lnTo>
                    <a:pt x="57" y="10"/>
                  </a:lnTo>
                  <a:lnTo>
                    <a:pt x="55" y="12"/>
                  </a:lnTo>
                  <a:lnTo>
                    <a:pt x="57" y="12"/>
                  </a:lnTo>
                  <a:lnTo>
                    <a:pt x="55" y="12"/>
                  </a:lnTo>
                  <a:lnTo>
                    <a:pt x="55" y="14"/>
                  </a:lnTo>
                  <a:lnTo>
                    <a:pt x="57" y="17"/>
                  </a:lnTo>
                  <a:lnTo>
                    <a:pt x="55" y="17"/>
                  </a:lnTo>
                  <a:lnTo>
                    <a:pt x="55" y="19"/>
                  </a:lnTo>
                  <a:lnTo>
                    <a:pt x="57" y="21"/>
                  </a:lnTo>
                  <a:lnTo>
                    <a:pt x="57" y="24"/>
                  </a:lnTo>
                  <a:lnTo>
                    <a:pt x="59" y="26"/>
                  </a:lnTo>
                  <a:lnTo>
                    <a:pt x="62" y="26"/>
                  </a:lnTo>
                  <a:lnTo>
                    <a:pt x="64" y="29"/>
                  </a:lnTo>
                  <a:lnTo>
                    <a:pt x="69" y="31"/>
                  </a:lnTo>
                  <a:lnTo>
                    <a:pt x="71" y="31"/>
                  </a:lnTo>
                  <a:lnTo>
                    <a:pt x="73" y="33"/>
                  </a:lnTo>
                  <a:lnTo>
                    <a:pt x="76" y="33"/>
                  </a:lnTo>
                  <a:lnTo>
                    <a:pt x="81" y="33"/>
                  </a:lnTo>
                  <a:lnTo>
                    <a:pt x="83" y="36"/>
                  </a:lnTo>
                  <a:lnTo>
                    <a:pt x="81" y="36"/>
                  </a:lnTo>
                  <a:lnTo>
                    <a:pt x="76" y="36"/>
                  </a:lnTo>
                  <a:lnTo>
                    <a:pt x="73" y="36"/>
                  </a:lnTo>
                  <a:lnTo>
                    <a:pt x="78" y="38"/>
                  </a:lnTo>
                  <a:lnTo>
                    <a:pt x="76" y="38"/>
                  </a:lnTo>
                  <a:lnTo>
                    <a:pt x="73" y="38"/>
                  </a:lnTo>
                  <a:lnTo>
                    <a:pt x="71" y="36"/>
                  </a:lnTo>
                  <a:lnTo>
                    <a:pt x="69" y="36"/>
                  </a:lnTo>
                  <a:lnTo>
                    <a:pt x="71" y="36"/>
                  </a:lnTo>
                  <a:lnTo>
                    <a:pt x="69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6" y="36"/>
                  </a:lnTo>
                  <a:lnTo>
                    <a:pt x="69" y="36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2" y="36"/>
                  </a:lnTo>
                  <a:lnTo>
                    <a:pt x="62" y="38"/>
                  </a:lnTo>
                  <a:lnTo>
                    <a:pt x="62" y="36"/>
                  </a:lnTo>
                  <a:lnTo>
                    <a:pt x="59" y="36"/>
                  </a:lnTo>
                  <a:lnTo>
                    <a:pt x="57" y="36"/>
                  </a:lnTo>
                  <a:lnTo>
                    <a:pt x="55" y="36"/>
                  </a:lnTo>
                  <a:lnTo>
                    <a:pt x="52" y="36"/>
                  </a:lnTo>
                  <a:lnTo>
                    <a:pt x="52" y="38"/>
                  </a:lnTo>
                  <a:lnTo>
                    <a:pt x="50" y="38"/>
                  </a:lnTo>
                  <a:lnTo>
                    <a:pt x="45" y="36"/>
                  </a:lnTo>
                  <a:lnTo>
                    <a:pt x="47" y="36"/>
                  </a:lnTo>
                  <a:lnTo>
                    <a:pt x="43" y="33"/>
                  </a:lnTo>
                  <a:lnTo>
                    <a:pt x="38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31" y="31"/>
                  </a:lnTo>
                  <a:lnTo>
                    <a:pt x="33" y="31"/>
                  </a:lnTo>
                  <a:lnTo>
                    <a:pt x="36" y="31"/>
                  </a:lnTo>
                  <a:lnTo>
                    <a:pt x="33" y="31"/>
                  </a:lnTo>
                  <a:lnTo>
                    <a:pt x="36" y="31"/>
                  </a:lnTo>
                  <a:lnTo>
                    <a:pt x="38" y="31"/>
                  </a:lnTo>
                  <a:lnTo>
                    <a:pt x="40" y="31"/>
                  </a:lnTo>
                  <a:lnTo>
                    <a:pt x="36" y="31"/>
                  </a:lnTo>
                  <a:lnTo>
                    <a:pt x="38" y="29"/>
                  </a:lnTo>
                  <a:lnTo>
                    <a:pt x="36" y="29"/>
                  </a:lnTo>
                  <a:lnTo>
                    <a:pt x="31" y="29"/>
                  </a:lnTo>
                  <a:lnTo>
                    <a:pt x="29" y="29"/>
                  </a:lnTo>
                  <a:lnTo>
                    <a:pt x="31" y="29"/>
                  </a:lnTo>
                  <a:lnTo>
                    <a:pt x="31" y="26"/>
                  </a:lnTo>
                  <a:lnTo>
                    <a:pt x="36" y="26"/>
                  </a:lnTo>
                  <a:lnTo>
                    <a:pt x="31" y="26"/>
                  </a:lnTo>
                  <a:lnTo>
                    <a:pt x="29" y="26"/>
                  </a:lnTo>
                  <a:lnTo>
                    <a:pt x="29" y="29"/>
                  </a:lnTo>
                  <a:lnTo>
                    <a:pt x="29" y="26"/>
                  </a:lnTo>
                  <a:lnTo>
                    <a:pt x="26" y="26"/>
                  </a:lnTo>
                  <a:lnTo>
                    <a:pt x="26" y="24"/>
                  </a:lnTo>
                  <a:lnTo>
                    <a:pt x="29" y="24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1" y="26"/>
                  </a:lnTo>
                  <a:lnTo>
                    <a:pt x="19" y="26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7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7" y="17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4" y="17"/>
                  </a:lnTo>
                  <a:lnTo>
                    <a:pt x="14" y="14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21" y="10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4" y="7"/>
                  </a:lnTo>
                  <a:lnTo>
                    <a:pt x="19" y="7"/>
                  </a:lnTo>
                  <a:lnTo>
                    <a:pt x="21" y="5"/>
                  </a:lnTo>
                  <a:lnTo>
                    <a:pt x="24" y="7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4" y="3"/>
                  </a:lnTo>
                  <a:lnTo>
                    <a:pt x="29" y="3"/>
                  </a:lnTo>
                  <a:lnTo>
                    <a:pt x="31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47" name="Freeform 1174"/>
            <p:cNvSpPr>
              <a:spLocks/>
            </p:cNvSpPr>
            <p:nvPr/>
          </p:nvSpPr>
          <p:spPr bwMode="auto">
            <a:xfrm>
              <a:off x="3634" y="1181"/>
              <a:ext cx="239" cy="53"/>
            </a:xfrm>
            <a:custGeom>
              <a:avLst/>
              <a:gdLst>
                <a:gd name="T0" fmla="*/ 2147483647 w 205"/>
                <a:gd name="T1" fmla="*/ 2147483647 h 49"/>
                <a:gd name="T2" fmla="*/ 2147483647 w 205"/>
                <a:gd name="T3" fmla="*/ 2147483647 h 49"/>
                <a:gd name="T4" fmla="*/ 2147483647 w 205"/>
                <a:gd name="T5" fmla="*/ 2147483647 h 49"/>
                <a:gd name="T6" fmla="*/ 2147483647 w 205"/>
                <a:gd name="T7" fmla="*/ 2147483647 h 49"/>
                <a:gd name="T8" fmla="*/ 2147483647 w 205"/>
                <a:gd name="T9" fmla="*/ 2147483647 h 49"/>
                <a:gd name="T10" fmla="*/ 2147483647 w 205"/>
                <a:gd name="T11" fmla="*/ 2147483647 h 49"/>
                <a:gd name="T12" fmla="*/ 2147483647 w 205"/>
                <a:gd name="T13" fmla="*/ 2147483647 h 49"/>
                <a:gd name="T14" fmla="*/ 2147483647 w 205"/>
                <a:gd name="T15" fmla="*/ 2147483647 h 49"/>
                <a:gd name="T16" fmla="*/ 2147483647 w 205"/>
                <a:gd name="T17" fmla="*/ 2147483647 h 49"/>
                <a:gd name="T18" fmla="*/ 2147483647 w 205"/>
                <a:gd name="T19" fmla="*/ 2147483647 h 49"/>
                <a:gd name="T20" fmla="*/ 2147483647 w 205"/>
                <a:gd name="T21" fmla="*/ 2147483647 h 49"/>
                <a:gd name="T22" fmla="*/ 2147483647 w 205"/>
                <a:gd name="T23" fmla="*/ 2147483647 h 49"/>
                <a:gd name="T24" fmla="*/ 2147483647 w 205"/>
                <a:gd name="T25" fmla="*/ 2147483647 h 49"/>
                <a:gd name="T26" fmla="*/ 2147483647 w 205"/>
                <a:gd name="T27" fmla="*/ 2147483647 h 49"/>
                <a:gd name="T28" fmla="*/ 2147483647 w 205"/>
                <a:gd name="T29" fmla="*/ 2147483647 h 49"/>
                <a:gd name="T30" fmla="*/ 2147483647 w 205"/>
                <a:gd name="T31" fmla="*/ 2147483647 h 49"/>
                <a:gd name="T32" fmla="*/ 2147483647 w 205"/>
                <a:gd name="T33" fmla="*/ 2147483647 h 49"/>
                <a:gd name="T34" fmla="*/ 2147483647 w 205"/>
                <a:gd name="T35" fmla="*/ 2147483647 h 49"/>
                <a:gd name="T36" fmla="*/ 2147483647 w 205"/>
                <a:gd name="T37" fmla="*/ 2147483647 h 49"/>
                <a:gd name="T38" fmla="*/ 2147483647 w 205"/>
                <a:gd name="T39" fmla="*/ 2147483647 h 49"/>
                <a:gd name="T40" fmla="*/ 2147483647 w 205"/>
                <a:gd name="T41" fmla="*/ 2147483647 h 49"/>
                <a:gd name="T42" fmla="*/ 2147483647 w 205"/>
                <a:gd name="T43" fmla="*/ 2147483647 h 49"/>
                <a:gd name="T44" fmla="*/ 2147483647 w 205"/>
                <a:gd name="T45" fmla="*/ 2147483647 h 49"/>
                <a:gd name="T46" fmla="*/ 2147483647 w 205"/>
                <a:gd name="T47" fmla="*/ 0 h 49"/>
                <a:gd name="T48" fmla="*/ 2147483647 w 205"/>
                <a:gd name="T49" fmla="*/ 2147483647 h 49"/>
                <a:gd name="T50" fmla="*/ 2147483647 w 205"/>
                <a:gd name="T51" fmla="*/ 2147483647 h 49"/>
                <a:gd name="T52" fmla="*/ 2147483647 w 205"/>
                <a:gd name="T53" fmla="*/ 2147483647 h 49"/>
                <a:gd name="T54" fmla="*/ 2147483647 w 205"/>
                <a:gd name="T55" fmla="*/ 2147483647 h 49"/>
                <a:gd name="T56" fmla="*/ 2147483647 w 205"/>
                <a:gd name="T57" fmla="*/ 2147483647 h 49"/>
                <a:gd name="T58" fmla="*/ 2147483647 w 205"/>
                <a:gd name="T59" fmla="*/ 2147483647 h 49"/>
                <a:gd name="T60" fmla="*/ 2147483647 w 205"/>
                <a:gd name="T61" fmla="*/ 2147483647 h 49"/>
                <a:gd name="T62" fmla="*/ 2147483647 w 205"/>
                <a:gd name="T63" fmla="*/ 2147483647 h 49"/>
                <a:gd name="T64" fmla="*/ 2147483647 w 205"/>
                <a:gd name="T65" fmla="*/ 2147483647 h 49"/>
                <a:gd name="T66" fmla="*/ 2147483647 w 205"/>
                <a:gd name="T67" fmla="*/ 2147483647 h 49"/>
                <a:gd name="T68" fmla="*/ 2147483647 w 205"/>
                <a:gd name="T69" fmla="*/ 2147483647 h 49"/>
                <a:gd name="T70" fmla="*/ 2147483647 w 205"/>
                <a:gd name="T71" fmla="*/ 2147483647 h 49"/>
                <a:gd name="T72" fmla="*/ 2147483647 w 205"/>
                <a:gd name="T73" fmla="*/ 2147483647 h 49"/>
                <a:gd name="T74" fmla="*/ 2147483647 w 205"/>
                <a:gd name="T75" fmla="*/ 2147483647 h 49"/>
                <a:gd name="T76" fmla="*/ 2147483647 w 205"/>
                <a:gd name="T77" fmla="*/ 2147483647 h 49"/>
                <a:gd name="T78" fmla="*/ 2147483647 w 205"/>
                <a:gd name="T79" fmla="*/ 2147483647 h 49"/>
                <a:gd name="T80" fmla="*/ 2147483647 w 205"/>
                <a:gd name="T81" fmla="*/ 2147483647 h 49"/>
                <a:gd name="T82" fmla="*/ 2147483647 w 205"/>
                <a:gd name="T83" fmla="*/ 2147483647 h 49"/>
                <a:gd name="T84" fmla="*/ 2147483647 w 205"/>
                <a:gd name="T85" fmla="*/ 2147483647 h 49"/>
                <a:gd name="T86" fmla="*/ 2147483647 w 205"/>
                <a:gd name="T87" fmla="*/ 2147483647 h 49"/>
                <a:gd name="T88" fmla="*/ 2147483647 w 205"/>
                <a:gd name="T89" fmla="*/ 2147483647 h 49"/>
                <a:gd name="T90" fmla="*/ 2147483647 w 205"/>
                <a:gd name="T91" fmla="*/ 2147483647 h 49"/>
                <a:gd name="T92" fmla="*/ 2147483647 w 205"/>
                <a:gd name="T93" fmla="*/ 2147483647 h 49"/>
                <a:gd name="T94" fmla="*/ 2147483647 w 205"/>
                <a:gd name="T95" fmla="*/ 2147483647 h 49"/>
                <a:gd name="T96" fmla="*/ 2147483647 w 205"/>
                <a:gd name="T97" fmla="*/ 2147483647 h 49"/>
                <a:gd name="T98" fmla="*/ 2147483647 w 205"/>
                <a:gd name="T99" fmla="*/ 2147483647 h 49"/>
                <a:gd name="T100" fmla="*/ 2147483647 w 205"/>
                <a:gd name="T101" fmla="*/ 2147483647 h 49"/>
                <a:gd name="T102" fmla="*/ 2147483647 w 205"/>
                <a:gd name="T103" fmla="*/ 2147483647 h 49"/>
                <a:gd name="T104" fmla="*/ 2147483647 w 205"/>
                <a:gd name="T105" fmla="*/ 2147483647 h 49"/>
                <a:gd name="T106" fmla="*/ 2147483647 w 205"/>
                <a:gd name="T107" fmla="*/ 2147483647 h 49"/>
                <a:gd name="T108" fmla="*/ 0 w 205"/>
                <a:gd name="T109" fmla="*/ 2147483647 h 4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05"/>
                <a:gd name="T166" fmla="*/ 0 h 49"/>
                <a:gd name="T167" fmla="*/ 205 w 205"/>
                <a:gd name="T168" fmla="*/ 49 h 4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05" h="49">
                  <a:moveTo>
                    <a:pt x="0" y="42"/>
                  </a:moveTo>
                  <a:lnTo>
                    <a:pt x="0" y="42"/>
                  </a:lnTo>
                  <a:lnTo>
                    <a:pt x="5" y="42"/>
                  </a:lnTo>
                  <a:lnTo>
                    <a:pt x="7" y="42"/>
                  </a:lnTo>
                  <a:lnTo>
                    <a:pt x="14" y="40"/>
                  </a:lnTo>
                  <a:lnTo>
                    <a:pt x="19" y="37"/>
                  </a:lnTo>
                  <a:lnTo>
                    <a:pt x="21" y="40"/>
                  </a:lnTo>
                  <a:lnTo>
                    <a:pt x="24" y="40"/>
                  </a:lnTo>
                  <a:lnTo>
                    <a:pt x="28" y="40"/>
                  </a:lnTo>
                  <a:lnTo>
                    <a:pt x="33" y="40"/>
                  </a:lnTo>
                  <a:lnTo>
                    <a:pt x="31" y="40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21" y="37"/>
                  </a:lnTo>
                  <a:lnTo>
                    <a:pt x="26" y="37"/>
                  </a:lnTo>
                  <a:lnTo>
                    <a:pt x="19" y="35"/>
                  </a:lnTo>
                  <a:lnTo>
                    <a:pt x="21" y="35"/>
                  </a:lnTo>
                  <a:lnTo>
                    <a:pt x="28" y="35"/>
                  </a:lnTo>
                  <a:lnTo>
                    <a:pt x="31" y="35"/>
                  </a:lnTo>
                  <a:lnTo>
                    <a:pt x="28" y="35"/>
                  </a:lnTo>
                  <a:lnTo>
                    <a:pt x="26" y="35"/>
                  </a:lnTo>
                  <a:lnTo>
                    <a:pt x="26" y="33"/>
                  </a:lnTo>
                  <a:lnTo>
                    <a:pt x="24" y="33"/>
                  </a:lnTo>
                  <a:lnTo>
                    <a:pt x="26" y="33"/>
                  </a:lnTo>
                  <a:lnTo>
                    <a:pt x="31" y="30"/>
                  </a:lnTo>
                  <a:lnTo>
                    <a:pt x="35" y="33"/>
                  </a:lnTo>
                  <a:lnTo>
                    <a:pt x="40" y="30"/>
                  </a:lnTo>
                  <a:lnTo>
                    <a:pt x="38" y="30"/>
                  </a:lnTo>
                  <a:lnTo>
                    <a:pt x="35" y="30"/>
                  </a:lnTo>
                  <a:lnTo>
                    <a:pt x="33" y="30"/>
                  </a:lnTo>
                  <a:lnTo>
                    <a:pt x="31" y="30"/>
                  </a:lnTo>
                  <a:lnTo>
                    <a:pt x="26" y="30"/>
                  </a:lnTo>
                  <a:lnTo>
                    <a:pt x="28" y="30"/>
                  </a:lnTo>
                  <a:lnTo>
                    <a:pt x="31" y="28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31" y="26"/>
                  </a:lnTo>
                  <a:lnTo>
                    <a:pt x="38" y="26"/>
                  </a:lnTo>
                  <a:lnTo>
                    <a:pt x="40" y="23"/>
                  </a:lnTo>
                  <a:lnTo>
                    <a:pt x="45" y="23"/>
                  </a:lnTo>
                  <a:lnTo>
                    <a:pt x="50" y="23"/>
                  </a:lnTo>
                  <a:lnTo>
                    <a:pt x="57" y="21"/>
                  </a:lnTo>
                  <a:lnTo>
                    <a:pt x="54" y="21"/>
                  </a:lnTo>
                  <a:lnTo>
                    <a:pt x="57" y="21"/>
                  </a:lnTo>
                  <a:lnTo>
                    <a:pt x="57" y="18"/>
                  </a:lnTo>
                  <a:lnTo>
                    <a:pt x="61" y="18"/>
                  </a:lnTo>
                  <a:lnTo>
                    <a:pt x="64" y="18"/>
                  </a:lnTo>
                  <a:lnTo>
                    <a:pt x="66" y="18"/>
                  </a:lnTo>
                  <a:lnTo>
                    <a:pt x="64" y="18"/>
                  </a:lnTo>
                  <a:lnTo>
                    <a:pt x="66" y="16"/>
                  </a:lnTo>
                  <a:lnTo>
                    <a:pt x="68" y="16"/>
                  </a:lnTo>
                  <a:lnTo>
                    <a:pt x="73" y="16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90" y="11"/>
                  </a:lnTo>
                  <a:lnTo>
                    <a:pt x="92" y="11"/>
                  </a:lnTo>
                  <a:lnTo>
                    <a:pt x="92" y="14"/>
                  </a:lnTo>
                  <a:lnTo>
                    <a:pt x="90" y="14"/>
                  </a:lnTo>
                  <a:lnTo>
                    <a:pt x="92" y="14"/>
                  </a:lnTo>
                  <a:lnTo>
                    <a:pt x="94" y="14"/>
                  </a:lnTo>
                  <a:lnTo>
                    <a:pt x="99" y="14"/>
                  </a:lnTo>
                  <a:lnTo>
                    <a:pt x="99" y="11"/>
                  </a:lnTo>
                  <a:lnTo>
                    <a:pt x="97" y="11"/>
                  </a:lnTo>
                  <a:lnTo>
                    <a:pt x="97" y="9"/>
                  </a:lnTo>
                  <a:lnTo>
                    <a:pt x="99" y="11"/>
                  </a:lnTo>
                  <a:lnTo>
                    <a:pt x="99" y="9"/>
                  </a:lnTo>
                  <a:lnTo>
                    <a:pt x="97" y="9"/>
                  </a:lnTo>
                  <a:lnTo>
                    <a:pt x="104" y="9"/>
                  </a:lnTo>
                  <a:lnTo>
                    <a:pt x="113" y="9"/>
                  </a:lnTo>
                  <a:lnTo>
                    <a:pt x="113" y="11"/>
                  </a:lnTo>
                  <a:lnTo>
                    <a:pt x="118" y="11"/>
                  </a:lnTo>
                  <a:lnTo>
                    <a:pt x="123" y="11"/>
                  </a:lnTo>
                  <a:lnTo>
                    <a:pt x="132" y="9"/>
                  </a:lnTo>
                  <a:lnTo>
                    <a:pt x="135" y="9"/>
                  </a:lnTo>
                  <a:lnTo>
                    <a:pt x="137" y="9"/>
                  </a:lnTo>
                  <a:lnTo>
                    <a:pt x="139" y="9"/>
                  </a:lnTo>
                  <a:lnTo>
                    <a:pt x="142" y="9"/>
                  </a:lnTo>
                  <a:lnTo>
                    <a:pt x="144" y="9"/>
                  </a:lnTo>
                  <a:lnTo>
                    <a:pt x="149" y="7"/>
                  </a:lnTo>
                  <a:lnTo>
                    <a:pt x="153" y="7"/>
                  </a:lnTo>
                  <a:lnTo>
                    <a:pt x="156" y="7"/>
                  </a:lnTo>
                  <a:lnTo>
                    <a:pt x="158" y="7"/>
                  </a:lnTo>
                  <a:lnTo>
                    <a:pt x="161" y="7"/>
                  </a:lnTo>
                  <a:lnTo>
                    <a:pt x="163" y="7"/>
                  </a:lnTo>
                  <a:lnTo>
                    <a:pt x="161" y="4"/>
                  </a:lnTo>
                  <a:lnTo>
                    <a:pt x="163" y="4"/>
                  </a:lnTo>
                  <a:lnTo>
                    <a:pt x="165" y="4"/>
                  </a:lnTo>
                  <a:lnTo>
                    <a:pt x="168" y="2"/>
                  </a:lnTo>
                  <a:lnTo>
                    <a:pt x="170" y="2"/>
                  </a:lnTo>
                  <a:lnTo>
                    <a:pt x="172" y="2"/>
                  </a:lnTo>
                  <a:lnTo>
                    <a:pt x="177" y="2"/>
                  </a:lnTo>
                  <a:lnTo>
                    <a:pt x="182" y="0"/>
                  </a:lnTo>
                  <a:lnTo>
                    <a:pt x="191" y="0"/>
                  </a:lnTo>
                  <a:lnTo>
                    <a:pt x="198" y="2"/>
                  </a:lnTo>
                  <a:lnTo>
                    <a:pt x="201" y="2"/>
                  </a:lnTo>
                  <a:lnTo>
                    <a:pt x="203" y="2"/>
                  </a:lnTo>
                  <a:lnTo>
                    <a:pt x="203" y="4"/>
                  </a:lnTo>
                  <a:lnTo>
                    <a:pt x="205" y="4"/>
                  </a:lnTo>
                  <a:lnTo>
                    <a:pt x="203" y="7"/>
                  </a:lnTo>
                  <a:lnTo>
                    <a:pt x="201" y="7"/>
                  </a:lnTo>
                  <a:lnTo>
                    <a:pt x="205" y="7"/>
                  </a:lnTo>
                  <a:lnTo>
                    <a:pt x="201" y="7"/>
                  </a:lnTo>
                  <a:lnTo>
                    <a:pt x="198" y="9"/>
                  </a:lnTo>
                  <a:lnTo>
                    <a:pt x="194" y="11"/>
                  </a:lnTo>
                  <a:lnTo>
                    <a:pt x="196" y="11"/>
                  </a:lnTo>
                  <a:lnTo>
                    <a:pt x="191" y="11"/>
                  </a:lnTo>
                  <a:lnTo>
                    <a:pt x="189" y="11"/>
                  </a:lnTo>
                  <a:lnTo>
                    <a:pt x="179" y="14"/>
                  </a:lnTo>
                  <a:lnTo>
                    <a:pt x="172" y="14"/>
                  </a:lnTo>
                  <a:lnTo>
                    <a:pt x="170" y="14"/>
                  </a:lnTo>
                  <a:lnTo>
                    <a:pt x="165" y="14"/>
                  </a:lnTo>
                  <a:lnTo>
                    <a:pt x="163" y="14"/>
                  </a:lnTo>
                  <a:lnTo>
                    <a:pt x="158" y="14"/>
                  </a:lnTo>
                  <a:lnTo>
                    <a:pt x="156" y="16"/>
                  </a:lnTo>
                  <a:lnTo>
                    <a:pt x="153" y="16"/>
                  </a:lnTo>
                  <a:lnTo>
                    <a:pt x="151" y="16"/>
                  </a:lnTo>
                  <a:lnTo>
                    <a:pt x="149" y="16"/>
                  </a:lnTo>
                  <a:lnTo>
                    <a:pt x="137" y="18"/>
                  </a:lnTo>
                  <a:lnTo>
                    <a:pt x="135" y="18"/>
                  </a:lnTo>
                  <a:lnTo>
                    <a:pt x="132" y="18"/>
                  </a:lnTo>
                  <a:lnTo>
                    <a:pt x="130" y="18"/>
                  </a:lnTo>
                  <a:lnTo>
                    <a:pt x="132" y="18"/>
                  </a:lnTo>
                  <a:lnTo>
                    <a:pt x="130" y="18"/>
                  </a:lnTo>
                  <a:lnTo>
                    <a:pt x="123" y="21"/>
                  </a:lnTo>
                  <a:lnTo>
                    <a:pt x="118" y="21"/>
                  </a:lnTo>
                  <a:lnTo>
                    <a:pt x="116" y="23"/>
                  </a:lnTo>
                  <a:lnTo>
                    <a:pt x="113" y="21"/>
                  </a:lnTo>
                  <a:lnTo>
                    <a:pt x="109" y="23"/>
                  </a:lnTo>
                  <a:lnTo>
                    <a:pt x="102" y="26"/>
                  </a:lnTo>
                  <a:lnTo>
                    <a:pt x="97" y="26"/>
                  </a:lnTo>
                  <a:lnTo>
                    <a:pt x="94" y="26"/>
                  </a:lnTo>
                  <a:lnTo>
                    <a:pt x="92" y="26"/>
                  </a:lnTo>
                  <a:lnTo>
                    <a:pt x="90" y="26"/>
                  </a:lnTo>
                  <a:lnTo>
                    <a:pt x="90" y="28"/>
                  </a:lnTo>
                  <a:lnTo>
                    <a:pt x="92" y="28"/>
                  </a:lnTo>
                  <a:lnTo>
                    <a:pt x="94" y="28"/>
                  </a:lnTo>
                  <a:lnTo>
                    <a:pt x="87" y="30"/>
                  </a:lnTo>
                  <a:lnTo>
                    <a:pt x="83" y="30"/>
                  </a:lnTo>
                  <a:lnTo>
                    <a:pt x="80" y="30"/>
                  </a:lnTo>
                  <a:lnTo>
                    <a:pt x="78" y="30"/>
                  </a:lnTo>
                  <a:lnTo>
                    <a:pt x="80" y="33"/>
                  </a:lnTo>
                  <a:lnTo>
                    <a:pt x="83" y="33"/>
                  </a:lnTo>
                  <a:lnTo>
                    <a:pt x="73" y="30"/>
                  </a:lnTo>
                  <a:lnTo>
                    <a:pt x="71" y="33"/>
                  </a:lnTo>
                  <a:lnTo>
                    <a:pt x="73" y="33"/>
                  </a:lnTo>
                  <a:lnTo>
                    <a:pt x="71" y="33"/>
                  </a:lnTo>
                  <a:lnTo>
                    <a:pt x="73" y="35"/>
                  </a:lnTo>
                  <a:lnTo>
                    <a:pt x="71" y="35"/>
                  </a:lnTo>
                  <a:lnTo>
                    <a:pt x="68" y="35"/>
                  </a:lnTo>
                  <a:lnTo>
                    <a:pt x="61" y="33"/>
                  </a:lnTo>
                  <a:lnTo>
                    <a:pt x="64" y="35"/>
                  </a:lnTo>
                  <a:lnTo>
                    <a:pt x="66" y="35"/>
                  </a:lnTo>
                  <a:lnTo>
                    <a:pt x="68" y="37"/>
                  </a:lnTo>
                  <a:lnTo>
                    <a:pt x="66" y="37"/>
                  </a:lnTo>
                  <a:lnTo>
                    <a:pt x="64" y="37"/>
                  </a:lnTo>
                  <a:lnTo>
                    <a:pt x="64" y="40"/>
                  </a:lnTo>
                  <a:lnTo>
                    <a:pt x="61" y="40"/>
                  </a:lnTo>
                  <a:lnTo>
                    <a:pt x="59" y="40"/>
                  </a:lnTo>
                  <a:lnTo>
                    <a:pt x="57" y="40"/>
                  </a:lnTo>
                  <a:lnTo>
                    <a:pt x="54" y="40"/>
                  </a:lnTo>
                  <a:lnTo>
                    <a:pt x="52" y="37"/>
                  </a:lnTo>
                  <a:lnTo>
                    <a:pt x="50" y="37"/>
                  </a:lnTo>
                  <a:lnTo>
                    <a:pt x="52" y="40"/>
                  </a:lnTo>
                  <a:lnTo>
                    <a:pt x="47" y="40"/>
                  </a:lnTo>
                  <a:lnTo>
                    <a:pt x="52" y="40"/>
                  </a:lnTo>
                  <a:lnTo>
                    <a:pt x="54" y="40"/>
                  </a:lnTo>
                  <a:lnTo>
                    <a:pt x="54" y="42"/>
                  </a:lnTo>
                  <a:lnTo>
                    <a:pt x="57" y="42"/>
                  </a:lnTo>
                  <a:lnTo>
                    <a:pt x="54" y="42"/>
                  </a:lnTo>
                  <a:lnTo>
                    <a:pt x="54" y="44"/>
                  </a:lnTo>
                  <a:lnTo>
                    <a:pt x="52" y="44"/>
                  </a:lnTo>
                  <a:lnTo>
                    <a:pt x="52" y="42"/>
                  </a:lnTo>
                  <a:lnTo>
                    <a:pt x="50" y="42"/>
                  </a:lnTo>
                  <a:lnTo>
                    <a:pt x="42" y="42"/>
                  </a:lnTo>
                  <a:lnTo>
                    <a:pt x="40" y="42"/>
                  </a:lnTo>
                  <a:lnTo>
                    <a:pt x="42" y="42"/>
                  </a:lnTo>
                  <a:lnTo>
                    <a:pt x="47" y="42"/>
                  </a:lnTo>
                  <a:lnTo>
                    <a:pt x="50" y="44"/>
                  </a:lnTo>
                  <a:lnTo>
                    <a:pt x="52" y="44"/>
                  </a:lnTo>
                  <a:lnTo>
                    <a:pt x="50" y="47"/>
                  </a:lnTo>
                  <a:lnTo>
                    <a:pt x="45" y="47"/>
                  </a:lnTo>
                  <a:lnTo>
                    <a:pt x="45" y="44"/>
                  </a:lnTo>
                  <a:lnTo>
                    <a:pt x="42" y="44"/>
                  </a:lnTo>
                  <a:lnTo>
                    <a:pt x="42" y="47"/>
                  </a:lnTo>
                  <a:lnTo>
                    <a:pt x="45" y="47"/>
                  </a:lnTo>
                  <a:lnTo>
                    <a:pt x="47" y="47"/>
                  </a:lnTo>
                  <a:lnTo>
                    <a:pt x="45" y="49"/>
                  </a:lnTo>
                  <a:lnTo>
                    <a:pt x="42" y="49"/>
                  </a:lnTo>
                  <a:lnTo>
                    <a:pt x="40" y="49"/>
                  </a:lnTo>
                  <a:lnTo>
                    <a:pt x="38" y="49"/>
                  </a:lnTo>
                  <a:lnTo>
                    <a:pt x="33" y="49"/>
                  </a:lnTo>
                  <a:lnTo>
                    <a:pt x="28" y="49"/>
                  </a:lnTo>
                  <a:lnTo>
                    <a:pt x="24" y="49"/>
                  </a:lnTo>
                  <a:lnTo>
                    <a:pt x="19" y="47"/>
                  </a:lnTo>
                  <a:lnTo>
                    <a:pt x="14" y="49"/>
                  </a:lnTo>
                  <a:lnTo>
                    <a:pt x="9" y="49"/>
                  </a:lnTo>
                  <a:lnTo>
                    <a:pt x="5" y="49"/>
                  </a:lnTo>
                  <a:lnTo>
                    <a:pt x="9" y="49"/>
                  </a:lnTo>
                  <a:lnTo>
                    <a:pt x="9" y="47"/>
                  </a:lnTo>
                  <a:lnTo>
                    <a:pt x="7" y="47"/>
                  </a:lnTo>
                  <a:lnTo>
                    <a:pt x="9" y="47"/>
                  </a:lnTo>
                  <a:lnTo>
                    <a:pt x="14" y="44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4" y="44"/>
                  </a:lnTo>
                  <a:lnTo>
                    <a:pt x="12" y="44"/>
                  </a:lnTo>
                  <a:lnTo>
                    <a:pt x="9" y="44"/>
                  </a:lnTo>
                  <a:lnTo>
                    <a:pt x="5" y="44"/>
                  </a:lnTo>
                  <a:lnTo>
                    <a:pt x="0" y="44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48" name="Freeform 1175"/>
            <p:cNvSpPr>
              <a:spLocks/>
            </p:cNvSpPr>
            <p:nvPr/>
          </p:nvSpPr>
          <p:spPr bwMode="auto">
            <a:xfrm>
              <a:off x="3634" y="1181"/>
              <a:ext cx="239" cy="53"/>
            </a:xfrm>
            <a:custGeom>
              <a:avLst/>
              <a:gdLst>
                <a:gd name="T0" fmla="*/ 2147483647 w 205"/>
                <a:gd name="T1" fmla="*/ 2147483647 h 49"/>
                <a:gd name="T2" fmla="*/ 2147483647 w 205"/>
                <a:gd name="T3" fmla="*/ 2147483647 h 49"/>
                <a:gd name="T4" fmla="*/ 2147483647 w 205"/>
                <a:gd name="T5" fmla="*/ 2147483647 h 49"/>
                <a:gd name="T6" fmla="*/ 2147483647 w 205"/>
                <a:gd name="T7" fmla="*/ 2147483647 h 49"/>
                <a:gd name="T8" fmla="*/ 2147483647 w 205"/>
                <a:gd name="T9" fmla="*/ 2147483647 h 49"/>
                <a:gd name="T10" fmla="*/ 2147483647 w 205"/>
                <a:gd name="T11" fmla="*/ 2147483647 h 49"/>
                <a:gd name="T12" fmla="*/ 2147483647 w 205"/>
                <a:gd name="T13" fmla="*/ 2147483647 h 49"/>
                <a:gd name="T14" fmla="*/ 2147483647 w 205"/>
                <a:gd name="T15" fmla="*/ 2147483647 h 49"/>
                <a:gd name="T16" fmla="*/ 2147483647 w 205"/>
                <a:gd name="T17" fmla="*/ 2147483647 h 49"/>
                <a:gd name="T18" fmla="*/ 2147483647 w 205"/>
                <a:gd name="T19" fmla="*/ 2147483647 h 49"/>
                <a:gd name="T20" fmla="*/ 2147483647 w 205"/>
                <a:gd name="T21" fmla="*/ 2147483647 h 49"/>
                <a:gd name="T22" fmla="*/ 2147483647 w 205"/>
                <a:gd name="T23" fmla="*/ 2147483647 h 49"/>
                <a:gd name="T24" fmla="*/ 2147483647 w 205"/>
                <a:gd name="T25" fmla="*/ 2147483647 h 49"/>
                <a:gd name="T26" fmla="*/ 2147483647 w 205"/>
                <a:gd name="T27" fmla="*/ 2147483647 h 49"/>
                <a:gd name="T28" fmla="*/ 2147483647 w 205"/>
                <a:gd name="T29" fmla="*/ 2147483647 h 49"/>
                <a:gd name="T30" fmla="*/ 2147483647 w 205"/>
                <a:gd name="T31" fmla="*/ 2147483647 h 49"/>
                <a:gd name="T32" fmla="*/ 2147483647 w 205"/>
                <a:gd name="T33" fmla="*/ 2147483647 h 49"/>
                <a:gd name="T34" fmla="*/ 2147483647 w 205"/>
                <a:gd name="T35" fmla="*/ 2147483647 h 49"/>
                <a:gd name="T36" fmla="*/ 2147483647 w 205"/>
                <a:gd name="T37" fmla="*/ 2147483647 h 49"/>
                <a:gd name="T38" fmla="*/ 2147483647 w 205"/>
                <a:gd name="T39" fmla="*/ 2147483647 h 49"/>
                <a:gd name="T40" fmla="*/ 2147483647 w 205"/>
                <a:gd name="T41" fmla="*/ 2147483647 h 49"/>
                <a:gd name="T42" fmla="*/ 2147483647 w 205"/>
                <a:gd name="T43" fmla="*/ 2147483647 h 49"/>
                <a:gd name="T44" fmla="*/ 2147483647 w 205"/>
                <a:gd name="T45" fmla="*/ 2147483647 h 49"/>
                <a:gd name="T46" fmla="*/ 2147483647 w 205"/>
                <a:gd name="T47" fmla="*/ 0 h 49"/>
                <a:gd name="T48" fmla="*/ 2147483647 w 205"/>
                <a:gd name="T49" fmla="*/ 2147483647 h 49"/>
                <a:gd name="T50" fmla="*/ 2147483647 w 205"/>
                <a:gd name="T51" fmla="*/ 2147483647 h 49"/>
                <a:gd name="T52" fmla="*/ 2147483647 w 205"/>
                <a:gd name="T53" fmla="*/ 2147483647 h 49"/>
                <a:gd name="T54" fmla="*/ 2147483647 w 205"/>
                <a:gd name="T55" fmla="*/ 2147483647 h 49"/>
                <a:gd name="T56" fmla="*/ 2147483647 w 205"/>
                <a:gd name="T57" fmla="*/ 2147483647 h 49"/>
                <a:gd name="T58" fmla="*/ 2147483647 w 205"/>
                <a:gd name="T59" fmla="*/ 2147483647 h 49"/>
                <a:gd name="T60" fmla="*/ 2147483647 w 205"/>
                <a:gd name="T61" fmla="*/ 2147483647 h 49"/>
                <a:gd name="T62" fmla="*/ 2147483647 w 205"/>
                <a:gd name="T63" fmla="*/ 2147483647 h 49"/>
                <a:gd name="T64" fmla="*/ 2147483647 w 205"/>
                <a:gd name="T65" fmla="*/ 2147483647 h 49"/>
                <a:gd name="T66" fmla="*/ 2147483647 w 205"/>
                <a:gd name="T67" fmla="*/ 2147483647 h 49"/>
                <a:gd name="T68" fmla="*/ 2147483647 w 205"/>
                <a:gd name="T69" fmla="*/ 2147483647 h 49"/>
                <a:gd name="T70" fmla="*/ 2147483647 w 205"/>
                <a:gd name="T71" fmla="*/ 2147483647 h 49"/>
                <a:gd name="T72" fmla="*/ 2147483647 w 205"/>
                <a:gd name="T73" fmla="*/ 2147483647 h 49"/>
                <a:gd name="T74" fmla="*/ 2147483647 w 205"/>
                <a:gd name="T75" fmla="*/ 2147483647 h 49"/>
                <a:gd name="T76" fmla="*/ 2147483647 w 205"/>
                <a:gd name="T77" fmla="*/ 2147483647 h 49"/>
                <a:gd name="T78" fmla="*/ 2147483647 w 205"/>
                <a:gd name="T79" fmla="*/ 2147483647 h 49"/>
                <a:gd name="T80" fmla="*/ 2147483647 w 205"/>
                <a:gd name="T81" fmla="*/ 2147483647 h 49"/>
                <a:gd name="T82" fmla="*/ 2147483647 w 205"/>
                <a:gd name="T83" fmla="*/ 2147483647 h 49"/>
                <a:gd name="T84" fmla="*/ 2147483647 w 205"/>
                <a:gd name="T85" fmla="*/ 2147483647 h 49"/>
                <a:gd name="T86" fmla="*/ 2147483647 w 205"/>
                <a:gd name="T87" fmla="*/ 2147483647 h 49"/>
                <a:gd name="T88" fmla="*/ 2147483647 w 205"/>
                <a:gd name="T89" fmla="*/ 2147483647 h 49"/>
                <a:gd name="T90" fmla="*/ 2147483647 w 205"/>
                <a:gd name="T91" fmla="*/ 2147483647 h 49"/>
                <a:gd name="T92" fmla="*/ 2147483647 w 205"/>
                <a:gd name="T93" fmla="*/ 2147483647 h 49"/>
                <a:gd name="T94" fmla="*/ 2147483647 w 205"/>
                <a:gd name="T95" fmla="*/ 2147483647 h 49"/>
                <a:gd name="T96" fmla="*/ 2147483647 w 205"/>
                <a:gd name="T97" fmla="*/ 2147483647 h 49"/>
                <a:gd name="T98" fmla="*/ 2147483647 w 205"/>
                <a:gd name="T99" fmla="*/ 2147483647 h 49"/>
                <a:gd name="T100" fmla="*/ 2147483647 w 205"/>
                <a:gd name="T101" fmla="*/ 2147483647 h 49"/>
                <a:gd name="T102" fmla="*/ 2147483647 w 205"/>
                <a:gd name="T103" fmla="*/ 2147483647 h 49"/>
                <a:gd name="T104" fmla="*/ 2147483647 w 205"/>
                <a:gd name="T105" fmla="*/ 2147483647 h 49"/>
                <a:gd name="T106" fmla="*/ 2147483647 w 205"/>
                <a:gd name="T107" fmla="*/ 2147483647 h 49"/>
                <a:gd name="T108" fmla="*/ 0 w 205"/>
                <a:gd name="T109" fmla="*/ 2147483647 h 4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05"/>
                <a:gd name="T166" fmla="*/ 0 h 49"/>
                <a:gd name="T167" fmla="*/ 205 w 205"/>
                <a:gd name="T168" fmla="*/ 49 h 4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05" h="49">
                  <a:moveTo>
                    <a:pt x="0" y="42"/>
                  </a:moveTo>
                  <a:lnTo>
                    <a:pt x="0" y="42"/>
                  </a:lnTo>
                  <a:lnTo>
                    <a:pt x="5" y="42"/>
                  </a:lnTo>
                  <a:lnTo>
                    <a:pt x="7" y="42"/>
                  </a:lnTo>
                  <a:lnTo>
                    <a:pt x="14" y="40"/>
                  </a:lnTo>
                  <a:lnTo>
                    <a:pt x="19" y="37"/>
                  </a:lnTo>
                  <a:lnTo>
                    <a:pt x="21" y="40"/>
                  </a:lnTo>
                  <a:lnTo>
                    <a:pt x="24" y="40"/>
                  </a:lnTo>
                  <a:lnTo>
                    <a:pt x="28" y="40"/>
                  </a:lnTo>
                  <a:lnTo>
                    <a:pt x="33" y="40"/>
                  </a:lnTo>
                  <a:lnTo>
                    <a:pt x="31" y="40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21" y="37"/>
                  </a:lnTo>
                  <a:lnTo>
                    <a:pt x="26" y="37"/>
                  </a:lnTo>
                  <a:lnTo>
                    <a:pt x="19" y="35"/>
                  </a:lnTo>
                  <a:lnTo>
                    <a:pt x="21" y="35"/>
                  </a:lnTo>
                  <a:lnTo>
                    <a:pt x="28" y="35"/>
                  </a:lnTo>
                  <a:lnTo>
                    <a:pt x="31" y="35"/>
                  </a:lnTo>
                  <a:lnTo>
                    <a:pt x="28" y="35"/>
                  </a:lnTo>
                  <a:lnTo>
                    <a:pt x="26" y="35"/>
                  </a:lnTo>
                  <a:lnTo>
                    <a:pt x="26" y="33"/>
                  </a:lnTo>
                  <a:lnTo>
                    <a:pt x="24" y="33"/>
                  </a:lnTo>
                  <a:lnTo>
                    <a:pt x="26" y="33"/>
                  </a:lnTo>
                  <a:lnTo>
                    <a:pt x="31" y="30"/>
                  </a:lnTo>
                  <a:lnTo>
                    <a:pt x="35" y="33"/>
                  </a:lnTo>
                  <a:lnTo>
                    <a:pt x="40" y="30"/>
                  </a:lnTo>
                  <a:lnTo>
                    <a:pt x="38" y="30"/>
                  </a:lnTo>
                  <a:lnTo>
                    <a:pt x="35" y="30"/>
                  </a:lnTo>
                  <a:lnTo>
                    <a:pt x="33" y="30"/>
                  </a:lnTo>
                  <a:lnTo>
                    <a:pt x="31" y="30"/>
                  </a:lnTo>
                  <a:lnTo>
                    <a:pt x="26" y="30"/>
                  </a:lnTo>
                  <a:lnTo>
                    <a:pt x="28" y="30"/>
                  </a:lnTo>
                  <a:lnTo>
                    <a:pt x="31" y="28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31" y="26"/>
                  </a:lnTo>
                  <a:lnTo>
                    <a:pt x="38" y="26"/>
                  </a:lnTo>
                  <a:lnTo>
                    <a:pt x="40" y="23"/>
                  </a:lnTo>
                  <a:lnTo>
                    <a:pt x="45" y="23"/>
                  </a:lnTo>
                  <a:lnTo>
                    <a:pt x="50" y="23"/>
                  </a:lnTo>
                  <a:lnTo>
                    <a:pt x="57" y="21"/>
                  </a:lnTo>
                  <a:lnTo>
                    <a:pt x="54" y="21"/>
                  </a:lnTo>
                  <a:lnTo>
                    <a:pt x="57" y="21"/>
                  </a:lnTo>
                  <a:lnTo>
                    <a:pt x="57" y="18"/>
                  </a:lnTo>
                  <a:lnTo>
                    <a:pt x="61" y="18"/>
                  </a:lnTo>
                  <a:lnTo>
                    <a:pt x="64" y="18"/>
                  </a:lnTo>
                  <a:lnTo>
                    <a:pt x="66" y="18"/>
                  </a:lnTo>
                  <a:lnTo>
                    <a:pt x="64" y="18"/>
                  </a:lnTo>
                  <a:lnTo>
                    <a:pt x="66" y="16"/>
                  </a:lnTo>
                  <a:lnTo>
                    <a:pt x="68" y="16"/>
                  </a:lnTo>
                  <a:lnTo>
                    <a:pt x="73" y="16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90" y="11"/>
                  </a:lnTo>
                  <a:lnTo>
                    <a:pt x="92" y="11"/>
                  </a:lnTo>
                  <a:lnTo>
                    <a:pt x="92" y="14"/>
                  </a:lnTo>
                  <a:lnTo>
                    <a:pt x="90" y="14"/>
                  </a:lnTo>
                  <a:lnTo>
                    <a:pt x="92" y="14"/>
                  </a:lnTo>
                  <a:lnTo>
                    <a:pt x="94" y="14"/>
                  </a:lnTo>
                  <a:lnTo>
                    <a:pt x="99" y="14"/>
                  </a:lnTo>
                  <a:lnTo>
                    <a:pt x="99" y="11"/>
                  </a:lnTo>
                  <a:lnTo>
                    <a:pt x="97" y="11"/>
                  </a:lnTo>
                  <a:lnTo>
                    <a:pt x="97" y="9"/>
                  </a:lnTo>
                  <a:lnTo>
                    <a:pt x="99" y="11"/>
                  </a:lnTo>
                  <a:lnTo>
                    <a:pt x="99" y="9"/>
                  </a:lnTo>
                  <a:lnTo>
                    <a:pt x="97" y="9"/>
                  </a:lnTo>
                  <a:lnTo>
                    <a:pt x="104" y="9"/>
                  </a:lnTo>
                  <a:lnTo>
                    <a:pt x="113" y="9"/>
                  </a:lnTo>
                  <a:lnTo>
                    <a:pt x="113" y="11"/>
                  </a:lnTo>
                  <a:lnTo>
                    <a:pt x="118" y="11"/>
                  </a:lnTo>
                  <a:lnTo>
                    <a:pt x="123" y="11"/>
                  </a:lnTo>
                  <a:lnTo>
                    <a:pt x="132" y="9"/>
                  </a:lnTo>
                  <a:lnTo>
                    <a:pt x="135" y="9"/>
                  </a:lnTo>
                  <a:lnTo>
                    <a:pt x="137" y="9"/>
                  </a:lnTo>
                  <a:lnTo>
                    <a:pt x="139" y="9"/>
                  </a:lnTo>
                  <a:lnTo>
                    <a:pt x="142" y="9"/>
                  </a:lnTo>
                  <a:lnTo>
                    <a:pt x="144" y="9"/>
                  </a:lnTo>
                  <a:lnTo>
                    <a:pt x="149" y="7"/>
                  </a:lnTo>
                  <a:lnTo>
                    <a:pt x="153" y="7"/>
                  </a:lnTo>
                  <a:lnTo>
                    <a:pt x="156" y="7"/>
                  </a:lnTo>
                  <a:lnTo>
                    <a:pt x="158" y="7"/>
                  </a:lnTo>
                  <a:lnTo>
                    <a:pt x="161" y="7"/>
                  </a:lnTo>
                  <a:lnTo>
                    <a:pt x="163" y="7"/>
                  </a:lnTo>
                  <a:lnTo>
                    <a:pt x="161" y="4"/>
                  </a:lnTo>
                  <a:lnTo>
                    <a:pt x="163" y="4"/>
                  </a:lnTo>
                  <a:lnTo>
                    <a:pt x="165" y="4"/>
                  </a:lnTo>
                  <a:lnTo>
                    <a:pt x="168" y="2"/>
                  </a:lnTo>
                  <a:lnTo>
                    <a:pt x="170" y="2"/>
                  </a:lnTo>
                  <a:lnTo>
                    <a:pt x="172" y="2"/>
                  </a:lnTo>
                  <a:lnTo>
                    <a:pt x="177" y="2"/>
                  </a:lnTo>
                  <a:lnTo>
                    <a:pt x="182" y="0"/>
                  </a:lnTo>
                  <a:lnTo>
                    <a:pt x="191" y="0"/>
                  </a:lnTo>
                  <a:lnTo>
                    <a:pt x="198" y="2"/>
                  </a:lnTo>
                  <a:lnTo>
                    <a:pt x="201" y="2"/>
                  </a:lnTo>
                  <a:lnTo>
                    <a:pt x="203" y="2"/>
                  </a:lnTo>
                  <a:lnTo>
                    <a:pt x="203" y="4"/>
                  </a:lnTo>
                  <a:lnTo>
                    <a:pt x="205" y="4"/>
                  </a:lnTo>
                  <a:lnTo>
                    <a:pt x="203" y="7"/>
                  </a:lnTo>
                  <a:lnTo>
                    <a:pt x="201" y="7"/>
                  </a:lnTo>
                  <a:lnTo>
                    <a:pt x="205" y="7"/>
                  </a:lnTo>
                  <a:lnTo>
                    <a:pt x="201" y="7"/>
                  </a:lnTo>
                  <a:lnTo>
                    <a:pt x="198" y="9"/>
                  </a:lnTo>
                  <a:lnTo>
                    <a:pt x="194" y="11"/>
                  </a:lnTo>
                  <a:lnTo>
                    <a:pt x="196" y="11"/>
                  </a:lnTo>
                  <a:lnTo>
                    <a:pt x="191" y="11"/>
                  </a:lnTo>
                  <a:lnTo>
                    <a:pt x="189" y="11"/>
                  </a:lnTo>
                  <a:lnTo>
                    <a:pt x="179" y="14"/>
                  </a:lnTo>
                  <a:lnTo>
                    <a:pt x="172" y="14"/>
                  </a:lnTo>
                  <a:lnTo>
                    <a:pt x="170" y="14"/>
                  </a:lnTo>
                  <a:lnTo>
                    <a:pt x="165" y="14"/>
                  </a:lnTo>
                  <a:lnTo>
                    <a:pt x="163" y="14"/>
                  </a:lnTo>
                  <a:lnTo>
                    <a:pt x="158" y="14"/>
                  </a:lnTo>
                  <a:lnTo>
                    <a:pt x="156" y="16"/>
                  </a:lnTo>
                  <a:lnTo>
                    <a:pt x="153" y="16"/>
                  </a:lnTo>
                  <a:lnTo>
                    <a:pt x="151" y="16"/>
                  </a:lnTo>
                  <a:lnTo>
                    <a:pt x="149" y="16"/>
                  </a:lnTo>
                  <a:lnTo>
                    <a:pt x="137" y="18"/>
                  </a:lnTo>
                  <a:lnTo>
                    <a:pt x="135" y="18"/>
                  </a:lnTo>
                  <a:lnTo>
                    <a:pt x="132" y="18"/>
                  </a:lnTo>
                  <a:lnTo>
                    <a:pt x="130" y="18"/>
                  </a:lnTo>
                  <a:lnTo>
                    <a:pt x="132" y="18"/>
                  </a:lnTo>
                  <a:lnTo>
                    <a:pt x="130" y="18"/>
                  </a:lnTo>
                  <a:lnTo>
                    <a:pt x="123" y="21"/>
                  </a:lnTo>
                  <a:lnTo>
                    <a:pt x="118" y="21"/>
                  </a:lnTo>
                  <a:lnTo>
                    <a:pt x="116" y="23"/>
                  </a:lnTo>
                  <a:lnTo>
                    <a:pt x="113" y="21"/>
                  </a:lnTo>
                  <a:lnTo>
                    <a:pt x="109" y="23"/>
                  </a:lnTo>
                  <a:lnTo>
                    <a:pt x="102" y="26"/>
                  </a:lnTo>
                  <a:lnTo>
                    <a:pt x="97" y="26"/>
                  </a:lnTo>
                  <a:lnTo>
                    <a:pt x="94" y="26"/>
                  </a:lnTo>
                  <a:lnTo>
                    <a:pt x="92" y="26"/>
                  </a:lnTo>
                  <a:lnTo>
                    <a:pt x="90" y="26"/>
                  </a:lnTo>
                  <a:lnTo>
                    <a:pt x="90" y="28"/>
                  </a:lnTo>
                  <a:lnTo>
                    <a:pt x="92" y="28"/>
                  </a:lnTo>
                  <a:lnTo>
                    <a:pt x="94" y="28"/>
                  </a:lnTo>
                  <a:lnTo>
                    <a:pt x="87" y="30"/>
                  </a:lnTo>
                  <a:lnTo>
                    <a:pt x="83" y="30"/>
                  </a:lnTo>
                  <a:lnTo>
                    <a:pt x="80" y="30"/>
                  </a:lnTo>
                  <a:lnTo>
                    <a:pt x="78" y="30"/>
                  </a:lnTo>
                  <a:lnTo>
                    <a:pt x="80" y="33"/>
                  </a:lnTo>
                  <a:lnTo>
                    <a:pt x="83" y="33"/>
                  </a:lnTo>
                  <a:lnTo>
                    <a:pt x="73" y="30"/>
                  </a:lnTo>
                  <a:lnTo>
                    <a:pt x="71" y="33"/>
                  </a:lnTo>
                  <a:lnTo>
                    <a:pt x="73" y="33"/>
                  </a:lnTo>
                  <a:lnTo>
                    <a:pt x="71" y="33"/>
                  </a:lnTo>
                  <a:lnTo>
                    <a:pt x="73" y="35"/>
                  </a:lnTo>
                  <a:lnTo>
                    <a:pt x="71" y="35"/>
                  </a:lnTo>
                  <a:lnTo>
                    <a:pt x="68" y="35"/>
                  </a:lnTo>
                  <a:lnTo>
                    <a:pt x="61" y="33"/>
                  </a:lnTo>
                  <a:lnTo>
                    <a:pt x="64" y="35"/>
                  </a:lnTo>
                  <a:lnTo>
                    <a:pt x="66" y="35"/>
                  </a:lnTo>
                  <a:lnTo>
                    <a:pt x="68" y="37"/>
                  </a:lnTo>
                  <a:lnTo>
                    <a:pt x="66" y="37"/>
                  </a:lnTo>
                  <a:lnTo>
                    <a:pt x="64" y="37"/>
                  </a:lnTo>
                  <a:lnTo>
                    <a:pt x="64" y="40"/>
                  </a:lnTo>
                  <a:lnTo>
                    <a:pt x="61" y="40"/>
                  </a:lnTo>
                  <a:lnTo>
                    <a:pt x="59" y="40"/>
                  </a:lnTo>
                  <a:lnTo>
                    <a:pt x="57" y="40"/>
                  </a:lnTo>
                  <a:lnTo>
                    <a:pt x="54" y="40"/>
                  </a:lnTo>
                  <a:lnTo>
                    <a:pt x="52" y="37"/>
                  </a:lnTo>
                  <a:lnTo>
                    <a:pt x="50" y="37"/>
                  </a:lnTo>
                  <a:lnTo>
                    <a:pt x="52" y="40"/>
                  </a:lnTo>
                  <a:lnTo>
                    <a:pt x="47" y="40"/>
                  </a:lnTo>
                  <a:lnTo>
                    <a:pt x="52" y="40"/>
                  </a:lnTo>
                  <a:lnTo>
                    <a:pt x="54" y="40"/>
                  </a:lnTo>
                  <a:lnTo>
                    <a:pt x="54" y="42"/>
                  </a:lnTo>
                  <a:lnTo>
                    <a:pt x="57" y="42"/>
                  </a:lnTo>
                  <a:lnTo>
                    <a:pt x="54" y="42"/>
                  </a:lnTo>
                  <a:lnTo>
                    <a:pt x="54" y="44"/>
                  </a:lnTo>
                  <a:lnTo>
                    <a:pt x="52" y="44"/>
                  </a:lnTo>
                  <a:lnTo>
                    <a:pt x="52" y="42"/>
                  </a:lnTo>
                  <a:lnTo>
                    <a:pt x="50" y="42"/>
                  </a:lnTo>
                  <a:lnTo>
                    <a:pt x="42" y="42"/>
                  </a:lnTo>
                  <a:lnTo>
                    <a:pt x="40" y="42"/>
                  </a:lnTo>
                  <a:lnTo>
                    <a:pt x="42" y="42"/>
                  </a:lnTo>
                  <a:lnTo>
                    <a:pt x="47" y="42"/>
                  </a:lnTo>
                  <a:lnTo>
                    <a:pt x="50" y="44"/>
                  </a:lnTo>
                  <a:lnTo>
                    <a:pt x="52" y="44"/>
                  </a:lnTo>
                  <a:lnTo>
                    <a:pt x="50" y="47"/>
                  </a:lnTo>
                  <a:lnTo>
                    <a:pt x="45" y="47"/>
                  </a:lnTo>
                  <a:lnTo>
                    <a:pt x="45" y="44"/>
                  </a:lnTo>
                  <a:lnTo>
                    <a:pt x="42" y="44"/>
                  </a:lnTo>
                  <a:lnTo>
                    <a:pt x="42" y="47"/>
                  </a:lnTo>
                  <a:lnTo>
                    <a:pt x="45" y="47"/>
                  </a:lnTo>
                  <a:lnTo>
                    <a:pt x="47" y="47"/>
                  </a:lnTo>
                  <a:lnTo>
                    <a:pt x="45" y="49"/>
                  </a:lnTo>
                  <a:lnTo>
                    <a:pt x="42" y="49"/>
                  </a:lnTo>
                  <a:lnTo>
                    <a:pt x="40" y="49"/>
                  </a:lnTo>
                  <a:lnTo>
                    <a:pt x="38" y="49"/>
                  </a:lnTo>
                  <a:lnTo>
                    <a:pt x="33" y="49"/>
                  </a:lnTo>
                  <a:lnTo>
                    <a:pt x="28" y="49"/>
                  </a:lnTo>
                  <a:lnTo>
                    <a:pt x="24" y="49"/>
                  </a:lnTo>
                  <a:lnTo>
                    <a:pt x="19" y="47"/>
                  </a:lnTo>
                  <a:lnTo>
                    <a:pt x="14" y="49"/>
                  </a:lnTo>
                  <a:lnTo>
                    <a:pt x="9" y="49"/>
                  </a:lnTo>
                  <a:lnTo>
                    <a:pt x="5" y="49"/>
                  </a:lnTo>
                  <a:lnTo>
                    <a:pt x="9" y="49"/>
                  </a:lnTo>
                  <a:lnTo>
                    <a:pt x="9" y="47"/>
                  </a:lnTo>
                  <a:lnTo>
                    <a:pt x="7" y="47"/>
                  </a:lnTo>
                  <a:lnTo>
                    <a:pt x="9" y="47"/>
                  </a:lnTo>
                  <a:lnTo>
                    <a:pt x="14" y="44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4" y="44"/>
                  </a:lnTo>
                  <a:lnTo>
                    <a:pt x="12" y="44"/>
                  </a:lnTo>
                  <a:lnTo>
                    <a:pt x="9" y="44"/>
                  </a:lnTo>
                  <a:lnTo>
                    <a:pt x="5" y="44"/>
                  </a:lnTo>
                  <a:lnTo>
                    <a:pt x="0" y="44"/>
                  </a:lnTo>
                  <a:lnTo>
                    <a:pt x="0" y="4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49" name="Freeform 1176"/>
            <p:cNvSpPr>
              <a:spLocks/>
            </p:cNvSpPr>
            <p:nvPr/>
          </p:nvSpPr>
          <p:spPr bwMode="auto">
            <a:xfrm>
              <a:off x="3612" y="1264"/>
              <a:ext cx="15" cy="7"/>
            </a:xfrm>
            <a:custGeom>
              <a:avLst/>
              <a:gdLst>
                <a:gd name="T0" fmla="*/ 0 w 12"/>
                <a:gd name="T1" fmla="*/ 0 h 7"/>
                <a:gd name="T2" fmla="*/ 0 w 12"/>
                <a:gd name="T3" fmla="*/ 0 h 7"/>
                <a:gd name="T4" fmla="*/ 2147483647 w 12"/>
                <a:gd name="T5" fmla="*/ 0 h 7"/>
                <a:gd name="T6" fmla="*/ 2147483647 w 12"/>
                <a:gd name="T7" fmla="*/ 0 h 7"/>
                <a:gd name="T8" fmla="*/ 2147483647 w 12"/>
                <a:gd name="T9" fmla="*/ 2147482551 h 7"/>
                <a:gd name="T10" fmla="*/ 2147483647 w 12"/>
                <a:gd name="T11" fmla="*/ 0 h 7"/>
                <a:gd name="T12" fmla="*/ 2147483647 w 12"/>
                <a:gd name="T13" fmla="*/ 2147482551 h 7"/>
                <a:gd name="T14" fmla="*/ 2147483647 w 12"/>
                <a:gd name="T15" fmla="*/ 2147482551 h 7"/>
                <a:gd name="T16" fmla="*/ 2147483647 w 12"/>
                <a:gd name="T17" fmla="*/ 2147482551 h 7"/>
                <a:gd name="T18" fmla="*/ 2147483647 w 12"/>
                <a:gd name="T19" fmla="*/ 2147482551 h 7"/>
                <a:gd name="T20" fmla="*/ 2147483647 w 12"/>
                <a:gd name="T21" fmla="*/ 2147482551 h 7"/>
                <a:gd name="T22" fmla="*/ 2147483647 w 12"/>
                <a:gd name="T23" fmla="*/ 2147482551 h 7"/>
                <a:gd name="T24" fmla="*/ 2147483647 w 12"/>
                <a:gd name="T25" fmla="*/ 2147482551 h 7"/>
                <a:gd name="T26" fmla="*/ 2147483647 w 12"/>
                <a:gd name="T27" fmla="*/ 2147482551 h 7"/>
                <a:gd name="T28" fmla="*/ 2147483647 w 12"/>
                <a:gd name="T29" fmla="*/ 2147482551 h 7"/>
                <a:gd name="T30" fmla="*/ 2147483647 w 12"/>
                <a:gd name="T31" fmla="*/ 2147482551 h 7"/>
                <a:gd name="T32" fmla="*/ 2147483647 w 12"/>
                <a:gd name="T33" fmla="*/ 2147482551 h 7"/>
                <a:gd name="T34" fmla="*/ 0 w 12"/>
                <a:gd name="T35" fmla="*/ 0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"/>
                <a:gd name="T55" fmla="*/ 0 h 7"/>
                <a:gd name="T56" fmla="*/ 12 w 12"/>
                <a:gd name="T57" fmla="*/ 7 h 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" h="7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3"/>
                  </a:lnTo>
                  <a:lnTo>
                    <a:pt x="9" y="0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9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50" name="Freeform 1177"/>
            <p:cNvSpPr>
              <a:spLocks/>
            </p:cNvSpPr>
            <p:nvPr/>
          </p:nvSpPr>
          <p:spPr bwMode="auto">
            <a:xfrm>
              <a:off x="3612" y="1264"/>
              <a:ext cx="15" cy="7"/>
            </a:xfrm>
            <a:custGeom>
              <a:avLst/>
              <a:gdLst>
                <a:gd name="T0" fmla="*/ 0 w 12"/>
                <a:gd name="T1" fmla="*/ 0 h 7"/>
                <a:gd name="T2" fmla="*/ 0 w 12"/>
                <a:gd name="T3" fmla="*/ 0 h 7"/>
                <a:gd name="T4" fmla="*/ 2147483647 w 12"/>
                <a:gd name="T5" fmla="*/ 0 h 7"/>
                <a:gd name="T6" fmla="*/ 2147483647 w 12"/>
                <a:gd name="T7" fmla="*/ 0 h 7"/>
                <a:gd name="T8" fmla="*/ 2147483647 w 12"/>
                <a:gd name="T9" fmla="*/ 2147482551 h 7"/>
                <a:gd name="T10" fmla="*/ 2147483647 w 12"/>
                <a:gd name="T11" fmla="*/ 0 h 7"/>
                <a:gd name="T12" fmla="*/ 2147483647 w 12"/>
                <a:gd name="T13" fmla="*/ 2147482551 h 7"/>
                <a:gd name="T14" fmla="*/ 2147483647 w 12"/>
                <a:gd name="T15" fmla="*/ 2147482551 h 7"/>
                <a:gd name="T16" fmla="*/ 2147483647 w 12"/>
                <a:gd name="T17" fmla="*/ 2147482551 h 7"/>
                <a:gd name="T18" fmla="*/ 2147483647 w 12"/>
                <a:gd name="T19" fmla="*/ 2147482551 h 7"/>
                <a:gd name="T20" fmla="*/ 2147483647 w 12"/>
                <a:gd name="T21" fmla="*/ 2147482551 h 7"/>
                <a:gd name="T22" fmla="*/ 2147483647 w 12"/>
                <a:gd name="T23" fmla="*/ 2147482551 h 7"/>
                <a:gd name="T24" fmla="*/ 2147483647 w 12"/>
                <a:gd name="T25" fmla="*/ 2147482551 h 7"/>
                <a:gd name="T26" fmla="*/ 2147483647 w 12"/>
                <a:gd name="T27" fmla="*/ 2147482551 h 7"/>
                <a:gd name="T28" fmla="*/ 2147483647 w 12"/>
                <a:gd name="T29" fmla="*/ 2147482551 h 7"/>
                <a:gd name="T30" fmla="*/ 2147483647 w 12"/>
                <a:gd name="T31" fmla="*/ 2147482551 h 7"/>
                <a:gd name="T32" fmla="*/ 2147483647 w 12"/>
                <a:gd name="T33" fmla="*/ 2147482551 h 7"/>
                <a:gd name="T34" fmla="*/ 0 w 12"/>
                <a:gd name="T35" fmla="*/ 0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"/>
                <a:gd name="T55" fmla="*/ 0 h 7"/>
                <a:gd name="T56" fmla="*/ 12 w 12"/>
                <a:gd name="T57" fmla="*/ 7 h 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" h="7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3"/>
                  </a:lnTo>
                  <a:lnTo>
                    <a:pt x="9" y="0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9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51" name="Freeform 1178"/>
            <p:cNvSpPr>
              <a:spLocks/>
            </p:cNvSpPr>
            <p:nvPr/>
          </p:nvSpPr>
          <p:spPr bwMode="auto">
            <a:xfrm>
              <a:off x="4456" y="1162"/>
              <a:ext cx="19" cy="3"/>
            </a:xfrm>
            <a:custGeom>
              <a:avLst/>
              <a:gdLst>
                <a:gd name="T0" fmla="*/ 2147483647 w 17"/>
                <a:gd name="T1" fmla="*/ 0 h 2"/>
                <a:gd name="T2" fmla="*/ 2147483647 w 17"/>
                <a:gd name="T3" fmla="*/ 2147483647 h 2"/>
                <a:gd name="T4" fmla="*/ 2147483647 w 17"/>
                <a:gd name="T5" fmla="*/ 0 h 2"/>
                <a:gd name="T6" fmla="*/ 2147483647 w 17"/>
                <a:gd name="T7" fmla="*/ 0 h 2"/>
                <a:gd name="T8" fmla="*/ 2147483647 w 17"/>
                <a:gd name="T9" fmla="*/ 2147483647 h 2"/>
                <a:gd name="T10" fmla="*/ 2147483647 w 17"/>
                <a:gd name="T11" fmla="*/ 2147483647 h 2"/>
                <a:gd name="T12" fmla="*/ 2147483647 w 17"/>
                <a:gd name="T13" fmla="*/ 2147483647 h 2"/>
                <a:gd name="T14" fmla="*/ 2147483647 w 17"/>
                <a:gd name="T15" fmla="*/ 2147483647 h 2"/>
                <a:gd name="T16" fmla="*/ 2147483647 w 17"/>
                <a:gd name="T17" fmla="*/ 2147483647 h 2"/>
                <a:gd name="T18" fmla="*/ 2147483647 w 17"/>
                <a:gd name="T19" fmla="*/ 2147483647 h 2"/>
                <a:gd name="T20" fmla="*/ 0 w 17"/>
                <a:gd name="T21" fmla="*/ 2147483647 h 2"/>
                <a:gd name="T22" fmla="*/ 2147483647 w 17"/>
                <a:gd name="T23" fmla="*/ 2147483647 h 2"/>
                <a:gd name="T24" fmla="*/ 2147483647 w 17"/>
                <a:gd name="T25" fmla="*/ 2147483647 h 2"/>
                <a:gd name="T26" fmla="*/ 2147483647 w 17"/>
                <a:gd name="T27" fmla="*/ 2147483647 h 2"/>
                <a:gd name="T28" fmla="*/ 2147483647 w 17"/>
                <a:gd name="T29" fmla="*/ 0 h 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"/>
                <a:gd name="T46" fmla="*/ 0 h 2"/>
                <a:gd name="T47" fmla="*/ 17 w 17"/>
                <a:gd name="T48" fmla="*/ 2 h 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" h="2">
                  <a:moveTo>
                    <a:pt x="7" y="0"/>
                  </a:moveTo>
                  <a:lnTo>
                    <a:pt x="10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52" name="Freeform 1179"/>
            <p:cNvSpPr>
              <a:spLocks/>
            </p:cNvSpPr>
            <p:nvPr/>
          </p:nvSpPr>
          <p:spPr bwMode="auto">
            <a:xfrm>
              <a:off x="4456" y="1162"/>
              <a:ext cx="19" cy="3"/>
            </a:xfrm>
            <a:custGeom>
              <a:avLst/>
              <a:gdLst>
                <a:gd name="T0" fmla="*/ 2147483647 w 17"/>
                <a:gd name="T1" fmla="*/ 0 h 2"/>
                <a:gd name="T2" fmla="*/ 2147483647 w 17"/>
                <a:gd name="T3" fmla="*/ 2147483647 h 2"/>
                <a:gd name="T4" fmla="*/ 2147483647 w 17"/>
                <a:gd name="T5" fmla="*/ 0 h 2"/>
                <a:gd name="T6" fmla="*/ 2147483647 w 17"/>
                <a:gd name="T7" fmla="*/ 0 h 2"/>
                <a:gd name="T8" fmla="*/ 2147483647 w 17"/>
                <a:gd name="T9" fmla="*/ 2147483647 h 2"/>
                <a:gd name="T10" fmla="*/ 2147483647 w 17"/>
                <a:gd name="T11" fmla="*/ 2147483647 h 2"/>
                <a:gd name="T12" fmla="*/ 2147483647 w 17"/>
                <a:gd name="T13" fmla="*/ 2147483647 h 2"/>
                <a:gd name="T14" fmla="*/ 2147483647 w 17"/>
                <a:gd name="T15" fmla="*/ 2147483647 h 2"/>
                <a:gd name="T16" fmla="*/ 2147483647 w 17"/>
                <a:gd name="T17" fmla="*/ 2147483647 h 2"/>
                <a:gd name="T18" fmla="*/ 2147483647 w 17"/>
                <a:gd name="T19" fmla="*/ 2147483647 h 2"/>
                <a:gd name="T20" fmla="*/ 0 w 17"/>
                <a:gd name="T21" fmla="*/ 2147483647 h 2"/>
                <a:gd name="T22" fmla="*/ 2147483647 w 17"/>
                <a:gd name="T23" fmla="*/ 2147483647 h 2"/>
                <a:gd name="T24" fmla="*/ 2147483647 w 17"/>
                <a:gd name="T25" fmla="*/ 2147483647 h 2"/>
                <a:gd name="T26" fmla="*/ 2147483647 w 17"/>
                <a:gd name="T27" fmla="*/ 2147483647 h 2"/>
                <a:gd name="T28" fmla="*/ 2147483647 w 17"/>
                <a:gd name="T29" fmla="*/ 0 h 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"/>
                <a:gd name="T46" fmla="*/ 0 h 2"/>
                <a:gd name="T47" fmla="*/ 17 w 17"/>
                <a:gd name="T48" fmla="*/ 2 h 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" h="2">
                  <a:moveTo>
                    <a:pt x="7" y="0"/>
                  </a:moveTo>
                  <a:lnTo>
                    <a:pt x="10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53" name="Freeform 1180"/>
            <p:cNvSpPr>
              <a:spLocks/>
            </p:cNvSpPr>
            <p:nvPr/>
          </p:nvSpPr>
          <p:spPr bwMode="auto">
            <a:xfrm>
              <a:off x="4188" y="1176"/>
              <a:ext cx="3" cy="2"/>
            </a:xfrm>
            <a:custGeom>
              <a:avLst/>
              <a:gdLst>
                <a:gd name="T0" fmla="*/ 1610611584 w 4"/>
                <a:gd name="T1" fmla="*/ 0 h 2"/>
                <a:gd name="T2" fmla="*/ 1610611584 w 4"/>
                <a:gd name="T3" fmla="*/ 0 h 2"/>
                <a:gd name="T4" fmla="*/ 1610611584 w 4"/>
                <a:gd name="T5" fmla="*/ 2147482112 h 2"/>
                <a:gd name="T6" fmla="*/ 1610611584 w 4"/>
                <a:gd name="T7" fmla="*/ 2147482112 h 2"/>
                <a:gd name="T8" fmla="*/ 1610611584 w 4"/>
                <a:gd name="T9" fmla="*/ 2147482112 h 2"/>
                <a:gd name="T10" fmla="*/ 1610611584 w 4"/>
                <a:gd name="T11" fmla="*/ 2147482112 h 2"/>
                <a:gd name="T12" fmla="*/ 1610611584 w 4"/>
                <a:gd name="T13" fmla="*/ 2147482112 h 2"/>
                <a:gd name="T14" fmla="*/ 1610611584 w 4"/>
                <a:gd name="T15" fmla="*/ 2147482112 h 2"/>
                <a:gd name="T16" fmla="*/ 1610611584 w 4"/>
                <a:gd name="T17" fmla="*/ 2147482112 h 2"/>
                <a:gd name="T18" fmla="*/ 0 w 4"/>
                <a:gd name="T19" fmla="*/ 2147482112 h 2"/>
                <a:gd name="T20" fmla="*/ 0 w 4"/>
                <a:gd name="T21" fmla="*/ 2147482112 h 2"/>
                <a:gd name="T22" fmla="*/ 0 w 4"/>
                <a:gd name="T23" fmla="*/ 2147482112 h 2"/>
                <a:gd name="T24" fmla="*/ 0 w 4"/>
                <a:gd name="T25" fmla="*/ 2147482112 h 2"/>
                <a:gd name="T26" fmla="*/ 0 w 4"/>
                <a:gd name="T27" fmla="*/ 2147482112 h 2"/>
                <a:gd name="T28" fmla="*/ 1610611584 w 4"/>
                <a:gd name="T29" fmla="*/ 0 h 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"/>
                <a:gd name="T46" fmla="*/ 0 h 2"/>
                <a:gd name="T47" fmla="*/ 4 w 4"/>
                <a:gd name="T48" fmla="*/ 2 h 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54" name="Freeform 1181"/>
            <p:cNvSpPr>
              <a:spLocks/>
            </p:cNvSpPr>
            <p:nvPr/>
          </p:nvSpPr>
          <p:spPr bwMode="auto">
            <a:xfrm>
              <a:off x="4188" y="1176"/>
              <a:ext cx="3" cy="2"/>
            </a:xfrm>
            <a:custGeom>
              <a:avLst/>
              <a:gdLst>
                <a:gd name="T0" fmla="*/ 1610611584 w 4"/>
                <a:gd name="T1" fmla="*/ 0 h 2"/>
                <a:gd name="T2" fmla="*/ 1610611584 w 4"/>
                <a:gd name="T3" fmla="*/ 0 h 2"/>
                <a:gd name="T4" fmla="*/ 1610611584 w 4"/>
                <a:gd name="T5" fmla="*/ 2147482112 h 2"/>
                <a:gd name="T6" fmla="*/ 1610611584 w 4"/>
                <a:gd name="T7" fmla="*/ 2147482112 h 2"/>
                <a:gd name="T8" fmla="*/ 1610611584 w 4"/>
                <a:gd name="T9" fmla="*/ 2147482112 h 2"/>
                <a:gd name="T10" fmla="*/ 1610611584 w 4"/>
                <a:gd name="T11" fmla="*/ 2147482112 h 2"/>
                <a:gd name="T12" fmla="*/ 1610611584 w 4"/>
                <a:gd name="T13" fmla="*/ 2147482112 h 2"/>
                <a:gd name="T14" fmla="*/ 1610611584 w 4"/>
                <a:gd name="T15" fmla="*/ 2147482112 h 2"/>
                <a:gd name="T16" fmla="*/ 1610611584 w 4"/>
                <a:gd name="T17" fmla="*/ 2147482112 h 2"/>
                <a:gd name="T18" fmla="*/ 0 w 4"/>
                <a:gd name="T19" fmla="*/ 2147482112 h 2"/>
                <a:gd name="T20" fmla="*/ 0 w 4"/>
                <a:gd name="T21" fmla="*/ 2147482112 h 2"/>
                <a:gd name="T22" fmla="*/ 0 w 4"/>
                <a:gd name="T23" fmla="*/ 2147482112 h 2"/>
                <a:gd name="T24" fmla="*/ 0 w 4"/>
                <a:gd name="T25" fmla="*/ 2147482112 h 2"/>
                <a:gd name="T26" fmla="*/ 0 w 4"/>
                <a:gd name="T27" fmla="*/ 2147482112 h 2"/>
                <a:gd name="T28" fmla="*/ 1610611584 w 4"/>
                <a:gd name="T29" fmla="*/ 0 h 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"/>
                <a:gd name="T46" fmla="*/ 0 h 2"/>
                <a:gd name="T47" fmla="*/ 4 w 4"/>
                <a:gd name="T48" fmla="*/ 2 h 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55" name="Freeform 1182"/>
            <p:cNvSpPr>
              <a:spLocks/>
            </p:cNvSpPr>
            <p:nvPr/>
          </p:nvSpPr>
          <p:spPr bwMode="auto">
            <a:xfrm>
              <a:off x="4280" y="1191"/>
              <a:ext cx="22" cy="3"/>
            </a:xfrm>
            <a:custGeom>
              <a:avLst/>
              <a:gdLst>
                <a:gd name="T0" fmla="*/ 2147483647 w 19"/>
                <a:gd name="T1" fmla="*/ 0 h 2"/>
                <a:gd name="T2" fmla="*/ 2147483647 w 19"/>
                <a:gd name="T3" fmla="*/ 0 h 2"/>
                <a:gd name="T4" fmla="*/ 2147483647 w 19"/>
                <a:gd name="T5" fmla="*/ 2147483647 h 2"/>
                <a:gd name="T6" fmla="*/ 2147483647 w 19"/>
                <a:gd name="T7" fmla="*/ 2147483647 h 2"/>
                <a:gd name="T8" fmla="*/ 2147483647 w 19"/>
                <a:gd name="T9" fmla="*/ 2147483647 h 2"/>
                <a:gd name="T10" fmla="*/ 2147483647 w 19"/>
                <a:gd name="T11" fmla="*/ 2147483647 h 2"/>
                <a:gd name="T12" fmla="*/ 2147483647 w 19"/>
                <a:gd name="T13" fmla="*/ 2147483647 h 2"/>
                <a:gd name="T14" fmla="*/ 2147483647 w 19"/>
                <a:gd name="T15" fmla="*/ 2147483647 h 2"/>
                <a:gd name="T16" fmla="*/ 2147483647 w 19"/>
                <a:gd name="T17" fmla="*/ 2147483647 h 2"/>
                <a:gd name="T18" fmla="*/ 0 w 19"/>
                <a:gd name="T19" fmla="*/ 0 h 2"/>
                <a:gd name="T20" fmla="*/ 2147483647 w 19"/>
                <a:gd name="T21" fmla="*/ 0 h 2"/>
                <a:gd name="T22" fmla="*/ 2147483647 w 19"/>
                <a:gd name="T23" fmla="*/ 0 h 2"/>
                <a:gd name="T24" fmla="*/ 2147483647 w 19"/>
                <a:gd name="T25" fmla="*/ 2147483647 h 2"/>
                <a:gd name="T26" fmla="*/ 2147483647 w 19"/>
                <a:gd name="T27" fmla="*/ 0 h 2"/>
                <a:gd name="T28" fmla="*/ 2147483647 w 19"/>
                <a:gd name="T29" fmla="*/ 0 h 2"/>
                <a:gd name="T30" fmla="*/ 2147483647 w 19"/>
                <a:gd name="T31" fmla="*/ 0 h 2"/>
                <a:gd name="T32" fmla="*/ 2147483647 w 19"/>
                <a:gd name="T33" fmla="*/ 0 h 2"/>
                <a:gd name="T34" fmla="*/ 2147483647 w 19"/>
                <a:gd name="T35" fmla="*/ 0 h 2"/>
                <a:gd name="T36" fmla="*/ 2147483647 w 19"/>
                <a:gd name="T37" fmla="*/ 0 h 2"/>
                <a:gd name="T38" fmla="*/ 2147483647 w 19"/>
                <a:gd name="T39" fmla="*/ 0 h 2"/>
                <a:gd name="T40" fmla="*/ 2147483647 w 19"/>
                <a:gd name="T41" fmla="*/ 2147483647 h 2"/>
                <a:gd name="T42" fmla="*/ 2147483647 w 19"/>
                <a:gd name="T43" fmla="*/ 2147483647 h 2"/>
                <a:gd name="T44" fmla="*/ 2147483647 w 19"/>
                <a:gd name="T45" fmla="*/ 2147483647 h 2"/>
                <a:gd name="T46" fmla="*/ 2147483647 w 19"/>
                <a:gd name="T47" fmla="*/ 0 h 2"/>
                <a:gd name="T48" fmla="*/ 2147483647 w 19"/>
                <a:gd name="T49" fmla="*/ 0 h 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"/>
                <a:gd name="T77" fmla="*/ 19 w 19"/>
                <a:gd name="T78" fmla="*/ 2 h 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">
                  <a:moveTo>
                    <a:pt x="14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56" name="Freeform 1183"/>
            <p:cNvSpPr>
              <a:spLocks/>
            </p:cNvSpPr>
            <p:nvPr/>
          </p:nvSpPr>
          <p:spPr bwMode="auto">
            <a:xfrm>
              <a:off x="4280" y="1191"/>
              <a:ext cx="22" cy="3"/>
            </a:xfrm>
            <a:custGeom>
              <a:avLst/>
              <a:gdLst>
                <a:gd name="T0" fmla="*/ 2147483647 w 19"/>
                <a:gd name="T1" fmla="*/ 0 h 2"/>
                <a:gd name="T2" fmla="*/ 2147483647 w 19"/>
                <a:gd name="T3" fmla="*/ 0 h 2"/>
                <a:gd name="T4" fmla="*/ 2147483647 w 19"/>
                <a:gd name="T5" fmla="*/ 2147483647 h 2"/>
                <a:gd name="T6" fmla="*/ 2147483647 w 19"/>
                <a:gd name="T7" fmla="*/ 2147483647 h 2"/>
                <a:gd name="T8" fmla="*/ 2147483647 w 19"/>
                <a:gd name="T9" fmla="*/ 2147483647 h 2"/>
                <a:gd name="T10" fmla="*/ 2147483647 w 19"/>
                <a:gd name="T11" fmla="*/ 2147483647 h 2"/>
                <a:gd name="T12" fmla="*/ 2147483647 w 19"/>
                <a:gd name="T13" fmla="*/ 2147483647 h 2"/>
                <a:gd name="T14" fmla="*/ 2147483647 w 19"/>
                <a:gd name="T15" fmla="*/ 2147483647 h 2"/>
                <a:gd name="T16" fmla="*/ 2147483647 w 19"/>
                <a:gd name="T17" fmla="*/ 2147483647 h 2"/>
                <a:gd name="T18" fmla="*/ 0 w 19"/>
                <a:gd name="T19" fmla="*/ 0 h 2"/>
                <a:gd name="T20" fmla="*/ 2147483647 w 19"/>
                <a:gd name="T21" fmla="*/ 0 h 2"/>
                <a:gd name="T22" fmla="*/ 2147483647 w 19"/>
                <a:gd name="T23" fmla="*/ 0 h 2"/>
                <a:gd name="T24" fmla="*/ 2147483647 w 19"/>
                <a:gd name="T25" fmla="*/ 2147483647 h 2"/>
                <a:gd name="T26" fmla="*/ 2147483647 w 19"/>
                <a:gd name="T27" fmla="*/ 0 h 2"/>
                <a:gd name="T28" fmla="*/ 2147483647 w 19"/>
                <a:gd name="T29" fmla="*/ 0 h 2"/>
                <a:gd name="T30" fmla="*/ 2147483647 w 19"/>
                <a:gd name="T31" fmla="*/ 0 h 2"/>
                <a:gd name="T32" fmla="*/ 2147483647 w 19"/>
                <a:gd name="T33" fmla="*/ 0 h 2"/>
                <a:gd name="T34" fmla="*/ 2147483647 w 19"/>
                <a:gd name="T35" fmla="*/ 0 h 2"/>
                <a:gd name="T36" fmla="*/ 2147483647 w 19"/>
                <a:gd name="T37" fmla="*/ 0 h 2"/>
                <a:gd name="T38" fmla="*/ 2147483647 w 19"/>
                <a:gd name="T39" fmla="*/ 0 h 2"/>
                <a:gd name="T40" fmla="*/ 2147483647 w 19"/>
                <a:gd name="T41" fmla="*/ 2147483647 h 2"/>
                <a:gd name="T42" fmla="*/ 2147483647 w 19"/>
                <a:gd name="T43" fmla="*/ 2147483647 h 2"/>
                <a:gd name="T44" fmla="*/ 2147483647 w 19"/>
                <a:gd name="T45" fmla="*/ 2147483647 h 2"/>
                <a:gd name="T46" fmla="*/ 2147483647 w 19"/>
                <a:gd name="T47" fmla="*/ 0 h 2"/>
                <a:gd name="T48" fmla="*/ 2147483647 w 19"/>
                <a:gd name="T49" fmla="*/ 0 h 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"/>
                <a:gd name="T77" fmla="*/ 19 w 19"/>
                <a:gd name="T78" fmla="*/ 2 h 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">
                  <a:moveTo>
                    <a:pt x="14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57" name="Freeform 1184"/>
            <p:cNvSpPr>
              <a:spLocks/>
            </p:cNvSpPr>
            <p:nvPr/>
          </p:nvSpPr>
          <p:spPr bwMode="auto">
            <a:xfrm>
              <a:off x="4280" y="1178"/>
              <a:ext cx="20" cy="5"/>
            </a:xfrm>
            <a:custGeom>
              <a:avLst/>
              <a:gdLst>
                <a:gd name="T0" fmla="*/ 2147483647 w 17"/>
                <a:gd name="T1" fmla="*/ 2147482317 h 5"/>
                <a:gd name="T2" fmla="*/ 2147483647 w 17"/>
                <a:gd name="T3" fmla="*/ 2147482317 h 5"/>
                <a:gd name="T4" fmla="*/ 2147483647 w 17"/>
                <a:gd name="T5" fmla="*/ 2147482317 h 5"/>
                <a:gd name="T6" fmla="*/ 2147483647 w 17"/>
                <a:gd name="T7" fmla="*/ 2147482317 h 5"/>
                <a:gd name="T8" fmla="*/ 2147483647 w 17"/>
                <a:gd name="T9" fmla="*/ 2147482317 h 5"/>
                <a:gd name="T10" fmla="*/ 2147483647 w 17"/>
                <a:gd name="T11" fmla="*/ 2147482317 h 5"/>
                <a:gd name="T12" fmla="*/ 2147483647 w 17"/>
                <a:gd name="T13" fmla="*/ 2147482317 h 5"/>
                <a:gd name="T14" fmla="*/ 2147483647 w 17"/>
                <a:gd name="T15" fmla="*/ 2147482317 h 5"/>
                <a:gd name="T16" fmla="*/ 2147483647 w 17"/>
                <a:gd name="T17" fmla="*/ 2147482317 h 5"/>
                <a:gd name="T18" fmla="*/ 2147483647 w 17"/>
                <a:gd name="T19" fmla="*/ 2147482317 h 5"/>
                <a:gd name="T20" fmla="*/ 0 w 17"/>
                <a:gd name="T21" fmla="*/ 2147482317 h 5"/>
                <a:gd name="T22" fmla="*/ 0 w 17"/>
                <a:gd name="T23" fmla="*/ 2147482317 h 5"/>
                <a:gd name="T24" fmla="*/ 2147483647 w 17"/>
                <a:gd name="T25" fmla="*/ 2147482317 h 5"/>
                <a:gd name="T26" fmla="*/ 2147483647 w 17"/>
                <a:gd name="T27" fmla="*/ 2147482317 h 5"/>
                <a:gd name="T28" fmla="*/ 2147483647 w 17"/>
                <a:gd name="T29" fmla="*/ 2147482317 h 5"/>
                <a:gd name="T30" fmla="*/ 2147483647 w 17"/>
                <a:gd name="T31" fmla="*/ 0 h 5"/>
                <a:gd name="T32" fmla="*/ 2147483647 w 17"/>
                <a:gd name="T33" fmla="*/ 2147482317 h 5"/>
                <a:gd name="T34" fmla="*/ 2147483647 w 17"/>
                <a:gd name="T35" fmla="*/ 2147482317 h 5"/>
                <a:gd name="T36" fmla="*/ 2147483647 w 17"/>
                <a:gd name="T37" fmla="*/ 2147482317 h 5"/>
                <a:gd name="T38" fmla="*/ 2147483647 w 17"/>
                <a:gd name="T39" fmla="*/ 2147482317 h 5"/>
                <a:gd name="T40" fmla="*/ 2147483647 w 17"/>
                <a:gd name="T41" fmla="*/ 2147482317 h 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"/>
                <a:gd name="T64" fmla="*/ 0 h 5"/>
                <a:gd name="T65" fmla="*/ 17 w 17"/>
                <a:gd name="T66" fmla="*/ 5 h 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" h="5">
                  <a:moveTo>
                    <a:pt x="14" y="3"/>
                  </a:moveTo>
                  <a:lnTo>
                    <a:pt x="14" y="3"/>
                  </a:lnTo>
                  <a:lnTo>
                    <a:pt x="12" y="5"/>
                  </a:lnTo>
                  <a:lnTo>
                    <a:pt x="7" y="5"/>
                  </a:lnTo>
                  <a:lnTo>
                    <a:pt x="10" y="3"/>
                  </a:lnTo>
                  <a:lnTo>
                    <a:pt x="5" y="5"/>
                  </a:lnTo>
                  <a:lnTo>
                    <a:pt x="0" y="5"/>
                  </a:lnTo>
                  <a:lnTo>
                    <a:pt x="5" y="3"/>
                  </a:lnTo>
                  <a:lnTo>
                    <a:pt x="12" y="3"/>
                  </a:lnTo>
                  <a:lnTo>
                    <a:pt x="14" y="0"/>
                  </a:lnTo>
                  <a:lnTo>
                    <a:pt x="17" y="3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58" name="Freeform 1185"/>
            <p:cNvSpPr>
              <a:spLocks/>
            </p:cNvSpPr>
            <p:nvPr/>
          </p:nvSpPr>
          <p:spPr bwMode="auto">
            <a:xfrm>
              <a:off x="4280" y="1178"/>
              <a:ext cx="20" cy="5"/>
            </a:xfrm>
            <a:custGeom>
              <a:avLst/>
              <a:gdLst>
                <a:gd name="T0" fmla="*/ 2147483647 w 17"/>
                <a:gd name="T1" fmla="*/ 2147482317 h 5"/>
                <a:gd name="T2" fmla="*/ 2147483647 w 17"/>
                <a:gd name="T3" fmla="*/ 2147482317 h 5"/>
                <a:gd name="T4" fmla="*/ 2147483647 w 17"/>
                <a:gd name="T5" fmla="*/ 2147482317 h 5"/>
                <a:gd name="T6" fmla="*/ 2147483647 w 17"/>
                <a:gd name="T7" fmla="*/ 2147482317 h 5"/>
                <a:gd name="T8" fmla="*/ 2147483647 w 17"/>
                <a:gd name="T9" fmla="*/ 2147482317 h 5"/>
                <a:gd name="T10" fmla="*/ 2147483647 w 17"/>
                <a:gd name="T11" fmla="*/ 2147482317 h 5"/>
                <a:gd name="T12" fmla="*/ 2147483647 w 17"/>
                <a:gd name="T13" fmla="*/ 2147482317 h 5"/>
                <a:gd name="T14" fmla="*/ 2147483647 w 17"/>
                <a:gd name="T15" fmla="*/ 2147482317 h 5"/>
                <a:gd name="T16" fmla="*/ 2147483647 w 17"/>
                <a:gd name="T17" fmla="*/ 2147482317 h 5"/>
                <a:gd name="T18" fmla="*/ 2147483647 w 17"/>
                <a:gd name="T19" fmla="*/ 2147482317 h 5"/>
                <a:gd name="T20" fmla="*/ 0 w 17"/>
                <a:gd name="T21" fmla="*/ 2147482317 h 5"/>
                <a:gd name="T22" fmla="*/ 0 w 17"/>
                <a:gd name="T23" fmla="*/ 2147482317 h 5"/>
                <a:gd name="T24" fmla="*/ 2147483647 w 17"/>
                <a:gd name="T25" fmla="*/ 2147482317 h 5"/>
                <a:gd name="T26" fmla="*/ 2147483647 w 17"/>
                <a:gd name="T27" fmla="*/ 2147482317 h 5"/>
                <a:gd name="T28" fmla="*/ 2147483647 w 17"/>
                <a:gd name="T29" fmla="*/ 2147482317 h 5"/>
                <a:gd name="T30" fmla="*/ 2147483647 w 17"/>
                <a:gd name="T31" fmla="*/ 0 h 5"/>
                <a:gd name="T32" fmla="*/ 2147483647 w 17"/>
                <a:gd name="T33" fmla="*/ 2147482317 h 5"/>
                <a:gd name="T34" fmla="*/ 2147483647 w 17"/>
                <a:gd name="T35" fmla="*/ 2147482317 h 5"/>
                <a:gd name="T36" fmla="*/ 2147483647 w 17"/>
                <a:gd name="T37" fmla="*/ 2147482317 h 5"/>
                <a:gd name="T38" fmla="*/ 2147483647 w 17"/>
                <a:gd name="T39" fmla="*/ 2147482317 h 5"/>
                <a:gd name="T40" fmla="*/ 2147483647 w 17"/>
                <a:gd name="T41" fmla="*/ 2147482317 h 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"/>
                <a:gd name="T64" fmla="*/ 0 h 5"/>
                <a:gd name="T65" fmla="*/ 17 w 17"/>
                <a:gd name="T66" fmla="*/ 5 h 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" h="5">
                  <a:moveTo>
                    <a:pt x="14" y="3"/>
                  </a:moveTo>
                  <a:lnTo>
                    <a:pt x="14" y="3"/>
                  </a:lnTo>
                  <a:lnTo>
                    <a:pt x="12" y="5"/>
                  </a:lnTo>
                  <a:lnTo>
                    <a:pt x="7" y="5"/>
                  </a:lnTo>
                  <a:lnTo>
                    <a:pt x="10" y="3"/>
                  </a:lnTo>
                  <a:lnTo>
                    <a:pt x="5" y="5"/>
                  </a:lnTo>
                  <a:lnTo>
                    <a:pt x="0" y="5"/>
                  </a:lnTo>
                  <a:lnTo>
                    <a:pt x="5" y="3"/>
                  </a:lnTo>
                  <a:lnTo>
                    <a:pt x="12" y="3"/>
                  </a:lnTo>
                  <a:lnTo>
                    <a:pt x="14" y="0"/>
                  </a:lnTo>
                  <a:lnTo>
                    <a:pt x="17" y="3"/>
                  </a:lnTo>
                  <a:lnTo>
                    <a:pt x="14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59" name="Freeform 1186"/>
            <p:cNvSpPr>
              <a:spLocks/>
            </p:cNvSpPr>
            <p:nvPr/>
          </p:nvSpPr>
          <p:spPr bwMode="auto">
            <a:xfrm>
              <a:off x="4533" y="1217"/>
              <a:ext cx="30" cy="8"/>
            </a:xfrm>
            <a:custGeom>
              <a:avLst/>
              <a:gdLst>
                <a:gd name="T0" fmla="*/ 2147483647 w 26"/>
                <a:gd name="T1" fmla="*/ 0 h 7"/>
                <a:gd name="T2" fmla="*/ 2147483647 w 26"/>
                <a:gd name="T3" fmla="*/ 0 h 7"/>
                <a:gd name="T4" fmla="*/ 2147483647 w 26"/>
                <a:gd name="T5" fmla="*/ 0 h 7"/>
                <a:gd name="T6" fmla="*/ 2147483647 w 26"/>
                <a:gd name="T7" fmla="*/ 2147483647 h 7"/>
                <a:gd name="T8" fmla="*/ 2147483647 w 26"/>
                <a:gd name="T9" fmla="*/ 2147483647 h 7"/>
                <a:gd name="T10" fmla="*/ 2147483647 w 26"/>
                <a:gd name="T11" fmla="*/ 2147483647 h 7"/>
                <a:gd name="T12" fmla="*/ 2147483647 w 26"/>
                <a:gd name="T13" fmla="*/ 2147483647 h 7"/>
                <a:gd name="T14" fmla="*/ 2147483647 w 26"/>
                <a:gd name="T15" fmla="*/ 2147483647 h 7"/>
                <a:gd name="T16" fmla="*/ 2147483647 w 26"/>
                <a:gd name="T17" fmla="*/ 2147483647 h 7"/>
                <a:gd name="T18" fmla="*/ 2147483647 w 26"/>
                <a:gd name="T19" fmla="*/ 2147483647 h 7"/>
                <a:gd name="T20" fmla="*/ 2147483647 w 26"/>
                <a:gd name="T21" fmla="*/ 2147483647 h 7"/>
                <a:gd name="T22" fmla="*/ 2147483647 w 26"/>
                <a:gd name="T23" fmla="*/ 2147483647 h 7"/>
                <a:gd name="T24" fmla="*/ 0 w 26"/>
                <a:gd name="T25" fmla="*/ 2147483647 h 7"/>
                <a:gd name="T26" fmla="*/ 0 w 26"/>
                <a:gd name="T27" fmla="*/ 2147483647 h 7"/>
                <a:gd name="T28" fmla="*/ 2147483647 w 26"/>
                <a:gd name="T29" fmla="*/ 2147483647 h 7"/>
                <a:gd name="T30" fmla="*/ 2147483647 w 26"/>
                <a:gd name="T31" fmla="*/ 2147483647 h 7"/>
                <a:gd name="T32" fmla="*/ 2147483647 w 26"/>
                <a:gd name="T33" fmla="*/ 2147483647 h 7"/>
                <a:gd name="T34" fmla="*/ 2147483647 w 26"/>
                <a:gd name="T35" fmla="*/ 2147483647 h 7"/>
                <a:gd name="T36" fmla="*/ 2147483647 w 26"/>
                <a:gd name="T37" fmla="*/ 2147483647 h 7"/>
                <a:gd name="T38" fmla="*/ 2147483647 w 26"/>
                <a:gd name="T39" fmla="*/ 2147483647 h 7"/>
                <a:gd name="T40" fmla="*/ 2147483647 w 26"/>
                <a:gd name="T41" fmla="*/ 0 h 7"/>
                <a:gd name="T42" fmla="*/ 2147483647 w 26"/>
                <a:gd name="T43" fmla="*/ 0 h 7"/>
                <a:gd name="T44" fmla="*/ 2147483647 w 26"/>
                <a:gd name="T45" fmla="*/ 0 h 7"/>
                <a:gd name="T46" fmla="*/ 2147483647 w 26"/>
                <a:gd name="T47" fmla="*/ 0 h 7"/>
                <a:gd name="T48" fmla="*/ 2147483647 w 26"/>
                <a:gd name="T49" fmla="*/ 0 h 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"/>
                <a:gd name="T76" fmla="*/ 0 h 7"/>
                <a:gd name="T77" fmla="*/ 26 w 26"/>
                <a:gd name="T78" fmla="*/ 7 h 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" h="7">
                  <a:moveTo>
                    <a:pt x="22" y="0"/>
                  </a:moveTo>
                  <a:lnTo>
                    <a:pt x="24" y="0"/>
                  </a:lnTo>
                  <a:lnTo>
                    <a:pt x="26" y="2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17" y="7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60" name="Freeform 1187"/>
            <p:cNvSpPr>
              <a:spLocks/>
            </p:cNvSpPr>
            <p:nvPr/>
          </p:nvSpPr>
          <p:spPr bwMode="auto">
            <a:xfrm>
              <a:off x="4533" y="1217"/>
              <a:ext cx="30" cy="8"/>
            </a:xfrm>
            <a:custGeom>
              <a:avLst/>
              <a:gdLst>
                <a:gd name="T0" fmla="*/ 2147483647 w 26"/>
                <a:gd name="T1" fmla="*/ 0 h 7"/>
                <a:gd name="T2" fmla="*/ 2147483647 w 26"/>
                <a:gd name="T3" fmla="*/ 0 h 7"/>
                <a:gd name="T4" fmla="*/ 2147483647 w 26"/>
                <a:gd name="T5" fmla="*/ 0 h 7"/>
                <a:gd name="T6" fmla="*/ 2147483647 w 26"/>
                <a:gd name="T7" fmla="*/ 2147483647 h 7"/>
                <a:gd name="T8" fmla="*/ 2147483647 w 26"/>
                <a:gd name="T9" fmla="*/ 2147483647 h 7"/>
                <a:gd name="T10" fmla="*/ 2147483647 w 26"/>
                <a:gd name="T11" fmla="*/ 2147483647 h 7"/>
                <a:gd name="T12" fmla="*/ 2147483647 w 26"/>
                <a:gd name="T13" fmla="*/ 2147483647 h 7"/>
                <a:gd name="T14" fmla="*/ 2147483647 w 26"/>
                <a:gd name="T15" fmla="*/ 2147483647 h 7"/>
                <a:gd name="T16" fmla="*/ 2147483647 w 26"/>
                <a:gd name="T17" fmla="*/ 2147483647 h 7"/>
                <a:gd name="T18" fmla="*/ 2147483647 w 26"/>
                <a:gd name="T19" fmla="*/ 2147483647 h 7"/>
                <a:gd name="T20" fmla="*/ 2147483647 w 26"/>
                <a:gd name="T21" fmla="*/ 2147483647 h 7"/>
                <a:gd name="T22" fmla="*/ 2147483647 w 26"/>
                <a:gd name="T23" fmla="*/ 2147483647 h 7"/>
                <a:gd name="T24" fmla="*/ 0 w 26"/>
                <a:gd name="T25" fmla="*/ 2147483647 h 7"/>
                <a:gd name="T26" fmla="*/ 0 w 26"/>
                <a:gd name="T27" fmla="*/ 2147483647 h 7"/>
                <a:gd name="T28" fmla="*/ 2147483647 w 26"/>
                <a:gd name="T29" fmla="*/ 2147483647 h 7"/>
                <a:gd name="T30" fmla="*/ 2147483647 w 26"/>
                <a:gd name="T31" fmla="*/ 2147483647 h 7"/>
                <a:gd name="T32" fmla="*/ 2147483647 w 26"/>
                <a:gd name="T33" fmla="*/ 2147483647 h 7"/>
                <a:gd name="T34" fmla="*/ 2147483647 w 26"/>
                <a:gd name="T35" fmla="*/ 2147483647 h 7"/>
                <a:gd name="T36" fmla="*/ 2147483647 w 26"/>
                <a:gd name="T37" fmla="*/ 2147483647 h 7"/>
                <a:gd name="T38" fmla="*/ 2147483647 w 26"/>
                <a:gd name="T39" fmla="*/ 2147483647 h 7"/>
                <a:gd name="T40" fmla="*/ 2147483647 w 26"/>
                <a:gd name="T41" fmla="*/ 0 h 7"/>
                <a:gd name="T42" fmla="*/ 2147483647 w 26"/>
                <a:gd name="T43" fmla="*/ 0 h 7"/>
                <a:gd name="T44" fmla="*/ 2147483647 w 26"/>
                <a:gd name="T45" fmla="*/ 0 h 7"/>
                <a:gd name="T46" fmla="*/ 2147483647 w 26"/>
                <a:gd name="T47" fmla="*/ 0 h 7"/>
                <a:gd name="T48" fmla="*/ 2147483647 w 26"/>
                <a:gd name="T49" fmla="*/ 0 h 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"/>
                <a:gd name="T76" fmla="*/ 0 h 7"/>
                <a:gd name="T77" fmla="*/ 26 w 26"/>
                <a:gd name="T78" fmla="*/ 7 h 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" h="7">
                  <a:moveTo>
                    <a:pt x="22" y="0"/>
                  </a:moveTo>
                  <a:lnTo>
                    <a:pt x="24" y="0"/>
                  </a:lnTo>
                  <a:lnTo>
                    <a:pt x="26" y="2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17" y="7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61" name="Freeform 1188"/>
            <p:cNvSpPr>
              <a:spLocks/>
            </p:cNvSpPr>
            <p:nvPr/>
          </p:nvSpPr>
          <p:spPr bwMode="auto">
            <a:xfrm>
              <a:off x="4925" y="1262"/>
              <a:ext cx="21" cy="2"/>
            </a:xfrm>
            <a:custGeom>
              <a:avLst/>
              <a:gdLst>
                <a:gd name="T0" fmla="*/ 2147483647 w 17"/>
                <a:gd name="T1" fmla="*/ 0 h 2"/>
                <a:gd name="T2" fmla="*/ 2147483647 w 17"/>
                <a:gd name="T3" fmla="*/ 0 h 2"/>
                <a:gd name="T4" fmla="*/ 2147483647 w 17"/>
                <a:gd name="T5" fmla="*/ 0 h 2"/>
                <a:gd name="T6" fmla="*/ 2147483647 w 17"/>
                <a:gd name="T7" fmla="*/ 0 h 2"/>
                <a:gd name="T8" fmla="*/ 2147483647 w 17"/>
                <a:gd name="T9" fmla="*/ 0 h 2"/>
                <a:gd name="T10" fmla="*/ 2147483647 w 17"/>
                <a:gd name="T11" fmla="*/ 0 h 2"/>
                <a:gd name="T12" fmla="*/ 2147483647 w 17"/>
                <a:gd name="T13" fmla="*/ 2147482112 h 2"/>
                <a:gd name="T14" fmla="*/ 2147483647 w 17"/>
                <a:gd name="T15" fmla="*/ 2147482112 h 2"/>
                <a:gd name="T16" fmla="*/ 2147483647 w 17"/>
                <a:gd name="T17" fmla="*/ 2147482112 h 2"/>
                <a:gd name="T18" fmla="*/ 0 w 17"/>
                <a:gd name="T19" fmla="*/ 0 h 2"/>
                <a:gd name="T20" fmla="*/ 0 w 17"/>
                <a:gd name="T21" fmla="*/ 0 h 2"/>
                <a:gd name="T22" fmla="*/ 2147483647 w 17"/>
                <a:gd name="T23" fmla="*/ 0 h 2"/>
                <a:gd name="T24" fmla="*/ 2147483647 w 17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2"/>
                <a:gd name="T41" fmla="*/ 17 w 17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2">
                  <a:moveTo>
                    <a:pt x="5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7" y="0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62" name="Freeform 1189"/>
            <p:cNvSpPr>
              <a:spLocks/>
            </p:cNvSpPr>
            <p:nvPr/>
          </p:nvSpPr>
          <p:spPr bwMode="auto">
            <a:xfrm>
              <a:off x="4925" y="1262"/>
              <a:ext cx="21" cy="2"/>
            </a:xfrm>
            <a:custGeom>
              <a:avLst/>
              <a:gdLst>
                <a:gd name="T0" fmla="*/ 2147483647 w 17"/>
                <a:gd name="T1" fmla="*/ 0 h 2"/>
                <a:gd name="T2" fmla="*/ 2147483647 w 17"/>
                <a:gd name="T3" fmla="*/ 0 h 2"/>
                <a:gd name="T4" fmla="*/ 2147483647 w 17"/>
                <a:gd name="T5" fmla="*/ 0 h 2"/>
                <a:gd name="T6" fmla="*/ 2147483647 w 17"/>
                <a:gd name="T7" fmla="*/ 0 h 2"/>
                <a:gd name="T8" fmla="*/ 2147483647 w 17"/>
                <a:gd name="T9" fmla="*/ 0 h 2"/>
                <a:gd name="T10" fmla="*/ 2147483647 w 17"/>
                <a:gd name="T11" fmla="*/ 0 h 2"/>
                <a:gd name="T12" fmla="*/ 2147483647 w 17"/>
                <a:gd name="T13" fmla="*/ 2147482112 h 2"/>
                <a:gd name="T14" fmla="*/ 2147483647 w 17"/>
                <a:gd name="T15" fmla="*/ 2147482112 h 2"/>
                <a:gd name="T16" fmla="*/ 2147483647 w 17"/>
                <a:gd name="T17" fmla="*/ 2147482112 h 2"/>
                <a:gd name="T18" fmla="*/ 0 w 17"/>
                <a:gd name="T19" fmla="*/ 0 h 2"/>
                <a:gd name="T20" fmla="*/ 0 w 17"/>
                <a:gd name="T21" fmla="*/ 0 h 2"/>
                <a:gd name="T22" fmla="*/ 2147483647 w 17"/>
                <a:gd name="T23" fmla="*/ 0 h 2"/>
                <a:gd name="T24" fmla="*/ 2147483647 w 17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2"/>
                <a:gd name="T41" fmla="*/ 17 w 17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2">
                  <a:moveTo>
                    <a:pt x="5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7" y="0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63" name="Freeform 1190"/>
            <p:cNvSpPr>
              <a:spLocks/>
            </p:cNvSpPr>
            <p:nvPr/>
          </p:nvSpPr>
          <p:spPr bwMode="auto">
            <a:xfrm>
              <a:off x="4942" y="1258"/>
              <a:ext cx="19" cy="6"/>
            </a:xfrm>
            <a:custGeom>
              <a:avLst/>
              <a:gdLst>
                <a:gd name="T0" fmla="*/ 2147483647 w 17"/>
                <a:gd name="T1" fmla="*/ 2147483647 h 5"/>
                <a:gd name="T2" fmla="*/ 2147483647 w 17"/>
                <a:gd name="T3" fmla="*/ 2147483647 h 5"/>
                <a:gd name="T4" fmla="*/ 2147483647 w 17"/>
                <a:gd name="T5" fmla="*/ 2147483647 h 5"/>
                <a:gd name="T6" fmla="*/ 2147483647 w 17"/>
                <a:gd name="T7" fmla="*/ 2147483647 h 5"/>
                <a:gd name="T8" fmla="*/ 2147483647 w 17"/>
                <a:gd name="T9" fmla="*/ 2147483647 h 5"/>
                <a:gd name="T10" fmla="*/ 2147483647 w 17"/>
                <a:gd name="T11" fmla="*/ 0 h 5"/>
                <a:gd name="T12" fmla="*/ 2147483647 w 17"/>
                <a:gd name="T13" fmla="*/ 0 h 5"/>
                <a:gd name="T14" fmla="*/ 2147483647 w 17"/>
                <a:gd name="T15" fmla="*/ 2147483647 h 5"/>
                <a:gd name="T16" fmla="*/ 2147483647 w 17"/>
                <a:gd name="T17" fmla="*/ 2147483647 h 5"/>
                <a:gd name="T18" fmla="*/ 2147483647 w 17"/>
                <a:gd name="T19" fmla="*/ 2147483647 h 5"/>
                <a:gd name="T20" fmla="*/ 2147483647 w 17"/>
                <a:gd name="T21" fmla="*/ 2147483647 h 5"/>
                <a:gd name="T22" fmla="*/ 2147483647 w 17"/>
                <a:gd name="T23" fmla="*/ 2147483647 h 5"/>
                <a:gd name="T24" fmla="*/ 2147483647 w 17"/>
                <a:gd name="T25" fmla="*/ 2147483647 h 5"/>
                <a:gd name="T26" fmla="*/ 2147483647 w 17"/>
                <a:gd name="T27" fmla="*/ 2147483647 h 5"/>
                <a:gd name="T28" fmla="*/ 2147483647 w 17"/>
                <a:gd name="T29" fmla="*/ 2147483647 h 5"/>
                <a:gd name="T30" fmla="*/ 2147483647 w 17"/>
                <a:gd name="T31" fmla="*/ 2147483647 h 5"/>
                <a:gd name="T32" fmla="*/ 2147483647 w 17"/>
                <a:gd name="T33" fmla="*/ 2147483647 h 5"/>
                <a:gd name="T34" fmla="*/ 0 w 17"/>
                <a:gd name="T35" fmla="*/ 2147483647 h 5"/>
                <a:gd name="T36" fmla="*/ 2147483647 w 17"/>
                <a:gd name="T37" fmla="*/ 2147483647 h 5"/>
                <a:gd name="T38" fmla="*/ 2147483647 w 17"/>
                <a:gd name="T39" fmla="*/ 2147483647 h 5"/>
                <a:gd name="T40" fmla="*/ 2147483647 w 17"/>
                <a:gd name="T41" fmla="*/ 2147483647 h 5"/>
                <a:gd name="T42" fmla="*/ 2147483647 w 17"/>
                <a:gd name="T43" fmla="*/ 2147483647 h 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"/>
                <a:gd name="T67" fmla="*/ 0 h 5"/>
                <a:gd name="T68" fmla="*/ 17 w 17"/>
                <a:gd name="T69" fmla="*/ 5 h 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" h="5">
                  <a:moveTo>
                    <a:pt x="3" y="3"/>
                  </a:moveTo>
                  <a:lnTo>
                    <a:pt x="7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5"/>
                  </a:lnTo>
                  <a:lnTo>
                    <a:pt x="5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64" name="Freeform 1191"/>
            <p:cNvSpPr>
              <a:spLocks/>
            </p:cNvSpPr>
            <p:nvPr/>
          </p:nvSpPr>
          <p:spPr bwMode="auto">
            <a:xfrm>
              <a:off x="4942" y="1258"/>
              <a:ext cx="19" cy="6"/>
            </a:xfrm>
            <a:custGeom>
              <a:avLst/>
              <a:gdLst>
                <a:gd name="T0" fmla="*/ 2147483647 w 17"/>
                <a:gd name="T1" fmla="*/ 2147483647 h 5"/>
                <a:gd name="T2" fmla="*/ 2147483647 w 17"/>
                <a:gd name="T3" fmla="*/ 2147483647 h 5"/>
                <a:gd name="T4" fmla="*/ 2147483647 w 17"/>
                <a:gd name="T5" fmla="*/ 2147483647 h 5"/>
                <a:gd name="T6" fmla="*/ 2147483647 w 17"/>
                <a:gd name="T7" fmla="*/ 2147483647 h 5"/>
                <a:gd name="T8" fmla="*/ 2147483647 w 17"/>
                <a:gd name="T9" fmla="*/ 2147483647 h 5"/>
                <a:gd name="T10" fmla="*/ 2147483647 w 17"/>
                <a:gd name="T11" fmla="*/ 0 h 5"/>
                <a:gd name="T12" fmla="*/ 2147483647 w 17"/>
                <a:gd name="T13" fmla="*/ 0 h 5"/>
                <a:gd name="T14" fmla="*/ 2147483647 w 17"/>
                <a:gd name="T15" fmla="*/ 2147483647 h 5"/>
                <a:gd name="T16" fmla="*/ 2147483647 w 17"/>
                <a:gd name="T17" fmla="*/ 2147483647 h 5"/>
                <a:gd name="T18" fmla="*/ 2147483647 w 17"/>
                <a:gd name="T19" fmla="*/ 2147483647 h 5"/>
                <a:gd name="T20" fmla="*/ 2147483647 w 17"/>
                <a:gd name="T21" fmla="*/ 2147483647 h 5"/>
                <a:gd name="T22" fmla="*/ 2147483647 w 17"/>
                <a:gd name="T23" fmla="*/ 2147483647 h 5"/>
                <a:gd name="T24" fmla="*/ 2147483647 w 17"/>
                <a:gd name="T25" fmla="*/ 2147483647 h 5"/>
                <a:gd name="T26" fmla="*/ 2147483647 w 17"/>
                <a:gd name="T27" fmla="*/ 2147483647 h 5"/>
                <a:gd name="T28" fmla="*/ 2147483647 w 17"/>
                <a:gd name="T29" fmla="*/ 2147483647 h 5"/>
                <a:gd name="T30" fmla="*/ 2147483647 w 17"/>
                <a:gd name="T31" fmla="*/ 2147483647 h 5"/>
                <a:gd name="T32" fmla="*/ 2147483647 w 17"/>
                <a:gd name="T33" fmla="*/ 2147483647 h 5"/>
                <a:gd name="T34" fmla="*/ 0 w 17"/>
                <a:gd name="T35" fmla="*/ 2147483647 h 5"/>
                <a:gd name="T36" fmla="*/ 2147483647 w 17"/>
                <a:gd name="T37" fmla="*/ 2147483647 h 5"/>
                <a:gd name="T38" fmla="*/ 2147483647 w 17"/>
                <a:gd name="T39" fmla="*/ 2147483647 h 5"/>
                <a:gd name="T40" fmla="*/ 2147483647 w 17"/>
                <a:gd name="T41" fmla="*/ 2147483647 h 5"/>
                <a:gd name="T42" fmla="*/ 2147483647 w 17"/>
                <a:gd name="T43" fmla="*/ 2147483647 h 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"/>
                <a:gd name="T67" fmla="*/ 0 h 5"/>
                <a:gd name="T68" fmla="*/ 17 w 17"/>
                <a:gd name="T69" fmla="*/ 5 h 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" h="5">
                  <a:moveTo>
                    <a:pt x="3" y="3"/>
                  </a:moveTo>
                  <a:lnTo>
                    <a:pt x="7" y="3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5"/>
                  </a:lnTo>
                  <a:lnTo>
                    <a:pt x="5" y="3"/>
                  </a:lnTo>
                  <a:lnTo>
                    <a:pt x="3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65" name="Freeform 1192"/>
            <p:cNvSpPr>
              <a:spLocks/>
            </p:cNvSpPr>
            <p:nvPr/>
          </p:nvSpPr>
          <p:spPr bwMode="auto">
            <a:xfrm>
              <a:off x="4964" y="1248"/>
              <a:ext cx="26" cy="2"/>
            </a:xfrm>
            <a:custGeom>
              <a:avLst/>
              <a:gdLst>
                <a:gd name="T0" fmla="*/ 2147483647 w 22"/>
                <a:gd name="T1" fmla="*/ 0 h 2"/>
                <a:gd name="T2" fmla="*/ 2147483647 w 22"/>
                <a:gd name="T3" fmla="*/ 0 h 2"/>
                <a:gd name="T4" fmla="*/ 2147483647 w 22"/>
                <a:gd name="T5" fmla="*/ 0 h 2"/>
                <a:gd name="T6" fmla="*/ 2147483647 w 22"/>
                <a:gd name="T7" fmla="*/ 0 h 2"/>
                <a:gd name="T8" fmla="*/ 2147483647 w 22"/>
                <a:gd name="T9" fmla="*/ 0 h 2"/>
                <a:gd name="T10" fmla="*/ 2147483647 w 22"/>
                <a:gd name="T11" fmla="*/ 0 h 2"/>
                <a:gd name="T12" fmla="*/ 2147483647 w 22"/>
                <a:gd name="T13" fmla="*/ 2147482112 h 2"/>
                <a:gd name="T14" fmla="*/ 2147483647 w 22"/>
                <a:gd name="T15" fmla="*/ 2147482112 h 2"/>
                <a:gd name="T16" fmla="*/ 2147483647 w 22"/>
                <a:gd name="T17" fmla="*/ 2147482112 h 2"/>
                <a:gd name="T18" fmla="*/ 2147483647 w 22"/>
                <a:gd name="T19" fmla="*/ 0 h 2"/>
                <a:gd name="T20" fmla="*/ 2147483647 w 22"/>
                <a:gd name="T21" fmla="*/ 2147482112 h 2"/>
                <a:gd name="T22" fmla="*/ 2147483647 w 22"/>
                <a:gd name="T23" fmla="*/ 2147482112 h 2"/>
                <a:gd name="T24" fmla="*/ 2147483647 w 22"/>
                <a:gd name="T25" fmla="*/ 2147482112 h 2"/>
                <a:gd name="T26" fmla="*/ 2147483647 w 22"/>
                <a:gd name="T27" fmla="*/ 2147482112 h 2"/>
                <a:gd name="T28" fmla="*/ 2147483647 w 22"/>
                <a:gd name="T29" fmla="*/ 2147482112 h 2"/>
                <a:gd name="T30" fmla="*/ 2147483647 w 22"/>
                <a:gd name="T31" fmla="*/ 2147482112 h 2"/>
                <a:gd name="T32" fmla="*/ 2147483647 w 22"/>
                <a:gd name="T33" fmla="*/ 2147482112 h 2"/>
                <a:gd name="T34" fmla="*/ 0 w 22"/>
                <a:gd name="T35" fmla="*/ 2147482112 h 2"/>
                <a:gd name="T36" fmla="*/ 0 w 22"/>
                <a:gd name="T37" fmla="*/ 2147482112 h 2"/>
                <a:gd name="T38" fmla="*/ 2147483647 w 22"/>
                <a:gd name="T39" fmla="*/ 2147482112 h 2"/>
                <a:gd name="T40" fmla="*/ 2147483647 w 22"/>
                <a:gd name="T41" fmla="*/ 0 h 2"/>
                <a:gd name="T42" fmla="*/ 2147483647 w 22"/>
                <a:gd name="T43" fmla="*/ 0 h 2"/>
                <a:gd name="T44" fmla="*/ 2147483647 w 22"/>
                <a:gd name="T45" fmla="*/ 0 h 2"/>
                <a:gd name="T46" fmla="*/ 2147483647 w 22"/>
                <a:gd name="T47" fmla="*/ 0 h 2"/>
                <a:gd name="T48" fmla="*/ 2147483647 w 22"/>
                <a:gd name="T49" fmla="*/ 0 h 2"/>
                <a:gd name="T50" fmla="*/ 2147483647 w 22"/>
                <a:gd name="T51" fmla="*/ 0 h 2"/>
                <a:gd name="T52" fmla="*/ 2147483647 w 22"/>
                <a:gd name="T53" fmla="*/ 0 h 2"/>
                <a:gd name="T54" fmla="*/ 2147483647 w 22"/>
                <a:gd name="T55" fmla="*/ 0 h 2"/>
                <a:gd name="T56" fmla="*/ 2147483647 w 22"/>
                <a:gd name="T57" fmla="*/ 0 h 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"/>
                <a:gd name="T89" fmla="*/ 22 w 22"/>
                <a:gd name="T90" fmla="*/ 2 h 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">
                  <a:moveTo>
                    <a:pt x="10" y="0"/>
                  </a:move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66" name="Freeform 1193"/>
            <p:cNvSpPr>
              <a:spLocks/>
            </p:cNvSpPr>
            <p:nvPr/>
          </p:nvSpPr>
          <p:spPr bwMode="auto">
            <a:xfrm>
              <a:off x="4964" y="1248"/>
              <a:ext cx="26" cy="2"/>
            </a:xfrm>
            <a:custGeom>
              <a:avLst/>
              <a:gdLst>
                <a:gd name="T0" fmla="*/ 2147483647 w 22"/>
                <a:gd name="T1" fmla="*/ 0 h 2"/>
                <a:gd name="T2" fmla="*/ 2147483647 w 22"/>
                <a:gd name="T3" fmla="*/ 0 h 2"/>
                <a:gd name="T4" fmla="*/ 2147483647 w 22"/>
                <a:gd name="T5" fmla="*/ 0 h 2"/>
                <a:gd name="T6" fmla="*/ 2147483647 w 22"/>
                <a:gd name="T7" fmla="*/ 0 h 2"/>
                <a:gd name="T8" fmla="*/ 2147483647 w 22"/>
                <a:gd name="T9" fmla="*/ 0 h 2"/>
                <a:gd name="T10" fmla="*/ 2147483647 w 22"/>
                <a:gd name="T11" fmla="*/ 0 h 2"/>
                <a:gd name="T12" fmla="*/ 2147483647 w 22"/>
                <a:gd name="T13" fmla="*/ 2147482112 h 2"/>
                <a:gd name="T14" fmla="*/ 2147483647 w 22"/>
                <a:gd name="T15" fmla="*/ 2147482112 h 2"/>
                <a:gd name="T16" fmla="*/ 2147483647 w 22"/>
                <a:gd name="T17" fmla="*/ 2147482112 h 2"/>
                <a:gd name="T18" fmla="*/ 2147483647 w 22"/>
                <a:gd name="T19" fmla="*/ 0 h 2"/>
                <a:gd name="T20" fmla="*/ 2147483647 w 22"/>
                <a:gd name="T21" fmla="*/ 2147482112 h 2"/>
                <a:gd name="T22" fmla="*/ 2147483647 w 22"/>
                <a:gd name="T23" fmla="*/ 2147482112 h 2"/>
                <a:gd name="T24" fmla="*/ 2147483647 w 22"/>
                <a:gd name="T25" fmla="*/ 2147482112 h 2"/>
                <a:gd name="T26" fmla="*/ 2147483647 w 22"/>
                <a:gd name="T27" fmla="*/ 2147482112 h 2"/>
                <a:gd name="T28" fmla="*/ 2147483647 w 22"/>
                <a:gd name="T29" fmla="*/ 2147482112 h 2"/>
                <a:gd name="T30" fmla="*/ 2147483647 w 22"/>
                <a:gd name="T31" fmla="*/ 2147482112 h 2"/>
                <a:gd name="T32" fmla="*/ 2147483647 w 22"/>
                <a:gd name="T33" fmla="*/ 2147482112 h 2"/>
                <a:gd name="T34" fmla="*/ 0 w 22"/>
                <a:gd name="T35" fmla="*/ 2147482112 h 2"/>
                <a:gd name="T36" fmla="*/ 0 w 22"/>
                <a:gd name="T37" fmla="*/ 2147482112 h 2"/>
                <a:gd name="T38" fmla="*/ 2147483647 w 22"/>
                <a:gd name="T39" fmla="*/ 2147482112 h 2"/>
                <a:gd name="T40" fmla="*/ 2147483647 w 22"/>
                <a:gd name="T41" fmla="*/ 0 h 2"/>
                <a:gd name="T42" fmla="*/ 2147483647 w 22"/>
                <a:gd name="T43" fmla="*/ 0 h 2"/>
                <a:gd name="T44" fmla="*/ 2147483647 w 22"/>
                <a:gd name="T45" fmla="*/ 0 h 2"/>
                <a:gd name="T46" fmla="*/ 2147483647 w 22"/>
                <a:gd name="T47" fmla="*/ 0 h 2"/>
                <a:gd name="T48" fmla="*/ 2147483647 w 22"/>
                <a:gd name="T49" fmla="*/ 0 h 2"/>
                <a:gd name="T50" fmla="*/ 2147483647 w 22"/>
                <a:gd name="T51" fmla="*/ 0 h 2"/>
                <a:gd name="T52" fmla="*/ 2147483647 w 22"/>
                <a:gd name="T53" fmla="*/ 0 h 2"/>
                <a:gd name="T54" fmla="*/ 2147483647 w 22"/>
                <a:gd name="T55" fmla="*/ 0 h 2"/>
                <a:gd name="T56" fmla="*/ 2147483647 w 22"/>
                <a:gd name="T57" fmla="*/ 0 h 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"/>
                <a:gd name="T89" fmla="*/ 22 w 22"/>
                <a:gd name="T90" fmla="*/ 2 h 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">
                  <a:moveTo>
                    <a:pt x="10" y="0"/>
                  </a:move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1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67" name="Freeform 1194"/>
            <p:cNvSpPr>
              <a:spLocks/>
            </p:cNvSpPr>
            <p:nvPr/>
          </p:nvSpPr>
          <p:spPr bwMode="auto">
            <a:xfrm>
              <a:off x="5409" y="1284"/>
              <a:ext cx="25" cy="6"/>
            </a:xfrm>
            <a:custGeom>
              <a:avLst/>
              <a:gdLst>
                <a:gd name="T0" fmla="*/ 2147483647 w 21"/>
                <a:gd name="T1" fmla="*/ 0 h 5"/>
                <a:gd name="T2" fmla="*/ 2147483647 w 21"/>
                <a:gd name="T3" fmla="*/ 0 h 5"/>
                <a:gd name="T4" fmla="*/ 2147483647 w 21"/>
                <a:gd name="T5" fmla="*/ 0 h 5"/>
                <a:gd name="T6" fmla="*/ 2147483647 w 21"/>
                <a:gd name="T7" fmla="*/ 0 h 5"/>
                <a:gd name="T8" fmla="*/ 2147483647 w 21"/>
                <a:gd name="T9" fmla="*/ 2147483647 h 5"/>
                <a:gd name="T10" fmla="*/ 2147483647 w 21"/>
                <a:gd name="T11" fmla="*/ 2147483647 h 5"/>
                <a:gd name="T12" fmla="*/ 2147483647 w 21"/>
                <a:gd name="T13" fmla="*/ 2147483647 h 5"/>
                <a:gd name="T14" fmla="*/ 2147483647 w 21"/>
                <a:gd name="T15" fmla="*/ 2147483647 h 5"/>
                <a:gd name="T16" fmla="*/ 2147483647 w 21"/>
                <a:gd name="T17" fmla="*/ 2147483647 h 5"/>
                <a:gd name="T18" fmla="*/ 2147483647 w 21"/>
                <a:gd name="T19" fmla="*/ 2147483647 h 5"/>
                <a:gd name="T20" fmla="*/ 2147483647 w 21"/>
                <a:gd name="T21" fmla="*/ 2147483647 h 5"/>
                <a:gd name="T22" fmla="*/ 2147483647 w 21"/>
                <a:gd name="T23" fmla="*/ 2147483647 h 5"/>
                <a:gd name="T24" fmla="*/ 2147483647 w 21"/>
                <a:gd name="T25" fmla="*/ 2147483647 h 5"/>
                <a:gd name="T26" fmla="*/ 2147483647 w 21"/>
                <a:gd name="T27" fmla="*/ 2147483647 h 5"/>
                <a:gd name="T28" fmla="*/ 2147483647 w 21"/>
                <a:gd name="T29" fmla="*/ 2147483647 h 5"/>
                <a:gd name="T30" fmla="*/ 2147483647 w 21"/>
                <a:gd name="T31" fmla="*/ 2147483647 h 5"/>
                <a:gd name="T32" fmla="*/ 0 w 21"/>
                <a:gd name="T33" fmla="*/ 0 h 5"/>
                <a:gd name="T34" fmla="*/ 0 w 21"/>
                <a:gd name="T35" fmla="*/ 0 h 5"/>
                <a:gd name="T36" fmla="*/ 2147483647 w 21"/>
                <a:gd name="T37" fmla="*/ 0 h 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"/>
                <a:gd name="T58" fmla="*/ 0 h 5"/>
                <a:gd name="T59" fmla="*/ 21 w 21"/>
                <a:gd name="T60" fmla="*/ 5 h 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" h="5">
                  <a:moveTo>
                    <a:pt x="5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9" y="5"/>
                  </a:lnTo>
                  <a:lnTo>
                    <a:pt x="7" y="5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68" name="Freeform 1195"/>
            <p:cNvSpPr>
              <a:spLocks/>
            </p:cNvSpPr>
            <p:nvPr/>
          </p:nvSpPr>
          <p:spPr bwMode="auto">
            <a:xfrm>
              <a:off x="5409" y="1284"/>
              <a:ext cx="25" cy="6"/>
            </a:xfrm>
            <a:custGeom>
              <a:avLst/>
              <a:gdLst>
                <a:gd name="T0" fmla="*/ 2147483647 w 21"/>
                <a:gd name="T1" fmla="*/ 0 h 5"/>
                <a:gd name="T2" fmla="*/ 2147483647 w 21"/>
                <a:gd name="T3" fmla="*/ 0 h 5"/>
                <a:gd name="T4" fmla="*/ 2147483647 w 21"/>
                <a:gd name="T5" fmla="*/ 0 h 5"/>
                <a:gd name="T6" fmla="*/ 2147483647 w 21"/>
                <a:gd name="T7" fmla="*/ 0 h 5"/>
                <a:gd name="T8" fmla="*/ 2147483647 w 21"/>
                <a:gd name="T9" fmla="*/ 2147483647 h 5"/>
                <a:gd name="T10" fmla="*/ 2147483647 w 21"/>
                <a:gd name="T11" fmla="*/ 2147483647 h 5"/>
                <a:gd name="T12" fmla="*/ 2147483647 w 21"/>
                <a:gd name="T13" fmla="*/ 2147483647 h 5"/>
                <a:gd name="T14" fmla="*/ 2147483647 w 21"/>
                <a:gd name="T15" fmla="*/ 2147483647 h 5"/>
                <a:gd name="T16" fmla="*/ 2147483647 w 21"/>
                <a:gd name="T17" fmla="*/ 2147483647 h 5"/>
                <a:gd name="T18" fmla="*/ 2147483647 w 21"/>
                <a:gd name="T19" fmla="*/ 2147483647 h 5"/>
                <a:gd name="T20" fmla="*/ 2147483647 w 21"/>
                <a:gd name="T21" fmla="*/ 2147483647 h 5"/>
                <a:gd name="T22" fmla="*/ 2147483647 w 21"/>
                <a:gd name="T23" fmla="*/ 2147483647 h 5"/>
                <a:gd name="T24" fmla="*/ 2147483647 w 21"/>
                <a:gd name="T25" fmla="*/ 2147483647 h 5"/>
                <a:gd name="T26" fmla="*/ 2147483647 w 21"/>
                <a:gd name="T27" fmla="*/ 2147483647 h 5"/>
                <a:gd name="T28" fmla="*/ 2147483647 w 21"/>
                <a:gd name="T29" fmla="*/ 2147483647 h 5"/>
                <a:gd name="T30" fmla="*/ 2147483647 w 21"/>
                <a:gd name="T31" fmla="*/ 2147483647 h 5"/>
                <a:gd name="T32" fmla="*/ 0 w 21"/>
                <a:gd name="T33" fmla="*/ 0 h 5"/>
                <a:gd name="T34" fmla="*/ 0 w 21"/>
                <a:gd name="T35" fmla="*/ 0 h 5"/>
                <a:gd name="T36" fmla="*/ 2147483647 w 21"/>
                <a:gd name="T37" fmla="*/ 0 h 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"/>
                <a:gd name="T58" fmla="*/ 0 h 5"/>
                <a:gd name="T59" fmla="*/ 21 w 21"/>
                <a:gd name="T60" fmla="*/ 5 h 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" h="5">
                  <a:moveTo>
                    <a:pt x="5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9" y="5"/>
                  </a:lnTo>
                  <a:lnTo>
                    <a:pt x="7" y="5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69" name="Freeform 1196"/>
            <p:cNvSpPr>
              <a:spLocks/>
            </p:cNvSpPr>
            <p:nvPr/>
          </p:nvSpPr>
          <p:spPr bwMode="auto">
            <a:xfrm>
              <a:off x="3550" y="1292"/>
              <a:ext cx="32" cy="10"/>
            </a:xfrm>
            <a:custGeom>
              <a:avLst/>
              <a:gdLst>
                <a:gd name="T0" fmla="*/ 2147483647 w 28"/>
                <a:gd name="T1" fmla="*/ 0 h 10"/>
                <a:gd name="T2" fmla="*/ 2147483647 w 28"/>
                <a:gd name="T3" fmla="*/ 0 h 10"/>
                <a:gd name="T4" fmla="*/ 2147483647 w 28"/>
                <a:gd name="T5" fmla="*/ 0 h 10"/>
                <a:gd name="T6" fmla="*/ 2147483647 w 28"/>
                <a:gd name="T7" fmla="*/ 0 h 10"/>
                <a:gd name="T8" fmla="*/ 2147483647 w 28"/>
                <a:gd name="T9" fmla="*/ 0 h 10"/>
                <a:gd name="T10" fmla="*/ 2147483647 w 28"/>
                <a:gd name="T11" fmla="*/ 0 h 10"/>
                <a:gd name="T12" fmla="*/ 2147483647 w 28"/>
                <a:gd name="T13" fmla="*/ 2147482317 h 10"/>
                <a:gd name="T14" fmla="*/ 2147483647 w 28"/>
                <a:gd name="T15" fmla="*/ 2147482317 h 10"/>
                <a:gd name="T16" fmla="*/ 2147483647 w 28"/>
                <a:gd name="T17" fmla="*/ 2147482317 h 10"/>
                <a:gd name="T18" fmla="*/ 2147483647 w 28"/>
                <a:gd name="T19" fmla="*/ 2147482317 h 10"/>
                <a:gd name="T20" fmla="*/ 2147483647 w 28"/>
                <a:gd name="T21" fmla="*/ 2147482317 h 10"/>
                <a:gd name="T22" fmla="*/ 2147483647 w 28"/>
                <a:gd name="T23" fmla="*/ 2147482317 h 10"/>
                <a:gd name="T24" fmla="*/ 2147483647 w 28"/>
                <a:gd name="T25" fmla="*/ 2147482317 h 10"/>
                <a:gd name="T26" fmla="*/ 2147483647 w 28"/>
                <a:gd name="T27" fmla="*/ 2147482317 h 10"/>
                <a:gd name="T28" fmla="*/ 2147483647 w 28"/>
                <a:gd name="T29" fmla="*/ 2147482317 h 10"/>
                <a:gd name="T30" fmla="*/ 2147483647 w 28"/>
                <a:gd name="T31" fmla="*/ 2147482317 h 10"/>
                <a:gd name="T32" fmla="*/ 2147483647 w 28"/>
                <a:gd name="T33" fmla="*/ 2147482317 h 10"/>
                <a:gd name="T34" fmla="*/ 2147483647 w 28"/>
                <a:gd name="T35" fmla="*/ 2147482317 h 10"/>
                <a:gd name="T36" fmla="*/ 2147483647 w 28"/>
                <a:gd name="T37" fmla="*/ 2147482317 h 10"/>
                <a:gd name="T38" fmla="*/ 2147483647 w 28"/>
                <a:gd name="T39" fmla="*/ 2147482317 h 10"/>
                <a:gd name="T40" fmla="*/ 2147483647 w 28"/>
                <a:gd name="T41" fmla="*/ 2147482317 h 10"/>
                <a:gd name="T42" fmla="*/ 2147483647 w 28"/>
                <a:gd name="T43" fmla="*/ 2147482317 h 10"/>
                <a:gd name="T44" fmla="*/ 2147483647 w 28"/>
                <a:gd name="T45" fmla="*/ 2147482317 h 10"/>
                <a:gd name="T46" fmla="*/ 2147483647 w 28"/>
                <a:gd name="T47" fmla="*/ 2147482317 h 10"/>
                <a:gd name="T48" fmla="*/ 0 w 28"/>
                <a:gd name="T49" fmla="*/ 2147482317 h 10"/>
                <a:gd name="T50" fmla="*/ 0 w 28"/>
                <a:gd name="T51" fmla="*/ 2147482317 h 10"/>
                <a:gd name="T52" fmla="*/ 2147483647 w 28"/>
                <a:gd name="T53" fmla="*/ 2147482317 h 10"/>
                <a:gd name="T54" fmla="*/ 0 w 28"/>
                <a:gd name="T55" fmla="*/ 2147482317 h 10"/>
                <a:gd name="T56" fmla="*/ 0 w 28"/>
                <a:gd name="T57" fmla="*/ 2147482317 h 10"/>
                <a:gd name="T58" fmla="*/ 0 w 28"/>
                <a:gd name="T59" fmla="*/ 2147482317 h 10"/>
                <a:gd name="T60" fmla="*/ 0 w 28"/>
                <a:gd name="T61" fmla="*/ 2147482317 h 10"/>
                <a:gd name="T62" fmla="*/ 2147483647 w 28"/>
                <a:gd name="T63" fmla="*/ 2147482317 h 10"/>
                <a:gd name="T64" fmla="*/ 2147483647 w 28"/>
                <a:gd name="T65" fmla="*/ 0 h 10"/>
                <a:gd name="T66" fmla="*/ 2147483647 w 28"/>
                <a:gd name="T67" fmla="*/ 0 h 1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10"/>
                <a:gd name="T104" fmla="*/ 28 w 28"/>
                <a:gd name="T105" fmla="*/ 10 h 1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10">
                  <a:moveTo>
                    <a:pt x="7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6" y="2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70" name="Freeform 1197"/>
            <p:cNvSpPr>
              <a:spLocks/>
            </p:cNvSpPr>
            <p:nvPr/>
          </p:nvSpPr>
          <p:spPr bwMode="auto">
            <a:xfrm>
              <a:off x="3550" y="1292"/>
              <a:ext cx="32" cy="10"/>
            </a:xfrm>
            <a:custGeom>
              <a:avLst/>
              <a:gdLst>
                <a:gd name="T0" fmla="*/ 2147483647 w 28"/>
                <a:gd name="T1" fmla="*/ 0 h 10"/>
                <a:gd name="T2" fmla="*/ 2147483647 w 28"/>
                <a:gd name="T3" fmla="*/ 0 h 10"/>
                <a:gd name="T4" fmla="*/ 2147483647 w 28"/>
                <a:gd name="T5" fmla="*/ 0 h 10"/>
                <a:gd name="T6" fmla="*/ 2147483647 w 28"/>
                <a:gd name="T7" fmla="*/ 0 h 10"/>
                <a:gd name="T8" fmla="*/ 2147483647 w 28"/>
                <a:gd name="T9" fmla="*/ 0 h 10"/>
                <a:gd name="T10" fmla="*/ 2147483647 w 28"/>
                <a:gd name="T11" fmla="*/ 0 h 10"/>
                <a:gd name="T12" fmla="*/ 2147483647 w 28"/>
                <a:gd name="T13" fmla="*/ 2147482317 h 10"/>
                <a:gd name="T14" fmla="*/ 2147483647 w 28"/>
                <a:gd name="T15" fmla="*/ 2147482317 h 10"/>
                <a:gd name="T16" fmla="*/ 2147483647 w 28"/>
                <a:gd name="T17" fmla="*/ 2147482317 h 10"/>
                <a:gd name="T18" fmla="*/ 2147483647 w 28"/>
                <a:gd name="T19" fmla="*/ 2147482317 h 10"/>
                <a:gd name="T20" fmla="*/ 2147483647 w 28"/>
                <a:gd name="T21" fmla="*/ 2147482317 h 10"/>
                <a:gd name="T22" fmla="*/ 2147483647 w 28"/>
                <a:gd name="T23" fmla="*/ 2147482317 h 10"/>
                <a:gd name="T24" fmla="*/ 2147483647 w 28"/>
                <a:gd name="T25" fmla="*/ 2147482317 h 10"/>
                <a:gd name="T26" fmla="*/ 2147483647 w 28"/>
                <a:gd name="T27" fmla="*/ 2147482317 h 10"/>
                <a:gd name="T28" fmla="*/ 2147483647 w 28"/>
                <a:gd name="T29" fmla="*/ 2147482317 h 10"/>
                <a:gd name="T30" fmla="*/ 2147483647 w 28"/>
                <a:gd name="T31" fmla="*/ 2147482317 h 10"/>
                <a:gd name="T32" fmla="*/ 2147483647 w 28"/>
                <a:gd name="T33" fmla="*/ 2147482317 h 10"/>
                <a:gd name="T34" fmla="*/ 2147483647 w 28"/>
                <a:gd name="T35" fmla="*/ 2147482317 h 10"/>
                <a:gd name="T36" fmla="*/ 2147483647 w 28"/>
                <a:gd name="T37" fmla="*/ 2147482317 h 10"/>
                <a:gd name="T38" fmla="*/ 2147483647 w 28"/>
                <a:gd name="T39" fmla="*/ 2147482317 h 10"/>
                <a:gd name="T40" fmla="*/ 2147483647 w 28"/>
                <a:gd name="T41" fmla="*/ 2147482317 h 10"/>
                <a:gd name="T42" fmla="*/ 2147483647 w 28"/>
                <a:gd name="T43" fmla="*/ 2147482317 h 10"/>
                <a:gd name="T44" fmla="*/ 2147483647 w 28"/>
                <a:gd name="T45" fmla="*/ 2147482317 h 10"/>
                <a:gd name="T46" fmla="*/ 2147483647 w 28"/>
                <a:gd name="T47" fmla="*/ 2147482317 h 10"/>
                <a:gd name="T48" fmla="*/ 0 w 28"/>
                <a:gd name="T49" fmla="*/ 2147482317 h 10"/>
                <a:gd name="T50" fmla="*/ 0 w 28"/>
                <a:gd name="T51" fmla="*/ 2147482317 h 10"/>
                <a:gd name="T52" fmla="*/ 2147483647 w 28"/>
                <a:gd name="T53" fmla="*/ 2147482317 h 10"/>
                <a:gd name="T54" fmla="*/ 0 w 28"/>
                <a:gd name="T55" fmla="*/ 2147482317 h 10"/>
                <a:gd name="T56" fmla="*/ 0 w 28"/>
                <a:gd name="T57" fmla="*/ 2147482317 h 10"/>
                <a:gd name="T58" fmla="*/ 0 w 28"/>
                <a:gd name="T59" fmla="*/ 2147482317 h 10"/>
                <a:gd name="T60" fmla="*/ 0 w 28"/>
                <a:gd name="T61" fmla="*/ 2147482317 h 10"/>
                <a:gd name="T62" fmla="*/ 2147483647 w 28"/>
                <a:gd name="T63" fmla="*/ 2147482317 h 10"/>
                <a:gd name="T64" fmla="*/ 2147483647 w 28"/>
                <a:gd name="T65" fmla="*/ 0 h 10"/>
                <a:gd name="T66" fmla="*/ 2147483647 w 28"/>
                <a:gd name="T67" fmla="*/ 0 h 1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10"/>
                <a:gd name="T104" fmla="*/ 28 w 28"/>
                <a:gd name="T105" fmla="*/ 10 h 1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10">
                  <a:moveTo>
                    <a:pt x="7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6" y="2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71" name="Freeform 1198"/>
            <p:cNvSpPr>
              <a:spLocks/>
            </p:cNvSpPr>
            <p:nvPr/>
          </p:nvSpPr>
          <p:spPr bwMode="auto">
            <a:xfrm>
              <a:off x="3709" y="1277"/>
              <a:ext cx="32" cy="13"/>
            </a:xfrm>
            <a:custGeom>
              <a:avLst/>
              <a:gdLst>
                <a:gd name="T0" fmla="*/ 2147483647 w 28"/>
                <a:gd name="T1" fmla="*/ 2147483647 h 12"/>
                <a:gd name="T2" fmla="*/ 2147483647 w 28"/>
                <a:gd name="T3" fmla="*/ 2147483647 h 12"/>
                <a:gd name="T4" fmla="*/ 2147483647 w 28"/>
                <a:gd name="T5" fmla="*/ 2147483647 h 12"/>
                <a:gd name="T6" fmla="*/ 2147483647 w 28"/>
                <a:gd name="T7" fmla="*/ 2147483647 h 12"/>
                <a:gd name="T8" fmla="*/ 2147483647 w 28"/>
                <a:gd name="T9" fmla="*/ 2147483647 h 12"/>
                <a:gd name="T10" fmla="*/ 0 w 28"/>
                <a:gd name="T11" fmla="*/ 2147483647 h 12"/>
                <a:gd name="T12" fmla="*/ 2147483647 w 28"/>
                <a:gd name="T13" fmla="*/ 2147483647 h 12"/>
                <a:gd name="T14" fmla="*/ 2147483647 w 28"/>
                <a:gd name="T15" fmla="*/ 2147483647 h 12"/>
                <a:gd name="T16" fmla="*/ 2147483647 w 28"/>
                <a:gd name="T17" fmla="*/ 2147483647 h 12"/>
                <a:gd name="T18" fmla="*/ 2147483647 w 28"/>
                <a:gd name="T19" fmla="*/ 2147483647 h 12"/>
                <a:gd name="T20" fmla="*/ 2147483647 w 28"/>
                <a:gd name="T21" fmla="*/ 2147483647 h 12"/>
                <a:gd name="T22" fmla="*/ 2147483647 w 28"/>
                <a:gd name="T23" fmla="*/ 0 h 12"/>
                <a:gd name="T24" fmla="*/ 2147483647 w 28"/>
                <a:gd name="T25" fmla="*/ 0 h 12"/>
                <a:gd name="T26" fmla="*/ 2147483647 w 28"/>
                <a:gd name="T27" fmla="*/ 2147483647 h 12"/>
                <a:gd name="T28" fmla="*/ 2147483647 w 28"/>
                <a:gd name="T29" fmla="*/ 2147483647 h 12"/>
                <a:gd name="T30" fmla="*/ 2147483647 w 28"/>
                <a:gd name="T31" fmla="*/ 2147483647 h 12"/>
                <a:gd name="T32" fmla="*/ 2147483647 w 28"/>
                <a:gd name="T33" fmla="*/ 2147483647 h 12"/>
                <a:gd name="T34" fmla="*/ 2147483647 w 28"/>
                <a:gd name="T35" fmla="*/ 2147483647 h 12"/>
                <a:gd name="T36" fmla="*/ 2147483647 w 28"/>
                <a:gd name="T37" fmla="*/ 2147483647 h 12"/>
                <a:gd name="T38" fmla="*/ 2147483647 w 28"/>
                <a:gd name="T39" fmla="*/ 2147483647 h 12"/>
                <a:gd name="T40" fmla="*/ 2147483647 w 28"/>
                <a:gd name="T41" fmla="*/ 2147483647 h 12"/>
                <a:gd name="T42" fmla="*/ 2147483647 w 28"/>
                <a:gd name="T43" fmla="*/ 2147483647 h 12"/>
                <a:gd name="T44" fmla="*/ 2147483647 w 28"/>
                <a:gd name="T45" fmla="*/ 2147483647 h 12"/>
                <a:gd name="T46" fmla="*/ 2147483647 w 28"/>
                <a:gd name="T47" fmla="*/ 2147483647 h 12"/>
                <a:gd name="T48" fmla="*/ 2147483647 w 28"/>
                <a:gd name="T49" fmla="*/ 2147483647 h 12"/>
                <a:gd name="T50" fmla="*/ 2147483647 w 28"/>
                <a:gd name="T51" fmla="*/ 2147483647 h 12"/>
                <a:gd name="T52" fmla="*/ 2147483647 w 28"/>
                <a:gd name="T53" fmla="*/ 2147483647 h 12"/>
                <a:gd name="T54" fmla="*/ 2147483647 w 28"/>
                <a:gd name="T55" fmla="*/ 2147483647 h 12"/>
                <a:gd name="T56" fmla="*/ 2147483647 w 28"/>
                <a:gd name="T57" fmla="*/ 2147483647 h 12"/>
                <a:gd name="T58" fmla="*/ 2147483647 w 28"/>
                <a:gd name="T59" fmla="*/ 2147483647 h 12"/>
                <a:gd name="T60" fmla="*/ 2147483647 w 28"/>
                <a:gd name="T61" fmla="*/ 2147483647 h 12"/>
                <a:gd name="T62" fmla="*/ 2147483647 w 28"/>
                <a:gd name="T63" fmla="*/ 2147483647 h 12"/>
                <a:gd name="T64" fmla="*/ 2147483647 w 28"/>
                <a:gd name="T65" fmla="*/ 2147483647 h 12"/>
                <a:gd name="T66" fmla="*/ 2147483647 w 28"/>
                <a:gd name="T67" fmla="*/ 2147483647 h 12"/>
                <a:gd name="T68" fmla="*/ 2147483647 w 28"/>
                <a:gd name="T69" fmla="*/ 2147483647 h 1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8"/>
                <a:gd name="T106" fmla="*/ 0 h 12"/>
                <a:gd name="T107" fmla="*/ 28 w 28"/>
                <a:gd name="T108" fmla="*/ 12 h 1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8" h="12">
                  <a:moveTo>
                    <a:pt x="4" y="7"/>
                  </a:moveTo>
                  <a:lnTo>
                    <a:pt x="4" y="7"/>
                  </a:lnTo>
                  <a:lnTo>
                    <a:pt x="2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21" y="5"/>
                  </a:lnTo>
                  <a:lnTo>
                    <a:pt x="28" y="9"/>
                  </a:lnTo>
                  <a:lnTo>
                    <a:pt x="26" y="12"/>
                  </a:lnTo>
                  <a:lnTo>
                    <a:pt x="23" y="9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16" y="9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7" y="7"/>
                  </a:lnTo>
                  <a:lnTo>
                    <a:pt x="9" y="9"/>
                  </a:lnTo>
                  <a:lnTo>
                    <a:pt x="7" y="9"/>
                  </a:lnTo>
                  <a:lnTo>
                    <a:pt x="4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72" name="Freeform 1199"/>
            <p:cNvSpPr>
              <a:spLocks/>
            </p:cNvSpPr>
            <p:nvPr/>
          </p:nvSpPr>
          <p:spPr bwMode="auto">
            <a:xfrm>
              <a:off x="3709" y="1277"/>
              <a:ext cx="32" cy="13"/>
            </a:xfrm>
            <a:custGeom>
              <a:avLst/>
              <a:gdLst>
                <a:gd name="T0" fmla="*/ 2147483647 w 28"/>
                <a:gd name="T1" fmla="*/ 2147483647 h 12"/>
                <a:gd name="T2" fmla="*/ 2147483647 w 28"/>
                <a:gd name="T3" fmla="*/ 2147483647 h 12"/>
                <a:gd name="T4" fmla="*/ 2147483647 w 28"/>
                <a:gd name="T5" fmla="*/ 2147483647 h 12"/>
                <a:gd name="T6" fmla="*/ 2147483647 w 28"/>
                <a:gd name="T7" fmla="*/ 2147483647 h 12"/>
                <a:gd name="T8" fmla="*/ 2147483647 w 28"/>
                <a:gd name="T9" fmla="*/ 2147483647 h 12"/>
                <a:gd name="T10" fmla="*/ 0 w 28"/>
                <a:gd name="T11" fmla="*/ 2147483647 h 12"/>
                <a:gd name="T12" fmla="*/ 2147483647 w 28"/>
                <a:gd name="T13" fmla="*/ 2147483647 h 12"/>
                <a:gd name="T14" fmla="*/ 2147483647 w 28"/>
                <a:gd name="T15" fmla="*/ 2147483647 h 12"/>
                <a:gd name="T16" fmla="*/ 2147483647 w 28"/>
                <a:gd name="T17" fmla="*/ 2147483647 h 12"/>
                <a:gd name="T18" fmla="*/ 2147483647 w 28"/>
                <a:gd name="T19" fmla="*/ 2147483647 h 12"/>
                <a:gd name="T20" fmla="*/ 2147483647 w 28"/>
                <a:gd name="T21" fmla="*/ 2147483647 h 12"/>
                <a:gd name="T22" fmla="*/ 2147483647 w 28"/>
                <a:gd name="T23" fmla="*/ 0 h 12"/>
                <a:gd name="T24" fmla="*/ 2147483647 w 28"/>
                <a:gd name="T25" fmla="*/ 0 h 12"/>
                <a:gd name="T26" fmla="*/ 2147483647 w 28"/>
                <a:gd name="T27" fmla="*/ 2147483647 h 12"/>
                <a:gd name="T28" fmla="*/ 2147483647 w 28"/>
                <a:gd name="T29" fmla="*/ 2147483647 h 12"/>
                <a:gd name="T30" fmla="*/ 2147483647 w 28"/>
                <a:gd name="T31" fmla="*/ 2147483647 h 12"/>
                <a:gd name="T32" fmla="*/ 2147483647 w 28"/>
                <a:gd name="T33" fmla="*/ 2147483647 h 12"/>
                <a:gd name="T34" fmla="*/ 2147483647 w 28"/>
                <a:gd name="T35" fmla="*/ 2147483647 h 12"/>
                <a:gd name="T36" fmla="*/ 2147483647 w 28"/>
                <a:gd name="T37" fmla="*/ 2147483647 h 12"/>
                <a:gd name="T38" fmla="*/ 2147483647 w 28"/>
                <a:gd name="T39" fmla="*/ 2147483647 h 12"/>
                <a:gd name="T40" fmla="*/ 2147483647 w 28"/>
                <a:gd name="T41" fmla="*/ 2147483647 h 12"/>
                <a:gd name="T42" fmla="*/ 2147483647 w 28"/>
                <a:gd name="T43" fmla="*/ 2147483647 h 12"/>
                <a:gd name="T44" fmla="*/ 2147483647 w 28"/>
                <a:gd name="T45" fmla="*/ 2147483647 h 12"/>
                <a:gd name="T46" fmla="*/ 2147483647 w 28"/>
                <a:gd name="T47" fmla="*/ 2147483647 h 12"/>
                <a:gd name="T48" fmla="*/ 2147483647 w 28"/>
                <a:gd name="T49" fmla="*/ 2147483647 h 12"/>
                <a:gd name="T50" fmla="*/ 2147483647 w 28"/>
                <a:gd name="T51" fmla="*/ 2147483647 h 12"/>
                <a:gd name="T52" fmla="*/ 2147483647 w 28"/>
                <a:gd name="T53" fmla="*/ 2147483647 h 12"/>
                <a:gd name="T54" fmla="*/ 2147483647 w 28"/>
                <a:gd name="T55" fmla="*/ 2147483647 h 12"/>
                <a:gd name="T56" fmla="*/ 2147483647 w 28"/>
                <a:gd name="T57" fmla="*/ 2147483647 h 12"/>
                <a:gd name="T58" fmla="*/ 2147483647 w 28"/>
                <a:gd name="T59" fmla="*/ 2147483647 h 12"/>
                <a:gd name="T60" fmla="*/ 2147483647 w 28"/>
                <a:gd name="T61" fmla="*/ 2147483647 h 12"/>
                <a:gd name="T62" fmla="*/ 2147483647 w 28"/>
                <a:gd name="T63" fmla="*/ 2147483647 h 12"/>
                <a:gd name="T64" fmla="*/ 2147483647 w 28"/>
                <a:gd name="T65" fmla="*/ 2147483647 h 12"/>
                <a:gd name="T66" fmla="*/ 2147483647 w 28"/>
                <a:gd name="T67" fmla="*/ 2147483647 h 12"/>
                <a:gd name="T68" fmla="*/ 2147483647 w 28"/>
                <a:gd name="T69" fmla="*/ 2147483647 h 1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8"/>
                <a:gd name="T106" fmla="*/ 0 h 12"/>
                <a:gd name="T107" fmla="*/ 28 w 28"/>
                <a:gd name="T108" fmla="*/ 12 h 1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8" h="12">
                  <a:moveTo>
                    <a:pt x="4" y="7"/>
                  </a:moveTo>
                  <a:lnTo>
                    <a:pt x="4" y="7"/>
                  </a:lnTo>
                  <a:lnTo>
                    <a:pt x="2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21" y="5"/>
                  </a:lnTo>
                  <a:lnTo>
                    <a:pt x="28" y="9"/>
                  </a:lnTo>
                  <a:lnTo>
                    <a:pt x="26" y="12"/>
                  </a:lnTo>
                  <a:lnTo>
                    <a:pt x="23" y="9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16" y="9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7" y="7"/>
                  </a:lnTo>
                  <a:lnTo>
                    <a:pt x="9" y="9"/>
                  </a:lnTo>
                  <a:lnTo>
                    <a:pt x="7" y="9"/>
                  </a:lnTo>
                  <a:lnTo>
                    <a:pt x="4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73" name="Freeform 1200"/>
            <p:cNvSpPr>
              <a:spLocks/>
            </p:cNvSpPr>
            <p:nvPr/>
          </p:nvSpPr>
          <p:spPr bwMode="auto">
            <a:xfrm>
              <a:off x="3890" y="1232"/>
              <a:ext cx="22" cy="8"/>
            </a:xfrm>
            <a:custGeom>
              <a:avLst/>
              <a:gdLst>
                <a:gd name="T0" fmla="*/ 2147483647 w 19"/>
                <a:gd name="T1" fmla="*/ 2147483647 h 7"/>
                <a:gd name="T2" fmla="*/ 0 w 19"/>
                <a:gd name="T3" fmla="*/ 2147483647 h 7"/>
                <a:gd name="T4" fmla="*/ 2147483647 w 19"/>
                <a:gd name="T5" fmla="*/ 2147483647 h 7"/>
                <a:gd name="T6" fmla="*/ 2147483647 w 19"/>
                <a:gd name="T7" fmla="*/ 2147483647 h 7"/>
                <a:gd name="T8" fmla="*/ 2147483647 w 19"/>
                <a:gd name="T9" fmla="*/ 2147483647 h 7"/>
                <a:gd name="T10" fmla="*/ 2147483647 w 19"/>
                <a:gd name="T11" fmla="*/ 0 h 7"/>
                <a:gd name="T12" fmla="*/ 2147483647 w 19"/>
                <a:gd name="T13" fmla="*/ 0 h 7"/>
                <a:gd name="T14" fmla="*/ 2147483647 w 19"/>
                <a:gd name="T15" fmla="*/ 0 h 7"/>
                <a:gd name="T16" fmla="*/ 2147483647 w 19"/>
                <a:gd name="T17" fmla="*/ 2147483647 h 7"/>
                <a:gd name="T18" fmla="*/ 2147483647 w 19"/>
                <a:gd name="T19" fmla="*/ 2147483647 h 7"/>
                <a:gd name="T20" fmla="*/ 2147483647 w 19"/>
                <a:gd name="T21" fmla="*/ 2147483647 h 7"/>
                <a:gd name="T22" fmla="*/ 2147483647 w 19"/>
                <a:gd name="T23" fmla="*/ 2147483647 h 7"/>
                <a:gd name="T24" fmla="*/ 2147483647 w 19"/>
                <a:gd name="T25" fmla="*/ 2147483647 h 7"/>
                <a:gd name="T26" fmla="*/ 2147483647 w 19"/>
                <a:gd name="T27" fmla="*/ 2147483647 h 7"/>
                <a:gd name="T28" fmla="*/ 2147483647 w 19"/>
                <a:gd name="T29" fmla="*/ 2147483647 h 7"/>
                <a:gd name="T30" fmla="*/ 2147483647 w 19"/>
                <a:gd name="T31" fmla="*/ 2147483647 h 7"/>
                <a:gd name="T32" fmla="*/ 2147483647 w 19"/>
                <a:gd name="T33" fmla="*/ 2147483647 h 7"/>
                <a:gd name="T34" fmla="*/ 2147483647 w 19"/>
                <a:gd name="T35" fmla="*/ 2147483647 h 7"/>
                <a:gd name="T36" fmla="*/ 2147483647 w 19"/>
                <a:gd name="T37" fmla="*/ 2147483647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"/>
                <a:gd name="T58" fmla="*/ 0 h 7"/>
                <a:gd name="T59" fmla="*/ 19 w 19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" h="7">
                  <a:moveTo>
                    <a:pt x="2" y="7"/>
                  </a:moveTo>
                  <a:lnTo>
                    <a:pt x="0" y="7"/>
                  </a:lnTo>
                  <a:lnTo>
                    <a:pt x="2" y="5"/>
                  </a:lnTo>
                  <a:lnTo>
                    <a:pt x="2" y="2"/>
                  </a:lnTo>
                  <a:lnTo>
                    <a:pt x="4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1" y="2"/>
                  </a:lnTo>
                  <a:lnTo>
                    <a:pt x="19" y="2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9" y="5"/>
                  </a:lnTo>
                  <a:lnTo>
                    <a:pt x="4" y="7"/>
                  </a:lnTo>
                  <a:lnTo>
                    <a:pt x="4" y="5"/>
                  </a:lnTo>
                  <a:lnTo>
                    <a:pt x="2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74" name="Freeform 1201"/>
            <p:cNvSpPr>
              <a:spLocks/>
            </p:cNvSpPr>
            <p:nvPr/>
          </p:nvSpPr>
          <p:spPr bwMode="auto">
            <a:xfrm>
              <a:off x="3890" y="1232"/>
              <a:ext cx="22" cy="8"/>
            </a:xfrm>
            <a:custGeom>
              <a:avLst/>
              <a:gdLst>
                <a:gd name="T0" fmla="*/ 2147483647 w 19"/>
                <a:gd name="T1" fmla="*/ 2147483647 h 7"/>
                <a:gd name="T2" fmla="*/ 0 w 19"/>
                <a:gd name="T3" fmla="*/ 2147483647 h 7"/>
                <a:gd name="T4" fmla="*/ 2147483647 w 19"/>
                <a:gd name="T5" fmla="*/ 2147483647 h 7"/>
                <a:gd name="T6" fmla="*/ 2147483647 w 19"/>
                <a:gd name="T7" fmla="*/ 2147483647 h 7"/>
                <a:gd name="T8" fmla="*/ 2147483647 w 19"/>
                <a:gd name="T9" fmla="*/ 2147483647 h 7"/>
                <a:gd name="T10" fmla="*/ 2147483647 w 19"/>
                <a:gd name="T11" fmla="*/ 0 h 7"/>
                <a:gd name="T12" fmla="*/ 2147483647 w 19"/>
                <a:gd name="T13" fmla="*/ 0 h 7"/>
                <a:gd name="T14" fmla="*/ 2147483647 w 19"/>
                <a:gd name="T15" fmla="*/ 0 h 7"/>
                <a:gd name="T16" fmla="*/ 2147483647 w 19"/>
                <a:gd name="T17" fmla="*/ 2147483647 h 7"/>
                <a:gd name="T18" fmla="*/ 2147483647 w 19"/>
                <a:gd name="T19" fmla="*/ 2147483647 h 7"/>
                <a:gd name="T20" fmla="*/ 2147483647 w 19"/>
                <a:gd name="T21" fmla="*/ 2147483647 h 7"/>
                <a:gd name="T22" fmla="*/ 2147483647 w 19"/>
                <a:gd name="T23" fmla="*/ 2147483647 h 7"/>
                <a:gd name="T24" fmla="*/ 2147483647 w 19"/>
                <a:gd name="T25" fmla="*/ 2147483647 h 7"/>
                <a:gd name="T26" fmla="*/ 2147483647 w 19"/>
                <a:gd name="T27" fmla="*/ 2147483647 h 7"/>
                <a:gd name="T28" fmla="*/ 2147483647 w 19"/>
                <a:gd name="T29" fmla="*/ 2147483647 h 7"/>
                <a:gd name="T30" fmla="*/ 2147483647 w 19"/>
                <a:gd name="T31" fmla="*/ 2147483647 h 7"/>
                <a:gd name="T32" fmla="*/ 2147483647 w 19"/>
                <a:gd name="T33" fmla="*/ 2147483647 h 7"/>
                <a:gd name="T34" fmla="*/ 2147483647 w 19"/>
                <a:gd name="T35" fmla="*/ 2147483647 h 7"/>
                <a:gd name="T36" fmla="*/ 2147483647 w 19"/>
                <a:gd name="T37" fmla="*/ 2147483647 h 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"/>
                <a:gd name="T58" fmla="*/ 0 h 7"/>
                <a:gd name="T59" fmla="*/ 19 w 19"/>
                <a:gd name="T60" fmla="*/ 7 h 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" h="7">
                  <a:moveTo>
                    <a:pt x="2" y="7"/>
                  </a:moveTo>
                  <a:lnTo>
                    <a:pt x="0" y="7"/>
                  </a:lnTo>
                  <a:lnTo>
                    <a:pt x="2" y="5"/>
                  </a:lnTo>
                  <a:lnTo>
                    <a:pt x="2" y="2"/>
                  </a:lnTo>
                  <a:lnTo>
                    <a:pt x="4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1" y="2"/>
                  </a:lnTo>
                  <a:lnTo>
                    <a:pt x="19" y="2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9" y="5"/>
                  </a:lnTo>
                  <a:lnTo>
                    <a:pt x="4" y="7"/>
                  </a:lnTo>
                  <a:lnTo>
                    <a:pt x="4" y="5"/>
                  </a:lnTo>
                  <a:lnTo>
                    <a:pt x="2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75" name="Freeform 1202"/>
            <p:cNvSpPr>
              <a:spLocks/>
            </p:cNvSpPr>
            <p:nvPr/>
          </p:nvSpPr>
          <p:spPr bwMode="auto">
            <a:xfrm>
              <a:off x="3953" y="1237"/>
              <a:ext cx="11" cy="5"/>
            </a:xfrm>
            <a:custGeom>
              <a:avLst/>
              <a:gdLst>
                <a:gd name="T0" fmla="*/ 0 w 9"/>
                <a:gd name="T1" fmla="*/ 2147483647 h 4"/>
                <a:gd name="T2" fmla="*/ 0 w 9"/>
                <a:gd name="T3" fmla="*/ 0 h 4"/>
                <a:gd name="T4" fmla="*/ 2147483647 w 9"/>
                <a:gd name="T5" fmla="*/ 0 h 4"/>
                <a:gd name="T6" fmla="*/ 2147483647 w 9"/>
                <a:gd name="T7" fmla="*/ 2147483647 h 4"/>
                <a:gd name="T8" fmla="*/ 2147483647 w 9"/>
                <a:gd name="T9" fmla="*/ 2147483647 h 4"/>
                <a:gd name="T10" fmla="*/ 2147483647 w 9"/>
                <a:gd name="T11" fmla="*/ 2147483647 h 4"/>
                <a:gd name="T12" fmla="*/ 2147483647 w 9"/>
                <a:gd name="T13" fmla="*/ 2147483647 h 4"/>
                <a:gd name="T14" fmla="*/ 2147483647 w 9"/>
                <a:gd name="T15" fmla="*/ 2147483647 h 4"/>
                <a:gd name="T16" fmla="*/ 0 w 9"/>
                <a:gd name="T17" fmla="*/ 2147483647 h 4"/>
                <a:gd name="T18" fmla="*/ 0 w 9"/>
                <a:gd name="T19" fmla="*/ 2147483647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4"/>
                <a:gd name="T32" fmla="*/ 9 w 9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4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9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76" name="Freeform 1203"/>
            <p:cNvSpPr>
              <a:spLocks/>
            </p:cNvSpPr>
            <p:nvPr/>
          </p:nvSpPr>
          <p:spPr bwMode="auto">
            <a:xfrm>
              <a:off x="3953" y="1237"/>
              <a:ext cx="11" cy="5"/>
            </a:xfrm>
            <a:custGeom>
              <a:avLst/>
              <a:gdLst>
                <a:gd name="T0" fmla="*/ 0 w 9"/>
                <a:gd name="T1" fmla="*/ 2147483647 h 4"/>
                <a:gd name="T2" fmla="*/ 0 w 9"/>
                <a:gd name="T3" fmla="*/ 0 h 4"/>
                <a:gd name="T4" fmla="*/ 2147483647 w 9"/>
                <a:gd name="T5" fmla="*/ 0 h 4"/>
                <a:gd name="T6" fmla="*/ 2147483647 w 9"/>
                <a:gd name="T7" fmla="*/ 2147483647 h 4"/>
                <a:gd name="T8" fmla="*/ 2147483647 w 9"/>
                <a:gd name="T9" fmla="*/ 2147483647 h 4"/>
                <a:gd name="T10" fmla="*/ 2147483647 w 9"/>
                <a:gd name="T11" fmla="*/ 2147483647 h 4"/>
                <a:gd name="T12" fmla="*/ 2147483647 w 9"/>
                <a:gd name="T13" fmla="*/ 2147483647 h 4"/>
                <a:gd name="T14" fmla="*/ 2147483647 w 9"/>
                <a:gd name="T15" fmla="*/ 2147483647 h 4"/>
                <a:gd name="T16" fmla="*/ 0 w 9"/>
                <a:gd name="T17" fmla="*/ 2147483647 h 4"/>
                <a:gd name="T18" fmla="*/ 0 w 9"/>
                <a:gd name="T19" fmla="*/ 2147483647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4"/>
                <a:gd name="T32" fmla="*/ 9 w 9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4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9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77" name="Freeform 1204"/>
            <p:cNvSpPr>
              <a:spLocks/>
            </p:cNvSpPr>
            <p:nvPr/>
          </p:nvSpPr>
          <p:spPr bwMode="auto">
            <a:xfrm>
              <a:off x="4024" y="1237"/>
              <a:ext cx="12" cy="9"/>
            </a:xfrm>
            <a:custGeom>
              <a:avLst/>
              <a:gdLst>
                <a:gd name="T0" fmla="*/ 2147483647 w 10"/>
                <a:gd name="T1" fmla="*/ 2147483647 h 7"/>
                <a:gd name="T2" fmla="*/ 2147483647 w 10"/>
                <a:gd name="T3" fmla="*/ 2147483647 h 7"/>
                <a:gd name="T4" fmla="*/ 2147483647 w 10"/>
                <a:gd name="T5" fmla="*/ 2147483647 h 7"/>
                <a:gd name="T6" fmla="*/ 2147483647 w 10"/>
                <a:gd name="T7" fmla="*/ 2147483647 h 7"/>
                <a:gd name="T8" fmla="*/ 2147483647 w 10"/>
                <a:gd name="T9" fmla="*/ 2147483647 h 7"/>
                <a:gd name="T10" fmla="*/ 2147483647 w 10"/>
                <a:gd name="T11" fmla="*/ 2147483647 h 7"/>
                <a:gd name="T12" fmla="*/ 2147483647 w 10"/>
                <a:gd name="T13" fmla="*/ 2147483647 h 7"/>
                <a:gd name="T14" fmla="*/ 2147483647 w 10"/>
                <a:gd name="T15" fmla="*/ 2147483647 h 7"/>
                <a:gd name="T16" fmla="*/ 0 w 10"/>
                <a:gd name="T17" fmla="*/ 2147483647 h 7"/>
                <a:gd name="T18" fmla="*/ 0 w 10"/>
                <a:gd name="T19" fmla="*/ 2147483647 h 7"/>
                <a:gd name="T20" fmla="*/ 0 w 10"/>
                <a:gd name="T21" fmla="*/ 2147483647 h 7"/>
                <a:gd name="T22" fmla="*/ 2147483647 w 10"/>
                <a:gd name="T23" fmla="*/ 0 h 7"/>
                <a:gd name="T24" fmla="*/ 2147483647 w 10"/>
                <a:gd name="T25" fmla="*/ 2147483647 h 7"/>
                <a:gd name="T26" fmla="*/ 2147483647 w 10"/>
                <a:gd name="T27" fmla="*/ 2147483647 h 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"/>
                <a:gd name="T43" fmla="*/ 0 h 7"/>
                <a:gd name="T44" fmla="*/ 10 w 10"/>
                <a:gd name="T45" fmla="*/ 7 h 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" h="7">
                  <a:moveTo>
                    <a:pt x="7" y="2"/>
                  </a:moveTo>
                  <a:lnTo>
                    <a:pt x="7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7" y="4"/>
                  </a:lnTo>
                  <a:lnTo>
                    <a:pt x="5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78" name="Freeform 1205"/>
            <p:cNvSpPr>
              <a:spLocks/>
            </p:cNvSpPr>
            <p:nvPr/>
          </p:nvSpPr>
          <p:spPr bwMode="auto">
            <a:xfrm>
              <a:off x="4024" y="1237"/>
              <a:ext cx="12" cy="9"/>
            </a:xfrm>
            <a:custGeom>
              <a:avLst/>
              <a:gdLst>
                <a:gd name="T0" fmla="*/ 2147483647 w 10"/>
                <a:gd name="T1" fmla="*/ 2147483647 h 7"/>
                <a:gd name="T2" fmla="*/ 2147483647 w 10"/>
                <a:gd name="T3" fmla="*/ 2147483647 h 7"/>
                <a:gd name="T4" fmla="*/ 2147483647 w 10"/>
                <a:gd name="T5" fmla="*/ 2147483647 h 7"/>
                <a:gd name="T6" fmla="*/ 2147483647 w 10"/>
                <a:gd name="T7" fmla="*/ 2147483647 h 7"/>
                <a:gd name="T8" fmla="*/ 2147483647 w 10"/>
                <a:gd name="T9" fmla="*/ 2147483647 h 7"/>
                <a:gd name="T10" fmla="*/ 2147483647 w 10"/>
                <a:gd name="T11" fmla="*/ 2147483647 h 7"/>
                <a:gd name="T12" fmla="*/ 2147483647 w 10"/>
                <a:gd name="T13" fmla="*/ 2147483647 h 7"/>
                <a:gd name="T14" fmla="*/ 2147483647 w 10"/>
                <a:gd name="T15" fmla="*/ 2147483647 h 7"/>
                <a:gd name="T16" fmla="*/ 0 w 10"/>
                <a:gd name="T17" fmla="*/ 2147483647 h 7"/>
                <a:gd name="T18" fmla="*/ 0 w 10"/>
                <a:gd name="T19" fmla="*/ 2147483647 h 7"/>
                <a:gd name="T20" fmla="*/ 0 w 10"/>
                <a:gd name="T21" fmla="*/ 2147483647 h 7"/>
                <a:gd name="T22" fmla="*/ 2147483647 w 10"/>
                <a:gd name="T23" fmla="*/ 0 h 7"/>
                <a:gd name="T24" fmla="*/ 2147483647 w 10"/>
                <a:gd name="T25" fmla="*/ 2147483647 h 7"/>
                <a:gd name="T26" fmla="*/ 2147483647 w 10"/>
                <a:gd name="T27" fmla="*/ 2147483647 h 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"/>
                <a:gd name="T43" fmla="*/ 0 h 7"/>
                <a:gd name="T44" fmla="*/ 10 w 10"/>
                <a:gd name="T45" fmla="*/ 7 h 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" h="7">
                  <a:moveTo>
                    <a:pt x="7" y="2"/>
                  </a:moveTo>
                  <a:lnTo>
                    <a:pt x="7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7" y="4"/>
                  </a:lnTo>
                  <a:lnTo>
                    <a:pt x="5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" y="0"/>
                  </a:lnTo>
                  <a:lnTo>
                    <a:pt x="7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79" name="Freeform 1206"/>
            <p:cNvSpPr>
              <a:spLocks/>
            </p:cNvSpPr>
            <p:nvPr/>
          </p:nvSpPr>
          <p:spPr bwMode="auto">
            <a:xfrm>
              <a:off x="3997" y="1246"/>
              <a:ext cx="20" cy="3"/>
            </a:xfrm>
            <a:custGeom>
              <a:avLst/>
              <a:gdLst>
                <a:gd name="T0" fmla="*/ 2147483647 w 16"/>
                <a:gd name="T1" fmla="*/ 1610611584 h 4"/>
                <a:gd name="T2" fmla="*/ 2147483647 w 16"/>
                <a:gd name="T3" fmla="*/ 1610611584 h 4"/>
                <a:gd name="T4" fmla="*/ 2147483647 w 16"/>
                <a:gd name="T5" fmla="*/ 0 h 4"/>
                <a:gd name="T6" fmla="*/ 2147483647 w 16"/>
                <a:gd name="T7" fmla="*/ 0 h 4"/>
                <a:gd name="T8" fmla="*/ 2147483647 w 16"/>
                <a:gd name="T9" fmla="*/ 1610611584 h 4"/>
                <a:gd name="T10" fmla="*/ 2147483647 w 16"/>
                <a:gd name="T11" fmla="*/ 1610611584 h 4"/>
                <a:gd name="T12" fmla="*/ 2147483647 w 16"/>
                <a:gd name="T13" fmla="*/ 1610611584 h 4"/>
                <a:gd name="T14" fmla="*/ 2147483647 w 16"/>
                <a:gd name="T15" fmla="*/ 1610611584 h 4"/>
                <a:gd name="T16" fmla="*/ 0 w 16"/>
                <a:gd name="T17" fmla="*/ 1610611584 h 4"/>
                <a:gd name="T18" fmla="*/ 0 w 16"/>
                <a:gd name="T19" fmla="*/ 1610611584 h 4"/>
                <a:gd name="T20" fmla="*/ 0 w 16"/>
                <a:gd name="T21" fmla="*/ 1610611584 h 4"/>
                <a:gd name="T22" fmla="*/ 2147483647 w 16"/>
                <a:gd name="T23" fmla="*/ 1610611584 h 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"/>
                <a:gd name="T37" fmla="*/ 0 h 4"/>
                <a:gd name="T38" fmla="*/ 16 w 16"/>
                <a:gd name="T39" fmla="*/ 4 h 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" h="4">
                  <a:moveTo>
                    <a:pt x="4" y="2"/>
                  </a:moveTo>
                  <a:lnTo>
                    <a:pt x="7" y="2"/>
                  </a:lnTo>
                  <a:lnTo>
                    <a:pt x="7" y="0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80" name="Freeform 1207"/>
            <p:cNvSpPr>
              <a:spLocks/>
            </p:cNvSpPr>
            <p:nvPr/>
          </p:nvSpPr>
          <p:spPr bwMode="auto">
            <a:xfrm>
              <a:off x="3997" y="1246"/>
              <a:ext cx="20" cy="3"/>
            </a:xfrm>
            <a:custGeom>
              <a:avLst/>
              <a:gdLst>
                <a:gd name="T0" fmla="*/ 2147483647 w 16"/>
                <a:gd name="T1" fmla="*/ 1610611584 h 4"/>
                <a:gd name="T2" fmla="*/ 2147483647 w 16"/>
                <a:gd name="T3" fmla="*/ 1610611584 h 4"/>
                <a:gd name="T4" fmla="*/ 2147483647 w 16"/>
                <a:gd name="T5" fmla="*/ 0 h 4"/>
                <a:gd name="T6" fmla="*/ 2147483647 w 16"/>
                <a:gd name="T7" fmla="*/ 0 h 4"/>
                <a:gd name="T8" fmla="*/ 2147483647 w 16"/>
                <a:gd name="T9" fmla="*/ 1610611584 h 4"/>
                <a:gd name="T10" fmla="*/ 2147483647 w 16"/>
                <a:gd name="T11" fmla="*/ 1610611584 h 4"/>
                <a:gd name="T12" fmla="*/ 2147483647 w 16"/>
                <a:gd name="T13" fmla="*/ 1610611584 h 4"/>
                <a:gd name="T14" fmla="*/ 2147483647 w 16"/>
                <a:gd name="T15" fmla="*/ 1610611584 h 4"/>
                <a:gd name="T16" fmla="*/ 0 w 16"/>
                <a:gd name="T17" fmla="*/ 1610611584 h 4"/>
                <a:gd name="T18" fmla="*/ 0 w 16"/>
                <a:gd name="T19" fmla="*/ 1610611584 h 4"/>
                <a:gd name="T20" fmla="*/ 0 w 16"/>
                <a:gd name="T21" fmla="*/ 1610611584 h 4"/>
                <a:gd name="T22" fmla="*/ 2147483647 w 16"/>
                <a:gd name="T23" fmla="*/ 1610611584 h 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"/>
                <a:gd name="T37" fmla="*/ 0 h 4"/>
                <a:gd name="T38" fmla="*/ 16 w 16"/>
                <a:gd name="T39" fmla="*/ 4 h 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" h="4">
                  <a:moveTo>
                    <a:pt x="4" y="2"/>
                  </a:moveTo>
                  <a:lnTo>
                    <a:pt x="7" y="2"/>
                  </a:lnTo>
                  <a:lnTo>
                    <a:pt x="7" y="0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81" name="Freeform 1208"/>
            <p:cNvSpPr>
              <a:spLocks/>
            </p:cNvSpPr>
            <p:nvPr/>
          </p:nvSpPr>
          <p:spPr bwMode="auto">
            <a:xfrm>
              <a:off x="4066" y="1203"/>
              <a:ext cx="14" cy="2"/>
            </a:xfrm>
            <a:custGeom>
              <a:avLst/>
              <a:gdLst>
                <a:gd name="T0" fmla="*/ 2147483647 w 12"/>
                <a:gd name="T1" fmla="*/ 0 h 2"/>
                <a:gd name="T2" fmla="*/ 2147483647 w 12"/>
                <a:gd name="T3" fmla="*/ 0 h 2"/>
                <a:gd name="T4" fmla="*/ 2147483647 w 12"/>
                <a:gd name="T5" fmla="*/ 2147482112 h 2"/>
                <a:gd name="T6" fmla="*/ 2147483647 w 12"/>
                <a:gd name="T7" fmla="*/ 0 h 2"/>
                <a:gd name="T8" fmla="*/ 2147483647 w 12"/>
                <a:gd name="T9" fmla="*/ 2147482112 h 2"/>
                <a:gd name="T10" fmla="*/ 2147483647 w 12"/>
                <a:gd name="T11" fmla="*/ 2147482112 h 2"/>
                <a:gd name="T12" fmla="*/ 2147483647 w 12"/>
                <a:gd name="T13" fmla="*/ 2147482112 h 2"/>
                <a:gd name="T14" fmla="*/ 2147483647 w 12"/>
                <a:gd name="T15" fmla="*/ 0 h 2"/>
                <a:gd name="T16" fmla="*/ 2147483647 w 12"/>
                <a:gd name="T17" fmla="*/ 2147482112 h 2"/>
                <a:gd name="T18" fmla="*/ 2147483647 w 12"/>
                <a:gd name="T19" fmla="*/ 0 h 2"/>
                <a:gd name="T20" fmla="*/ 2147483647 w 12"/>
                <a:gd name="T21" fmla="*/ 0 h 2"/>
                <a:gd name="T22" fmla="*/ 2147483647 w 12"/>
                <a:gd name="T23" fmla="*/ 2147482112 h 2"/>
                <a:gd name="T24" fmla="*/ 2147483647 w 12"/>
                <a:gd name="T25" fmla="*/ 2147482112 h 2"/>
                <a:gd name="T26" fmla="*/ 0 w 12"/>
                <a:gd name="T27" fmla="*/ 0 h 2"/>
                <a:gd name="T28" fmla="*/ 0 w 12"/>
                <a:gd name="T29" fmla="*/ 0 h 2"/>
                <a:gd name="T30" fmla="*/ 2147483647 w 12"/>
                <a:gd name="T31" fmla="*/ 0 h 2"/>
                <a:gd name="T32" fmla="*/ 2147483647 w 12"/>
                <a:gd name="T33" fmla="*/ 0 h 2"/>
                <a:gd name="T34" fmla="*/ 2147483647 w 12"/>
                <a:gd name="T35" fmla="*/ 0 h 2"/>
                <a:gd name="T36" fmla="*/ 2147483647 w 12"/>
                <a:gd name="T37" fmla="*/ 0 h 2"/>
                <a:gd name="T38" fmla="*/ 2147483647 w 12"/>
                <a:gd name="T39" fmla="*/ 0 h 2"/>
                <a:gd name="T40" fmla="*/ 2147483647 w 12"/>
                <a:gd name="T41" fmla="*/ 0 h 2"/>
                <a:gd name="T42" fmla="*/ 2147483647 w 12"/>
                <a:gd name="T43" fmla="*/ 0 h 2"/>
                <a:gd name="T44" fmla="*/ 2147483647 w 12"/>
                <a:gd name="T45" fmla="*/ 0 h 2"/>
                <a:gd name="T46" fmla="*/ 2147483647 w 12"/>
                <a:gd name="T47" fmla="*/ 0 h 2"/>
                <a:gd name="T48" fmla="*/ 2147483647 w 12"/>
                <a:gd name="T49" fmla="*/ 0 h 2"/>
                <a:gd name="T50" fmla="*/ 2147483647 w 12"/>
                <a:gd name="T51" fmla="*/ 0 h 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"/>
                <a:gd name="T79" fmla="*/ 0 h 2"/>
                <a:gd name="T80" fmla="*/ 12 w 12"/>
                <a:gd name="T81" fmla="*/ 2 h 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" h="2">
                  <a:moveTo>
                    <a:pt x="9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9" y="0"/>
                  </a:lnTo>
                  <a:lnTo>
                    <a:pt x="7" y="2"/>
                  </a:lnTo>
                  <a:lnTo>
                    <a:pt x="7" y="0"/>
                  </a:lnTo>
                  <a:lnTo>
                    <a:pt x="5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82" name="Freeform 1209"/>
            <p:cNvSpPr>
              <a:spLocks/>
            </p:cNvSpPr>
            <p:nvPr/>
          </p:nvSpPr>
          <p:spPr bwMode="auto">
            <a:xfrm>
              <a:off x="4066" y="1203"/>
              <a:ext cx="14" cy="2"/>
            </a:xfrm>
            <a:custGeom>
              <a:avLst/>
              <a:gdLst>
                <a:gd name="T0" fmla="*/ 2147483647 w 12"/>
                <a:gd name="T1" fmla="*/ 0 h 2"/>
                <a:gd name="T2" fmla="*/ 2147483647 w 12"/>
                <a:gd name="T3" fmla="*/ 0 h 2"/>
                <a:gd name="T4" fmla="*/ 2147483647 w 12"/>
                <a:gd name="T5" fmla="*/ 2147482112 h 2"/>
                <a:gd name="T6" fmla="*/ 2147483647 w 12"/>
                <a:gd name="T7" fmla="*/ 0 h 2"/>
                <a:gd name="T8" fmla="*/ 2147483647 w 12"/>
                <a:gd name="T9" fmla="*/ 2147482112 h 2"/>
                <a:gd name="T10" fmla="*/ 2147483647 w 12"/>
                <a:gd name="T11" fmla="*/ 2147482112 h 2"/>
                <a:gd name="T12" fmla="*/ 2147483647 w 12"/>
                <a:gd name="T13" fmla="*/ 2147482112 h 2"/>
                <a:gd name="T14" fmla="*/ 2147483647 w 12"/>
                <a:gd name="T15" fmla="*/ 0 h 2"/>
                <a:gd name="T16" fmla="*/ 2147483647 w 12"/>
                <a:gd name="T17" fmla="*/ 2147482112 h 2"/>
                <a:gd name="T18" fmla="*/ 2147483647 w 12"/>
                <a:gd name="T19" fmla="*/ 0 h 2"/>
                <a:gd name="T20" fmla="*/ 2147483647 w 12"/>
                <a:gd name="T21" fmla="*/ 0 h 2"/>
                <a:gd name="T22" fmla="*/ 2147483647 w 12"/>
                <a:gd name="T23" fmla="*/ 2147482112 h 2"/>
                <a:gd name="T24" fmla="*/ 2147483647 w 12"/>
                <a:gd name="T25" fmla="*/ 2147482112 h 2"/>
                <a:gd name="T26" fmla="*/ 0 w 12"/>
                <a:gd name="T27" fmla="*/ 0 h 2"/>
                <a:gd name="T28" fmla="*/ 0 w 12"/>
                <a:gd name="T29" fmla="*/ 0 h 2"/>
                <a:gd name="T30" fmla="*/ 2147483647 w 12"/>
                <a:gd name="T31" fmla="*/ 0 h 2"/>
                <a:gd name="T32" fmla="*/ 2147483647 w 12"/>
                <a:gd name="T33" fmla="*/ 0 h 2"/>
                <a:gd name="T34" fmla="*/ 2147483647 w 12"/>
                <a:gd name="T35" fmla="*/ 0 h 2"/>
                <a:gd name="T36" fmla="*/ 2147483647 w 12"/>
                <a:gd name="T37" fmla="*/ 0 h 2"/>
                <a:gd name="T38" fmla="*/ 2147483647 w 12"/>
                <a:gd name="T39" fmla="*/ 0 h 2"/>
                <a:gd name="T40" fmla="*/ 2147483647 w 12"/>
                <a:gd name="T41" fmla="*/ 0 h 2"/>
                <a:gd name="T42" fmla="*/ 2147483647 w 12"/>
                <a:gd name="T43" fmla="*/ 0 h 2"/>
                <a:gd name="T44" fmla="*/ 2147483647 w 12"/>
                <a:gd name="T45" fmla="*/ 0 h 2"/>
                <a:gd name="T46" fmla="*/ 2147483647 w 12"/>
                <a:gd name="T47" fmla="*/ 0 h 2"/>
                <a:gd name="T48" fmla="*/ 2147483647 w 12"/>
                <a:gd name="T49" fmla="*/ 0 h 2"/>
                <a:gd name="T50" fmla="*/ 2147483647 w 12"/>
                <a:gd name="T51" fmla="*/ 0 h 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"/>
                <a:gd name="T79" fmla="*/ 0 h 2"/>
                <a:gd name="T80" fmla="*/ 12 w 12"/>
                <a:gd name="T81" fmla="*/ 2 h 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" h="2">
                  <a:moveTo>
                    <a:pt x="9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9" y="0"/>
                  </a:lnTo>
                  <a:lnTo>
                    <a:pt x="7" y="2"/>
                  </a:lnTo>
                  <a:lnTo>
                    <a:pt x="7" y="0"/>
                  </a:lnTo>
                  <a:lnTo>
                    <a:pt x="5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83" name="Freeform 1210"/>
            <p:cNvSpPr>
              <a:spLocks/>
            </p:cNvSpPr>
            <p:nvPr/>
          </p:nvSpPr>
          <p:spPr bwMode="auto">
            <a:xfrm>
              <a:off x="3893" y="1331"/>
              <a:ext cx="19" cy="4"/>
            </a:xfrm>
            <a:custGeom>
              <a:avLst/>
              <a:gdLst>
                <a:gd name="T0" fmla="*/ 0 w 17"/>
                <a:gd name="T1" fmla="*/ 2147482112 h 4"/>
                <a:gd name="T2" fmla="*/ 2147483647 w 17"/>
                <a:gd name="T3" fmla="*/ 2147482112 h 4"/>
                <a:gd name="T4" fmla="*/ 2147483647 w 17"/>
                <a:gd name="T5" fmla="*/ 0 h 4"/>
                <a:gd name="T6" fmla="*/ 2147483647 w 17"/>
                <a:gd name="T7" fmla="*/ 0 h 4"/>
                <a:gd name="T8" fmla="*/ 2147483647 w 17"/>
                <a:gd name="T9" fmla="*/ 0 h 4"/>
                <a:gd name="T10" fmla="*/ 2147483647 w 17"/>
                <a:gd name="T11" fmla="*/ 2147482112 h 4"/>
                <a:gd name="T12" fmla="*/ 2147483647 w 17"/>
                <a:gd name="T13" fmla="*/ 2147482112 h 4"/>
                <a:gd name="T14" fmla="*/ 2147483647 w 17"/>
                <a:gd name="T15" fmla="*/ 2147482112 h 4"/>
                <a:gd name="T16" fmla="*/ 2147483647 w 17"/>
                <a:gd name="T17" fmla="*/ 2147482112 h 4"/>
                <a:gd name="T18" fmla="*/ 2147483647 w 17"/>
                <a:gd name="T19" fmla="*/ 2147482112 h 4"/>
                <a:gd name="T20" fmla="*/ 2147483647 w 17"/>
                <a:gd name="T21" fmla="*/ 2147482112 h 4"/>
                <a:gd name="T22" fmla="*/ 0 w 17"/>
                <a:gd name="T23" fmla="*/ 2147482112 h 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7"/>
                <a:gd name="T37" fmla="*/ 0 h 4"/>
                <a:gd name="T38" fmla="*/ 17 w 17"/>
                <a:gd name="T39" fmla="*/ 4 h 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7" h="4">
                  <a:moveTo>
                    <a:pt x="0" y="2"/>
                  </a:moveTo>
                  <a:lnTo>
                    <a:pt x="5" y="2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7" y="4"/>
                  </a:lnTo>
                  <a:lnTo>
                    <a:pt x="5" y="4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84" name="Freeform 1211"/>
            <p:cNvSpPr>
              <a:spLocks/>
            </p:cNvSpPr>
            <p:nvPr/>
          </p:nvSpPr>
          <p:spPr bwMode="auto">
            <a:xfrm>
              <a:off x="3893" y="1331"/>
              <a:ext cx="19" cy="4"/>
            </a:xfrm>
            <a:custGeom>
              <a:avLst/>
              <a:gdLst>
                <a:gd name="T0" fmla="*/ 0 w 17"/>
                <a:gd name="T1" fmla="*/ 2147482112 h 4"/>
                <a:gd name="T2" fmla="*/ 2147483647 w 17"/>
                <a:gd name="T3" fmla="*/ 2147482112 h 4"/>
                <a:gd name="T4" fmla="*/ 2147483647 w 17"/>
                <a:gd name="T5" fmla="*/ 0 h 4"/>
                <a:gd name="T6" fmla="*/ 2147483647 w 17"/>
                <a:gd name="T7" fmla="*/ 0 h 4"/>
                <a:gd name="T8" fmla="*/ 2147483647 w 17"/>
                <a:gd name="T9" fmla="*/ 0 h 4"/>
                <a:gd name="T10" fmla="*/ 2147483647 w 17"/>
                <a:gd name="T11" fmla="*/ 2147482112 h 4"/>
                <a:gd name="T12" fmla="*/ 2147483647 w 17"/>
                <a:gd name="T13" fmla="*/ 2147482112 h 4"/>
                <a:gd name="T14" fmla="*/ 2147483647 w 17"/>
                <a:gd name="T15" fmla="*/ 2147482112 h 4"/>
                <a:gd name="T16" fmla="*/ 2147483647 w 17"/>
                <a:gd name="T17" fmla="*/ 2147482112 h 4"/>
                <a:gd name="T18" fmla="*/ 2147483647 w 17"/>
                <a:gd name="T19" fmla="*/ 2147482112 h 4"/>
                <a:gd name="T20" fmla="*/ 2147483647 w 17"/>
                <a:gd name="T21" fmla="*/ 2147482112 h 4"/>
                <a:gd name="T22" fmla="*/ 0 w 17"/>
                <a:gd name="T23" fmla="*/ 2147482112 h 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7"/>
                <a:gd name="T37" fmla="*/ 0 h 4"/>
                <a:gd name="T38" fmla="*/ 17 w 17"/>
                <a:gd name="T39" fmla="*/ 4 h 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7" h="4">
                  <a:moveTo>
                    <a:pt x="0" y="2"/>
                  </a:moveTo>
                  <a:lnTo>
                    <a:pt x="5" y="2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7" y="4"/>
                  </a:lnTo>
                  <a:lnTo>
                    <a:pt x="5" y="4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85" name="Freeform 1212"/>
            <p:cNvSpPr>
              <a:spLocks/>
            </p:cNvSpPr>
            <p:nvPr/>
          </p:nvSpPr>
          <p:spPr bwMode="auto">
            <a:xfrm>
              <a:off x="4080" y="1276"/>
              <a:ext cx="8" cy="5"/>
            </a:xfrm>
            <a:custGeom>
              <a:avLst/>
              <a:gdLst>
                <a:gd name="T0" fmla="*/ 0 w 7"/>
                <a:gd name="T1" fmla="*/ 2147482317 h 5"/>
                <a:gd name="T2" fmla="*/ 0 w 7"/>
                <a:gd name="T3" fmla="*/ 0 h 5"/>
                <a:gd name="T4" fmla="*/ 2147483647 w 7"/>
                <a:gd name="T5" fmla="*/ 0 h 5"/>
                <a:gd name="T6" fmla="*/ 2147483647 w 7"/>
                <a:gd name="T7" fmla="*/ 0 h 5"/>
                <a:gd name="T8" fmla="*/ 2147483647 w 7"/>
                <a:gd name="T9" fmla="*/ 2147482317 h 5"/>
                <a:gd name="T10" fmla="*/ 2147483647 w 7"/>
                <a:gd name="T11" fmla="*/ 2147482317 h 5"/>
                <a:gd name="T12" fmla="*/ 2147483647 w 7"/>
                <a:gd name="T13" fmla="*/ 2147482317 h 5"/>
                <a:gd name="T14" fmla="*/ 2147483647 w 7"/>
                <a:gd name="T15" fmla="*/ 2147482317 h 5"/>
                <a:gd name="T16" fmla="*/ 2147483647 w 7"/>
                <a:gd name="T17" fmla="*/ 2147482317 h 5"/>
                <a:gd name="T18" fmla="*/ 0 w 7"/>
                <a:gd name="T19" fmla="*/ 2147482317 h 5"/>
                <a:gd name="T20" fmla="*/ 0 w 7"/>
                <a:gd name="T21" fmla="*/ 2147482317 h 5"/>
                <a:gd name="T22" fmla="*/ 0 w 7"/>
                <a:gd name="T23" fmla="*/ 2147482317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"/>
                <a:gd name="T37" fmla="*/ 0 h 5"/>
                <a:gd name="T38" fmla="*/ 7 w 7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" h="5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7" y="2"/>
                  </a:lnTo>
                  <a:lnTo>
                    <a:pt x="4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86" name="Freeform 1213"/>
            <p:cNvSpPr>
              <a:spLocks/>
            </p:cNvSpPr>
            <p:nvPr/>
          </p:nvSpPr>
          <p:spPr bwMode="auto">
            <a:xfrm>
              <a:off x="4080" y="1276"/>
              <a:ext cx="8" cy="5"/>
            </a:xfrm>
            <a:custGeom>
              <a:avLst/>
              <a:gdLst>
                <a:gd name="T0" fmla="*/ 0 w 7"/>
                <a:gd name="T1" fmla="*/ 2147482317 h 5"/>
                <a:gd name="T2" fmla="*/ 0 w 7"/>
                <a:gd name="T3" fmla="*/ 0 h 5"/>
                <a:gd name="T4" fmla="*/ 2147483647 w 7"/>
                <a:gd name="T5" fmla="*/ 0 h 5"/>
                <a:gd name="T6" fmla="*/ 2147483647 w 7"/>
                <a:gd name="T7" fmla="*/ 0 h 5"/>
                <a:gd name="T8" fmla="*/ 2147483647 w 7"/>
                <a:gd name="T9" fmla="*/ 2147482317 h 5"/>
                <a:gd name="T10" fmla="*/ 2147483647 w 7"/>
                <a:gd name="T11" fmla="*/ 2147482317 h 5"/>
                <a:gd name="T12" fmla="*/ 2147483647 w 7"/>
                <a:gd name="T13" fmla="*/ 2147482317 h 5"/>
                <a:gd name="T14" fmla="*/ 2147483647 w 7"/>
                <a:gd name="T15" fmla="*/ 2147482317 h 5"/>
                <a:gd name="T16" fmla="*/ 2147483647 w 7"/>
                <a:gd name="T17" fmla="*/ 2147482317 h 5"/>
                <a:gd name="T18" fmla="*/ 0 w 7"/>
                <a:gd name="T19" fmla="*/ 2147482317 h 5"/>
                <a:gd name="T20" fmla="*/ 0 w 7"/>
                <a:gd name="T21" fmla="*/ 2147482317 h 5"/>
                <a:gd name="T22" fmla="*/ 0 w 7"/>
                <a:gd name="T23" fmla="*/ 2147482317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"/>
                <a:gd name="T37" fmla="*/ 0 h 5"/>
                <a:gd name="T38" fmla="*/ 7 w 7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" h="5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7" y="2"/>
                  </a:lnTo>
                  <a:lnTo>
                    <a:pt x="4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87" name="Freeform 1214"/>
            <p:cNvSpPr>
              <a:spLocks/>
            </p:cNvSpPr>
            <p:nvPr/>
          </p:nvSpPr>
          <p:spPr bwMode="auto">
            <a:xfrm>
              <a:off x="2640" y="1499"/>
              <a:ext cx="66" cy="57"/>
            </a:xfrm>
            <a:custGeom>
              <a:avLst/>
              <a:gdLst>
                <a:gd name="T0" fmla="*/ 2147483647 w 57"/>
                <a:gd name="T1" fmla="*/ 2147483647 h 52"/>
                <a:gd name="T2" fmla="*/ 2147483647 w 57"/>
                <a:gd name="T3" fmla="*/ 2147483647 h 52"/>
                <a:gd name="T4" fmla="*/ 2147483647 w 57"/>
                <a:gd name="T5" fmla="*/ 2147483647 h 52"/>
                <a:gd name="T6" fmla="*/ 2147483647 w 57"/>
                <a:gd name="T7" fmla="*/ 2147483647 h 52"/>
                <a:gd name="T8" fmla="*/ 2147483647 w 57"/>
                <a:gd name="T9" fmla="*/ 2147483647 h 52"/>
                <a:gd name="T10" fmla="*/ 2147483647 w 57"/>
                <a:gd name="T11" fmla="*/ 2147483647 h 52"/>
                <a:gd name="T12" fmla="*/ 2147483647 w 57"/>
                <a:gd name="T13" fmla="*/ 2147483647 h 52"/>
                <a:gd name="T14" fmla="*/ 2147483647 w 57"/>
                <a:gd name="T15" fmla="*/ 2147483647 h 52"/>
                <a:gd name="T16" fmla="*/ 2147483647 w 57"/>
                <a:gd name="T17" fmla="*/ 2147483647 h 52"/>
                <a:gd name="T18" fmla="*/ 2147483647 w 57"/>
                <a:gd name="T19" fmla="*/ 2147483647 h 52"/>
                <a:gd name="T20" fmla="*/ 2147483647 w 57"/>
                <a:gd name="T21" fmla="*/ 2147483647 h 52"/>
                <a:gd name="T22" fmla="*/ 2147483647 w 57"/>
                <a:gd name="T23" fmla="*/ 2147483647 h 52"/>
                <a:gd name="T24" fmla="*/ 2147483647 w 57"/>
                <a:gd name="T25" fmla="*/ 2147483647 h 52"/>
                <a:gd name="T26" fmla="*/ 2147483647 w 57"/>
                <a:gd name="T27" fmla="*/ 2147483647 h 52"/>
                <a:gd name="T28" fmla="*/ 2147483647 w 57"/>
                <a:gd name="T29" fmla="*/ 2147483647 h 52"/>
                <a:gd name="T30" fmla="*/ 2147483647 w 57"/>
                <a:gd name="T31" fmla="*/ 2147483647 h 52"/>
                <a:gd name="T32" fmla="*/ 2147483647 w 57"/>
                <a:gd name="T33" fmla="*/ 2147483647 h 52"/>
                <a:gd name="T34" fmla="*/ 2147483647 w 57"/>
                <a:gd name="T35" fmla="*/ 2147483647 h 52"/>
                <a:gd name="T36" fmla="*/ 2147483647 w 57"/>
                <a:gd name="T37" fmla="*/ 2147483647 h 52"/>
                <a:gd name="T38" fmla="*/ 2147483647 w 57"/>
                <a:gd name="T39" fmla="*/ 2147483647 h 52"/>
                <a:gd name="T40" fmla="*/ 2147483647 w 57"/>
                <a:gd name="T41" fmla="*/ 2147483647 h 52"/>
                <a:gd name="T42" fmla="*/ 2147483647 w 57"/>
                <a:gd name="T43" fmla="*/ 2147483647 h 52"/>
                <a:gd name="T44" fmla="*/ 2147483647 w 57"/>
                <a:gd name="T45" fmla="*/ 2147483647 h 52"/>
                <a:gd name="T46" fmla="*/ 2147483647 w 57"/>
                <a:gd name="T47" fmla="*/ 2147483647 h 52"/>
                <a:gd name="T48" fmla="*/ 2147483647 w 57"/>
                <a:gd name="T49" fmla="*/ 2147483647 h 52"/>
                <a:gd name="T50" fmla="*/ 2147483647 w 57"/>
                <a:gd name="T51" fmla="*/ 2147483647 h 52"/>
                <a:gd name="T52" fmla="*/ 2147483647 w 57"/>
                <a:gd name="T53" fmla="*/ 2147483647 h 52"/>
                <a:gd name="T54" fmla="*/ 0 w 57"/>
                <a:gd name="T55" fmla="*/ 2147483647 h 52"/>
                <a:gd name="T56" fmla="*/ 2147483647 w 57"/>
                <a:gd name="T57" fmla="*/ 2147483647 h 52"/>
                <a:gd name="T58" fmla="*/ 2147483647 w 57"/>
                <a:gd name="T59" fmla="*/ 2147483647 h 52"/>
                <a:gd name="T60" fmla="*/ 2147483647 w 57"/>
                <a:gd name="T61" fmla="*/ 2147483647 h 52"/>
                <a:gd name="T62" fmla="*/ 2147483647 w 57"/>
                <a:gd name="T63" fmla="*/ 2147483647 h 52"/>
                <a:gd name="T64" fmla="*/ 2147483647 w 57"/>
                <a:gd name="T65" fmla="*/ 2147483647 h 52"/>
                <a:gd name="T66" fmla="*/ 2147483647 w 57"/>
                <a:gd name="T67" fmla="*/ 2147483647 h 52"/>
                <a:gd name="T68" fmla="*/ 2147483647 w 57"/>
                <a:gd name="T69" fmla="*/ 2147483647 h 52"/>
                <a:gd name="T70" fmla="*/ 2147483647 w 57"/>
                <a:gd name="T71" fmla="*/ 2147483647 h 52"/>
                <a:gd name="T72" fmla="*/ 2147483647 w 57"/>
                <a:gd name="T73" fmla="*/ 2147483647 h 52"/>
                <a:gd name="T74" fmla="*/ 2147483647 w 57"/>
                <a:gd name="T75" fmla="*/ 2147483647 h 52"/>
                <a:gd name="T76" fmla="*/ 2147483647 w 57"/>
                <a:gd name="T77" fmla="*/ 2147483647 h 52"/>
                <a:gd name="T78" fmla="*/ 2147483647 w 57"/>
                <a:gd name="T79" fmla="*/ 2147483647 h 52"/>
                <a:gd name="T80" fmla="*/ 2147483647 w 57"/>
                <a:gd name="T81" fmla="*/ 2147483647 h 52"/>
                <a:gd name="T82" fmla="*/ 2147483647 w 57"/>
                <a:gd name="T83" fmla="*/ 2147483647 h 52"/>
                <a:gd name="T84" fmla="*/ 2147483647 w 57"/>
                <a:gd name="T85" fmla="*/ 2147483647 h 52"/>
                <a:gd name="T86" fmla="*/ 2147483647 w 57"/>
                <a:gd name="T87" fmla="*/ 2147483647 h 52"/>
                <a:gd name="T88" fmla="*/ 2147483647 w 57"/>
                <a:gd name="T89" fmla="*/ 2147483647 h 52"/>
                <a:gd name="T90" fmla="*/ 2147483647 w 57"/>
                <a:gd name="T91" fmla="*/ 2147483647 h 52"/>
                <a:gd name="T92" fmla="*/ 2147483647 w 57"/>
                <a:gd name="T93" fmla="*/ 2147483647 h 5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7"/>
                <a:gd name="T142" fmla="*/ 0 h 52"/>
                <a:gd name="T143" fmla="*/ 57 w 57"/>
                <a:gd name="T144" fmla="*/ 52 h 5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7" h="52">
                  <a:moveTo>
                    <a:pt x="54" y="17"/>
                  </a:moveTo>
                  <a:lnTo>
                    <a:pt x="54" y="17"/>
                  </a:lnTo>
                  <a:lnTo>
                    <a:pt x="54" y="14"/>
                  </a:lnTo>
                  <a:lnTo>
                    <a:pt x="49" y="12"/>
                  </a:lnTo>
                  <a:lnTo>
                    <a:pt x="42" y="12"/>
                  </a:lnTo>
                  <a:lnTo>
                    <a:pt x="42" y="14"/>
                  </a:lnTo>
                  <a:lnTo>
                    <a:pt x="38" y="17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1" y="12"/>
                  </a:lnTo>
                  <a:lnTo>
                    <a:pt x="33" y="10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38" y="3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33" y="3"/>
                  </a:lnTo>
                  <a:lnTo>
                    <a:pt x="28" y="3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3" y="7"/>
                  </a:lnTo>
                  <a:lnTo>
                    <a:pt x="21" y="10"/>
                  </a:lnTo>
                  <a:lnTo>
                    <a:pt x="23" y="10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7" y="19"/>
                  </a:lnTo>
                  <a:lnTo>
                    <a:pt x="5" y="17"/>
                  </a:lnTo>
                  <a:lnTo>
                    <a:pt x="2" y="19"/>
                  </a:lnTo>
                  <a:lnTo>
                    <a:pt x="5" y="19"/>
                  </a:lnTo>
                  <a:lnTo>
                    <a:pt x="9" y="19"/>
                  </a:lnTo>
                  <a:lnTo>
                    <a:pt x="12" y="21"/>
                  </a:lnTo>
                  <a:lnTo>
                    <a:pt x="7" y="21"/>
                  </a:lnTo>
                  <a:lnTo>
                    <a:pt x="7" y="24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9" y="28"/>
                  </a:lnTo>
                  <a:lnTo>
                    <a:pt x="19" y="28"/>
                  </a:lnTo>
                  <a:lnTo>
                    <a:pt x="14" y="31"/>
                  </a:lnTo>
                  <a:lnTo>
                    <a:pt x="12" y="33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16" y="36"/>
                  </a:lnTo>
                  <a:lnTo>
                    <a:pt x="19" y="33"/>
                  </a:lnTo>
                  <a:lnTo>
                    <a:pt x="19" y="36"/>
                  </a:lnTo>
                  <a:lnTo>
                    <a:pt x="21" y="36"/>
                  </a:lnTo>
                  <a:lnTo>
                    <a:pt x="14" y="38"/>
                  </a:lnTo>
                  <a:lnTo>
                    <a:pt x="9" y="38"/>
                  </a:lnTo>
                  <a:lnTo>
                    <a:pt x="7" y="40"/>
                  </a:lnTo>
                  <a:lnTo>
                    <a:pt x="5" y="40"/>
                  </a:lnTo>
                  <a:lnTo>
                    <a:pt x="2" y="40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2" y="45"/>
                  </a:lnTo>
                  <a:lnTo>
                    <a:pt x="0" y="47"/>
                  </a:lnTo>
                  <a:lnTo>
                    <a:pt x="2" y="47"/>
                  </a:lnTo>
                  <a:lnTo>
                    <a:pt x="5" y="47"/>
                  </a:lnTo>
                  <a:lnTo>
                    <a:pt x="9" y="47"/>
                  </a:lnTo>
                  <a:lnTo>
                    <a:pt x="7" y="47"/>
                  </a:lnTo>
                  <a:lnTo>
                    <a:pt x="5" y="50"/>
                  </a:lnTo>
                  <a:lnTo>
                    <a:pt x="12" y="47"/>
                  </a:lnTo>
                  <a:lnTo>
                    <a:pt x="12" y="50"/>
                  </a:lnTo>
                  <a:lnTo>
                    <a:pt x="9" y="50"/>
                  </a:lnTo>
                  <a:lnTo>
                    <a:pt x="7" y="50"/>
                  </a:lnTo>
                  <a:lnTo>
                    <a:pt x="9" y="50"/>
                  </a:lnTo>
                  <a:lnTo>
                    <a:pt x="9" y="52"/>
                  </a:lnTo>
                  <a:lnTo>
                    <a:pt x="12" y="50"/>
                  </a:lnTo>
                  <a:lnTo>
                    <a:pt x="14" y="52"/>
                  </a:lnTo>
                  <a:lnTo>
                    <a:pt x="16" y="50"/>
                  </a:lnTo>
                  <a:lnTo>
                    <a:pt x="19" y="50"/>
                  </a:lnTo>
                  <a:lnTo>
                    <a:pt x="26" y="50"/>
                  </a:lnTo>
                  <a:lnTo>
                    <a:pt x="26" y="47"/>
                  </a:lnTo>
                  <a:lnTo>
                    <a:pt x="26" y="45"/>
                  </a:lnTo>
                  <a:lnTo>
                    <a:pt x="28" y="45"/>
                  </a:lnTo>
                  <a:lnTo>
                    <a:pt x="28" y="47"/>
                  </a:lnTo>
                  <a:lnTo>
                    <a:pt x="33" y="47"/>
                  </a:lnTo>
                  <a:lnTo>
                    <a:pt x="33" y="45"/>
                  </a:lnTo>
                  <a:lnTo>
                    <a:pt x="35" y="45"/>
                  </a:lnTo>
                  <a:lnTo>
                    <a:pt x="38" y="43"/>
                  </a:lnTo>
                  <a:lnTo>
                    <a:pt x="42" y="43"/>
                  </a:lnTo>
                  <a:lnTo>
                    <a:pt x="45" y="43"/>
                  </a:lnTo>
                  <a:lnTo>
                    <a:pt x="49" y="43"/>
                  </a:lnTo>
                  <a:lnTo>
                    <a:pt x="52" y="43"/>
                  </a:lnTo>
                  <a:lnTo>
                    <a:pt x="54" y="40"/>
                  </a:lnTo>
                  <a:lnTo>
                    <a:pt x="52" y="40"/>
                  </a:lnTo>
                  <a:lnTo>
                    <a:pt x="54" y="38"/>
                  </a:lnTo>
                  <a:lnTo>
                    <a:pt x="54" y="36"/>
                  </a:lnTo>
                  <a:lnTo>
                    <a:pt x="57" y="33"/>
                  </a:lnTo>
                  <a:lnTo>
                    <a:pt x="57" y="28"/>
                  </a:lnTo>
                  <a:lnTo>
                    <a:pt x="54" y="26"/>
                  </a:lnTo>
                  <a:lnTo>
                    <a:pt x="57" y="26"/>
                  </a:lnTo>
                  <a:lnTo>
                    <a:pt x="57" y="24"/>
                  </a:lnTo>
                  <a:lnTo>
                    <a:pt x="54" y="19"/>
                  </a:lnTo>
                  <a:lnTo>
                    <a:pt x="54" y="1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88" name="Freeform 1215"/>
            <p:cNvSpPr>
              <a:spLocks/>
            </p:cNvSpPr>
            <p:nvPr/>
          </p:nvSpPr>
          <p:spPr bwMode="auto">
            <a:xfrm>
              <a:off x="2640" y="1499"/>
              <a:ext cx="66" cy="57"/>
            </a:xfrm>
            <a:custGeom>
              <a:avLst/>
              <a:gdLst>
                <a:gd name="T0" fmla="*/ 2147483647 w 57"/>
                <a:gd name="T1" fmla="*/ 2147483647 h 52"/>
                <a:gd name="T2" fmla="*/ 2147483647 w 57"/>
                <a:gd name="T3" fmla="*/ 2147483647 h 52"/>
                <a:gd name="T4" fmla="*/ 2147483647 w 57"/>
                <a:gd name="T5" fmla="*/ 2147483647 h 52"/>
                <a:gd name="T6" fmla="*/ 2147483647 w 57"/>
                <a:gd name="T7" fmla="*/ 2147483647 h 52"/>
                <a:gd name="T8" fmla="*/ 2147483647 w 57"/>
                <a:gd name="T9" fmla="*/ 2147483647 h 52"/>
                <a:gd name="T10" fmla="*/ 2147483647 w 57"/>
                <a:gd name="T11" fmla="*/ 2147483647 h 52"/>
                <a:gd name="T12" fmla="*/ 2147483647 w 57"/>
                <a:gd name="T13" fmla="*/ 2147483647 h 52"/>
                <a:gd name="T14" fmla="*/ 2147483647 w 57"/>
                <a:gd name="T15" fmla="*/ 2147483647 h 52"/>
                <a:gd name="T16" fmla="*/ 2147483647 w 57"/>
                <a:gd name="T17" fmla="*/ 2147483647 h 52"/>
                <a:gd name="T18" fmla="*/ 2147483647 w 57"/>
                <a:gd name="T19" fmla="*/ 2147483647 h 52"/>
                <a:gd name="T20" fmla="*/ 2147483647 w 57"/>
                <a:gd name="T21" fmla="*/ 2147483647 h 52"/>
                <a:gd name="T22" fmla="*/ 2147483647 w 57"/>
                <a:gd name="T23" fmla="*/ 2147483647 h 52"/>
                <a:gd name="T24" fmla="*/ 2147483647 w 57"/>
                <a:gd name="T25" fmla="*/ 2147483647 h 52"/>
                <a:gd name="T26" fmla="*/ 2147483647 w 57"/>
                <a:gd name="T27" fmla="*/ 2147483647 h 52"/>
                <a:gd name="T28" fmla="*/ 2147483647 w 57"/>
                <a:gd name="T29" fmla="*/ 2147483647 h 52"/>
                <a:gd name="T30" fmla="*/ 2147483647 w 57"/>
                <a:gd name="T31" fmla="*/ 2147483647 h 52"/>
                <a:gd name="T32" fmla="*/ 2147483647 w 57"/>
                <a:gd name="T33" fmla="*/ 2147483647 h 52"/>
                <a:gd name="T34" fmla="*/ 2147483647 w 57"/>
                <a:gd name="T35" fmla="*/ 2147483647 h 52"/>
                <a:gd name="T36" fmla="*/ 2147483647 w 57"/>
                <a:gd name="T37" fmla="*/ 2147483647 h 52"/>
                <a:gd name="T38" fmla="*/ 2147483647 w 57"/>
                <a:gd name="T39" fmla="*/ 2147483647 h 52"/>
                <a:gd name="T40" fmla="*/ 2147483647 w 57"/>
                <a:gd name="T41" fmla="*/ 2147483647 h 52"/>
                <a:gd name="T42" fmla="*/ 2147483647 w 57"/>
                <a:gd name="T43" fmla="*/ 2147483647 h 52"/>
                <a:gd name="T44" fmla="*/ 2147483647 w 57"/>
                <a:gd name="T45" fmla="*/ 2147483647 h 52"/>
                <a:gd name="T46" fmla="*/ 2147483647 w 57"/>
                <a:gd name="T47" fmla="*/ 2147483647 h 52"/>
                <a:gd name="T48" fmla="*/ 2147483647 w 57"/>
                <a:gd name="T49" fmla="*/ 2147483647 h 52"/>
                <a:gd name="T50" fmla="*/ 2147483647 w 57"/>
                <a:gd name="T51" fmla="*/ 2147483647 h 52"/>
                <a:gd name="T52" fmla="*/ 2147483647 w 57"/>
                <a:gd name="T53" fmla="*/ 2147483647 h 52"/>
                <a:gd name="T54" fmla="*/ 0 w 57"/>
                <a:gd name="T55" fmla="*/ 2147483647 h 52"/>
                <a:gd name="T56" fmla="*/ 2147483647 w 57"/>
                <a:gd name="T57" fmla="*/ 2147483647 h 52"/>
                <a:gd name="T58" fmla="*/ 2147483647 w 57"/>
                <a:gd name="T59" fmla="*/ 2147483647 h 52"/>
                <a:gd name="T60" fmla="*/ 2147483647 w 57"/>
                <a:gd name="T61" fmla="*/ 2147483647 h 52"/>
                <a:gd name="T62" fmla="*/ 2147483647 w 57"/>
                <a:gd name="T63" fmla="*/ 2147483647 h 52"/>
                <a:gd name="T64" fmla="*/ 2147483647 w 57"/>
                <a:gd name="T65" fmla="*/ 2147483647 h 52"/>
                <a:gd name="T66" fmla="*/ 2147483647 w 57"/>
                <a:gd name="T67" fmla="*/ 2147483647 h 52"/>
                <a:gd name="T68" fmla="*/ 2147483647 w 57"/>
                <a:gd name="T69" fmla="*/ 2147483647 h 52"/>
                <a:gd name="T70" fmla="*/ 2147483647 w 57"/>
                <a:gd name="T71" fmla="*/ 2147483647 h 52"/>
                <a:gd name="T72" fmla="*/ 2147483647 w 57"/>
                <a:gd name="T73" fmla="*/ 2147483647 h 52"/>
                <a:gd name="T74" fmla="*/ 2147483647 w 57"/>
                <a:gd name="T75" fmla="*/ 2147483647 h 52"/>
                <a:gd name="T76" fmla="*/ 2147483647 w 57"/>
                <a:gd name="T77" fmla="*/ 2147483647 h 52"/>
                <a:gd name="T78" fmla="*/ 2147483647 w 57"/>
                <a:gd name="T79" fmla="*/ 2147483647 h 52"/>
                <a:gd name="T80" fmla="*/ 2147483647 w 57"/>
                <a:gd name="T81" fmla="*/ 2147483647 h 52"/>
                <a:gd name="T82" fmla="*/ 2147483647 w 57"/>
                <a:gd name="T83" fmla="*/ 2147483647 h 52"/>
                <a:gd name="T84" fmla="*/ 2147483647 w 57"/>
                <a:gd name="T85" fmla="*/ 2147483647 h 52"/>
                <a:gd name="T86" fmla="*/ 2147483647 w 57"/>
                <a:gd name="T87" fmla="*/ 2147483647 h 52"/>
                <a:gd name="T88" fmla="*/ 2147483647 w 57"/>
                <a:gd name="T89" fmla="*/ 2147483647 h 52"/>
                <a:gd name="T90" fmla="*/ 2147483647 w 57"/>
                <a:gd name="T91" fmla="*/ 2147483647 h 52"/>
                <a:gd name="T92" fmla="*/ 2147483647 w 57"/>
                <a:gd name="T93" fmla="*/ 2147483647 h 5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7"/>
                <a:gd name="T142" fmla="*/ 0 h 52"/>
                <a:gd name="T143" fmla="*/ 57 w 57"/>
                <a:gd name="T144" fmla="*/ 52 h 5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7" h="52">
                  <a:moveTo>
                    <a:pt x="54" y="17"/>
                  </a:moveTo>
                  <a:lnTo>
                    <a:pt x="54" y="17"/>
                  </a:lnTo>
                  <a:lnTo>
                    <a:pt x="54" y="14"/>
                  </a:lnTo>
                  <a:lnTo>
                    <a:pt x="49" y="12"/>
                  </a:lnTo>
                  <a:lnTo>
                    <a:pt x="42" y="12"/>
                  </a:lnTo>
                  <a:lnTo>
                    <a:pt x="42" y="14"/>
                  </a:lnTo>
                  <a:lnTo>
                    <a:pt x="38" y="17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1" y="12"/>
                  </a:lnTo>
                  <a:lnTo>
                    <a:pt x="33" y="10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38" y="3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33" y="3"/>
                  </a:lnTo>
                  <a:lnTo>
                    <a:pt x="28" y="3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3" y="7"/>
                  </a:lnTo>
                  <a:lnTo>
                    <a:pt x="21" y="10"/>
                  </a:lnTo>
                  <a:lnTo>
                    <a:pt x="23" y="10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7" y="19"/>
                  </a:lnTo>
                  <a:lnTo>
                    <a:pt x="5" y="17"/>
                  </a:lnTo>
                  <a:lnTo>
                    <a:pt x="2" y="19"/>
                  </a:lnTo>
                  <a:lnTo>
                    <a:pt x="5" y="19"/>
                  </a:lnTo>
                  <a:lnTo>
                    <a:pt x="9" y="19"/>
                  </a:lnTo>
                  <a:lnTo>
                    <a:pt x="12" y="21"/>
                  </a:lnTo>
                  <a:lnTo>
                    <a:pt x="7" y="21"/>
                  </a:lnTo>
                  <a:lnTo>
                    <a:pt x="7" y="24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9" y="28"/>
                  </a:lnTo>
                  <a:lnTo>
                    <a:pt x="19" y="28"/>
                  </a:lnTo>
                  <a:lnTo>
                    <a:pt x="14" y="31"/>
                  </a:lnTo>
                  <a:lnTo>
                    <a:pt x="12" y="33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16" y="36"/>
                  </a:lnTo>
                  <a:lnTo>
                    <a:pt x="19" y="33"/>
                  </a:lnTo>
                  <a:lnTo>
                    <a:pt x="19" y="36"/>
                  </a:lnTo>
                  <a:lnTo>
                    <a:pt x="21" y="36"/>
                  </a:lnTo>
                  <a:lnTo>
                    <a:pt x="14" y="38"/>
                  </a:lnTo>
                  <a:lnTo>
                    <a:pt x="9" y="38"/>
                  </a:lnTo>
                  <a:lnTo>
                    <a:pt x="7" y="40"/>
                  </a:lnTo>
                  <a:lnTo>
                    <a:pt x="5" y="40"/>
                  </a:lnTo>
                  <a:lnTo>
                    <a:pt x="2" y="40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2" y="45"/>
                  </a:lnTo>
                  <a:lnTo>
                    <a:pt x="0" y="47"/>
                  </a:lnTo>
                  <a:lnTo>
                    <a:pt x="2" y="47"/>
                  </a:lnTo>
                  <a:lnTo>
                    <a:pt x="5" y="47"/>
                  </a:lnTo>
                  <a:lnTo>
                    <a:pt x="9" y="47"/>
                  </a:lnTo>
                  <a:lnTo>
                    <a:pt x="7" y="47"/>
                  </a:lnTo>
                  <a:lnTo>
                    <a:pt x="5" y="50"/>
                  </a:lnTo>
                  <a:lnTo>
                    <a:pt x="12" y="47"/>
                  </a:lnTo>
                  <a:lnTo>
                    <a:pt x="12" y="50"/>
                  </a:lnTo>
                  <a:lnTo>
                    <a:pt x="9" y="50"/>
                  </a:lnTo>
                  <a:lnTo>
                    <a:pt x="7" y="50"/>
                  </a:lnTo>
                  <a:lnTo>
                    <a:pt x="9" y="50"/>
                  </a:lnTo>
                  <a:lnTo>
                    <a:pt x="9" y="52"/>
                  </a:lnTo>
                  <a:lnTo>
                    <a:pt x="12" y="50"/>
                  </a:lnTo>
                  <a:lnTo>
                    <a:pt x="14" y="52"/>
                  </a:lnTo>
                  <a:lnTo>
                    <a:pt x="16" y="50"/>
                  </a:lnTo>
                  <a:lnTo>
                    <a:pt x="19" y="50"/>
                  </a:lnTo>
                  <a:lnTo>
                    <a:pt x="26" y="50"/>
                  </a:lnTo>
                  <a:lnTo>
                    <a:pt x="26" y="47"/>
                  </a:lnTo>
                  <a:lnTo>
                    <a:pt x="26" y="45"/>
                  </a:lnTo>
                  <a:lnTo>
                    <a:pt x="28" y="45"/>
                  </a:lnTo>
                  <a:lnTo>
                    <a:pt x="28" y="47"/>
                  </a:lnTo>
                  <a:lnTo>
                    <a:pt x="33" y="47"/>
                  </a:lnTo>
                  <a:lnTo>
                    <a:pt x="33" y="45"/>
                  </a:lnTo>
                  <a:lnTo>
                    <a:pt x="35" y="45"/>
                  </a:lnTo>
                  <a:lnTo>
                    <a:pt x="38" y="43"/>
                  </a:lnTo>
                  <a:lnTo>
                    <a:pt x="42" y="43"/>
                  </a:lnTo>
                  <a:lnTo>
                    <a:pt x="45" y="43"/>
                  </a:lnTo>
                  <a:lnTo>
                    <a:pt x="49" y="43"/>
                  </a:lnTo>
                  <a:lnTo>
                    <a:pt x="52" y="43"/>
                  </a:lnTo>
                  <a:lnTo>
                    <a:pt x="54" y="40"/>
                  </a:lnTo>
                  <a:lnTo>
                    <a:pt x="52" y="40"/>
                  </a:lnTo>
                  <a:lnTo>
                    <a:pt x="54" y="38"/>
                  </a:lnTo>
                  <a:lnTo>
                    <a:pt x="54" y="36"/>
                  </a:lnTo>
                  <a:lnTo>
                    <a:pt x="57" y="33"/>
                  </a:lnTo>
                  <a:lnTo>
                    <a:pt x="57" y="28"/>
                  </a:lnTo>
                  <a:lnTo>
                    <a:pt x="54" y="26"/>
                  </a:lnTo>
                  <a:lnTo>
                    <a:pt x="57" y="26"/>
                  </a:lnTo>
                  <a:lnTo>
                    <a:pt x="57" y="24"/>
                  </a:lnTo>
                  <a:lnTo>
                    <a:pt x="54" y="19"/>
                  </a:lnTo>
                  <a:lnTo>
                    <a:pt x="54" y="1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89" name="Freeform 1216"/>
            <p:cNvSpPr>
              <a:spLocks/>
            </p:cNvSpPr>
            <p:nvPr/>
          </p:nvSpPr>
          <p:spPr bwMode="auto">
            <a:xfrm>
              <a:off x="2970" y="1297"/>
              <a:ext cx="203" cy="202"/>
            </a:xfrm>
            <a:custGeom>
              <a:avLst/>
              <a:gdLst>
                <a:gd name="T0" fmla="*/ 2147483647 w 175"/>
                <a:gd name="T1" fmla="*/ 2147483647 h 184"/>
                <a:gd name="T2" fmla="*/ 2147483647 w 175"/>
                <a:gd name="T3" fmla="*/ 2147483647 h 184"/>
                <a:gd name="T4" fmla="*/ 2147483647 w 175"/>
                <a:gd name="T5" fmla="*/ 2147483647 h 184"/>
                <a:gd name="T6" fmla="*/ 2147483647 w 175"/>
                <a:gd name="T7" fmla="*/ 2147483647 h 184"/>
                <a:gd name="T8" fmla="*/ 2147483647 w 175"/>
                <a:gd name="T9" fmla="*/ 2147483647 h 184"/>
                <a:gd name="T10" fmla="*/ 2147483647 w 175"/>
                <a:gd name="T11" fmla="*/ 2147483647 h 184"/>
                <a:gd name="T12" fmla="*/ 2147483647 w 175"/>
                <a:gd name="T13" fmla="*/ 2147483647 h 184"/>
                <a:gd name="T14" fmla="*/ 2147483647 w 175"/>
                <a:gd name="T15" fmla="*/ 2147483647 h 184"/>
                <a:gd name="T16" fmla="*/ 2147483647 w 175"/>
                <a:gd name="T17" fmla="*/ 2147483647 h 184"/>
                <a:gd name="T18" fmla="*/ 2147483647 w 175"/>
                <a:gd name="T19" fmla="*/ 2147483647 h 184"/>
                <a:gd name="T20" fmla="*/ 2147483647 w 175"/>
                <a:gd name="T21" fmla="*/ 2147483647 h 184"/>
                <a:gd name="T22" fmla="*/ 2147483647 w 175"/>
                <a:gd name="T23" fmla="*/ 2147483647 h 184"/>
                <a:gd name="T24" fmla="*/ 2147483647 w 175"/>
                <a:gd name="T25" fmla="*/ 2147483647 h 184"/>
                <a:gd name="T26" fmla="*/ 2147483647 w 175"/>
                <a:gd name="T27" fmla="*/ 2147483647 h 184"/>
                <a:gd name="T28" fmla="*/ 2147483647 w 175"/>
                <a:gd name="T29" fmla="*/ 2147483647 h 184"/>
                <a:gd name="T30" fmla="*/ 2147483647 w 175"/>
                <a:gd name="T31" fmla="*/ 2147483647 h 184"/>
                <a:gd name="T32" fmla="*/ 2147483647 w 175"/>
                <a:gd name="T33" fmla="*/ 2147483647 h 184"/>
                <a:gd name="T34" fmla="*/ 2147483647 w 175"/>
                <a:gd name="T35" fmla="*/ 2147483647 h 184"/>
                <a:gd name="T36" fmla="*/ 2147483647 w 175"/>
                <a:gd name="T37" fmla="*/ 2147483647 h 184"/>
                <a:gd name="T38" fmla="*/ 2147483647 w 175"/>
                <a:gd name="T39" fmla="*/ 2147483647 h 184"/>
                <a:gd name="T40" fmla="*/ 2147483647 w 175"/>
                <a:gd name="T41" fmla="*/ 2147483647 h 184"/>
                <a:gd name="T42" fmla="*/ 2147483647 w 175"/>
                <a:gd name="T43" fmla="*/ 2147483647 h 184"/>
                <a:gd name="T44" fmla="*/ 2147483647 w 175"/>
                <a:gd name="T45" fmla="*/ 2147483647 h 184"/>
                <a:gd name="T46" fmla="*/ 2147483647 w 175"/>
                <a:gd name="T47" fmla="*/ 2147483647 h 184"/>
                <a:gd name="T48" fmla="*/ 2147483647 w 175"/>
                <a:gd name="T49" fmla="*/ 2147483647 h 184"/>
                <a:gd name="T50" fmla="*/ 2147483647 w 175"/>
                <a:gd name="T51" fmla="*/ 2147483647 h 184"/>
                <a:gd name="T52" fmla="*/ 2147483647 w 175"/>
                <a:gd name="T53" fmla="*/ 2147483647 h 184"/>
                <a:gd name="T54" fmla="*/ 2147483647 w 175"/>
                <a:gd name="T55" fmla="*/ 2147483647 h 184"/>
                <a:gd name="T56" fmla="*/ 2147483647 w 175"/>
                <a:gd name="T57" fmla="*/ 2147483647 h 184"/>
                <a:gd name="T58" fmla="*/ 2147483647 w 175"/>
                <a:gd name="T59" fmla="*/ 2147483647 h 184"/>
                <a:gd name="T60" fmla="*/ 2147483647 w 175"/>
                <a:gd name="T61" fmla="*/ 2147483647 h 184"/>
                <a:gd name="T62" fmla="*/ 2147483647 w 175"/>
                <a:gd name="T63" fmla="*/ 2147483647 h 184"/>
                <a:gd name="T64" fmla="*/ 2147483647 w 175"/>
                <a:gd name="T65" fmla="*/ 2147483647 h 184"/>
                <a:gd name="T66" fmla="*/ 2147483647 w 175"/>
                <a:gd name="T67" fmla="*/ 2147483647 h 184"/>
                <a:gd name="T68" fmla="*/ 2147483647 w 175"/>
                <a:gd name="T69" fmla="*/ 2147483647 h 184"/>
                <a:gd name="T70" fmla="*/ 2147483647 w 175"/>
                <a:gd name="T71" fmla="*/ 2147483647 h 184"/>
                <a:gd name="T72" fmla="*/ 2147483647 w 175"/>
                <a:gd name="T73" fmla="*/ 2147483647 h 184"/>
                <a:gd name="T74" fmla="*/ 2147483647 w 175"/>
                <a:gd name="T75" fmla="*/ 2147483647 h 184"/>
                <a:gd name="T76" fmla="*/ 2147483647 w 175"/>
                <a:gd name="T77" fmla="*/ 2147483647 h 184"/>
                <a:gd name="T78" fmla="*/ 2147483647 w 175"/>
                <a:gd name="T79" fmla="*/ 2147483647 h 184"/>
                <a:gd name="T80" fmla="*/ 2147483647 w 175"/>
                <a:gd name="T81" fmla="*/ 2147483647 h 184"/>
                <a:gd name="T82" fmla="*/ 2147483647 w 175"/>
                <a:gd name="T83" fmla="*/ 2147483647 h 184"/>
                <a:gd name="T84" fmla="*/ 2147483647 w 175"/>
                <a:gd name="T85" fmla="*/ 2147483647 h 184"/>
                <a:gd name="T86" fmla="*/ 2147483647 w 175"/>
                <a:gd name="T87" fmla="*/ 0 h 184"/>
                <a:gd name="T88" fmla="*/ 2147483647 w 175"/>
                <a:gd name="T89" fmla="*/ 2147483647 h 184"/>
                <a:gd name="T90" fmla="*/ 2147483647 w 175"/>
                <a:gd name="T91" fmla="*/ 2147483647 h 184"/>
                <a:gd name="T92" fmla="*/ 2147483647 w 175"/>
                <a:gd name="T93" fmla="*/ 2147483647 h 184"/>
                <a:gd name="T94" fmla="*/ 2147483647 w 175"/>
                <a:gd name="T95" fmla="*/ 2147483647 h 184"/>
                <a:gd name="T96" fmla="*/ 2147483647 w 175"/>
                <a:gd name="T97" fmla="*/ 2147483647 h 184"/>
                <a:gd name="T98" fmla="*/ 2147483647 w 175"/>
                <a:gd name="T99" fmla="*/ 2147483647 h 184"/>
                <a:gd name="T100" fmla="*/ 2147483647 w 175"/>
                <a:gd name="T101" fmla="*/ 2147483647 h 184"/>
                <a:gd name="T102" fmla="*/ 2147483647 w 175"/>
                <a:gd name="T103" fmla="*/ 2147483647 h 184"/>
                <a:gd name="T104" fmla="*/ 2147483647 w 175"/>
                <a:gd name="T105" fmla="*/ 2147483647 h 184"/>
                <a:gd name="T106" fmla="*/ 2147483647 w 175"/>
                <a:gd name="T107" fmla="*/ 2147483647 h 184"/>
                <a:gd name="T108" fmla="*/ 2147483647 w 175"/>
                <a:gd name="T109" fmla="*/ 2147483647 h 184"/>
                <a:gd name="T110" fmla="*/ 2147483647 w 175"/>
                <a:gd name="T111" fmla="*/ 2147483647 h 184"/>
                <a:gd name="T112" fmla="*/ 2147483647 w 175"/>
                <a:gd name="T113" fmla="*/ 2147483647 h 184"/>
                <a:gd name="T114" fmla="*/ 2147483647 w 175"/>
                <a:gd name="T115" fmla="*/ 2147483647 h 18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5"/>
                <a:gd name="T175" fmla="*/ 0 h 184"/>
                <a:gd name="T176" fmla="*/ 175 w 175"/>
                <a:gd name="T177" fmla="*/ 184 h 18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5" h="184">
                  <a:moveTo>
                    <a:pt x="3" y="132"/>
                  </a:moveTo>
                  <a:lnTo>
                    <a:pt x="0" y="135"/>
                  </a:lnTo>
                  <a:lnTo>
                    <a:pt x="0" y="137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5" y="144"/>
                  </a:lnTo>
                  <a:lnTo>
                    <a:pt x="7" y="142"/>
                  </a:lnTo>
                  <a:lnTo>
                    <a:pt x="7" y="144"/>
                  </a:lnTo>
                  <a:lnTo>
                    <a:pt x="5" y="146"/>
                  </a:lnTo>
                  <a:lnTo>
                    <a:pt x="10" y="146"/>
                  </a:lnTo>
                  <a:lnTo>
                    <a:pt x="10" y="149"/>
                  </a:lnTo>
                  <a:lnTo>
                    <a:pt x="10" y="151"/>
                  </a:lnTo>
                  <a:lnTo>
                    <a:pt x="12" y="151"/>
                  </a:lnTo>
                  <a:lnTo>
                    <a:pt x="12" y="153"/>
                  </a:lnTo>
                  <a:lnTo>
                    <a:pt x="12" y="156"/>
                  </a:lnTo>
                  <a:lnTo>
                    <a:pt x="14" y="156"/>
                  </a:lnTo>
                  <a:lnTo>
                    <a:pt x="14" y="158"/>
                  </a:lnTo>
                  <a:lnTo>
                    <a:pt x="14" y="161"/>
                  </a:lnTo>
                  <a:lnTo>
                    <a:pt x="17" y="163"/>
                  </a:lnTo>
                  <a:lnTo>
                    <a:pt x="19" y="163"/>
                  </a:lnTo>
                  <a:lnTo>
                    <a:pt x="22" y="165"/>
                  </a:lnTo>
                  <a:lnTo>
                    <a:pt x="24" y="165"/>
                  </a:lnTo>
                  <a:lnTo>
                    <a:pt x="26" y="168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22" y="170"/>
                  </a:lnTo>
                  <a:lnTo>
                    <a:pt x="24" y="172"/>
                  </a:lnTo>
                  <a:lnTo>
                    <a:pt x="22" y="172"/>
                  </a:lnTo>
                  <a:lnTo>
                    <a:pt x="19" y="170"/>
                  </a:lnTo>
                  <a:lnTo>
                    <a:pt x="19" y="172"/>
                  </a:lnTo>
                  <a:lnTo>
                    <a:pt x="24" y="177"/>
                  </a:lnTo>
                  <a:lnTo>
                    <a:pt x="26" y="177"/>
                  </a:lnTo>
                  <a:lnTo>
                    <a:pt x="26" y="179"/>
                  </a:lnTo>
                  <a:lnTo>
                    <a:pt x="26" y="182"/>
                  </a:lnTo>
                  <a:lnTo>
                    <a:pt x="24" y="182"/>
                  </a:lnTo>
                  <a:lnTo>
                    <a:pt x="26" y="182"/>
                  </a:lnTo>
                  <a:lnTo>
                    <a:pt x="31" y="184"/>
                  </a:lnTo>
                  <a:lnTo>
                    <a:pt x="36" y="182"/>
                  </a:lnTo>
                  <a:lnTo>
                    <a:pt x="38" y="182"/>
                  </a:lnTo>
                  <a:lnTo>
                    <a:pt x="40" y="182"/>
                  </a:lnTo>
                  <a:lnTo>
                    <a:pt x="43" y="182"/>
                  </a:lnTo>
                  <a:lnTo>
                    <a:pt x="43" y="179"/>
                  </a:lnTo>
                  <a:lnTo>
                    <a:pt x="43" y="177"/>
                  </a:lnTo>
                  <a:lnTo>
                    <a:pt x="43" y="175"/>
                  </a:lnTo>
                  <a:lnTo>
                    <a:pt x="45" y="175"/>
                  </a:lnTo>
                  <a:lnTo>
                    <a:pt x="48" y="175"/>
                  </a:lnTo>
                  <a:lnTo>
                    <a:pt x="50" y="172"/>
                  </a:lnTo>
                  <a:lnTo>
                    <a:pt x="52" y="172"/>
                  </a:lnTo>
                  <a:lnTo>
                    <a:pt x="55" y="172"/>
                  </a:lnTo>
                  <a:lnTo>
                    <a:pt x="57" y="172"/>
                  </a:lnTo>
                  <a:lnTo>
                    <a:pt x="59" y="172"/>
                  </a:lnTo>
                  <a:lnTo>
                    <a:pt x="62" y="172"/>
                  </a:lnTo>
                  <a:lnTo>
                    <a:pt x="66" y="172"/>
                  </a:lnTo>
                  <a:lnTo>
                    <a:pt x="66" y="170"/>
                  </a:lnTo>
                  <a:lnTo>
                    <a:pt x="69" y="168"/>
                  </a:lnTo>
                  <a:lnTo>
                    <a:pt x="71" y="165"/>
                  </a:lnTo>
                  <a:lnTo>
                    <a:pt x="71" y="163"/>
                  </a:lnTo>
                  <a:lnTo>
                    <a:pt x="74" y="161"/>
                  </a:lnTo>
                  <a:lnTo>
                    <a:pt x="71" y="158"/>
                  </a:lnTo>
                  <a:lnTo>
                    <a:pt x="74" y="156"/>
                  </a:lnTo>
                  <a:lnTo>
                    <a:pt x="74" y="153"/>
                  </a:lnTo>
                  <a:lnTo>
                    <a:pt x="76" y="151"/>
                  </a:lnTo>
                  <a:lnTo>
                    <a:pt x="74" y="151"/>
                  </a:lnTo>
                  <a:lnTo>
                    <a:pt x="74" y="149"/>
                  </a:lnTo>
                  <a:lnTo>
                    <a:pt x="76" y="149"/>
                  </a:lnTo>
                  <a:lnTo>
                    <a:pt x="76" y="146"/>
                  </a:lnTo>
                  <a:lnTo>
                    <a:pt x="76" y="144"/>
                  </a:lnTo>
                  <a:lnTo>
                    <a:pt x="74" y="142"/>
                  </a:lnTo>
                  <a:lnTo>
                    <a:pt x="71" y="142"/>
                  </a:lnTo>
                  <a:lnTo>
                    <a:pt x="74" y="142"/>
                  </a:lnTo>
                  <a:lnTo>
                    <a:pt x="76" y="142"/>
                  </a:lnTo>
                  <a:lnTo>
                    <a:pt x="78" y="142"/>
                  </a:lnTo>
                  <a:lnTo>
                    <a:pt x="76" y="139"/>
                  </a:lnTo>
                  <a:lnTo>
                    <a:pt x="69" y="139"/>
                  </a:lnTo>
                  <a:lnTo>
                    <a:pt x="74" y="139"/>
                  </a:lnTo>
                  <a:lnTo>
                    <a:pt x="78" y="139"/>
                  </a:lnTo>
                  <a:lnTo>
                    <a:pt x="81" y="137"/>
                  </a:lnTo>
                  <a:lnTo>
                    <a:pt x="83" y="137"/>
                  </a:lnTo>
                  <a:lnTo>
                    <a:pt x="85" y="137"/>
                  </a:lnTo>
                  <a:lnTo>
                    <a:pt x="88" y="135"/>
                  </a:lnTo>
                  <a:lnTo>
                    <a:pt x="90" y="135"/>
                  </a:lnTo>
                  <a:lnTo>
                    <a:pt x="92" y="135"/>
                  </a:lnTo>
                  <a:lnTo>
                    <a:pt x="97" y="132"/>
                  </a:lnTo>
                  <a:lnTo>
                    <a:pt x="97" y="130"/>
                  </a:lnTo>
                  <a:lnTo>
                    <a:pt x="97" y="132"/>
                  </a:lnTo>
                  <a:lnTo>
                    <a:pt x="99" y="132"/>
                  </a:lnTo>
                  <a:lnTo>
                    <a:pt x="99" y="130"/>
                  </a:lnTo>
                  <a:lnTo>
                    <a:pt x="88" y="130"/>
                  </a:lnTo>
                  <a:lnTo>
                    <a:pt x="85" y="130"/>
                  </a:lnTo>
                  <a:lnTo>
                    <a:pt x="83" y="130"/>
                  </a:lnTo>
                  <a:lnTo>
                    <a:pt x="81" y="130"/>
                  </a:lnTo>
                  <a:lnTo>
                    <a:pt x="76" y="127"/>
                  </a:lnTo>
                  <a:lnTo>
                    <a:pt x="71" y="127"/>
                  </a:lnTo>
                  <a:lnTo>
                    <a:pt x="74" y="127"/>
                  </a:lnTo>
                  <a:lnTo>
                    <a:pt x="76" y="127"/>
                  </a:lnTo>
                  <a:lnTo>
                    <a:pt x="81" y="127"/>
                  </a:lnTo>
                  <a:lnTo>
                    <a:pt x="83" y="127"/>
                  </a:lnTo>
                  <a:lnTo>
                    <a:pt x="85" y="127"/>
                  </a:lnTo>
                  <a:lnTo>
                    <a:pt x="88" y="127"/>
                  </a:lnTo>
                  <a:lnTo>
                    <a:pt x="90" y="127"/>
                  </a:lnTo>
                  <a:lnTo>
                    <a:pt x="90" y="130"/>
                  </a:lnTo>
                  <a:lnTo>
                    <a:pt x="92" y="130"/>
                  </a:lnTo>
                  <a:lnTo>
                    <a:pt x="99" y="127"/>
                  </a:lnTo>
                  <a:lnTo>
                    <a:pt x="102" y="125"/>
                  </a:lnTo>
                  <a:lnTo>
                    <a:pt x="104" y="125"/>
                  </a:lnTo>
                  <a:lnTo>
                    <a:pt x="104" y="123"/>
                  </a:lnTo>
                  <a:lnTo>
                    <a:pt x="102" y="120"/>
                  </a:lnTo>
                  <a:lnTo>
                    <a:pt x="99" y="120"/>
                  </a:lnTo>
                  <a:lnTo>
                    <a:pt x="97" y="118"/>
                  </a:lnTo>
                  <a:lnTo>
                    <a:pt x="99" y="118"/>
                  </a:lnTo>
                  <a:lnTo>
                    <a:pt x="95" y="116"/>
                  </a:lnTo>
                  <a:lnTo>
                    <a:pt x="92" y="113"/>
                  </a:lnTo>
                  <a:lnTo>
                    <a:pt x="88" y="113"/>
                  </a:lnTo>
                  <a:lnTo>
                    <a:pt x="85" y="113"/>
                  </a:lnTo>
                  <a:lnTo>
                    <a:pt x="85" y="116"/>
                  </a:lnTo>
                  <a:lnTo>
                    <a:pt x="83" y="116"/>
                  </a:lnTo>
                  <a:lnTo>
                    <a:pt x="78" y="118"/>
                  </a:lnTo>
                  <a:lnTo>
                    <a:pt x="76" y="118"/>
                  </a:lnTo>
                  <a:lnTo>
                    <a:pt x="74" y="118"/>
                  </a:lnTo>
                  <a:lnTo>
                    <a:pt x="71" y="120"/>
                  </a:lnTo>
                  <a:lnTo>
                    <a:pt x="69" y="118"/>
                  </a:lnTo>
                  <a:lnTo>
                    <a:pt x="71" y="118"/>
                  </a:lnTo>
                  <a:lnTo>
                    <a:pt x="76" y="118"/>
                  </a:lnTo>
                  <a:lnTo>
                    <a:pt x="78" y="116"/>
                  </a:lnTo>
                  <a:lnTo>
                    <a:pt x="83" y="116"/>
                  </a:lnTo>
                  <a:lnTo>
                    <a:pt x="85" y="113"/>
                  </a:lnTo>
                  <a:lnTo>
                    <a:pt x="85" y="111"/>
                  </a:lnTo>
                  <a:lnTo>
                    <a:pt x="83" y="111"/>
                  </a:lnTo>
                  <a:lnTo>
                    <a:pt x="83" y="109"/>
                  </a:lnTo>
                  <a:lnTo>
                    <a:pt x="81" y="106"/>
                  </a:lnTo>
                  <a:lnTo>
                    <a:pt x="83" y="104"/>
                  </a:lnTo>
                  <a:lnTo>
                    <a:pt x="81" y="101"/>
                  </a:lnTo>
                  <a:lnTo>
                    <a:pt x="81" y="99"/>
                  </a:lnTo>
                  <a:lnTo>
                    <a:pt x="83" y="99"/>
                  </a:lnTo>
                  <a:lnTo>
                    <a:pt x="81" y="99"/>
                  </a:lnTo>
                  <a:lnTo>
                    <a:pt x="85" y="99"/>
                  </a:lnTo>
                  <a:lnTo>
                    <a:pt x="85" y="94"/>
                  </a:lnTo>
                  <a:lnTo>
                    <a:pt x="85" y="92"/>
                  </a:lnTo>
                  <a:lnTo>
                    <a:pt x="88" y="92"/>
                  </a:lnTo>
                  <a:lnTo>
                    <a:pt x="85" y="90"/>
                  </a:lnTo>
                  <a:lnTo>
                    <a:pt x="85" y="87"/>
                  </a:lnTo>
                  <a:lnTo>
                    <a:pt x="88" y="87"/>
                  </a:lnTo>
                  <a:lnTo>
                    <a:pt x="90" y="87"/>
                  </a:lnTo>
                  <a:lnTo>
                    <a:pt x="90" y="85"/>
                  </a:lnTo>
                  <a:lnTo>
                    <a:pt x="92" y="85"/>
                  </a:lnTo>
                  <a:lnTo>
                    <a:pt x="90" y="83"/>
                  </a:lnTo>
                  <a:lnTo>
                    <a:pt x="92" y="85"/>
                  </a:lnTo>
                  <a:lnTo>
                    <a:pt x="95" y="85"/>
                  </a:lnTo>
                  <a:lnTo>
                    <a:pt x="95" y="83"/>
                  </a:lnTo>
                  <a:lnTo>
                    <a:pt x="97" y="83"/>
                  </a:lnTo>
                  <a:lnTo>
                    <a:pt x="99" y="83"/>
                  </a:lnTo>
                  <a:lnTo>
                    <a:pt x="95" y="80"/>
                  </a:lnTo>
                  <a:lnTo>
                    <a:pt x="97" y="80"/>
                  </a:lnTo>
                  <a:lnTo>
                    <a:pt x="99" y="80"/>
                  </a:lnTo>
                  <a:lnTo>
                    <a:pt x="102" y="80"/>
                  </a:lnTo>
                  <a:lnTo>
                    <a:pt x="102" y="78"/>
                  </a:lnTo>
                  <a:lnTo>
                    <a:pt x="104" y="78"/>
                  </a:lnTo>
                  <a:lnTo>
                    <a:pt x="107" y="78"/>
                  </a:lnTo>
                  <a:lnTo>
                    <a:pt x="111" y="75"/>
                  </a:lnTo>
                  <a:lnTo>
                    <a:pt x="114" y="73"/>
                  </a:lnTo>
                  <a:lnTo>
                    <a:pt x="116" y="73"/>
                  </a:lnTo>
                  <a:lnTo>
                    <a:pt x="118" y="73"/>
                  </a:lnTo>
                  <a:lnTo>
                    <a:pt x="121" y="73"/>
                  </a:lnTo>
                  <a:lnTo>
                    <a:pt x="121" y="71"/>
                  </a:lnTo>
                  <a:lnTo>
                    <a:pt x="123" y="73"/>
                  </a:lnTo>
                  <a:lnTo>
                    <a:pt x="123" y="71"/>
                  </a:lnTo>
                  <a:lnTo>
                    <a:pt x="128" y="71"/>
                  </a:lnTo>
                  <a:lnTo>
                    <a:pt x="130" y="68"/>
                  </a:lnTo>
                  <a:lnTo>
                    <a:pt x="133" y="68"/>
                  </a:lnTo>
                  <a:lnTo>
                    <a:pt x="133" y="66"/>
                  </a:lnTo>
                  <a:lnTo>
                    <a:pt x="135" y="66"/>
                  </a:lnTo>
                  <a:lnTo>
                    <a:pt x="137" y="64"/>
                  </a:lnTo>
                  <a:lnTo>
                    <a:pt x="140" y="64"/>
                  </a:lnTo>
                  <a:lnTo>
                    <a:pt x="140" y="61"/>
                  </a:lnTo>
                  <a:lnTo>
                    <a:pt x="140" y="64"/>
                  </a:lnTo>
                  <a:lnTo>
                    <a:pt x="142" y="61"/>
                  </a:lnTo>
                  <a:lnTo>
                    <a:pt x="137" y="59"/>
                  </a:lnTo>
                  <a:lnTo>
                    <a:pt x="137" y="57"/>
                  </a:lnTo>
                  <a:lnTo>
                    <a:pt x="135" y="57"/>
                  </a:lnTo>
                  <a:lnTo>
                    <a:pt x="137" y="57"/>
                  </a:lnTo>
                  <a:lnTo>
                    <a:pt x="137" y="54"/>
                  </a:lnTo>
                  <a:lnTo>
                    <a:pt x="140" y="54"/>
                  </a:lnTo>
                  <a:lnTo>
                    <a:pt x="142" y="52"/>
                  </a:lnTo>
                  <a:lnTo>
                    <a:pt x="140" y="49"/>
                  </a:lnTo>
                  <a:lnTo>
                    <a:pt x="142" y="49"/>
                  </a:lnTo>
                  <a:lnTo>
                    <a:pt x="142" y="47"/>
                  </a:lnTo>
                  <a:lnTo>
                    <a:pt x="144" y="47"/>
                  </a:lnTo>
                  <a:lnTo>
                    <a:pt x="147" y="49"/>
                  </a:lnTo>
                  <a:lnTo>
                    <a:pt x="147" y="47"/>
                  </a:lnTo>
                  <a:lnTo>
                    <a:pt x="149" y="47"/>
                  </a:lnTo>
                  <a:lnTo>
                    <a:pt x="147" y="45"/>
                  </a:lnTo>
                  <a:lnTo>
                    <a:pt x="149" y="45"/>
                  </a:lnTo>
                  <a:lnTo>
                    <a:pt x="149" y="47"/>
                  </a:lnTo>
                  <a:lnTo>
                    <a:pt x="151" y="47"/>
                  </a:lnTo>
                  <a:lnTo>
                    <a:pt x="151" y="45"/>
                  </a:lnTo>
                  <a:lnTo>
                    <a:pt x="151" y="42"/>
                  </a:lnTo>
                  <a:lnTo>
                    <a:pt x="154" y="42"/>
                  </a:lnTo>
                  <a:lnTo>
                    <a:pt x="156" y="42"/>
                  </a:lnTo>
                  <a:lnTo>
                    <a:pt x="156" y="45"/>
                  </a:lnTo>
                  <a:lnTo>
                    <a:pt x="159" y="42"/>
                  </a:lnTo>
                  <a:lnTo>
                    <a:pt x="161" y="45"/>
                  </a:lnTo>
                  <a:lnTo>
                    <a:pt x="163" y="45"/>
                  </a:lnTo>
                  <a:lnTo>
                    <a:pt x="163" y="42"/>
                  </a:lnTo>
                  <a:lnTo>
                    <a:pt x="170" y="42"/>
                  </a:lnTo>
                  <a:lnTo>
                    <a:pt x="173" y="42"/>
                  </a:lnTo>
                  <a:lnTo>
                    <a:pt x="173" y="45"/>
                  </a:lnTo>
                  <a:lnTo>
                    <a:pt x="175" y="42"/>
                  </a:lnTo>
                  <a:lnTo>
                    <a:pt x="170" y="38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3" y="33"/>
                  </a:lnTo>
                  <a:lnTo>
                    <a:pt x="175" y="33"/>
                  </a:lnTo>
                  <a:lnTo>
                    <a:pt x="175" y="31"/>
                  </a:lnTo>
                  <a:lnTo>
                    <a:pt x="168" y="26"/>
                  </a:lnTo>
                  <a:lnTo>
                    <a:pt x="170" y="23"/>
                  </a:lnTo>
                  <a:lnTo>
                    <a:pt x="170" y="21"/>
                  </a:lnTo>
                  <a:lnTo>
                    <a:pt x="168" y="21"/>
                  </a:lnTo>
                  <a:lnTo>
                    <a:pt x="168" y="19"/>
                  </a:lnTo>
                  <a:lnTo>
                    <a:pt x="168" y="16"/>
                  </a:lnTo>
                  <a:lnTo>
                    <a:pt x="170" y="16"/>
                  </a:lnTo>
                  <a:lnTo>
                    <a:pt x="168" y="14"/>
                  </a:lnTo>
                  <a:lnTo>
                    <a:pt x="161" y="9"/>
                  </a:lnTo>
                  <a:lnTo>
                    <a:pt x="156" y="7"/>
                  </a:lnTo>
                  <a:lnTo>
                    <a:pt x="147" y="7"/>
                  </a:lnTo>
                  <a:lnTo>
                    <a:pt x="140" y="5"/>
                  </a:lnTo>
                  <a:lnTo>
                    <a:pt x="130" y="0"/>
                  </a:lnTo>
                  <a:lnTo>
                    <a:pt x="128" y="0"/>
                  </a:lnTo>
                  <a:lnTo>
                    <a:pt x="123" y="0"/>
                  </a:lnTo>
                  <a:lnTo>
                    <a:pt x="123" y="2"/>
                  </a:lnTo>
                  <a:lnTo>
                    <a:pt x="123" y="5"/>
                  </a:lnTo>
                  <a:lnTo>
                    <a:pt x="121" y="5"/>
                  </a:lnTo>
                  <a:lnTo>
                    <a:pt x="121" y="7"/>
                  </a:lnTo>
                  <a:lnTo>
                    <a:pt x="123" y="7"/>
                  </a:lnTo>
                  <a:lnTo>
                    <a:pt x="121" y="9"/>
                  </a:lnTo>
                  <a:lnTo>
                    <a:pt x="118" y="9"/>
                  </a:lnTo>
                  <a:lnTo>
                    <a:pt x="109" y="7"/>
                  </a:lnTo>
                  <a:lnTo>
                    <a:pt x="102" y="7"/>
                  </a:lnTo>
                  <a:lnTo>
                    <a:pt x="99" y="7"/>
                  </a:lnTo>
                  <a:lnTo>
                    <a:pt x="97" y="7"/>
                  </a:lnTo>
                  <a:lnTo>
                    <a:pt x="97" y="9"/>
                  </a:lnTo>
                  <a:lnTo>
                    <a:pt x="97" y="12"/>
                  </a:lnTo>
                  <a:lnTo>
                    <a:pt x="95" y="14"/>
                  </a:lnTo>
                  <a:lnTo>
                    <a:pt x="92" y="14"/>
                  </a:lnTo>
                  <a:lnTo>
                    <a:pt x="90" y="14"/>
                  </a:lnTo>
                  <a:lnTo>
                    <a:pt x="85" y="14"/>
                  </a:lnTo>
                  <a:lnTo>
                    <a:pt x="83" y="14"/>
                  </a:lnTo>
                  <a:lnTo>
                    <a:pt x="78" y="14"/>
                  </a:lnTo>
                  <a:lnTo>
                    <a:pt x="76" y="16"/>
                  </a:lnTo>
                  <a:lnTo>
                    <a:pt x="76" y="19"/>
                  </a:lnTo>
                  <a:lnTo>
                    <a:pt x="74" y="19"/>
                  </a:lnTo>
                  <a:lnTo>
                    <a:pt x="71" y="21"/>
                  </a:lnTo>
                  <a:lnTo>
                    <a:pt x="69" y="23"/>
                  </a:lnTo>
                  <a:lnTo>
                    <a:pt x="74" y="26"/>
                  </a:lnTo>
                  <a:lnTo>
                    <a:pt x="71" y="28"/>
                  </a:lnTo>
                  <a:lnTo>
                    <a:pt x="69" y="28"/>
                  </a:lnTo>
                  <a:lnTo>
                    <a:pt x="66" y="31"/>
                  </a:lnTo>
                  <a:lnTo>
                    <a:pt x="59" y="33"/>
                  </a:lnTo>
                  <a:lnTo>
                    <a:pt x="59" y="35"/>
                  </a:lnTo>
                  <a:lnTo>
                    <a:pt x="59" y="38"/>
                  </a:lnTo>
                  <a:lnTo>
                    <a:pt x="57" y="38"/>
                  </a:lnTo>
                  <a:lnTo>
                    <a:pt x="52" y="40"/>
                  </a:lnTo>
                  <a:lnTo>
                    <a:pt x="50" y="40"/>
                  </a:lnTo>
                  <a:lnTo>
                    <a:pt x="48" y="40"/>
                  </a:lnTo>
                  <a:lnTo>
                    <a:pt x="50" y="42"/>
                  </a:lnTo>
                  <a:lnTo>
                    <a:pt x="50" y="45"/>
                  </a:lnTo>
                  <a:lnTo>
                    <a:pt x="48" y="47"/>
                  </a:lnTo>
                  <a:lnTo>
                    <a:pt x="45" y="52"/>
                  </a:lnTo>
                  <a:lnTo>
                    <a:pt x="43" y="57"/>
                  </a:lnTo>
                  <a:lnTo>
                    <a:pt x="38" y="59"/>
                  </a:lnTo>
                  <a:lnTo>
                    <a:pt x="40" y="61"/>
                  </a:lnTo>
                  <a:lnTo>
                    <a:pt x="43" y="64"/>
                  </a:lnTo>
                  <a:lnTo>
                    <a:pt x="43" y="66"/>
                  </a:lnTo>
                  <a:lnTo>
                    <a:pt x="40" y="68"/>
                  </a:lnTo>
                  <a:lnTo>
                    <a:pt x="36" y="68"/>
                  </a:lnTo>
                  <a:lnTo>
                    <a:pt x="31" y="66"/>
                  </a:lnTo>
                  <a:lnTo>
                    <a:pt x="26" y="68"/>
                  </a:lnTo>
                  <a:lnTo>
                    <a:pt x="22" y="68"/>
                  </a:lnTo>
                  <a:lnTo>
                    <a:pt x="17" y="73"/>
                  </a:lnTo>
                  <a:lnTo>
                    <a:pt x="14" y="73"/>
                  </a:lnTo>
                  <a:lnTo>
                    <a:pt x="14" y="75"/>
                  </a:lnTo>
                  <a:lnTo>
                    <a:pt x="14" y="78"/>
                  </a:lnTo>
                  <a:lnTo>
                    <a:pt x="17" y="80"/>
                  </a:lnTo>
                  <a:lnTo>
                    <a:pt x="17" y="83"/>
                  </a:lnTo>
                  <a:lnTo>
                    <a:pt x="14" y="83"/>
                  </a:lnTo>
                  <a:lnTo>
                    <a:pt x="14" y="85"/>
                  </a:lnTo>
                  <a:lnTo>
                    <a:pt x="14" y="87"/>
                  </a:lnTo>
                  <a:lnTo>
                    <a:pt x="17" y="90"/>
                  </a:lnTo>
                  <a:lnTo>
                    <a:pt x="17" y="94"/>
                  </a:lnTo>
                  <a:lnTo>
                    <a:pt x="17" y="97"/>
                  </a:lnTo>
                  <a:lnTo>
                    <a:pt x="19" y="99"/>
                  </a:lnTo>
                  <a:lnTo>
                    <a:pt x="24" y="101"/>
                  </a:lnTo>
                  <a:lnTo>
                    <a:pt x="24" y="104"/>
                  </a:lnTo>
                  <a:lnTo>
                    <a:pt x="22" y="106"/>
                  </a:lnTo>
                  <a:lnTo>
                    <a:pt x="19" y="106"/>
                  </a:lnTo>
                  <a:lnTo>
                    <a:pt x="17" y="109"/>
                  </a:lnTo>
                  <a:lnTo>
                    <a:pt x="19" y="109"/>
                  </a:lnTo>
                  <a:lnTo>
                    <a:pt x="19" y="113"/>
                  </a:lnTo>
                  <a:lnTo>
                    <a:pt x="19" y="118"/>
                  </a:lnTo>
                  <a:lnTo>
                    <a:pt x="19" y="120"/>
                  </a:lnTo>
                  <a:lnTo>
                    <a:pt x="17" y="120"/>
                  </a:lnTo>
                  <a:lnTo>
                    <a:pt x="12" y="123"/>
                  </a:lnTo>
                  <a:lnTo>
                    <a:pt x="12" y="125"/>
                  </a:lnTo>
                  <a:lnTo>
                    <a:pt x="7" y="127"/>
                  </a:lnTo>
                  <a:lnTo>
                    <a:pt x="7" y="130"/>
                  </a:lnTo>
                  <a:lnTo>
                    <a:pt x="10" y="130"/>
                  </a:lnTo>
                  <a:lnTo>
                    <a:pt x="7" y="135"/>
                  </a:lnTo>
                  <a:lnTo>
                    <a:pt x="5" y="137"/>
                  </a:lnTo>
                  <a:lnTo>
                    <a:pt x="5" y="135"/>
                  </a:lnTo>
                  <a:lnTo>
                    <a:pt x="3" y="137"/>
                  </a:lnTo>
                  <a:lnTo>
                    <a:pt x="3" y="135"/>
                  </a:lnTo>
                  <a:lnTo>
                    <a:pt x="3" y="13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90" name="Freeform 1217"/>
            <p:cNvSpPr>
              <a:spLocks/>
            </p:cNvSpPr>
            <p:nvPr/>
          </p:nvSpPr>
          <p:spPr bwMode="auto">
            <a:xfrm>
              <a:off x="2970" y="1297"/>
              <a:ext cx="203" cy="202"/>
            </a:xfrm>
            <a:custGeom>
              <a:avLst/>
              <a:gdLst>
                <a:gd name="T0" fmla="*/ 2147483647 w 175"/>
                <a:gd name="T1" fmla="*/ 2147483647 h 184"/>
                <a:gd name="T2" fmla="*/ 2147483647 w 175"/>
                <a:gd name="T3" fmla="*/ 2147483647 h 184"/>
                <a:gd name="T4" fmla="*/ 2147483647 w 175"/>
                <a:gd name="T5" fmla="*/ 2147483647 h 184"/>
                <a:gd name="T6" fmla="*/ 2147483647 w 175"/>
                <a:gd name="T7" fmla="*/ 2147483647 h 184"/>
                <a:gd name="T8" fmla="*/ 2147483647 w 175"/>
                <a:gd name="T9" fmla="*/ 2147483647 h 184"/>
                <a:gd name="T10" fmla="*/ 2147483647 w 175"/>
                <a:gd name="T11" fmla="*/ 2147483647 h 184"/>
                <a:gd name="T12" fmla="*/ 2147483647 w 175"/>
                <a:gd name="T13" fmla="*/ 2147483647 h 184"/>
                <a:gd name="T14" fmla="*/ 2147483647 w 175"/>
                <a:gd name="T15" fmla="*/ 2147483647 h 184"/>
                <a:gd name="T16" fmla="*/ 2147483647 w 175"/>
                <a:gd name="T17" fmla="*/ 2147483647 h 184"/>
                <a:gd name="T18" fmla="*/ 2147483647 w 175"/>
                <a:gd name="T19" fmla="*/ 2147483647 h 184"/>
                <a:gd name="T20" fmla="*/ 2147483647 w 175"/>
                <a:gd name="T21" fmla="*/ 2147483647 h 184"/>
                <a:gd name="T22" fmla="*/ 2147483647 w 175"/>
                <a:gd name="T23" fmla="*/ 2147483647 h 184"/>
                <a:gd name="T24" fmla="*/ 2147483647 w 175"/>
                <a:gd name="T25" fmla="*/ 2147483647 h 184"/>
                <a:gd name="T26" fmla="*/ 2147483647 w 175"/>
                <a:gd name="T27" fmla="*/ 2147483647 h 184"/>
                <a:gd name="T28" fmla="*/ 2147483647 w 175"/>
                <a:gd name="T29" fmla="*/ 2147483647 h 184"/>
                <a:gd name="T30" fmla="*/ 2147483647 w 175"/>
                <a:gd name="T31" fmla="*/ 2147483647 h 184"/>
                <a:gd name="T32" fmla="*/ 2147483647 w 175"/>
                <a:gd name="T33" fmla="*/ 2147483647 h 184"/>
                <a:gd name="T34" fmla="*/ 2147483647 w 175"/>
                <a:gd name="T35" fmla="*/ 2147483647 h 184"/>
                <a:gd name="T36" fmla="*/ 2147483647 w 175"/>
                <a:gd name="T37" fmla="*/ 2147483647 h 184"/>
                <a:gd name="T38" fmla="*/ 2147483647 w 175"/>
                <a:gd name="T39" fmla="*/ 2147483647 h 184"/>
                <a:gd name="T40" fmla="*/ 2147483647 w 175"/>
                <a:gd name="T41" fmla="*/ 2147483647 h 184"/>
                <a:gd name="T42" fmla="*/ 2147483647 w 175"/>
                <a:gd name="T43" fmla="*/ 2147483647 h 184"/>
                <a:gd name="T44" fmla="*/ 2147483647 w 175"/>
                <a:gd name="T45" fmla="*/ 2147483647 h 184"/>
                <a:gd name="T46" fmla="*/ 2147483647 w 175"/>
                <a:gd name="T47" fmla="*/ 2147483647 h 184"/>
                <a:gd name="T48" fmla="*/ 2147483647 w 175"/>
                <a:gd name="T49" fmla="*/ 2147483647 h 184"/>
                <a:gd name="T50" fmla="*/ 2147483647 w 175"/>
                <a:gd name="T51" fmla="*/ 2147483647 h 184"/>
                <a:gd name="T52" fmla="*/ 2147483647 w 175"/>
                <a:gd name="T53" fmla="*/ 2147483647 h 184"/>
                <a:gd name="T54" fmla="*/ 2147483647 w 175"/>
                <a:gd name="T55" fmla="*/ 2147483647 h 184"/>
                <a:gd name="T56" fmla="*/ 2147483647 w 175"/>
                <a:gd name="T57" fmla="*/ 2147483647 h 184"/>
                <a:gd name="T58" fmla="*/ 2147483647 w 175"/>
                <a:gd name="T59" fmla="*/ 2147483647 h 184"/>
                <a:gd name="T60" fmla="*/ 2147483647 w 175"/>
                <a:gd name="T61" fmla="*/ 2147483647 h 184"/>
                <a:gd name="T62" fmla="*/ 2147483647 w 175"/>
                <a:gd name="T63" fmla="*/ 2147483647 h 184"/>
                <a:gd name="T64" fmla="*/ 2147483647 w 175"/>
                <a:gd name="T65" fmla="*/ 2147483647 h 184"/>
                <a:gd name="T66" fmla="*/ 2147483647 w 175"/>
                <a:gd name="T67" fmla="*/ 2147483647 h 184"/>
                <a:gd name="T68" fmla="*/ 2147483647 w 175"/>
                <a:gd name="T69" fmla="*/ 2147483647 h 184"/>
                <a:gd name="T70" fmla="*/ 2147483647 w 175"/>
                <a:gd name="T71" fmla="*/ 2147483647 h 184"/>
                <a:gd name="T72" fmla="*/ 2147483647 w 175"/>
                <a:gd name="T73" fmla="*/ 2147483647 h 184"/>
                <a:gd name="T74" fmla="*/ 2147483647 w 175"/>
                <a:gd name="T75" fmla="*/ 2147483647 h 184"/>
                <a:gd name="T76" fmla="*/ 2147483647 w 175"/>
                <a:gd name="T77" fmla="*/ 2147483647 h 184"/>
                <a:gd name="T78" fmla="*/ 2147483647 w 175"/>
                <a:gd name="T79" fmla="*/ 2147483647 h 184"/>
                <a:gd name="T80" fmla="*/ 2147483647 w 175"/>
                <a:gd name="T81" fmla="*/ 2147483647 h 184"/>
                <a:gd name="T82" fmla="*/ 2147483647 w 175"/>
                <a:gd name="T83" fmla="*/ 2147483647 h 184"/>
                <a:gd name="T84" fmla="*/ 2147483647 w 175"/>
                <a:gd name="T85" fmla="*/ 2147483647 h 184"/>
                <a:gd name="T86" fmla="*/ 2147483647 w 175"/>
                <a:gd name="T87" fmla="*/ 0 h 184"/>
                <a:gd name="T88" fmla="*/ 2147483647 w 175"/>
                <a:gd name="T89" fmla="*/ 2147483647 h 184"/>
                <a:gd name="T90" fmla="*/ 2147483647 w 175"/>
                <a:gd name="T91" fmla="*/ 2147483647 h 184"/>
                <a:gd name="T92" fmla="*/ 2147483647 w 175"/>
                <a:gd name="T93" fmla="*/ 2147483647 h 184"/>
                <a:gd name="T94" fmla="*/ 2147483647 w 175"/>
                <a:gd name="T95" fmla="*/ 2147483647 h 184"/>
                <a:gd name="T96" fmla="*/ 2147483647 w 175"/>
                <a:gd name="T97" fmla="*/ 2147483647 h 184"/>
                <a:gd name="T98" fmla="*/ 2147483647 w 175"/>
                <a:gd name="T99" fmla="*/ 2147483647 h 184"/>
                <a:gd name="T100" fmla="*/ 2147483647 w 175"/>
                <a:gd name="T101" fmla="*/ 2147483647 h 184"/>
                <a:gd name="T102" fmla="*/ 2147483647 w 175"/>
                <a:gd name="T103" fmla="*/ 2147483647 h 184"/>
                <a:gd name="T104" fmla="*/ 2147483647 w 175"/>
                <a:gd name="T105" fmla="*/ 2147483647 h 184"/>
                <a:gd name="T106" fmla="*/ 2147483647 w 175"/>
                <a:gd name="T107" fmla="*/ 2147483647 h 184"/>
                <a:gd name="T108" fmla="*/ 2147483647 w 175"/>
                <a:gd name="T109" fmla="*/ 2147483647 h 184"/>
                <a:gd name="T110" fmla="*/ 2147483647 w 175"/>
                <a:gd name="T111" fmla="*/ 2147483647 h 184"/>
                <a:gd name="T112" fmla="*/ 2147483647 w 175"/>
                <a:gd name="T113" fmla="*/ 2147483647 h 184"/>
                <a:gd name="T114" fmla="*/ 2147483647 w 175"/>
                <a:gd name="T115" fmla="*/ 2147483647 h 18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5"/>
                <a:gd name="T175" fmla="*/ 0 h 184"/>
                <a:gd name="T176" fmla="*/ 175 w 175"/>
                <a:gd name="T177" fmla="*/ 184 h 18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5" h="184">
                  <a:moveTo>
                    <a:pt x="3" y="132"/>
                  </a:moveTo>
                  <a:lnTo>
                    <a:pt x="0" y="135"/>
                  </a:lnTo>
                  <a:lnTo>
                    <a:pt x="0" y="137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5" y="144"/>
                  </a:lnTo>
                  <a:lnTo>
                    <a:pt x="7" y="142"/>
                  </a:lnTo>
                  <a:lnTo>
                    <a:pt x="7" y="144"/>
                  </a:lnTo>
                  <a:lnTo>
                    <a:pt x="5" y="146"/>
                  </a:lnTo>
                  <a:lnTo>
                    <a:pt x="10" y="146"/>
                  </a:lnTo>
                  <a:lnTo>
                    <a:pt x="10" y="149"/>
                  </a:lnTo>
                  <a:lnTo>
                    <a:pt x="10" y="151"/>
                  </a:lnTo>
                  <a:lnTo>
                    <a:pt x="12" y="151"/>
                  </a:lnTo>
                  <a:lnTo>
                    <a:pt x="12" y="153"/>
                  </a:lnTo>
                  <a:lnTo>
                    <a:pt x="12" y="156"/>
                  </a:lnTo>
                  <a:lnTo>
                    <a:pt x="14" y="156"/>
                  </a:lnTo>
                  <a:lnTo>
                    <a:pt x="14" y="158"/>
                  </a:lnTo>
                  <a:lnTo>
                    <a:pt x="14" y="161"/>
                  </a:lnTo>
                  <a:lnTo>
                    <a:pt x="17" y="163"/>
                  </a:lnTo>
                  <a:lnTo>
                    <a:pt x="19" y="163"/>
                  </a:lnTo>
                  <a:lnTo>
                    <a:pt x="22" y="165"/>
                  </a:lnTo>
                  <a:lnTo>
                    <a:pt x="24" y="165"/>
                  </a:lnTo>
                  <a:lnTo>
                    <a:pt x="26" y="168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22" y="170"/>
                  </a:lnTo>
                  <a:lnTo>
                    <a:pt x="24" y="172"/>
                  </a:lnTo>
                  <a:lnTo>
                    <a:pt x="22" y="172"/>
                  </a:lnTo>
                  <a:lnTo>
                    <a:pt x="19" y="170"/>
                  </a:lnTo>
                  <a:lnTo>
                    <a:pt x="19" y="172"/>
                  </a:lnTo>
                  <a:lnTo>
                    <a:pt x="24" y="177"/>
                  </a:lnTo>
                  <a:lnTo>
                    <a:pt x="26" y="177"/>
                  </a:lnTo>
                  <a:lnTo>
                    <a:pt x="26" y="179"/>
                  </a:lnTo>
                  <a:lnTo>
                    <a:pt x="26" y="182"/>
                  </a:lnTo>
                  <a:lnTo>
                    <a:pt x="24" y="182"/>
                  </a:lnTo>
                  <a:lnTo>
                    <a:pt x="26" y="182"/>
                  </a:lnTo>
                  <a:lnTo>
                    <a:pt x="31" y="184"/>
                  </a:lnTo>
                  <a:lnTo>
                    <a:pt x="36" y="182"/>
                  </a:lnTo>
                  <a:lnTo>
                    <a:pt x="38" y="182"/>
                  </a:lnTo>
                  <a:lnTo>
                    <a:pt x="40" y="182"/>
                  </a:lnTo>
                  <a:lnTo>
                    <a:pt x="43" y="182"/>
                  </a:lnTo>
                  <a:lnTo>
                    <a:pt x="43" y="179"/>
                  </a:lnTo>
                  <a:lnTo>
                    <a:pt x="43" y="177"/>
                  </a:lnTo>
                  <a:lnTo>
                    <a:pt x="43" y="175"/>
                  </a:lnTo>
                  <a:lnTo>
                    <a:pt x="45" y="175"/>
                  </a:lnTo>
                  <a:lnTo>
                    <a:pt x="48" y="175"/>
                  </a:lnTo>
                  <a:lnTo>
                    <a:pt x="50" y="172"/>
                  </a:lnTo>
                  <a:lnTo>
                    <a:pt x="52" y="172"/>
                  </a:lnTo>
                  <a:lnTo>
                    <a:pt x="55" y="172"/>
                  </a:lnTo>
                  <a:lnTo>
                    <a:pt x="57" y="172"/>
                  </a:lnTo>
                  <a:lnTo>
                    <a:pt x="59" y="172"/>
                  </a:lnTo>
                  <a:lnTo>
                    <a:pt x="62" y="172"/>
                  </a:lnTo>
                  <a:lnTo>
                    <a:pt x="66" y="172"/>
                  </a:lnTo>
                  <a:lnTo>
                    <a:pt x="66" y="170"/>
                  </a:lnTo>
                  <a:lnTo>
                    <a:pt x="69" y="168"/>
                  </a:lnTo>
                  <a:lnTo>
                    <a:pt x="71" y="165"/>
                  </a:lnTo>
                  <a:lnTo>
                    <a:pt x="71" y="163"/>
                  </a:lnTo>
                  <a:lnTo>
                    <a:pt x="74" y="161"/>
                  </a:lnTo>
                  <a:lnTo>
                    <a:pt x="71" y="158"/>
                  </a:lnTo>
                  <a:lnTo>
                    <a:pt x="74" y="156"/>
                  </a:lnTo>
                  <a:lnTo>
                    <a:pt x="74" y="153"/>
                  </a:lnTo>
                  <a:lnTo>
                    <a:pt x="76" y="151"/>
                  </a:lnTo>
                  <a:lnTo>
                    <a:pt x="74" y="151"/>
                  </a:lnTo>
                  <a:lnTo>
                    <a:pt x="74" y="149"/>
                  </a:lnTo>
                  <a:lnTo>
                    <a:pt x="76" y="149"/>
                  </a:lnTo>
                  <a:lnTo>
                    <a:pt x="76" y="146"/>
                  </a:lnTo>
                  <a:lnTo>
                    <a:pt x="76" y="144"/>
                  </a:lnTo>
                  <a:lnTo>
                    <a:pt x="74" y="142"/>
                  </a:lnTo>
                  <a:lnTo>
                    <a:pt x="71" y="142"/>
                  </a:lnTo>
                  <a:lnTo>
                    <a:pt x="74" y="142"/>
                  </a:lnTo>
                  <a:lnTo>
                    <a:pt x="76" y="142"/>
                  </a:lnTo>
                  <a:lnTo>
                    <a:pt x="78" y="142"/>
                  </a:lnTo>
                  <a:lnTo>
                    <a:pt x="76" y="139"/>
                  </a:lnTo>
                  <a:lnTo>
                    <a:pt x="69" y="139"/>
                  </a:lnTo>
                  <a:lnTo>
                    <a:pt x="74" y="139"/>
                  </a:lnTo>
                  <a:lnTo>
                    <a:pt x="78" y="139"/>
                  </a:lnTo>
                  <a:lnTo>
                    <a:pt x="81" y="137"/>
                  </a:lnTo>
                  <a:lnTo>
                    <a:pt x="83" y="137"/>
                  </a:lnTo>
                  <a:lnTo>
                    <a:pt x="85" y="137"/>
                  </a:lnTo>
                  <a:lnTo>
                    <a:pt x="88" y="135"/>
                  </a:lnTo>
                  <a:lnTo>
                    <a:pt x="90" y="135"/>
                  </a:lnTo>
                  <a:lnTo>
                    <a:pt x="92" y="135"/>
                  </a:lnTo>
                  <a:lnTo>
                    <a:pt x="97" y="132"/>
                  </a:lnTo>
                  <a:lnTo>
                    <a:pt x="97" y="130"/>
                  </a:lnTo>
                  <a:lnTo>
                    <a:pt x="97" y="132"/>
                  </a:lnTo>
                  <a:lnTo>
                    <a:pt x="99" y="132"/>
                  </a:lnTo>
                  <a:lnTo>
                    <a:pt x="99" y="130"/>
                  </a:lnTo>
                  <a:lnTo>
                    <a:pt x="88" y="130"/>
                  </a:lnTo>
                  <a:lnTo>
                    <a:pt x="85" y="130"/>
                  </a:lnTo>
                  <a:lnTo>
                    <a:pt x="83" y="130"/>
                  </a:lnTo>
                  <a:lnTo>
                    <a:pt x="81" y="130"/>
                  </a:lnTo>
                  <a:lnTo>
                    <a:pt x="76" y="127"/>
                  </a:lnTo>
                  <a:lnTo>
                    <a:pt x="71" y="127"/>
                  </a:lnTo>
                  <a:lnTo>
                    <a:pt x="74" y="127"/>
                  </a:lnTo>
                  <a:lnTo>
                    <a:pt x="76" y="127"/>
                  </a:lnTo>
                  <a:lnTo>
                    <a:pt x="81" y="127"/>
                  </a:lnTo>
                  <a:lnTo>
                    <a:pt x="83" y="127"/>
                  </a:lnTo>
                  <a:lnTo>
                    <a:pt x="85" y="127"/>
                  </a:lnTo>
                  <a:lnTo>
                    <a:pt x="88" y="127"/>
                  </a:lnTo>
                  <a:lnTo>
                    <a:pt x="90" y="127"/>
                  </a:lnTo>
                  <a:lnTo>
                    <a:pt x="90" y="130"/>
                  </a:lnTo>
                  <a:lnTo>
                    <a:pt x="92" y="130"/>
                  </a:lnTo>
                  <a:lnTo>
                    <a:pt x="99" y="127"/>
                  </a:lnTo>
                  <a:lnTo>
                    <a:pt x="102" y="125"/>
                  </a:lnTo>
                  <a:lnTo>
                    <a:pt x="104" y="125"/>
                  </a:lnTo>
                  <a:lnTo>
                    <a:pt x="104" y="123"/>
                  </a:lnTo>
                  <a:lnTo>
                    <a:pt x="102" y="120"/>
                  </a:lnTo>
                  <a:lnTo>
                    <a:pt x="99" y="120"/>
                  </a:lnTo>
                  <a:lnTo>
                    <a:pt x="97" y="118"/>
                  </a:lnTo>
                  <a:lnTo>
                    <a:pt x="99" y="118"/>
                  </a:lnTo>
                  <a:lnTo>
                    <a:pt x="95" y="116"/>
                  </a:lnTo>
                  <a:lnTo>
                    <a:pt x="92" y="113"/>
                  </a:lnTo>
                  <a:lnTo>
                    <a:pt x="88" y="113"/>
                  </a:lnTo>
                  <a:lnTo>
                    <a:pt x="85" y="113"/>
                  </a:lnTo>
                  <a:lnTo>
                    <a:pt x="85" y="116"/>
                  </a:lnTo>
                  <a:lnTo>
                    <a:pt x="83" y="116"/>
                  </a:lnTo>
                  <a:lnTo>
                    <a:pt x="78" y="118"/>
                  </a:lnTo>
                  <a:lnTo>
                    <a:pt x="76" y="118"/>
                  </a:lnTo>
                  <a:lnTo>
                    <a:pt x="74" y="118"/>
                  </a:lnTo>
                  <a:lnTo>
                    <a:pt x="71" y="120"/>
                  </a:lnTo>
                  <a:lnTo>
                    <a:pt x="69" y="118"/>
                  </a:lnTo>
                  <a:lnTo>
                    <a:pt x="71" y="118"/>
                  </a:lnTo>
                  <a:lnTo>
                    <a:pt x="76" y="118"/>
                  </a:lnTo>
                  <a:lnTo>
                    <a:pt x="78" y="116"/>
                  </a:lnTo>
                  <a:lnTo>
                    <a:pt x="83" y="116"/>
                  </a:lnTo>
                  <a:lnTo>
                    <a:pt x="85" y="113"/>
                  </a:lnTo>
                  <a:lnTo>
                    <a:pt x="85" y="111"/>
                  </a:lnTo>
                  <a:lnTo>
                    <a:pt x="83" y="111"/>
                  </a:lnTo>
                  <a:lnTo>
                    <a:pt x="83" y="109"/>
                  </a:lnTo>
                  <a:lnTo>
                    <a:pt x="81" y="106"/>
                  </a:lnTo>
                  <a:lnTo>
                    <a:pt x="83" y="104"/>
                  </a:lnTo>
                  <a:lnTo>
                    <a:pt x="81" y="101"/>
                  </a:lnTo>
                  <a:lnTo>
                    <a:pt x="81" y="99"/>
                  </a:lnTo>
                  <a:lnTo>
                    <a:pt x="83" y="99"/>
                  </a:lnTo>
                  <a:lnTo>
                    <a:pt x="81" y="99"/>
                  </a:lnTo>
                  <a:lnTo>
                    <a:pt x="85" y="99"/>
                  </a:lnTo>
                  <a:lnTo>
                    <a:pt x="85" y="94"/>
                  </a:lnTo>
                  <a:lnTo>
                    <a:pt x="85" y="92"/>
                  </a:lnTo>
                  <a:lnTo>
                    <a:pt x="88" y="92"/>
                  </a:lnTo>
                  <a:lnTo>
                    <a:pt x="85" y="90"/>
                  </a:lnTo>
                  <a:lnTo>
                    <a:pt x="85" y="87"/>
                  </a:lnTo>
                  <a:lnTo>
                    <a:pt x="88" y="87"/>
                  </a:lnTo>
                  <a:lnTo>
                    <a:pt x="90" y="87"/>
                  </a:lnTo>
                  <a:lnTo>
                    <a:pt x="90" y="85"/>
                  </a:lnTo>
                  <a:lnTo>
                    <a:pt x="92" y="85"/>
                  </a:lnTo>
                  <a:lnTo>
                    <a:pt x="90" y="83"/>
                  </a:lnTo>
                  <a:lnTo>
                    <a:pt x="92" y="85"/>
                  </a:lnTo>
                  <a:lnTo>
                    <a:pt x="95" y="85"/>
                  </a:lnTo>
                  <a:lnTo>
                    <a:pt x="95" y="83"/>
                  </a:lnTo>
                  <a:lnTo>
                    <a:pt x="97" y="83"/>
                  </a:lnTo>
                  <a:lnTo>
                    <a:pt x="99" y="83"/>
                  </a:lnTo>
                  <a:lnTo>
                    <a:pt x="95" y="80"/>
                  </a:lnTo>
                  <a:lnTo>
                    <a:pt x="97" y="80"/>
                  </a:lnTo>
                  <a:lnTo>
                    <a:pt x="99" y="80"/>
                  </a:lnTo>
                  <a:lnTo>
                    <a:pt x="102" y="80"/>
                  </a:lnTo>
                  <a:lnTo>
                    <a:pt x="102" y="78"/>
                  </a:lnTo>
                  <a:lnTo>
                    <a:pt x="104" y="78"/>
                  </a:lnTo>
                  <a:lnTo>
                    <a:pt x="107" y="78"/>
                  </a:lnTo>
                  <a:lnTo>
                    <a:pt x="111" y="75"/>
                  </a:lnTo>
                  <a:lnTo>
                    <a:pt x="114" y="73"/>
                  </a:lnTo>
                  <a:lnTo>
                    <a:pt x="116" y="73"/>
                  </a:lnTo>
                  <a:lnTo>
                    <a:pt x="118" y="73"/>
                  </a:lnTo>
                  <a:lnTo>
                    <a:pt x="121" y="73"/>
                  </a:lnTo>
                  <a:lnTo>
                    <a:pt x="121" y="71"/>
                  </a:lnTo>
                  <a:lnTo>
                    <a:pt x="123" y="73"/>
                  </a:lnTo>
                  <a:lnTo>
                    <a:pt x="123" y="71"/>
                  </a:lnTo>
                  <a:lnTo>
                    <a:pt x="128" y="71"/>
                  </a:lnTo>
                  <a:lnTo>
                    <a:pt x="130" y="68"/>
                  </a:lnTo>
                  <a:lnTo>
                    <a:pt x="133" y="68"/>
                  </a:lnTo>
                  <a:lnTo>
                    <a:pt x="133" y="66"/>
                  </a:lnTo>
                  <a:lnTo>
                    <a:pt x="135" y="66"/>
                  </a:lnTo>
                  <a:lnTo>
                    <a:pt x="137" y="64"/>
                  </a:lnTo>
                  <a:lnTo>
                    <a:pt x="140" y="64"/>
                  </a:lnTo>
                  <a:lnTo>
                    <a:pt x="140" y="61"/>
                  </a:lnTo>
                  <a:lnTo>
                    <a:pt x="140" y="64"/>
                  </a:lnTo>
                  <a:lnTo>
                    <a:pt x="142" y="61"/>
                  </a:lnTo>
                  <a:lnTo>
                    <a:pt x="137" y="59"/>
                  </a:lnTo>
                  <a:lnTo>
                    <a:pt x="137" y="57"/>
                  </a:lnTo>
                  <a:lnTo>
                    <a:pt x="135" y="57"/>
                  </a:lnTo>
                  <a:lnTo>
                    <a:pt x="137" y="57"/>
                  </a:lnTo>
                  <a:lnTo>
                    <a:pt x="137" y="54"/>
                  </a:lnTo>
                  <a:lnTo>
                    <a:pt x="140" y="54"/>
                  </a:lnTo>
                  <a:lnTo>
                    <a:pt x="142" y="52"/>
                  </a:lnTo>
                  <a:lnTo>
                    <a:pt x="140" y="49"/>
                  </a:lnTo>
                  <a:lnTo>
                    <a:pt x="142" y="49"/>
                  </a:lnTo>
                  <a:lnTo>
                    <a:pt x="142" y="47"/>
                  </a:lnTo>
                  <a:lnTo>
                    <a:pt x="144" y="47"/>
                  </a:lnTo>
                  <a:lnTo>
                    <a:pt x="147" y="49"/>
                  </a:lnTo>
                  <a:lnTo>
                    <a:pt x="147" y="47"/>
                  </a:lnTo>
                  <a:lnTo>
                    <a:pt x="149" y="47"/>
                  </a:lnTo>
                  <a:lnTo>
                    <a:pt x="147" y="45"/>
                  </a:lnTo>
                  <a:lnTo>
                    <a:pt x="149" y="45"/>
                  </a:lnTo>
                  <a:lnTo>
                    <a:pt x="149" y="47"/>
                  </a:lnTo>
                  <a:lnTo>
                    <a:pt x="151" y="47"/>
                  </a:lnTo>
                  <a:lnTo>
                    <a:pt x="151" y="45"/>
                  </a:lnTo>
                  <a:lnTo>
                    <a:pt x="151" y="42"/>
                  </a:lnTo>
                  <a:lnTo>
                    <a:pt x="154" y="42"/>
                  </a:lnTo>
                  <a:lnTo>
                    <a:pt x="156" y="42"/>
                  </a:lnTo>
                  <a:lnTo>
                    <a:pt x="156" y="45"/>
                  </a:lnTo>
                  <a:lnTo>
                    <a:pt x="159" y="42"/>
                  </a:lnTo>
                  <a:lnTo>
                    <a:pt x="161" y="45"/>
                  </a:lnTo>
                  <a:lnTo>
                    <a:pt x="163" y="45"/>
                  </a:lnTo>
                  <a:lnTo>
                    <a:pt x="163" y="42"/>
                  </a:lnTo>
                  <a:lnTo>
                    <a:pt x="170" y="42"/>
                  </a:lnTo>
                  <a:lnTo>
                    <a:pt x="173" y="42"/>
                  </a:lnTo>
                  <a:lnTo>
                    <a:pt x="173" y="45"/>
                  </a:lnTo>
                  <a:lnTo>
                    <a:pt x="175" y="42"/>
                  </a:lnTo>
                  <a:lnTo>
                    <a:pt x="170" y="38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3" y="33"/>
                  </a:lnTo>
                  <a:lnTo>
                    <a:pt x="175" y="33"/>
                  </a:lnTo>
                  <a:lnTo>
                    <a:pt x="175" y="31"/>
                  </a:lnTo>
                  <a:lnTo>
                    <a:pt x="168" y="26"/>
                  </a:lnTo>
                  <a:lnTo>
                    <a:pt x="170" y="23"/>
                  </a:lnTo>
                  <a:lnTo>
                    <a:pt x="170" y="21"/>
                  </a:lnTo>
                  <a:lnTo>
                    <a:pt x="168" y="21"/>
                  </a:lnTo>
                  <a:lnTo>
                    <a:pt x="168" y="19"/>
                  </a:lnTo>
                  <a:lnTo>
                    <a:pt x="168" y="16"/>
                  </a:lnTo>
                  <a:lnTo>
                    <a:pt x="170" y="16"/>
                  </a:lnTo>
                  <a:lnTo>
                    <a:pt x="168" y="14"/>
                  </a:lnTo>
                  <a:lnTo>
                    <a:pt x="161" y="9"/>
                  </a:lnTo>
                  <a:lnTo>
                    <a:pt x="156" y="7"/>
                  </a:lnTo>
                  <a:lnTo>
                    <a:pt x="147" y="7"/>
                  </a:lnTo>
                  <a:lnTo>
                    <a:pt x="140" y="5"/>
                  </a:lnTo>
                  <a:lnTo>
                    <a:pt x="130" y="0"/>
                  </a:lnTo>
                  <a:lnTo>
                    <a:pt x="128" y="0"/>
                  </a:lnTo>
                  <a:lnTo>
                    <a:pt x="123" y="0"/>
                  </a:lnTo>
                  <a:lnTo>
                    <a:pt x="123" y="2"/>
                  </a:lnTo>
                  <a:lnTo>
                    <a:pt x="123" y="5"/>
                  </a:lnTo>
                  <a:lnTo>
                    <a:pt x="121" y="5"/>
                  </a:lnTo>
                  <a:lnTo>
                    <a:pt x="121" y="7"/>
                  </a:lnTo>
                  <a:lnTo>
                    <a:pt x="123" y="7"/>
                  </a:lnTo>
                  <a:lnTo>
                    <a:pt x="121" y="9"/>
                  </a:lnTo>
                  <a:lnTo>
                    <a:pt x="118" y="9"/>
                  </a:lnTo>
                  <a:lnTo>
                    <a:pt x="109" y="7"/>
                  </a:lnTo>
                  <a:lnTo>
                    <a:pt x="102" y="7"/>
                  </a:lnTo>
                  <a:lnTo>
                    <a:pt x="99" y="7"/>
                  </a:lnTo>
                  <a:lnTo>
                    <a:pt x="97" y="7"/>
                  </a:lnTo>
                  <a:lnTo>
                    <a:pt x="97" y="9"/>
                  </a:lnTo>
                  <a:lnTo>
                    <a:pt x="97" y="12"/>
                  </a:lnTo>
                  <a:lnTo>
                    <a:pt x="95" y="14"/>
                  </a:lnTo>
                  <a:lnTo>
                    <a:pt x="92" y="14"/>
                  </a:lnTo>
                  <a:lnTo>
                    <a:pt x="90" y="14"/>
                  </a:lnTo>
                  <a:lnTo>
                    <a:pt x="85" y="14"/>
                  </a:lnTo>
                  <a:lnTo>
                    <a:pt x="83" y="14"/>
                  </a:lnTo>
                  <a:lnTo>
                    <a:pt x="78" y="14"/>
                  </a:lnTo>
                  <a:lnTo>
                    <a:pt x="76" y="16"/>
                  </a:lnTo>
                  <a:lnTo>
                    <a:pt x="76" y="19"/>
                  </a:lnTo>
                  <a:lnTo>
                    <a:pt x="74" y="19"/>
                  </a:lnTo>
                  <a:lnTo>
                    <a:pt x="71" y="21"/>
                  </a:lnTo>
                  <a:lnTo>
                    <a:pt x="69" y="23"/>
                  </a:lnTo>
                  <a:lnTo>
                    <a:pt x="74" y="26"/>
                  </a:lnTo>
                  <a:lnTo>
                    <a:pt x="71" y="28"/>
                  </a:lnTo>
                  <a:lnTo>
                    <a:pt x="69" y="28"/>
                  </a:lnTo>
                  <a:lnTo>
                    <a:pt x="66" y="31"/>
                  </a:lnTo>
                  <a:lnTo>
                    <a:pt x="59" y="33"/>
                  </a:lnTo>
                  <a:lnTo>
                    <a:pt x="59" y="35"/>
                  </a:lnTo>
                  <a:lnTo>
                    <a:pt x="59" y="38"/>
                  </a:lnTo>
                  <a:lnTo>
                    <a:pt x="57" y="38"/>
                  </a:lnTo>
                  <a:lnTo>
                    <a:pt x="52" y="40"/>
                  </a:lnTo>
                  <a:lnTo>
                    <a:pt x="50" y="40"/>
                  </a:lnTo>
                  <a:lnTo>
                    <a:pt x="48" y="40"/>
                  </a:lnTo>
                  <a:lnTo>
                    <a:pt x="50" y="42"/>
                  </a:lnTo>
                  <a:lnTo>
                    <a:pt x="50" y="45"/>
                  </a:lnTo>
                  <a:lnTo>
                    <a:pt x="48" y="47"/>
                  </a:lnTo>
                  <a:lnTo>
                    <a:pt x="45" y="52"/>
                  </a:lnTo>
                  <a:lnTo>
                    <a:pt x="43" y="57"/>
                  </a:lnTo>
                  <a:lnTo>
                    <a:pt x="38" y="59"/>
                  </a:lnTo>
                  <a:lnTo>
                    <a:pt x="40" y="61"/>
                  </a:lnTo>
                  <a:lnTo>
                    <a:pt x="43" y="64"/>
                  </a:lnTo>
                  <a:lnTo>
                    <a:pt x="43" y="66"/>
                  </a:lnTo>
                  <a:lnTo>
                    <a:pt x="40" y="68"/>
                  </a:lnTo>
                  <a:lnTo>
                    <a:pt x="36" y="68"/>
                  </a:lnTo>
                  <a:lnTo>
                    <a:pt x="31" y="66"/>
                  </a:lnTo>
                  <a:lnTo>
                    <a:pt x="26" y="68"/>
                  </a:lnTo>
                  <a:lnTo>
                    <a:pt x="22" y="68"/>
                  </a:lnTo>
                  <a:lnTo>
                    <a:pt x="17" y="73"/>
                  </a:lnTo>
                  <a:lnTo>
                    <a:pt x="14" y="73"/>
                  </a:lnTo>
                  <a:lnTo>
                    <a:pt x="14" y="75"/>
                  </a:lnTo>
                  <a:lnTo>
                    <a:pt x="14" y="78"/>
                  </a:lnTo>
                  <a:lnTo>
                    <a:pt x="17" y="80"/>
                  </a:lnTo>
                  <a:lnTo>
                    <a:pt x="17" y="83"/>
                  </a:lnTo>
                  <a:lnTo>
                    <a:pt x="14" y="83"/>
                  </a:lnTo>
                  <a:lnTo>
                    <a:pt x="14" y="85"/>
                  </a:lnTo>
                  <a:lnTo>
                    <a:pt x="14" y="87"/>
                  </a:lnTo>
                  <a:lnTo>
                    <a:pt x="17" y="90"/>
                  </a:lnTo>
                  <a:lnTo>
                    <a:pt x="17" y="94"/>
                  </a:lnTo>
                  <a:lnTo>
                    <a:pt x="17" y="97"/>
                  </a:lnTo>
                  <a:lnTo>
                    <a:pt x="19" y="99"/>
                  </a:lnTo>
                  <a:lnTo>
                    <a:pt x="24" y="101"/>
                  </a:lnTo>
                  <a:lnTo>
                    <a:pt x="24" y="104"/>
                  </a:lnTo>
                  <a:lnTo>
                    <a:pt x="22" y="106"/>
                  </a:lnTo>
                  <a:lnTo>
                    <a:pt x="19" y="106"/>
                  </a:lnTo>
                  <a:lnTo>
                    <a:pt x="17" y="109"/>
                  </a:lnTo>
                  <a:lnTo>
                    <a:pt x="19" y="109"/>
                  </a:lnTo>
                  <a:lnTo>
                    <a:pt x="19" y="113"/>
                  </a:lnTo>
                  <a:lnTo>
                    <a:pt x="19" y="118"/>
                  </a:lnTo>
                  <a:lnTo>
                    <a:pt x="19" y="120"/>
                  </a:lnTo>
                  <a:lnTo>
                    <a:pt x="17" y="120"/>
                  </a:lnTo>
                  <a:lnTo>
                    <a:pt x="12" y="123"/>
                  </a:lnTo>
                  <a:lnTo>
                    <a:pt x="12" y="125"/>
                  </a:lnTo>
                  <a:lnTo>
                    <a:pt x="7" y="127"/>
                  </a:lnTo>
                  <a:lnTo>
                    <a:pt x="7" y="130"/>
                  </a:lnTo>
                  <a:lnTo>
                    <a:pt x="10" y="130"/>
                  </a:lnTo>
                  <a:lnTo>
                    <a:pt x="7" y="135"/>
                  </a:lnTo>
                  <a:lnTo>
                    <a:pt x="5" y="137"/>
                  </a:lnTo>
                  <a:lnTo>
                    <a:pt x="5" y="135"/>
                  </a:lnTo>
                  <a:lnTo>
                    <a:pt x="3" y="137"/>
                  </a:lnTo>
                  <a:lnTo>
                    <a:pt x="3" y="135"/>
                  </a:lnTo>
                  <a:lnTo>
                    <a:pt x="3" y="13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91" name="Freeform 1218"/>
            <p:cNvSpPr>
              <a:spLocks/>
            </p:cNvSpPr>
            <p:nvPr/>
          </p:nvSpPr>
          <p:spPr bwMode="auto">
            <a:xfrm>
              <a:off x="3215" y="1598"/>
              <a:ext cx="51" cy="44"/>
            </a:xfrm>
            <a:custGeom>
              <a:avLst/>
              <a:gdLst>
                <a:gd name="T0" fmla="*/ 2147483647 w 44"/>
                <a:gd name="T1" fmla="*/ 2147483647 h 40"/>
                <a:gd name="T2" fmla="*/ 2147483647 w 44"/>
                <a:gd name="T3" fmla="*/ 2147483647 h 40"/>
                <a:gd name="T4" fmla="*/ 2147483647 w 44"/>
                <a:gd name="T5" fmla="*/ 2147483647 h 40"/>
                <a:gd name="T6" fmla="*/ 2147483647 w 44"/>
                <a:gd name="T7" fmla="*/ 2147483647 h 40"/>
                <a:gd name="T8" fmla="*/ 2147483647 w 44"/>
                <a:gd name="T9" fmla="*/ 2147483647 h 40"/>
                <a:gd name="T10" fmla="*/ 2147483647 w 44"/>
                <a:gd name="T11" fmla="*/ 2147483647 h 40"/>
                <a:gd name="T12" fmla="*/ 2147483647 w 44"/>
                <a:gd name="T13" fmla="*/ 2147483647 h 40"/>
                <a:gd name="T14" fmla="*/ 2147483647 w 44"/>
                <a:gd name="T15" fmla="*/ 2147483647 h 40"/>
                <a:gd name="T16" fmla="*/ 2147483647 w 44"/>
                <a:gd name="T17" fmla="*/ 2147483647 h 40"/>
                <a:gd name="T18" fmla="*/ 2147483647 w 44"/>
                <a:gd name="T19" fmla="*/ 2147483647 h 40"/>
                <a:gd name="T20" fmla="*/ 2147483647 w 44"/>
                <a:gd name="T21" fmla="*/ 2147483647 h 40"/>
                <a:gd name="T22" fmla="*/ 2147483647 w 44"/>
                <a:gd name="T23" fmla="*/ 2147483647 h 40"/>
                <a:gd name="T24" fmla="*/ 2147483647 w 44"/>
                <a:gd name="T25" fmla="*/ 2147483647 h 40"/>
                <a:gd name="T26" fmla="*/ 0 w 44"/>
                <a:gd name="T27" fmla="*/ 2147483647 h 40"/>
                <a:gd name="T28" fmla="*/ 0 w 44"/>
                <a:gd name="T29" fmla="*/ 2147483647 h 40"/>
                <a:gd name="T30" fmla="*/ 0 w 44"/>
                <a:gd name="T31" fmla="*/ 2147483647 h 40"/>
                <a:gd name="T32" fmla="*/ 2147483647 w 44"/>
                <a:gd name="T33" fmla="*/ 2147483647 h 40"/>
                <a:gd name="T34" fmla="*/ 2147483647 w 44"/>
                <a:gd name="T35" fmla="*/ 2147483647 h 40"/>
                <a:gd name="T36" fmla="*/ 2147483647 w 44"/>
                <a:gd name="T37" fmla="*/ 2147483647 h 40"/>
                <a:gd name="T38" fmla="*/ 2147483647 w 44"/>
                <a:gd name="T39" fmla="*/ 0 h 40"/>
                <a:gd name="T40" fmla="*/ 2147483647 w 44"/>
                <a:gd name="T41" fmla="*/ 2147483647 h 40"/>
                <a:gd name="T42" fmla="*/ 2147483647 w 44"/>
                <a:gd name="T43" fmla="*/ 2147483647 h 40"/>
                <a:gd name="T44" fmla="*/ 2147483647 w 44"/>
                <a:gd name="T45" fmla="*/ 2147483647 h 40"/>
                <a:gd name="T46" fmla="*/ 2147483647 w 44"/>
                <a:gd name="T47" fmla="*/ 2147483647 h 40"/>
                <a:gd name="T48" fmla="*/ 2147483647 w 44"/>
                <a:gd name="T49" fmla="*/ 2147483647 h 40"/>
                <a:gd name="T50" fmla="*/ 2147483647 w 44"/>
                <a:gd name="T51" fmla="*/ 2147483647 h 40"/>
                <a:gd name="T52" fmla="*/ 2147483647 w 44"/>
                <a:gd name="T53" fmla="*/ 2147483647 h 40"/>
                <a:gd name="T54" fmla="*/ 2147483647 w 44"/>
                <a:gd name="T55" fmla="*/ 2147483647 h 40"/>
                <a:gd name="T56" fmla="*/ 2147483647 w 44"/>
                <a:gd name="T57" fmla="*/ 2147483647 h 40"/>
                <a:gd name="T58" fmla="*/ 2147483647 w 44"/>
                <a:gd name="T59" fmla="*/ 2147483647 h 40"/>
                <a:gd name="T60" fmla="*/ 2147483647 w 44"/>
                <a:gd name="T61" fmla="*/ 2147483647 h 40"/>
                <a:gd name="T62" fmla="*/ 2147483647 w 44"/>
                <a:gd name="T63" fmla="*/ 2147483647 h 40"/>
                <a:gd name="T64" fmla="*/ 2147483647 w 44"/>
                <a:gd name="T65" fmla="*/ 2147483647 h 40"/>
                <a:gd name="T66" fmla="*/ 2147483647 w 44"/>
                <a:gd name="T67" fmla="*/ 2147483647 h 40"/>
                <a:gd name="T68" fmla="*/ 2147483647 w 44"/>
                <a:gd name="T69" fmla="*/ 2147483647 h 40"/>
                <a:gd name="T70" fmla="*/ 2147483647 w 44"/>
                <a:gd name="T71" fmla="*/ 2147483647 h 40"/>
                <a:gd name="T72" fmla="*/ 2147483647 w 44"/>
                <a:gd name="T73" fmla="*/ 2147483647 h 40"/>
                <a:gd name="T74" fmla="*/ 2147483647 w 44"/>
                <a:gd name="T75" fmla="*/ 2147483647 h 40"/>
                <a:gd name="T76" fmla="*/ 2147483647 w 44"/>
                <a:gd name="T77" fmla="*/ 2147483647 h 40"/>
                <a:gd name="T78" fmla="*/ 2147483647 w 44"/>
                <a:gd name="T79" fmla="*/ 2147483647 h 40"/>
                <a:gd name="T80" fmla="*/ 2147483647 w 44"/>
                <a:gd name="T81" fmla="*/ 2147483647 h 40"/>
                <a:gd name="T82" fmla="*/ 2147483647 w 44"/>
                <a:gd name="T83" fmla="*/ 2147483647 h 40"/>
                <a:gd name="T84" fmla="*/ 2147483647 w 44"/>
                <a:gd name="T85" fmla="*/ 2147483647 h 40"/>
                <a:gd name="T86" fmla="*/ 2147483647 w 44"/>
                <a:gd name="T87" fmla="*/ 2147483647 h 40"/>
                <a:gd name="T88" fmla="*/ 2147483647 w 44"/>
                <a:gd name="T89" fmla="*/ 2147483647 h 40"/>
                <a:gd name="T90" fmla="*/ 2147483647 w 44"/>
                <a:gd name="T91" fmla="*/ 2147483647 h 40"/>
                <a:gd name="T92" fmla="*/ 2147483647 w 44"/>
                <a:gd name="T93" fmla="*/ 2147483647 h 40"/>
                <a:gd name="T94" fmla="*/ 2147483647 w 44"/>
                <a:gd name="T95" fmla="*/ 2147483647 h 40"/>
                <a:gd name="T96" fmla="*/ 2147483647 w 44"/>
                <a:gd name="T97" fmla="*/ 2147483647 h 40"/>
                <a:gd name="T98" fmla="*/ 2147483647 w 44"/>
                <a:gd name="T99" fmla="*/ 2147483647 h 40"/>
                <a:gd name="T100" fmla="*/ 2147483647 w 44"/>
                <a:gd name="T101" fmla="*/ 2147483647 h 40"/>
                <a:gd name="T102" fmla="*/ 2147483647 w 44"/>
                <a:gd name="T103" fmla="*/ 2147483647 h 40"/>
                <a:gd name="T104" fmla="*/ 2147483647 w 44"/>
                <a:gd name="T105" fmla="*/ 2147483647 h 40"/>
                <a:gd name="T106" fmla="*/ 2147483647 w 44"/>
                <a:gd name="T107" fmla="*/ 2147483647 h 40"/>
                <a:gd name="T108" fmla="*/ 2147483647 w 44"/>
                <a:gd name="T109" fmla="*/ 2147483647 h 40"/>
                <a:gd name="T110" fmla="*/ 2147483647 w 44"/>
                <a:gd name="T111" fmla="*/ 2147483647 h 40"/>
                <a:gd name="T112" fmla="*/ 2147483647 w 44"/>
                <a:gd name="T113" fmla="*/ 2147483647 h 40"/>
                <a:gd name="T114" fmla="*/ 2147483647 w 44"/>
                <a:gd name="T115" fmla="*/ 2147483647 h 40"/>
                <a:gd name="T116" fmla="*/ 2147483647 w 44"/>
                <a:gd name="T117" fmla="*/ 2147483647 h 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4"/>
                <a:gd name="T178" fmla="*/ 0 h 40"/>
                <a:gd name="T179" fmla="*/ 44 w 44"/>
                <a:gd name="T180" fmla="*/ 40 h 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4" h="40">
                  <a:moveTo>
                    <a:pt x="21" y="40"/>
                  </a:moveTo>
                  <a:lnTo>
                    <a:pt x="21" y="38"/>
                  </a:lnTo>
                  <a:lnTo>
                    <a:pt x="18" y="35"/>
                  </a:lnTo>
                  <a:lnTo>
                    <a:pt x="18" y="31"/>
                  </a:lnTo>
                  <a:lnTo>
                    <a:pt x="18" y="28"/>
                  </a:lnTo>
                  <a:lnTo>
                    <a:pt x="18" y="24"/>
                  </a:lnTo>
                  <a:lnTo>
                    <a:pt x="16" y="19"/>
                  </a:lnTo>
                  <a:lnTo>
                    <a:pt x="11" y="16"/>
                  </a:lnTo>
                  <a:lnTo>
                    <a:pt x="9" y="12"/>
                  </a:lnTo>
                  <a:lnTo>
                    <a:pt x="9" y="9"/>
                  </a:lnTo>
                  <a:lnTo>
                    <a:pt x="7" y="7"/>
                  </a:lnTo>
                  <a:lnTo>
                    <a:pt x="4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21" y="5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30" y="7"/>
                  </a:lnTo>
                  <a:lnTo>
                    <a:pt x="33" y="7"/>
                  </a:lnTo>
                  <a:lnTo>
                    <a:pt x="33" y="9"/>
                  </a:lnTo>
                  <a:lnTo>
                    <a:pt x="33" y="14"/>
                  </a:lnTo>
                  <a:lnTo>
                    <a:pt x="35" y="14"/>
                  </a:lnTo>
                  <a:lnTo>
                    <a:pt x="37" y="16"/>
                  </a:lnTo>
                  <a:lnTo>
                    <a:pt x="37" y="19"/>
                  </a:lnTo>
                  <a:lnTo>
                    <a:pt x="40" y="21"/>
                  </a:lnTo>
                  <a:lnTo>
                    <a:pt x="42" y="21"/>
                  </a:lnTo>
                  <a:lnTo>
                    <a:pt x="42" y="24"/>
                  </a:lnTo>
                  <a:lnTo>
                    <a:pt x="44" y="24"/>
                  </a:lnTo>
                  <a:lnTo>
                    <a:pt x="42" y="26"/>
                  </a:lnTo>
                  <a:lnTo>
                    <a:pt x="44" y="26"/>
                  </a:lnTo>
                  <a:lnTo>
                    <a:pt x="42" y="28"/>
                  </a:lnTo>
                  <a:lnTo>
                    <a:pt x="35" y="28"/>
                  </a:lnTo>
                  <a:lnTo>
                    <a:pt x="33" y="28"/>
                  </a:lnTo>
                  <a:lnTo>
                    <a:pt x="30" y="28"/>
                  </a:lnTo>
                  <a:lnTo>
                    <a:pt x="30" y="33"/>
                  </a:lnTo>
                  <a:lnTo>
                    <a:pt x="28" y="33"/>
                  </a:lnTo>
                  <a:lnTo>
                    <a:pt x="26" y="35"/>
                  </a:lnTo>
                  <a:lnTo>
                    <a:pt x="23" y="38"/>
                  </a:lnTo>
                  <a:lnTo>
                    <a:pt x="23" y="40"/>
                  </a:lnTo>
                  <a:lnTo>
                    <a:pt x="21" y="4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92" name="Freeform 1219"/>
            <p:cNvSpPr>
              <a:spLocks/>
            </p:cNvSpPr>
            <p:nvPr/>
          </p:nvSpPr>
          <p:spPr bwMode="auto">
            <a:xfrm>
              <a:off x="3215" y="1598"/>
              <a:ext cx="51" cy="44"/>
            </a:xfrm>
            <a:custGeom>
              <a:avLst/>
              <a:gdLst>
                <a:gd name="T0" fmla="*/ 2147483647 w 44"/>
                <a:gd name="T1" fmla="*/ 2147483647 h 40"/>
                <a:gd name="T2" fmla="*/ 2147483647 w 44"/>
                <a:gd name="T3" fmla="*/ 2147483647 h 40"/>
                <a:gd name="T4" fmla="*/ 2147483647 w 44"/>
                <a:gd name="T5" fmla="*/ 2147483647 h 40"/>
                <a:gd name="T6" fmla="*/ 2147483647 w 44"/>
                <a:gd name="T7" fmla="*/ 2147483647 h 40"/>
                <a:gd name="T8" fmla="*/ 2147483647 w 44"/>
                <a:gd name="T9" fmla="*/ 2147483647 h 40"/>
                <a:gd name="T10" fmla="*/ 2147483647 w 44"/>
                <a:gd name="T11" fmla="*/ 2147483647 h 40"/>
                <a:gd name="T12" fmla="*/ 2147483647 w 44"/>
                <a:gd name="T13" fmla="*/ 2147483647 h 40"/>
                <a:gd name="T14" fmla="*/ 2147483647 w 44"/>
                <a:gd name="T15" fmla="*/ 2147483647 h 40"/>
                <a:gd name="T16" fmla="*/ 2147483647 w 44"/>
                <a:gd name="T17" fmla="*/ 2147483647 h 40"/>
                <a:gd name="T18" fmla="*/ 2147483647 w 44"/>
                <a:gd name="T19" fmla="*/ 2147483647 h 40"/>
                <a:gd name="T20" fmla="*/ 2147483647 w 44"/>
                <a:gd name="T21" fmla="*/ 2147483647 h 40"/>
                <a:gd name="T22" fmla="*/ 2147483647 w 44"/>
                <a:gd name="T23" fmla="*/ 2147483647 h 40"/>
                <a:gd name="T24" fmla="*/ 2147483647 w 44"/>
                <a:gd name="T25" fmla="*/ 2147483647 h 40"/>
                <a:gd name="T26" fmla="*/ 0 w 44"/>
                <a:gd name="T27" fmla="*/ 2147483647 h 40"/>
                <a:gd name="T28" fmla="*/ 0 w 44"/>
                <a:gd name="T29" fmla="*/ 2147483647 h 40"/>
                <a:gd name="T30" fmla="*/ 0 w 44"/>
                <a:gd name="T31" fmla="*/ 2147483647 h 40"/>
                <a:gd name="T32" fmla="*/ 2147483647 w 44"/>
                <a:gd name="T33" fmla="*/ 2147483647 h 40"/>
                <a:gd name="T34" fmla="*/ 2147483647 w 44"/>
                <a:gd name="T35" fmla="*/ 2147483647 h 40"/>
                <a:gd name="T36" fmla="*/ 2147483647 w 44"/>
                <a:gd name="T37" fmla="*/ 2147483647 h 40"/>
                <a:gd name="T38" fmla="*/ 2147483647 w 44"/>
                <a:gd name="T39" fmla="*/ 0 h 40"/>
                <a:gd name="T40" fmla="*/ 2147483647 w 44"/>
                <a:gd name="T41" fmla="*/ 2147483647 h 40"/>
                <a:gd name="T42" fmla="*/ 2147483647 w 44"/>
                <a:gd name="T43" fmla="*/ 2147483647 h 40"/>
                <a:gd name="T44" fmla="*/ 2147483647 w 44"/>
                <a:gd name="T45" fmla="*/ 2147483647 h 40"/>
                <a:gd name="T46" fmla="*/ 2147483647 w 44"/>
                <a:gd name="T47" fmla="*/ 2147483647 h 40"/>
                <a:gd name="T48" fmla="*/ 2147483647 w 44"/>
                <a:gd name="T49" fmla="*/ 2147483647 h 40"/>
                <a:gd name="T50" fmla="*/ 2147483647 w 44"/>
                <a:gd name="T51" fmla="*/ 2147483647 h 40"/>
                <a:gd name="T52" fmla="*/ 2147483647 w 44"/>
                <a:gd name="T53" fmla="*/ 2147483647 h 40"/>
                <a:gd name="T54" fmla="*/ 2147483647 w 44"/>
                <a:gd name="T55" fmla="*/ 2147483647 h 40"/>
                <a:gd name="T56" fmla="*/ 2147483647 w 44"/>
                <a:gd name="T57" fmla="*/ 2147483647 h 40"/>
                <a:gd name="T58" fmla="*/ 2147483647 w 44"/>
                <a:gd name="T59" fmla="*/ 2147483647 h 40"/>
                <a:gd name="T60" fmla="*/ 2147483647 w 44"/>
                <a:gd name="T61" fmla="*/ 2147483647 h 40"/>
                <a:gd name="T62" fmla="*/ 2147483647 w 44"/>
                <a:gd name="T63" fmla="*/ 2147483647 h 40"/>
                <a:gd name="T64" fmla="*/ 2147483647 w 44"/>
                <a:gd name="T65" fmla="*/ 2147483647 h 40"/>
                <a:gd name="T66" fmla="*/ 2147483647 w 44"/>
                <a:gd name="T67" fmla="*/ 2147483647 h 40"/>
                <a:gd name="T68" fmla="*/ 2147483647 w 44"/>
                <a:gd name="T69" fmla="*/ 2147483647 h 40"/>
                <a:gd name="T70" fmla="*/ 2147483647 w 44"/>
                <a:gd name="T71" fmla="*/ 2147483647 h 40"/>
                <a:gd name="T72" fmla="*/ 2147483647 w 44"/>
                <a:gd name="T73" fmla="*/ 2147483647 h 40"/>
                <a:gd name="T74" fmla="*/ 2147483647 w 44"/>
                <a:gd name="T75" fmla="*/ 2147483647 h 40"/>
                <a:gd name="T76" fmla="*/ 2147483647 w 44"/>
                <a:gd name="T77" fmla="*/ 2147483647 h 40"/>
                <a:gd name="T78" fmla="*/ 2147483647 w 44"/>
                <a:gd name="T79" fmla="*/ 2147483647 h 40"/>
                <a:gd name="T80" fmla="*/ 2147483647 w 44"/>
                <a:gd name="T81" fmla="*/ 2147483647 h 40"/>
                <a:gd name="T82" fmla="*/ 2147483647 w 44"/>
                <a:gd name="T83" fmla="*/ 2147483647 h 40"/>
                <a:gd name="T84" fmla="*/ 2147483647 w 44"/>
                <a:gd name="T85" fmla="*/ 2147483647 h 40"/>
                <a:gd name="T86" fmla="*/ 2147483647 w 44"/>
                <a:gd name="T87" fmla="*/ 2147483647 h 40"/>
                <a:gd name="T88" fmla="*/ 2147483647 w 44"/>
                <a:gd name="T89" fmla="*/ 2147483647 h 40"/>
                <a:gd name="T90" fmla="*/ 2147483647 w 44"/>
                <a:gd name="T91" fmla="*/ 2147483647 h 40"/>
                <a:gd name="T92" fmla="*/ 2147483647 w 44"/>
                <a:gd name="T93" fmla="*/ 2147483647 h 40"/>
                <a:gd name="T94" fmla="*/ 2147483647 w 44"/>
                <a:gd name="T95" fmla="*/ 2147483647 h 40"/>
                <a:gd name="T96" fmla="*/ 2147483647 w 44"/>
                <a:gd name="T97" fmla="*/ 2147483647 h 40"/>
                <a:gd name="T98" fmla="*/ 2147483647 w 44"/>
                <a:gd name="T99" fmla="*/ 2147483647 h 40"/>
                <a:gd name="T100" fmla="*/ 2147483647 w 44"/>
                <a:gd name="T101" fmla="*/ 2147483647 h 40"/>
                <a:gd name="T102" fmla="*/ 2147483647 w 44"/>
                <a:gd name="T103" fmla="*/ 2147483647 h 40"/>
                <a:gd name="T104" fmla="*/ 2147483647 w 44"/>
                <a:gd name="T105" fmla="*/ 2147483647 h 40"/>
                <a:gd name="T106" fmla="*/ 2147483647 w 44"/>
                <a:gd name="T107" fmla="*/ 2147483647 h 40"/>
                <a:gd name="T108" fmla="*/ 2147483647 w 44"/>
                <a:gd name="T109" fmla="*/ 2147483647 h 40"/>
                <a:gd name="T110" fmla="*/ 2147483647 w 44"/>
                <a:gd name="T111" fmla="*/ 2147483647 h 40"/>
                <a:gd name="T112" fmla="*/ 2147483647 w 44"/>
                <a:gd name="T113" fmla="*/ 2147483647 h 40"/>
                <a:gd name="T114" fmla="*/ 2147483647 w 44"/>
                <a:gd name="T115" fmla="*/ 2147483647 h 40"/>
                <a:gd name="T116" fmla="*/ 2147483647 w 44"/>
                <a:gd name="T117" fmla="*/ 2147483647 h 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4"/>
                <a:gd name="T178" fmla="*/ 0 h 40"/>
                <a:gd name="T179" fmla="*/ 44 w 44"/>
                <a:gd name="T180" fmla="*/ 40 h 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4" h="40">
                  <a:moveTo>
                    <a:pt x="21" y="40"/>
                  </a:moveTo>
                  <a:lnTo>
                    <a:pt x="21" y="38"/>
                  </a:lnTo>
                  <a:lnTo>
                    <a:pt x="18" y="35"/>
                  </a:lnTo>
                  <a:lnTo>
                    <a:pt x="18" y="31"/>
                  </a:lnTo>
                  <a:lnTo>
                    <a:pt x="18" y="28"/>
                  </a:lnTo>
                  <a:lnTo>
                    <a:pt x="18" y="24"/>
                  </a:lnTo>
                  <a:lnTo>
                    <a:pt x="16" y="19"/>
                  </a:lnTo>
                  <a:lnTo>
                    <a:pt x="11" y="16"/>
                  </a:lnTo>
                  <a:lnTo>
                    <a:pt x="9" y="12"/>
                  </a:lnTo>
                  <a:lnTo>
                    <a:pt x="9" y="9"/>
                  </a:lnTo>
                  <a:lnTo>
                    <a:pt x="7" y="7"/>
                  </a:lnTo>
                  <a:lnTo>
                    <a:pt x="4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21" y="5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30" y="7"/>
                  </a:lnTo>
                  <a:lnTo>
                    <a:pt x="33" y="7"/>
                  </a:lnTo>
                  <a:lnTo>
                    <a:pt x="33" y="9"/>
                  </a:lnTo>
                  <a:lnTo>
                    <a:pt x="33" y="14"/>
                  </a:lnTo>
                  <a:lnTo>
                    <a:pt x="35" y="14"/>
                  </a:lnTo>
                  <a:lnTo>
                    <a:pt x="37" y="16"/>
                  </a:lnTo>
                  <a:lnTo>
                    <a:pt x="37" y="19"/>
                  </a:lnTo>
                  <a:lnTo>
                    <a:pt x="40" y="21"/>
                  </a:lnTo>
                  <a:lnTo>
                    <a:pt x="42" y="21"/>
                  </a:lnTo>
                  <a:lnTo>
                    <a:pt x="42" y="24"/>
                  </a:lnTo>
                  <a:lnTo>
                    <a:pt x="44" y="24"/>
                  </a:lnTo>
                  <a:lnTo>
                    <a:pt x="42" y="26"/>
                  </a:lnTo>
                  <a:lnTo>
                    <a:pt x="44" y="26"/>
                  </a:lnTo>
                  <a:lnTo>
                    <a:pt x="42" y="28"/>
                  </a:lnTo>
                  <a:lnTo>
                    <a:pt x="35" y="28"/>
                  </a:lnTo>
                  <a:lnTo>
                    <a:pt x="33" y="28"/>
                  </a:lnTo>
                  <a:lnTo>
                    <a:pt x="30" y="28"/>
                  </a:lnTo>
                  <a:lnTo>
                    <a:pt x="30" y="33"/>
                  </a:lnTo>
                  <a:lnTo>
                    <a:pt x="28" y="33"/>
                  </a:lnTo>
                  <a:lnTo>
                    <a:pt x="26" y="35"/>
                  </a:lnTo>
                  <a:lnTo>
                    <a:pt x="23" y="38"/>
                  </a:lnTo>
                  <a:lnTo>
                    <a:pt x="23" y="40"/>
                  </a:lnTo>
                  <a:lnTo>
                    <a:pt x="21" y="4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93" name="Freeform 1220"/>
            <p:cNvSpPr>
              <a:spLocks/>
            </p:cNvSpPr>
            <p:nvPr/>
          </p:nvSpPr>
          <p:spPr bwMode="auto">
            <a:xfrm>
              <a:off x="2947" y="1592"/>
              <a:ext cx="119" cy="36"/>
            </a:xfrm>
            <a:custGeom>
              <a:avLst/>
              <a:gdLst>
                <a:gd name="T0" fmla="*/ 2147483647 w 102"/>
                <a:gd name="T1" fmla="*/ 2147483647 h 33"/>
                <a:gd name="T2" fmla="*/ 2147483647 w 102"/>
                <a:gd name="T3" fmla="*/ 2147483647 h 33"/>
                <a:gd name="T4" fmla="*/ 2147483647 w 102"/>
                <a:gd name="T5" fmla="*/ 2147483647 h 33"/>
                <a:gd name="T6" fmla="*/ 2147483647 w 102"/>
                <a:gd name="T7" fmla="*/ 2147483647 h 33"/>
                <a:gd name="T8" fmla="*/ 2147483647 w 102"/>
                <a:gd name="T9" fmla="*/ 2147483647 h 33"/>
                <a:gd name="T10" fmla="*/ 2147483647 w 102"/>
                <a:gd name="T11" fmla="*/ 2147483647 h 33"/>
                <a:gd name="T12" fmla="*/ 2147483647 w 102"/>
                <a:gd name="T13" fmla="*/ 2147483647 h 33"/>
                <a:gd name="T14" fmla="*/ 2147483647 w 102"/>
                <a:gd name="T15" fmla="*/ 2147483647 h 33"/>
                <a:gd name="T16" fmla="*/ 2147483647 w 102"/>
                <a:gd name="T17" fmla="*/ 2147483647 h 33"/>
                <a:gd name="T18" fmla="*/ 2147483647 w 102"/>
                <a:gd name="T19" fmla="*/ 2147483647 h 33"/>
                <a:gd name="T20" fmla="*/ 2147483647 w 102"/>
                <a:gd name="T21" fmla="*/ 2147483647 h 33"/>
                <a:gd name="T22" fmla="*/ 2147483647 w 102"/>
                <a:gd name="T23" fmla="*/ 2147483647 h 33"/>
                <a:gd name="T24" fmla="*/ 2147483647 w 102"/>
                <a:gd name="T25" fmla="*/ 2147483647 h 33"/>
                <a:gd name="T26" fmla="*/ 0 w 102"/>
                <a:gd name="T27" fmla="*/ 2147483647 h 33"/>
                <a:gd name="T28" fmla="*/ 2147483647 w 102"/>
                <a:gd name="T29" fmla="*/ 2147483647 h 33"/>
                <a:gd name="T30" fmla="*/ 2147483647 w 102"/>
                <a:gd name="T31" fmla="*/ 2147483647 h 33"/>
                <a:gd name="T32" fmla="*/ 2147483647 w 102"/>
                <a:gd name="T33" fmla="*/ 2147483647 h 33"/>
                <a:gd name="T34" fmla="*/ 2147483647 w 102"/>
                <a:gd name="T35" fmla="*/ 2147483647 h 33"/>
                <a:gd name="T36" fmla="*/ 2147483647 w 102"/>
                <a:gd name="T37" fmla="*/ 2147483647 h 33"/>
                <a:gd name="T38" fmla="*/ 2147483647 w 102"/>
                <a:gd name="T39" fmla="*/ 2147483647 h 33"/>
                <a:gd name="T40" fmla="*/ 2147483647 w 102"/>
                <a:gd name="T41" fmla="*/ 2147483647 h 33"/>
                <a:gd name="T42" fmla="*/ 2147483647 w 102"/>
                <a:gd name="T43" fmla="*/ 2147483647 h 33"/>
                <a:gd name="T44" fmla="*/ 2147483647 w 102"/>
                <a:gd name="T45" fmla="*/ 2147483647 h 33"/>
                <a:gd name="T46" fmla="*/ 2147483647 w 102"/>
                <a:gd name="T47" fmla="*/ 2147483647 h 33"/>
                <a:gd name="T48" fmla="*/ 2147483647 w 102"/>
                <a:gd name="T49" fmla="*/ 2147483647 h 33"/>
                <a:gd name="T50" fmla="*/ 2147483647 w 102"/>
                <a:gd name="T51" fmla="*/ 2147483647 h 33"/>
                <a:gd name="T52" fmla="*/ 2147483647 w 102"/>
                <a:gd name="T53" fmla="*/ 2147483647 h 33"/>
                <a:gd name="T54" fmla="*/ 2147483647 w 102"/>
                <a:gd name="T55" fmla="*/ 2147483647 h 33"/>
                <a:gd name="T56" fmla="*/ 2147483647 w 102"/>
                <a:gd name="T57" fmla="*/ 2147483647 h 33"/>
                <a:gd name="T58" fmla="*/ 2147483647 w 102"/>
                <a:gd name="T59" fmla="*/ 2147483647 h 33"/>
                <a:gd name="T60" fmla="*/ 2147483647 w 102"/>
                <a:gd name="T61" fmla="*/ 2147483647 h 33"/>
                <a:gd name="T62" fmla="*/ 2147483647 w 102"/>
                <a:gd name="T63" fmla="*/ 2147483647 h 33"/>
                <a:gd name="T64" fmla="*/ 2147483647 w 102"/>
                <a:gd name="T65" fmla="*/ 2147483647 h 33"/>
                <a:gd name="T66" fmla="*/ 2147483647 w 102"/>
                <a:gd name="T67" fmla="*/ 2147483647 h 33"/>
                <a:gd name="T68" fmla="*/ 2147483647 w 102"/>
                <a:gd name="T69" fmla="*/ 2147483647 h 33"/>
                <a:gd name="T70" fmla="*/ 2147483647 w 102"/>
                <a:gd name="T71" fmla="*/ 2147483647 h 33"/>
                <a:gd name="T72" fmla="*/ 2147483647 w 102"/>
                <a:gd name="T73" fmla="*/ 2147483647 h 33"/>
                <a:gd name="T74" fmla="*/ 2147483647 w 102"/>
                <a:gd name="T75" fmla="*/ 2147483647 h 33"/>
                <a:gd name="T76" fmla="*/ 2147483647 w 102"/>
                <a:gd name="T77" fmla="*/ 2147483647 h 33"/>
                <a:gd name="T78" fmla="*/ 2147483647 w 102"/>
                <a:gd name="T79" fmla="*/ 2147483647 h 33"/>
                <a:gd name="T80" fmla="*/ 2147483647 w 102"/>
                <a:gd name="T81" fmla="*/ 2147483647 h 33"/>
                <a:gd name="T82" fmla="*/ 2147483647 w 102"/>
                <a:gd name="T83" fmla="*/ 0 h 33"/>
                <a:gd name="T84" fmla="*/ 2147483647 w 102"/>
                <a:gd name="T85" fmla="*/ 0 h 33"/>
                <a:gd name="T86" fmla="*/ 2147483647 w 102"/>
                <a:gd name="T87" fmla="*/ 2147483647 h 33"/>
                <a:gd name="T88" fmla="*/ 2147483647 w 102"/>
                <a:gd name="T89" fmla="*/ 2147483647 h 33"/>
                <a:gd name="T90" fmla="*/ 2147483647 w 102"/>
                <a:gd name="T91" fmla="*/ 2147483647 h 33"/>
                <a:gd name="T92" fmla="*/ 2147483647 w 102"/>
                <a:gd name="T93" fmla="*/ 2147483647 h 3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2"/>
                <a:gd name="T142" fmla="*/ 0 h 33"/>
                <a:gd name="T143" fmla="*/ 102 w 102"/>
                <a:gd name="T144" fmla="*/ 33 h 3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2" h="33">
                  <a:moveTo>
                    <a:pt x="57" y="3"/>
                  </a:moveTo>
                  <a:lnTo>
                    <a:pt x="57" y="5"/>
                  </a:lnTo>
                  <a:lnTo>
                    <a:pt x="52" y="5"/>
                  </a:lnTo>
                  <a:lnTo>
                    <a:pt x="52" y="7"/>
                  </a:lnTo>
                  <a:lnTo>
                    <a:pt x="50" y="7"/>
                  </a:lnTo>
                  <a:lnTo>
                    <a:pt x="45" y="10"/>
                  </a:lnTo>
                  <a:lnTo>
                    <a:pt x="43" y="12"/>
                  </a:lnTo>
                  <a:lnTo>
                    <a:pt x="45" y="14"/>
                  </a:lnTo>
                  <a:lnTo>
                    <a:pt x="45" y="17"/>
                  </a:lnTo>
                  <a:lnTo>
                    <a:pt x="43" y="19"/>
                  </a:lnTo>
                  <a:lnTo>
                    <a:pt x="43" y="17"/>
                  </a:lnTo>
                  <a:lnTo>
                    <a:pt x="41" y="17"/>
                  </a:lnTo>
                  <a:lnTo>
                    <a:pt x="36" y="17"/>
                  </a:lnTo>
                  <a:lnTo>
                    <a:pt x="26" y="19"/>
                  </a:lnTo>
                  <a:lnTo>
                    <a:pt x="22" y="19"/>
                  </a:lnTo>
                  <a:lnTo>
                    <a:pt x="19" y="19"/>
                  </a:lnTo>
                  <a:lnTo>
                    <a:pt x="17" y="19"/>
                  </a:lnTo>
                  <a:lnTo>
                    <a:pt x="15" y="19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3" y="21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5" y="29"/>
                  </a:lnTo>
                  <a:lnTo>
                    <a:pt x="7" y="29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29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1" y="26"/>
                  </a:lnTo>
                  <a:lnTo>
                    <a:pt x="33" y="26"/>
                  </a:lnTo>
                  <a:lnTo>
                    <a:pt x="33" y="24"/>
                  </a:lnTo>
                  <a:lnTo>
                    <a:pt x="36" y="26"/>
                  </a:lnTo>
                  <a:lnTo>
                    <a:pt x="36" y="29"/>
                  </a:lnTo>
                  <a:lnTo>
                    <a:pt x="38" y="31"/>
                  </a:lnTo>
                  <a:lnTo>
                    <a:pt x="41" y="31"/>
                  </a:lnTo>
                  <a:lnTo>
                    <a:pt x="43" y="31"/>
                  </a:lnTo>
                  <a:lnTo>
                    <a:pt x="50" y="31"/>
                  </a:lnTo>
                  <a:lnTo>
                    <a:pt x="52" y="33"/>
                  </a:lnTo>
                  <a:lnTo>
                    <a:pt x="55" y="33"/>
                  </a:lnTo>
                  <a:lnTo>
                    <a:pt x="59" y="33"/>
                  </a:lnTo>
                  <a:lnTo>
                    <a:pt x="67" y="33"/>
                  </a:lnTo>
                  <a:lnTo>
                    <a:pt x="69" y="33"/>
                  </a:lnTo>
                  <a:lnTo>
                    <a:pt x="71" y="31"/>
                  </a:lnTo>
                  <a:lnTo>
                    <a:pt x="74" y="31"/>
                  </a:lnTo>
                  <a:lnTo>
                    <a:pt x="78" y="31"/>
                  </a:lnTo>
                  <a:lnTo>
                    <a:pt x="81" y="29"/>
                  </a:lnTo>
                  <a:lnTo>
                    <a:pt x="85" y="29"/>
                  </a:lnTo>
                  <a:lnTo>
                    <a:pt x="88" y="29"/>
                  </a:lnTo>
                  <a:lnTo>
                    <a:pt x="90" y="26"/>
                  </a:lnTo>
                  <a:lnTo>
                    <a:pt x="93" y="26"/>
                  </a:lnTo>
                  <a:lnTo>
                    <a:pt x="93" y="24"/>
                  </a:lnTo>
                  <a:lnTo>
                    <a:pt x="93" y="21"/>
                  </a:lnTo>
                  <a:lnTo>
                    <a:pt x="95" y="19"/>
                  </a:lnTo>
                  <a:lnTo>
                    <a:pt x="93" y="17"/>
                  </a:lnTo>
                  <a:lnTo>
                    <a:pt x="95" y="17"/>
                  </a:lnTo>
                  <a:lnTo>
                    <a:pt x="100" y="17"/>
                  </a:lnTo>
                  <a:lnTo>
                    <a:pt x="102" y="14"/>
                  </a:lnTo>
                  <a:lnTo>
                    <a:pt x="102" y="12"/>
                  </a:lnTo>
                  <a:lnTo>
                    <a:pt x="100" y="10"/>
                  </a:lnTo>
                  <a:lnTo>
                    <a:pt x="97" y="5"/>
                  </a:lnTo>
                  <a:lnTo>
                    <a:pt x="97" y="3"/>
                  </a:lnTo>
                  <a:lnTo>
                    <a:pt x="88" y="3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71" y="3"/>
                  </a:lnTo>
                  <a:lnTo>
                    <a:pt x="69" y="3"/>
                  </a:lnTo>
                  <a:lnTo>
                    <a:pt x="67" y="5"/>
                  </a:lnTo>
                  <a:lnTo>
                    <a:pt x="64" y="5"/>
                  </a:lnTo>
                  <a:lnTo>
                    <a:pt x="62" y="5"/>
                  </a:lnTo>
                  <a:lnTo>
                    <a:pt x="59" y="3"/>
                  </a:lnTo>
                  <a:lnTo>
                    <a:pt x="57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94" name="Freeform 1221"/>
            <p:cNvSpPr>
              <a:spLocks/>
            </p:cNvSpPr>
            <p:nvPr/>
          </p:nvSpPr>
          <p:spPr bwMode="auto">
            <a:xfrm>
              <a:off x="2947" y="1592"/>
              <a:ext cx="119" cy="36"/>
            </a:xfrm>
            <a:custGeom>
              <a:avLst/>
              <a:gdLst>
                <a:gd name="T0" fmla="*/ 2147483647 w 102"/>
                <a:gd name="T1" fmla="*/ 2147483647 h 33"/>
                <a:gd name="T2" fmla="*/ 2147483647 w 102"/>
                <a:gd name="T3" fmla="*/ 2147483647 h 33"/>
                <a:gd name="T4" fmla="*/ 2147483647 w 102"/>
                <a:gd name="T5" fmla="*/ 2147483647 h 33"/>
                <a:gd name="T6" fmla="*/ 2147483647 w 102"/>
                <a:gd name="T7" fmla="*/ 2147483647 h 33"/>
                <a:gd name="T8" fmla="*/ 2147483647 w 102"/>
                <a:gd name="T9" fmla="*/ 2147483647 h 33"/>
                <a:gd name="T10" fmla="*/ 2147483647 w 102"/>
                <a:gd name="T11" fmla="*/ 2147483647 h 33"/>
                <a:gd name="T12" fmla="*/ 2147483647 w 102"/>
                <a:gd name="T13" fmla="*/ 2147483647 h 33"/>
                <a:gd name="T14" fmla="*/ 2147483647 w 102"/>
                <a:gd name="T15" fmla="*/ 2147483647 h 33"/>
                <a:gd name="T16" fmla="*/ 2147483647 w 102"/>
                <a:gd name="T17" fmla="*/ 2147483647 h 33"/>
                <a:gd name="T18" fmla="*/ 2147483647 w 102"/>
                <a:gd name="T19" fmla="*/ 2147483647 h 33"/>
                <a:gd name="T20" fmla="*/ 2147483647 w 102"/>
                <a:gd name="T21" fmla="*/ 2147483647 h 33"/>
                <a:gd name="T22" fmla="*/ 2147483647 w 102"/>
                <a:gd name="T23" fmla="*/ 2147483647 h 33"/>
                <a:gd name="T24" fmla="*/ 2147483647 w 102"/>
                <a:gd name="T25" fmla="*/ 2147483647 h 33"/>
                <a:gd name="T26" fmla="*/ 0 w 102"/>
                <a:gd name="T27" fmla="*/ 2147483647 h 33"/>
                <a:gd name="T28" fmla="*/ 2147483647 w 102"/>
                <a:gd name="T29" fmla="*/ 2147483647 h 33"/>
                <a:gd name="T30" fmla="*/ 2147483647 w 102"/>
                <a:gd name="T31" fmla="*/ 2147483647 h 33"/>
                <a:gd name="T32" fmla="*/ 2147483647 w 102"/>
                <a:gd name="T33" fmla="*/ 2147483647 h 33"/>
                <a:gd name="T34" fmla="*/ 2147483647 w 102"/>
                <a:gd name="T35" fmla="*/ 2147483647 h 33"/>
                <a:gd name="T36" fmla="*/ 2147483647 w 102"/>
                <a:gd name="T37" fmla="*/ 2147483647 h 33"/>
                <a:gd name="T38" fmla="*/ 2147483647 w 102"/>
                <a:gd name="T39" fmla="*/ 2147483647 h 33"/>
                <a:gd name="T40" fmla="*/ 2147483647 w 102"/>
                <a:gd name="T41" fmla="*/ 2147483647 h 33"/>
                <a:gd name="T42" fmla="*/ 2147483647 w 102"/>
                <a:gd name="T43" fmla="*/ 2147483647 h 33"/>
                <a:gd name="T44" fmla="*/ 2147483647 w 102"/>
                <a:gd name="T45" fmla="*/ 2147483647 h 33"/>
                <a:gd name="T46" fmla="*/ 2147483647 w 102"/>
                <a:gd name="T47" fmla="*/ 2147483647 h 33"/>
                <a:gd name="T48" fmla="*/ 2147483647 w 102"/>
                <a:gd name="T49" fmla="*/ 2147483647 h 33"/>
                <a:gd name="T50" fmla="*/ 2147483647 w 102"/>
                <a:gd name="T51" fmla="*/ 2147483647 h 33"/>
                <a:gd name="T52" fmla="*/ 2147483647 w 102"/>
                <a:gd name="T53" fmla="*/ 2147483647 h 33"/>
                <a:gd name="T54" fmla="*/ 2147483647 w 102"/>
                <a:gd name="T55" fmla="*/ 2147483647 h 33"/>
                <a:gd name="T56" fmla="*/ 2147483647 w 102"/>
                <a:gd name="T57" fmla="*/ 2147483647 h 33"/>
                <a:gd name="T58" fmla="*/ 2147483647 w 102"/>
                <a:gd name="T59" fmla="*/ 2147483647 h 33"/>
                <a:gd name="T60" fmla="*/ 2147483647 w 102"/>
                <a:gd name="T61" fmla="*/ 2147483647 h 33"/>
                <a:gd name="T62" fmla="*/ 2147483647 w 102"/>
                <a:gd name="T63" fmla="*/ 2147483647 h 33"/>
                <a:gd name="T64" fmla="*/ 2147483647 w 102"/>
                <a:gd name="T65" fmla="*/ 2147483647 h 33"/>
                <a:gd name="T66" fmla="*/ 2147483647 w 102"/>
                <a:gd name="T67" fmla="*/ 2147483647 h 33"/>
                <a:gd name="T68" fmla="*/ 2147483647 w 102"/>
                <a:gd name="T69" fmla="*/ 2147483647 h 33"/>
                <a:gd name="T70" fmla="*/ 2147483647 w 102"/>
                <a:gd name="T71" fmla="*/ 2147483647 h 33"/>
                <a:gd name="T72" fmla="*/ 2147483647 w 102"/>
                <a:gd name="T73" fmla="*/ 2147483647 h 33"/>
                <a:gd name="T74" fmla="*/ 2147483647 w 102"/>
                <a:gd name="T75" fmla="*/ 2147483647 h 33"/>
                <a:gd name="T76" fmla="*/ 2147483647 w 102"/>
                <a:gd name="T77" fmla="*/ 2147483647 h 33"/>
                <a:gd name="T78" fmla="*/ 2147483647 w 102"/>
                <a:gd name="T79" fmla="*/ 2147483647 h 33"/>
                <a:gd name="T80" fmla="*/ 2147483647 w 102"/>
                <a:gd name="T81" fmla="*/ 2147483647 h 33"/>
                <a:gd name="T82" fmla="*/ 2147483647 w 102"/>
                <a:gd name="T83" fmla="*/ 0 h 33"/>
                <a:gd name="T84" fmla="*/ 2147483647 w 102"/>
                <a:gd name="T85" fmla="*/ 0 h 33"/>
                <a:gd name="T86" fmla="*/ 2147483647 w 102"/>
                <a:gd name="T87" fmla="*/ 2147483647 h 33"/>
                <a:gd name="T88" fmla="*/ 2147483647 w 102"/>
                <a:gd name="T89" fmla="*/ 2147483647 h 33"/>
                <a:gd name="T90" fmla="*/ 2147483647 w 102"/>
                <a:gd name="T91" fmla="*/ 2147483647 h 33"/>
                <a:gd name="T92" fmla="*/ 2147483647 w 102"/>
                <a:gd name="T93" fmla="*/ 2147483647 h 3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2"/>
                <a:gd name="T142" fmla="*/ 0 h 33"/>
                <a:gd name="T143" fmla="*/ 102 w 102"/>
                <a:gd name="T144" fmla="*/ 33 h 3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2" h="33">
                  <a:moveTo>
                    <a:pt x="57" y="3"/>
                  </a:moveTo>
                  <a:lnTo>
                    <a:pt x="57" y="5"/>
                  </a:lnTo>
                  <a:lnTo>
                    <a:pt x="52" y="5"/>
                  </a:lnTo>
                  <a:lnTo>
                    <a:pt x="52" y="7"/>
                  </a:lnTo>
                  <a:lnTo>
                    <a:pt x="50" y="7"/>
                  </a:lnTo>
                  <a:lnTo>
                    <a:pt x="45" y="10"/>
                  </a:lnTo>
                  <a:lnTo>
                    <a:pt x="43" y="12"/>
                  </a:lnTo>
                  <a:lnTo>
                    <a:pt x="45" y="14"/>
                  </a:lnTo>
                  <a:lnTo>
                    <a:pt x="45" y="17"/>
                  </a:lnTo>
                  <a:lnTo>
                    <a:pt x="43" y="19"/>
                  </a:lnTo>
                  <a:lnTo>
                    <a:pt x="43" y="17"/>
                  </a:lnTo>
                  <a:lnTo>
                    <a:pt x="41" y="17"/>
                  </a:lnTo>
                  <a:lnTo>
                    <a:pt x="36" y="17"/>
                  </a:lnTo>
                  <a:lnTo>
                    <a:pt x="26" y="19"/>
                  </a:lnTo>
                  <a:lnTo>
                    <a:pt x="22" y="19"/>
                  </a:lnTo>
                  <a:lnTo>
                    <a:pt x="19" y="19"/>
                  </a:lnTo>
                  <a:lnTo>
                    <a:pt x="17" y="19"/>
                  </a:lnTo>
                  <a:lnTo>
                    <a:pt x="15" y="19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3" y="21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5" y="29"/>
                  </a:lnTo>
                  <a:lnTo>
                    <a:pt x="7" y="29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29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1" y="26"/>
                  </a:lnTo>
                  <a:lnTo>
                    <a:pt x="33" y="26"/>
                  </a:lnTo>
                  <a:lnTo>
                    <a:pt x="33" y="24"/>
                  </a:lnTo>
                  <a:lnTo>
                    <a:pt x="36" y="26"/>
                  </a:lnTo>
                  <a:lnTo>
                    <a:pt x="36" y="29"/>
                  </a:lnTo>
                  <a:lnTo>
                    <a:pt x="38" y="31"/>
                  </a:lnTo>
                  <a:lnTo>
                    <a:pt x="41" y="31"/>
                  </a:lnTo>
                  <a:lnTo>
                    <a:pt x="43" y="31"/>
                  </a:lnTo>
                  <a:lnTo>
                    <a:pt x="50" y="31"/>
                  </a:lnTo>
                  <a:lnTo>
                    <a:pt x="52" y="33"/>
                  </a:lnTo>
                  <a:lnTo>
                    <a:pt x="55" y="33"/>
                  </a:lnTo>
                  <a:lnTo>
                    <a:pt x="59" y="33"/>
                  </a:lnTo>
                  <a:lnTo>
                    <a:pt x="67" y="33"/>
                  </a:lnTo>
                  <a:lnTo>
                    <a:pt x="69" y="33"/>
                  </a:lnTo>
                  <a:lnTo>
                    <a:pt x="71" y="31"/>
                  </a:lnTo>
                  <a:lnTo>
                    <a:pt x="74" y="31"/>
                  </a:lnTo>
                  <a:lnTo>
                    <a:pt x="78" y="31"/>
                  </a:lnTo>
                  <a:lnTo>
                    <a:pt x="81" y="29"/>
                  </a:lnTo>
                  <a:lnTo>
                    <a:pt x="85" y="29"/>
                  </a:lnTo>
                  <a:lnTo>
                    <a:pt x="88" y="29"/>
                  </a:lnTo>
                  <a:lnTo>
                    <a:pt x="90" y="26"/>
                  </a:lnTo>
                  <a:lnTo>
                    <a:pt x="93" y="26"/>
                  </a:lnTo>
                  <a:lnTo>
                    <a:pt x="93" y="24"/>
                  </a:lnTo>
                  <a:lnTo>
                    <a:pt x="93" y="21"/>
                  </a:lnTo>
                  <a:lnTo>
                    <a:pt x="95" y="19"/>
                  </a:lnTo>
                  <a:lnTo>
                    <a:pt x="93" y="17"/>
                  </a:lnTo>
                  <a:lnTo>
                    <a:pt x="95" y="17"/>
                  </a:lnTo>
                  <a:lnTo>
                    <a:pt x="100" y="17"/>
                  </a:lnTo>
                  <a:lnTo>
                    <a:pt x="102" y="14"/>
                  </a:lnTo>
                  <a:lnTo>
                    <a:pt x="102" y="12"/>
                  </a:lnTo>
                  <a:lnTo>
                    <a:pt x="100" y="10"/>
                  </a:lnTo>
                  <a:lnTo>
                    <a:pt x="97" y="5"/>
                  </a:lnTo>
                  <a:lnTo>
                    <a:pt x="97" y="3"/>
                  </a:lnTo>
                  <a:lnTo>
                    <a:pt x="88" y="3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71" y="3"/>
                  </a:lnTo>
                  <a:lnTo>
                    <a:pt x="69" y="3"/>
                  </a:lnTo>
                  <a:lnTo>
                    <a:pt x="67" y="5"/>
                  </a:lnTo>
                  <a:lnTo>
                    <a:pt x="64" y="5"/>
                  </a:lnTo>
                  <a:lnTo>
                    <a:pt x="62" y="5"/>
                  </a:lnTo>
                  <a:lnTo>
                    <a:pt x="59" y="3"/>
                  </a:lnTo>
                  <a:lnTo>
                    <a:pt x="57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95" name="Freeform 1222"/>
            <p:cNvSpPr>
              <a:spLocks/>
            </p:cNvSpPr>
            <p:nvPr/>
          </p:nvSpPr>
          <p:spPr bwMode="auto">
            <a:xfrm>
              <a:off x="2854" y="1527"/>
              <a:ext cx="54" cy="40"/>
            </a:xfrm>
            <a:custGeom>
              <a:avLst/>
              <a:gdLst>
                <a:gd name="T0" fmla="*/ 2147483647 w 47"/>
                <a:gd name="T1" fmla="*/ 2147483647 h 36"/>
                <a:gd name="T2" fmla="*/ 2147483647 w 47"/>
                <a:gd name="T3" fmla="*/ 2147483647 h 36"/>
                <a:gd name="T4" fmla="*/ 2147483647 w 47"/>
                <a:gd name="T5" fmla="*/ 2147483647 h 36"/>
                <a:gd name="T6" fmla="*/ 2147483647 w 47"/>
                <a:gd name="T7" fmla="*/ 2147483647 h 36"/>
                <a:gd name="T8" fmla="*/ 2147483647 w 47"/>
                <a:gd name="T9" fmla="*/ 2147483647 h 36"/>
                <a:gd name="T10" fmla="*/ 2147483647 w 47"/>
                <a:gd name="T11" fmla="*/ 2147483647 h 36"/>
                <a:gd name="T12" fmla="*/ 2147483647 w 47"/>
                <a:gd name="T13" fmla="*/ 2147483647 h 36"/>
                <a:gd name="T14" fmla="*/ 2147483647 w 47"/>
                <a:gd name="T15" fmla="*/ 2147483647 h 36"/>
                <a:gd name="T16" fmla="*/ 0 w 47"/>
                <a:gd name="T17" fmla="*/ 2147483647 h 36"/>
                <a:gd name="T18" fmla="*/ 2147483647 w 47"/>
                <a:gd name="T19" fmla="*/ 2147483647 h 36"/>
                <a:gd name="T20" fmla="*/ 2147483647 w 47"/>
                <a:gd name="T21" fmla="*/ 2147483647 h 36"/>
                <a:gd name="T22" fmla="*/ 2147483647 w 47"/>
                <a:gd name="T23" fmla="*/ 2147483647 h 36"/>
                <a:gd name="T24" fmla="*/ 2147483647 w 47"/>
                <a:gd name="T25" fmla="*/ 2147483647 h 36"/>
                <a:gd name="T26" fmla="*/ 2147483647 w 47"/>
                <a:gd name="T27" fmla="*/ 2147483647 h 36"/>
                <a:gd name="T28" fmla="*/ 2147483647 w 47"/>
                <a:gd name="T29" fmla="*/ 2147483647 h 36"/>
                <a:gd name="T30" fmla="*/ 2147483647 w 47"/>
                <a:gd name="T31" fmla="*/ 2147483647 h 36"/>
                <a:gd name="T32" fmla="*/ 2147483647 w 47"/>
                <a:gd name="T33" fmla="*/ 2147483647 h 36"/>
                <a:gd name="T34" fmla="*/ 2147483647 w 47"/>
                <a:gd name="T35" fmla="*/ 2147483647 h 36"/>
                <a:gd name="T36" fmla="*/ 2147483647 w 47"/>
                <a:gd name="T37" fmla="*/ 2147483647 h 36"/>
                <a:gd name="T38" fmla="*/ 2147483647 w 47"/>
                <a:gd name="T39" fmla="*/ 2147483647 h 36"/>
                <a:gd name="T40" fmla="*/ 2147483647 w 47"/>
                <a:gd name="T41" fmla="*/ 2147483647 h 36"/>
                <a:gd name="T42" fmla="*/ 2147483647 w 47"/>
                <a:gd name="T43" fmla="*/ 2147483647 h 36"/>
                <a:gd name="T44" fmla="*/ 2147483647 w 47"/>
                <a:gd name="T45" fmla="*/ 2147483647 h 36"/>
                <a:gd name="T46" fmla="*/ 2147483647 w 47"/>
                <a:gd name="T47" fmla="*/ 2147483647 h 36"/>
                <a:gd name="T48" fmla="*/ 2147483647 w 47"/>
                <a:gd name="T49" fmla="*/ 2147483647 h 36"/>
                <a:gd name="T50" fmla="*/ 2147483647 w 47"/>
                <a:gd name="T51" fmla="*/ 2147483647 h 36"/>
                <a:gd name="T52" fmla="*/ 2147483647 w 47"/>
                <a:gd name="T53" fmla="*/ 2147483647 h 36"/>
                <a:gd name="T54" fmla="*/ 2147483647 w 47"/>
                <a:gd name="T55" fmla="*/ 2147483647 h 36"/>
                <a:gd name="T56" fmla="*/ 2147483647 w 47"/>
                <a:gd name="T57" fmla="*/ 2147483647 h 36"/>
                <a:gd name="T58" fmla="*/ 2147483647 w 47"/>
                <a:gd name="T59" fmla="*/ 2147483647 h 36"/>
                <a:gd name="T60" fmla="*/ 2147483647 w 47"/>
                <a:gd name="T61" fmla="*/ 2147483647 h 36"/>
                <a:gd name="T62" fmla="*/ 2147483647 w 47"/>
                <a:gd name="T63" fmla="*/ 2147483647 h 36"/>
                <a:gd name="T64" fmla="*/ 2147483647 w 47"/>
                <a:gd name="T65" fmla="*/ 2147483647 h 36"/>
                <a:gd name="T66" fmla="*/ 2147483647 w 47"/>
                <a:gd name="T67" fmla="*/ 2147483647 h 36"/>
                <a:gd name="T68" fmla="*/ 2147483647 w 47"/>
                <a:gd name="T69" fmla="*/ 0 h 36"/>
                <a:gd name="T70" fmla="*/ 2147483647 w 47"/>
                <a:gd name="T71" fmla="*/ 0 h 36"/>
                <a:gd name="T72" fmla="*/ 2147483647 w 47"/>
                <a:gd name="T73" fmla="*/ 0 h 36"/>
                <a:gd name="T74" fmla="*/ 2147483647 w 47"/>
                <a:gd name="T75" fmla="*/ 0 h 36"/>
                <a:gd name="T76" fmla="*/ 2147483647 w 47"/>
                <a:gd name="T77" fmla="*/ 2147483647 h 36"/>
                <a:gd name="T78" fmla="*/ 2147483647 w 47"/>
                <a:gd name="T79" fmla="*/ 2147483647 h 36"/>
                <a:gd name="T80" fmla="*/ 2147483647 w 47"/>
                <a:gd name="T81" fmla="*/ 2147483647 h 36"/>
                <a:gd name="T82" fmla="*/ 2147483647 w 47"/>
                <a:gd name="T83" fmla="*/ 2147483647 h 36"/>
                <a:gd name="T84" fmla="*/ 2147483647 w 47"/>
                <a:gd name="T85" fmla="*/ 2147483647 h 36"/>
                <a:gd name="T86" fmla="*/ 2147483647 w 47"/>
                <a:gd name="T87" fmla="*/ 2147483647 h 36"/>
                <a:gd name="T88" fmla="*/ 2147483647 w 47"/>
                <a:gd name="T89" fmla="*/ 2147483647 h 36"/>
                <a:gd name="T90" fmla="*/ 2147483647 w 47"/>
                <a:gd name="T91" fmla="*/ 2147483647 h 36"/>
                <a:gd name="T92" fmla="*/ 2147483647 w 47"/>
                <a:gd name="T93" fmla="*/ 2147483647 h 36"/>
                <a:gd name="T94" fmla="*/ 2147483647 w 47"/>
                <a:gd name="T95" fmla="*/ 2147483647 h 36"/>
                <a:gd name="T96" fmla="*/ 2147483647 w 47"/>
                <a:gd name="T97" fmla="*/ 2147483647 h 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7"/>
                <a:gd name="T148" fmla="*/ 0 h 36"/>
                <a:gd name="T149" fmla="*/ 47 w 47"/>
                <a:gd name="T150" fmla="*/ 36 h 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7" h="36">
                  <a:moveTo>
                    <a:pt x="33" y="36"/>
                  </a:moveTo>
                  <a:lnTo>
                    <a:pt x="31" y="36"/>
                  </a:lnTo>
                  <a:lnTo>
                    <a:pt x="28" y="33"/>
                  </a:lnTo>
                  <a:lnTo>
                    <a:pt x="28" y="31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1" y="28"/>
                  </a:lnTo>
                  <a:lnTo>
                    <a:pt x="21" y="26"/>
                  </a:lnTo>
                  <a:lnTo>
                    <a:pt x="19" y="26"/>
                  </a:lnTo>
                  <a:lnTo>
                    <a:pt x="17" y="26"/>
                  </a:lnTo>
                  <a:lnTo>
                    <a:pt x="12" y="26"/>
                  </a:lnTo>
                  <a:lnTo>
                    <a:pt x="10" y="28"/>
                  </a:lnTo>
                  <a:lnTo>
                    <a:pt x="5" y="28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7" y="26"/>
                  </a:lnTo>
                  <a:lnTo>
                    <a:pt x="10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5" y="24"/>
                  </a:lnTo>
                  <a:lnTo>
                    <a:pt x="10" y="24"/>
                  </a:lnTo>
                  <a:lnTo>
                    <a:pt x="14" y="24"/>
                  </a:lnTo>
                  <a:lnTo>
                    <a:pt x="17" y="24"/>
                  </a:lnTo>
                  <a:lnTo>
                    <a:pt x="19" y="21"/>
                  </a:lnTo>
                  <a:lnTo>
                    <a:pt x="14" y="21"/>
                  </a:lnTo>
                  <a:lnTo>
                    <a:pt x="12" y="21"/>
                  </a:lnTo>
                  <a:lnTo>
                    <a:pt x="10" y="21"/>
                  </a:lnTo>
                  <a:lnTo>
                    <a:pt x="10" y="19"/>
                  </a:lnTo>
                  <a:lnTo>
                    <a:pt x="14" y="14"/>
                  </a:lnTo>
                  <a:lnTo>
                    <a:pt x="17" y="10"/>
                  </a:lnTo>
                  <a:lnTo>
                    <a:pt x="19" y="7"/>
                  </a:lnTo>
                  <a:lnTo>
                    <a:pt x="21" y="7"/>
                  </a:lnTo>
                  <a:lnTo>
                    <a:pt x="24" y="7"/>
                  </a:lnTo>
                  <a:lnTo>
                    <a:pt x="24" y="10"/>
                  </a:lnTo>
                  <a:lnTo>
                    <a:pt x="21" y="10"/>
                  </a:lnTo>
                  <a:lnTo>
                    <a:pt x="21" y="12"/>
                  </a:lnTo>
                  <a:lnTo>
                    <a:pt x="21" y="14"/>
                  </a:lnTo>
                  <a:lnTo>
                    <a:pt x="24" y="14"/>
                  </a:lnTo>
                  <a:lnTo>
                    <a:pt x="26" y="14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6" y="10"/>
                  </a:lnTo>
                  <a:lnTo>
                    <a:pt x="28" y="7"/>
                  </a:lnTo>
                  <a:lnTo>
                    <a:pt x="26" y="7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7" y="2"/>
                  </a:lnTo>
                  <a:lnTo>
                    <a:pt x="45" y="7"/>
                  </a:lnTo>
                  <a:lnTo>
                    <a:pt x="43" y="10"/>
                  </a:lnTo>
                  <a:lnTo>
                    <a:pt x="43" y="12"/>
                  </a:lnTo>
                  <a:lnTo>
                    <a:pt x="47" y="12"/>
                  </a:lnTo>
                  <a:lnTo>
                    <a:pt x="47" y="14"/>
                  </a:lnTo>
                  <a:lnTo>
                    <a:pt x="45" y="17"/>
                  </a:lnTo>
                  <a:lnTo>
                    <a:pt x="43" y="17"/>
                  </a:lnTo>
                  <a:lnTo>
                    <a:pt x="43" y="19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33" y="26"/>
                  </a:lnTo>
                  <a:lnTo>
                    <a:pt x="33" y="28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3" y="36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96" name="Freeform 1223"/>
            <p:cNvSpPr>
              <a:spLocks/>
            </p:cNvSpPr>
            <p:nvPr/>
          </p:nvSpPr>
          <p:spPr bwMode="auto">
            <a:xfrm>
              <a:off x="2854" y="1527"/>
              <a:ext cx="54" cy="40"/>
            </a:xfrm>
            <a:custGeom>
              <a:avLst/>
              <a:gdLst>
                <a:gd name="T0" fmla="*/ 2147483647 w 47"/>
                <a:gd name="T1" fmla="*/ 2147483647 h 36"/>
                <a:gd name="T2" fmla="*/ 2147483647 w 47"/>
                <a:gd name="T3" fmla="*/ 2147483647 h 36"/>
                <a:gd name="T4" fmla="*/ 2147483647 w 47"/>
                <a:gd name="T5" fmla="*/ 2147483647 h 36"/>
                <a:gd name="T6" fmla="*/ 2147483647 w 47"/>
                <a:gd name="T7" fmla="*/ 2147483647 h 36"/>
                <a:gd name="T8" fmla="*/ 2147483647 w 47"/>
                <a:gd name="T9" fmla="*/ 2147483647 h 36"/>
                <a:gd name="T10" fmla="*/ 2147483647 w 47"/>
                <a:gd name="T11" fmla="*/ 2147483647 h 36"/>
                <a:gd name="T12" fmla="*/ 2147483647 w 47"/>
                <a:gd name="T13" fmla="*/ 2147483647 h 36"/>
                <a:gd name="T14" fmla="*/ 2147483647 w 47"/>
                <a:gd name="T15" fmla="*/ 2147483647 h 36"/>
                <a:gd name="T16" fmla="*/ 0 w 47"/>
                <a:gd name="T17" fmla="*/ 2147483647 h 36"/>
                <a:gd name="T18" fmla="*/ 2147483647 w 47"/>
                <a:gd name="T19" fmla="*/ 2147483647 h 36"/>
                <a:gd name="T20" fmla="*/ 2147483647 w 47"/>
                <a:gd name="T21" fmla="*/ 2147483647 h 36"/>
                <a:gd name="T22" fmla="*/ 2147483647 w 47"/>
                <a:gd name="T23" fmla="*/ 2147483647 h 36"/>
                <a:gd name="T24" fmla="*/ 2147483647 w 47"/>
                <a:gd name="T25" fmla="*/ 2147483647 h 36"/>
                <a:gd name="T26" fmla="*/ 2147483647 w 47"/>
                <a:gd name="T27" fmla="*/ 2147483647 h 36"/>
                <a:gd name="T28" fmla="*/ 2147483647 w 47"/>
                <a:gd name="T29" fmla="*/ 2147483647 h 36"/>
                <a:gd name="T30" fmla="*/ 2147483647 w 47"/>
                <a:gd name="T31" fmla="*/ 2147483647 h 36"/>
                <a:gd name="T32" fmla="*/ 2147483647 w 47"/>
                <a:gd name="T33" fmla="*/ 2147483647 h 36"/>
                <a:gd name="T34" fmla="*/ 2147483647 w 47"/>
                <a:gd name="T35" fmla="*/ 2147483647 h 36"/>
                <a:gd name="T36" fmla="*/ 2147483647 w 47"/>
                <a:gd name="T37" fmla="*/ 2147483647 h 36"/>
                <a:gd name="T38" fmla="*/ 2147483647 w 47"/>
                <a:gd name="T39" fmla="*/ 2147483647 h 36"/>
                <a:gd name="T40" fmla="*/ 2147483647 w 47"/>
                <a:gd name="T41" fmla="*/ 2147483647 h 36"/>
                <a:gd name="T42" fmla="*/ 2147483647 w 47"/>
                <a:gd name="T43" fmla="*/ 2147483647 h 36"/>
                <a:gd name="T44" fmla="*/ 2147483647 w 47"/>
                <a:gd name="T45" fmla="*/ 2147483647 h 36"/>
                <a:gd name="T46" fmla="*/ 2147483647 w 47"/>
                <a:gd name="T47" fmla="*/ 2147483647 h 36"/>
                <a:gd name="T48" fmla="*/ 2147483647 w 47"/>
                <a:gd name="T49" fmla="*/ 2147483647 h 36"/>
                <a:gd name="T50" fmla="*/ 2147483647 w 47"/>
                <a:gd name="T51" fmla="*/ 2147483647 h 36"/>
                <a:gd name="T52" fmla="*/ 2147483647 w 47"/>
                <a:gd name="T53" fmla="*/ 2147483647 h 36"/>
                <a:gd name="T54" fmla="*/ 2147483647 w 47"/>
                <a:gd name="T55" fmla="*/ 2147483647 h 36"/>
                <a:gd name="T56" fmla="*/ 2147483647 w 47"/>
                <a:gd name="T57" fmla="*/ 2147483647 h 36"/>
                <a:gd name="T58" fmla="*/ 2147483647 w 47"/>
                <a:gd name="T59" fmla="*/ 2147483647 h 36"/>
                <a:gd name="T60" fmla="*/ 2147483647 w 47"/>
                <a:gd name="T61" fmla="*/ 2147483647 h 36"/>
                <a:gd name="T62" fmla="*/ 2147483647 w 47"/>
                <a:gd name="T63" fmla="*/ 2147483647 h 36"/>
                <a:gd name="T64" fmla="*/ 2147483647 w 47"/>
                <a:gd name="T65" fmla="*/ 2147483647 h 36"/>
                <a:gd name="T66" fmla="*/ 2147483647 w 47"/>
                <a:gd name="T67" fmla="*/ 2147483647 h 36"/>
                <a:gd name="T68" fmla="*/ 2147483647 w 47"/>
                <a:gd name="T69" fmla="*/ 0 h 36"/>
                <a:gd name="T70" fmla="*/ 2147483647 w 47"/>
                <a:gd name="T71" fmla="*/ 0 h 36"/>
                <a:gd name="T72" fmla="*/ 2147483647 w 47"/>
                <a:gd name="T73" fmla="*/ 0 h 36"/>
                <a:gd name="T74" fmla="*/ 2147483647 w 47"/>
                <a:gd name="T75" fmla="*/ 0 h 36"/>
                <a:gd name="T76" fmla="*/ 2147483647 w 47"/>
                <a:gd name="T77" fmla="*/ 2147483647 h 36"/>
                <a:gd name="T78" fmla="*/ 2147483647 w 47"/>
                <a:gd name="T79" fmla="*/ 2147483647 h 36"/>
                <a:gd name="T80" fmla="*/ 2147483647 w 47"/>
                <a:gd name="T81" fmla="*/ 2147483647 h 36"/>
                <a:gd name="T82" fmla="*/ 2147483647 w 47"/>
                <a:gd name="T83" fmla="*/ 2147483647 h 36"/>
                <a:gd name="T84" fmla="*/ 2147483647 w 47"/>
                <a:gd name="T85" fmla="*/ 2147483647 h 36"/>
                <a:gd name="T86" fmla="*/ 2147483647 w 47"/>
                <a:gd name="T87" fmla="*/ 2147483647 h 36"/>
                <a:gd name="T88" fmla="*/ 2147483647 w 47"/>
                <a:gd name="T89" fmla="*/ 2147483647 h 36"/>
                <a:gd name="T90" fmla="*/ 2147483647 w 47"/>
                <a:gd name="T91" fmla="*/ 2147483647 h 36"/>
                <a:gd name="T92" fmla="*/ 2147483647 w 47"/>
                <a:gd name="T93" fmla="*/ 2147483647 h 36"/>
                <a:gd name="T94" fmla="*/ 2147483647 w 47"/>
                <a:gd name="T95" fmla="*/ 2147483647 h 36"/>
                <a:gd name="T96" fmla="*/ 2147483647 w 47"/>
                <a:gd name="T97" fmla="*/ 2147483647 h 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7"/>
                <a:gd name="T148" fmla="*/ 0 h 36"/>
                <a:gd name="T149" fmla="*/ 47 w 47"/>
                <a:gd name="T150" fmla="*/ 36 h 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7" h="36">
                  <a:moveTo>
                    <a:pt x="33" y="36"/>
                  </a:moveTo>
                  <a:lnTo>
                    <a:pt x="31" y="36"/>
                  </a:lnTo>
                  <a:lnTo>
                    <a:pt x="28" y="33"/>
                  </a:lnTo>
                  <a:lnTo>
                    <a:pt x="28" y="31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1" y="28"/>
                  </a:lnTo>
                  <a:lnTo>
                    <a:pt x="21" y="26"/>
                  </a:lnTo>
                  <a:lnTo>
                    <a:pt x="19" y="26"/>
                  </a:lnTo>
                  <a:lnTo>
                    <a:pt x="17" y="26"/>
                  </a:lnTo>
                  <a:lnTo>
                    <a:pt x="12" y="26"/>
                  </a:lnTo>
                  <a:lnTo>
                    <a:pt x="10" y="28"/>
                  </a:lnTo>
                  <a:lnTo>
                    <a:pt x="5" y="28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7" y="26"/>
                  </a:lnTo>
                  <a:lnTo>
                    <a:pt x="10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5" y="24"/>
                  </a:lnTo>
                  <a:lnTo>
                    <a:pt x="10" y="24"/>
                  </a:lnTo>
                  <a:lnTo>
                    <a:pt x="14" y="24"/>
                  </a:lnTo>
                  <a:lnTo>
                    <a:pt x="17" y="24"/>
                  </a:lnTo>
                  <a:lnTo>
                    <a:pt x="19" y="21"/>
                  </a:lnTo>
                  <a:lnTo>
                    <a:pt x="14" y="21"/>
                  </a:lnTo>
                  <a:lnTo>
                    <a:pt x="12" y="21"/>
                  </a:lnTo>
                  <a:lnTo>
                    <a:pt x="10" y="21"/>
                  </a:lnTo>
                  <a:lnTo>
                    <a:pt x="10" y="19"/>
                  </a:lnTo>
                  <a:lnTo>
                    <a:pt x="14" y="14"/>
                  </a:lnTo>
                  <a:lnTo>
                    <a:pt x="17" y="10"/>
                  </a:lnTo>
                  <a:lnTo>
                    <a:pt x="19" y="7"/>
                  </a:lnTo>
                  <a:lnTo>
                    <a:pt x="21" y="7"/>
                  </a:lnTo>
                  <a:lnTo>
                    <a:pt x="24" y="7"/>
                  </a:lnTo>
                  <a:lnTo>
                    <a:pt x="24" y="10"/>
                  </a:lnTo>
                  <a:lnTo>
                    <a:pt x="21" y="10"/>
                  </a:lnTo>
                  <a:lnTo>
                    <a:pt x="21" y="12"/>
                  </a:lnTo>
                  <a:lnTo>
                    <a:pt x="21" y="14"/>
                  </a:lnTo>
                  <a:lnTo>
                    <a:pt x="24" y="14"/>
                  </a:lnTo>
                  <a:lnTo>
                    <a:pt x="26" y="14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6" y="10"/>
                  </a:lnTo>
                  <a:lnTo>
                    <a:pt x="28" y="7"/>
                  </a:lnTo>
                  <a:lnTo>
                    <a:pt x="26" y="7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7" y="2"/>
                  </a:lnTo>
                  <a:lnTo>
                    <a:pt x="45" y="7"/>
                  </a:lnTo>
                  <a:lnTo>
                    <a:pt x="43" y="10"/>
                  </a:lnTo>
                  <a:lnTo>
                    <a:pt x="43" y="12"/>
                  </a:lnTo>
                  <a:lnTo>
                    <a:pt x="47" y="12"/>
                  </a:lnTo>
                  <a:lnTo>
                    <a:pt x="47" y="14"/>
                  </a:lnTo>
                  <a:lnTo>
                    <a:pt x="45" y="17"/>
                  </a:lnTo>
                  <a:lnTo>
                    <a:pt x="43" y="17"/>
                  </a:lnTo>
                  <a:lnTo>
                    <a:pt x="43" y="19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33" y="26"/>
                  </a:lnTo>
                  <a:lnTo>
                    <a:pt x="33" y="28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3" y="36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97" name="Freeform 1224"/>
            <p:cNvSpPr>
              <a:spLocks/>
            </p:cNvSpPr>
            <p:nvPr/>
          </p:nvSpPr>
          <p:spPr bwMode="auto">
            <a:xfrm>
              <a:off x="2728" y="1561"/>
              <a:ext cx="197" cy="128"/>
            </a:xfrm>
            <a:custGeom>
              <a:avLst/>
              <a:gdLst>
                <a:gd name="T0" fmla="*/ 2147483647 w 170"/>
                <a:gd name="T1" fmla="*/ 2147483647 h 116"/>
                <a:gd name="T2" fmla="*/ 2147483647 w 170"/>
                <a:gd name="T3" fmla="*/ 2147483647 h 116"/>
                <a:gd name="T4" fmla="*/ 2147483647 w 170"/>
                <a:gd name="T5" fmla="*/ 2147483647 h 116"/>
                <a:gd name="T6" fmla="*/ 2147483647 w 170"/>
                <a:gd name="T7" fmla="*/ 2147483647 h 116"/>
                <a:gd name="T8" fmla="*/ 2147483647 w 170"/>
                <a:gd name="T9" fmla="*/ 2147483647 h 116"/>
                <a:gd name="T10" fmla="*/ 2147483647 w 170"/>
                <a:gd name="T11" fmla="*/ 2147483647 h 116"/>
                <a:gd name="T12" fmla="*/ 2147483647 w 170"/>
                <a:gd name="T13" fmla="*/ 2147483647 h 116"/>
                <a:gd name="T14" fmla="*/ 2147483647 w 170"/>
                <a:gd name="T15" fmla="*/ 2147483647 h 116"/>
                <a:gd name="T16" fmla="*/ 2147483647 w 170"/>
                <a:gd name="T17" fmla="*/ 2147483647 h 116"/>
                <a:gd name="T18" fmla="*/ 2147483647 w 170"/>
                <a:gd name="T19" fmla="*/ 2147483647 h 116"/>
                <a:gd name="T20" fmla="*/ 0 w 170"/>
                <a:gd name="T21" fmla="*/ 2147483647 h 116"/>
                <a:gd name="T22" fmla="*/ 2147483647 w 170"/>
                <a:gd name="T23" fmla="*/ 2147483647 h 116"/>
                <a:gd name="T24" fmla="*/ 2147483647 w 170"/>
                <a:gd name="T25" fmla="*/ 2147483647 h 116"/>
                <a:gd name="T26" fmla="*/ 2147483647 w 170"/>
                <a:gd name="T27" fmla="*/ 2147483647 h 116"/>
                <a:gd name="T28" fmla="*/ 2147483647 w 170"/>
                <a:gd name="T29" fmla="*/ 2147483647 h 116"/>
                <a:gd name="T30" fmla="*/ 2147483647 w 170"/>
                <a:gd name="T31" fmla="*/ 2147483647 h 116"/>
                <a:gd name="T32" fmla="*/ 2147483647 w 170"/>
                <a:gd name="T33" fmla="*/ 2147483647 h 116"/>
                <a:gd name="T34" fmla="*/ 2147483647 w 170"/>
                <a:gd name="T35" fmla="*/ 2147483647 h 116"/>
                <a:gd name="T36" fmla="*/ 2147483647 w 170"/>
                <a:gd name="T37" fmla="*/ 2147483647 h 116"/>
                <a:gd name="T38" fmla="*/ 2147483647 w 170"/>
                <a:gd name="T39" fmla="*/ 2147483647 h 116"/>
                <a:gd name="T40" fmla="*/ 2147483647 w 170"/>
                <a:gd name="T41" fmla="*/ 2147483647 h 116"/>
                <a:gd name="T42" fmla="*/ 2147483647 w 170"/>
                <a:gd name="T43" fmla="*/ 2147483647 h 116"/>
                <a:gd name="T44" fmla="*/ 2147483647 w 170"/>
                <a:gd name="T45" fmla="*/ 2147483647 h 116"/>
                <a:gd name="T46" fmla="*/ 2147483647 w 170"/>
                <a:gd name="T47" fmla="*/ 2147483647 h 116"/>
                <a:gd name="T48" fmla="*/ 2147483647 w 170"/>
                <a:gd name="T49" fmla="*/ 2147483647 h 116"/>
                <a:gd name="T50" fmla="*/ 2147483647 w 170"/>
                <a:gd name="T51" fmla="*/ 2147483647 h 116"/>
                <a:gd name="T52" fmla="*/ 2147483647 w 170"/>
                <a:gd name="T53" fmla="*/ 2147483647 h 116"/>
                <a:gd name="T54" fmla="*/ 2147483647 w 170"/>
                <a:gd name="T55" fmla="*/ 2147483647 h 116"/>
                <a:gd name="T56" fmla="*/ 2147483647 w 170"/>
                <a:gd name="T57" fmla="*/ 2147483647 h 116"/>
                <a:gd name="T58" fmla="*/ 2147483647 w 170"/>
                <a:gd name="T59" fmla="*/ 2147483647 h 116"/>
                <a:gd name="T60" fmla="*/ 2147483647 w 170"/>
                <a:gd name="T61" fmla="*/ 2147483647 h 116"/>
                <a:gd name="T62" fmla="*/ 2147483647 w 170"/>
                <a:gd name="T63" fmla="*/ 2147483647 h 116"/>
                <a:gd name="T64" fmla="*/ 2147483647 w 170"/>
                <a:gd name="T65" fmla="*/ 2147483647 h 116"/>
                <a:gd name="T66" fmla="*/ 2147483647 w 170"/>
                <a:gd name="T67" fmla="*/ 2147483647 h 116"/>
                <a:gd name="T68" fmla="*/ 2147483647 w 170"/>
                <a:gd name="T69" fmla="*/ 2147483647 h 116"/>
                <a:gd name="T70" fmla="*/ 2147483647 w 170"/>
                <a:gd name="T71" fmla="*/ 2147483647 h 116"/>
                <a:gd name="T72" fmla="*/ 2147483647 w 170"/>
                <a:gd name="T73" fmla="*/ 2147483647 h 116"/>
                <a:gd name="T74" fmla="*/ 2147483647 w 170"/>
                <a:gd name="T75" fmla="*/ 2147483647 h 116"/>
                <a:gd name="T76" fmla="*/ 2147483647 w 170"/>
                <a:gd name="T77" fmla="*/ 2147483647 h 116"/>
                <a:gd name="T78" fmla="*/ 2147483647 w 170"/>
                <a:gd name="T79" fmla="*/ 2147483647 h 116"/>
                <a:gd name="T80" fmla="*/ 2147483647 w 170"/>
                <a:gd name="T81" fmla="*/ 2147483647 h 116"/>
                <a:gd name="T82" fmla="*/ 2147483647 w 170"/>
                <a:gd name="T83" fmla="*/ 2147483647 h 116"/>
                <a:gd name="T84" fmla="*/ 2147483647 w 170"/>
                <a:gd name="T85" fmla="*/ 2147483647 h 116"/>
                <a:gd name="T86" fmla="*/ 2147483647 w 170"/>
                <a:gd name="T87" fmla="*/ 2147483647 h 116"/>
                <a:gd name="T88" fmla="*/ 2147483647 w 170"/>
                <a:gd name="T89" fmla="*/ 2147483647 h 116"/>
                <a:gd name="T90" fmla="*/ 2147483647 w 170"/>
                <a:gd name="T91" fmla="*/ 2147483647 h 116"/>
                <a:gd name="T92" fmla="*/ 2147483647 w 170"/>
                <a:gd name="T93" fmla="*/ 2147483647 h 116"/>
                <a:gd name="T94" fmla="*/ 2147483647 w 170"/>
                <a:gd name="T95" fmla="*/ 2147483647 h 116"/>
                <a:gd name="T96" fmla="*/ 2147483647 w 170"/>
                <a:gd name="T97" fmla="*/ 2147483647 h 116"/>
                <a:gd name="T98" fmla="*/ 2147483647 w 170"/>
                <a:gd name="T99" fmla="*/ 2147483647 h 116"/>
                <a:gd name="T100" fmla="*/ 2147483647 w 170"/>
                <a:gd name="T101" fmla="*/ 2147483647 h 11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70"/>
                <a:gd name="T154" fmla="*/ 0 h 116"/>
                <a:gd name="T155" fmla="*/ 170 w 170"/>
                <a:gd name="T156" fmla="*/ 116 h 11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70" h="116">
                  <a:moveTo>
                    <a:pt x="100" y="0"/>
                  </a:moveTo>
                  <a:lnTo>
                    <a:pt x="97" y="0"/>
                  </a:lnTo>
                  <a:lnTo>
                    <a:pt x="93" y="0"/>
                  </a:lnTo>
                  <a:lnTo>
                    <a:pt x="88" y="2"/>
                  </a:lnTo>
                  <a:lnTo>
                    <a:pt x="85" y="5"/>
                  </a:lnTo>
                  <a:lnTo>
                    <a:pt x="83" y="9"/>
                  </a:lnTo>
                  <a:lnTo>
                    <a:pt x="85" y="9"/>
                  </a:lnTo>
                  <a:lnTo>
                    <a:pt x="85" y="12"/>
                  </a:lnTo>
                  <a:lnTo>
                    <a:pt x="81" y="14"/>
                  </a:lnTo>
                  <a:lnTo>
                    <a:pt x="78" y="14"/>
                  </a:lnTo>
                  <a:lnTo>
                    <a:pt x="71" y="16"/>
                  </a:lnTo>
                  <a:lnTo>
                    <a:pt x="67" y="19"/>
                  </a:lnTo>
                  <a:lnTo>
                    <a:pt x="67" y="21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64" y="21"/>
                  </a:lnTo>
                  <a:lnTo>
                    <a:pt x="62" y="23"/>
                  </a:lnTo>
                  <a:lnTo>
                    <a:pt x="59" y="23"/>
                  </a:lnTo>
                  <a:lnTo>
                    <a:pt x="57" y="23"/>
                  </a:lnTo>
                  <a:lnTo>
                    <a:pt x="55" y="23"/>
                  </a:lnTo>
                  <a:lnTo>
                    <a:pt x="50" y="23"/>
                  </a:lnTo>
                  <a:lnTo>
                    <a:pt x="45" y="21"/>
                  </a:lnTo>
                  <a:lnTo>
                    <a:pt x="48" y="19"/>
                  </a:lnTo>
                  <a:lnTo>
                    <a:pt x="45" y="19"/>
                  </a:lnTo>
                  <a:lnTo>
                    <a:pt x="41" y="19"/>
                  </a:lnTo>
                  <a:lnTo>
                    <a:pt x="38" y="19"/>
                  </a:lnTo>
                  <a:lnTo>
                    <a:pt x="38" y="21"/>
                  </a:lnTo>
                  <a:lnTo>
                    <a:pt x="41" y="23"/>
                  </a:lnTo>
                  <a:lnTo>
                    <a:pt x="43" y="28"/>
                  </a:lnTo>
                  <a:lnTo>
                    <a:pt x="43" y="31"/>
                  </a:lnTo>
                  <a:lnTo>
                    <a:pt x="45" y="33"/>
                  </a:lnTo>
                  <a:lnTo>
                    <a:pt x="43" y="33"/>
                  </a:lnTo>
                  <a:lnTo>
                    <a:pt x="41" y="33"/>
                  </a:lnTo>
                  <a:lnTo>
                    <a:pt x="38" y="31"/>
                  </a:lnTo>
                  <a:lnTo>
                    <a:pt x="38" y="33"/>
                  </a:lnTo>
                  <a:lnTo>
                    <a:pt x="36" y="33"/>
                  </a:lnTo>
                  <a:lnTo>
                    <a:pt x="33" y="33"/>
                  </a:lnTo>
                  <a:lnTo>
                    <a:pt x="29" y="33"/>
                  </a:lnTo>
                  <a:lnTo>
                    <a:pt x="22" y="31"/>
                  </a:lnTo>
                  <a:lnTo>
                    <a:pt x="19" y="31"/>
                  </a:lnTo>
                  <a:lnTo>
                    <a:pt x="17" y="31"/>
                  </a:lnTo>
                  <a:lnTo>
                    <a:pt x="12" y="33"/>
                  </a:lnTo>
                  <a:lnTo>
                    <a:pt x="10" y="33"/>
                  </a:lnTo>
                  <a:lnTo>
                    <a:pt x="5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5" y="35"/>
                  </a:lnTo>
                  <a:lnTo>
                    <a:pt x="5" y="38"/>
                  </a:lnTo>
                  <a:lnTo>
                    <a:pt x="3" y="38"/>
                  </a:lnTo>
                  <a:lnTo>
                    <a:pt x="5" y="38"/>
                  </a:lnTo>
                  <a:lnTo>
                    <a:pt x="7" y="38"/>
                  </a:lnTo>
                  <a:lnTo>
                    <a:pt x="5" y="40"/>
                  </a:lnTo>
                  <a:lnTo>
                    <a:pt x="0" y="40"/>
                  </a:lnTo>
                  <a:lnTo>
                    <a:pt x="3" y="40"/>
                  </a:lnTo>
                  <a:lnTo>
                    <a:pt x="5" y="42"/>
                  </a:lnTo>
                  <a:lnTo>
                    <a:pt x="5" y="45"/>
                  </a:lnTo>
                  <a:lnTo>
                    <a:pt x="7" y="45"/>
                  </a:lnTo>
                  <a:lnTo>
                    <a:pt x="7" y="42"/>
                  </a:lnTo>
                  <a:lnTo>
                    <a:pt x="10" y="42"/>
                  </a:lnTo>
                  <a:lnTo>
                    <a:pt x="17" y="45"/>
                  </a:lnTo>
                  <a:lnTo>
                    <a:pt x="19" y="45"/>
                  </a:lnTo>
                  <a:lnTo>
                    <a:pt x="22" y="47"/>
                  </a:lnTo>
                  <a:lnTo>
                    <a:pt x="26" y="47"/>
                  </a:lnTo>
                  <a:lnTo>
                    <a:pt x="29" y="47"/>
                  </a:lnTo>
                  <a:lnTo>
                    <a:pt x="31" y="47"/>
                  </a:lnTo>
                  <a:lnTo>
                    <a:pt x="31" y="49"/>
                  </a:lnTo>
                  <a:lnTo>
                    <a:pt x="33" y="52"/>
                  </a:lnTo>
                  <a:lnTo>
                    <a:pt x="38" y="49"/>
                  </a:lnTo>
                  <a:lnTo>
                    <a:pt x="41" y="52"/>
                  </a:lnTo>
                  <a:lnTo>
                    <a:pt x="36" y="52"/>
                  </a:lnTo>
                  <a:lnTo>
                    <a:pt x="38" y="54"/>
                  </a:lnTo>
                  <a:lnTo>
                    <a:pt x="36" y="54"/>
                  </a:lnTo>
                  <a:lnTo>
                    <a:pt x="36" y="57"/>
                  </a:lnTo>
                  <a:lnTo>
                    <a:pt x="38" y="59"/>
                  </a:lnTo>
                  <a:lnTo>
                    <a:pt x="41" y="61"/>
                  </a:lnTo>
                  <a:lnTo>
                    <a:pt x="43" y="61"/>
                  </a:lnTo>
                  <a:lnTo>
                    <a:pt x="45" y="64"/>
                  </a:lnTo>
                  <a:lnTo>
                    <a:pt x="50" y="64"/>
                  </a:lnTo>
                  <a:lnTo>
                    <a:pt x="48" y="66"/>
                  </a:lnTo>
                  <a:lnTo>
                    <a:pt x="50" y="66"/>
                  </a:lnTo>
                  <a:lnTo>
                    <a:pt x="50" y="68"/>
                  </a:lnTo>
                  <a:lnTo>
                    <a:pt x="48" y="71"/>
                  </a:lnTo>
                  <a:lnTo>
                    <a:pt x="50" y="73"/>
                  </a:lnTo>
                  <a:lnTo>
                    <a:pt x="52" y="73"/>
                  </a:lnTo>
                  <a:lnTo>
                    <a:pt x="55" y="75"/>
                  </a:lnTo>
                  <a:lnTo>
                    <a:pt x="55" y="78"/>
                  </a:lnTo>
                  <a:lnTo>
                    <a:pt x="50" y="73"/>
                  </a:lnTo>
                  <a:lnTo>
                    <a:pt x="50" y="75"/>
                  </a:lnTo>
                  <a:lnTo>
                    <a:pt x="50" y="78"/>
                  </a:lnTo>
                  <a:lnTo>
                    <a:pt x="48" y="85"/>
                  </a:lnTo>
                  <a:lnTo>
                    <a:pt x="50" y="85"/>
                  </a:lnTo>
                  <a:lnTo>
                    <a:pt x="50" y="87"/>
                  </a:lnTo>
                  <a:lnTo>
                    <a:pt x="48" y="87"/>
                  </a:lnTo>
                  <a:lnTo>
                    <a:pt x="48" y="90"/>
                  </a:lnTo>
                  <a:lnTo>
                    <a:pt x="45" y="99"/>
                  </a:lnTo>
                  <a:lnTo>
                    <a:pt x="45" y="101"/>
                  </a:lnTo>
                  <a:lnTo>
                    <a:pt x="41" y="104"/>
                  </a:lnTo>
                  <a:lnTo>
                    <a:pt x="38" y="104"/>
                  </a:lnTo>
                  <a:lnTo>
                    <a:pt x="41" y="104"/>
                  </a:lnTo>
                  <a:lnTo>
                    <a:pt x="45" y="106"/>
                  </a:lnTo>
                  <a:lnTo>
                    <a:pt x="48" y="109"/>
                  </a:lnTo>
                  <a:lnTo>
                    <a:pt x="50" y="109"/>
                  </a:lnTo>
                  <a:lnTo>
                    <a:pt x="52" y="109"/>
                  </a:lnTo>
                  <a:lnTo>
                    <a:pt x="55" y="111"/>
                  </a:lnTo>
                  <a:lnTo>
                    <a:pt x="67" y="113"/>
                  </a:lnTo>
                  <a:lnTo>
                    <a:pt x="69" y="113"/>
                  </a:lnTo>
                  <a:lnTo>
                    <a:pt x="71" y="113"/>
                  </a:lnTo>
                  <a:lnTo>
                    <a:pt x="74" y="111"/>
                  </a:lnTo>
                  <a:lnTo>
                    <a:pt x="76" y="111"/>
                  </a:lnTo>
                  <a:lnTo>
                    <a:pt x="78" y="111"/>
                  </a:lnTo>
                  <a:lnTo>
                    <a:pt x="81" y="113"/>
                  </a:lnTo>
                  <a:lnTo>
                    <a:pt x="83" y="113"/>
                  </a:lnTo>
                  <a:lnTo>
                    <a:pt x="85" y="116"/>
                  </a:lnTo>
                  <a:lnTo>
                    <a:pt x="88" y="116"/>
                  </a:lnTo>
                  <a:lnTo>
                    <a:pt x="90" y="116"/>
                  </a:lnTo>
                  <a:lnTo>
                    <a:pt x="97" y="116"/>
                  </a:lnTo>
                  <a:lnTo>
                    <a:pt x="100" y="116"/>
                  </a:lnTo>
                  <a:lnTo>
                    <a:pt x="104" y="116"/>
                  </a:lnTo>
                  <a:lnTo>
                    <a:pt x="104" y="111"/>
                  </a:lnTo>
                  <a:lnTo>
                    <a:pt x="104" y="106"/>
                  </a:lnTo>
                  <a:lnTo>
                    <a:pt x="107" y="106"/>
                  </a:lnTo>
                  <a:lnTo>
                    <a:pt x="111" y="104"/>
                  </a:lnTo>
                  <a:lnTo>
                    <a:pt x="114" y="101"/>
                  </a:lnTo>
                  <a:lnTo>
                    <a:pt x="116" y="101"/>
                  </a:lnTo>
                  <a:lnTo>
                    <a:pt x="119" y="101"/>
                  </a:lnTo>
                  <a:lnTo>
                    <a:pt x="123" y="101"/>
                  </a:lnTo>
                  <a:lnTo>
                    <a:pt x="123" y="104"/>
                  </a:lnTo>
                  <a:lnTo>
                    <a:pt x="126" y="104"/>
                  </a:lnTo>
                  <a:lnTo>
                    <a:pt x="128" y="104"/>
                  </a:lnTo>
                  <a:lnTo>
                    <a:pt x="128" y="101"/>
                  </a:lnTo>
                  <a:lnTo>
                    <a:pt x="130" y="101"/>
                  </a:lnTo>
                  <a:lnTo>
                    <a:pt x="130" y="104"/>
                  </a:lnTo>
                  <a:lnTo>
                    <a:pt x="133" y="104"/>
                  </a:lnTo>
                  <a:lnTo>
                    <a:pt x="135" y="104"/>
                  </a:lnTo>
                  <a:lnTo>
                    <a:pt x="140" y="104"/>
                  </a:lnTo>
                  <a:lnTo>
                    <a:pt x="140" y="106"/>
                  </a:lnTo>
                  <a:lnTo>
                    <a:pt x="144" y="106"/>
                  </a:lnTo>
                  <a:lnTo>
                    <a:pt x="152" y="104"/>
                  </a:lnTo>
                  <a:lnTo>
                    <a:pt x="154" y="101"/>
                  </a:lnTo>
                  <a:lnTo>
                    <a:pt x="156" y="99"/>
                  </a:lnTo>
                  <a:lnTo>
                    <a:pt x="159" y="99"/>
                  </a:lnTo>
                  <a:lnTo>
                    <a:pt x="163" y="97"/>
                  </a:lnTo>
                  <a:lnTo>
                    <a:pt x="163" y="94"/>
                  </a:lnTo>
                  <a:lnTo>
                    <a:pt x="163" y="92"/>
                  </a:lnTo>
                  <a:lnTo>
                    <a:pt x="156" y="92"/>
                  </a:lnTo>
                  <a:lnTo>
                    <a:pt x="154" y="90"/>
                  </a:lnTo>
                  <a:lnTo>
                    <a:pt x="154" y="87"/>
                  </a:lnTo>
                  <a:lnTo>
                    <a:pt x="154" y="85"/>
                  </a:lnTo>
                  <a:lnTo>
                    <a:pt x="154" y="83"/>
                  </a:lnTo>
                  <a:lnTo>
                    <a:pt x="152" y="83"/>
                  </a:lnTo>
                  <a:lnTo>
                    <a:pt x="152" y="80"/>
                  </a:lnTo>
                  <a:lnTo>
                    <a:pt x="154" y="78"/>
                  </a:lnTo>
                  <a:lnTo>
                    <a:pt x="156" y="78"/>
                  </a:lnTo>
                  <a:lnTo>
                    <a:pt x="156" y="75"/>
                  </a:lnTo>
                  <a:lnTo>
                    <a:pt x="154" y="71"/>
                  </a:lnTo>
                  <a:lnTo>
                    <a:pt x="152" y="71"/>
                  </a:lnTo>
                  <a:lnTo>
                    <a:pt x="152" y="68"/>
                  </a:lnTo>
                  <a:lnTo>
                    <a:pt x="156" y="68"/>
                  </a:lnTo>
                  <a:lnTo>
                    <a:pt x="154" y="68"/>
                  </a:lnTo>
                  <a:lnTo>
                    <a:pt x="152" y="66"/>
                  </a:lnTo>
                  <a:lnTo>
                    <a:pt x="152" y="61"/>
                  </a:lnTo>
                  <a:lnTo>
                    <a:pt x="147" y="61"/>
                  </a:lnTo>
                  <a:lnTo>
                    <a:pt x="144" y="64"/>
                  </a:lnTo>
                  <a:lnTo>
                    <a:pt x="142" y="66"/>
                  </a:lnTo>
                  <a:lnTo>
                    <a:pt x="142" y="61"/>
                  </a:lnTo>
                  <a:lnTo>
                    <a:pt x="142" y="59"/>
                  </a:lnTo>
                  <a:lnTo>
                    <a:pt x="144" y="59"/>
                  </a:lnTo>
                  <a:lnTo>
                    <a:pt x="144" y="57"/>
                  </a:lnTo>
                  <a:lnTo>
                    <a:pt x="147" y="57"/>
                  </a:lnTo>
                  <a:lnTo>
                    <a:pt x="147" y="54"/>
                  </a:lnTo>
                  <a:lnTo>
                    <a:pt x="149" y="54"/>
                  </a:lnTo>
                  <a:lnTo>
                    <a:pt x="154" y="49"/>
                  </a:lnTo>
                  <a:lnTo>
                    <a:pt x="154" y="47"/>
                  </a:lnTo>
                  <a:lnTo>
                    <a:pt x="159" y="47"/>
                  </a:lnTo>
                  <a:lnTo>
                    <a:pt x="161" y="47"/>
                  </a:lnTo>
                  <a:lnTo>
                    <a:pt x="163" y="45"/>
                  </a:lnTo>
                  <a:lnTo>
                    <a:pt x="161" y="45"/>
                  </a:lnTo>
                  <a:lnTo>
                    <a:pt x="161" y="40"/>
                  </a:lnTo>
                  <a:lnTo>
                    <a:pt x="163" y="35"/>
                  </a:lnTo>
                  <a:lnTo>
                    <a:pt x="163" y="33"/>
                  </a:lnTo>
                  <a:lnTo>
                    <a:pt x="168" y="31"/>
                  </a:lnTo>
                  <a:lnTo>
                    <a:pt x="170" y="28"/>
                  </a:lnTo>
                  <a:lnTo>
                    <a:pt x="166" y="26"/>
                  </a:lnTo>
                  <a:lnTo>
                    <a:pt x="156" y="26"/>
                  </a:lnTo>
                  <a:lnTo>
                    <a:pt x="152" y="23"/>
                  </a:lnTo>
                  <a:lnTo>
                    <a:pt x="149" y="23"/>
                  </a:lnTo>
                  <a:lnTo>
                    <a:pt x="149" y="21"/>
                  </a:lnTo>
                  <a:lnTo>
                    <a:pt x="144" y="19"/>
                  </a:lnTo>
                  <a:lnTo>
                    <a:pt x="142" y="21"/>
                  </a:lnTo>
                  <a:lnTo>
                    <a:pt x="137" y="19"/>
                  </a:lnTo>
                  <a:lnTo>
                    <a:pt x="135" y="19"/>
                  </a:lnTo>
                  <a:lnTo>
                    <a:pt x="133" y="19"/>
                  </a:lnTo>
                  <a:lnTo>
                    <a:pt x="128" y="16"/>
                  </a:lnTo>
                  <a:lnTo>
                    <a:pt x="130" y="16"/>
                  </a:lnTo>
                  <a:lnTo>
                    <a:pt x="128" y="16"/>
                  </a:lnTo>
                  <a:lnTo>
                    <a:pt x="128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3" y="14"/>
                  </a:lnTo>
                  <a:lnTo>
                    <a:pt x="121" y="14"/>
                  </a:lnTo>
                  <a:lnTo>
                    <a:pt x="119" y="14"/>
                  </a:lnTo>
                  <a:lnTo>
                    <a:pt x="119" y="12"/>
                  </a:lnTo>
                  <a:lnTo>
                    <a:pt x="119" y="9"/>
                  </a:lnTo>
                  <a:lnTo>
                    <a:pt x="116" y="9"/>
                  </a:lnTo>
                  <a:lnTo>
                    <a:pt x="114" y="9"/>
                  </a:lnTo>
                  <a:lnTo>
                    <a:pt x="109" y="7"/>
                  </a:lnTo>
                  <a:lnTo>
                    <a:pt x="107" y="7"/>
                  </a:lnTo>
                  <a:lnTo>
                    <a:pt x="104" y="5"/>
                  </a:lnTo>
                  <a:lnTo>
                    <a:pt x="102" y="5"/>
                  </a:lnTo>
                  <a:lnTo>
                    <a:pt x="100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98" name="Freeform 1225"/>
            <p:cNvSpPr>
              <a:spLocks/>
            </p:cNvSpPr>
            <p:nvPr/>
          </p:nvSpPr>
          <p:spPr bwMode="auto">
            <a:xfrm>
              <a:off x="2728" y="1561"/>
              <a:ext cx="197" cy="128"/>
            </a:xfrm>
            <a:custGeom>
              <a:avLst/>
              <a:gdLst>
                <a:gd name="T0" fmla="*/ 2147483647 w 170"/>
                <a:gd name="T1" fmla="*/ 2147483647 h 116"/>
                <a:gd name="T2" fmla="*/ 2147483647 w 170"/>
                <a:gd name="T3" fmla="*/ 2147483647 h 116"/>
                <a:gd name="T4" fmla="*/ 2147483647 w 170"/>
                <a:gd name="T5" fmla="*/ 2147483647 h 116"/>
                <a:gd name="T6" fmla="*/ 2147483647 w 170"/>
                <a:gd name="T7" fmla="*/ 2147483647 h 116"/>
                <a:gd name="T8" fmla="*/ 2147483647 w 170"/>
                <a:gd name="T9" fmla="*/ 2147483647 h 116"/>
                <a:gd name="T10" fmla="*/ 2147483647 w 170"/>
                <a:gd name="T11" fmla="*/ 2147483647 h 116"/>
                <a:gd name="T12" fmla="*/ 2147483647 w 170"/>
                <a:gd name="T13" fmla="*/ 2147483647 h 116"/>
                <a:gd name="T14" fmla="*/ 2147483647 w 170"/>
                <a:gd name="T15" fmla="*/ 2147483647 h 116"/>
                <a:gd name="T16" fmla="*/ 2147483647 w 170"/>
                <a:gd name="T17" fmla="*/ 2147483647 h 116"/>
                <a:gd name="T18" fmla="*/ 2147483647 w 170"/>
                <a:gd name="T19" fmla="*/ 2147483647 h 116"/>
                <a:gd name="T20" fmla="*/ 0 w 170"/>
                <a:gd name="T21" fmla="*/ 2147483647 h 116"/>
                <a:gd name="T22" fmla="*/ 2147483647 w 170"/>
                <a:gd name="T23" fmla="*/ 2147483647 h 116"/>
                <a:gd name="T24" fmla="*/ 2147483647 w 170"/>
                <a:gd name="T25" fmla="*/ 2147483647 h 116"/>
                <a:gd name="T26" fmla="*/ 2147483647 w 170"/>
                <a:gd name="T27" fmla="*/ 2147483647 h 116"/>
                <a:gd name="T28" fmla="*/ 2147483647 w 170"/>
                <a:gd name="T29" fmla="*/ 2147483647 h 116"/>
                <a:gd name="T30" fmla="*/ 2147483647 w 170"/>
                <a:gd name="T31" fmla="*/ 2147483647 h 116"/>
                <a:gd name="T32" fmla="*/ 2147483647 w 170"/>
                <a:gd name="T33" fmla="*/ 2147483647 h 116"/>
                <a:gd name="T34" fmla="*/ 2147483647 w 170"/>
                <a:gd name="T35" fmla="*/ 2147483647 h 116"/>
                <a:gd name="T36" fmla="*/ 2147483647 w 170"/>
                <a:gd name="T37" fmla="*/ 2147483647 h 116"/>
                <a:gd name="T38" fmla="*/ 2147483647 w 170"/>
                <a:gd name="T39" fmla="*/ 2147483647 h 116"/>
                <a:gd name="T40" fmla="*/ 2147483647 w 170"/>
                <a:gd name="T41" fmla="*/ 2147483647 h 116"/>
                <a:gd name="T42" fmla="*/ 2147483647 w 170"/>
                <a:gd name="T43" fmla="*/ 2147483647 h 116"/>
                <a:gd name="T44" fmla="*/ 2147483647 w 170"/>
                <a:gd name="T45" fmla="*/ 2147483647 h 116"/>
                <a:gd name="T46" fmla="*/ 2147483647 w 170"/>
                <a:gd name="T47" fmla="*/ 2147483647 h 116"/>
                <a:gd name="T48" fmla="*/ 2147483647 w 170"/>
                <a:gd name="T49" fmla="*/ 2147483647 h 116"/>
                <a:gd name="T50" fmla="*/ 2147483647 w 170"/>
                <a:gd name="T51" fmla="*/ 2147483647 h 116"/>
                <a:gd name="T52" fmla="*/ 2147483647 w 170"/>
                <a:gd name="T53" fmla="*/ 2147483647 h 116"/>
                <a:gd name="T54" fmla="*/ 2147483647 w 170"/>
                <a:gd name="T55" fmla="*/ 2147483647 h 116"/>
                <a:gd name="T56" fmla="*/ 2147483647 w 170"/>
                <a:gd name="T57" fmla="*/ 2147483647 h 116"/>
                <a:gd name="T58" fmla="*/ 2147483647 w 170"/>
                <a:gd name="T59" fmla="*/ 2147483647 h 116"/>
                <a:gd name="T60" fmla="*/ 2147483647 w 170"/>
                <a:gd name="T61" fmla="*/ 2147483647 h 116"/>
                <a:gd name="T62" fmla="*/ 2147483647 w 170"/>
                <a:gd name="T63" fmla="*/ 2147483647 h 116"/>
                <a:gd name="T64" fmla="*/ 2147483647 w 170"/>
                <a:gd name="T65" fmla="*/ 2147483647 h 116"/>
                <a:gd name="T66" fmla="*/ 2147483647 w 170"/>
                <a:gd name="T67" fmla="*/ 2147483647 h 116"/>
                <a:gd name="T68" fmla="*/ 2147483647 w 170"/>
                <a:gd name="T69" fmla="*/ 2147483647 h 116"/>
                <a:gd name="T70" fmla="*/ 2147483647 w 170"/>
                <a:gd name="T71" fmla="*/ 2147483647 h 116"/>
                <a:gd name="T72" fmla="*/ 2147483647 w 170"/>
                <a:gd name="T73" fmla="*/ 2147483647 h 116"/>
                <a:gd name="T74" fmla="*/ 2147483647 w 170"/>
                <a:gd name="T75" fmla="*/ 2147483647 h 116"/>
                <a:gd name="T76" fmla="*/ 2147483647 w 170"/>
                <a:gd name="T77" fmla="*/ 2147483647 h 116"/>
                <a:gd name="T78" fmla="*/ 2147483647 w 170"/>
                <a:gd name="T79" fmla="*/ 2147483647 h 116"/>
                <a:gd name="T80" fmla="*/ 2147483647 w 170"/>
                <a:gd name="T81" fmla="*/ 2147483647 h 116"/>
                <a:gd name="T82" fmla="*/ 2147483647 w 170"/>
                <a:gd name="T83" fmla="*/ 2147483647 h 116"/>
                <a:gd name="T84" fmla="*/ 2147483647 w 170"/>
                <a:gd name="T85" fmla="*/ 2147483647 h 116"/>
                <a:gd name="T86" fmla="*/ 2147483647 w 170"/>
                <a:gd name="T87" fmla="*/ 2147483647 h 116"/>
                <a:gd name="T88" fmla="*/ 2147483647 w 170"/>
                <a:gd name="T89" fmla="*/ 2147483647 h 116"/>
                <a:gd name="T90" fmla="*/ 2147483647 w 170"/>
                <a:gd name="T91" fmla="*/ 2147483647 h 116"/>
                <a:gd name="T92" fmla="*/ 2147483647 w 170"/>
                <a:gd name="T93" fmla="*/ 2147483647 h 116"/>
                <a:gd name="T94" fmla="*/ 2147483647 w 170"/>
                <a:gd name="T95" fmla="*/ 2147483647 h 116"/>
                <a:gd name="T96" fmla="*/ 2147483647 w 170"/>
                <a:gd name="T97" fmla="*/ 2147483647 h 116"/>
                <a:gd name="T98" fmla="*/ 2147483647 w 170"/>
                <a:gd name="T99" fmla="*/ 2147483647 h 116"/>
                <a:gd name="T100" fmla="*/ 2147483647 w 170"/>
                <a:gd name="T101" fmla="*/ 2147483647 h 11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70"/>
                <a:gd name="T154" fmla="*/ 0 h 116"/>
                <a:gd name="T155" fmla="*/ 170 w 170"/>
                <a:gd name="T156" fmla="*/ 116 h 11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70" h="116">
                  <a:moveTo>
                    <a:pt x="100" y="0"/>
                  </a:moveTo>
                  <a:lnTo>
                    <a:pt x="97" y="0"/>
                  </a:lnTo>
                  <a:lnTo>
                    <a:pt x="93" y="0"/>
                  </a:lnTo>
                  <a:lnTo>
                    <a:pt x="88" y="2"/>
                  </a:lnTo>
                  <a:lnTo>
                    <a:pt x="85" y="5"/>
                  </a:lnTo>
                  <a:lnTo>
                    <a:pt x="83" y="9"/>
                  </a:lnTo>
                  <a:lnTo>
                    <a:pt x="85" y="9"/>
                  </a:lnTo>
                  <a:lnTo>
                    <a:pt x="85" y="12"/>
                  </a:lnTo>
                  <a:lnTo>
                    <a:pt x="81" y="14"/>
                  </a:lnTo>
                  <a:lnTo>
                    <a:pt x="78" y="14"/>
                  </a:lnTo>
                  <a:lnTo>
                    <a:pt x="71" y="16"/>
                  </a:lnTo>
                  <a:lnTo>
                    <a:pt x="67" y="19"/>
                  </a:lnTo>
                  <a:lnTo>
                    <a:pt x="67" y="21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64" y="21"/>
                  </a:lnTo>
                  <a:lnTo>
                    <a:pt x="62" y="23"/>
                  </a:lnTo>
                  <a:lnTo>
                    <a:pt x="59" y="23"/>
                  </a:lnTo>
                  <a:lnTo>
                    <a:pt x="57" y="23"/>
                  </a:lnTo>
                  <a:lnTo>
                    <a:pt x="55" y="23"/>
                  </a:lnTo>
                  <a:lnTo>
                    <a:pt x="50" y="23"/>
                  </a:lnTo>
                  <a:lnTo>
                    <a:pt x="45" y="21"/>
                  </a:lnTo>
                  <a:lnTo>
                    <a:pt x="48" y="19"/>
                  </a:lnTo>
                  <a:lnTo>
                    <a:pt x="45" y="19"/>
                  </a:lnTo>
                  <a:lnTo>
                    <a:pt x="41" y="19"/>
                  </a:lnTo>
                  <a:lnTo>
                    <a:pt x="38" y="19"/>
                  </a:lnTo>
                  <a:lnTo>
                    <a:pt x="38" y="21"/>
                  </a:lnTo>
                  <a:lnTo>
                    <a:pt x="41" y="23"/>
                  </a:lnTo>
                  <a:lnTo>
                    <a:pt x="43" y="28"/>
                  </a:lnTo>
                  <a:lnTo>
                    <a:pt x="43" y="31"/>
                  </a:lnTo>
                  <a:lnTo>
                    <a:pt x="45" y="33"/>
                  </a:lnTo>
                  <a:lnTo>
                    <a:pt x="43" y="33"/>
                  </a:lnTo>
                  <a:lnTo>
                    <a:pt x="41" y="33"/>
                  </a:lnTo>
                  <a:lnTo>
                    <a:pt x="38" y="31"/>
                  </a:lnTo>
                  <a:lnTo>
                    <a:pt x="38" y="33"/>
                  </a:lnTo>
                  <a:lnTo>
                    <a:pt x="36" y="33"/>
                  </a:lnTo>
                  <a:lnTo>
                    <a:pt x="33" y="33"/>
                  </a:lnTo>
                  <a:lnTo>
                    <a:pt x="29" y="33"/>
                  </a:lnTo>
                  <a:lnTo>
                    <a:pt x="22" y="31"/>
                  </a:lnTo>
                  <a:lnTo>
                    <a:pt x="19" y="31"/>
                  </a:lnTo>
                  <a:lnTo>
                    <a:pt x="17" y="31"/>
                  </a:lnTo>
                  <a:lnTo>
                    <a:pt x="12" y="33"/>
                  </a:lnTo>
                  <a:lnTo>
                    <a:pt x="10" y="33"/>
                  </a:lnTo>
                  <a:lnTo>
                    <a:pt x="5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5" y="35"/>
                  </a:lnTo>
                  <a:lnTo>
                    <a:pt x="5" y="38"/>
                  </a:lnTo>
                  <a:lnTo>
                    <a:pt x="3" y="38"/>
                  </a:lnTo>
                  <a:lnTo>
                    <a:pt x="5" y="38"/>
                  </a:lnTo>
                  <a:lnTo>
                    <a:pt x="7" y="38"/>
                  </a:lnTo>
                  <a:lnTo>
                    <a:pt x="5" y="40"/>
                  </a:lnTo>
                  <a:lnTo>
                    <a:pt x="0" y="40"/>
                  </a:lnTo>
                  <a:lnTo>
                    <a:pt x="3" y="40"/>
                  </a:lnTo>
                  <a:lnTo>
                    <a:pt x="5" y="42"/>
                  </a:lnTo>
                  <a:lnTo>
                    <a:pt x="5" y="45"/>
                  </a:lnTo>
                  <a:lnTo>
                    <a:pt x="7" y="45"/>
                  </a:lnTo>
                  <a:lnTo>
                    <a:pt x="7" y="42"/>
                  </a:lnTo>
                  <a:lnTo>
                    <a:pt x="10" y="42"/>
                  </a:lnTo>
                  <a:lnTo>
                    <a:pt x="17" y="45"/>
                  </a:lnTo>
                  <a:lnTo>
                    <a:pt x="19" y="45"/>
                  </a:lnTo>
                  <a:lnTo>
                    <a:pt x="22" y="47"/>
                  </a:lnTo>
                  <a:lnTo>
                    <a:pt x="26" y="47"/>
                  </a:lnTo>
                  <a:lnTo>
                    <a:pt x="29" y="47"/>
                  </a:lnTo>
                  <a:lnTo>
                    <a:pt x="31" y="47"/>
                  </a:lnTo>
                  <a:lnTo>
                    <a:pt x="31" y="49"/>
                  </a:lnTo>
                  <a:lnTo>
                    <a:pt x="33" y="52"/>
                  </a:lnTo>
                  <a:lnTo>
                    <a:pt x="38" y="49"/>
                  </a:lnTo>
                  <a:lnTo>
                    <a:pt x="41" y="52"/>
                  </a:lnTo>
                  <a:lnTo>
                    <a:pt x="36" y="52"/>
                  </a:lnTo>
                  <a:lnTo>
                    <a:pt x="38" y="54"/>
                  </a:lnTo>
                  <a:lnTo>
                    <a:pt x="36" y="54"/>
                  </a:lnTo>
                  <a:lnTo>
                    <a:pt x="36" y="57"/>
                  </a:lnTo>
                  <a:lnTo>
                    <a:pt x="38" y="59"/>
                  </a:lnTo>
                  <a:lnTo>
                    <a:pt x="41" y="61"/>
                  </a:lnTo>
                  <a:lnTo>
                    <a:pt x="43" y="61"/>
                  </a:lnTo>
                  <a:lnTo>
                    <a:pt x="45" y="64"/>
                  </a:lnTo>
                  <a:lnTo>
                    <a:pt x="50" y="64"/>
                  </a:lnTo>
                  <a:lnTo>
                    <a:pt x="48" y="66"/>
                  </a:lnTo>
                  <a:lnTo>
                    <a:pt x="50" y="66"/>
                  </a:lnTo>
                  <a:lnTo>
                    <a:pt x="50" y="68"/>
                  </a:lnTo>
                  <a:lnTo>
                    <a:pt x="48" y="71"/>
                  </a:lnTo>
                  <a:lnTo>
                    <a:pt x="50" y="73"/>
                  </a:lnTo>
                  <a:lnTo>
                    <a:pt x="52" y="73"/>
                  </a:lnTo>
                  <a:lnTo>
                    <a:pt x="55" y="75"/>
                  </a:lnTo>
                  <a:lnTo>
                    <a:pt x="55" y="78"/>
                  </a:lnTo>
                  <a:lnTo>
                    <a:pt x="50" y="73"/>
                  </a:lnTo>
                  <a:lnTo>
                    <a:pt x="50" y="75"/>
                  </a:lnTo>
                  <a:lnTo>
                    <a:pt x="50" y="78"/>
                  </a:lnTo>
                  <a:lnTo>
                    <a:pt x="48" y="85"/>
                  </a:lnTo>
                  <a:lnTo>
                    <a:pt x="50" y="85"/>
                  </a:lnTo>
                  <a:lnTo>
                    <a:pt x="50" y="87"/>
                  </a:lnTo>
                  <a:lnTo>
                    <a:pt x="48" y="87"/>
                  </a:lnTo>
                  <a:lnTo>
                    <a:pt x="48" y="90"/>
                  </a:lnTo>
                  <a:lnTo>
                    <a:pt x="45" y="99"/>
                  </a:lnTo>
                  <a:lnTo>
                    <a:pt x="45" y="101"/>
                  </a:lnTo>
                  <a:lnTo>
                    <a:pt x="41" y="104"/>
                  </a:lnTo>
                  <a:lnTo>
                    <a:pt x="38" y="104"/>
                  </a:lnTo>
                  <a:lnTo>
                    <a:pt x="41" y="104"/>
                  </a:lnTo>
                  <a:lnTo>
                    <a:pt x="45" y="106"/>
                  </a:lnTo>
                  <a:lnTo>
                    <a:pt x="48" y="109"/>
                  </a:lnTo>
                  <a:lnTo>
                    <a:pt x="50" y="109"/>
                  </a:lnTo>
                  <a:lnTo>
                    <a:pt x="52" y="109"/>
                  </a:lnTo>
                  <a:lnTo>
                    <a:pt x="55" y="111"/>
                  </a:lnTo>
                  <a:lnTo>
                    <a:pt x="67" y="113"/>
                  </a:lnTo>
                  <a:lnTo>
                    <a:pt x="69" y="113"/>
                  </a:lnTo>
                  <a:lnTo>
                    <a:pt x="71" y="113"/>
                  </a:lnTo>
                  <a:lnTo>
                    <a:pt x="74" y="111"/>
                  </a:lnTo>
                  <a:lnTo>
                    <a:pt x="76" y="111"/>
                  </a:lnTo>
                  <a:lnTo>
                    <a:pt x="78" y="111"/>
                  </a:lnTo>
                  <a:lnTo>
                    <a:pt x="81" y="113"/>
                  </a:lnTo>
                  <a:lnTo>
                    <a:pt x="83" y="113"/>
                  </a:lnTo>
                  <a:lnTo>
                    <a:pt x="85" y="116"/>
                  </a:lnTo>
                  <a:lnTo>
                    <a:pt x="88" y="116"/>
                  </a:lnTo>
                  <a:lnTo>
                    <a:pt x="90" y="116"/>
                  </a:lnTo>
                  <a:lnTo>
                    <a:pt x="97" y="116"/>
                  </a:lnTo>
                  <a:lnTo>
                    <a:pt x="100" y="116"/>
                  </a:lnTo>
                  <a:lnTo>
                    <a:pt x="104" y="116"/>
                  </a:lnTo>
                  <a:lnTo>
                    <a:pt x="104" y="111"/>
                  </a:lnTo>
                  <a:lnTo>
                    <a:pt x="104" y="106"/>
                  </a:lnTo>
                  <a:lnTo>
                    <a:pt x="107" y="106"/>
                  </a:lnTo>
                  <a:lnTo>
                    <a:pt x="111" y="104"/>
                  </a:lnTo>
                  <a:lnTo>
                    <a:pt x="114" y="101"/>
                  </a:lnTo>
                  <a:lnTo>
                    <a:pt x="116" y="101"/>
                  </a:lnTo>
                  <a:lnTo>
                    <a:pt x="119" y="101"/>
                  </a:lnTo>
                  <a:lnTo>
                    <a:pt x="123" y="101"/>
                  </a:lnTo>
                  <a:lnTo>
                    <a:pt x="123" y="104"/>
                  </a:lnTo>
                  <a:lnTo>
                    <a:pt x="126" y="104"/>
                  </a:lnTo>
                  <a:lnTo>
                    <a:pt x="128" y="104"/>
                  </a:lnTo>
                  <a:lnTo>
                    <a:pt x="128" y="101"/>
                  </a:lnTo>
                  <a:lnTo>
                    <a:pt x="130" y="101"/>
                  </a:lnTo>
                  <a:lnTo>
                    <a:pt x="130" y="104"/>
                  </a:lnTo>
                  <a:lnTo>
                    <a:pt x="133" y="104"/>
                  </a:lnTo>
                  <a:lnTo>
                    <a:pt x="135" y="104"/>
                  </a:lnTo>
                  <a:lnTo>
                    <a:pt x="140" y="104"/>
                  </a:lnTo>
                  <a:lnTo>
                    <a:pt x="140" y="106"/>
                  </a:lnTo>
                  <a:lnTo>
                    <a:pt x="144" y="106"/>
                  </a:lnTo>
                  <a:lnTo>
                    <a:pt x="152" y="104"/>
                  </a:lnTo>
                  <a:lnTo>
                    <a:pt x="154" y="101"/>
                  </a:lnTo>
                  <a:lnTo>
                    <a:pt x="156" y="99"/>
                  </a:lnTo>
                  <a:lnTo>
                    <a:pt x="159" y="99"/>
                  </a:lnTo>
                  <a:lnTo>
                    <a:pt x="163" y="97"/>
                  </a:lnTo>
                  <a:lnTo>
                    <a:pt x="163" y="94"/>
                  </a:lnTo>
                  <a:lnTo>
                    <a:pt x="163" y="92"/>
                  </a:lnTo>
                  <a:lnTo>
                    <a:pt x="156" y="92"/>
                  </a:lnTo>
                  <a:lnTo>
                    <a:pt x="154" y="90"/>
                  </a:lnTo>
                  <a:lnTo>
                    <a:pt x="154" y="87"/>
                  </a:lnTo>
                  <a:lnTo>
                    <a:pt x="154" y="85"/>
                  </a:lnTo>
                  <a:lnTo>
                    <a:pt x="154" y="83"/>
                  </a:lnTo>
                  <a:lnTo>
                    <a:pt x="152" y="83"/>
                  </a:lnTo>
                  <a:lnTo>
                    <a:pt x="152" y="80"/>
                  </a:lnTo>
                  <a:lnTo>
                    <a:pt x="154" y="78"/>
                  </a:lnTo>
                  <a:lnTo>
                    <a:pt x="156" y="78"/>
                  </a:lnTo>
                  <a:lnTo>
                    <a:pt x="156" y="75"/>
                  </a:lnTo>
                  <a:lnTo>
                    <a:pt x="154" y="71"/>
                  </a:lnTo>
                  <a:lnTo>
                    <a:pt x="152" y="71"/>
                  </a:lnTo>
                  <a:lnTo>
                    <a:pt x="152" y="68"/>
                  </a:lnTo>
                  <a:lnTo>
                    <a:pt x="156" y="68"/>
                  </a:lnTo>
                  <a:lnTo>
                    <a:pt x="154" y="68"/>
                  </a:lnTo>
                  <a:lnTo>
                    <a:pt x="152" y="66"/>
                  </a:lnTo>
                  <a:lnTo>
                    <a:pt x="152" y="61"/>
                  </a:lnTo>
                  <a:lnTo>
                    <a:pt x="147" y="61"/>
                  </a:lnTo>
                  <a:lnTo>
                    <a:pt x="144" y="64"/>
                  </a:lnTo>
                  <a:lnTo>
                    <a:pt x="142" y="66"/>
                  </a:lnTo>
                  <a:lnTo>
                    <a:pt x="142" y="61"/>
                  </a:lnTo>
                  <a:lnTo>
                    <a:pt x="142" y="59"/>
                  </a:lnTo>
                  <a:lnTo>
                    <a:pt x="144" y="59"/>
                  </a:lnTo>
                  <a:lnTo>
                    <a:pt x="144" y="57"/>
                  </a:lnTo>
                  <a:lnTo>
                    <a:pt x="147" y="57"/>
                  </a:lnTo>
                  <a:lnTo>
                    <a:pt x="147" y="54"/>
                  </a:lnTo>
                  <a:lnTo>
                    <a:pt x="149" y="54"/>
                  </a:lnTo>
                  <a:lnTo>
                    <a:pt x="154" y="49"/>
                  </a:lnTo>
                  <a:lnTo>
                    <a:pt x="154" y="47"/>
                  </a:lnTo>
                  <a:lnTo>
                    <a:pt x="159" y="47"/>
                  </a:lnTo>
                  <a:lnTo>
                    <a:pt x="161" y="47"/>
                  </a:lnTo>
                  <a:lnTo>
                    <a:pt x="163" y="45"/>
                  </a:lnTo>
                  <a:lnTo>
                    <a:pt x="161" y="45"/>
                  </a:lnTo>
                  <a:lnTo>
                    <a:pt x="161" y="40"/>
                  </a:lnTo>
                  <a:lnTo>
                    <a:pt x="163" y="35"/>
                  </a:lnTo>
                  <a:lnTo>
                    <a:pt x="163" y="33"/>
                  </a:lnTo>
                  <a:lnTo>
                    <a:pt x="168" y="31"/>
                  </a:lnTo>
                  <a:lnTo>
                    <a:pt x="170" y="28"/>
                  </a:lnTo>
                  <a:lnTo>
                    <a:pt x="166" y="26"/>
                  </a:lnTo>
                  <a:lnTo>
                    <a:pt x="156" y="26"/>
                  </a:lnTo>
                  <a:lnTo>
                    <a:pt x="152" y="23"/>
                  </a:lnTo>
                  <a:lnTo>
                    <a:pt x="149" y="23"/>
                  </a:lnTo>
                  <a:lnTo>
                    <a:pt x="149" y="21"/>
                  </a:lnTo>
                  <a:lnTo>
                    <a:pt x="144" y="19"/>
                  </a:lnTo>
                  <a:lnTo>
                    <a:pt x="142" y="21"/>
                  </a:lnTo>
                  <a:lnTo>
                    <a:pt x="137" y="19"/>
                  </a:lnTo>
                  <a:lnTo>
                    <a:pt x="135" y="19"/>
                  </a:lnTo>
                  <a:lnTo>
                    <a:pt x="133" y="19"/>
                  </a:lnTo>
                  <a:lnTo>
                    <a:pt x="128" y="16"/>
                  </a:lnTo>
                  <a:lnTo>
                    <a:pt x="130" y="16"/>
                  </a:lnTo>
                  <a:lnTo>
                    <a:pt x="128" y="16"/>
                  </a:lnTo>
                  <a:lnTo>
                    <a:pt x="128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3" y="14"/>
                  </a:lnTo>
                  <a:lnTo>
                    <a:pt x="121" y="14"/>
                  </a:lnTo>
                  <a:lnTo>
                    <a:pt x="119" y="14"/>
                  </a:lnTo>
                  <a:lnTo>
                    <a:pt x="119" y="12"/>
                  </a:lnTo>
                  <a:lnTo>
                    <a:pt x="119" y="9"/>
                  </a:lnTo>
                  <a:lnTo>
                    <a:pt x="116" y="9"/>
                  </a:lnTo>
                  <a:lnTo>
                    <a:pt x="114" y="9"/>
                  </a:lnTo>
                  <a:lnTo>
                    <a:pt x="109" y="7"/>
                  </a:lnTo>
                  <a:lnTo>
                    <a:pt x="107" y="7"/>
                  </a:lnTo>
                  <a:lnTo>
                    <a:pt x="104" y="5"/>
                  </a:lnTo>
                  <a:lnTo>
                    <a:pt x="102" y="5"/>
                  </a:lnTo>
                  <a:lnTo>
                    <a:pt x="100" y="2"/>
                  </a:lnTo>
                  <a:lnTo>
                    <a:pt x="10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399" name="Freeform 1226"/>
            <p:cNvSpPr>
              <a:spLocks/>
            </p:cNvSpPr>
            <p:nvPr/>
          </p:nvSpPr>
          <p:spPr bwMode="auto">
            <a:xfrm>
              <a:off x="2654" y="1693"/>
              <a:ext cx="52" cy="73"/>
            </a:xfrm>
            <a:custGeom>
              <a:avLst/>
              <a:gdLst>
                <a:gd name="T0" fmla="*/ 2147483647 w 45"/>
                <a:gd name="T1" fmla="*/ 2147483647 h 66"/>
                <a:gd name="T2" fmla="*/ 2147483647 w 45"/>
                <a:gd name="T3" fmla="*/ 2147483647 h 66"/>
                <a:gd name="T4" fmla="*/ 2147483647 w 45"/>
                <a:gd name="T5" fmla="*/ 2147483647 h 66"/>
                <a:gd name="T6" fmla="*/ 2147483647 w 45"/>
                <a:gd name="T7" fmla="*/ 2147483647 h 66"/>
                <a:gd name="T8" fmla="*/ 2147483647 w 45"/>
                <a:gd name="T9" fmla="*/ 2147483647 h 66"/>
                <a:gd name="T10" fmla="*/ 2147483647 w 45"/>
                <a:gd name="T11" fmla="*/ 2147483647 h 66"/>
                <a:gd name="T12" fmla="*/ 2147483647 w 45"/>
                <a:gd name="T13" fmla="*/ 2147483647 h 66"/>
                <a:gd name="T14" fmla="*/ 2147483647 w 45"/>
                <a:gd name="T15" fmla="*/ 2147483647 h 66"/>
                <a:gd name="T16" fmla="*/ 2147483647 w 45"/>
                <a:gd name="T17" fmla="*/ 2147483647 h 66"/>
                <a:gd name="T18" fmla="*/ 2147483647 w 45"/>
                <a:gd name="T19" fmla="*/ 2147483647 h 66"/>
                <a:gd name="T20" fmla="*/ 2147483647 w 45"/>
                <a:gd name="T21" fmla="*/ 2147483647 h 66"/>
                <a:gd name="T22" fmla="*/ 2147483647 w 45"/>
                <a:gd name="T23" fmla="*/ 2147483647 h 66"/>
                <a:gd name="T24" fmla="*/ 2147483647 w 45"/>
                <a:gd name="T25" fmla="*/ 2147483647 h 66"/>
                <a:gd name="T26" fmla="*/ 2147483647 w 45"/>
                <a:gd name="T27" fmla="*/ 2147483647 h 66"/>
                <a:gd name="T28" fmla="*/ 2147483647 w 45"/>
                <a:gd name="T29" fmla="*/ 2147483647 h 66"/>
                <a:gd name="T30" fmla="*/ 2147483647 w 45"/>
                <a:gd name="T31" fmla="*/ 2147483647 h 66"/>
                <a:gd name="T32" fmla="*/ 2147483647 w 45"/>
                <a:gd name="T33" fmla="*/ 2147483647 h 66"/>
                <a:gd name="T34" fmla="*/ 2147483647 w 45"/>
                <a:gd name="T35" fmla="*/ 2147483647 h 66"/>
                <a:gd name="T36" fmla="*/ 2147483647 w 45"/>
                <a:gd name="T37" fmla="*/ 0 h 66"/>
                <a:gd name="T38" fmla="*/ 2147483647 w 45"/>
                <a:gd name="T39" fmla="*/ 2147483647 h 66"/>
                <a:gd name="T40" fmla="*/ 2147483647 w 45"/>
                <a:gd name="T41" fmla="*/ 2147483647 h 66"/>
                <a:gd name="T42" fmla="*/ 2147483647 w 45"/>
                <a:gd name="T43" fmla="*/ 2147483647 h 66"/>
                <a:gd name="T44" fmla="*/ 2147483647 w 45"/>
                <a:gd name="T45" fmla="*/ 2147483647 h 66"/>
                <a:gd name="T46" fmla="*/ 2147483647 w 45"/>
                <a:gd name="T47" fmla="*/ 2147483647 h 66"/>
                <a:gd name="T48" fmla="*/ 2147483647 w 45"/>
                <a:gd name="T49" fmla="*/ 2147483647 h 66"/>
                <a:gd name="T50" fmla="*/ 2147483647 w 45"/>
                <a:gd name="T51" fmla="*/ 2147483647 h 66"/>
                <a:gd name="T52" fmla="*/ 2147483647 w 45"/>
                <a:gd name="T53" fmla="*/ 2147483647 h 66"/>
                <a:gd name="T54" fmla="*/ 2147483647 w 45"/>
                <a:gd name="T55" fmla="*/ 2147483647 h 66"/>
                <a:gd name="T56" fmla="*/ 2147483647 w 45"/>
                <a:gd name="T57" fmla="*/ 2147483647 h 66"/>
                <a:gd name="T58" fmla="*/ 2147483647 w 45"/>
                <a:gd name="T59" fmla="*/ 2147483647 h 66"/>
                <a:gd name="T60" fmla="*/ 2147483647 w 45"/>
                <a:gd name="T61" fmla="*/ 2147483647 h 66"/>
                <a:gd name="T62" fmla="*/ 2147483647 w 45"/>
                <a:gd name="T63" fmla="*/ 2147483647 h 66"/>
                <a:gd name="T64" fmla="*/ 2147483647 w 45"/>
                <a:gd name="T65" fmla="*/ 2147483647 h 66"/>
                <a:gd name="T66" fmla="*/ 2147483647 w 45"/>
                <a:gd name="T67" fmla="*/ 2147483647 h 66"/>
                <a:gd name="T68" fmla="*/ 2147483647 w 45"/>
                <a:gd name="T69" fmla="*/ 2147483647 h 66"/>
                <a:gd name="T70" fmla="*/ 2147483647 w 45"/>
                <a:gd name="T71" fmla="*/ 2147483647 h 66"/>
                <a:gd name="T72" fmla="*/ 2147483647 w 45"/>
                <a:gd name="T73" fmla="*/ 2147483647 h 66"/>
                <a:gd name="T74" fmla="*/ 2147483647 w 45"/>
                <a:gd name="T75" fmla="*/ 2147483647 h 6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5"/>
                <a:gd name="T115" fmla="*/ 0 h 66"/>
                <a:gd name="T116" fmla="*/ 45 w 45"/>
                <a:gd name="T117" fmla="*/ 66 h 6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5" h="66">
                  <a:moveTo>
                    <a:pt x="28" y="64"/>
                  </a:moveTo>
                  <a:lnTo>
                    <a:pt x="28" y="62"/>
                  </a:lnTo>
                  <a:lnTo>
                    <a:pt x="28" y="59"/>
                  </a:lnTo>
                  <a:lnTo>
                    <a:pt x="28" y="57"/>
                  </a:lnTo>
                  <a:lnTo>
                    <a:pt x="33" y="55"/>
                  </a:lnTo>
                  <a:lnTo>
                    <a:pt x="35" y="55"/>
                  </a:lnTo>
                  <a:lnTo>
                    <a:pt x="33" y="52"/>
                  </a:lnTo>
                  <a:lnTo>
                    <a:pt x="30" y="50"/>
                  </a:lnTo>
                  <a:lnTo>
                    <a:pt x="30" y="48"/>
                  </a:lnTo>
                  <a:lnTo>
                    <a:pt x="30" y="45"/>
                  </a:lnTo>
                  <a:lnTo>
                    <a:pt x="33" y="43"/>
                  </a:lnTo>
                  <a:lnTo>
                    <a:pt x="33" y="40"/>
                  </a:lnTo>
                  <a:lnTo>
                    <a:pt x="30" y="36"/>
                  </a:lnTo>
                  <a:lnTo>
                    <a:pt x="28" y="33"/>
                  </a:lnTo>
                  <a:lnTo>
                    <a:pt x="30" y="31"/>
                  </a:lnTo>
                  <a:lnTo>
                    <a:pt x="33" y="31"/>
                  </a:lnTo>
                  <a:lnTo>
                    <a:pt x="35" y="29"/>
                  </a:lnTo>
                  <a:lnTo>
                    <a:pt x="35" y="26"/>
                  </a:lnTo>
                  <a:lnTo>
                    <a:pt x="35" y="24"/>
                  </a:lnTo>
                  <a:lnTo>
                    <a:pt x="35" y="22"/>
                  </a:lnTo>
                  <a:lnTo>
                    <a:pt x="37" y="19"/>
                  </a:lnTo>
                  <a:lnTo>
                    <a:pt x="37" y="17"/>
                  </a:lnTo>
                  <a:lnTo>
                    <a:pt x="37" y="15"/>
                  </a:lnTo>
                  <a:lnTo>
                    <a:pt x="42" y="10"/>
                  </a:lnTo>
                  <a:lnTo>
                    <a:pt x="45" y="7"/>
                  </a:lnTo>
                  <a:lnTo>
                    <a:pt x="45" y="5"/>
                  </a:lnTo>
                  <a:lnTo>
                    <a:pt x="42" y="5"/>
                  </a:lnTo>
                  <a:lnTo>
                    <a:pt x="40" y="3"/>
                  </a:lnTo>
                  <a:lnTo>
                    <a:pt x="37" y="3"/>
                  </a:lnTo>
                  <a:lnTo>
                    <a:pt x="33" y="3"/>
                  </a:lnTo>
                  <a:lnTo>
                    <a:pt x="30" y="3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19" y="3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1" y="3"/>
                  </a:lnTo>
                  <a:lnTo>
                    <a:pt x="9" y="3"/>
                  </a:lnTo>
                  <a:lnTo>
                    <a:pt x="11" y="12"/>
                  </a:lnTo>
                  <a:lnTo>
                    <a:pt x="11" y="15"/>
                  </a:lnTo>
                  <a:lnTo>
                    <a:pt x="9" y="19"/>
                  </a:lnTo>
                  <a:lnTo>
                    <a:pt x="9" y="22"/>
                  </a:lnTo>
                  <a:lnTo>
                    <a:pt x="9" y="24"/>
                  </a:lnTo>
                  <a:lnTo>
                    <a:pt x="9" y="26"/>
                  </a:lnTo>
                  <a:lnTo>
                    <a:pt x="7" y="29"/>
                  </a:lnTo>
                  <a:lnTo>
                    <a:pt x="7" y="31"/>
                  </a:lnTo>
                  <a:lnTo>
                    <a:pt x="4" y="33"/>
                  </a:lnTo>
                  <a:lnTo>
                    <a:pt x="2" y="38"/>
                  </a:lnTo>
                  <a:lnTo>
                    <a:pt x="2" y="4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4" y="48"/>
                  </a:lnTo>
                  <a:lnTo>
                    <a:pt x="7" y="48"/>
                  </a:lnTo>
                  <a:lnTo>
                    <a:pt x="11" y="48"/>
                  </a:lnTo>
                  <a:lnTo>
                    <a:pt x="9" y="50"/>
                  </a:lnTo>
                  <a:lnTo>
                    <a:pt x="9" y="52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9" y="62"/>
                  </a:lnTo>
                  <a:lnTo>
                    <a:pt x="7" y="64"/>
                  </a:lnTo>
                  <a:lnTo>
                    <a:pt x="7" y="66"/>
                  </a:lnTo>
                  <a:lnTo>
                    <a:pt x="9" y="66"/>
                  </a:lnTo>
                  <a:lnTo>
                    <a:pt x="11" y="66"/>
                  </a:lnTo>
                  <a:lnTo>
                    <a:pt x="14" y="66"/>
                  </a:lnTo>
                  <a:lnTo>
                    <a:pt x="16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3" y="66"/>
                  </a:lnTo>
                  <a:lnTo>
                    <a:pt x="26" y="66"/>
                  </a:lnTo>
                  <a:lnTo>
                    <a:pt x="28" y="6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00" name="Freeform 1227"/>
            <p:cNvSpPr>
              <a:spLocks/>
            </p:cNvSpPr>
            <p:nvPr/>
          </p:nvSpPr>
          <p:spPr bwMode="auto">
            <a:xfrm>
              <a:off x="2654" y="1693"/>
              <a:ext cx="52" cy="73"/>
            </a:xfrm>
            <a:custGeom>
              <a:avLst/>
              <a:gdLst>
                <a:gd name="T0" fmla="*/ 2147483647 w 45"/>
                <a:gd name="T1" fmla="*/ 2147483647 h 66"/>
                <a:gd name="T2" fmla="*/ 2147483647 w 45"/>
                <a:gd name="T3" fmla="*/ 2147483647 h 66"/>
                <a:gd name="T4" fmla="*/ 2147483647 w 45"/>
                <a:gd name="T5" fmla="*/ 2147483647 h 66"/>
                <a:gd name="T6" fmla="*/ 2147483647 w 45"/>
                <a:gd name="T7" fmla="*/ 2147483647 h 66"/>
                <a:gd name="T8" fmla="*/ 2147483647 w 45"/>
                <a:gd name="T9" fmla="*/ 2147483647 h 66"/>
                <a:gd name="T10" fmla="*/ 2147483647 w 45"/>
                <a:gd name="T11" fmla="*/ 2147483647 h 66"/>
                <a:gd name="T12" fmla="*/ 2147483647 w 45"/>
                <a:gd name="T13" fmla="*/ 2147483647 h 66"/>
                <a:gd name="T14" fmla="*/ 2147483647 w 45"/>
                <a:gd name="T15" fmla="*/ 2147483647 h 66"/>
                <a:gd name="T16" fmla="*/ 2147483647 w 45"/>
                <a:gd name="T17" fmla="*/ 2147483647 h 66"/>
                <a:gd name="T18" fmla="*/ 2147483647 w 45"/>
                <a:gd name="T19" fmla="*/ 2147483647 h 66"/>
                <a:gd name="T20" fmla="*/ 2147483647 w 45"/>
                <a:gd name="T21" fmla="*/ 2147483647 h 66"/>
                <a:gd name="T22" fmla="*/ 2147483647 w 45"/>
                <a:gd name="T23" fmla="*/ 2147483647 h 66"/>
                <a:gd name="T24" fmla="*/ 2147483647 w 45"/>
                <a:gd name="T25" fmla="*/ 2147483647 h 66"/>
                <a:gd name="T26" fmla="*/ 2147483647 w 45"/>
                <a:gd name="T27" fmla="*/ 2147483647 h 66"/>
                <a:gd name="T28" fmla="*/ 2147483647 w 45"/>
                <a:gd name="T29" fmla="*/ 2147483647 h 66"/>
                <a:gd name="T30" fmla="*/ 2147483647 w 45"/>
                <a:gd name="T31" fmla="*/ 2147483647 h 66"/>
                <a:gd name="T32" fmla="*/ 2147483647 w 45"/>
                <a:gd name="T33" fmla="*/ 2147483647 h 66"/>
                <a:gd name="T34" fmla="*/ 2147483647 w 45"/>
                <a:gd name="T35" fmla="*/ 2147483647 h 66"/>
                <a:gd name="T36" fmla="*/ 2147483647 w 45"/>
                <a:gd name="T37" fmla="*/ 0 h 66"/>
                <a:gd name="T38" fmla="*/ 2147483647 w 45"/>
                <a:gd name="T39" fmla="*/ 2147483647 h 66"/>
                <a:gd name="T40" fmla="*/ 2147483647 w 45"/>
                <a:gd name="T41" fmla="*/ 2147483647 h 66"/>
                <a:gd name="T42" fmla="*/ 2147483647 w 45"/>
                <a:gd name="T43" fmla="*/ 2147483647 h 66"/>
                <a:gd name="T44" fmla="*/ 2147483647 w 45"/>
                <a:gd name="T45" fmla="*/ 2147483647 h 66"/>
                <a:gd name="T46" fmla="*/ 2147483647 w 45"/>
                <a:gd name="T47" fmla="*/ 2147483647 h 66"/>
                <a:gd name="T48" fmla="*/ 2147483647 w 45"/>
                <a:gd name="T49" fmla="*/ 2147483647 h 66"/>
                <a:gd name="T50" fmla="*/ 2147483647 w 45"/>
                <a:gd name="T51" fmla="*/ 2147483647 h 66"/>
                <a:gd name="T52" fmla="*/ 2147483647 w 45"/>
                <a:gd name="T53" fmla="*/ 2147483647 h 66"/>
                <a:gd name="T54" fmla="*/ 2147483647 w 45"/>
                <a:gd name="T55" fmla="*/ 2147483647 h 66"/>
                <a:gd name="T56" fmla="*/ 2147483647 w 45"/>
                <a:gd name="T57" fmla="*/ 2147483647 h 66"/>
                <a:gd name="T58" fmla="*/ 2147483647 w 45"/>
                <a:gd name="T59" fmla="*/ 2147483647 h 66"/>
                <a:gd name="T60" fmla="*/ 2147483647 w 45"/>
                <a:gd name="T61" fmla="*/ 2147483647 h 66"/>
                <a:gd name="T62" fmla="*/ 2147483647 w 45"/>
                <a:gd name="T63" fmla="*/ 2147483647 h 66"/>
                <a:gd name="T64" fmla="*/ 2147483647 w 45"/>
                <a:gd name="T65" fmla="*/ 2147483647 h 66"/>
                <a:gd name="T66" fmla="*/ 2147483647 w 45"/>
                <a:gd name="T67" fmla="*/ 2147483647 h 66"/>
                <a:gd name="T68" fmla="*/ 2147483647 w 45"/>
                <a:gd name="T69" fmla="*/ 2147483647 h 66"/>
                <a:gd name="T70" fmla="*/ 2147483647 w 45"/>
                <a:gd name="T71" fmla="*/ 2147483647 h 66"/>
                <a:gd name="T72" fmla="*/ 2147483647 w 45"/>
                <a:gd name="T73" fmla="*/ 2147483647 h 66"/>
                <a:gd name="T74" fmla="*/ 2147483647 w 45"/>
                <a:gd name="T75" fmla="*/ 2147483647 h 6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5"/>
                <a:gd name="T115" fmla="*/ 0 h 66"/>
                <a:gd name="T116" fmla="*/ 45 w 45"/>
                <a:gd name="T117" fmla="*/ 66 h 6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5" h="66">
                  <a:moveTo>
                    <a:pt x="28" y="64"/>
                  </a:moveTo>
                  <a:lnTo>
                    <a:pt x="28" y="62"/>
                  </a:lnTo>
                  <a:lnTo>
                    <a:pt x="28" y="59"/>
                  </a:lnTo>
                  <a:lnTo>
                    <a:pt x="28" y="57"/>
                  </a:lnTo>
                  <a:lnTo>
                    <a:pt x="33" y="55"/>
                  </a:lnTo>
                  <a:lnTo>
                    <a:pt x="35" y="55"/>
                  </a:lnTo>
                  <a:lnTo>
                    <a:pt x="33" y="52"/>
                  </a:lnTo>
                  <a:lnTo>
                    <a:pt x="30" y="50"/>
                  </a:lnTo>
                  <a:lnTo>
                    <a:pt x="30" y="48"/>
                  </a:lnTo>
                  <a:lnTo>
                    <a:pt x="30" y="45"/>
                  </a:lnTo>
                  <a:lnTo>
                    <a:pt x="33" y="43"/>
                  </a:lnTo>
                  <a:lnTo>
                    <a:pt x="33" y="40"/>
                  </a:lnTo>
                  <a:lnTo>
                    <a:pt x="30" y="36"/>
                  </a:lnTo>
                  <a:lnTo>
                    <a:pt x="28" y="33"/>
                  </a:lnTo>
                  <a:lnTo>
                    <a:pt x="30" y="31"/>
                  </a:lnTo>
                  <a:lnTo>
                    <a:pt x="33" y="31"/>
                  </a:lnTo>
                  <a:lnTo>
                    <a:pt x="35" y="29"/>
                  </a:lnTo>
                  <a:lnTo>
                    <a:pt x="35" y="26"/>
                  </a:lnTo>
                  <a:lnTo>
                    <a:pt x="35" y="24"/>
                  </a:lnTo>
                  <a:lnTo>
                    <a:pt x="35" y="22"/>
                  </a:lnTo>
                  <a:lnTo>
                    <a:pt x="37" y="19"/>
                  </a:lnTo>
                  <a:lnTo>
                    <a:pt x="37" y="17"/>
                  </a:lnTo>
                  <a:lnTo>
                    <a:pt x="37" y="15"/>
                  </a:lnTo>
                  <a:lnTo>
                    <a:pt x="42" y="10"/>
                  </a:lnTo>
                  <a:lnTo>
                    <a:pt x="45" y="7"/>
                  </a:lnTo>
                  <a:lnTo>
                    <a:pt x="45" y="5"/>
                  </a:lnTo>
                  <a:lnTo>
                    <a:pt x="42" y="5"/>
                  </a:lnTo>
                  <a:lnTo>
                    <a:pt x="40" y="3"/>
                  </a:lnTo>
                  <a:lnTo>
                    <a:pt x="37" y="3"/>
                  </a:lnTo>
                  <a:lnTo>
                    <a:pt x="33" y="3"/>
                  </a:lnTo>
                  <a:lnTo>
                    <a:pt x="30" y="3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19" y="3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1" y="3"/>
                  </a:lnTo>
                  <a:lnTo>
                    <a:pt x="9" y="3"/>
                  </a:lnTo>
                  <a:lnTo>
                    <a:pt x="11" y="12"/>
                  </a:lnTo>
                  <a:lnTo>
                    <a:pt x="11" y="15"/>
                  </a:lnTo>
                  <a:lnTo>
                    <a:pt x="9" y="19"/>
                  </a:lnTo>
                  <a:lnTo>
                    <a:pt x="9" y="22"/>
                  </a:lnTo>
                  <a:lnTo>
                    <a:pt x="9" y="24"/>
                  </a:lnTo>
                  <a:lnTo>
                    <a:pt x="9" y="26"/>
                  </a:lnTo>
                  <a:lnTo>
                    <a:pt x="7" y="29"/>
                  </a:lnTo>
                  <a:lnTo>
                    <a:pt x="7" y="31"/>
                  </a:lnTo>
                  <a:lnTo>
                    <a:pt x="4" y="33"/>
                  </a:lnTo>
                  <a:lnTo>
                    <a:pt x="2" y="38"/>
                  </a:lnTo>
                  <a:lnTo>
                    <a:pt x="2" y="4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4" y="48"/>
                  </a:lnTo>
                  <a:lnTo>
                    <a:pt x="7" y="48"/>
                  </a:lnTo>
                  <a:lnTo>
                    <a:pt x="11" y="48"/>
                  </a:lnTo>
                  <a:lnTo>
                    <a:pt x="9" y="50"/>
                  </a:lnTo>
                  <a:lnTo>
                    <a:pt x="9" y="52"/>
                  </a:lnTo>
                  <a:lnTo>
                    <a:pt x="9" y="55"/>
                  </a:lnTo>
                  <a:lnTo>
                    <a:pt x="9" y="59"/>
                  </a:lnTo>
                  <a:lnTo>
                    <a:pt x="9" y="62"/>
                  </a:lnTo>
                  <a:lnTo>
                    <a:pt x="7" y="64"/>
                  </a:lnTo>
                  <a:lnTo>
                    <a:pt x="7" y="66"/>
                  </a:lnTo>
                  <a:lnTo>
                    <a:pt x="9" y="66"/>
                  </a:lnTo>
                  <a:lnTo>
                    <a:pt x="11" y="66"/>
                  </a:lnTo>
                  <a:lnTo>
                    <a:pt x="14" y="66"/>
                  </a:lnTo>
                  <a:lnTo>
                    <a:pt x="16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3" y="66"/>
                  </a:lnTo>
                  <a:lnTo>
                    <a:pt x="26" y="66"/>
                  </a:lnTo>
                  <a:lnTo>
                    <a:pt x="28" y="6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01" name="Freeform 1228"/>
            <p:cNvSpPr>
              <a:spLocks/>
            </p:cNvSpPr>
            <p:nvPr/>
          </p:nvSpPr>
          <p:spPr bwMode="auto">
            <a:xfrm>
              <a:off x="3206" y="1693"/>
              <a:ext cx="291" cy="92"/>
            </a:xfrm>
            <a:custGeom>
              <a:avLst/>
              <a:gdLst>
                <a:gd name="T0" fmla="*/ 2147483647 w 251"/>
                <a:gd name="T1" fmla="*/ 2147483647 h 83"/>
                <a:gd name="T2" fmla="*/ 2147483647 w 251"/>
                <a:gd name="T3" fmla="*/ 2147483647 h 83"/>
                <a:gd name="T4" fmla="*/ 2147483647 w 251"/>
                <a:gd name="T5" fmla="*/ 2147483647 h 83"/>
                <a:gd name="T6" fmla="*/ 2147483647 w 251"/>
                <a:gd name="T7" fmla="*/ 2147483647 h 83"/>
                <a:gd name="T8" fmla="*/ 2147483647 w 251"/>
                <a:gd name="T9" fmla="*/ 2147483647 h 83"/>
                <a:gd name="T10" fmla="*/ 2147483647 w 251"/>
                <a:gd name="T11" fmla="*/ 2147483647 h 83"/>
                <a:gd name="T12" fmla="*/ 2147483647 w 251"/>
                <a:gd name="T13" fmla="*/ 2147483647 h 83"/>
                <a:gd name="T14" fmla="*/ 2147483647 w 251"/>
                <a:gd name="T15" fmla="*/ 2147483647 h 83"/>
                <a:gd name="T16" fmla="*/ 2147483647 w 251"/>
                <a:gd name="T17" fmla="*/ 2147483647 h 83"/>
                <a:gd name="T18" fmla="*/ 2147483647 w 251"/>
                <a:gd name="T19" fmla="*/ 2147483647 h 83"/>
                <a:gd name="T20" fmla="*/ 2147483647 w 251"/>
                <a:gd name="T21" fmla="*/ 2147483647 h 83"/>
                <a:gd name="T22" fmla="*/ 2147483647 w 251"/>
                <a:gd name="T23" fmla="*/ 2147483647 h 83"/>
                <a:gd name="T24" fmla="*/ 2147483647 w 251"/>
                <a:gd name="T25" fmla="*/ 2147483647 h 83"/>
                <a:gd name="T26" fmla="*/ 2147483647 w 251"/>
                <a:gd name="T27" fmla="*/ 2147483647 h 83"/>
                <a:gd name="T28" fmla="*/ 2147483647 w 251"/>
                <a:gd name="T29" fmla="*/ 2147483647 h 83"/>
                <a:gd name="T30" fmla="*/ 2147483647 w 251"/>
                <a:gd name="T31" fmla="*/ 2147483647 h 83"/>
                <a:gd name="T32" fmla="*/ 2147483647 w 251"/>
                <a:gd name="T33" fmla="*/ 2147483647 h 83"/>
                <a:gd name="T34" fmla="*/ 2147483647 w 251"/>
                <a:gd name="T35" fmla="*/ 2147483647 h 83"/>
                <a:gd name="T36" fmla="*/ 2147483647 w 251"/>
                <a:gd name="T37" fmla="*/ 2147483647 h 83"/>
                <a:gd name="T38" fmla="*/ 2147483647 w 251"/>
                <a:gd name="T39" fmla="*/ 2147483647 h 83"/>
                <a:gd name="T40" fmla="*/ 2147483647 w 251"/>
                <a:gd name="T41" fmla="*/ 2147483647 h 83"/>
                <a:gd name="T42" fmla="*/ 2147483647 w 251"/>
                <a:gd name="T43" fmla="*/ 2147483647 h 83"/>
                <a:gd name="T44" fmla="*/ 2147483647 w 251"/>
                <a:gd name="T45" fmla="*/ 2147483647 h 83"/>
                <a:gd name="T46" fmla="*/ 2147483647 w 251"/>
                <a:gd name="T47" fmla="*/ 2147483647 h 83"/>
                <a:gd name="T48" fmla="*/ 2147483647 w 251"/>
                <a:gd name="T49" fmla="*/ 2147483647 h 83"/>
                <a:gd name="T50" fmla="*/ 2147483647 w 251"/>
                <a:gd name="T51" fmla="*/ 2147483647 h 83"/>
                <a:gd name="T52" fmla="*/ 2147483647 w 251"/>
                <a:gd name="T53" fmla="*/ 2147483647 h 83"/>
                <a:gd name="T54" fmla="*/ 2147483647 w 251"/>
                <a:gd name="T55" fmla="*/ 2147483647 h 83"/>
                <a:gd name="T56" fmla="*/ 2147483647 w 251"/>
                <a:gd name="T57" fmla="*/ 2147483647 h 83"/>
                <a:gd name="T58" fmla="*/ 2147483647 w 251"/>
                <a:gd name="T59" fmla="*/ 2147483647 h 83"/>
                <a:gd name="T60" fmla="*/ 2147483647 w 251"/>
                <a:gd name="T61" fmla="*/ 2147483647 h 83"/>
                <a:gd name="T62" fmla="*/ 2147483647 w 251"/>
                <a:gd name="T63" fmla="*/ 2147483647 h 83"/>
                <a:gd name="T64" fmla="*/ 2147483647 w 251"/>
                <a:gd name="T65" fmla="*/ 0 h 83"/>
                <a:gd name="T66" fmla="*/ 2147483647 w 251"/>
                <a:gd name="T67" fmla="*/ 0 h 83"/>
                <a:gd name="T68" fmla="*/ 2147483647 w 251"/>
                <a:gd name="T69" fmla="*/ 2147483647 h 83"/>
                <a:gd name="T70" fmla="*/ 2147483647 w 251"/>
                <a:gd name="T71" fmla="*/ 2147483647 h 83"/>
                <a:gd name="T72" fmla="*/ 2147483647 w 251"/>
                <a:gd name="T73" fmla="*/ 2147483647 h 83"/>
                <a:gd name="T74" fmla="*/ 2147483647 w 251"/>
                <a:gd name="T75" fmla="*/ 2147483647 h 83"/>
                <a:gd name="T76" fmla="*/ 2147483647 w 251"/>
                <a:gd name="T77" fmla="*/ 2147483647 h 83"/>
                <a:gd name="T78" fmla="*/ 2147483647 w 251"/>
                <a:gd name="T79" fmla="*/ 2147483647 h 83"/>
                <a:gd name="T80" fmla="*/ 2147483647 w 251"/>
                <a:gd name="T81" fmla="*/ 2147483647 h 83"/>
                <a:gd name="T82" fmla="*/ 2147483647 w 251"/>
                <a:gd name="T83" fmla="*/ 2147483647 h 83"/>
                <a:gd name="T84" fmla="*/ 2147483647 w 251"/>
                <a:gd name="T85" fmla="*/ 2147483647 h 83"/>
                <a:gd name="T86" fmla="*/ 2147483647 w 251"/>
                <a:gd name="T87" fmla="*/ 2147483647 h 83"/>
                <a:gd name="T88" fmla="*/ 2147483647 w 251"/>
                <a:gd name="T89" fmla="*/ 2147483647 h 83"/>
                <a:gd name="T90" fmla="*/ 2147483647 w 251"/>
                <a:gd name="T91" fmla="*/ 2147483647 h 83"/>
                <a:gd name="T92" fmla="*/ 2147483647 w 251"/>
                <a:gd name="T93" fmla="*/ 2147483647 h 83"/>
                <a:gd name="T94" fmla="*/ 2147483647 w 251"/>
                <a:gd name="T95" fmla="*/ 2147483647 h 83"/>
                <a:gd name="T96" fmla="*/ 2147483647 w 251"/>
                <a:gd name="T97" fmla="*/ 2147483647 h 83"/>
                <a:gd name="T98" fmla="*/ 2147483647 w 251"/>
                <a:gd name="T99" fmla="*/ 2147483647 h 83"/>
                <a:gd name="T100" fmla="*/ 2147483647 w 251"/>
                <a:gd name="T101" fmla="*/ 2147483647 h 83"/>
                <a:gd name="T102" fmla="*/ 2147483647 w 251"/>
                <a:gd name="T103" fmla="*/ 2147483647 h 83"/>
                <a:gd name="T104" fmla="*/ 2147483647 w 251"/>
                <a:gd name="T105" fmla="*/ 2147483647 h 83"/>
                <a:gd name="T106" fmla="*/ 2147483647 w 251"/>
                <a:gd name="T107" fmla="*/ 2147483647 h 83"/>
                <a:gd name="T108" fmla="*/ 2147483647 w 251"/>
                <a:gd name="T109" fmla="*/ 2147483647 h 83"/>
                <a:gd name="T110" fmla="*/ 2147483647 w 251"/>
                <a:gd name="T111" fmla="*/ 2147483647 h 8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51"/>
                <a:gd name="T169" fmla="*/ 0 h 83"/>
                <a:gd name="T170" fmla="*/ 251 w 251"/>
                <a:gd name="T171" fmla="*/ 83 h 8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51" h="83">
                  <a:moveTo>
                    <a:pt x="133" y="81"/>
                  </a:moveTo>
                  <a:lnTo>
                    <a:pt x="130" y="78"/>
                  </a:lnTo>
                  <a:lnTo>
                    <a:pt x="133" y="74"/>
                  </a:lnTo>
                  <a:lnTo>
                    <a:pt x="135" y="74"/>
                  </a:lnTo>
                  <a:lnTo>
                    <a:pt x="135" y="71"/>
                  </a:lnTo>
                  <a:lnTo>
                    <a:pt x="133" y="69"/>
                  </a:lnTo>
                  <a:lnTo>
                    <a:pt x="128" y="71"/>
                  </a:lnTo>
                  <a:lnTo>
                    <a:pt x="128" y="74"/>
                  </a:lnTo>
                  <a:lnTo>
                    <a:pt x="126" y="74"/>
                  </a:lnTo>
                  <a:lnTo>
                    <a:pt x="123" y="74"/>
                  </a:lnTo>
                  <a:lnTo>
                    <a:pt x="121" y="71"/>
                  </a:lnTo>
                  <a:lnTo>
                    <a:pt x="119" y="71"/>
                  </a:lnTo>
                  <a:lnTo>
                    <a:pt x="116" y="71"/>
                  </a:lnTo>
                  <a:lnTo>
                    <a:pt x="114" y="71"/>
                  </a:lnTo>
                  <a:lnTo>
                    <a:pt x="109" y="74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102" y="78"/>
                  </a:lnTo>
                  <a:lnTo>
                    <a:pt x="100" y="78"/>
                  </a:lnTo>
                  <a:lnTo>
                    <a:pt x="97" y="78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5" y="78"/>
                  </a:lnTo>
                  <a:lnTo>
                    <a:pt x="83" y="78"/>
                  </a:lnTo>
                  <a:lnTo>
                    <a:pt x="83" y="76"/>
                  </a:lnTo>
                  <a:lnTo>
                    <a:pt x="81" y="74"/>
                  </a:lnTo>
                  <a:lnTo>
                    <a:pt x="78" y="74"/>
                  </a:lnTo>
                  <a:lnTo>
                    <a:pt x="74" y="71"/>
                  </a:lnTo>
                  <a:lnTo>
                    <a:pt x="69" y="69"/>
                  </a:lnTo>
                  <a:lnTo>
                    <a:pt x="67" y="69"/>
                  </a:lnTo>
                  <a:lnTo>
                    <a:pt x="64" y="69"/>
                  </a:lnTo>
                  <a:lnTo>
                    <a:pt x="62" y="69"/>
                  </a:lnTo>
                  <a:lnTo>
                    <a:pt x="62" y="71"/>
                  </a:lnTo>
                  <a:lnTo>
                    <a:pt x="62" y="74"/>
                  </a:lnTo>
                  <a:lnTo>
                    <a:pt x="59" y="74"/>
                  </a:lnTo>
                  <a:lnTo>
                    <a:pt x="59" y="76"/>
                  </a:lnTo>
                  <a:lnTo>
                    <a:pt x="55" y="78"/>
                  </a:lnTo>
                  <a:lnTo>
                    <a:pt x="52" y="78"/>
                  </a:lnTo>
                  <a:lnTo>
                    <a:pt x="48" y="78"/>
                  </a:lnTo>
                  <a:lnTo>
                    <a:pt x="45" y="78"/>
                  </a:lnTo>
                  <a:lnTo>
                    <a:pt x="43" y="78"/>
                  </a:lnTo>
                  <a:lnTo>
                    <a:pt x="41" y="76"/>
                  </a:lnTo>
                  <a:lnTo>
                    <a:pt x="41" y="74"/>
                  </a:lnTo>
                  <a:lnTo>
                    <a:pt x="41" y="71"/>
                  </a:lnTo>
                  <a:lnTo>
                    <a:pt x="38" y="71"/>
                  </a:lnTo>
                  <a:lnTo>
                    <a:pt x="38" y="74"/>
                  </a:lnTo>
                  <a:lnTo>
                    <a:pt x="36" y="71"/>
                  </a:lnTo>
                  <a:lnTo>
                    <a:pt x="34" y="69"/>
                  </a:lnTo>
                  <a:lnTo>
                    <a:pt x="31" y="71"/>
                  </a:lnTo>
                  <a:lnTo>
                    <a:pt x="29" y="71"/>
                  </a:lnTo>
                  <a:lnTo>
                    <a:pt x="26" y="74"/>
                  </a:lnTo>
                  <a:lnTo>
                    <a:pt x="26" y="71"/>
                  </a:lnTo>
                  <a:lnTo>
                    <a:pt x="19" y="71"/>
                  </a:lnTo>
                  <a:lnTo>
                    <a:pt x="22" y="69"/>
                  </a:lnTo>
                  <a:lnTo>
                    <a:pt x="26" y="69"/>
                  </a:lnTo>
                  <a:lnTo>
                    <a:pt x="29" y="69"/>
                  </a:lnTo>
                  <a:lnTo>
                    <a:pt x="31" y="66"/>
                  </a:lnTo>
                  <a:lnTo>
                    <a:pt x="29" y="66"/>
                  </a:lnTo>
                  <a:lnTo>
                    <a:pt x="24" y="66"/>
                  </a:lnTo>
                  <a:lnTo>
                    <a:pt x="17" y="66"/>
                  </a:lnTo>
                  <a:lnTo>
                    <a:pt x="19" y="64"/>
                  </a:lnTo>
                  <a:lnTo>
                    <a:pt x="19" y="62"/>
                  </a:lnTo>
                  <a:lnTo>
                    <a:pt x="17" y="62"/>
                  </a:lnTo>
                  <a:lnTo>
                    <a:pt x="17" y="59"/>
                  </a:lnTo>
                  <a:lnTo>
                    <a:pt x="19" y="59"/>
                  </a:lnTo>
                  <a:lnTo>
                    <a:pt x="17" y="59"/>
                  </a:lnTo>
                  <a:lnTo>
                    <a:pt x="15" y="59"/>
                  </a:lnTo>
                  <a:lnTo>
                    <a:pt x="15" y="57"/>
                  </a:lnTo>
                  <a:lnTo>
                    <a:pt x="15" y="55"/>
                  </a:lnTo>
                  <a:lnTo>
                    <a:pt x="12" y="52"/>
                  </a:lnTo>
                  <a:lnTo>
                    <a:pt x="10" y="52"/>
                  </a:lnTo>
                  <a:lnTo>
                    <a:pt x="8" y="52"/>
                  </a:lnTo>
                  <a:lnTo>
                    <a:pt x="5" y="52"/>
                  </a:lnTo>
                  <a:lnTo>
                    <a:pt x="3" y="50"/>
                  </a:lnTo>
                  <a:lnTo>
                    <a:pt x="5" y="50"/>
                  </a:lnTo>
                  <a:lnTo>
                    <a:pt x="5" y="48"/>
                  </a:lnTo>
                  <a:lnTo>
                    <a:pt x="5" y="45"/>
                  </a:lnTo>
                  <a:lnTo>
                    <a:pt x="8" y="48"/>
                  </a:lnTo>
                  <a:lnTo>
                    <a:pt x="10" y="50"/>
                  </a:lnTo>
                  <a:lnTo>
                    <a:pt x="12" y="48"/>
                  </a:lnTo>
                  <a:lnTo>
                    <a:pt x="15" y="48"/>
                  </a:lnTo>
                  <a:lnTo>
                    <a:pt x="10" y="48"/>
                  </a:lnTo>
                  <a:lnTo>
                    <a:pt x="10" y="45"/>
                  </a:lnTo>
                  <a:lnTo>
                    <a:pt x="10" y="43"/>
                  </a:lnTo>
                  <a:lnTo>
                    <a:pt x="12" y="43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38"/>
                  </a:lnTo>
                  <a:lnTo>
                    <a:pt x="10" y="36"/>
                  </a:lnTo>
                  <a:lnTo>
                    <a:pt x="12" y="33"/>
                  </a:lnTo>
                  <a:lnTo>
                    <a:pt x="10" y="33"/>
                  </a:lnTo>
                  <a:lnTo>
                    <a:pt x="8" y="33"/>
                  </a:lnTo>
                  <a:lnTo>
                    <a:pt x="0" y="33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5" y="26"/>
                  </a:lnTo>
                  <a:lnTo>
                    <a:pt x="5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7" y="22"/>
                  </a:lnTo>
                  <a:lnTo>
                    <a:pt x="19" y="24"/>
                  </a:lnTo>
                  <a:lnTo>
                    <a:pt x="24" y="22"/>
                  </a:lnTo>
                  <a:lnTo>
                    <a:pt x="22" y="19"/>
                  </a:lnTo>
                  <a:lnTo>
                    <a:pt x="24" y="19"/>
                  </a:lnTo>
                  <a:lnTo>
                    <a:pt x="26" y="22"/>
                  </a:lnTo>
                  <a:lnTo>
                    <a:pt x="31" y="22"/>
                  </a:lnTo>
                  <a:lnTo>
                    <a:pt x="38" y="22"/>
                  </a:lnTo>
                  <a:lnTo>
                    <a:pt x="41" y="22"/>
                  </a:lnTo>
                  <a:lnTo>
                    <a:pt x="41" y="19"/>
                  </a:lnTo>
                  <a:lnTo>
                    <a:pt x="38" y="19"/>
                  </a:lnTo>
                  <a:lnTo>
                    <a:pt x="41" y="19"/>
                  </a:lnTo>
                  <a:lnTo>
                    <a:pt x="50" y="17"/>
                  </a:lnTo>
                  <a:lnTo>
                    <a:pt x="48" y="17"/>
                  </a:lnTo>
                  <a:lnTo>
                    <a:pt x="43" y="17"/>
                  </a:lnTo>
                  <a:lnTo>
                    <a:pt x="41" y="15"/>
                  </a:lnTo>
                  <a:lnTo>
                    <a:pt x="41" y="12"/>
                  </a:lnTo>
                  <a:lnTo>
                    <a:pt x="43" y="10"/>
                  </a:lnTo>
                  <a:lnTo>
                    <a:pt x="43" y="12"/>
                  </a:lnTo>
                  <a:lnTo>
                    <a:pt x="45" y="12"/>
                  </a:lnTo>
                  <a:lnTo>
                    <a:pt x="48" y="12"/>
                  </a:lnTo>
                  <a:lnTo>
                    <a:pt x="57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9" y="15"/>
                  </a:lnTo>
                  <a:lnTo>
                    <a:pt x="71" y="12"/>
                  </a:lnTo>
                  <a:lnTo>
                    <a:pt x="74" y="10"/>
                  </a:lnTo>
                  <a:lnTo>
                    <a:pt x="76" y="10"/>
                  </a:lnTo>
                  <a:lnTo>
                    <a:pt x="78" y="7"/>
                  </a:lnTo>
                  <a:lnTo>
                    <a:pt x="83" y="5"/>
                  </a:lnTo>
                  <a:lnTo>
                    <a:pt x="85" y="5"/>
                  </a:lnTo>
                  <a:lnTo>
                    <a:pt x="88" y="3"/>
                  </a:lnTo>
                  <a:lnTo>
                    <a:pt x="95" y="0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7" y="0"/>
                  </a:lnTo>
                  <a:lnTo>
                    <a:pt x="116" y="0"/>
                  </a:lnTo>
                  <a:lnTo>
                    <a:pt x="119" y="0"/>
                  </a:lnTo>
                  <a:lnTo>
                    <a:pt x="121" y="0"/>
                  </a:lnTo>
                  <a:lnTo>
                    <a:pt x="123" y="0"/>
                  </a:lnTo>
                  <a:lnTo>
                    <a:pt x="123" y="3"/>
                  </a:lnTo>
                  <a:lnTo>
                    <a:pt x="128" y="5"/>
                  </a:lnTo>
                  <a:lnTo>
                    <a:pt x="130" y="5"/>
                  </a:lnTo>
                  <a:lnTo>
                    <a:pt x="135" y="5"/>
                  </a:lnTo>
                  <a:lnTo>
                    <a:pt x="135" y="7"/>
                  </a:lnTo>
                  <a:lnTo>
                    <a:pt x="137" y="10"/>
                  </a:lnTo>
                  <a:lnTo>
                    <a:pt x="145" y="10"/>
                  </a:lnTo>
                  <a:lnTo>
                    <a:pt x="154" y="15"/>
                  </a:lnTo>
                  <a:lnTo>
                    <a:pt x="156" y="12"/>
                  </a:lnTo>
                  <a:lnTo>
                    <a:pt x="161" y="15"/>
                  </a:lnTo>
                  <a:lnTo>
                    <a:pt x="166" y="15"/>
                  </a:lnTo>
                  <a:lnTo>
                    <a:pt x="171" y="15"/>
                  </a:lnTo>
                  <a:lnTo>
                    <a:pt x="178" y="12"/>
                  </a:lnTo>
                  <a:lnTo>
                    <a:pt x="185" y="15"/>
                  </a:lnTo>
                  <a:lnTo>
                    <a:pt x="192" y="15"/>
                  </a:lnTo>
                  <a:lnTo>
                    <a:pt x="201" y="10"/>
                  </a:lnTo>
                  <a:lnTo>
                    <a:pt x="206" y="7"/>
                  </a:lnTo>
                  <a:lnTo>
                    <a:pt x="206" y="5"/>
                  </a:lnTo>
                  <a:lnTo>
                    <a:pt x="208" y="7"/>
                  </a:lnTo>
                  <a:lnTo>
                    <a:pt x="211" y="7"/>
                  </a:lnTo>
                  <a:lnTo>
                    <a:pt x="213" y="7"/>
                  </a:lnTo>
                  <a:lnTo>
                    <a:pt x="218" y="7"/>
                  </a:lnTo>
                  <a:lnTo>
                    <a:pt x="220" y="5"/>
                  </a:lnTo>
                  <a:lnTo>
                    <a:pt x="222" y="5"/>
                  </a:lnTo>
                  <a:lnTo>
                    <a:pt x="225" y="7"/>
                  </a:lnTo>
                  <a:lnTo>
                    <a:pt x="227" y="10"/>
                  </a:lnTo>
                  <a:lnTo>
                    <a:pt x="230" y="10"/>
                  </a:lnTo>
                  <a:lnTo>
                    <a:pt x="232" y="12"/>
                  </a:lnTo>
                  <a:lnTo>
                    <a:pt x="234" y="15"/>
                  </a:lnTo>
                  <a:lnTo>
                    <a:pt x="234" y="19"/>
                  </a:lnTo>
                  <a:lnTo>
                    <a:pt x="237" y="22"/>
                  </a:lnTo>
                  <a:lnTo>
                    <a:pt x="237" y="24"/>
                  </a:lnTo>
                  <a:lnTo>
                    <a:pt x="241" y="24"/>
                  </a:lnTo>
                  <a:lnTo>
                    <a:pt x="241" y="26"/>
                  </a:lnTo>
                  <a:lnTo>
                    <a:pt x="244" y="29"/>
                  </a:lnTo>
                  <a:lnTo>
                    <a:pt x="246" y="29"/>
                  </a:lnTo>
                  <a:lnTo>
                    <a:pt x="248" y="29"/>
                  </a:lnTo>
                  <a:lnTo>
                    <a:pt x="246" y="33"/>
                  </a:lnTo>
                  <a:lnTo>
                    <a:pt x="241" y="36"/>
                  </a:lnTo>
                  <a:lnTo>
                    <a:pt x="241" y="38"/>
                  </a:lnTo>
                  <a:lnTo>
                    <a:pt x="244" y="40"/>
                  </a:lnTo>
                  <a:lnTo>
                    <a:pt x="244" y="45"/>
                  </a:lnTo>
                  <a:lnTo>
                    <a:pt x="244" y="50"/>
                  </a:lnTo>
                  <a:lnTo>
                    <a:pt x="244" y="52"/>
                  </a:lnTo>
                  <a:lnTo>
                    <a:pt x="244" y="55"/>
                  </a:lnTo>
                  <a:lnTo>
                    <a:pt x="246" y="57"/>
                  </a:lnTo>
                  <a:lnTo>
                    <a:pt x="251" y="62"/>
                  </a:lnTo>
                  <a:lnTo>
                    <a:pt x="251" y="64"/>
                  </a:lnTo>
                  <a:lnTo>
                    <a:pt x="248" y="64"/>
                  </a:lnTo>
                  <a:lnTo>
                    <a:pt x="244" y="64"/>
                  </a:lnTo>
                  <a:lnTo>
                    <a:pt x="241" y="62"/>
                  </a:lnTo>
                  <a:lnTo>
                    <a:pt x="239" y="62"/>
                  </a:lnTo>
                  <a:lnTo>
                    <a:pt x="232" y="62"/>
                  </a:lnTo>
                  <a:lnTo>
                    <a:pt x="225" y="62"/>
                  </a:lnTo>
                  <a:lnTo>
                    <a:pt x="220" y="64"/>
                  </a:lnTo>
                  <a:lnTo>
                    <a:pt x="218" y="64"/>
                  </a:lnTo>
                  <a:lnTo>
                    <a:pt x="215" y="64"/>
                  </a:lnTo>
                  <a:lnTo>
                    <a:pt x="213" y="64"/>
                  </a:lnTo>
                  <a:lnTo>
                    <a:pt x="211" y="66"/>
                  </a:lnTo>
                  <a:lnTo>
                    <a:pt x="201" y="66"/>
                  </a:lnTo>
                  <a:lnTo>
                    <a:pt x="199" y="66"/>
                  </a:lnTo>
                  <a:lnTo>
                    <a:pt x="197" y="66"/>
                  </a:lnTo>
                  <a:lnTo>
                    <a:pt x="192" y="66"/>
                  </a:lnTo>
                  <a:lnTo>
                    <a:pt x="189" y="69"/>
                  </a:lnTo>
                  <a:lnTo>
                    <a:pt x="187" y="69"/>
                  </a:lnTo>
                  <a:lnTo>
                    <a:pt x="185" y="69"/>
                  </a:lnTo>
                  <a:lnTo>
                    <a:pt x="185" y="71"/>
                  </a:lnTo>
                  <a:lnTo>
                    <a:pt x="175" y="71"/>
                  </a:lnTo>
                  <a:lnTo>
                    <a:pt x="168" y="71"/>
                  </a:lnTo>
                  <a:lnTo>
                    <a:pt x="166" y="69"/>
                  </a:lnTo>
                  <a:lnTo>
                    <a:pt x="163" y="69"/>
                  </a:lnTo>
                  <a:lnTo>
                    <a:pt x="161" y="69"/>
                  </a:lnTo>
                  <a:lnTo>
                    <a:pt x="159" y="69"/>
                  </a:lnTo>
                  <a:lnTo>
                    <a:pt x="156" y="71"/>
                  </a:lnTo>
                  <a:lnTo>
                    <a:pt x="154" y="71"/>
                  </a:lnTo>
                  <a:lnTo>
                    <a:pt x="152" y="71"/>
                  </a:lnTo>
                  <a:lnTo>
                    <a:pt x="149" y="71"/>
                  </a:lnTo>
                  <a:lnTo>
                    <a:pt x="147" y="71"/>
                  </a:lnTo>
                  <a:lnTo>
                    <a:pt x="145" y="71"/>
                  </a:lnTo>
                  <a:lnTo>
                    <a:pt x="142" y="69"/>
                  </a:lnTo>
                  <a:lnTo>
                    <a:pt x="140" y="71"/>
                  </a:lnTo>
                  <a:lnTo>
                    <a:pt x="140" y="74"/>
                  </a:lnTo>
                  <a:lnTo>
                    <a:pt x="142" y="76"/>
                  </a:lnTo>
                  <a:lnTo>
                    <a:pt x="142" y="78"/>
                  </a:lnTo>
                  <a:lnTo>
                    <a:pt x="140" y="78"/>
                  </a:lnTo>
                  <a:lnTo>
                    <a:pt x="137" y="78"/>
                  </a:lnTo>
                  <a:lnTo>
                    <a:pt x="137" y="81"/>
                  </a:lnTo>
                  <a:lnTo>
                    <a:pt x="135" y="81"/>
                  </a:lnTo>
                  <a:lnTo>
                    <a:pt x="135" y="83"/>
                  </a:lnTo>
                  <a:lnTo>
                    <a:pt x="133" y="83"/>
                  </a:lnTo>
                  <a:lnTo>
                    <a:pt x="133" y="8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02" name="Freeform 1230"/>
            <p:cNvSpPr>
              <a:spLocks/>
            </p:cNvSpPr>
            <p:nvPr/>
          </p:nvSpPr>
          <p:spPr bwMode="auto">
            <a:xfrm>
              <a:off x="3524" y="1870"/>
              <a:ext cx="28" cy="21"/>
            </a:xfrm>
            <a:custGeom>
              <a:avLst/>
              <a:gdLst>
                <a:gd name="T0" fmla="*/ 2147483647 w 24"/>
                <a:gd name="T1" fmla="*/ 2147483647 h 19"/>
                <a:gd name="T2" fmla="*/ 2147483647 w 24"/>
                <a:gd name="T3" fmla="*/ 2147483647 h 19"/>
                <a:gd name="T4" fmla="*/ 2147483647 w 24"/>
                <a:gd name="T5" fmla="*/ 2147483647 h 19"/>
                <a:gd name="T6" fmla="*/ 2147483647 w 24"/>
                <a:gd name="T7" fmla="*/ 2147483647 h 19"/>
                <a:gd name="T8" fmla="*/ 2147483647 w 24"/>
                <a:gd name="T9" fmla="*/ 2147483647 h 19"/>
                <a:gd name="T10" fmla="*/ 2147483647 w 24"/>
                <a:gd name="T11" fmla="*/ 2147483647 h 19"/>
                <a:gd name="T12" fmla="*/ 2147483647 w 24"/>
                <a:gd name="T13" fmla="*/ 2147483647 h 19"/>
                <a:gd name="T14" fmla="*/ 2147483647 w 24"/>
                <a:gd name="T15" fmla="*/ 2147483647 h 19"/>
                <a:gd name="T16" fmla="*/ 2147483647 w 24"/>
                <a:gd name="T17" fmla="*/ 2147483647 h 19"/>
                <a:gd name="T18" fmla="*/ 2147483647 w 24"/>
                <a:gd name="T19" fmla="*/ 2147483647 h 19"/>
                <a:gd name="T20" fmla="*/ 2147483647 w 24"/>
                <a:gd name="T21" fmla="*/ 2147483647 h 19"/>
                <a:gd name="T22" fmla="*/ 2147483647 w 24"/>
                <a:gd name="T23" fmla="*/ 2147483647 h 19"/>
                <a:gd name="T24" fmla="*/ 2147483647 w 24"/>
                <a:gd name="T25" fmla="*/ 2147483647 h 19"/>
                <a:gd name="T26" fmla="*/ 2147483647 w 24"/>
                <a:gd name="T27" fmla="*/ 2147483647 h 19"/>
                <a:gd name="T28" fmla="*/ 2147483647 w 24"/>
                <a:gd name="T29" fmla="*/ 2147483647 h 19"/>
                <a:gd name="T30" fmla="*/ 2147483647 w 24"/>
                <a:gd name="T31" fmla="*/ 0 h 19"/>
                <a:gd name="T32" fmla="*/ 2147483647 w 24"/>
                <a:gd name="T33" fmla="*/ 0 h 19"/>
                <a:gd name="T34" fmla="*/ 2147483647 w 24"/>
                <a:gd name="T35" fmla="*/ 0 h 19"/>
                <a:gd name="T36" fmla="*/ 2147483647 w 24"/>
                <a:gd name="T37" fmla="*/ 0 h 19"/>
                <a:gd name="T38" fmla="*/ 2147483647 w 24"/>
                <a:gd name="T39" fmla="*/ 0 h 19"/>
                <a:gd name="T40" fmla="*/ 2147483647 w 24"/>
                <a:gd name="T41" fmla="*/ 2147483647 h 19"/>
                <a:gd name="T42" fmla="*/ 2147483647 w 24"/>
                <a:gd name="T43" fmla="*/ 2147483647 h 19"/>
                <a:gd name="T44" fmla="*/ 0 w 24"/>
                <a:gd name="T45" fmla="*/ 2147483647 h 19"/>
                <a:gd name="T46" fmla="*/ 0 w 24"/>
                <a:gd name="T47" fmla="*/ 2147483647 h 19"/>
                <a:gd name="T48" fmla="*/ 2147483647 w 24"/>
                <a:gd name="T49" fmla="*/ 2147483647 h 19"/>
                <a:gd name="T50" fmla="*/ 2147483647 w 24"/>
                <a:gd name="T51" fmla="*/ 2147483647 h 19"/>
                <a:gd name="T52" fmla="*/ 2147483647 w 24"/>
                <a:gd name="T53" fmla="*/ 2147483647 h 19"/>
                <a:gd name="T54" fmla="*/ 2147483647 w 24"/>
                <a:gd name="T55" fmla="*/ 2147483647 h 19"/>
                <a:gd name="T56" fmla="*/ 2147483647 w 24"/>
                <a:gd name="T57" fmla="*/ 2147483647 h 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"/>
                <a:gd name="T88" fmla="*/ 0 h 19"/>
                <a:gd name="T89" fmla="*/ 24 w 24"/>
                <a:gd name="T90" fmla="*/ 19 h 1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" h="19">
                  <a:moveTo>
                    <a:pt x="24" y="19"/>
                  </a:moveTo>
                  <a:lnTo>
                    <a:pt x="22" y="17"/>
                  </a:lnTo>
                  <a:lnTo>
                    <a:pt x="22" y="14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5" y="9"/>
                  </a:lnTo>
                  <a:lnTo>
                    <a:pt x="15" y="7"/>
                  </a:lnTo>
                  <a:lnTo>
                    <a:pt x="17" y="7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2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5" y="5"/>
                  </a:lnTo>
                  <a:lnTo>
                    <a:pt x="3" y="9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0" y="14"/>
                  </a:lnTo>
                  <a:lnTo>
                    <a:pt x="12" y="17"/>
                  </a:lnTo>
                  <a:lnTo>
                    <a:pt x="15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03" name="Freeform 1231"/>
            <p:cNvSpPr>
              <a:spLocks/>
            </p:cNvSpPr>
            <p:nvPr/>
          </p:nvSpPr>
          <p:spPr bwMode="auto">
            <a:xfrm>
              <a:off x="3524" y="1870"/>
              <a:ext cx="28" cy="21"/>
            </a:xfrm>
            <a:custGeom>
              <a:avLst/>
              <a:gdLst>
                <a:gd name="T0" fmla="*/ 2147483647 w 24"/>
                <a:gd name="T1" fmla="*/ 2147483647 h 19"/>
                <a:gd name="T2" fmla="*/ 2147483647 w 24"/>
                <a:gd name="T3" fmla="*/ 2147483647 h 19"/>
                <a:gd name="T4" fmla="*/ 2147483647 w 24"/>
                <a:gd name="T5" fmla="*/ 2147483647 h 19"/>
                <a:gd name="T6" fmla="*/ 2147483647 w 24"/>
                <a:gd name="T7" fmla="*/ 2147483647 h 19"/>
                <a:gd name="T8" fmla="*/ 2147483647 w 24"/>
                <a:gd name="T9" fmla="*/ 2147483647 h 19"/>
                <a:gd name="T10" fmla="*/ 2147483647 w 24"/>
                <a:gd name="T11" fmla="*/ 2147483647 h 19"/>
                <a:gd name="T12" fmla="*/ 2147483647 w 24"/>
                <a:gd name="T13" fmla="*/ 2147483647 h 19"/>
                <a:gd name="T14" fmla="*/ 2147483647 w 24"/>
                <a:gd name="T15" fmla="*/ 2147483647 h 19"/>
                <a:gd name="T16" fmla="*/ 2147483647 w 24"/>
                <a:gd name="T17" fmla="*/ 2147483647 h 19"/>
                <a:gd name="T18" fmla="*/ 2147483647 w 24"/>
                <a:gd name="T19" fmla="*/ 2147483647 h 19"/>
                <a:gd name="T20" fmla="*/ 2147483647 w 24"/>
                <a:gd name="T21" fmla="*/ 2147483647 h 19"/>
                <a:gd name="T22" fmla="*/ 2147483647 w 24"/>
                <a:gd name="T23" fmla="*/ 2147483647 h 19"/>
                <a:gd name="T24" fmla="*/ 2147483647 w 24"/>
                <a:gd name="T25" fmla="*/ 2147483647 h 19"/>
                <a:gd name="T26" fmla="*/ 2147483647 w 24"/>
                <a:gd name="T27" fmla="*/ 2147483647 h 19"/>
                <a:gd name="T28" fmla="*/ 2147483647 w 24"/>
                <a:gd name="T29" fmla="*/ 2147483647 h 19"/>
                <a:gd name="T30" fmla="*/ 2147483647 w 24"/>
                <a:gd name="T31" fmla="*/ 0 h 19"/>
                <a:gd name="T32" fmla="*/ 2147483647 w 24"/>
                <a:gd name="T33" fmla="*/ 0 h 19"/>
                <a:gd name="T34" fmla="*/ 2147483647 w 24"/>
                <a:gd name="T35" fmla="*/ 0 h 19"/>
                <a:gd name="T36" fmla="*/ 2147483647 w 24"/>
                <a:gd name="T37" fmla="*/ 0 h 19"/>
                <a:gd name="T38" fmla="*/ 2147483647 w 24"/>
                <a:gd name="T39" fmla="*/ 0 h 19"/>
                <a:gd name="T40" fmla="*/ 2147483647 w 24"/>
                <a:gd name="T41" fmla="*/ 2147483647 h 19"/>
                <a:gd name="T42" fmla="*/ 2147483647 w 24"/>
                <a:gd name="T43" fmla="*/ 2147483647 h 19"/>
                <a:gd name="T44" fmla="*/ 0 w 24"/>
                <a:gd name="T45" fmla="*/ 2147483647 h 19"/>
                <a:gd name="T46" fmla="*/ 0 w 24"/>
                <a:gd name="T47" fmla="*/ 2147483647 h 19"/>
                <a:gd name="T48" fmla="*/ 2147483647 w 24"/>
                <a:gd name="T49" fmla="*/ 2147483647 h 19"/>
                <a:gd name="T50" fmla="*/ 2147483647 w 24"/>
                <a:gd name="T51" fmla="*/ 2147483647 h 19"/>
                <a:gd name="T52" fmla="*/ 2147483647 w 24"/>
                <a:gd name="T53" fmla="*/ 2147483647 h 19"/>
                <a:gd name="T54" fmla="*/ 2147483647 w 24"/>
                <a:gd name="T55" fmla="*/ 2147483647 h 19"/>
                <a:gd name="T56" fmla="*/ 2147483647 w 24"/>
                <a:gd name="T57" fmla="*/ 2147483647 h 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"/>
                <a:gd name="T88" fmla="*/ 0 h 19"/>
                <a:gd name="T89" fmla="*/ 24 w 24"/>
                <a:gd name="T90" fmla="*/ 19 h 1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" h="19">
                  <a:moveTo>
                    <a:pt x="24" y="19"/>
                  </a:moveTo>
                  <a:lnTo>
                    <a:pt x="22" y="17"/>
                  </a:lnTo>
                  <a:lnTo>
                    <a:pt x="22" y="14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5" y="9"/>
                  </a:lnTo>
                  <a:lnTo>
                    <a:pt x="15" y="7"/>
                  </a:lnTo>
                  <a:lnTo>
                    <a:pt x="17" y="7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2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5" y="5"/>
                  </a:lnTo>
                  <a:lnTo>
                    <a:pt x="3" y="9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0" y="14"/>
                  </a:lnTo>
                  <a:lnTo>
                    <a:pt x="12" y="17"/>
                  </a:lnTo>
                  <a:lnTo>
                    <a:pt x="15" y="19"/>
                  </a:lnTo>
                  <a:lnTo>
                    <a:pt x="24" y="1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04" name="Freeform 1232"/>
            <p:cNvSpPr>
              <a:spLocks/>
            </p:cNvSpPr>
            <p:nvPr/>
          </p:nvSpPr>
          <p:spPr bwMode="auto">
            <a:xfrm>
              <a:off x="3747" y="1769"/>
              <a:ext cx="261" cy="195"/>
            </a:xfrm>
            <a:custGeom>
              <a:avLst/>
              <a:gdLst>
                <a:gd name="T0" fmla="*/ 2147483647 w 224"/>
                <a:gd name="T1" fmla="*/ 2147483647 h 177"/>
                <a:gd name="T2" fmla="*/ 2147483647 w 224"/>
                <a:gd name="T3" fmla="*/ 2147483647 h 177"/>
                <a:gd name="T4" fmla="*/ 0 w 224"/>
                <a:gd name="T5" fmla="*/ 2147483647 h 177"/>
                <a:gd name="T6" fmla="*/ 2147483647 w 224"/>
                <a:gd name="T7" fmla="*/ 2147483647 h 177"/>
                <a:gd name="T8" fmla="*/ 2147483647 w 224"/>
                <a:gd name="T9" fmla="*/ 2147483647 h 177"/>
                <a:gd name="T10" fmla="*/ 2147483647 w 224"/>
                <a:gd name="T11" fmla="*/ 2147483647 h 177"/>
                <a:gd name="T12" fmla="*/ 2147483647 w 224"/>
                <a:gd name="T13" fmla="*/ 2147483647 h 177"/>
                <a:gd name="T14" fmla="*/ 2147483647 w 224"/>
                <a:gd name="T15" fmla="*/ 2147483647 h 177"/>
                <a:gd name="T16" fmla="*/ 2147483647 w 224"/>
                <a:gd name="T17" fmla="*/ 2147483647 h 177"/>
                <a:gd name="T18" fmla="*/ 2147483647 w 224"/>
                <a:gd name="T19" fmla="*/ 2147483647 h 177"/>
                <a:gd name="T20" fmla="*/ 2147483647 w 224"/>
                <a:gd name="T21" fmla="*/ 2147483647 h 177"/>
                <a:gd name="T22" fmla="*/ 2147483647 w 224"/>
                <a:gd name="T23" fmla="*/ 2147483647 h 177"/>
                <a:gd name="T24" fmla="*/ 2147483647 w 224"/>
                <a:gd name="T25" fmla="*/ 2147483647 h 177"/>
                <a:gd name="T26" fmla="*/ 2147483647 w 224"/>
                <a:gd name="T27" fmla="*/ 2147483647 h 177"/>
                <a:gd name="T28" fmla="*/ 2147483647 w 224"/>
                <a:gd name="T29" fmla="*/ 2147483647 h 177"/>
                <a:gd name="T30" fmla="*/ 2147483647 w 224"/>
                <a:gd name="T31" fmla="*/ 2147483647 h 177"/>
                <a:gd name="T32" fmla="*/ 2147483647 w 224"/>
                <a:gd name="T33" fmla="*/ 2147483647 h 177"/>
                <a:gd name="T34" fmla="*/ 2147483647 w 224"/>
                <a:gd name="T35" fmla="*/ 2147483647 h 177"/>
                <a:gd name="T36" fmla="*/ 2147483647 w 224"/>
                <a:gd name="T37" fmla="*/ 2147483647 h 177"/>
                <a:gd name="T38" fmla="*/ 2147483647 w 224"/>
                <a:gd name="T39" fmla="*/ 0 h 177"/>
                <a:gd name="T40" fmla="*/ 2147483647 w 224"/>
                <a:gd name="T41" fmla="*/ 0 h 177"/>
                <a:gd name="T42" fmla="*/ 2147483647 w 224"/>
                <a:gd name="T43" fmla="*/ 2147483647 h 177"/>
                <a:gd name="T44" fmla="*/ 2147483647 w 224"/>
                <a:gd name="T45" fmla="*/ 2147483647 h 177"/>
                <a:gd name="T46" fmla="*/ 2147483647 w 224"/>
                <a:gd name="T47" fmla="*/ 2147483647 h 177"/>
                <a:gd name="T48" fmla="*/ 2147483647 w 224"/>
                <a:gd name="T49" fmla="*/ 2147483647 h 177"/>
                <a:gd name="T50" fmla="*/ 2147483647 w 224"/>
                <a:gd name="T51" fmla="*/ 2147483647 h 177"/>
                <a:gd name="T52" fmla="*/ 2147483647 w 224"/>
                <a:gd name="T53" fmla="*/ 2147483647 h 177"/>
                <a:gd name="T54" fmla="*/ 2147483647 w 224"/>
                <a:gd name="T55" fmla="*/ 2147483647 h 177"/>
                <a:gd name="T56" fmla="*/ 2147483647 w 224"/>
                <a:gd name="T57" fmla="*/ 2147483647 h 177"/>
                <a:gd name="T58" fmla="*/ 2147483647 w 224"/>
                <a:gd name="T59" fmla="*/ 2147483647 h 177"/>
                <a:gd name="T60" fmla="*/ 2147483647 w 224"/>
                <a:gd name="T61" fmla="*/ 2147483647 h 177"/>
                <a:gd name="T62" fmla="*/ 2147483647 w 224"/>
                <a:gd name="T63" fmla="*/ 2147483647 h 177"/>
                <a:gd name="T64" fmla="*/ 2147483647 w 224"/>
                <a:gd name="T65" fmla="*/ 2147483647 h 177"/>
                <a:gd name="T66" fmla="*/ 2147483647 w 224"/>
                <a:gd name="T67" fmla="*/ 2147483647 h 177"/>
                <a:gd name="T68" fmla="*/ 2147483647 w 224"/>
                <a:gd name="T69" fmla="*/ 2147483647 h 177"/>
                <a:gd name="T70" fmla="*/ 2147483647 w 224"/>
                <a:gd name="T71" fmla="*/ 2147483647 h 177"/>
                <a:gd name="T72" fmla="*/ 2147483647 w 224"/>
                <a:gd name="T73" fmla="*/ 2147483647 h 177"/>
                <a:gd name="T74" fmla="*/ 2147483647 w 224"/>
                <a:gd name="T75" fmla="*/ 2147483647 h 177"/>
                <a:gd name="T76" fmla="*/ 2147483647 w 224"/>
                <a:gd name="T77" fmla="*/ 2147483647 h 177"/>
                <a:gd name="T78" fmla="*/ 2147483647 w 224"/>
                <a:gd name="T79" fmla="*/ 2147483647 h 177"/>
                <a:gd name="T80" fmla="*/ 2147483647 w 224"/>
                <a:gd name="T81" fmla="*/ 2147483647 h 177"/>
                <a:gd name="T82" fmla="*/ 2147483647 w 224"/>
                <a:gd name="T83" fmla="*/ 2147483647 h 177"/>
                <a:gd name="T84" fmla="*/ 2147483647 w 224"/>
                <a:gd name="T85" fmla="*/ 2147483647 h 177"/>
                <a:gd name="T86" fmla="*/ 2147483647 w 224"/>
                <a:gd name="T87" fmla="*/ 2147483647 h 177"/>
                <a:gd name="T88" fmla="*/ 2147483647 w 224"/>
                <a:gd name="T89" fmla="*/ 2147483647 h 177"/>
                <a:gd name="T90" fmla="*/ 2147483647 w 224"/>
                <a:gd name="T91" fmla="*/ 2147483647 h 177"/>
                <a:gd name="T92" fmla="*/ 2147483647 w 224"/>
                <a:gd name="T93" fmla="*/ 2147483647 h 177"/>
                <a:gd name="T94" fmla="*/ 2147483647 w 224"/>
                <a:gd name="T95" fmla="*/ 2147483647 h 177"/>
                <a:gd name="T96" fmla="*/ 2147483647 w 224"/>
                <a:gd name="T97" fmla="*/ 2147483647 h 177"/>
                <a:gd name="T98" fmla="*/ 2147483647 w 224"/>
                <a:gd name="T99" fmla="*/ 2147483647 h 177"/>
                <a:gd name="T100" fmla="*/ 2147483647 w 224"/>
                <a:gd name="T101" fmla="*/ 2147483647 h 177"/>
                <a:gd name="T102" fmla="*/ 2147483647 w 224"/>
                <a:gd name="T103" fmla="*/ 2147483647 h 177"/>
                <a:gd name="T104" fmla="*/ 2147483647 w 224"/>
                <a:gd name="T105" fmla="*/ 2147483647 h 177"/>
                <a:gd name="T106" fmla="*/ 2147483647 w 224"/>
                <a:gd name="T107" fmla="*/ 2147483647 h 177"/>
                <a:gd name="T108" fmla="*/ 2147483647 w 224"/>
                <a:gd name="T109" fmla="*/ 2147483647 h 177"/>
                <a:gd name="T110" fmla="*/ 2147483647 w 224"/>
                <a:gd name="T111" fmla="*/ 2147483647 h 17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24"/>
                <a:gd name="T169" fmla="*/ 0 h 177"/>
                <a:gd name="T170" fmla="*/ 224 w 224"/>
                <a:gd name="T171" fmla="*/ 177 h 17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24" h="177">
                  <a:moveTo>
                    <a:pt x="9" y="158"/>
                  </a:moveTo>
                  <a:lnTo>
                    <a:pt x="9" y="153"/>
                  </a:lnTo>
                  <a:lnTo>
                    <a:pt x="9" y="151"/>
                  </a:lnTo>
                  <a:lnTo>
                    <a:pt x="12" y="144"/>
                  </a:lnTo>
                  <a:lnTo>
                    <a:pt x="14" y="142"/>
                  </a:lnTo>
                  <a:lnTo>
                    <a:pt x="19" y="139"/>
                  </a:lnTo>
                  <a:lnTo>
                    <a:pt x="21" y="139"/>
                  </a:lnTo>
                  <a:lnTo>
                    <a:pt x="23" y="137"/>
                  </a:lnTo>
                  <a:lnTo>
                    <a:pt x="28" y="137"/>
                  </a:lnTo>
                  <a:lnTo>
                    <a:pt x="31" y="135"/>
                  </a:lnTo>
                  <a:lnTo>
                    <a:pt x="31" y="132"/>
                  </a:lnTo>
                  <a:lnTo>
                    <a:pt x="31" y="130"/>
                  </a:lnTo>
                  <a:lnTo>
                    <a:pt x="26" y="130"/>
                  </a:lnTo>
                  <a:lnTo>
                    <a:pt x="26" y="125"/>
                  </a:lnTo>
                  <a:lnTo>
                    <a:pt x="26" y="123"/>
                  </a:lnTo>
                  <a:lnTo>
                    <a:pt x="23" y="118"/>
                  </a:lnTo>
                  <a:lnTo>
                    <a:pt x="23" y="116"/>
                  </a:lnTo>
                  <a:lnTo>
                    <a:pt x="16" y="113"/>
                  </a:lnTo>
                  <a:lnTo>
                    <a:pt x="12" y="111"/>
                  </a:lnTo>
                  <a:lnTo>
                    <a:pt x="9" y="111"/>
                  </a:lnTo>
                  <a:lnTo>
                    <a:pt x="5" y="101"/>
                  </a:lnTo>
                  <a:lnTo>
                    <a:pt x="0" y="99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14" y="99"/>
                  </a:lnTo>
                  <a:lnTo>
                    <a:pt x="19" y="101"/>
                  </a:lnTo>
                  <a:lnTo>
                    <a:pt x="21" y="101"/>
                  </a:lnTo>
                  <a:lnTo>
                    <a:pt x="23" y="99"/>
                  </a:lnTo>
                  <a:lnTo>
                    <a:pt x="26" y="99"/>
                  </a:lnTo>
                  <a:lnTo>
                    <a:pt x="28" y="99"/>
                  </a:lnTo>
                  <a:lnTo>
                    <a:pt x="31" y="99"/>
                  </a:lnTo>
                  <a:lnTo>
                    <a:pt x="33" y="99"/>
                  </a:lnTo>
                  <a:lnTo>
                    <a:pt x="38" y="99"/>
                  </a:lnTo>
                  <a:lnTo>
                    <a:pt x="42" y="101"/>
                  </a:lnTo>
                  <a:lnTo>
                    <a:pt x="42" y="99"/>
                  </a:lnTo>
                  <a:lnTo>
                    <a:pt x="45" y="99"/>
                  </a:lnTo>
                  <a:lnTo>
                    <a:pt x="47" y="97"/>
                  </a:lnTo>
                  <a:lnTo>
                    <a:pt x="49" y="97"/>
                  </a:lnTo>
                  <a:lnTo>
                    <a:pt x="54" y="99"/>
                  </a:lnTo>
                  <a:lnTo>
                    <a:pt x="59" y="97"/>
                  </a:lnTo>
                  <a:lnTo>
                    <a:pt x="64" y="97"/>
                  </a:lnTo>
                  <a:lnTo>
                    <a:pt x="71" y="94"/>
                  </a:lnTo>
                  <a:lnTo>
                    <a:pt x="73" y="94"/>
                  </a:lnTo>
                  <a:lnTo>
                    <a:pt x="73" y="92"/>
                  </a:lnTo>
                  <a:lnTo>
                    <a:pt x="71" y="92"/>
                  </a:lnTo>
                  <a:lnTo>
                    <a:pt x="71" y="90"/>
                  </a:lnTo>
                  <a:lnTo>
                    <a:pt x="73" y="87"/>
                  </a:lnTo>
                  <a:lnTo>
                    <a:pt x="73" y="85"/>
                  </a:lnTo>
                  <a:lnTo>
                    <a:pt x="73" y="80"/>
                  </a:lnTo>
                  <a:lnTo>
                    <a:pt x="78" y="78"/>
                  </a:lnTo>
                  <a:lnTo>
                    <a:pt x="78" y="75"/>
                  </a:lnTo>
                  <a:lnTo>
                    <a:pt x="80" y="75"/>
                  </a:lnTo>
                  <a:lnTo>
                    <a:pt x="82" y="75"/>
                  </a:lnTo>
                  <a:lnTo>
                    <a:pt x="87" y="75"/>
                  </a:lnTo>
                  <a:lnTo>
                    <a:pt x="90" y="75"/>
                  </a:lnTo>
                  <a:lnTo>
                    <a:pt x="92" y="75"/>
                  </a:lnTo>
                  <a:lnTo>
                    <a:pt x="92" y="73"/>
                  </a:lnTo>
                  <a:lnTo>
                    <a:pt x="90" y="73"/>
                  </a:lnTo>
                  <a:lnTo>
                    <a:pt x="94" y="71"/>
                  </a:lnTo>
                  <a:lnTo>
                    <a:pt x="94" y="68"/>
                  </a:lnTo>
                  <a:lnTo>
                    <a:pt x="97" y="68"/>
                  </a:lnTo>
                  <a:lnTo>
                    <a:pt x="101" y="71"/>
                  </a:lnTo>
                  <a:lnTo>
                    <a:pt x="101" y="68"/>
                  </a:lnTo>
                  <a:lnTo>
                    <a:pt x="104" y="68"/>
                  </a:lnTo>
                  <a:lnTo>
                    <a:pt x="104" y="71"/>
                  </a:lnTo>
                  <a:lnTo>
                    <a:pt x="106" y="71"/>
                  </a:lnTo>
                  <a:lnTo>
                    <a:pt x="111" y="66"/>
                  </a:lnTo>
                  <a:lnTo>
                    <a:pt x="111" y="64"/>
                  </a:lnTo>
                  <a:lnTo>
                    <a:pt x="111" y="61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3" y="54"/>
                  </a:lnTo>
                  <a:lnTo>
                    <a:pt x="116" y="54"/>
                  </a:lnTo>
                  <a:lnTo>
                    <a:pt x="116" y="52"/>
                  </a:lnTo>
                  <a:lnTo>
                    <a:pt x="118" y="49"/>
                  </a:lnTo>
                  <a:lnTo>
                    <a:pt x="120" y="52"/>
                  </a:lnTo>
                  <a:lnTo>
                    <a:pt x="123" y="49"/>
                  </a:lnTo>
                  <a:lnTo>
                    <a:pt x="125" y="49"/>
                  </a:lnTo>
                  <a:lnTo>
                    <a:pt x="125" y="47"/>
                  </a:lnTo>
                  <a:lnTo>
                    <a:pt x="125" y="45"/>
                  </a:lnTo>
                  <a:lnTo>
                    <a:pt x="123" y="42"/>
                  </a:lnTo>
                  <a:lnTo>
                    <a:pt x="120" y="40"/>
                  </a:lnTo>
                  <a:lnTo>
                    <a:pt x="120" y="38"/>
                  </a:lnTo>
                  <a:lnTo>
                    <a:pt x="123" y="38"/>
                  </a:lnTo>
                  <a:lnTo>
                    <a:pt x="127" y="40"/>
                  </a:lnTo>
                  <a:lnTo>
                    <a:pt x="130" y="40"/>
                  </a:lnTo>
                  <a:lnTo>
                    <a:pt x="132" y="40"/>
                  </a:lnTo>
                  <a:lnTo>
                    <a:pt x="134" y="38"/>
                  </a:lnTo>
                  <a:lnTo>
                    <a:pt x="137" y="35"/>
                  </a:lnTo>
                  <a:lnTo>
                    <a:pt x="137" y="33"/>
                  </a:lnTo>
                  <a:lnTo>
                    <a:pt x="134" y="33"/>
                  </a:lnTo>
                  <a:lnTo>
                    <a:pt x="137" y="31"/>
                  </a:lnTo>
                  <a:lnTo>
                    <a:pt x="139" y="28"/>
                  </a:lnTo>
                  <a:lnTo>
                    <a:pt x="139" y="26"/>
                  </a:lnTo>
                  <a:lnTo>
                    <a:pt x="142" y="26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2" y="21"/>
                  </a:lnTo>
                  <a:lnTo>
                    <a:pt x="144" y="19"/>
                  </a:lnTo>
                  <a:lnTo>
                    <a:pt x="142" y="16"/>
                  </a:lnTo>
                  <a:lnTo>
                    <a:pt x="142" y="14"/>
                  </a:lnTo>
                  <a:lnTo>
                    <a:pt x="139" y="14"/>
                  </a:lnTo>
                  <a:lnTo>
                    <a:pt x="137" y="12"/>
                  </a:lnTo>
                  <a:lnTo>
                    <a:pt x="139" y="9"/>
                  </a:lnTo>
                  <a:lnTo>
                    <a:pt x="142" y="7"/>
                  </a:lnTo>
                  <a:lnTo>
                    <a:pt x="144" y="7"/>
                  </a:lnTo>
                  <a:lnTo>
                    <a:pt x="146" y="7"/>
                  </a:lnTo>
                  <a:lnTo>
                    <a:pt x="146" y="5"/>
                  </a:lnTo>
                  <a:lnTo>
                    <a:pt x="149" y="5"/>
                  </a:lnTo>
                  <a:lnTo>
                    <a:pt x="149" y="2"/>
                  </a:lnTo>
                  <a:lnTo>
                    <a:pt x="151" y="2"/>
                  </a:lnTo>
                  <a:lnTo>
                    <a:pt x="153" y="2"/>
                  </a:lnTo>
                  <a:lnTo>
                    <a:pt x="156" y="2"/>
                  </a:lnTo>
                  <a:lnTo>
                    <a:pt x="158" y="2"/>
                  </a:lnTo>
                  <a:lnTo>
                    <a:pt x="160" y="0"/>
                  </a:lnTo>
                  <a:lnTo>
                    <a:pt x="170" y="0"/>
                  </a:lnTo>
                  <a:lnTo>
                    <a:pt x="172" y="0"/>
                  </a:lnTo>
                  <a:lnTo>
                    <a:pt x="177" y="0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9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8" y="2"/>
                  </a:lnTo>
                  <a:lnTo>
                    <a:pt x="201" y="5"/>
                  </a:lnTo>
                  <a:lnTo>
                    <a:pt x="201" y="7"/>
                  </a:lnTo>
                  <a:lnTo>
                    <a:pt x="201" y="9"/>
                  </a:lnTo>
                  <a:lnTo>
                    <a:pt x="201" y="12"/>
                  </a:lnTo>
                  <a:lnTo>
                    <a:pt x="203" y="12"/>
                  </a:lnTo>
                  <a:lnTo>
                    <a:pt x="203" y="14"/>
                  </a:lnTo>
                  <a:lnTo>
                    <a:pt x="205" y="14"/>
                  </a:lnTo>
                  <a:lnTo>
                    <a:pt x="208" y="14"/>
                  </a:lnTo>
                  <a:lnTo>
                    <a:pt x="210" y="14"/>
                  </a:lnTo>
                  <a:lnTo>
                    <a:pt x="212" y="16"/>
                  </a:lnTo>
                  <a:lnTo>
                    <a:pt x="215" y="16"/>
                  </a:lnTo>
                  <a:lnTo>
                    <a:pt x="217" y="19"/>
                  </a:lnTo>
                  <a:lnTo>
                    <a:pt x="219" y="19"/>
                  </a:lnTo>
                  <a:lnTo>
                    <a:pt x="222" y="19"/>
                  </a:lnTo>
                  <a:lnTo>
                    <a:pt x="224" y="19"/>
                  </a:lnTo>
                  <a:lnTo>
                    <a:pt x="215" y="23"/>
                  </a:lnTo>
                  <a:lnTo>
                    <a:pt x="215" y="26"/>
                  </a:lnTo>
                  <a:lnTo>
                    <a:pt x="212" y="28"/>
                  </a:lnTo>
                  <a:lnTo>
                    <a:pt x="210" y="28"/>
                  </a:lnTo>
                  <a:lnTo>
                    <a:pt x="205" y="28"/>
                  </a:lnTo>
                  <a:lnTo>
                    <a:pt x="205" y="31"/>
                  </a:lnTo>
                  <a:lnTo>
                    <a:pt x="203" y="31"/>
                  </a:lnTo>
                  <a:lnTo>
                    <a:pt x="201" y="31"/>
                  </a:lnTo>
                  <a:lnTo>
                    <a:pt x="198" y="31"/>
                  </a:lnTo>
                  <a:lnTo>
                    <a:pt x="196" y="31"/>
                  </a:lnTo>
                  <a:lnTo>
                    <a:pt x="194" y="31"/>
                  </a:lnTo>
                  <a:lnTo>
                    <a:pt x="191" y="31"/>
                  </a:lnTo>
                  <a:lnTo>
                    <a:pt x="189" y="31"/>
                  </a:lnTo>
                  <a:lnTo>
                    <a:pt x="186" y="28"/>
                  </a:lnTo>
                  <a:lnTo>
                    <a:pt x="182" y="28"/>
                  </a:lnTo>
                  <a:lnTo>
                    <a:pt x="179" y="28"/>
                  </a:lnTo>
                  <a:lnTo>
                    <a:pt x="177" y="28"/>
                  </a:lnTo>
                  <a:lnTo>
                    <a:pt x="175" y="28"/>
                  </a:lnTo>
                  <a:lnTo>
                    <a:pt x="172" y="28"/>
                  </a:lnTo>
                  <a:lnTo>
                    <a:pt x="172" y="31"/>
                  </a:lnTo>
                  <a:lnTo>
                    <a:pt x="172" y="33"/>
                  </a:lnTo>
                  <a:lnTo>
                    <a:pt x="175" y="35"/>
                  </a:lnTo>
                  <a:lnTo>
                    <a:pt x="172" y="35"/>
                  </a:lnTo>
                  <a:lnTo>
                    <a:pt x="172" y="38"/>
                  </a:lnTo>
                  <a:lnTo>
                    <a:pt x="175" y="38"/>
                  </a:lnTo>
                  <a:lnTo>
                    <a:pt x="177" y="38"/>
                  </a:lnTo>
                  <a:lnTo>
                    <a:pt x="177" y="40"/>
                  </a:lnTo>
                  <a:lnTo>
                    <a:pt x="175" y="40"/>
                  </a:lnTo>
                  <a:lnTo>
                    <a:pt x="175" y="42"/>
                  </a:lnTo>
                  <a:lnTo>
                    <a:pt x="177" y="45"/>
                  </a:lnTo>
                  <a:lnTo>
                    <a:pt x="177" y="47"/>
                  </a:lnTo>
                  <a:lnTo>
                    <a:pt x="175" y="49"/>
                  </a:lnTo>
                  <a:lnTo>
                    <a:pt x="177" y="52"/>
                  </a:lnTo>
                  <a:lnTo>
                    <a:pt x="179" y="52"/>
                  </a:lnTo>
                  <a:lnTo>
                    <a:pt x="179" y="54"/>
                  </a:lnTo>
                  <a:lnTo>
                    <a:pt x="182" y="57"/>
                  </a:lnTo>
                  <a:lnTo>
                    <a:pt x="182" y="54"/>
                  </a:lnTo>
                  <a:lnTo>
                    <a:pt x="184" y="54"/>
                  </a:lnTo>
                  <a:lnTo>
                    <a:pt x="184" y="57"/>
                  </a:lnTo>
                  <a:lnTo>
                    <a:pt x="184" y="59"/>
                  </a:lnTo>
                  <a:lnTo>
                    <a:pt x="189" y="59"/>
                  </a:lnTo>
                  <a:lnTo>
                    <a:pt x="191" y="61"/>
                  </a:lnTo>
                  <a:lnTo>
                    <a:pt x="194" y="61"/>
                  </a:lnTo>
                  <a:lnTo>
                    <a:pt x="194" y="64"/>
                  </a:lnTo>
                  <a:lnTo>
                    <a:pt x="191" y="64"/>
                  </a:lnTo>
                  <a:lnTo>
                    <a:pt x="191" y="66"/>
                  </a:lnTo>
                  <a:lnTo>
                    <a:pt x="189" y="66"/>
                  </a:lnTo>
                  <a:lnTo>
                    <a:pt x="186" y="66"/>
                  </a:lnTo>
                  <a:lnTo>
                    <a:pt x="184" y="66"/>
                  </a:lnTo>
                  <a:lnTo>
                    <a:pt x="182" y="68"/>
                  </a:lnTo>
                  <a:lnTo>
                    <a:pt x="182" y="71"/>
                  </a:lnTo>
                  <a:lnTo>
                    <a:pt x="184" y="73"/>
                  </a:lnTo>
                  <a:lnTo>
                    <a:pt x="184" y="75"/>
                  </a:lnTo>
                  <a:lnTo>
                    <a:pt x="182" y="75"/>
                  </a:lnTo>
                  <a:lnTo>
                    <a:pt x="182" y="78"/>
                  </a:lnTo>
                  <a:lnTo>
                    <a:pt x="184" y="78"/>
                  </a:lnTo>
                  <a:lnTo>
                    <a:pt x="186" y="78"/>
                  </a:lnTo>
                  <a:lnTo>
                    <a:pt x="184" y="80"/>
                  </a:lnTo>
                  <a:lnTo>
                    <a:pt x="182" y="78"/>
                  </a:lnTo>
                  <a:lnTo>
                    <a:pt x="182" y="80"/>
                  </a:lnTo>
                  <a:lnTo>
                    <a:pt x="179" y="83"/>
                  </a:lnTo>
                  <a:lnTo>
                    <a:pt x="177" y="85"/>
                  </a:lnTo>
                  <a:lnTo>
                    <a:pt x="175" y="85"/>
                  </a:lnTo>
                  <a:lnTo>
                    <a:pt x="172" y="87"/>
                  </a:lnTo>
                  <a:lnTo>
                    <a:pt x="172" y="90"/>
                  </a:lnTo>
                  <a:lnTo>
                    <a:pt x="172" y="92"/>
                  </a:lnTo>
                  <a:lnTo>
                    <a:pt x="170" y="94"/>
                  </a:lnTo>
                  <a:lnTo>
                    <a:pt x="168" y="94"/>
                  </a:lnTo>
                  <a:lnTo>
                    <a:pt x="165" y="94"/>
                  </a:lnTo>
                  <a:lnTo>
                    <a:pt x="165" y="97"/>
                  </a:lnTo>
                  <a:lnTo>
                    <a:pt x="165" y="99"/>
                  </a:lnTo>
                  <a:lnTo>
                    <a:pt x="163" y="101"/>
                  </a:lnTo>
                  <a:lnTo>
                    <a:pt x="158" y="106"/>
                  </a:lnTo>
                  <a:lnTo>
                    <a:pt x="153" y="109"/>
                  </a:lnTo>
                  <a:lnTo>
                    <a:pt x="151" y="111"/>
                  </a:lnTo>
                  <a:lnTo>
                    <a:pt x="149" y="116"/>
                  </a:lnTo>
                  <a:lnTo>
                    <a:pt x="146" y="118"/>
                  </a:lnTo>
                  <a:lnTo>
                    <a:pt x="144" y="120"/>
                  </a:lnTo>
                  <a:lnTo>
                    <a:pt x="142" y="120"/>
                  </a:lnTo>
                  <a:lnTo>
                    <a:pt x="137" y="120"/>
                  </a:lnTo>
                  <a:lnTo>
                    <a:pt x="134" y="123"/>
                  </a:lnTo>
                  <a:lnTo>
                    <a:pt x="132" y="123"/>
                  </a:lnTo>
                  <a:lnTo>
                    <a:pt x="130" y="120"/>
                  </a:lnTo>
                  <a:lnTo>
                    <a:pt x="127" y="118"/>
                  </a:lnTo>
                  <a:lnTo>
                    <a:pt x="125" y="120"/>
                  </a:lnTo>
                  <a:lnTo>
                    <a:pt x="125" y="123"/>
                  </a:lnTo>
                  <a:lnTo>
                    <a:pt x="120" y="125"/>
                  </a:lnTo>
                  <a:lnTo>
                    <a:pt x="118" y="127"/>
                  </a:lnTo>
                  <a:lnTo>
                    <a:pt x="116" y="130"/>
                  </a:lnTo>
                  <a:lnTo>
                    <a:pt x="116" y="132"/>
                  </a:lnTo>
                  <a:lnTo>
                    <a:pt x="113" y="135"/>
                  </a:lnTo>
                  <a:lnTo>
                    <a:pt x="113" y="137"/>
                  </a:lnTo>
                  <a:lnTo>
                    <a:pt x="116" y="137"/>
                  </a:lnTo>
                  <a:lnTo>
                    <a:pt x="116" y="139"/>
                  </a:lnTo>
                  <a:lnTo>
                    <a:pt x="118" y="139"/>
                  </a:lnTo>
                  <a:lnTo>
                    <a:pt x="120" y="139"/>
                  </a:lnTo>
                  <a:lnTo>
                    <a:pt x="123" y="139"/>
                  </a:lnTo>
                  <a:lnTo>
                    <a:pt x="125" y="142"/>
                  </a:lnTo>
                  <a:lnTo>
                    <a:pt x="123" y="146"/>
                  </a:lnTo>
                  <a:lnTo>
                    <a:pt x="123" y="149"/>
                  </a:lnTo>
                  <a:lnTo>
                    <a:pt x="125" y="151"/>
                  </a:lnTo>
                  <a:lnTo>
                    <a:pt x="127" y="151"/>
                  </a:lnTo>
                  <a:lnTo>
                    <a:pt x="130" y="151"/>
                  </a:lnTo>
                  <a:lnTo>
                    <a:pt x="130" y="153"/>
                  </a:lnTo>
                  <a:lnTo>
                    <a:pt x="130" y="156"/>
                  </a:lnTo>
                  <a:lnTo>
                    <a:pt x="132" y="156"/>
                  </a:lnTo>
                  <a:lnTo>
                    <a:pt x="132" y="158"/>
                  </a:lnTo>
                  <a:lnTo>
                    <a:pt x="132" y="161"/>
                  </a:lnTo>
                  <a:lnTo>
                    <a:pt x="134" y="161"/>
                  </a:lnTo>
                  <a:lnTo>
                    <a:pt x="134" y="163"/>
                  </a:lnTo>
                  <a:lnTo>
                    <a:pt x="134" y="165"/>
                  </a:lnTo>
                  <a:lnTo>
                    <a:pt x="134" y="168"/>
                  </a:lnTo>
                  <a:lnTo>
                    <a:pt x="137" y="168"/>
                  </a:lnTo>
                  <a:lnTo>
                    <a:pt x="134" y="168"/>
                  </a:lnTo>
                  <a:lnTo>
                    <a:pt x="132" y="168"/>
                  </a:lnTo>
                  <a:lnTo>
                    <a:pt x="132" y="170"/>
                  </a:lnTo>
                  <a:lnTo>
                    <a:pt x="130" y="170"/>
                  </a:lnTo>
                  <a:lnTo>
                    <a:pt x="130" y="168"/>
                  </a:lnTo>
                  <a:lnTo>
                    <a:pt x="127" y="168"/>
                  </a:lnTo>
                  <a:lnTo>
                    <a:pt x="125" y="168"/>
                  </a:lnTo>
                  <a:lnTo>
                    <a:pt x="123" y="168"/>
                  </a:lnTo>
                  <a:lnTo>
                    <a:pt x="123" y="170"/>
                  </a:lnTo>
                  <a:lnTo>
                    <a:pt x="120" y="170"/>
                  </a:lnTo>
                  <a:lnTo>
                    <a:pt x="118" y="170"/>
                  </a:lnTo>
                  <a:lnTo>
                    <a:pt x="116" y="170"/>
                  </a:lnTo>
                  <a:lnTo>
                    <a:pt x="113" y="170"/>
                  </a:lnTo>
                  <a:lnTo>
                    <a:pt x="111" y="170"/>
                  </a:lnTo>
                  <a:lnTo>
                    <a:pt x="108" y="170"/>
                  </a:lnTo>
                  <a:lnTo>
                    <a:pt x="106" y="168"/>
                  </a:lnTo>
                  <a:lnTo>
                    <a:pt x="106" y="170"/>
                  </a:lnTo>
                  <a:lnTo>
                    <a:pt x="106" y="168"/>
                  </a:lnTo>
                  <a:lnTo>
                    <a:pt x="104" y="170"/>
                  </a:lnTo>
                  <a:lnTo>
                    <a:pt x="104" y="172"/>
                  </a:lnTo>
                  <a:lnTo>
                    <a:pt x="99" y="172"/>
                  </a:lnTo>
                  <a:lnTo>
                    <a:pt x="97" y="172"/>
                  </a:lnTo>
                  <a:lnTo>
                    <a:pt x="97" y="175"/>
                  </a:lnTo>
                  <a:lnTo>
                    <a:pt x="94" y="177"/>
                  </a:lnTo>
                  <a:lnTo>
                    <a:pt x="92" y="175"/>
                  </a:lnTo>
                  <a:lnTo>
                    <a:pt x="87" y="175"/>
                  </a:lnTo>
                  <a:lnTo>
                    <a:pt x="87" y="172"/>
                  </a:lnTo>
                  <a:lnTo>
                    <a:pt x="85" y="172"/>
                  </a:lnTo>
                  <a:lnTo>
                    <a:pt x="85" y="168"/>
                  </a:lnTo>
                  <a:lnTo>
                    <a:pt x="82" y="165"/>
                  </a:lnTo>
                  <a:lnTo>
                    <a:pt x="82" y="163"/>
                  </a:lnTo>
                  <a:lnTo>
                    <a:pt x="80" y="163"/>
                  </a:lnTo>
                  <a:lnTo>
                    <a:pt x="78" y="161"/>
                  </a:lnTo>
                  <a:lnTo>
                    <a:pt x="75" y="158"/>
                  </a:lnTo>
                  <a:lnTo>
                    <a:pt x="75" y="156"/>
                  </a:lnTo>
                  <a:lnTo>
                    <a:pt x="73" y="156"/>
                  </a:lnTo>
                  <a:lnTo>
                    <a:pt x="73" y="153"/>
                  </a:lnTo>
                  <a:lnTo>
                    <a:pt x="71" y="153"/>
                  </a:lnTo>
                  <a:lnTo>
                    <a:pt x="66" y="153"/>
                  </a:lnTo>
                  <a:lnTo>
                    <a:pt x="59" y="153"/>
                  </a:lnTo>
                  <a:lnTo>
                    <a:pt x="56" y="156"/>
                  </a:lnTo>
                  <a:lnTo>
                    <a:pt x="54" y="156"/>
                  </a:lnTo>
                  <a:lnTo>
                    <a:pt x="49" y="156"/>
                  </a:lnTo>
                  <a:lnTo>
                    <a:pt x="49" y="158"/>
                  </a:lnTo>
                  <a:lnTo>
                    <a:pt x="47" y="156"/>
                  </a:lnTo>
                  <a:lnTo>
                    <a:pt x="45" y="156"/>
                  </a:lnTo>
                  <a:lnTo>
                    <a:pt x="42" y="153"/>
                  </a:lnTo>
                  <a:lnTo>
                    <a:pt x="40" y="156"/>
                  </a:lnTo>
                  <a:lnTo>
                    <a:pt x="35" y="153"/>
                  </a:lnTo>
                  <a:lnTo>
                    <a:pt x="33" y="156"/>
                  </a:lnTo>
                  <a:lnTo>
                    <a:pt x="31" y="156"/>
                  </a:lnTo>
                  <a:lnTo>
                    <a:pt x="23" y="156"/>
                  </a:lnTo>
                  <a:lnTo>
                    <a:pt x="21" y="156"/>
                  </a:lnTo>
                  <a:lnTo>
                    <a:pt x="16" y="158"/>
                  </a:lnTo>
                  <a:lnTo>
                    <a:pt x="16" y="156"/>
                  </a:lnTo>
                  <a:lnTo>
                    <a:pt x="14" y="158"/>
                  </a:lnTo>
                  <a:lnTo>
                    <a:pt x="12" y="158"/>
                  </a:lnTo>
                  <a:lnTo>
                    <a:pt x="9" y="158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05" name="Freeform 1233"/>
            <p:cNvSpPr>
              <a:spLocks/>
            </p:cNvSpPr>
            <p:nvPr/>
          </p:nvSpPr>
          <p:spPr bwMode="auto">
            <a:xfrm>
              <a:off x="3747" y="1769"/>
              <a:ext cx="261" cy="195"/>
            </a:xfrm>
            <a:custGeom>
              <a:avLst/>
              <a:gdLst>
                <a:gd name="T0" fmla="*/ 2147483647 w 224"/>
                <a:gd name="T1" fmla="*/ 2147483647 h 177"/>
                <a:gd name="T2" fmla="*/ 2147483647 w 224"/>
                <a:gd name="T3" fmla="*/ 2147483647 h 177"/>
                <a:gd name="T4" fmla="*/ 0 w 224"/>
                <a:gd name="T5" fmla="*/ 2147483647 h 177"/>
                <a:gd name="T6" fmla="*/ 2147483647 w 224"/>
                <a:gd name="T7" fmla="*/ 2147483647 h 177"/>
                <a:gd name="T8" fmla="*/ 2147483647 w 224"/>
                <a:gd name="T9" fmla="*/ 2147483647 h 177"/>
                <a:gd name="T10" fmla="*/ 2147483647 w 224"/>
                <a:gd name="T11" fmla="*/ 2147483647 h 177"/>
                <a:gd name="T12" fmla="*/ 2147483647 w 224"/>
                <a:gd name="T13" fmla="*/ 2147483647 h 177"/>
                <a:gd name="T14" fmla="*/ 2147483647 w 224"/>
                <a:gd name="T15" fmla="*/ 2147483647 h 177"/>
                <a:gd name="T16" fmla="*/ 2147483647 w 224"/>
                <a:gd name="T17" fmla="*/ 2147483647 h 177"/>
                <a:gd name="T18" fmla="*/ 2147483647 w 224"/>
                <a:gd name="T19" fmla="*/ 2147483647 h 177"/>
                <a:gd name="T20" fmla="*/ 2147483647 w 224"/>
                <a:gd name="T21" fmla="*/ 2147483647 h 177"/>
                <a:gd name="T22" fmla="*/ 2147483647 w 224"/>
                <a:gd name="T23" fmla="*/ 2147483647 h 177"/>
                <a:gd name="T24" fmla="*/ 2147483647 w 224"/>
                <a:gd name="T25" fmla="*/ 2147483647 h 177"/>
                <a:gd name="T26" fmla="*/ 2147483647 w 224"/>
                <a:gd name="T27" fmla="*/ 2147483647 h 177"/>
                <a:gd name="T28" fmla="*/ 2147483647 w 224"/>
                <a:gd name="T29" fmla="*/ 2147483647 h 177"/>
                <a:gd name="T30" fmla="*/ 2147483647 w 224"/>
                <a:gd name="T31" fmla="*/ 2147483647 h 177"/>
                <a:gd name="T32" fmla="*/ 2147483647 w 224"/>
                <a:gd name="T33" fmla="*/ 2147483647 h 177"/>
                <a:gd name="T34" fmla="*/ 2147483647 w 224"/>
                <a:gd name="T35" fmla="*/ 2147483647 h 177"/>
                <a:gd name="T36" fmla="*/ 2147483647 w 224"/>
                <a:gd name="T37" fmla="*/ 2147483647 h 177"/>
                <a:gd name="T38" fmla="*/ 2147483647 w 224"/>
                <a:gd name="T39" fmla="*/ 0 h 177"/>
                <a:gd name="T40" fmla="*/ 2147483647 w 224"/>
                <a:gd name="T41" fmla="*/ 0 h 177"/>
                <a:gd name="T42" fmla="*/ 2147483647 w 224"/>
                <a:gd name="T43" fmla="*/ 2147483647 h 177"/>
                <a:gd name="T44" fmla="*/ 2147483647 w 224"/>
                <a:gd name="T45" fmla="*/ 2147483647 h 177"/>
                <a:gd name="T46" fmla="*/ 2147483647 w 224"/>
                <a:gd name="T47" fmla="*/ 2147483647 h 177"/>
                <a:gd name="T48" fmla="*/ 2147483647 w 224"/>
                <a:gd name="T49" fmla="*/ 2147483647 h 177"/>
                <a:gd name="T50" fmla="*/ 2147483647 w 224"/>
                <a:gd name="T51" fmla="*/ 2147483647 h 177"/>
                <a:gd name="T52" fmla="*/ 2147483647 w 224"/>
                <a:gd name="T53" fmla="*/ 2147483647 h 177"/>
                <a:gd name="T54" fmla="*/ 2147483647 w 224"/>
                <a:gd name="T55" fmla="*/ 2147483647 h 177"/>
                <a:gd name="T56" fmla="*/ 2147483647 w 224"/>
                <a:gd name="T57" fmla="*/ 2147483647 h 177"/>
                <a:gd name="T58" fmla="*/ 2147483647 w 224"/>
                <a:gd name="T59" fmla="*/ 2147483647 h 177"/>
                <a:gd name="T60" fmla="*/ 2147483647 w 224"/>
                <a:gd name="T61" fmla="*/ 2147483647 h 177"/>
                <a:gd name="T62" fmla="*/ 2147483647 w 224"/>
                <a:gd name="T63" fmla="*/ 2147483647 h 177"/>
                <a:gd name="T64" fmla="*/ 2147483647 w 224"/>
                <a:gd name="T65" fmla="*/ 2147483647 h 177"/>
                <a:gd name="T66" fmla="*/ 2147483647 w 224"/>
                <a:gd name="T67" fmla="*/ 2147483647 h 177"/>
                <a:gd name="T68" fmla="*/ 2147483647 w 224"/>
                <a:gd name="T69" fmla="*/ 2147483647 h 177"/>
                <a:gd name="T70" fmla="*/ 2147483647 w 224"/>
                <a:gd name="T71" fmla="*/ 2147483647 h 177"/>
                <a:gd name="T72" fmla="*/ 2147483647 w 224"/>
                <a:gd name="T73" fmla="*/ 2147483647 h 177"/>
                <a:gd name="T74" fmla="*/ 2147483647 w 224"/>
                <a:gd name="T75" fmla="*/ 2147483647 h 177"/>
                <a:gd name="T76" fmla="*/ 2147483647 w 224"/>
                <a:gd name="T77" fmla="*/ 2147483647 h 177"/>
                <a:gd name="T78" fmla="*/ 2147483647 w 224"/>
                <a:gd name="T79" fmla="*/ 2147483647 h 177"/>
                <a:gd name="T80" fmla="*/ 2147483647 w 224"/>
                <a:gd name="T81" fmla="*/ 2147483647 h 177"/>
                <a:gd name="T82" fmla="*/ 2147483647 w 224"/>
                <a:gd name="T83" fmla="*/ 2147483647 h 177"/>
                <a:gd name="T84" fmla="*/ 2147483647 w 224"/>
                <a:gd name="T85" fmla="*/ 2147483647 h 177"/>
                <a:gd name="T86" fmla="*/ 2147483647 w 224"/>
                <a:gd name="T87" fmla="*/ 2147483647 h 177"/>
                <a:gd name="T88" fmla="*/ 2147483647 w 224"/>
                <a:gd name="T89" fmla="*/ 2147483647 h 177"/>
                <a:gd name="T90" fmla="*/ 2147483647 w 224"/>
                <a:gd name="T91" fmla="*/ 2147483647 h 177"/>
                <a:gd name="T92" fmla="*/ 2147483647 w 224"/>
                <a:gd name="T93" fmla="*/ 2147483647 h 177"/>
                <a:gd name="T94" fmla="*/ 2147483647 w 224"/>
                <a:gd name="T95" fmla="*/ 2147483647 h 177"/>
                <a:gd name="T96" fmla="*/ 2147483647 w 224"/>
                <a:gd name="T97" fmla="*/ 2147483647 h 177"/>
                <a:gd name="T98" fmla="*/ 2147483647 w 224"/>
                <a:gd name="T99" fmla="*/ 2147483647 h 177"/>
                <a:gd name="T100" fmla="*/ 2147483647 w 224"/>
                <a:gd name="T101" fmla="*/ 2147483647 h 177"/>
                <a:gd name="T102" fmla="*/ 2147483647 w 224"/>
                <a:gd name="T103" fmla="*/ 2147483647 h 177"/>
                <a:gd name="T104" fmla="*/ 2147483647 w 224"/>
                <a:gd name="T105" fmla="*/ 2147483647 h 177"/>
                <a:gd name="T106" fmla="*/ 2147483647 w 224"/>
                <a:gd name="T107" fmla="*/ 2147483647 h 177"/>
                <a:gd name="T108" fmla="*/ 2147483647 w 224"/>
                <a:gd name="T109" fmla="*/ 2147483647 h 177"/>
                <a:gd name="T110" fmla="*/ 2147483647 w 224"/>
                <a:gd name="T111" fmla="*/ 2147483647 h 17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24"/>
                <a:gd name="T169" fmla="*/ 0 h 177"/>
                <a:gd name="T170" fmla="*/ 224 w 224"/>
                <a:gd name="T171" fmla="*/ 177 h 17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24" h="177">
                  <a:moveTo>
                    <a:pt x="9" y="158"/>
                  </a:moveTo>
                  <a:lnTo>
                    <a:pt x="9" y="153"/>
                  </a:lnTo>
                  <a:lnTo>
                    <a:pt x="9" y="151"/>
                  </a:lnTo>
                  <a:lnTo>
                    <a:pt x="12" y="144"/>
                  </a:lnTo>
                  <a:lnTo>
                    <a:pt x="14" y="142"/>
                  </a:lnTo>
                  <a:lnTo>
                    <a:pt x="19" y="139"/>
                  </a:lnTo>
                  <a:lnTo>
                    <a:pt x="21" y="139"/>
                  </a:lnTo>
                  <a:lnTo>
                    <a:pt x="23" y="137"/>
                  </a:lnTo>
                  <a:lnTo>
                    <a:pt x="28" y="137"/>
                  </a:lnTo>
                  <a:lnTo>
                    <a:pt x="31" y="135"/>
                  </a:lnTo>
                  <a:lnTo>
                    <a:pt x="31" y="132"/>
                  </a:lnTo>
                  <a:lnTo>
                    <a:pt x="31" y="130"/>
                  </a:lnTo>
                  <a:lnTo>
                    <a:pt x="26" y="130"/>
                  </a:lnTo>
                  <a:lnTo>
                    <a:pt x="26" y="125"/>
                  </a:lnTo>
                  <a:lnTo>
                    <a:pt x="26" y="123"/>
                  </a:lnTo>
                  <a:lnTo>
                    <a:pt x="23" y="118"/>
                  </a:lnTo>
                  <a:lnTo>
                    <a:pt x="23" y="116"/>
                  </a:lnTo>
                  <a:lnTo>
                    <a:pt x="16" y="113"/>
                  </a:lnTo>
                  <a:lnTo>
                    <a:pt x="12" y="111"/>
                  </a:lnTo>
                  <a:lnTo>
                    <a:pt x="9" y="111"/>
                  </a:lnTo>
                  <a:lnTo>
                    <a:pt x="5" y="101"/>
                  </a:lnTo>
                  <a:lnTo>
                    <a:pt x="0" y="99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14" y="99"/>
                  </a:lnTo>
                  <a:lnTo>
                    <a:pt x="19" y="101"/>
                  </a:lnTo>
                  <a:lnTo>
                    <a:pt x="21" y="101"/>
                  </a:lnTo>
                  <a:lnTo>
                    <a:pt x="23" y="99"/>
                  </a:lnTo>
                  <a:lnTo>
                    <a:pt x="26" y="99"/>
                  </a:lnTo>
                  <a:lnTo>
                    <a:pt x="28" y="99"/>
                  </a:lnTo>
                  <a:lnTo>
                    <a:pt x="31" y="99"/>
                  </a:lnTo>
                  <a:lnTo>
                    <a:pt x="33" y="99"/>
                  </a:lnTo>
                  <a:lnTo>
                    <a:pt x="38" y="99"/>
                  </a:lnTo>
                  <a:lnTo>
                    <a:pt x="42" y="101"/>
                  </a:lnTo>
                  <a:lnTo>
                    <a:pt x="42" y="99"/>
                  </a:lnTo>
                  <a:lnTo>
                    <a:pt x="45" y="99"/>
                  </a:lnTo>
                  <a:lnTo>
                    <a:pt x="47" y="97"/>
                  </a:lnTo>
                  <a:lnTo>
                    <a:pt x="49" y="97"/>
                  </a:lnTo>
                  <a:lnTo>
                    <a:pt x="54" y="99"/>
                  </a:lnTo>
                  <a:lnTo>
                    <a:pt x="59" y="97"/>
                  </a:lnTo>
                  <a:lnTo>
                    <a:pt x="64" y="97"/>
                  </a:lnTo>
                  <a:lnTo>
                    <a:pt x="71" y="94"/>
                  </a:lnTo>
                  <a:lnTo>
                    <a:pt x="73" y="94"/>
                  </a:lnTo>
                  <a:lnTo>
                    <a:pt x="73" y="92"/>
                  </a:lnTo>
                  <a:lnTo>
                    <a:pt x="71" y="92"/>
                  </a:lnTo>
                  <a:lnTo>
                    <a:pt x="71" y="90"/>
                  </a:lnTo>
                  <a:lnTo>
                    <a:pt x="73" y="87"/>
                  </a:lnTo>
                  <a:lnTo>
                    <a:pt x="73" y="85"/>
                  </a:lnTo>
                  <a:lnTo>
                    <a:pt x="73" y="80"/>
                  </a:lnTo>
                  <a:lnTo>
                    <a:pt x="78" y="78"/>
                  </a:lnTo>
                  <a:lnTo>
                    <a:pt x="78" y="75"/>
                  </a:lnTo>
                  <a:lnTo>
                    <a:pt x="80" y="75"/>
                  </a:lnTo>
                  <a:lnTo>
                    <a:pt x="82" y="75"/>
                  </a:lnTo>
                  <a:lnTo>
                    <a:pt x="87" y="75"/>
                  </a:lnTo>
                  <a:lnTo>
                    <a:pt x="90" y="75"/>
                  </a:lnTo>
                  <a:lnTo>
                    <a:pt x="92" y="75"/>
                  </a:lnTo>
                  <a:lnTo>
                    <a:pt x="92" y="73"/>
                  </a:lnTo>
                  <a:lnTo>
                    <a:pt x="90" y="73"/>
                  </a:lnTo>
                  <a:lnTo>
                    <a:pt x="94" y="71"/>
                  </a:lnTo>
                  <a:lnTo>
                    <a:pt x="94" y="68"/>
                  </a:lnTo>
                  <a:lnTo>
                    <a:pt x="97" y="68"/>
                  </a:lnTo>
                  <a:lnTo>
                    <a:pt x="101" y="71"/>
                  </a:lnTo>
                  <a:lnTo>
                    <a:pt x="101" y="68"/>
                  </a:lnTo>
                  <a:lnTo>
                    <a:pt x="104" y="68"/>
                  </a:lnTo>
                  <a:lnTo>
                    <a:pt x="104" y="71"/>
                  </a:lnTo>
                  <a:lnTo>
                    <a:pt x="106" y="71"/>
                  </a:lnTo>
                  <a:lnTo>
                    <a:pt x="111" y="66"/>
                  </a:lnTo>
                  <a:lnTo>
                    <a:pt x="111" y="64"/>
                  </a:lnTo>
                  <a:lnTo>
                    <a:pt x="111" y="61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3" y="54"/>
                  </a:lnTo>
                  <a:lnTo>
                    <a:pt x="116" y="54"/>
                  </a:lnTo>
                  <a:lnTo>
                    <a:pt x="116" y="52"/>
                  </a:lnTo>
                  <a:lnTo>
                    <a:pt x="118" y="49"/>
                  </a:lnTo>
                  <a:lnTo>
                    <a:pt x="120" y="52"/>
                  </a:lnTo>
                  <a:lnTo>
                    <a:pt x="123" y="49"/>
                  </a:lnTo>
                  <a:lnTo>
                    <a:pt x="125" y="49"/>
                  </a:lnTo>
                  <a:lnTo>
                    <a:pt x="125" y="47"/>
                  </a:lnTo>
                  <a:lnTo>
                    <a:pt x="125" y="45"/>
                  </a:lnTo>
                  <a:lnTo>
                    <a:pt x="123" y="42"/>
                  </a:lnTo>
                  <a:lnTo>
                    <a:pt x="120" y="40"/>
                  </a:lnTo>
                  <a:lnTo>
                    <a:pt x="120" y="38"/>
                  </a:lnTo>
                  <a:lnTo>
                    <a:pt x="123" y="38"/>
                  </a:lnTo>
                  <a:lnTo>
                    <a:pt x="127" y="40"/>
                  </a:lnTo>
                  <a:lnTo>
                    <a:pt x="130" y="40"/>
                  </a:lnTo>
                  <a:lnTo>
                    <a:pt x="132" y="40"/>
                  </a:lnTo>
                  <a:lnTo>
                    <a:pt x="134" y="38"/>
                  </a:lnTo>
                  <a:lnTo>
                    <a:pt x="137" y="35"/>
                  </a:lnTo>
                  <a:lnTo>
                    <a:pt x="137" y="33"/>
                  </a:lnTo>
                  <a:lnTo>
                    <a:pt x="134" y="33"/>
                  </a:lnTo>
                  <a:lnTo>
                    <a:pt x="137" y="31"/>
                  </a:lnTo>
                  <a:lnTo>
                    <a:pt x="139" y="28"/>
                  </a:lnTo>
                  <a:lnTo>
                    <a:pt x="139" y="26"/>
                  </a:lnTo>
                  <a:lnTo>
                    <a:pt x="142" y="26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2" y="21"/>
                  </a:lnTo>
                  <a:lnTo>
                    <a:pt x="144" y="19"/>
                  </a:lnTo>
                  <a:lnTo>
                    <a:pt x="142" y="16"/>
                  </a:lnTo>
                  <a:lnTo>
                    <a:pt x="142" y="14"/>
                  </a:lnTo>
                  <a:lnTo>
                    <a:pt x="139" y="14"/>
                  </a:lnTo>
                  <a:lnTo>
                    <a:pt x="137" y="12"/>
                  </a:lnTo>
                  <a:lnTo>
                    <a:pt x="139" y="9"/>
                  </a:lnTo>
                  <a:lnTo>
                    <a:pt x="142" y="7"/>
                  </a:lnTo>
                  <a:lnTo>
                    <a:pt x="144" y="7"/>
                  </a:lnTo>
                  <a:lnTo>
                    <a:pt x="146" y="7"/>
                  </a:lnTo>
                  <a:lnTo>
                    <a:pt x="146" y="5"/>
                  </a:lnTo>
                  <a:lnTo>
                    <a:pt x="149" y="5"/>
                  </a:lnTo>
                  <a:lnTo>
                    <a:pt x="149" y="2"/>
                  </a:lnTo>
                  <a:lnTo>
                    <a:pt x="151" y="2"/>
                  </a:lnTo>
                  <a:lnTo>
                    <a:pt x="153" y="2"/>
                  </a:lnTo>
                  <a:lnTo>
                    <a:pt x="156" y="2"/>
                  </a:lnTo>
                  <a:lnTo>
                    <a:pt x="158" y="2"/>
                  </a:lnTo>
                  <a:lnTo>
                    <a:pt x="160" y="0"/>
                  </a:lnTo>
                  <a:lnTo>
                    <a:pt x="170" y="0"/>
                  </a:lnTo>
                  <a:lnTo>
                    <a:pt x="172" y="0"/>
                  </a:lnTo>
                  <a:lnTo>
                    <a:pt x="177" y="0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9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8" y="2"/>
                  </a:lnTo>
                  <a:lnTo>
                    <a:pt x="201" y="5"/>
                  </a:lnTo>
                  <a:lnTo>
                    <a:pt x="201" y="7"/>
                  </a:lnTo>
                  <a:lnTo>
                    <a:pt x="201" y="9"/>
                  </a:lnTo>
                  <a:lnTo>
                    <a:pt x="201" y="12"/>
                  </a:lnTo>
                  <a:lnTo>
                    <a:pt x="203" y="12"/>
                  </a:lnTo>
                  <a:lnTo>
                    <a:pt x="203" y="14"/>
                  </a:lnTo>
                  <a:lnTo>
                    <a:pt x="205" y="14"/>
                  </a:lnTo>
                  <a:lnTo>
                    <a:pt x="208" y="14"/>
                  </a:lnTo>
                  <a:lnTo>
                    <a:pt x="210" y="14"/>
                  </a:lnTo>
                  <a:lnTo>
                    <a:pt x="212" y="16"/>
                  </a:lnTo>
                  <a:lnTo>
                    <a:pt x="215" y="16"/>
                  </a:lnTo>
                  <a:lnTo>
                    <a:pt x="217" y="19"/>
                  </a:lnTo>
                  <a:lnTo>
                    <a:pt x="219" y="19"/>
                  </a:lnTo>
                  <a:lnTo>
                    <a:pt x="222" y="19"/>
                  </a:lnTo>
                  <a:lnTo>
                    <a:pt x="224" y="19"/>
                  </a:lnTo>
                  <a:lnTo>
                    <a:pt x="215" y="23"/>
                  </a:lnTo>
                  <a:lnTo>
                    <a:pt x="215" y="26"/>
                  </a:lnTo>
                  <a:lnTo>
                    <a:pt x="212" y="28"/>
                  </a:lnTo>
                  <a:lnTo>
                    <a:pt x="210" y="28"/>
                  </a:lnTo>
                  <a:lnTo>
                    <a:pt x="205" y="28"/>
                  </a:lnTo>
                  <a:lnTo>
                    <a:pt x="205" y="31"/>
                  </a:lnTo>
                  <a:lnTo>
                    <a:pt x="203" y="31"/>
                  </a:lnTo>
                  <a:lnTo>
                    <a:pt x="201" y="31"/>
                  </a:lnTo>
                  <a:lnTo>
                    <a:pt x="198" y="31"/>
                  </a:lnTo>
                  <a:lnTo>
                    <a:pt x="196" y="31"/>
                  </a:lnTo>
                  <a:lnTo>
                    <a:pt x="194" y="31"/>
                  </a:lnTo>
                  <a:lnTo>
                    <a:pt x="191" y="31"/>
                  </a:lnTo>
                  <a:lnTo>
                    <a:pt x="189" y="31"/>
                  </a:lnTo>
                  <a:lnTo>
                    <a:pt x="186" y="28"/>
                  </a:lnTo>
                  <a:lnTo>
                    <a:pt x="182" y="28"/>
                  </a:lnTo>
                  <a:lnTo>
                    <a:pt x="179" y="28"/>
                  </a:lnTo>
                  <a:lnTo>
                    <a:pt x="177" y="28"/>
                  </a:lnTo>
                  <a:lnTo>
                    <a:pt x="175" y="28"/>
                  </a:lnTo>
                  <a:lnTo>
                    <a:pt x="172" y="28"/>
                  </a:lnTo>
                  <a:lnTo>
                    <a:pt x="172" y="31"/>
                  </a:lnTo>
                  <a:lnTo>
                    <a:pt x="172" y="33"/>
                  </a:lnTo>
                  <a:lnTo>
                    <a:pt x="175" y="35"/>
                  </a:lnTo>
                  <a:lnTo>
                    <a:pt x="172" y="35"/>
                  </a:lnTo>
                  <a:lnTo>
                    <a:pt x="172" y="38"/>
                  </a:lnTo>
                  <a:lnTo>
                    <a:pt x="175" y="38"/>
                  </a:lnTo>
                  <a:lnTo>
                    <a:pt x="177" y="38"/>
                  </a:lnTo>
                  <a:lnTo>
                    <a:pt x="177" y="40"/>
                  </a:lnTo>
                  <a:lnTo>
                    <a:pt x="175" y="40"/>
                  </a:lnTo>
                  <a:lnTo>
                    <a:pt x="175" y="42"/>
                  </a:lnTo>
                  <a:lnTo>
                    <a:pt x="177" y="45"/>
                  </a:lnTo>
                  <a:lnTo>
                    <a:pt x="177" y="47"/>
                  </a:lnTo>
                  <a:lnTo>
                    <a:pt x="175" y="49"/>
                  </a:lnTo>
                  <a:lnTo>
                    <a:pt x="177" y="52"/>
                  </a:lnTo>
                  <a:lnTo>
                    <a:pt x="179" y="52"/>
                  </a:lnTo>
                  <a:lnTo>
                    <a:pt x="179" y="54"/>
                  </a:lnTo>
                  <a:lnTo>
                    <a:pt x="182" y="57"/>
                  </a:lnTo>
                  <a:lnTo>
                    <a:pt x="182" y="54"/>
                  </a:lnTo>
                  <a:lnTo>
                    <a:pt x="184" y="54"/>
                  </a:lnTo>
                  <a:lnTo>
                    <a:pt x="184" y="57"/>
                  </a:lnTo>
                  <a:lnTo>
                    <a:pt x="184" y="59"/>
                  </a:lnTo>
                  <a:lnTo>
                    <a:pt x="189" y="59"/>
                  </a:lnTo>
                  <a:lnTo>
                    <a:pt x="191" y="61"/>
                  </a:lnTo>
                  <a:lnTo>
                    <a:pt x="194" y="61"/>
                  </a:lnTo>
                  <a:lnTo>
                    <a:pt x="194" y="64"/>
                  </a:lnTo>
                  <a:lnTo>
                    <a:pt x="191" y="64"/>
                  </a:lnTo>
                  <a:lnTo>
                    <a:pt x="191" y="66"/>
                  </a:lnTo>
                  <a:lnTo>
                    <a:pt x="189" y="66"/>
                  </a:lnTo>
                  <a:lnTo>
                    <a:pt x="186" y="66"/>
                  </a:lnTo>
                  <a:lnTo>
                    <a:pt x="184" y="66"/>
                  </a:lnTo>
                  <a:lnTo>
                    <a:pt x="182" y="68"/>
                  </a:lnTo>
                  <a:lnTo>
                    <a:pt x="182" y="71"/>
                  </a:lnTo>
                  <a:lnTo>
                    <a:pt x="184" y="73"/>
                  </a:lnTo>
                  <a:lnTo>
                    <a:pt x="184" y="75"/>
                  </a:lnTo>
                  <a:lnTo>
                    <a:pt x="182" y="75"/>
                  </a:lnTo>
                  <a:lnTo>
                    <a:pt x="182" y="78"/>
                  </a:lnTo>
                  <a:lnTo>
                    <a:pt x="184" y="78"/>
                  </a:lnTo>
                  <a:lnTo>
                    <a:pt x="186" y="78"/>
                  </a:lnTo>
                  <a:lnTo>
                    <a:pt x="184" y="80"/>
                  </a:lnTo>
                  <a:lnTo>
                    <a:pt x="182" y="78"/>
                  </a:lnTo>
                  <a:lnTo>
                    <a:pt x="182" y="80"/>
                  </a:lnTo>
                  <a:lnTo>
                    <a:pt x="179" y="83"/>
                  </a:lnTo>
                  <a:lnTo>
                    <a:pt x="177" y="85"/>
                  </a:lnTo>
                  <a:lnTo>
                    <a:pt x="175" y="85"/>
                  </a:lnTo>
                  <a:lnTo>
                    <a:pt x="172" y="87"/>
                  </a:lnTo>
                  <a:lnTo>
                    <a:pt x="172" y="90"/>
                  </a:lnTo>
                  <a:lnTo>
                    <a:pt x="172" y="92"/>
                  </a:lnTo>
                  <a:lnTo>
                    <a:pt x="170" y="94"/>
                  </a:lnTo>
                  <a:lnTo>
                    <a:pt x="168" y="94"/>
                  </a:lnTo>
                  <a:lnTo>
                    <a:pt x="165" y="94"/>
                  </a:lnTo>
                  <a:lnTo>
                    <a:pt x="165" y="97"/>
                  </a:lnTo>
                  <a:lnTo>
                    <a:pt x="165" y="99"/>
                  </a:lnTo>
                  <a:lnTo>
                    <a:pt x="163" y="101"/>
                  </a:lnTo>
                  <a:lnTo>
                    <a:pt x="158" y="106"/>
                  </a:lnTo>
                  <a:lnTo>
                    <a:pt x="153" y="109"/>
                  </a:lnTo>
                  <a:lnTo>
                    <a:pt x="151" y="111"/>
                  </a:lnTo>
                  <a:lnTo>
                    <a:pt x="149" y="116"/>
                  </a:lnTo>
                  <a:lnTo>
                    <a:pt x="146" y="118"/>
                  </a:lnTo>
                  <a:lnTo>
                    <a:pt x="144" y="120"/>
                  </a:lnTo>
                  <a:lnTo>
                    <a:pt x="142" y="120"/>
                  </a:lnTo>
                  <a:lnTo>
                    <a:pt x="137" y="120"/>
                  </a:lnTo>
                  <a:lnTo>
                    <a:pt x="134" y="123"/>
                  </a:lnTo>
                  <a:lnTo>
                    <a:pt x="132" y="123"/>
                  </a:lnTo>
                  <a:lnTo>
                    <a:pt x="130" y="120"/>
                  </a:lnTo>
                  <a:lnTo>
                    <a:pt x="127" y="118"/>
                  </a:lnTo>
                  <a:lnTo>
                    <a:pt x="125" y="120"/>
                  </a:lnTo>
                  <a:lnTo>
                    <a:pt x="125" y="123"/>
                  </a:lnTo>
                  <a:lnTo>
                    <a:pt x="120" y="125"/>
                  </a:lnTo>
                  <a:lnTo>
                    <a:pt x="118" y="127"/>
                  </a:lnTo>
                  <a:lnTo>
                    <a:pt x="116" y="130"/>
                  </a:lnTo>
                  <a:lnTo>
                    <a:pt x="116" y="132"/>
                  </a:lnTo>
                  <a:lnTo>
                    <a:pt x="113" y="135"/>
                  </a:lnTo>
                  <a:lnTo>
                    <a:pt x="113" y="137"/>
                  </a:lnTo>
                  <a:lnTo>
                    <a:pt x="116" y="137"/>
                  </a:lnTo>
                  <a:lnTo>
                    <a:pt x="116" y="139"/>
                  </a:lnTo>
                  <a:lnTo>
                    <a:pt x="118" y="139"/>
                  </a:lnTo>
                  <a:lnTo>
                    <a:pt x="120" y="139"/>
                  </a:lnTo>
                  <a:lnTo>
                    <a:pt x="123" y="139"/>
                  </a:lnTo>
                  <a:lnTo>
                    <a:pt x="125" y="142"/>
                  </a:lnTo>
                  <a:lnTo>
                    <a:pt x="123" y="146"/>
                  </a:lnTo>
                  <a:lnTo>
                    <a:pt x="123" y="149"/>
                  </a:lnTo>
                  <a:lnTo>
                    <a:pt x="125" y="151"/>
                  </a:lnTo>
                  <a:lnTo>
                    <a:pt x="127" y="151"/>
                  </a:lnTo>
                  <a:lnTo>
                    <a:pt x="130" y="151"/>
                  </a:lnTo>
                  <a:lnTo>
                    <a:pt x="130" y="153"/>
                  </a:lnTo>
                  <a:lnTo>
                    <a:pt x="130" y="156"/>
                  </a:lnTo>
                  <a:lnTo>
                    <a:pt x="132" y="156"/>
                  </a:lnTo>
                  <a:lnTo>
                    <a:pt x="132" y="158"/>
                  </a:lnTo>
                  <a:lnTo>
                    <a:pt x="132" y="161"/>
                  </a:lnTo>
                  <a:lnTo>
                    <a:pt x="134" y="161"/>
                  </a:lnTo>
                  <a:lnTo>
                    <a:pt x="134" y="163"/>
                  </a:lnTo>
                  <a:lnTo>
                    <a:pt x="134" y="165"/>
                  </a:lnTo>
                  <a:lnTo>
                    <a:pt x="134" y="168"/>
                  </a:lnTo>
                  <a:lnTo>
                    <a:pt x="137" y="168"/>
                  </a:lnTo>
                  <a:lnTo>
                    <a:pt x="134" y="168"/>
                  </a:lnTo>
                  <a:lnTo>
                    <a:pt x="132" y="168"/>
                  </a:lnTo>
                  <a:lnTo>
                    <a:pt x="132" y="170"/>
                  </a:lnTo>
                  <a:lnTo>
                    <a:pt x="130" y="170"/>
                  </a:lnTo>
                  <a:lnTo>
                    <a:pt x="130" y="168"/>
                  </a:lnTo>
                  <a:lnTo>
                    <a:pt x="127" y="168"/>
                  </a:lnTo>
                  <a:lnTo>
                    <a:pt x="125" y="168"/>
                  </a:lnTo>
                  <a:lnTo>
                    <a:pt x="123" y="168"/>
                  </a:lnTo>
                  <a:lnTo>
                    <a:pt x="123" y="170"/>
                  </a:lnTo>
                  <a:lnTo>
                    <a:pt x="120" y="170"/>
                  </a:lnTo>
                  <a:lnTo>
                    <a:pt x="118" y="170"/>
                  </a:lnTo>
                  <a:lnTo>
                    <a:pt x="116" y="170"/>
                  </a:lnTo>
                  <a:lnTo>
                    <a:pt x="113" y="170"/>
                  </a:lnTo>
                  <a:lnTo>
                    <a:pt x="111" y="170"/>
                  </a:lnTo>
                  <a:lnTo>
                    <a:pt x="108" y="170"/>
                  </a:lnTo>
                  <a:lnTo>
                    <a:pt x="106" y="168"/>
                  </a:lnTo>
                  <a:lnTo>
                    <a:pt x="106" y="170"/>
                  </a:lnTo>
                  <a:lnTo>
                    <a:pt x="106" y="168"/>
                  </a:lnTo>
                  <a:lnTo>
                    <a:pt x="104" y="170"/>
                  </a:lnTo>
                  <a:lnTo>
                    <a:pt x="104" y="172"/>
                  </a:lnTo>
                  <a:lnTo>
                    <a:pt x="99" y="172"/>
                  </a:lnTo>
                  <a:lnTo>
                    <a:pt x="97" y="172"/>
                  </a:lnTo>
                  <a:lnTo>
                    <a:pt x="97" y="175"/>
                  </a:lnTo>
                  <a:lnTo>
                    <a:pt x="94" y="177"/>
                  </a:lnTo>
                  <a:lnTo>
                    <a:pt x="92" y="175"/>
                  </a:lnTo>
                  <a:lnTo>
                    <a:pt x="87" y="175"/>
                  </a:lnTo>
                  <a:lnTo>
                    <a:pt x="87" y="172"/>
                  </a:lnTo>
                  <a:lnTo>
                    <a:pt x="85" y="172"/>
                  </a:lnTo>
                  <a:lnTo>
                    <a:pt x="85" y="168"/>
                  </a:lnTo>
                  <a:lnTo>
                    <a:pt x="82" y="165"/>
                  </a:lnTo>
                  <a:lnTo>
                    <a:pt x="82" y="163"/>
                  </a:lnTo>
                  <a:lnTo>
                    <a:pt x="80" y="163"/>
                  </a:lnTo>
                  <a:lnTo>
                    <a:pt x="78" y="161"/>
                  </a:lnTo>
                  <a:lnTo>
                    <a:pt x="75" y="158"/>
                  </a:lnTo>
                  <a:lnTo>
                    <a:pt x="75" y="156"/>
                  </a:lnTo>
                  <a:lnTo>
                    <a:pt x="73" y="156"/>
                  </a:lnTo>
                  <a:lnTo>
                    <a:pt x="73" y="153"/>
                  </a:lnTo>
                  <a:lnTo>
                    <a:pt x="71" y="153"/>
                  </a:lnTo>
                  <a:lnTo>
                    <a:pt x="66" y="153"/>
                  </a:lnTo>
                  <a:lnTo>
                    <a:pt x="59" y="153"/>
                  </a:lnTo>
                  <a:lnTo>
                    <a:pt x="56" y="156"/>
                  </a:lnTo>
                  <a:lnTo>
                    <a:pt x="54" y="156"/>
                  </a:lnTo>
                  <a:lnTo>
                    <a:pt x="49" y="156"/>
                  </a:lnTo>
                  <a:lnTo>
                    <a:pt x="49" y="158"/>
                  </a:lnTo>
                  <a:lnTo>
                    <a:pt x="47" y="156"/>
                  </a:lnTo>
                  <a:lnTo>
                    <a:pt x="45" y="156"/>
                  </a:lnTo>
                  <a:lnTo>
                    <a:pt x="42" y="153"/>
                  </a:lnTo>
                  <a:lnTo>
                    <a:pt x="40" y="156"/>
                  </a:lnTo>
                  <a:lnTo>
                    <a:pt x="35" y="153"/>
                  </a:lnTo>
                  <a:lnTo>
                    <a:pt x="33" y="156"/>
                  </a:lnTo>
                  <a:lnTo>
                    <a:pt x="31" y="156"/>
                  </a:lnTo>
                  <a:lnTo>
                    <a:pt x="23" y="156"/>
                  </a:lnTo>
                  <a:lnTo>
                    <a:pt x="21" y="156"/>
                  </a:lnTo>
                  <a:lnTo>
                    <a:pt x="16" y="158"/>
                  </a:lnTo>
                  <a:lnTo>
                    <a:pt x="16" y="156"/>
                  </a:lnTo>
                  <a:lnTo>
                    <a:pt x="14" y="158"/>
                  </a:lnTo>
                  <a:lnTo>
                    <a:pt x="12" y="158"/>
                  </a:lnTo>
                  <a:lnTo>
                    <a:pt x="9" y="158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06" name="Freeform 1235"/>
            <p:cNvSpPr>
              <a:spLocks/>
            </p:cNvSpPr>
            <p:nvPr/>
          </p:nvSpPr>
          <p:spPr bwMode="auto">
            <a:xfrm>
              <a:off x="3615" y="1684"/>
              <a:ext cx="220" cy="110"/>
            </a:xfrm>
            <a:custGeom>
              <a:avLst/>
              <a:gdLst>
                <a:gd name="T0" fmla="*/ 2147483647 w 189"/>
                <a:gd name="T1" fmla="*/ 2147483647 h 101"/>
                <a:gd name="T2" fmla="*/ 2147483647 w 189"/>
                <a:gd name="T3" fmla="*/ 2147483647 h 101"/>
                <a:gd name="T4" fmla="*/ 2147483647 w 189"/>
                <a:gd name="T5" fmla="*/ 2147483647 h 101"/>
                <a:gd name="T6" fmla="*/ 2147483647 w 189"/>
                <a:gd name="T7" fmla="*/ 2147483647 h 101"/>
                <a:gd name="T8" fmla="*/ 2147483647 w 189"/>
                <a:gd name="T9" fmla="*/ 2147483647 h 101"/>
                <a:gd name="T10" fmla="*/ 2147483647 w 189"/>
                <a:gd name="T11" fmla="*/ 0 h 101"/>
                <a:gd name="T12" fmla="*/ 2147483647 w 189"/>
                <a:gd name="T13" fmla="*/ 2147483647 h 101"/>
                <a:gd name="T14" fmla="*/ 2147483647 w 189"/>
                <a:gd name="T15" fmla="*/ 2147483647 h 101"/>
                <a:gd name="T16" fmla="*/ 2147483647 w 189"/>
                <a:gd name="T17" fmla="*/ 2147483647 h 101"/>
                <a:gd name="T18" fmla="*/ 2147483647 w 189"/>
                <a:gd name="T19" fmla="*/ 2147483647 h 101"/>
                <a:gd name="T20" fmla="*/ 2147483647 w 189"/>
                <a:gd name="T21" fmla="*/ 2147483647 h 101"/>
                <a:gd name="T22" fmla="*/ 2147483647 w 189"/>
                <a:gd name="T23" fmla="*/ 2147483647 h 101"/>
                <a:gd name="T24" fmla="*/ 2147483647 w 189"/>
                <a:gd name="T25" fmla="*/ 2147483647 h 101"/>
                <a:gd name="T26" fmla="*/ 2147483647 w 189"/>
                <a:gd name="T27" fmla="*/ 2147483647 h 101"/>
                <a:gd name="T28" fmla="*/ 2147483647 w 189"/>
                <a:gd name="T29" fmla="*/ 2147483647 h 101"/>
                <a:gd name="T30" fmla="*/ 2147483647 w 189"/>
                <a:gd name="T31" fmla="*/ 2147483647 h 101"/>
                <a:gd name="T32" fmla="*/ 2147483647 w 189"/>
                <a:gd name="T33" fmla="*/ 2147483647 h 101"/>
                <a:gd name="T34" fmla="*/ 2147483647 w 189"/>
                <a:gd name="T35" fmla="*/ 2147483647 h 101"/>
                <a:gd name="T36" fmla="*/ 2147483647 w 189"/>
                <a:gd name="T37" fmla="*/ 2147483647 h 101"/>
                <a:gd name="T38" fmla="*/ 2147483647 w 189"/>
                <a:gd name="T39" fmla="*/ 2147483647 h 101"/>
                <a:gd name="T40" fmla="*/ 2147483647 w 189"/>
                <a:gd name="T41" fmla="*/ 2147483647 h 101"/>
                <a:gd name="T42" fmla="*/ 2147483647 w 189"/>
                <a:gd name="T43" fmla="*/ 2147483647 h 101"/>
                <a:gd name="T44" fmla="*/ 2147483647 w 189"/>
                <a:gd name="T45" fmla="*/ 2147483647 h 101"/>
                <a:gd name="T46" fmla="*/ 2147483647 w 189"/>
                <a:gd name="T47" fmla="*/ 2147483647 h 101"/>
                <a:gd name="T48" fmla="*/ 2147483647 w 189"/>
                <a:gd name="T49" fmla="*/ 2147483647 h 101"/>
                <a:gd name="T50" fmla="*/ 2147483647 w 189"/>
                <a:gd name="T51" fmla="*/ 2147483647 h 101"/>
                <a:gd name="T52" fmla="*/ 2147483647 w 189"/>
                <a:gd name="T53" fmla="*/ 2147483647 h 101"/>
                <a:gd name="T54" fmla="*/ 2147483647 w 189"/>
                <a:gd name="T55" fmla="*/ 2147483647 h 101"/>
                <a:gd name="T56" fmla="*/ 2147483647 w 189"/>
                <a:gd name="T57" fmla="*/ 2147483647 h 101"/>
                <a:gd name="T58" fmla="*/ 2147483647 w 189"/>
                <a:gd name="T59" fmla="*/ 2147483647 h 101"/>
                <a:gd name="T60" fmla="*/ 2147483647 w 189"/>
                <a:gd name="T61" fmla="*/ 2147483647 h 101"/>
                <a:gd name="T62" fmla="*/ 2147483647 w 189"/>
                <a:gd name="T63" fmla="*/ 2147483647 h 101"/>
                <a:gd name="T64" fmla="*/ 2147483647 w 189"/>
                <a:gd name="T65" fmla="*/ 2147483647 h 101"/>
                <a:gd name="T66" fmla="*/ 2147483647 w 189"/>
                <a:gd name="T67" fmla="*/ 2147483647 h 101"/>
                <a:gd name="T68" fmla="*/ 2147483647 w 189"/>
                <a:gd name="T69" fmla="*/ 2147483647 h 101"/>
                <a:gd name="T70" fmla="*/ 2147483647 w 189"/>
                <a:gd name="T71" fmla="*/ 2147483647 h 101"/>
                <a:gd name="T72" fmla="*/ 2147483647 w 189"/>
                <a:gd name="T73" fmla="*/ 2147483647 h 101"/>
                <a:gd name="T74" fmla="*/ 2147483647 w 189"/>
                <a:gd name="T75" fmla="*/ 2147483647 h 101"/>
                <a:gd name="T76" fmla="*/ 2147483647 w 189"/>
                <a:gd name="T77" fmla="*/ 2147483647 h 101"/>
                <a:gd name="T78" fmla="*/ 2147483647 w 189"/>
                <a:gd name="T79" fmla="*/ 2147483647 h 101"/>
                <a:gd name="T80" fmla="*/ 2147483647 w 189"/>
                <a:gd name="T81" fmla="*/ 2147483647 h 101"/>
                <a:gd name="T82" fmla="*/ 2147483647 w 189"/>
                <a:gd name="T83" fmla="*/ 2147483647 h 101"/>
                <a:gd name="T84" fmla="*/ 2147483647 w 189"/>
                <a:gd name="T85" fmla="*/ 2147483647 h 101"/>
                <a:gd name="T86" fmla="*/ 2147483647 w 189"/>
                <a:gd name="T87" fmla="*/ 2147483647 h 101"/>
                <a:gd name="T88" fmla="*/ 2147483647 w 189"/>
                <a:gd name="T89" fmla="*/ 2147483647 h 101"/>
                <a:gd name="T90" fmla="*/ 2147483647 w 189"/>
                <a:gd name="T91" fmla="*/ 2147483647 h 101"/>
                <a:gd name="T92" fmla="*/ 2147483647 w 189"/>
                <a:gd name="T93" fmla="*/ 2147483647 h 101"/>
                <a:gd name="T94" fmla="*/ 2147483647 w 189"/>
                <a:gd name="T95" fmla="*/ 2147483647 h 101"/>
                <a:gd name="T96" fmla="*/ 2147483647 w 189"/>
                <a:gd name="T97" fmla="*/ 2147483647 h 101"/>
                <a:gd name="T98" fmla="*/ 2147483647 w 189"/>
                <a:gd name="T99" fmla="*/ 2147483647 h 101"/>
                <a:gd name="T100" fmla="*/ 2147483647 w 189"/>
                <a:gd name="T101" fmla="*/ 2147483647 h 101"/>
                <a:gd name="T102" fmla="*/ 2147483647 w 189"/>
                <a:gd name="T103" fmla="*/ 2147483647 h 101"/>
                <a:gd name="T104" fmla="*/ 2147483647 w 189"/>
                <a:gd name="T105" fmla="*/ 2147483647 h 101"/>
                <a:gd name="T106" fmla="*/ 2147483647 w 189"/>
                <a:gd name="T107" fmla="*/ 2147483647 h 101"/>
                <a:gd name="T108" fmla="*/ 2147483647 w 189"/>
                <a:gd name="T109" fmla="*/ 2147483647 h 101"/>
                <a:gd name="T110" fmla="*/ 2147483647 w 189"/>
                <a:gd name="T111" fmla="*/ 2147483647 h 101"/>
                <a:gd name="T112" fmla="*/ 2147483647 w 189"/>
                <a:gd name="T113" fmla="*/ 2147483647 h 10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9"/>
                <a:gd name="T172" fmla="*/ 0 h 101"/>
                <a:gd name="T173" fmla="*/ 189 w 189"/>
                <a:gd name="T174" fmla="*/ 101 h 10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9" h="101">
                  <a:moveTo>
                    <a:pt x="48" y="19"/>
                  </a:moveTo>
                  <a:lnTo>
                    <a:pt x="62" y="19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9" y="12"/>
                  </a:lnTo>
                  <a:lnTo>
                    <a:pt x="62" y="9"/>
                  </a:lnTo>
                  <a:lnTo>
                    <a:pt x="64" y="9"/>
                  </a:lnTo>
                  <a:lnTo>
                    <a:pt x="64" y="7"/>
                  </a:lnTo>
                  <a:lnTo>
                    <a:pt x="67" y="7"/>
                  </a:lnTo>
                  <a:lnTo>
                    <a:pt x="71" y="7"/>
                  </a:lnTo>
                  <a:lnTo>
                    <a:pt x="74" y="7"/>
                  </a:lnTo>
                  <a:lnTo>
                    <a:pt x="74" y="5"/>
                  </a:lnTo>
                  <a:lnTo>
                    <a:pt x="74" y="2"/>
                  </a:lnTo>
                  <a:lnTo>
                    <a:pt x="76" y="2"/>
                  </a:lnTo>
                  <a:lnTo>
                    <a:pt x="78" y="5"/>
                  </a:lnTo>
                  <a:lnTo>
                    <a:pt x="81" y="5"/>
                  </a:lnTo>
                  <a:lnTo>
                    <a:pt x="81" y="2"/>
                  </a:lnTo>
                  <a:lnTo>
                    <a:pt x="78" y="2"/>
                  </a:lnTo>
                  <a:lnTo>
                    <a:pt x="76" y="2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88" y="2"/>
                  </a:lnTo>
                  <a:lnTo>
                    <a:pt x="90" y="5"/>
                  </a:lnTo>
                  <a:lnTo>
                    <a:pt x="93" y="5"/>
                  </a:lnTo>
                  <a:lnTo>
                    <a:pt x="95" y="5"/>
                  </a:lnTo>
                  <a:lnTo>
                    <a:pt x="97" y="5"/>
                  </a:lnTo>
                  <a:lnTo>
                    <a:pt x="100" y="7"/>
                  </a:lnTo>
                  <a:lnTo>
                    <a:pt x="102" y="7"/>
                  </a:lnTo>
                  <a:lnTo>
                    <a:pt x="102" y="9"/>
                  </a:lnTo>
                  <a:lnTo>
                    <a:pt x="102" y="12"/>
                  </a:lnTo>
                  <a:lnTo>
                    <a:pt x="104" y="12"/>
                  </a:lnTo>
                  <a:lnTo>
                    <a:pt x="102" y="12"/>
                  </a:lnTo>
                  <a:lnTo>
                    <a:pt x="102" y="14"/>
                  </a:lnTo>
                  <a:lnTo>
                    <a:pt x="102" y="16"/>
                  </a:lnTo>
                  <a:lnTo>
                    <a:pt x="102" y="19"/>
                  </a:lnTo>
                  <a:lnTo>
                    <a:pt x="107" y="19"/>
                  </a:lnTo>
                  <a:lnTo>
                    <a:pt x="111" y="19"/>
                  </a:lnTo>
                  <a:lnTo>
                    <a:pt x="114" y="19"/>
                  </a:lnTo>
                  <a:lnTo>
                    <a:pt x="119" y="21"/>
                  </a:lnTo>
                  <a:lnTo>
                    <a:pt x="121" y="21"/>
                  </a:lnTo>
                  <a:lnTo>
                    <a:pt x="121" y="19"/>
                  </a:lnTo>
                  <a:lnTo>
                    <a:pt x="123" y="19"/>
                  </a:lnTo>
                  <a:lnTo>
                    <a:pt x="128" y="21"/>
                  </a:lnTo>
                  <a:lnTo>
                    <a:pt x="128" y="24"/>
                  </a:lnTo>
                  <a:lnTo>
                    <a:pt x="130" y="26"/>
                  </a:lnTo>
                  <a:lnTo>
                    <a:pt x="130" y="28"/>
                  </a:lnTo>
                  <a:lnTo>
                    <a:pt x="133" y="28"/>
                  </a:lnTo>
                  <a:lnTo>
                    <a:pt x="133" y="31"/>
                  </a:lnTo>
                  <a:lnTo>
                    <a:pt x="135" y="33"/>
                  </a:lnTo>
                  <a:lnTo>
                    <a:pt x="135" y="35"/>
                  </a:lnTo>
                  <a:lnTo>
                    <a:pt x="135" y="38"/>
                  </a:lnTo>
                  <a:lnTo>
                    <a:pt x="137" y="38"/>
                  </a:lnTo>
                  <a:lnTo>
                    <a:pt x="149" y="45"/>
                  </a:lnTo>
                  <a:lnTo>
                    <a:pt x="154" y="47"/>
                  </a:lnTo>
                  <a:lnTo>
                    <a:pt x="156" y="49"/>
                  </a:lnTo>
                  <a:lnTo>
                    <a:pt x="159" y="49"/>
                  </a:lnTo>
                  <a:lnTo>
                    <a:pt x="163" y="52"/>
                  </a:lnTo>
                  <a:lnTo>
                    <a:pt x="168" y="54"/>
                  </a:lnTo>
                  <a:lnTo>
                    <a:pt x="173" y="59"/>
                  </a:lnTo>
                  <a:lnTo>
                    <a:pt x="175" y="59"/>
                  </a:lnTo>
                  <a:lnTo>
                    <a:pt x="178" y="59"/>
                  </a:lnTo>
                  <a:lnTo>
                    <a:pt x="180" y="59"/>
                  </a:lnTo>
                  <a:lnTo>
                    <a:pt x="187" y="61"/>
                  </a:lnTo>
                  <a:lnTo>
                    <a:pt x="189" y="61"/>
                  </a:lnTo>
                  <a:lnTo>
                    <a:pt x="189" y="64"/>
                  </a:lnTo>
                  <a:lnTo>
                    <a:pt x="189" y="66"/>
                  </a:lnTo>
                  <a:lnTo>
                    <a:pt x="189" y="68"/>
                  </a:lnTo>
                  <a:lnTo>
                    <a:pt x="189" y="71"/>
                  </a:lnTo>
                  <a:lnTo>
                    <a:pt x="189" y="73"/>
                  </a:lnTo>
                  <a:lnTo>
                    <a:pt x="185" y="71"/>
                  </a:lnTo>
                  <a:lnTo>
                    <a:pt x="182" y="71"/>
                  </a:lnTo>
                  <a:lnTo>
                    <a:pt x="180" y="71"/>
                  </a:lnTo>
                  <a:lnTo>
                    <a:pt x="178" y="68"/>
                  </a:lnTo>
                  <a:lnTo>
                    <a:pt x="178" y="71"/>
                  </a:lnTo>
                  <a:lnTo>
                    <a:pt x="175" y="71"/>
                  </a:lnTo>
                  <a:lnTo>
                    <a:pt x="175" y="73"/>
                  </a:lnTo>
                  <a:lnTo>
                    <a:pt x="170" y="73"/>
                  </a:lnTo>
                  <a:lnTo>
                    <a:pt x="168" y="73"/>
                  </a:lnTo>
                  <a:lnTo>
                    <a:pt x="166" y="75"/>
                  </a:lnTo>
                  <a:lnTo>
                    <a:pt x="166" y="78"/>
                  </a:lnTo>
                  <a:lnTo>
                    <a:pt x="163" y="80"/>
                  </a:lnTo>
                  <a:lnTo>
                    <a:pt x="163" y="83"/>
                  </a:lnTo>
                  <a:lnTo>
                    <a:pt x="163" y="85"/>
                  </a:lnTo>
                  <a:lnTo>
                    <a:pt x="161" y="85"/>
                  </a:lnTo>
                  <a:lnTo>
                    <a:pt x="159" y="87"/>
                  </a:lnTo>
                  <a:lnTo>
                    <a:pt x="156" y="87"/>
                  </a:lnTo>
                  <a:lnTo>
                    <a:pt x="156" y="90"/>
                  </a:lnTo>
                  <a:lnTo>
                    <a:pt x="154" y="90"/>
                  </a:lnTo>
                  <a:lnTo>
                    <a:pt x="152" y="90"/>
                  </a:lnTo>
                  <a:lnTo>
                    <a:pt x="147" y="92"/>
                  </a:lnTo>
                  <a:lnTo>
                    <a:pt x="145" y="92"/>
                  </a:lnTo>
                  <a:lnTo>
                    <a:pt x="145" y="94"/>
                  </a:lnTo>
                  <a:lnTo>
                    <a:pt x="142" y="97"/>
                  </a:lnTo>
                  <a:lnTo>
                    <a:pt x="142" y="99"/>
                  </a:lnTo>
                  <a:lnTo>
                    <a:pt x="140" y="99"/>
                  </a:lnTo>
                  <a:lnTo>
                    <a:pt x="137" y="99"/>
                  </a:lnTo>
                  <a:lnTo>
                    <a:pt x="135" y="99"/>
                  </a:lnTo>
                  <a:lnTo>
                    <a:pt x="133" y="101"/>
                  </a:lnTo>
                  <a:lnTo>
                    <a:pt x="130" y="99"/>
                  </a:lnTo>
                  <a:lnTo>
                    <a:pt x="128" y="99"/>
                  </a:lnTo>
                  <a:lnTo>
                    <a:pt x="128" y="97"/>
                  </a:lnTo>
                  <a:lnTo>
                    <a:pt x="123" y="97"/>
                  </a:lnTo>
                  <a:lnTo>
                    <a:pt x="121" y="97"/>
                  </a:lnTo>
                  <a:lnTo>
                    <a:pt x="119" y="94"/>
                  </a:lnTo>
                  <a:lnTo>
                    <a:pt x="119" y="92"/>
                  </a:lnTo>
                  <a:lnTo>
                    <a:pt x="119" y="90"/>
                  </a:lnTo>
                  <a:lnTo>
                    <a:pt x="119" y="83"/>
                  </a:lnTo>
                  <a:lnTo>
                    <a:pt x="116" y="83"/>
                  </a:lnTo>
                  <a:lnTo>
                    <a:pt x="111" y="83"/>
                  </a:lnTo>
                  <a:lnTo>
                    <a:pt x="107" y="80"/>
                  </a:lnTo>
                  <a:lnTo>
                    <a:pt x="102" y="75"/>
                  </a:lnTo>
                  <a:lnTo>
                    <a:pt x="97" y="73"/>
                  </a:lnTo>
                  <a:lnTo>
                    <a:pt x="95" y="73"/>
                  </a:lnTo>
                  <a:lnTo>
                    <a:pt x="95" y="71"/>
                  </a:lnTo>
                  <a:lnTo>
                    <a:pt x="93" y="68"/>
                  </a:lnTo>
                  <a:lnTo>
                    <a:pt x="90" y="68"/>
                  </a:lnTo>
                  <a:lnTo>
                    <a:pt x="85" y="66"/>
                  </a:lnTo>
                  <a:lnTo>
                    <a:pt x="83" y="68"/>
                  </a:lnTo>
                  <a:lnTo>
                    <a:pt x="81" y="66"/>
                  </a:lnTo>
                  <a:lnTo>
                    <a:pt x="76" y="66"/>
                  </a:lnTo>
                  <a:lnTo>
                    <a:pt x="67" y="64"/>
                  </a:lnTo>
                  <a:lnTo>
                    <a:pt x="67" y="61"/>
                  </a:lnTo>
                  <a:lnTo>
                    <a:pt x="62" y="59"/>
                  </a:lnTo>
                  <a:lnTo>
                    <a:pt x="57" y="59"/>
                  </a:lnTo>
                  <a:lnTo>
                    <a:pt x="52" y="59"/>
                  </a:lnTo>
                  <a:lnTo>
                    <a:pt x="52" y="61"/>
                  </a:lnTo>
                  <a:lnTo>
                    <a:pt x="50" y="61"/>
                  </a:lnTo>
                  <a:lnTo>
                    <a:pt x="45" y="61"/>
                  </a:lnTo>
                  <a:lnTo>
                    <a:pt x="43" y="61"/>
                  </a:lnTo>
                  <a:lnTo>
                    <a:pt x="41" y="61"/>
                  </a:lnTo>
                  <a:lnTo>
                    <a:pt x="36" y="64"/>
                  </a:lnTo>
                  <a:lnTo>
                    <a:pt x="29" y="68"/>
                  </a:lnTo>
                  <a:lnTo>
                    <a:pt x="24" y="71"/>
                  </a:lnTo>
                  <a:lnTo>
                    <a:pt x="19" y="71"/>
                  </a:lnTo>
                  <a:lnTo>
                    <a:pt x="19" y="68"/>
                  </a:lnTo>
                  <a:lnTo>
                    <a:pt x="19" y="61"/>
                  </a:lnTo>
                  <a:lnTo>
                    <a:pt x="19" y="57"/>
                  </a:lnTo>
                  <a:lnTo>
                    <a:pt x="19" y="52"/>
                  </a:lnTo>
                  <a:lnTo>
                    <a:pt x="22" y="49"/>
                  </a:lnTo>
                  <a:lnTo>
                    <a:pt x="19" y="49"/>
                  </a:lnTo>
                  <a:lnTo>
                    <a:pt x="17" y="47"/>
                  </a:lnTo>
                  <a:lnTo>
                    <a:pt x="15" y="45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19" y="42"/>
                  </a:lnTo>
                  <a:lnTo>
                    <a:pt x="17" y="40"/>
                  </a:lnTo>
                  <a:lnTo>
                    <a:pt x="15" y="40"/>
                  </a:lnTo>
                  <a:lnTo>
                    <a:pt x="12" y="38"/>
                  </a:lnTo>
                  <a:lnTo>
                    <a:pt x="15" y="38"/>
                  </a:lnTo>
                  <a:lnTo>
                    <a:pt x="17" y="38"/>
                  </a:lnTo>
                  <a:lnTo>
                    <a:pt x="19" y="38"/>
                  </a:lnTo>
                  <a:lnTo>
                    <a:pt x="17" y="35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7" y="38"/>
                  </a:lnTo>
                  <a:lnTo>
                    <a:pt x="5" y="38"/>
                  </a:lnTo>
                  <a:lnTo>
                    <a:pt x="5" y="31"/>
                  </a:lnTo>
                  <a:lnTo>
                    <a:pt x="5" y="28"/>
                  </a:lnTo>
                  <a:lnTo>
                    <a:pt x="5" y="26"/>
                  </a:lnTo>
                  <a:lnTo>
                    <a:pt x="7" y="26"/>
                  </a:lnTo>
                  <a:lnTo>
                    <a:pt x="5" y="21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15" y="26"/>
                  </a:lnTo>
                  <a:lnTo>
                    <a:pt x="19" y="28"/>
                  </a:lnTo>
                  <a:lnTo>
                    <a:pt x="22" y="26"/>
                  </a:lnTo>
                  <a:lnTo>
                    <a:pt x="24" y="28"/>
                  </a:lnTo>
                  <a:lnTo>
                    <a:pt x="26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1" y="21"/>
                  </a:lnTo>
                  <a:lnTo>
                    <a:pt x="26" y="19"/>
                  </a:lnTo>
                  <a:lnTo>
                    <a:pt x="22" y="14"/>
                  </a:lnTo>
                  <a:lnTo>
                    <a:pt x="19" y="12"/>
                  </a:lnTo>
                  <a:lnTo>
                    <a:pt x="17" y="9"/>
                  </a:lnTo>
                  <a:lnTo>
                    <a:pt x="15" y="9"/>
                  </a:lnTo>
                  <a:lnTo>
                    <a:pt x="10" y="9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5" y="16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7" y="7"/>
                  </a:lnTo>
                  <a:lnTo>
                    <a:pt x="15" y="5"/>
                  </a:lnTo>
                  <a:lnTo>
                    <a:pt x="19" y="5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33" y="12"/>
                  </a:lnTo>
                  <a:lnTo>
                    <a:pt x="36" y="14"/>
                  </a:lnTo>
                  <a:lnTo>
                    <a:pt x="38" y="19"/>
                  </a:lnTo>
                  <a:lnTo>
                    <a:pt x="41" y="19"/>
                  </a:lnTo>
                  <a:lnTo>
                    <a:pt x="45" y="19"/>
                  </a:lnTo>
                  <a:lnTo>
                    <a:pt x="48" y="1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07" name="Freeform 1236"/>
            <p:cNvSpPr>
              <a:spLocks/>
            </p:cNvSpPr>
            <p:nvPr/>
          </p:nvSpPr>
          <p:spPr bwMode="auto">
            <a:xfrm>
              <a:off x="3615" y="1684"/>
              <a:ext cx="220" cy="110"/>
            </a:xfrm>
            <a:custGeom>
              <a:avLst/>
              <a:gdLst>
                <a:gd name="T0" fmla="*/ 2147483647 w 189"/>
                <a:gd name="T1" fmla="*/ 2147483647 h 101"/>
                <a:gd name="T2" fmla="*/ 2147483647 w 189"/>
                <a:gd name="T3" fmla="*/ 2147483647 h 101"/>
                <a:gd name="T4" fmla="*/ 2147483647 w 189"/>
                <a:gd name="T5" fmla="*/ 2147483647 h 101"/>
                <a:gd name="T6" fmla="*/ 2147483647 w 189"/>
                <a:gd name="T7" fmla="*/ 2147483647 h 101"/>
                <a:gd name="T8" fmla="*/ 2147483647 w 189"/>
                <a:gd name="T9" fmla="*/ 2147483647 h 101"/>
                <a:gd name="T10" fmla="*/ 2147483647 w 189"/>
                <a:gd name="T11" fmla="*/ 0 h 101"/>
                <a:gd name="T12" fmla="*/ 2147483647 w 189"/>
                <a:gd name="T13" fmla="*/ 2147483647 h 101"/>
                <a:gd name="T14" fmla="*/ 2147483647 w 189"/>
                <a:gd name="T15" fmla="*/ 2147483647 h 101"/>
                <a:gd name="T16" fmla="*/ 2147483647 w 189"/>
                <a:gd name="T17" fmla="*/ 2147483647 h 101"/>
                <a:gd name="T18" fmla="*/ 2147483647 w 189"/>
                <a:gd name="T19" fmla="*/ 2147483647 h 101"/>
                <a:gd name="T20" fmla="*/ 2147483647 w 189"/>
                <a:gd name="T21" fmla="*/ 2147483647 h 101"/>
                <a:gd name="T22" fmla="*/ 2147483647 w 189"/>
                <a:gd name="T23" fmla="*/ 2147483647 h 101"/>
                <a:gd name="T24" fmla="*/ 2147483647 w 189"/>
                <a:gd name="T25" fmla="*/ 2147483647 h 101"/>
                <a:gd name="T26" fmla="*/ 2147483647 w 189"/>
                <a:gd name="T27" fmla="*/ 2147483647 h 101"/>
                <a:gd name="T28" fmla="*/ 2147483647 w 189"/>
                <a:gd name="T29" fmla="*/ 2147483647 h 101"/>
                <a:gd name="T30" fmla="*/ 2147483647 w 189"/>
                <a:gd name="T31" fmla="*/ 2147483647 h 101"/>
                <a:gd name="T32" fmla="*/ 2147483647 w 189"/>
                <a:gd name="T33" fmla="*/ 2147483647 h 101"/>
                <a:gd name="T34" fmla="*/ 2147483647 w 189"/>
                <a:gd name="T35" fmla="*/ 2147483647 h 101"/>
                <a:gd name="T36" fmla="*/ 2147483647 w 189"/>
                <a:gd name="T37" fmla="*/ 2147483647 h 101"/>
                <a:gd name="T38" fmla="*/ 2147483647 w 189"/>
                <a:gd name="T39" fmla="*/ 2147483647 h 101"/>
                <a:gd name="T40" fmla="*/ 2147483647 w 189"/>
                <a:gd name="T41" fmla="*/ 2147483647 h 101"/>
                <a:gd name="T42" fmla="*/ 2147483647 w 189"/>
                <a:gd name="T43" fmla="*/ 2147483647 h 101"/>
                <a:gd name="T44" fmla="*/ 2147483647 w 189"/>
                <a:gd name="T45" fmla="*/ 2147483647 h 101"/>
                <a:gd name="T46" fmla="*/ 2147483647 w 189"/>
                <a:gd name="T47" fmla="*/ 2147483647 h 101"/>
                <a:gd name="T48" fmla="*/ 2147483647 w 189"/>
                <a:gd name="T49" fmla="*/ 2147483647 h 101"/>
                <a:gd name="T50" fmla="*/ 2147483647 w 189"/>
                <a:gd name="T51" fmla="*/ 2147483647 h 101"/>
                <a:gd name="T52" fmla="*/ 2147483647 w 189"/>
                <a:gd name="T53" fmla="*/ 2147483647 h 101"/>
                <a:gd name="T54" fmla="*/ 2147483647 w 189"/>
                <a:gd name="T55" fmla="*/ 2147483647 h 101"/>
                <a:gd name="T56" fmla="*/ 2147483647 w 189"/>
                <a:gd name="T57" fmla="*/ 2147483647 h 101"/>
                <a:gd name="T58" fmla="*/ 2147483647 w 189"/>
                <a:gd name="T59" fmla="*/ 2147483647 h 101"/>
                <a:gd name="T60" fmla="*/ 2147483647 w 189"/>
                <a:gd name="T61" fmla="*/ 2147483647 h 101"/>
                <a:gd name="T62" fmla="*/ 2147483647 w 189"/>
                <a:gd name="T63" fmla="*/ 2147483647 h 101"/>
                <a:gd name="T64" fmla="*/ 2147483647 w 189"/>
                <a:gd name="T65" fmla="*/ 2147483647 h 101"/>
                <a:gd name="T66" fmla="*/ 2147483647 w 189"/>
                <a:gd name="T67" fmla="*/ 2147483647 h 101"/>
                <a:gd name="T68" fmla="*/ 2147483647 w 189"/>
                <a:gd name="T69" fmla="*/ 2147483647 h 101"/>
                <a:gd name="T70" fmla="*/ 2147483647 w 189"/>
                <a:gd name="T71" fmla="*/ 2147483647 h 101"/>
                <a:gd name="T72" fmla="*/ 2147483647 w 189"/>
                <a:gd name="T73" fmla="*/ 2147483647 h 101"/>
                <a:gd name="T74" fmla="*/ 2147483647 w 189"/>
                <a:gd name="T75" fmla="*/ 2147483647 h 101"/>
                <a:gd name="T76" fmla="*/ 2147483647 w 189"/>
                <a:gd name="T77" fmla="*/ 2147483647 h 101"/>
                <a:gd name="T78" fmla="*/ 2147483647 w 189"/>
                <a:gd name="T79" fmla="*/ 2147483647 h 101"/>
                <a:gd name="T80" fmla="*/ 2147483647 w 189"/>
                <a:gd name="T81" fmla="*/ 2147483647 h 101"/>
                <a:gd name="T82" fmla="*/ 2147483647 w 189"/>
                <a:gd name="T83" fmla="*/ 2147483647 h 101"/>
                <a:gd name="T84" fmla="*/ 2147483647 w 189"/>
                <a:gd name="T85" fmla="*/ 2147483647 h 101"/>
                <a:gd name="T86" fmla="*/ 2147483647 w 189"/>
                <a:gd name="T87" fmla="*/ 2147483647 h 101"/>
                <a:gd name="T88" fmla="*/ 2147483647 w 189"/>
                <a:gd name="T89" fmla="*/ 2147483647 h 101"/>
                <a:gd name="T90" fmla="*/ 2147483647 w 189"/>
                <a:gd name="T91" fmla="*/ 2147483647 h 101"/>
                <a:gd name="T92" fmla="*/ 2147483647 w 189"/>
                <a:gd name="T93" fmla="*/ 2147483647 h 101"/>
                <a:gd name="T94" fmla="*/ 2147483647 w 189"/>
                <a:gd name="T95" fmla="*/ 2147483647 h 101"/>
                <a:gd name="T96" fmla="*/ 2147483647 w 189"/>
                <a:gd name="T97" fmla="*/ 2147483647 h 101"/>
                <a:gd name="T98" fmla="*/ 2147483647 w 189"/>
                <a:gd name="T99" fmla="*/ 2147483647 h 101"/>
                <a:gd name="T100" fmla="*/ 2147483647 w 189"/>
                <a:gd name="T101" fmla="*/ 2147483647 h 101"/>
                <a:gd name="T102" fmla="*/ 2147483647 w 189"/>
                <a:gd name="T103" fmla="*/ 2147483647 h 101"/>
                <a:gd name="T104" fmla="*/ 2147483647 w 189"/>
                <a:gd name="T105" fmla="*/ 2147483647 h 101"/>
                <a:gd name="T106" fmla="*/ 2147483647 w 189"/>
                <a:gd name="T107" fmla="*/ 2147483647 h 101"/>
                <a:gd name="T108" fmla="*/ 2147483647 w 189"/>
                <a:gd name="T109" fmla="*/ 2147483647 h 101"/>
                <a:gd name="T110" fmla="*/ 2147483647 w 189"/>
                <a:gd name="T111" fmla="*/ 2147483647 h 101"/>
                <a:gd name="T112" fmla="*/ 2147483647 w 189"/>
                <a:gd name="T113" fmla="*/ 2147483647 h 10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9"/>
                <a:gd name="T172" fmla="*/ 0 h 101"/>
                <a:gd name="T173" fmla="*/ 189 w 189"/>
                <a:gd name="T174" fmla="*/ 101 h 10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9" h="101">
                  <a:moveTo>
                    <a:pt x="48" y="19"/>
                  </a:moveTo>
                  <a:lnTo>
                    <a:pt x="62" y="19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9" y="12"/>
                  </a:lnTo>
                  <a:lnTo>
                    <a:pt x="62" y="9"/>
                  </a:lnTo>
                  <a:lnTo>
                    <a:pt x="64" y="9"/>
                  </a:lnTo>
                  <a:lnTo>
                    <a:pt x="64" y="7"/>
                  </a:lnTo>
                  <a:lnTo>
                    <a:pt x="67" y="7"/>
                  </a:lnTo>
                  <a:lnTo>
                    <a:pt x="71" y="7"/>
                  </a:lnTo>
                  <a:lnTo>
                    <a:pt x="74" y="7"/>
                  </a:lnTo>
                  <a:lnTo>
                    <a:pt x="74" y="5"/>
                  </a:lnTo>
                  <a:lnTo>
                    <a:pt x="74" y="2"/>
                  </a:lnTo>
                  <a:lnTo>
                    <a:pt x="76" y="2"/>
                  </a:lnTo>
                  <a:lnTo>
                    <a:pt x="78" y="5"/>
                  </a:lnTo>
                  <a:lnTo>
                    <a:pt x="81" y="5"/>
                  </a:lnTo>
                  <a:lnTo>
                    <a:pt x="81" y="2"/>
                  </a:lnTo>
                  <a:lnTo>
                    <a:pt x="78" y="2"/>
                  </a:lnTo>
                  <a:lnTo>
                    <a:pt x="76" y="2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88" y="2"/>
                  </a:lnTo>
                  <a:lnTo>
                    <a:pt x="90" y="5"/>
                  </a:lnTo>
                  <a:lnTo>
                    <a:pt x="93" y="5"/>
                  </a:lnTo>
                  <a:lnTo>
                    <a:pt x="95" y="5"/>
                  </a:lnTo>
                  <a:lnTo>
                    <a:pt x="97" y="5"/>
                  </a:lnTo>
                  <a:lnTo>
                    <a:pt x="100" y="7"/>
                  </a:lnTo>
                  <a:lnTo>
                    <a:pt x="102" y="7"/>
                  </a:lnTo>
                  <a:lnTo>
                    <a:pt x="102" y="9"/>
                  </a:lnTo>
                  <a:lnTo>
                    <a:pt x="102" y="12"/>
                  </a:lnTo>
                  <a:lnTo>
                    <a:pt x="104" y="12"/>
                  </a:lnTo>
                  <a:lnTo>
                    <a:pt x="102" y="12"/>
                  </a:lnTo>
                  <a:lnTo>
                    <a:pt x="102" y="14"/>
                  </a:lnTo>
                  <a:lnTo>
                    <a:pt x="102" y="16"/>
                  </a:lnTo>
                  <a:lnTo>
                    <a:pt x="102" y="19"/>
                  </a:lnTo>
                  <a:lnTo>
                    <a:pt x="107" y="19"/>
                  </a:lnTo>
                  <a:lnTo>
                    <a:pt x="111" y="19"/>
                  </a:lnTo>
                  <a:lnTo>
                    <a:pt x="114" y="19"/>
                  </a:lnTo>
                  <a:lnTo>
                    <a:pt x="119" y="21"/>
                  </a:lnTo>
                  <a:lnTo>
                    <a:pt x="121" y="21"/>
                  </a:lnTo>
                  <a:lnTo>
                    <a:pt x="121" y="19"/>
                  </a:lnTo>
                  <a:lnTo>
                    <a:pt x="123" y="19"/>
                  </a:lnTo>
                  <a:lnTo>
                    <a:pt x="128" y="21"/>
                  </a:lnTo>
                  <a:lnTo>
                    <a:pt x="128" y="24"/>
                  </a:lnTo>
                  <a:lnTo>
                    <a:pt x="130" y="26"/>
                  </a:lnTo>
                  <a:lnTo>
                    <a:pt x="130" y="28"/>
                  </a:lnTo>
                  <a:lnTo>
                    <a:pt x="133" y="28"/>
                  </a:lnTo>
                  <a:lnTo>
                    <a:pt x="133" y="31"/>
                  </a:lnTo>
                  <a:lnTo>
                    <a:pt x="135" y="33"/>
                  </a:lnTo>
                  <a:lnTo>
                    <a:pt x="135" y="35"/>
                  </a:lnTo>
                  <a:lnTo>
                    <a:pt x="135" y="38"/>
                  </a:lnTo>
                  <a:lnTo>
                    <a:pt x="137" y="38"/>
                  </a:lnTo>
                  <a:lnTo>
                    <a:pt x="149" y="45"/>
                  </a:lnTo>
                  <a:lnTo>
                    <a:pt x="154" y="47"/>
                  </a:lnTo>
                  <a:lnTo>
                    <a:pt x="156" y="49"/>
                  </a:lnTo>
                  <a:lnTo>
                    <a:pt x="159" y="49"/>
                  </a:lnTo>
                  <a:lnTo>
                    <a:pt x="163" y="52"/>
                  </a:lnTo>
                  <a:lnTo>
                    <a:pt x="168" y="54"/>
                  </a:lnTo>
                  <a:lnTo>
                    <a:pt x="173" y="59"/>
                  </a:lnTo>
                  <a:lnTo>
                    <a:pt x="175" y="59"/>
                  </a:lnTo>
                  <a:lnTo>
                    <a:pt x="178" y="59"/>
                  </a:lnTo>
                  <a:lnTo>
                    <a:pt x="180" y="59"/>
                  </a:lnTo>
                  <a:lnTo>
                    <a:pt x="187" y="61"/>
                  </a:lnTo>
                  <a:lnTo>
                    <a:pt x="189" y="61"/>
                  </a:lnTo>
                  <a:lnTo>
                    <a:pt x="189" y="64"/>
                  </a:lnTo>
                  <a:lnTo>
                    <a:pt x="189" y="66"/>
                  </a:lnTo>
                  <a:lnTo>
                    <a:pt x="189" y="68"/>
                  </a:lnTo>
                  <a:lnTo>
                    <a:pt x="189" y="71"/>
                  </a:lnTo>
                  <a:lnTo>
                    <a:pt x="189" y="73"/>
                  </a:lnTo>
                  <a:lnTo>
                    <a:pt x="185" y="71"/>
                  </a:lnTo>
                  <a:lnTo>
                    <a:pt x="182" y="71"/>
                  </a:lnTo>
                  <a:lnTo>
                    <a:pt x="180" y="71"/>
                  </a:lnTo>
                  <a:lnTo>
                    <a:pt x="178" y="68"/>
                  </a:lnTo>
                  <a:lnTo>
                    <a:pt x="178" y="71"/>
                  </a:lnTo>
                  <a:lnTo>
                    <a:pt x="175" y="71"/>
                  </a:lnTo>
                  <a:lnTo>
                    <a:pt x="175" y="73"/>
                  </a:lnTo>
                  <a:lnTo>
                    <a:pt x="170" y="73"/>
                  </a:lnTo>
                  <a:lnTo>
                    <a:pt x="168" y="73"/>
                  </a:lnTo>
                  <a:lnTo>
                    <a:pt x="166" y="75"/>
                  </a:lnTo>
                  <a:lnTo>
                    <a:pt x="166" y="78"/>
                  </a:lnTo>
                  <a:lnTo>
                    <a:pt x="163" y="80"/>
                  </a:lnTo>
                  <a:lnTo>
                    <a:pt x="163" y="83"/>
                  </a:lnTo>
                  <a:lnTo>
                    <a:pt x="163" y="85"/>
                  </a:lnTo>
                  <a:lnTo>
                    <a:pt x="161" y="85"/>
                  </a:lnTo>
                  <a:lnTo>
                    <a:pt x="159" y="87"/>
                  </a:lnTo>
                  <a:lnTo>
                    <a:pt x="156" y="87"/>
                  </a:lnTo>
                  <a:lnTo>
                    <a:pt x="156" y="90"/>
                  </a:lnTo>
                  <a:lnTo>
                    <a:pt x="154" y="90"/>
                  </a:lnTo>
                  <a:lnTo>
                    <a:pt x="152" y="90"/>
                  </a:lnTo>
                  <a:lnTo>
                    <a:pt x="147" y="92"/>
                  </a:lnTo>
                  <a:lnTo>
                    <a:pt x="145" y="92"/>
                  </a:lnTo>
                  <a:lnTo>
                    <a:pt x="145" y="94"/>
                  </a:lnTo>
                  <a:lnTo>
                    <a:pt x="142" y="97"/>
                  </a:lnTo>
                  <a:lnTo>
                    <a:pt x="142" y="99"/>
                  </a:lnTo>
                  <a:lnTo>
                    <a:pt x="140" y="99"/>
                  </a:lnTo>
                  <a:lnTo>
                    <a:pt x="137" y="99"/>
                  </a:lnTo>
                  <a:lnTo>
                    <a:pt x="135" y="99"/>
                  </a:lnTo>
                  <a:lnTo>
                    <a:pt x="133" y="101"/>
                  </a:lnTo>
                  <a:lnTo>
                    <a:pt x="130" y="99"/>
                  </a:lnTo>
                  <a:lnTo>
                    <a:pt x="128" y="99"/>
                  </a:lnTo>
                  <a:lnTo>
                    <a:pt x="128" y="97"/>
                  </a:lnTo>
                  <a:lnTo>
                    <a:pt x="123" y="97"/>
                  </a:lnTo>
                  <a:lnTo>
                    <a:pt x="121" y="97"/>
                  </a:lnTo>
                  <a:lnTo>
                    <a:pt x="119" y="94"/>
                  </a:lnTo>
                  <a:lnTo>
                    <a:pt x="119" y="92"/>
                  </a:lnTo>
                  <a:lnTo>
                    <a:pt x="119" y="90"/>
                  </a:lnTo>
                  <a:lnTo>
                    <a:pt x="119" y="83"/>
                  </a:lnTo>
                  <a:lnTo>
                    <a:pt x="116" y="83"/>
                  </a:lnTo>
                  <a:lnTo>
                    <a:pt x="111" y="83"/>
                  </a:lnTo>
                  <a:lnTo>
                    <a:pt x="107" y="80"/>
                  </a:lnTo>
                  <a:lnTo>
                    <a:pt x="102" y="75"/>
                  </a:lnTo>
                  <a:lnTo>
                    <a:pt x="97" y="73"/>
                  </a:lnTo>
                  <a:lnTo>
                    <a:pt x="95" y="73"/>
                  </a:lnTo>
                  <a:lnTo>
                    <a:pt x="95" y="71"/>
                  </a:lnTo>
                  <a:lnTo>
                    <a:pt x="93" y="68"/>
                  </a:lnTo>
                  <a:lnTo>
                    <a:pt x="90" y="68"/>
                  </a:lnTo>
                  <a:lnTo>
                    <a:pt x="85" y="66"/>
                  </a:lnTo>
                  <a:lnTo>
                    <a:pt x="83" y="68"/>
                  </a:lnTo>
                  <a:lnTo>
                    <a:pt x="81" y="66"/>
                  </a:lnTo>
                  <a:lnTo>
                    <a:pt x="76" y="66"/>
                  </a:lnTo>
                  <a:lnTo>
                    <a:pt x="67" y="64"/>
                  </a:lnTo>
                  <a:lnTo>
                    <a:pt x="67" y="61"/>
                  </a:lnTo>
                  <a:lnTo>
                    <a:pt x="62" y="59"/>
                  </a:lnTo>
                  <a:lnTo>
                    <a:pt x="57" y="59"/>
                  </a:lnTo>
                  <a:lnTo>
                    <a:pt x="52" y="59"/>
                  </a:lnTo>
                  <a:lnTo>
                    <a:pt x="52" y="61"/>
                  </a:lnTo>
                  <a:lnTo>
                    <a:pt x="50" y="61"/>
                  </a:lnTo>
                  <a:lnTo>
                    <a:pt x="45" y="61"/>
                  </a:lnTo>
                  <a:lnTo>
                    <a:pt x="43" y="61"/>
                  </a:lnTo>
                  <a:lnTo>
                    <a:pt x="41" y="61"/>
                  </a:lnTo>
                  <a:lnTo>
                    <a:pt x="36" y="64"/>
                  </a:lnTo>
                  <a:lnTo>
                    <a:pt x="29" y="68"/>
                  </a:lnTo>
                  <a:lnTo>
                    <a:pt x="24" y="71"/>
                  </a:lnTo>
                  <a:lnTo>
                    <a:pt x="19" y="71"/>
                  </a:lnTo>
                  <a:lnTo>
                    <a:pt x="19" y="68"/>
                  </a:lnTo>
                  <a:lnTo>
                    <a:pt x="19" y="61"/>
                  </a:lnTo>
                  <a:lnTo>
                    <a:pt x="19" y="57"/>
                  </a:lnTo>
                  <a:lnTo>
                    <a:pt x="19" y="52"/>
                  </a:lnTo>
                  <a:lnTo>
                    <a:pt x="22" y="49"/>
                  </a:lnTo>
                  <a:lnTo>
                    <a:pt x="19" y="49"/>
                  </a:lnTo>
                  <a:lnTo>
                    <a:pt x="17" y="47"/>
                  </a:lnTo>
                  <a:lnTo>
                    <a:pt x="15" y="45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19" y="42"/>
                  </a:lnTo>
                  <a:lnTo>
                    <a:pt x="17" y="40"/>
                  </a:lnTo>
                  <a:lnTo>
                    <a:pt x="15" y="40"/>
                  </a:lnTo>
                  <a:lnTo>
                    <a:pt x="12" y="38"/>
                  </a:lnTo>
                  <a:lnTo>
                    <a:pt x="15" y="38"/>
                  </a:lnTo>
                  <a:lnTo>
                    <a:pt x="17" y="38"/>
                  </a:lnTo>
                  <a:lnTo>
                    <a:pt x="19" y="38"/>
                  </a:lnTo>
                  <a:lnTo>
                    <a:pt x="17" y="35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7" y="38"/>
                  </a:lnTo>
                  <a:lnTo>
                    <a:pt x="5" y="38"/>
                  </a:lnTo>
                  <a:lnTo>
                    <a:pt x="5" y="31"/>
                  </a:lnTo>
                  <a:lnTo>
                    <a:pt x="5" y="28"/>
                  </a:lnTo>
                  <a:lnTo>
                    <a:pt x="5" y="26"/>
                  </a:lnTo>
                  <a:lnTo>
                    <a:pt x="7" y="26"/>
                  </a:lnTo>
                  <a:lnTo>
                    <a:pt x="5" y="21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15" y="26"/>
                  </a:lnTo>
                  <a:lnTo>
                    <a:pt x="19" y="28"/>
                  </a:lnTo>
                  <a:lnTo>
                    <a:pt x="22" y="26"/>
                  </a:lnTo>
                  <a:lnTo>
                    <a:pt x="24" y="28"/>
                  </a:lnTo>
                  <a:lnTo>
                    <a:pt x="26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1" y="21"/>
                  </a:lnTo>
                  <a:lnTo>
                    <a:pt x="26" y="19"/>
                  </a:lnTo>
                  <a:lnTo>
                    <a:pt x="22" y="14"/>
                  </a:lnTo>
                  <a:lnTo>
                    <a:pt x="19" y="12"/>
                  </a:lnTo>
                  <a:lnTo>
                    <a:pt x="17" y="9"/>
                  </a:lnTo>
                  <a:lnTo>
                    <a:pt x="15" y="9"/>
                  </a:lnTo>
                  <a:lnTo>
                    <a:pt x="10" y="9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5" y="16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7" y="7"/>
                  </a:lnTo>
                  <a:lnTo>
                    <a:pt x="15" y="5"/>
                  </a:lnTo>
                  <a:lnTo>
                    <a:pt x="19" y="5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33" y="12"/>
                  </a:lnTo>
                  <a:lnTo>
                    <a:pt x="36" y="14"/>
                  </a:lnTo>
                  <a:lnTo>
                    <a:pt x="38" y="19"/>
                  </a:lnTo>
                  <a:lnTo>
                    <a:pt x="41" y="19"/>
                  </a:lnTo>
                  <a:lnTo>
                    <a:pt x="45" y="19"/>
                  </a:lnTo>
                  <a:lnTo>
                    <a:pt x="48" y="1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08" name="Freeform 1237"/>
            <p:cNvSpPr>
              <a:spLocks/>
            </p:cNvSpPr>
            <p:nvPr/>
          </p:nvSpPr>
          <p:spPr bwMode="auto">
            <a:xfrm>
              <a:off x="3877" y="1676"/>
              <a:ext cx="170" cy="57"/>
            </a:xfrm>
            <a:custGeom>
              <a:avLst/>
              <a:gdLst>
                <a:gd name="T0" fmla="*/ 2147483647 w 146"/>
                <a:gd name="T1" fmla="*/ 2147483647 h 52"/>
                <a:gd name="T2" fmla="*/ 2147483647 w 146"/>
                <a:gd name="T3" fmla="*/ 2147483647 h 52"/>
                <a:gd name="T4" fmla="*/ 2147483647 w 146"/>
                <a:gd name="T5" fmla="*/ 2147483647 h 52"/>
                <a:gd name="T6" fmla="*/ 2147483647 w 146"/>
                <a:gd name="T7" fmla="*/ 2147483647 h 52"/>
                <a:gd name="T8" fmla="*/ 2147483647 w 146"/>
                <a:gd name="T9" fmla="*/ 2147483647 h 52"/>
                <a:gd name="T10" fmla="*/ 2147483647 w 146"/>
                <a:gd name="T11" fmla="*/ 2147483647 h 52"/>
                <a:gd name="T12" fmla="*/ 2147483647 w 146"/>
                <a:gd name="T13" fmla="*/ 2147483647 h 52"/>
                <a:gd name="T14" fmla="*/ 2147483647 w 146"/>
                <a:gd name="T15" fmla="*/ 2147483647 h 52"/>
                <a:gd name="T16" fmla="*/ 2147483647 w 146"/>
                <a:gd name="T17" fmla="*/ 2147483647 h 52"/>
                <a:gd name="T18" fmla="*/ 2147483647 w 146"/>
                <a:gd name="T19" fmla="*/ 2147483647 h 52"/>
                <a:gd name="T20" fmla="*/ 2147483647 w 146"/>
                <a:gd name="T21" fmla="*/ 2147483647 h 52"/>
                <a:gd name="T22" fmla="*/ 2147483647 w 146"/>
                <a:gd name="T23" fmla="*/ 2147483647 h 52"/>
                <a:gd name="T24" fmla="*/ 2147483647 w 146"/>
                <a:gd name="T25" fmla="*/ 2147483647 h 52"/>
                <a:gd name="T26" fmla="*/ 2147483647 w 146"/>
                <a:gd name="T27" fmla="*/ 2147483647 h 52"/>
                <a:gd name="T28" fmla="*/ 2147483647 w 146"/>
                <a:gd name="T29" fmla="*/ 2147483647 h 52"/>
                <a:gd name="T30" fmla="*/ 2147483647 w 146"/>
                <a:gd name="T31" fmla="*/ 2147483647 h 52"/>
                <a:gd name="T32" fmla="*/ 2147483647 w 146"/>
                <a:gd name="T33" fmla="*/ 2147483647 h 52"/>
                <a:gd name="T34" fmla="*/ 2147483647 w 146"/>
                <a:gd name="T35" fmla="*/ 0 h 52"/>
                <a:gd name="T36" fmla="*/ 2147483647 w 146"/>
                <a:gd name="T37" fmla="*/ 2147483647 h 52"/>
                <a:gd name="T38" fmla="*/ 2147483647 w 146"/>
                <a:gd name="T39" fmla="*/ 2147483647 h 52"/>
                <a:gd name="T40" fmla="*/ 2147483647 w 146"/>
                <a:gd name="T41" fmla="*/ 2147483647 h 52"/>
                <a:gd name="T42" fmla="*/ 2147483647 w 146"/>
                <a:gd name="T43" fmla="*/ 2147483647 h 52"/>
                <a:gd name="T44" fmla="*/ 2147483647 w 146"/>
                <a:gd name="T45" fmla="*/ 2147483647 h 52"/>
                <a:gd name="T46" fmla="*/ 2147483647 w 146"/>
                <a:gd name="T47" fmla="*/ 2147483647 h 52"/>
                <a:gd name="T48" fmla="*/ 2147483647 w 146"/>
                <a:gd name="T49" fmla="*/ 2147483647 h 52"/>
                <a:gd name="T50" fmla="*/ 2147483647 w 146"/>
                <a:gd name="T51" fmla="*/ 2147483647 h 52"/>
                <a:gd name="T52" fmla="*/ 2147483647 w 146"/>
                <a:gd name="T53" fmla="*/ 2147483647 h 52"/>
                <a:gd name="T54" fmla="*/ 2147483647 w 146"/>
                <a:gd name="T55" fmla="*/ 2147483647 h 52"/>
                <a:gd name="T56" fmla="*/ 2147483647 w 146"/>
                <a:gd name="T57" fmla="*/ 2147483647 h 52"/>
                <a:gd name="T58" fmla="*/ 2147483647 w 146"/>
                <a:gd name="T59" fmla="*/ 2147483647 h 52"/>
                <a:gd name="T60" fmla="*/ 2147483647 w 146"/>
                <a:gd name="T61" fmla="*/ 2147483647 h 52"/>
                <a:gd name="T62" fmla="*/ 2147483647 w 146"/>
                <a:gd name="T63" fmla="*/ 2147483647 h 52"/>
                <a:gd name="T64" fmla="*/ 2147483647 w 146"/>
                <a:gd name="T65" fmla="*/ 2147483647 h 52"/>
                <a:gd name="T66" fmla="*/ 2147483647 w 146"/>
                <a:gd name="T67" fmla="*/ 2147483647 h 52"/>
                <a:gd name="T68" fmla="*/ 2147483647 w 146"/>
                <a:gd name="T69" fmla="*/ 2147483647 h 52"/>
                <a:gd name="T70" fmla="*/ 2147483647 w 146"/>
                <a:gd name="T71" fmla="*/ 2147483647 h 52"/>
                <a:gd name="T72" fmla="*/ 2147483647 w 146"/>
                <a:gd name="T73" fmla="*/ 2147483647 h 52"/>
                <a:gd name="T74" fmla="*/ 2147483647 w 146"/>
                <a:gd name="T75" fmla="*/ 2147483647 h 52"/>
                <a:gd name="T76" fmla="*/ 2147483647 w 146"/>
                <a:gd name="T77" fmla="*/ 2147483647 h 52"/>
                <a:gd name="T78" fmla="*/ 2147483647 w 146"/>
                <a:gd name="T79" fmla="*/ 2147483647 h 52"/>
                <a:gd name="T80" fmla="*/ 2147483647 w 146"/>
                <a:gd name="T81" fmla="*/ 2147483647 h 52"/>
                <a:gd name="T82" fmla="*/ 2147483647 w 146"/>
                <a:gd name="T83" fmla="*/ 2147483647 h 52"/>
                <a:gd name="T84" fmla="*/ 0 w 146"/>
                <a:gd name="T85" fmla="*/ 2147483647 h 52"/>
                <a:gd name="T86" fmla="*/ 2147483647 w 146"/>
                <a:gd name="T87" fmla="*/ 2147483647 h 52"/>
                <a:gd name="T88" fmla="*/ 2147483647 w 146"/>
                <a:gd name="T89" fmla="*/ 2147483647 h 52"/>
                <a:gd name="T90" fmla="*/ 2147483647 w 146"/>
                <a:gd name="T91" fmla="*/ 2147483647 h 52"/>
                <a:gd name="T92" fmla="*/ 2147483647 w 146"/>
                <a:gd name="T93" fmla="*/ 2147483647 h 52"/>
                <a:gd name="T94" fmla="*/ 2147483647 w 146"/>
                <a:gd name="T95" fmla="*/ 2147483647 h 52"/>
                <a:gd name="T96" fmla="*/ 2147483647 w 146"/>
                <a:gd name="T97" fmla="*/ 2147483647 h 52"/>
                <a:gd name="T98" fmla="*/ 2147483647 w 146"/>
                <a:gd name="T99" fmla="*/ 2147483647 h 5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46"/>
                <a:gd name="T151" fmla="*/ 0 h 52"/>
                <a:gd name="T152" fmla="*/ 146 w 146"/>
                <a:gd name="T153" fmla="*/ 52 h 5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46" h="52">
                  <a:moveTo>
                    <a:pt x="61" y="49"/>
                  </a:moveTo>
                  <a:lnTo>
                    <a:pt x="61" y="47"/>
                  </a:lnTo>
                  <a:lnTo>
                    <a:pt x="64" y="42"/>
                  </a:lnTo>
                  <a:lnTo>
                    <a:pt x="71" y="40"/>
                  </a:lnTo>
                  <a:lnTo>
                    <a:pt x="73" y="40"/>
                  </a:lnTo>
                  <a:lnTo>
                    <a:pt x="75" y="38"/>
                  </a:lnTo>
                  <a:lnTo>
                    <a:pt x="78" y="38"/>
                  </a:lnTo>
                  <a:lnTo>
                    <a:pt x="83" y="38"/>
                  </a:lnTo>
                  <a:lnTo>
                    <a:pt x="85" y="38"/>
                  </a:lnTo>
                  <a:lnTo>
                    <a:pt x="85" y="40"/>
                  </a:lnTo>
                  <a:lnTo>
                    <a:pt x="87" y="40"/>
                  </a:lnTo>
                  <a:lnTo>
                    <a:pt x="92" y="40"/>
                  </a:lnTo>
                  <a:lnTo>
                    <a:pt x="94" y="40"/>
                  </a:lnTo>
                  <a:lnTo>
                    <a:pt x="99" y="38"/>
                  </a:lnTo>
                  <a:lnTo>
                    <a:pt x="99" y="33"/>
                  </a:lnTo>
                  <a:lnTo>
                    <a:pt x="101" y="33"/>
                  </a:lnTo>
                  <a:lnTo>
                    <a:pt x="106" y="31"/>
                  </a:lnTo>
                  <a:lnTo>
                    <a:pt x="111" y="31"/>
                  </a:lnTo>
                  <a:lnTo>
                    <a:pt x="118" y="31"/>
                  </a:lnTo>
                  <a:lnTo>
                    <a:pt x="120" y="28"/>
                  </a:lnTo>
                  <a:lnTo>
                    <a:pt x="123" y="26"/>
                  </a:lnTo>
                  <a:lnTo>
                    <a:pt x="125" y="23"/>
                  </a:lnTo>
                  <a:lnTo>
                    <a:pt x="134" y="21"/>
                  </a:lnTo>
                  <a:lnTo>
                    <a:pt x="144" y="19"/>
                  </a:lnTo>
                  <a:lnTo>
                    <a:pt x="146" y="16"/>
                  </a:lnTo>
                  <a:lnTo>
                    <a:pt x="146" y="14"/>
                  </a:lnTo>
                  <a:lnTo>
                    <a:pt x="146" y="12"/>
                  </a:lnTo>
                  <a:lnTo>
                    <a:pt x="142" y="9"/>
                  </a:lnTo>
                  <a:lnTo>
                    <a:pt x="137" y="9"/>
                  </a:lnTo>
                  <a:lnTo>
                    <a:pt x="134" y="7"/>
                  </a:lnTo>
                  <a:lnTo>
                    <a:pt x="130" y="7"/>
                  </a:lnTo>
                  <a:lnTo>
                    <a:pt x="127" y="5"/>
                  </a:lnTo>
                  <a:lnTo>
                    <a:pt x="125" y="5"/>
                  </a:lnTo>
                  <a:lnTo>
                    <a:pt x="123" y="5"/>
                  </a:lnTo>
                  <a:lnTo>
                    <a:pt x="116" y="5"/>
                  </a:lnTo>
                  <a:lnTo>
                    <a:pt x="111" y="5"/>
                  </a:lnTo>
                  <a:lnTo>
                    <a:pt x="108" y="5"/>
                  </a:lnTo>
                  <a:lnTo>
                    <a:pt x="104" y="2"/>
                  </a:lnTo>
                  <a:lnTo>
                    <a:pt x="99" y="5"/>
                  </a:lnTo>
                  <a:lnTo>
                    <a:pt x="92" y="5"/>
                  </a:lnTo>
                  <a:lnTo>
                    <a:pt x="90" y="5"/>
                  </a:lnTo>
                  <a:lnTo>
                    <a:pt x="85" y="5"/>
                  </a:lnTo>
                  <a:lnTo>
                    <a:pt x="83" y="5"/>
                  </a:lnTo>
                  <a:lnTo>
                    <a:pt x="80" y="5"/>
                  </a:lnTo>
                  <a:lnTo>
                    <a:pt x="78" y="2"/>
                  </a:lnTo>
                  <a:lnTo>
                    <a:pt x="75" y="2"/>
                  </a:lnTo>
                  <a:lnTo>
                    <a:pt x="73" y="2"/>
                  </a:lnTo>
                  <a:lnTo>
                    <a:pt x="71" y="2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1" y="0"/>
                  </a:lnTo>
                  <a:lnTo>
                    <a:pt x="59" y="2"/>
                  </a:lnTo>
                  <a:lnTo>
                    <a:pt x="57" y="2"/>
                  </a:lnTo>
                  <a:lnTo>
                    <a:pt x="57" y="5"/>
                  </a:lnTo>
                  <a:lnTo>
                    <a:pt x="57" y="7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2" y="7"/>
                  </a:lnTo>
                  <a:lnTo>
                    <a:pt x="40" y="7"/>
                  </a:lnTo>
                  <a:lnTo>
                    <a:pt x="38" y="7"/>
                  </a:lnTo>
                  <a:lnTo>
                    <a:pt x="33" y="5"/>
                  </a:lnTo>
                  <a:lnTo>
                    <a:pt x="31" y="7"/>
                  </a:lnTo>
                  <a:lnTo>
                    <a:pt x="31" y="5"/>
                  </a:lnTo>
                  <a:lnTo>
                    <a:pt x="26" y="7"/>
                  </a:lnTo>
                  <a:lnTo>
                    <a:pt x="23" y="7"/>
                  </a:lnTo>
                  <a:lnTo>
                    <a:pt x="23" y="9"/>
                  </a:lnTo>
                  <a:lnTo>
                    <a:pt x="21" y="12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3" y="16"/>
                  </a:lnTo>
                  <a:lnTo>
                    <a:pt x="21" y="19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4" y="23"/>
                  </a:lnTo>
                  <a:lnTo>
                    <a:pt x="16" y="23"/>
                  </a:lnTo>
                  <a:lnTo>
                    <a:pt x="19" y="23"/>
                  </a:lnTo>
                  <a:lnTo>
                    <a:pt x="21" y="26"/>
                  </a:lnTo>
                  <a:lnTo>
                    <a:pt x="26" y="28"/>
                  </a:lnTo>
                  <a:lnTo>
                    <a:pt x="28" y="28"/>
                  </a:lnTo>
                  <a:lnTo>
                    <a:pt x="28" y="26"/>
                  </a:lnTo>
                  <a:lnTo>
                    <a:pt x="31" y="26"/>
                  </a:lnTo>
                  <a:lnTo>
                    <a:pt x="33" y="23"/>
                  </a:lnTo>
                  <a:lnTo>
                    <a:pt x="35" y="26"/>
                  </a:lnTo>
                  <a:lnTo>
                    <a:pt x="38" y="28"/>
                  </a:lnTo>
                  <a:lnTo>
                    <a:pt x="40" y="28"/>
                  </a:lnTo>
                  <a:lnTo>
                    <a:pt x="42" y="28"/>
                  </a:lnTo>
                  <a:lnTo>
                    <a:pt x="45" y="31"/>
                  </a:lnTo>
                  <a:lnTo>
                    <a:pt x="49" y="31"/>
                  </a:lnTo>
                  <a:lnTo>
                    <a:pt x="52" y="33"/>
                  </a:lnTo>
                  <a:lnTo>
                    <a:pt x="47" y="33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42" y="35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38" y="40"/>
                  </a:lnTo>
                  <a:lnTo>
                    <a:pt x="35" y="40"/>
                  </a:lnTo>
                  <a:lnTo>
                    <a:pt x="31" y="40"/>
                  </a:lnTo>
                  <a:lnTo>
                    <a:pt x="28" y="40"/>
                  </a:lnTo>
                  <a:lnTo>
                    <a:pt x="26" y="40"/>
                  </a:lnTo>
                  <a:lnTo>
                    <a:pt x="23" y="40"/>
                  </a:lnTo>
                  <a:lnTo>
                    <a:pt x="21" y="40"/>
                  </a:lnTo>
                  <a:lnTo>
                    <a:pt x="19" y="42"/>
                  </a:lnTo>
                  <a:lnTo>
                    <a:pt x="16" y="42"/>
                  </a:lnTo>
                  <a:lnTo>
                    <a:pt x="14" y="42"/>
                  </a:lnTo>
                  <a:lnTo>
                    <a:pt x="12" y="42"/>
                  </a:lnTo>
                  <a:lnTo>
                    <a:pt x="7" y="42"/>
                  </a:lnTo>
                  <a:lnTo>
                    <a:pt x="5" y="42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2" y="49"/>
                  </a:lnTo>
                  <a:lnTo>
                    <a:pt x="5" y="49"/>
                  </a:lnTo>
                  <a:lnTo>
                    <a:pt x="9" y="49"/>
                  </a:lnTo>
                  <a:lnTo>
                    <a:pt x="14" y="49"/>
                  </a:lnTo>
                  <a:lnTo>
                    <a:pt x="16" y="49"/>
                  </a:lnTo>
                  <a:lnTo>
                    <a:pt x="19" y="49"/>
                  </a:lnTo>
                  <a:lnTo>
                    <a:pt x="21" y="49"/>
                  </a:lnTo>
                  <a:lnTo>
                    <a:pt x="31" y="49"/>
                  </a:lnTo>
                  <a:lnTo>
                    <a:pt x="33" y="49"/>
                  </a:lnTo>
                  <a:lnTo>
                    <a:pt x="35" y="52"/>
                  </a:lnTo>
                  <a:lnTo>
                    <a:pt x="38" y="52"/>
                  </a:lnTo>
                  <a:lnTo>
                    <a:pt x="40" y="52"/>
                  </a:lnTo>
                  <a:lnTo>
                    <a:pt x="45" y="52"/>
                  </a:lnTo>
                  <a:lnTo>
                    <a:pt x="47" y="52"/>
                  </a:lnTo>
                  <a:lnTo>
                    <a:pt x="52" y="52"/>
                  </a:lnTo>
                  <a:lnTo>
                    <a:pt x="54" y="52"/>
                  </a:lnTo>
                  <a:lnTo>
                    <a:pt x="57" y="52"/>
                  </a:lnTo>
                  <a:lnTo>
                    <a:pt x="57" y="49"/>
                  </a:lnTo>
                  <a:lnTo>
                    <a:pt x="61" y="4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09" name="Freeform 1238"/>
            <p:cNvSpPr>
              <a:spLocks/>
            </p:cNvSpPr>
            <p:nvPr/>
          </p:nvSpPr>
          <p:spPr bwMode="auto">
            <a:xfrm>
              <a:off x="3877" y="1676"/>
              <a:ext cx="170" cy="57"/>
            </a:xfrm>
            <a:custGeom>
              <a:avLst/>
              <a:gdLst>
                <a:gd name="T0" fmla="*/ 2147483647 w 146"/>
                <a:gd name="T1" fmla="*/ 2147483647 h 52"/>
                <a:gd name="T2" fmla="*/ 2147483647 w 146"/>
                <a:gd name="T3" fmla="*/ 2147483647 h 52"/>
                <a:gd name="T4" fmla="*/ 2147483647 w 146"/>
                <a:gd name="T5" fmla="*/ 2147483647 h 52"/>
                <a:gd name="T6" fmla="*/ 2147483647 w 146"/>
                <a:gd name="T7" fmla="*/ 2147483647 h 52"/>
                <a:gd name="T8" fmla="*/ 2147483647 w 146"/>
                <a:gd name="T9" fmla="*/ 2147483647 h 52"/>
                <a:gd name="T10" fmla="*/ 2147483647 w 146"/>
                <a:gd name="T11" fmla="*/ 2147483647 h 52"/>
                <a:gd name="T12" fmla="*/ 2147483647 w 146"/>
                <a:gd name="T13" fmla="*/ 2147483647 h 52"/>
                <a:gd name="T14" fmla="*/ 2147483647 w 146"/>
                <a:gd name="T15" fmla="*/ 2147483647 h 52"/>
                <a:gd name="T16" fmla="*/ 2147483647 w 146"/>
                <a:gd name="T17" fmla="*/ 2147483647 h 52"/>
                <a:gd name="T18" fmla="*/ 2147483647 w 146"/>
                <a:gd name="T19" fmla="*/ 2147483647 h 52"/>
                <a:gd name="T20" fmla="*/ 2147483647 w 146"/>
                <a:gd name="T21" fmla="*/ 2147483647 h 52"/>
                <a:gd name="T22" fmla="*/ 2147483647 w 146"/>
                <a:gd name="T23" fmla="*/ 2147483647 h 52"/>
                <a:gd name="T24" fmla="*/ 2147483647 w 146"/>
                <a:gd name="T25" fmla="*/ 2147483647 h 52"/>
                <a:gd name="T26" fmla="*/ 2147483647 w 146"/>
                <a:gd name="T27" fmla="*/ 2147483647 h 52"/>
                <a:gd name="T28" fmla="*/ 2147483647 w 146"/>
                <a:gd name="T29" fmla="*/ 2147483647 h 52"/>
                <a:gd name="T30" fmla="*/ 2147483647 w 146"/>
                <a:gd name="T31" fmla="*/ 2147483647 h 52"/>
                <a:gd name="T32" fmla="*/ 2147483647 w 146"/>
                <a:gd name="T33" fmla="*/ 2147483647 h 52"/>
                <a:gd name="T34" fmla="*/ 2147483647 w 146"/>
                <a:gd name="T35" fmla="*/ 0 h 52"/>
                <a:gd name="T36" fmla="*/ 2147483647 w 146"/>
                <a:gd name="T37" fmla="*/ 2147483647 h 52"/>
                <a:gd name="T38" fmla="*/ 2147483647 w 146"/>
                <a:gd name="T39" fmla="*/ 2147483647 h 52"/>
                <a:gd name="T40" fmla="*/ 2147483647 w 146"/>
                <a:gd name="T41" fmla="*/ 2147483647 h 52"/>
                <a:gd name="T42" fmla="*/ 2147483647 w 146"/>
                <a:gd name="T43" fmla="*/ 2147483647 h 52"/>
                <a:gd name="T44" fmla="*/ 2147483647 w 146"/>
                <a:gd name="T45" fmla="*/ 2147483647 h 52"/>
                <a:gd name="T46" fmla="*/ 2147483647 w 146"/>
                <a:gd name="T47" fmla="*/ 2147483647 h 52"/>
                <a:gd name="T48" fmla="*/ 2147483647 w 146"/>
                <a:gd name="T49" fmla="*/ 2147483647 h 52"/>
                <a:gd name="T50" fmla="*/ 2147483647 w 146"/>
                <a:gd name="T51" fmla="*/ 2147483647 h 52"/>
                <a:gd name="T52" fmla="*/ 2147483647 w 146"/>
                <a:gd name="T53" fmla="*/ 2147483647 h 52"/>
                <a:gd name="T54" fmla="*/ 2147483647 w 146"/>
                <a:gd name="T55" fmla="*/ 2147483647 h 52"/>
                <a:gd name="T56" fmla="*/ 2147483647 w 146"/>
                <a:gd name="T57" fmla="*/ 2147483647 h 52"/>
                <a:gd name="T58" fmla="*/ 2147483647 w 146"/>
                <a:gd name="T59" fmla="*/ 2147483647 h 52"/>
                <a:gd name="T60" fmla="*/ 2147483647 w 146"/>
                <a:gd name="T61" fmla="*/ 2147483647 h 52"/>
                <a:gd name="T62" fmla="*/ 2147483647 w 146"/>
                <a:gd name="T63" fmla="*/ 2147483647 h 52"/>
                <a:gd name="T64" fmla="*/ 2147483647 w 146"/>
                <a:gd name="T65" fmla="*/ 2147483647 h 52"/>
                <a:gd name="T66" fmla="*/ 2147483647 w 146"/>
                <a:gd name="T67" fmla="*/ 2147483647 h 52"/>
                <a:gd name="T68" fmla="*/ 2147483647 w 146"/>
                <a:gd name="T69" fmla="*/ 2147483647 h 52"/>
                <a:gd name="T70" fmla="*/ 2147483647 w 146"/>
                <a:gd name="T71" fmla="*/ 2147483647 h 52"/>
                <a:gd name="T72" fmla="*/ 2147483647 w 146"/>
                <a:gd name="T73" fmla="*/ 2147483647 h 52"/>
                <a:gd name="T74" fmla="*/ 2147483647 w 146"/>
                <a:gd name="T75" fmla="*/ 2147483647 h 52"/>
                <a:gd name="T76" fmla="*/ 2147483647 w 146"/>
                <a:gd name="T77" fmla="*/ 2147483647 h 52"/>
                <a:gd name="T78" fmla="*/ 2147483647 w 146"/>
                <a:gd name="T79" fmla="*/ 2147483647 h 52"/>
                <a:gd name="T80" fmla="*/ 2147483647 w 146"/>
                <a:gd name="T81" fmla="*/ 2147483647 h 52"/>
                <a:gd name="T82" fmla="*/ 2147483647 w 146"/>
                <a:gd name="T83" fmla="*/ 2147483647 h 52"/>
                <a:gd name="T84" fmla="*/ 0 w 146"/>
                <a:gd name="T85" fmla="*/ 2147483647 h 52"/>
                <a:gd name="T86" fmla="*/ 2147483647 w 146"/>
                <a:gd name="T87" fmla="*/ 2147483647 h 52"/>
                <a:gd name="T88" fmla="*/ 2147483647 w 146"/>
                <a:gd name="T89" fmla="*/ 2147483647 h 52"/>
                <a:gd name="T90" fmla="*/ 2147483647 w 146"/>
                <a:gd name="T91" fmla="*/ 2147483647 h 52"/>
                <a:gd name="T92" fmla="*/ 2147483647 w 146"/>
                <a:gd name="T93" fmla="*/ 2147483647 h 52"/>
                <a:gd name="T94" fmla="*/ 2147483647 w 146"/>
                <a:gd name="T95" fmla="*/ 2147483647 h 52"/>
                <a:gd name="T96" fmla="*/ 2147483647 w 146"/>
                <a:gd name="T97" fmla="*/ 2147483647 h 52"/>
                <a:gd name="T98" fmla="*/ 2147483647 w 146"/>
                <a:gd name="T99" fmla="*/ 2147483647 h 5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46"/>
                <a:gd name="T151" fmla="*/ 0 h 52"/>
                <a:gd name="T152" fmla="*/ 146 w 146"/>
                <a:gd name="T153" fmla="*/ 52 h 5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46" h="52">
                  <a:moveTo>
                    <a:pt x="61" y="49"/>
                  </a:moveTo>
                  <a:lnTo>
                    <a:pt x="61" y="47"/>
                  </a:lnTo>
                  <a:lnTo>
                    <a:pt x="64" y="42"/>
                  </a:lnTo>
                  <a:lnTo>
                    <a:pt x="71" y="40"/>
                  </a:lnTo>
                  <a:lnTo>
                    <a:pt x="73" y="40"/>
                  </a:lnTo>
                  <a:lnTo>
                    <a:pt x="75" y="38"/>
                  </a:lnTo>
                  <a:lnTo>
                    <a:pt x="78" y="38"/>
                  </a:lnTo>
                  <a:lnTo>
                    <a:pt x="83" y="38"/>
                  </a:lnTo>
                  <a:lnTo>
                    <a:pt x="85" y="38"/>
                  </a:lnTo>
                  <a:lnTo>
                    <a:pt x="85" y="40"/>
                  </a:lnTo>
                  <a:lnTo>
                    <a:pt x="87" y="40"/>
                  </a:lnTo>
                  <a:lnTo>
                    <a:pt x="92" y="40"/>
                  </a:lnTo>
                  <a:lnTo>
                    <a:pt x="94" y="40"/>
                  </a:lnTo>
                  <a:lnTo>
                    <a:pt x="99" y="38"/>
                  </a:lnTo>
                  <a:lnTo>
                    <a:pt x="99" y="33"/>
                  </a:lnTo>
                  <a:lnTo>
                    <a:pt x="101" y="33"/>
                  </a:lnTo>
                  <a:lnTo>
                    <a:pt x="106" y="31"/>
                  </a:lnTo>
                  <a:lnTo>
                    <a:pt x="111" y="31"/>
                  </a:lnTo>
                  <a:lnTo>
                    <a:pt x="118" y="31"/>
                  </a:lnTo>
                  <a:lnTo>
                    <a:pt x="120" y="28"/>
                  </a:lnTo>
                  <a:lnTo>
                    <a:pt x="123" y="26"/>
                  </a:lnTo>
                  <a:lnTo>
                    <a:pt x="125" y="23"/>
                  </a:lnTo>
                  <a:lnTo>
                    <a:pt x="134" y="21"/>
                  </a:lnTo>
                  <a:lnTo>
                    <a:pt x="144" y="19"/>
                  </a:lnTo>
                  <a:lnTo>
                    <a:pt x="146" y="16"/>
                  </a:lnTo>
                  <a:lnTo>
                    <a:pt x="146" y="14"/>
                  </a:lnTo>
                  <a:lnTo>
                    <a:pt x="146" y="12"/>
                  </a:lnTo>
                  <a:lnTo>
                    <a:pt x="142" y="9"/>
                  </a:lnTo>
                  <a:lnTo>
                    <a:pt x="137" y="9"/>
                  </a:lnTo>
                  <a:lnTo>
                    <a:pt x="134" y="7"/>
                  </a:lnTo>
                  <a:lnTo>
                    <a:pt x="130" y="7"/>
                  </a:lnTo>
                  <a:lnTo>
                    <a:pt x="127" y="5"/>
                  </a:lnTo>
                  <a:lnTo>
                    <a:pt x="125" y="5"/>
                  </a:lnTo>
                  <a:lnTo>
                    <a:pt x="123" y="5"/>
                  </a:lnTo>
                  <a:lnTo>
                    <a:pt x="116" y="5"/>
                  </a:lnTo>
                  <a:lnTo>
                    <a:pt x="111" y="5"/>
                  </a:lnTo>
                  <a:lnTo>
                    <a:pt x="108" y="5"/>
                  </a:lnTo>
                  <a:lnTo>
                    <a:pt x="104" y="2"/>
                  </a:lnTo>
                  <a:lnTo>
                    <a:pt x="99" y="5"/>
                  </a:lnTo>
                  <a:lnTo>
                    <a:pt x="92" y="5"/>
                  </a:lnTo>
                  <a:lnTo>
                    <a:pt x="90" y="5"/>
                  </a:lnTo>
                  <a:lnTo>
                    <a:pt x="85" y="5"/>
                  </a:lnTo>
                  <a:lnTo>
                    <a:pt x="83" y="5"/>
                  </a:lnTo>
                  <a:lnTo>
                    <a:pt x="80" y="5"/>
                  </a:lnTo>
                  <a:lnTo>
                    <a:pt x="78" y="2"/>
                  </a:lnTo>
                  <a:lnTo>
                    <a:pt x="75" y="2"/>
                  </a:lnTo>
                  <a:lnTo>
                    <a:pt x="73" y="2"/>
                  </a:lnTo>
                  <a:lnTo>
                    <a:pt x="71" y="2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1" y="0"/>
                  </a:lnTo>
                  <a:lnTo>
                    <a:pt x="59" y="2"/>
                  </a:lnTo>
                  <a:lnTo>
                    <a:pt x="57" y="2"/>
                  </a:lnTo>
                  <a:lnTo>
                    <a:pt x="57" y="5"/>
                  </a:lnTo>
                  <a:lnTo>
                    <a:pt x="57" y="7"/>
                  </a:lnTo>
                  <a:lnTo>
                    <a:pt x="54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2" y="7"/>
                  </a:lnTo>
                  <a:lnTo>
                    <a:pt x="40" y="7"/>
                  </a:lnTo>
                  <a:lnTo>
                    <a:pt x="38" y="7"/>
                  </a:lnTo>
                  <a:lnTo>
                    <a:pt x="33" y="5"/>
                  </a:lnTo>
                  <a:lnTo>
                    <a:pt x="31" y="7"/>
                  </a:lnTo>
                  <a:lnTo>
                    <a:pt x="31" y="5"/>
                  </a:lnTo>
                  <a:lnTo>
                    <a:pt x="26" y="7"/>
                  </a:lnTo>
                  <a:lnTo>
                    <a:pt x="23" y="7"/>
                  </a:lnTo>
                  <a:lnTo>
                    <a:pt x="23" y="9"/>
                  </a:lnTo>
                  <a:lnTo>
                    <a:pt x="21" y="12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3" y="16"/>
                  </a:lnTo>
                  <a:lnTo>
                    <a:pt x="21" y="19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4" y="23"/>
                  </a:lnTo>
                  <a:lnTo>
                    <a:pt x="16" y="23"/>
                  </a:lnTo>
                  <a:lnTo>
                    <a:pt x="19" y="23"/>
                  </a:lnTo>
                  <a:lnTo>
                    <a:pt x="21" y="26"/>
                  </a:lnTo>
                  <a:lnTo>
                    <a:pt x="26" y="28"/>
                  </a:lnTo>
                  <a:lnTo>
                    <a:pt x="28" y="28"/>
                  </a:lnTo>
                  <a:lnTo>
                    <a:pt x="28" y="26"/>
                  </a:lnTo>
                  <a:lnTo>
                    <a:pt x="31" y="26"/>
                  </a:lnTo>
                  <a:lnTo>
                    <a:pt x="33" y="23"/>
                  </a:lnTo>
                  <a:lnTo>
                    <a:pt x="35" y="26"/>
                  </a:lnTo>
                  <a:lnTo>
                    <a:pt x="38" y="28"/>
                  </a:lnTo>
                  <a:lnTo>
                    <a:pt x="40" y="28"/>
                  </a:lnTo>
                  <a:lnTo>
                    <a:pt x="42" y="28"/>
                  </a:lnTo>
                  <a:lnTo>
                    <a:pt x="45" y="31"/>
                  </a:lnTo>
                  <a:lnTo>
                    <a:pt x="49" y="31"/>
                  </a:lnTo>
                  <a:lnTo>
                    <a:pt x="52" y="33"/>
                  </a:lnTo>
                  <a:lnTo>
                    <a:pt x="47" y="33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42" y="35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38" y="40"/>
                  </a:lnTo>
                  <a:lnTo>
                    <a:pt x="35" y="40"/>
                  </a:lnTo>
                  <a:lnTo>
                    <a:pt x="31" y="40"/>
                  </a:lnTo>
                  <a:lnTo>
                    <a:pt x="28" y="40"/>
                  </a:lnTo>
                  <a:lnTo>
                    <a:pt x="26" y="40"/>
                  </a:lnTo>
                  <a:lnTo>
                    <a:pt x="23" y="40"/>
                  </a:lnTo>
                  <a:lnTo>
                    <a:pt x="21" y="40"/>
                  </a:lnTo>
                  <a:lnTo>
                    <a:pt x="19" y="42"/>
                  </a:lnTo>
                  <a:lnTo>
                    <a:pt x="16" y="42"/>
                  </a:lnTo>
                  <a:lnTo>
                    <a:pt x="14" y="42"/>
                  </a:lnTo>
                  <a:lnTo>
                    <a:pt x="12" y="42"/>
                  </a:lnTo>
                  <a:lnTo>
                    <a:pt x="7" y="42"/>
                  </a:lnTo>
                  <a:lnTo>
                    <a:pt x="5" y="42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2" y="49"/>
                  </a:lnTo>
                  <a:lnTo>
                    <a:pt x="5" y="49"/>
                  </a:lnTo>
                  <a:lnTo>
                    <a:pt x="9" y="49"/>
                  </a:lnTo>
                  <a:lnTo>
                    <a:pt x="14" y="49"/>
                  </a:lnTo>
                  <a:lnTo>
                    <a:pt x="16" y="49"/>
                  </a:lnTo>
                  <a:lnTo>
                    <a:pt x="19" y="49"/>
                  </a:lnTo>
                  <a:lnTo>
                    <a:pt x="21" y="49"/>
                  </a:lnTo>
                  <a:lnTo>
                    <a:pt x="31" y="49"/>
                  </a:lnTo>
                  <a:lnTo>
                    <a:pt x="33" y="49"/>
                  </a:lnTo>
                  <a:lnTo>
                    <a:pt x="35" y="52"/>
                  </a:lnTo>
                  <a:lnTo>
                    <a:pt x="38" y="52"/>
                  </a:lnTo>
                  <a:lnTo>
                    <a:pt x="40" y="52"/>
                  </a:lnTo>
                  <a:lnTo>
                    <a:pt x="45" y="52"/>
                  </a:lnTo>
                  <a:lnTo>
                    <a:pt x="47" y="52"/>
                  </a:lnTo>
                  <a:lnTo>
                    <a:pt x="52" y="52"/>
                  </a:lnTo>
                  <a:lnTo>
                    <a:pt x="54" y="52"/>
                  </a:lnTo>
                  <a:lnTo>
                    <a:pt x="57" y="52"/>
                  </a:lnTo>
                  <a:lnTo>
                    <a:pt x="57" y="49"/>
                  </a:lnTo>
                  <a:lnTo>
                    <a:pt x="61" y="4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10" name="Freeform 1239"/>
            <p:cNvSpPr>
              <a:spLocks/>
            </p:cNvSpPr>
            <p:nvPr/>
          </p:nvSpPr>
          <p:spPr bwMode="auto">
            <a:xfrm>
              <a:off x="2527" y="2065"/>
              <a:ext cx="97" cy="65"/>
            </a:xfrm>
            <a:custGeom>
              <a:avLst/>
              <a:gdLst>
                <a:gd name="T0" fmla="*/ 2147483647 w 83"/>
                <a:gd name="T1" fmla="*/ 2147483647 h 59"/>
                <a:gd name="T2" fmla="*/ 2147483647 w 83"/>
                <a:gd name="T3" fmla="*/ 2147483647 h 59"/>
                <a:gd name="T4" fmla="*/ 2147483647 w 83"/>
                <a:gd name="T5" fmla="*/ 2147483647 h 59"/>
                <a:gd name="T6" fmla="*/ 0 w 83"/>
                <a:gd name="T7" fmla="*/ 2147483647 h 59"/>
                <a:gd name="T8" fmla="*/ 2147483647 w 83"/>
                <a:gd name="T9" fmla="*/ 2147483647 h 59"/>
                <a:gd name="T10" fmla="*/ 2147483647 w 83"/>
                <a:gd name="T11" fmla="*/ 2147483647 h 59"/>
                <a:gd name="T12" fmla="*/ 2147483647 w 83"/>
                <a:gd name="T13" fmla="*/ 2147483647 h 59"/>
                <a:gd name="T14" fmla="*/ 2147483647 w 83"/>
                <a:gd name="T15" fmla="*/ 2147483647 h 59"/>
                <a:gd name="T16" fmla="*/ 2147483647 w 83"/>
                <a:gd name="T17" fmla="*/ 2147483647 h 59"/>
                <a:gd name="T18" fmla="*/ 2147483647 w 83"/>
                <a:gd name="T19" fmla="*/ 0 h 59"/>
                <a:gd name="T20" fmla="*/ 2147483647 w 83"/>
                <a:gd name="T21" fmla="*/ 2147483647 h 59"/>
                <a:gd name="T22" fmla="*/ 2147483647 w 83"/>
                <a:gd name="T23" fmla="*/ 2147483647 h 59"/>
                <a:gd name="T24" fmla="*/ 2147483647 w 83"/>
                <a:gd name="T25" fmla="*/ 2147483647 h 59"/>
                <a:gd name="T26" fmla="*/ 2147483647 w 83"/>
                <a:gd name="T27" fmla="*/ 2147483647 h 59"/>
                <a:gd name="T28" fmla="*/ 2147483647 w 83"/>
                <a:gd name="T29" fmla="*/ 2147483647 h 59"/>
                <a:gd name="T30" fmla="*/ 2147483647 w 83"/>
                <a:gd name="T31" fmla="*/ 2147483647 h 59"/>
                <a:gd name="T32" fmla="*/ 2147483647 w 83"/>
                <a:gd name="T33" fmla="*/ 2147483647 h 59"/>
                <a:gd name="T34" fmla="*/ 2147483647 w 83"/>
                <a:gd name="T35" fmla="*/ 2147483647 h 59"/>
                <a:gd name="T36" fmla="*/ 2147483647 w 83"/>
                <a:gd name="T37" fmla="*/ 2147483647 h 59"/>
                <a:gd name="T38" fmla="*/ 2147483647 w 83"/>
                <a:gd name="T39" fmla="*/ 2147483647 h 59"/>
                <a:gd name="T40" fmla="*/ 2147483647 w 83"/>
                <a:gd name="T41" fmla="*/ 2147483647 h 59"/>
                <a:gd name="T42" fmla="*/ 2147483647 w 83"/>
                <a:gd name="T43" fmla="*/ 2147483647 h 59"/>
                <a:gd name="T44" fmla="*/ 2147483647 w 83"/>
                <a:gd name="T45" fmla="*/ 2147483647 h 59"/>
                <a:gd name="T46" fmla="*/ 2147483647 w 83"/>
                <a:gd name="T47" fmla="*/ 2147483647 h 59"/>
                <a:gd name="T48" fmla="*/ 2147483647 w 83"/>
                <a:gd name="T49" fmla="*/ 2147483647 h 59"/>
                <a:gd name="T50" fmla="*/ 2147483647 w 83"/>
                <a:gd name="T51" fmla="*/ 2147483647 h 59"/>
                <a:gd name="T52" fmla="*/ 2147483647 w 83"/>
                <a:gd name="T53" fmla="*/ 2147483647 h 59"/>
                <a:gd name="T54" fmla="*/ 2147483647 w 83"/>
                <a:gd name="T55" fmla="*/ 2147483647 h 59"/>
                <a:gd name="T56" fmla="*/ 2147483647 w 83"/>
                <a:gd name="T57" fmla="*/ 2147483647 h 59"/>
                <a:gd name="T58" fmla="*/ 2147483647 w 83"/>
                <a:gd name="T59" fmla="*/ 2147483647 h 59"/>
                <a:gd name="T60" fmla="*/ 2147483647 w 83"/>
                <a:gd name="T61" fmla="*/ 2147483647 h 59"/>
                <a:gd name="T62" fmla="*/ 2147483647 w 83"/>
                <a:gd name="T63" fmla="*/ 2147483647 h 59"/>
                <a:gd name="T64" fmla="*/ 2147483647 w 83"/>
                <a:gd name="T65" fmla="*/ 2147483647 h 59"/>
                <a:gd name="T66" fmla="*/ 2147483647 w 83"/>
                <a:gd name="T67" fmla="*/ 2147483647 h 59"/>
                <a:gd name="T68" fmla="*/ 2147483647 w 83"/>
                <a:gd name="T69" fmla="*/ 2147483647 h 59"/>
                <a:gd name="T70" fmla="*/ 2147483647 w 83"/>
                <a:gd name="T71" fmla="*/ 2147483647 h 59"/>
                <a:gd name="T72" fmla="*/ 2147483647 w 83"/>
                <a:gd name="T73" fmla="*/ 2147483647 h 59"/>
                <a:gd name="T74" fmla="*/ 2147483647 w 83"/>
                <a:gd name="T75" fmla="*/ 2147483647 h 59"/>
                <a:gd name="T76" fmla="*/ 2147483647 w 83"/>
                <a:gd name="T77" fmla="*/ 2147483647 h 59"/>
                <a:gd name="T78" fmla="*/ 2147483647 w 83"/>
                <a:gd name="T79" fmla="*/ 2147483647 h 59"/>
                <a:gd name="T80" fmla="*/ 2147483647 w 83"/>
                <a:gd name="T81" fmla="*/ 2147483647 h 59"/>
                <a:gd name="T82" fmla="*/ 2147483647 w 83"/>
                <a:gd name="T83" fmla="*/ 2147483647 h 59"/>
                <a:gd name="T84" fmla="*/ 2147483647 w 83"/>
                <a:gd name="T85" fmla="*/ 2147483647 h 59"/>
                <a:gd name="T86" fmla="*/ 2147483647 w 83"/>
                <a:gd name="T87" fmla="*/ 2147483647 h 59"/>
                <a:gd name="T88" fmla="*/ 2147483647 w 83"/>
                <a:gd name="T89" fmla="*/ 2147483647 h 59"/>
                <a:gd name="T90" fmla="*/ 2147483647 w 83"/>
                <a:gd name="T91" fmla="*/ 2147483647 h 59"/>
                <a:gd name="T92" fmla="*/ 2147483647 w 83"/>
                <a:gd name="T93" fmla="*/ 2147483647 h 59"/>
                <a:gd name="T94" fmla="*/ 2147483647 w 83"/>
                <a:gd name="T95" fmla="*/ 2147483647 h 59"/>
                <a:gd name="T96" fmla="*/ 2147483647 w 83"/>
                <a:gd name="T97" fmla="*/ 2147483647 h 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3"/>
                <a:gd name="T148" fmla="*/ 0 h 59"/>
                <a:gd name="T149" fmla="*/ 83 w 83"/>
                <a:gd name="T150" fmla="*/ 59 h 5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3" h="59">
                  <a:moveTo>
                    <a:pt x="12" y="43"/>
                  </a:moveTo>
                  <a:lnTo>
                    <a:pt x="12" y="43"/>
                  </a:lnTo>
                  <a:lnTo>
                    <a:pt x="12" y="40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7" y="33"/>
                  </a:lnTo>
                  <a:lnTo>
                    <a:pt x="7" y="31"/>
                  </a:lnTo>
                  <a:lnTo>
                    <a:pt x="5" y="29"/>
                  </a:lnTo>
                  <a:lnTo>
                    <a:pt x="2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5" y="26"/>
                  </a:lnTo>
                  <a:lnTo>
                    <a:pt x="7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6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4" y="5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3" y="0"/>
                  </a:lnTo>
                  <a:lnTo>
                    <a:pt x="33" y="3"/>
                  </a:lnTo>
                  <a:lnTo>
                    <a:pt x="35" y="0"/>
                  </a:lnTo>
                  <a:lnTo>
                    <a:pt x="35" y="3"/>
                  </a:lnTo>
                  <a:lnTo>
                    <a:pt x="40" y="3"/>
                  </a:lnTo>
                  <a:lnTo>
                    <a:pt x="42" y="3"/>
                  </a:lnTo>
                  <a:lnTo>
                    <a:pt x="45" y="3"/>
                  </a:lnTo>
                  <a:lnTo>
                    <a:pt x="47" y="5"/>
                  </a:lnTo>
                  <a:lnTo>
                    <a:pt x="47" y="7"/>
                  </a:lnTo>
                  <a:lnTo>
                    <a:pt x="50" y="7"/>
                  </a:lnTo>
                  <a:lnTo>
                    <a:pt x="52" y="7"/>
                  </a:lnTo>
                  <a:lnTo>
                    <a:pt x="52" y="10"/>
                  </a:lnTo>
                  <a:lnTo>
                    <a:pt x="54" y="7"/>
                  </a:lnTo>
                  <a:lnTo>
                    <a:pt x="57" y="12"/>
                  </a:lnTo>
                  <a:lnTo>
                    <a:pt x="57" y="14"/>
                  </a:lnTo>
                  <a:lnTo>
                    <a:pt x="59" y="14"/>
                  </a:lnTo>
                  <a:lnTo>
                    <a:pt x="59" y="17"/>
                  </a:lnTo>
                  <a:lnTo>
                    <a:pt x="61" y="17"/>
                  </a:lnTo>
                  <a:lnTo>
                    <a:pt x="61" y="19"/>
                  </a:lnTo>
                  <a:lnTo>
                    <a:pt x="64" y="19"/>
                  </a:lnTo>
                  <a:lnTo>
                    <a:pt x="61" y="19"/>
                  </a:lnTo>
                  <a:lnTo>
                    <a:pt x="64" y="21"/>
                  </a:lnTo>
                  <a:lnTo>
                    <a:pt x="66" y="21"/>
                  </a:lnTo>
                  <a:lnTo>
                    <a:pt x="68" y="24"/>
                  </a:lnTo>
                  <a:lnTo>
                    <a:pt x="68" y="26"/>
                  </a:lnTo>
                  <a:lnTo>
                    <a:pt x="71" y="26"/>
                  </a:lnTo>
                  <a:lnTo>
                    <a:pt x="73" y="29"/>
                  </a:lnTo>
                  <a:lnTo>
                    <a:pt x="71" y="31"/>
                  </a:lnTo>
                  <a:lnTo>
                    <a:pt x="73" y="31"/>
                  </a:lnTo>
                  <a:lnTo>
                    <a:pt x="73" y="33"/>
                  </a:lnTo>
                  <a:lnTo>
                    <a:pt x="73" y="36"/>
                  </a:lnTo>
                  <a:lnTo>
                    <a:pt x="76" y="38"/>
                  </a:lnTo>
                  <a:lnTo>
                    <a:pt x="73" y="40"/>
                  </a:lnTo>
                  <a:lnTo>
                    <a:pt x="76" y="43"/>
                  </a:lnTo>
                  <a:lnTo>
                    <a:pt x="76" y="45"/>
                  </a:lnTo>
                  <a:lnTo>
                    <a:pt x="78" y="45"/>
                  </a:lnTo>
                  <a:lnTo>
                    <a:pt x="80" y="45"/>
                  </a:lnTo>
                  <a:lnTo>
                    <a:pt x="80" y="47"/>
                  </a:lnTo>
                  <a:lnTo>
                    <a:pt x="83" y="50"/>
                  </a:lnTo>
                  <a:lnTo>
                    <a:pt x="83" y="52"/>
                  </a:lnTo>
                  <a:lnTo>
                    <a:pt x="83" y="55"/>
                  </a:lnTo>
                  <a:lnTo>
                    <a:pt x="83" y="57"/>
                  </a:lnTo>
                  <a:lnTo>
                    <a:pt x="80" y="57"/>
                  </a:lnTo>
                  <a:lnTo>
                    <a:pt x="78" y="59"/>
                  </a:lnTo>
                  <a:lnTo>
                    <a:pt x="76" y="59"/>
                  </a:lnTo>
                  <a:lnTo>
                    <a:pt x="73" y="59"/>
                  </a:lnTo>
                  <a:lnTo>
                    <a:pt x="71" y="59"/>
                  </a:lnTo>
                  <a:lnTo>
                    <a:pt x="68" y="59"/>
                  </a:lnTo>
                  <a:lnTo>
                    <a:pt x="66" y="57"/>
                  </a:lnTo>
                  <a:lnTo>
                    <a:pt x="64" y="57"/>
                  </a:lnTo>
                  <a:lnTo>
                    <a:pt x="61" y="57"/>
                  </a:lnTo>
                  <a:lnTo>
                    <a:pt x="59" y="57"/>
                  </a:lnTo>
                  <a:lnTo>
                    <a:pt x="59" y="55"/>
                  </a:lnTo>
                  <a:lnTo>
                    <a:pt x="57" y="55"/>
                  </a:lnTo>
                  <a:lnTo>
                    <a:pt x="54" y="55"/>
                  </a:lnTo>
                  <a:lnTo>
                    <a:pt x="52" y="55"/>
                  </a:lnTo>
                  <a:lnTo>
                    <a:pt x="40" y="55"/>
                  </a:lnTo>
                  <a:lnTo>
                    <a:pt x="38" y="55"/>
                  </a:lnTo>
                  <a:lnTo>
                    <a:pt x="33" y="55"/>
                  </a:lnTo>
                  <a:lnTo>
                    <a:pt x="28" y="57"/>
                  </a:lnTo>
                  <a:lnTo>
                    <a:pt x="26" y="57"/>
                  </a:lnTo>
                  <a:lnTo>
                    <a:pt x="24" y="57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4" y="59"/>
                  </a:lnTo>
                  <a:lnTo>
                    <a:pt x="12" y="59"/>
                  </a:lnTo>
                  <a:lnTo>
                    <a:pt x="9" y="59"/>
                  </a:lnTo>
                  <a:lnTo>
                    <a:pt x="9" y="50"/>
                  </a:lnTo>
                  <a:lnTo>
                    <a:pt x="12" y="47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45"/>
                  </a:lnTo>
                  <a:lnTo>
                    <a:pt x="26" y="45"/>
                  </a:lnTo>
                  <a:lnTo>
                    <a:pt x="28" y="45"/>
                  </a:lnTo>
                  <a:lnTo>
                    <a:pt x="31" y="45"/>
                  </a:lnTo>
                  <a:lnTo>
                    <a:pt x="31" y="43"/>
                  </a:lnTo>
                  <a:lnTo>
                    <a:pt x="33" y="43"/>
                  </a:lnTo>
                  <a:lnTo>
                    <a:pt x="35" y="45"/>
                  </a:lnTo>
                  <a:lnTo>
                    <a:pt x="38" y="45"/>
                  </a:lnTo>
                  <a:lnTo>
                    <a:pt x="40" y="45"/>
                  </a:lnTo>
                  <a:lnTo>
                    <a:pt x="42" y="47"/>
                  </a:lnTo>
                  <a:lnTo>
                    <a:pt x="45" y="47"/>
                  </a:lnTo>
                  <a:lnTo>
                    <a:pt x="47" y="47"/>
                  </a:lnTo>
                  <a:lnTo>
                    <a:pt x="50" y="45"/>
                  </a:lnTo>
                  <a:lnTo>
                    <a:pt x="50" y="43"/>
                  </a:lnTo>
                  <a:lnTo>
                    <a:pt x="47" y="43"/>
                  </a:lnTo>
                  <a:lnTo>
                    <a:pt x="42" y="45"/>
                  </a:lnTo>
                  <a:lnTo>
                    <a:pt x="40" y="43"/>
                  </a:lnTo>
                  <a:lnTo>
                    <a:pt x="35" y="43"/>
                  </a:lnTo>
                  <a:lnTo>
                    <a:pt x="35" y="40"/>
                  </a:lnTo>
                  <a:lnTo>
                    <a:pt x="33" y="40"/>
                  </a:lnTo>
                  <a:lnTo>
                    <a:pt x="33" y="38"/>
                  </a:lnTo>
                  <a:lnTo>
                    <a:pt x="31" y="40"/>
                  </a:lnTo>
                  <a:lnTo>
                    <a:pt x="28" y="40"/>
                  </a:lnTo>
                  <a:lnTo>
                    <a:pt x="26" y="43"/>
                  </a:lnTo>
                  <a:lnTo>
                    <a:pt x="12" y="4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11" name="Freeform 1240"/>
            <p:cNvSpPr>
              <a:spLocks/>
            </p:cNvSpPr>
            <p:nvPr/>
          </p:nvSpPr>
          <p:spPr bwMode="auto">
            <a:xfrm>
              <a:off x="2527" y="2065"/>
              <a:ext cx="97" cy="65"/>
            </a:xfrm>
            <a:custGeom>
              <a:avLst/>
              <a:gdLst>
                <a:gd name="T0" fmla="*/ 2147483647 w 83"/>
                <a:gd name="T1" fmla="*/ 2147483647 h 59"/>
                <a:gd name="T2" fmla="*/ 2147483647 w 83"/>
                <a:gd name="T3" fmla="*/ 2147483647 h 59"/>
                <a:gd name="T4" fmla="*/ 2147483647 w 83"/>
                <a:gd name="T5" fmla="*/ 2147483647 h 59"/>
                <a:gd name="T6" fmla="*/ 0 w 83"/>
                <a:gd name="T7" fmla="*/ 2147483647 h 59"/>
                <a:gd name="T8" fmla="*/ 2147483647 w 83"/>
                <a:gd name="T9" fmla="*/ 2147483647 h 59"/>
                <a:gd name="T10" fmla="*/ 2147483647 w 83"/>
                <a:gd name="T11" fmla="*/ 2147483647 h 59"/>
                <a:gd name="T12" fmla="*/ 2147483647 w 83"/>
                <a:gd name="T13" fmla="*/ 2147483647 h 59"/>
                <a:gd name="T14" fmla="*/ 2147483647 w 83"/>
                <a:gd name="T15" fmla="*/ 2147483647 h 59"/>
                <a:gd name="T16" fmla="*/ 2147483647 w 83"/>
                <a:gd name="T17" fmla="*/ 2147483647 h 59"/>
                <a:gd name="T18" fmla="*/ 2147483647 w 83"/>
                <a:gd name="T19" fmla="*/ 0 h 59"/>
                <a:gd name="T20" fmla="*/ 2147483647 w 83"/>
                <a:gd name="T21" fmla="*/ 2147483647 h 59"/>
                <a:gd name="T22" fmla="*/ 2147483647 w 83"/>
                <a:gd name="T23" fmla="*/ 2147483647 h 59"/>
                <a:gd name="T24" fmla="*/ 2147483647 w 83"/>
                <a:gd name="T25" fmla="*/ 2147483647 h 59"/>
                <a:gd name="T26" fmla="*/ 2147483647 w 83"/>
                <a:gd name="T27" fmla="*/ 2147483647 h 59"/>
                <a:gd name="T28" fmla="*/ 2147483647 w 83"/>
                <a:gd name="T29" fmla="*/ 2147483647 h 59"/>
                <a:gd name="T30" fmla="*/ 2147483647 w 83"/>
                <a:gd name="T31" fmla="*/ 2147483647 h 59"/>
                <a:gd name="T32" fmla="*/ 2147483647 w 83"/>
                <a:gd name="T33" fmla="*/ 2147483647 h 59"/>
                <a:gd name="T34" fmla="*/ 2147483647 w 83"/>
                <a:gd name="T35" fmla="*/ 2147483647 h 59"/>
                <a:gd name="T36" fmla="*/ 2147483647 w 83"/>
                <a:gd name="T37" fmla="*/ 2147483647 h 59"/>
                <a:gd name="T38" fmla="*/ 2147483647 w 83"/>
                <a:gd name="T39" fmla="*/ 2147483647 h 59"/>
                <a:gd name="T40" fmla="*/ 2147483647 w 83"/>
                <a:gd name="T41" fmla="*/ 2147483647 h 59"/>
                <a:gd name="T42" fmla="*/ 2147483647 w 83"/>
                <a:gd name="T43" fmla="*/ 2147483647 h 59"/>
                <a:gd name="T44" fmla="*/ 2147483647 w 83"/>
                <a:gd name="T45" fmla="*/ 2147483647 h 59"/>
                <a:gd name="T46" fmla="*/ 2147483647 w 83"/>
                <a:gd name="T47" fmla="*/ 2147483647 h 59"/>
                <a:gd name="T48" fmla="*/ 2147483647 w 83"/>
                <a:gd name="T49" fmla="*/ 2147483647 h 59"/>
                <a:gd name="T50" fmla="*/ 2147483647 w 83"/>
                <a:gd name="T51" fmla="*/ 2147483647 h 59"/>
                <a:gd name="T52" fmla="*/ 2147483647 w 83"/>
                <a:gd name="T53" fmla="*/ 2147483647 h 59"/>
                <a:gd name="T54" fmla="*/ 2147483647 w 83"/>
                <a:gd name="T55" fmla="*/ 2147483647 h 59"/>
                <a:gd name="T56" fmla="*/ 2147483647 w 83"/>
                <a:gd name="T57" fmla="*/ 2147483647 h 59"/>
                <a:gd name="T58" fmla="*/ 2147483647 w 83"/>
                <a:gd name="T59" fmla="*/ 2147483647 h 59"/>
                <a:gd name="T60" fmla="*/ 2147483647 w 83"/>
                <a:gd name="T61" fmla="*/ 2147483647 h 59"/>
                <a:gd name="T62" fmla="*/ 2147483647 w 83"/>
                <a:gd name="T63" fmla="*/ 2147483647 h 59"/>
                <a:gd name="T64" fmla="*/ 2147483647 w 83"/>
                <a:gd name="T65" fmla="*/ 2147483647 h 59"/>
                <a:gd name="T66" fmla="*/ 2147483647 w 83"/>
                <a:gd name="T67" fmla="*/ 2147483647 h 59"/>
                <a:gd name="T68" fmla="*/ 2147483647 w 83"/>
                <a:gd name="T69" fmla="*/ 2147483647 h 59"/>
                <a:gd name="T70" fmla="*/ 2147483647 w 83"/>
                <a:gd name="T71" fmla="*/ 2147483647 h 59"/>
                <a:gd name="T72" fmla="*/ 2147483647 w 83"/>
                <a:gd name="T73" fmla="*/ 2147483647 h 59"/>
                <a:gd name="T74" fmla="*/ 2147483647 w 83"/>
                <a:gd name="T75" fmla="*/ 2147483647 h 59"/>
                <a:gd name="T76" fmla="*/ 2147483647 w 83"/>
                <a:gd name="T77" fmla="*/ 2147483647 h 59"/>
                <a:gd name="T78" fmla="*/ 2147483647 w 83"/>
                <a:gd name="T79" fmla="*/ 2147483647 h 59"/>
                <a:gd name="T80" fmla="*/ 2147483647 w 83"/>
                <a:gd name="T81" fmla="*/ 2147483647 h 59"/>
                <a:gd name="T82" fmla="*/ 2147483647 w 83"/>
                <a:gd name="T83" fmla="*/ 2147483647 h 59"/>
                <a:gd name="T84" fmla="*/ 2147483647 w 83"/>
                <a:gd name="T85" fmla="*/ 2147483647 h 59"/>
                <a:gd name="T86" fmla="*/ 2147483647 w 83"/>
                <a:gd name="T87" fmla="*/ 2147483647 h 59"/>
                <a:gd name="T88" fmla="*/ 2147483647 w 83"/>
                <a:gd name="T89" fmla="*/ 2147483647 h 59"/>
                <a:gd name="T90" fmla="*/ 2147483647 w 83"/>
                <a:gd name="T91" fmla="*/ 2147483647 h 59"/>
                <a:gd name="T92" fmla="*/ 2147483647 w 83"/>
                <a:gd name="T93" fmla="*/ 2147483647 h 59"/>
                <a:gd name="T94" fmla="*/ 2147483647 w 83"/>
                <a:gd name="T95" fmla="*/ 2147483647 h 59"/>
                <a:gd name="T96" fmla="*/ 2147483647 w 83"/>
                <a:gd name="T97" fmla="*/ 2147483647 h 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3"/>
                <a:gd name="T148" fmla="*/ 0 h 59"/>
                <a:gd name="T149" fmla="*/ 83 w 83"/>
                <a:gd name="T150" fmla="*/ 59 h 5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3" h="59">
                  <a:moveTo>
                    <a:pt x="12" y="43"/>
                  </a:moveTo>
                  <a:lnTo>
                    <a:pt x="12" y="43"/>
                  </a:lnTo>
                  <a:lnTo>
                    <a:pt x="12" y="40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7" y="33"/>
                  </a:lnTo>
                  <a:lnTo>
                    <a:pt x="7" y="31"/>
                  </a:lnTo>
                  <a:lnTo>
                    <a:pt x="5" y="29"/>
                  </a:lnTo>
                  <a:lnTo>
                    <a:pt x="2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5" y="26"/>
                  </a:lnTo>
                  <a:lnTo>
                    <a:pt x="7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6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4" y="5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3" y="0"/>
                  </a:lnTo>
                  <a:lnTo>
                    <a:pt x="33" y="3"/>
                  </a:lnTo>
                  <a:lnTo>
                    <a:pt x="35" y="0"/>
                  </a:lnTo>
                  <a:lnTo>
                    <a:pt x="35" y="3"/>
                  </a:lnTo>
                  <a:lnTo>
                    <a:pt x="40" y="3"/>
                  </a:lnTo>
                  <a:lnTo>
                    <a:pt x="42" y="3"/>
                  </a:lnTo>
                  <a:lnTo>
                    <a:pt x="45" y="3"/>
                  </a:lnTo>
                  <a:lnTo>
                    <a:pt x="47" y="5"/>
                  </a:lnTo>
                  <a:lnTo>
                    <a:pt x="47" y="7"/>
                  </a:lnTo>
                  <a:lnTo>
                    <a:pt x="50" y="7"/>
                  </a:lnTo>
                  <a:lnTo>
                    <a:pt x="52" y="7"/>
                  </a:lnTo>
                  <a:lnTo>
                    <a:pt x="52" y="10"/>
                  </a:lnTo>
                  <a:lnTo>
                    <a:pt x="54" y="7"/>
                  </a:lnTo>
                  <a:lnTo>
                    <a:pt x="57" y="12"/>
                  </a:lnTo>
                  <a:lnTo>
                    <a:pt x="57" y="14"/>
                  </a:lnTo>
                  <a:lnTo>
                    <a:pt x="59" y="14"/>
                  </a:lnTo>
                  <a:lnTo>
                    <a:pt x="59" y="17"/>
                  </a:lnTo>
                  <a:lnTo>
                    <a:pt x="61" y="17"/>
                  </a:lnTo>
                  <a:lnTo>
                    <a:pt x="61" y="19"/>
                  </a:lnTo>
                  <a:lnTo>
                    <a:pt x="64" y="19"/>
                  </a:lnTo>
                  <a:lnTo>
                    <a:pt x="61" y="19"/>
                  </a:lnTo>
                  <a:lnTo>
                    <a:pt x="64" y="21"/>
                  </a:lnTo>
                  <a:lnTo>
                    <a:pt x="66" y="21"/>
                  </a:lnTo>
                  <a:lnTo>
                    <a:pt x="68" y="24"/>
                  </a:lnTo>
                  <a:lnTo>
                    <a:pt x="68" y="26"/>
                  </a:lnTo>
                  <a:lnTo>
                    <a:pt x="71" y="26"/>
                  </a:lnTo>
                  <a:lnTo>
                    <a:pt x="73" y="29"/>
                  </a:lnTo>
                  <a:lnTo>
                    <a:pt x="71" y="31"/>
                  </a:lnTo>
                  <a:lnTo>
                    <a:pt x="73" y="31"/>
                  </a:lnTo>
                  <a:lnTo>
                    <a:pt x="73" y="33"/>
                  </a:lnTo>
                  <a:lnTo>
                    <a:pt x="73" y="36"/>
                  </a:lnTo>
                  <a:lnTo>
                    <a:pt x="76" y="38"/>
                  </a:lnTo>
                  <a:lnTo>
                    <a:pt x="73" y="40"/>
                  </a:lnTo>
                  <a:lnTo>
                    <a:pt x="76" y="43"/>
                  </a:lnTo>
                  <a:lnTo>
                    <a:pt x="76" y="45"/>
                  </a:lnTo>
                  <a:lnTo>
                    <a:pt x="78" y="45"/>
                  </a:lnTo>
                  <a:lnTo>
                    <a:pt x="80" y="45"/>
                  </a:lnTo>
                  <a:lnTo>
                    <a:pt x="80" y="47"/>
                  </a:lnTo>
                  <a:lnTo>
                    <a:pt x="83" y="50"/>
                  </a:lnTo>
                  <a:lnTo>
                    <a:pt x="83" y="52"/>
                  </a:lnTo>
                  <a:lnTo>
                    <a:pt x="83" y="55"/>
                  </a:lnTo>
                  <a:lnTo>
                    <a:pt x="83" y="57"/>
                  </a:lnTo>
                  <a:lnTo>
                    <a:pt x="80" y="57"/>
                  </a:lnTo>
                  <a:lnTo>
                    <a:pt x="78" y="59"/>
                  </a:lnTo>
                  <a:lnTo>
                    <a:pt x="76" y="59"/>
                  </a:lnTo>
                  <a:lnTo>
                    <a:pt x="73" y="59"/>
                  </a:lnTo>
                  <a:lnTo>
                    <a:pt x="71" y="59"/>
                  </a:lnTo>
                  <a:lnTo>
                    <a:pt x="68" y="59"/>
                  </a:lnTo>
                  <a:lnTo>
                    <a:pt x="66" y="57"/>
                  </a:lnTo>
                  <a:lnTo>
                    <a:pt x="64" y="57"/>
                  </a:lnTo>
                  <a:lnTo>
                    <a:pt x="61" y="57"/>
                  </a:lnTo>
                  <a:lnTo>
                    <a:pt x="59" y="57"/>
                  </a:lnTo>
                  <a:lnTo>
                    <a:pt x="59" y="55"/>
                  </a:lnTo>
                  <a:lnTo>
                    <a:pt x="57" y="55"/>
                  </a:lnTo>
                  <a:lnTo>
                    <a:pt x="54" y="55"/>
                  </a:lnTo>
                  <a:lnTo>
                    <a:pt x="52" y="55"/>
                  </a:lnTo>
                  <a:lnTo>
                    <a:pt x="40" y="55"/>
                  </a:lnTo>
                  <a:lnTo>
                    <a:pt x="38" y="55"/>
                  </a:lnTo>
                  <a:lnTo>
                    <a:pt x="33" y="55"/>
                  </a:lnTo>
                  <a:lnTo>
                    <a:pt x="28" y="57"/>
                  </a:lnTo>
                  <a:lnTo>
                    <a:pt x="26" y="57"/>
                  </a:lnTo>
                  <a:lnTo>
                    <a:pt x="24" y="57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4" y="59"/>
                  </a:lnTo>
                  <a:lnTo>
                    <a:pt x="12" y="59"/>
                  </a:lnTo>
                  <a:lnTo>
                    <a:pt x="9" y="59"/>
                  </a:lnTo>
                  <a:lnTo>
                    <a:pt x="9" y="50"/>
                  </a:lnTo>
                  <a:lnTo>
                    <a:pt x="12" y="47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45"/>
                  </a:lnTo>
                  <a:lnTo>
                    <a:pt x="26" y="45"/>
                  </a:lnTo>
                  <a:lnTo>
                    <a:pt x="28" y="45"/>
                  </a:lnTo>
                  <a:lnTo>
                    <a:pt x="31" y="45"/>
                  </a:lnTo>
                  <a:lnTo>
                    <a:pt x="31" y="43"/>
                  </a:lnTo>
                  <a:lnTo>
                    <a:pt x="33" y="43"/>
                  </a:lnTo>
                  <a:lnTo>
                    <a:pt x="35" y="45"/>
                  </a:lnTo>
                  <a:lnTo>
                    <a:pt x="38" y="45"/>
                  </a:lnTo>
                  <a:lnTo>
                    <a:pt x="40" y="45"/>
                  </a:lnTo>
                  <a:lnTo>
                    <a:pt x="42" y="47"/>
                  </a:lnTo>
                  <a:lnTo>
                    <a:pt x="45" y="47"/>
                  </a:lnTo>
                  <a:lnTo>
                    <a:pt x="47" y="47"/>
                  </a:lnTo>
                  <a:lnTo>
                    <a:pt x="50" y="45"/>
                  </a:lnTo>
                  <a:lnTo>
                    <a:pt x="50" y="43"/>
                  </a:lnTo>
                  <a:lnTo>
                    <a:pt x="47" y="43"/>
                  </a:lnTo>
                  <a:lnTo>
                    <a:pt x="42" y="45"/>
                  </a:lnTo>
                  <a:lnTo>
                    <a:pt x="40" y="43"/>
                  </a:lnTo>
                  <a:lnTo>
                    <a:pt x="35" y="43"/>
                  </a:lnTo>
                  <a:lnTo>
                    <a:pt x="35" y="40"/>
                  </a:lnTo>
                  <a:lnTo>
                    <a:pt x="33" y="40"/>
                  </a:lnTo>
                  <a:lnTo>
                    <a:pt x="33" y="38"/>
                  </a:lnTo>
                  <a:lnTo>
                    <a:pt x="31" y="40"/>
                  </a:lnTo>
                  <a:lnTo>
                    <a:pt x="28" y="40"/>
                  </a:lnTo>
                  <a:lnTo>
                    <a:pt x="26" y="43"/>
                  </a:lnTo>
                  <a:lnTo>
                    <a:pt x="12" y="4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12" name="Freeform 1242"/>
            <p:cNvSpPr>
              <a:spLocks/>
            </p:cNvSpPr>
            <p:nvPr/>
          </p:nvSpPr>
          <p:spPr bwMode="auto">
            <a:xfrm>
              <a:off x="978" y="1832"/>
              <a:ext cx="470" cy="267"/>
            </a:xfrm>
            <a:custGeom>
              <a:avLst/>
              <a:gdLst>
                <a:gd name="T0" fmla="*/ 2147483647 w 404"/>
                <a:gd name="T1" fmla="*/ 2147483647 h 243"/>
                <a:gd name="T2" fmla="*/ 2147483647 w 404"/>
                <a:gd name="T3" fmla="*/ 2147483647 h 243"/>
                <a:gd name="T4" fmla="*/ 2147483647 w 404"/>
                <a:gd name="T5" fmla="*/ 2147483647 h 243"/>
                <a:gd name="T6" fmla="*/ 2147483647 w 404"/>
                <a:gd name="T7" fmla="*/ 2147483647 h 243"/>
                <a:gd name="T8" fmla="*/ 2147483647 w 404"/>
                <a:gd name="T9" fmla="*/ 2147483647 h 243"/>
                <a:gd name="T10" fmla="*/ 2147483647 w 404"/>
                <a:gd name="T11" fmla="*/ 2147483647 h 243"/>
                <a:gd name="T12" fmla="*/ 2147483647 w 404"/>
                <a:gd name="T13" fmla="*/ 2147483647 h 243"/>
                <a:gd name="T14" fmla="*/ 2147483647 w 404"/>
                <a:gd name="T15" fmla="*/ 2147483647 h 243"/>
                <a:gd name="T16" fmla="*/ 2147483647 w 404"/>
                <a:gd name="T17" fmla="*/ 2147483647 h 243"/>
                <a:gd name="T18" fmla="*/ 2147483647 w 404"/>
                <a:gd name="T19" fmla="*/ 2147483647 h 243"/>
                <a:gd name="T20" fmla="*/ 2147483647 w 404"/>
                <a:gd name="T21" fmla="*/ 2147483647 h 243"/>
                <a:gd name="T22" fmla="*/ 2147483647 w 404"/>
                <a:gd name="T23" fmla="*/ 2147483647 h 243"/>
                <a:gd name="T24" fmla="*/ 2147483647 w 404"/>
                <a:gd name="T25" fmla="*/ 2147483647 h 243"/>
                <a:gd name="T26" fmla="*/ 2147483647 w 404"/>
                <a:gd name="T27" fmla="*/ 2147483647 h 243"/>
                <a:gd name="T28" fmla="*/ 2147483647 w 404"/>
                <a:gd name="T29" fmla="*/ 2147483647 h 243"/>
                <a:gd name="T30" fmla="*/ 2147483647 w 404"/>
                <a:gd name="T31" fmla="*/ 2147483647 h 243"/>
                <a:gd name="T32" fmla="*/ 2147483647 w 404"/>
                <a:gd name="T33" fmla="*/ 2147483647 h 243"/>
                <a:gd name="T34" fmla="*/ 2147483647 w 404"/>
                <a:gd name="T35" fmla="*/ 2147483647 h 243"/>
                <a:gd name="T36" fmla="*/ 2147483647 w 404"/>
                <a:gd name="T37" fmla="*/ 2147483647 h 243"/>
                <a:gd name="T38" fmla="*/ 2147483647 w 404"/>
                <a:gd name="T39" fmla="*/ 2147483647 h 243"/>
                <a:gd name="T40" fmla="*/ 2147483647 w 404"/>
                <a:gd name="T41" fmla="*/ 2147483647 h 243"/>
                <a:gd name="T42" fmla="*/ 2147483647 w 404"/>
                <a:gd name="T43" fmla="*/ 2147483647 h 243"/>
                <a:gd name="T44" fmla="*/ 2147483647 w 404"/>
                <a:gd name="T45" fmla="*/ 2147483647 h 243"/>
                <a:gd name="T46" fmla="*/ 2147483647 w 404"/>
                <a:gd name="T47" fmla="*/ 2147483647 h 243"/>
                <a:gd name="T48" fmla="*/ 2147483647 w 404"/>
                <a:gd name="T49" fmla="*/ 2147483647 h 243"/>
                <a:gd name="T50" fmla="*/ 2147483647 w 404"/>
                <a:gd name="T51" fmla="*/ 2147483647 h 243"/>
                <a:gd name="T52" fmla="*/ 2147483647 w 404"/>
                <a:gd name="T53" fmla="*/ 2147483647 h 243"/>
                <a:gd name="T54" fmla="*/ 2147483647 w 404"/>
                <a:gd name="T55" fmla="*/ 2147483647 h 243"/>
                <a:gd name="T56" fmla="*/ 2147483647 w 404"/>
                <a:gd name="T57" fmla="*/ 2147483647 h 243"/>
                <a:gd name="T58" fmla="*/ 2147483647 w 404"/>
                <a:gd name="T59" fmla="*/ 2147483647 h 243"/>
                <a:gd name="T60" fmla="*/ 2147483647 w 404"/>
                <a:gd name="T61" fmla="*/ 2147483647 h 243"/>
                <a:gd name="T62" fmla="*/ 2147483647 w 404"/>
                <a:gd name="T63" fmla="*/ 2147483647 h 243"/>
                <a:gd name="T64" fmla="*/ 2147483647 w 404"/>
                <a:gd name="T65" fmla="*/ 2147483647 h 243"/>
                <a:gd name="T66" fmla="*/ 2147483647 w 404"/>
                <a:gd name="T67" fmla="*/ 2147483647 h 243"/>
                <a:gd name="T68" fmla="*/ 2147483647 w 404"/>
                <a:gd name="T69" fmla="*/ 2147483647 h 243"/>
                <a:gd name="T70" fmla="*/ 2147483647 w 404"/>
                <a:gd name="T71" fmla="*/ 2147483647 h 243"/>
                <a:gd name="T72" fmla="*/ 2147483647 w 404"/>
                <a:gd name="T73" fmla="*/ 2147483647 h 243"/>
                <a:gd name="T74" fmla="*/ 2147483647 w 404"/>
                <a:gd name="T75" fmla="*/ 2147483647 h 243"/>
                <a:gd name="T76" fmla="*/ 2147483647 w 404"/>
                <a:gd name="T77" fmla="*/ 2147483647 h 243"/>
                <a:gd name="T78" fmla="*/ 2147483647 w 404"/>
                <a:gd name="T79" fmla="*/ 2147483647 h 243"/>
                <a:gd name="T80" fmla="*/ 2147483647 w 404"/>
                <a:gd name="T81" fmla="*/ 2147483647 h 243"/>
                <a:gd name="T82" fmla="*/ 2147483647 w 404"/>
                <a:gd name="T83" fmla="*/ 2147483647 h 243"/>
                <a:gd name="T84" fmla="*/ 2147483647 w 404"/>
                <a:gd name="T85" fmla="*/ 2147483647 h 243"/>
                <a:gd name="T86" fmla="*/ 2147483647 w 404"/>
                <a:gd name="T87" fmla="*/ 2147483647 h 243"/>
                <a:gd name="T88" fmla="*/ 2147483647 w 404"/>
                <a:gd name="T89" fmla="*/ 2147483647 h 243"/>
                <a:gd name="T90" fmla="*/ 2147483647 w 404"/>
                <a:gd name="T91" fmla="*/ 2147483647 h 243"/>
                <a:gd name="T92" fmla="*/ 2147483647 w 404"/>
                <a:gd name="T93" fmla="*/ 2147483647 h 243"/>
                <a:gd name="T94" fmla="*/ 2147483647 w 404"/>
                <a:gd name="T95" fmla="*/ 2147483647 h 243"/>
                <a:gd name="T96" fmla="*/ 2147483647 w 404"/>
                <a:gd name="T97" fmla="*/ 2147483647 h 243"/>
                <a:gd name="T98" fmla="*/ 2147483647 w 404"/>
                <a:gd name="T99" fmla="*/ 2147483647 h 243"/>
                <a:gd name="T100" fmla="*/ 2147483647 w 404"/>
                <a:gd name="T101" fmla="*/ 2147483647 h 243"/>
                <a:gd name="T102" fmla="*/ 2147483647 w 404"/>
                <a:gd name="T103" fmla="*/ 2147483647 h 243"/>
                <a:gd name="T104" fmla="*/ 2147483647 w 404"/>
                <a:gd name="T105" fmla="*/ 2147483647 h 243"/>
                <a:gd name="T106" fmla="*/ 2147483647 w 404"/>
                <a:gd name="T107" fmla="*/ 2147483647 h 243"/>
                <a:gd name="T108" fmla="*/ 2147483647 w 404"/>
                <a:gd name="T109" fmla="*/ 2147483647 h 243"/>
                <a:gd name="T110" fmla="*/ 2147483647 w 404"/>
                <a:gd name="T111" fmla="*/ 2147483647 h 243"/>
                <a:gd name="T112" fmla="*/ 2147483647 w 404"/>
                <a:gd name="T113" fmla="*/ 2147483647 h 243"/>
                <a:gd name="T114" fmla="*/ 2147483647 w 404"/>
                <a:gd name="T115" fmla="*/ 2147483647 h 243"/>
                <a:gd name="T116" fmla="*/ 2147483647 w 404"/>
                <a:gd name="T117" fmla="*/ 2147483647 h 243"/>
                <a:gd name="T118" fmla="*/ 2147483647 w 404"/>
                <a:gd name="T119" fmla="*/ 2147483647 h 243"/>
                <a:gd name="T120" fmla="*/ 2147483647 w 404"/>
                <a:gd name="T121" fmla="*/ 2147483647 h 243"/>
                <a:gd name="T122" fmla="*/ 2147483647 w 404"/>
                <a:gd name="T123" fmla="*/ 2147483647 h 24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04"/>
                <a:gd name="T187" fmla="*/ 0 h 243"/>
                <a:gd name="T188" fmla="*/ 404 w 404"/>
                <a:gd name="T189" fmla="*/ 243 h 24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04" h="243">
                  <a:moveTo>
                    <a:pt x="30" y="11"/>
                  </a:moveTo>
                  <a:lnTo>
                    <a:pt x="33" y="11"/>
                  </a:lnTo>
                  <a:lnTo>
                    <a:pt x="35" y="11"/>
                  </a:lnTo>
                  <a:lnTo>
                    <a:pt x="37" y="14"/>
                  </a:lnTo>
                  <a:lnTo>
                    <a:pt x="40" y="16"/>
                  </a:lnTo>
                  <a:lnTo>
                    <a:pt x="42" y="16"/>
                  </a:lnTo>
                  <a:lnTo>
                    <a:pt x="45" y="16"/>
                  </a:lnTo>
                  <a:lnTo>
                    <a:pt x="47" y="16"/>
                  </a:lnTo>
                  <a:lnTo>
                    <a:pt x="47" y="18"/>
                  </a:lnTo>
                  <a:lnTo>
                    <a:pt x="49" y="18"/>
                  </a:lnTo>
                  <a:lnTo>
                    <a:pt x="52" y="21"/>
                  </a:lnTo>
                  <a:lnTo>
                    <a:pt x="54" y="21"/>
                  </a:lnTo>
                  <a:lnTo>
                    <a:pt x="54" y="26"/>
                  </a:lnTo>
                  <a:lnTo>
                    <a:pt x="56" y="28"/>
                  </a:lnTo>
                  <a:lnTo>
                    <a:pt x="56" y="30"/>
                  </a:lnTo>
                  <a:lnTo>
                    <a:pt x="56" y="33"/>
                  </a:lnTo>
                  <a:lnTo>
                    <a:pt x="59" y="33"/>
                  </a:lnTo>
                  <a:lnTo>
                    <a:pt x="59" y="37"/>
                  </a:lnTo>
                  <a:lnTo>
                    <a:pt x="61" y="37"/>
                  </a:lnTo>
                  <a:lnTo>
                    <a:pt x="61" y="40"/>
                  </a:lnTo>
                  <a:lnTo>
                    <a:pt x="63" y="40"/>
                  </a:lnTo>
                  <a:lnTo>
                    <a:pt x="63" y="44"/>
                  </a:lnTo>
                  <a:lnTo>
                    <a:pt x="66" y="47"/>
                  </a:lnTo>
                  <a:lnTo>
                    <a:pt x="68" y="49"/>
                  </a:lnTo>
                  <a:lnTo>
                    <a:pt x="71" y="52"/>
                  </a:lnTo>
                  <a:lnTo>
                    <a:pt x="71" y="54"/>
                  </a:lnTo>
                  <a:lnTo>
                    <a:pt x="73" y="56"/>
                  </a:lnTo>
                  <a:lnTo>
                    <a:pt x="75" y="59"/>
                  </a:lnTo>
                  <a:lnTo>
                    <a:pt x="80" y="61"/>
                  </a:lnTo>
                  <a:lnTo>
                    <a:pt x="82" y="63"/>
                  </a:lnTo>
                  <a:lnTo>
                    <a:pt x="85" y="63"/>
                  </a:lnTo>
                  <a:lnTo>
                    <a:pt x="87" y="63"/>
                  </a:lnTo>
                  <a:lnTo>
                    <a:pt x="87" y="66"/>
                  </a:lnTo>
                  <a:lnTo>
                    <a:pt x="87" y="68"/>
                  </a:lnTo>
                  <a:lnTo>
                    <a:pt x="87" y="70"/>
                  </a:lnTo>
                  <a:lnTo>
                    <a:pt x="89" y="70"/>
                  </a:lnTo>
                  <a:lnTo>
                    <a:pt x="89" y="73"/>
                  </a:lnTo>
                  <a:lnTo>
                    <a:pt x="92" y="73"/>
                  </a:lnTo>
                  <a:lnTo>
                    <a:pt x="96" y="75"/>
                  </a:lnTo>
                  <a:lnTo>
                    <a:pt x="96" y="78"/>
                  </a:lnTo>
                  <a:lnTo>
                    <a:pt x="99" y="80"/>
                  </a:lnTo>
                  <a:lnTo>
                    <a:pt x="104" y="80"/>
                  </a:lnTo>
                  <a:lnTo>
                    <a:pt x="106" y="82"/>
                  </a:lnTo>
                  <a:lnTo>
                    <a:pt x="106" y="85"/>
                  </a:lnTo>
                  <a:lnTo>
                    <a:pt x="108" y="85"/>
                  </a:lnTo>
                  <a:lnTo>
                    <a:pt x="106" y="87"/>
                  </a:lnTo>
                  <a:lnTo>
                    <a:pt x="106" y="89"/>
                  </a:lnTo>
                  <a:lnTo>
                    <a:pt x="104" y="92"/>
                  </a:lnTo>
                  <a:lnTo>
                    <a:pt x="104" y="94"/>
                  </a:lnTo>
                  <a:lnTo>
                    <a:pt x="106" y="94"/>
                  </a:lnTo>
                  <a:lnTo>
                    <a:pt x="108" y="94"/>
                  </a:lnTo>
                  <a:lnTo>
                    <a:pt x="111" y="94"/>
                  </a:lnTo>
                  <a:lnTo>
                    <a:pt x="111" y="96"/>
                  </a:lnTo>
                  <a:lnTo>
                    <a:pt x="115" y="101"/>
                  </a:lnTo>
                  <a:lnTo>
                    <a:pt x="118" y="101"/>
                  </a:lnTo>
                  <a:lnTo>
                    <a:pt x="120" y="99"/>
                  </a:lnTo>
                  <a:lnTo>
                    <a:pt x="122" y="104"/>
                  </a:lnTo>
                  <a:lnTo>
                    <a:pt x="125" y="104"/>
                  </a:lnTo>
                  <a:lnTo>
                    <a:pt x="125" y="106"/>
                  </a:lnTo>
                  <a:lnTo>
                    <a:pt x="125" y="108"/>
                  </a:lnTo>
                  <a:lnTo>
                    <a:pt x="132" y="115"/>
                  </a:lnTo>
                  <a:lnTo>
                    <a:pt x="134" y="118"/>
                  </a:lnTo>
                  <a:lnTo>
                    <a:pt x="137" y="118"/>
                  </a:lnTo>
                  <a:lnTo>
                    <a:pt x="139" y="120"/>
                  </a:lnTo>
                  <a:lnTo>
                    <a:pt x="139" y="122"/>
                  </a:lnTo>
                  <a:lnTo>
                    <a:pt x="141" y="122"/>
                  </a:lnTo>
                  <a:lnTo>
                    <a:pt x="141" y="125"/>
                  </a:lnTo>
                  <a:lnTo>
                    <a:pt x="144" y="127"/>
                  </a:lnTo>
                  <a:lnTo>
                    <a:pt x="144" y="129"/>
                  </a:lnTo>
                  <a:lnTo>
                    <a:pt x="148" y="129"/>
                  </a:lnTo>
                  <a:lnTo>
                    <a:pt x="151" y="134"/>
                  </a:lnTo>
                  <a:lnTo>
                    <a:pt x="153" y="137"/>
                  </a:lnTo>
                  <a:lnTo>
                    <a:pt x="156" y="137"/>
                  </a:lnTo>
                  <a:lnTo>
                    <a:pt x="153" y="137"/>
                  </a:lnTo>
                  <a:lnTo>
                    <a:pt x="153" y="139"/>
                  </a:lnTo>
                  <a:lnTo>
                    <a:pt x="156" y="144"/>
                  </a:lnTo>
                  <a:lnTo>
                    <a:pt x="158" y="146"/>
                  </a:lnTo>
                  <a:lnTo>
                    <a:pt x="158" y="148"/>
                  </a:lnTo>
                  <a:lnTo>
                    <a:pt x="160" y="148"/>
                  </a:lnTo>
                  <a:lnTo>
                    <a:pt x="160" y="151"/>
                  </a:lnTo>
                  <a:lnTo>
                    <a:pt x="160" y="153"/>
                  </a:lnTo>
                  <a:lnTo>
                    <a:pt x="160" y="155"/>
                  </a:lnTo>
                  <a:lnTo>
                    <a:pt x="158" y="158"/>
                  </a:lnTo>
                  <a:lnTo>
                    <a:pt x="158" y="160"/>
                  </a:lnTo>
                  <a:lnTo>
                    <a:pt x="160" y="163"/>
                  </a:lnTo>
                  <a:lnTo>
                    <a:pt x="156" y="163"/>
                  </a:lnTo>
                  <a:lnTo>
                    <a:pt x="156" y="165"/>
                  </a:lnTo>
                  <a:lnTo>
                    <a:pt x="158" y="170"/>
                  </a:lnTo>
                  <a:lnTo>
                    <a:pt x="158" y="172"/>
                  </a:lnTo>
                  <a:lnTo>
                    <a:pt x="160" y="174"/>
                  </a:lnTo>
                  <a:lnTo>
                    <a:pt x="163" y="177"/>
                  </a:lnTo>
                  <a:lnTo>
                    <a:pt x="165" y="179"/>
                  </a:lnTo>
                  <a:lnTo>
                    <a:pt x="167" y="181"/>
                  </a:lnTo>
                  <a:lnTo>
                    <a:pt x="170" y="181"/>
                  </a:lnTo>
                  <a:lnTo>
                    <a:pt x="172" y="181"/>
                  </a:lnTo>
                  <a:lnTo>
                    <a:pt x="174" y="181"/>
                  </a:lnTo>
                  <a:lnTo>
                    <a:pt x="177" y="184"/>
                  </a:lnTo>
                  <a:lnTo>
                    <a:pt x="179" y="186"/>
                  </a:lnTo>
                  <a:lnTo>
                    <a:pt x="182" y="189"/>
                  </a:lnTo>
                  <a:lnTo>
                    <a:pt x="182" y="191"/>
                  </a:lnTo>
                  <a:lnTo>
                    <a:pt x="184" y="191"/>
                  </a:lnTo>
                  <a:lnTo>
                    <a:pt x="184" y="193"/>
                  </a:lnTo>
                  <a:lnTo>
                    <a:pt x="189" y="193"/>
                  </a:lnTo>
                  <a:lnTo>
                    <a:pt x="191" y="193"/>
                  </a:lnTo>
                  <a:lnTo>
                    <a:pt x="191" y="196"/>
                  </a:lnTo>
                  <a:lnTo>
                    <a:pt x="198" y="198"/>
                  </a:lnTo>
                  <a:lnTo>
                    <a:pt x="200" y="198"/>
                  </a:lnTo>
                  <a:lnTo>
                    <a:pt x="203" y="198"/>
                  </a:lnTo>
                  <a:lnTo>
                    <a:pt x="205" y="198"/>
                  </a:lnTo>
                  <a:lnTo>
                    <a:pt x="208" y="200"/>
                  </a:lnTo>
                  <a:lnTo>
                    <a:pt x="210" y="200"/>
                  </a:lnTo>
                  <a:lnTo>
                    <a:pt x="210" y="203"/>
                  </a:lnTo>
                  <a:lnTo>
                    <a:pt x="212" y="203"/>
                  </a:lnTo>
                  <a:lnTo>
                    <a:pt x="215" y="205"/>
                  </a:lnTo>
                  <a:lnTo>
                    <a:pt x="217" y="205"/>
                  </a:lnTo>
                  <a:lnTo>
                    <a:pt x="217" y="207"/>
                  </a:lnTo>
                  <a:lnTo>
                    <a:pt x="219" y="207"/>
                  </a:lnTo>
                  <a:lnTo>
                    <a:pt x="222" y="207"/>
                  </a:lnTo>
                  <a:lnTo>
                    <a:pt x="224" y="210"/>
                  </a:lnTo>
                  <a:lnTo>
                    <a:pt x="226" y="210"/>
                  </a:lnTo>
                  <a:lnTo>
                    <a:pt x="231" y="210"/>
                  </a:lnTo>
                  <a:lnTo>
                    <a:pt x="233" y="212"/>
                  </a:lnTo>
                  <a:lnTo>
                    <a:pt x="241" y="215"/>
                  </a:lnTo>
                  <a:lnTo>
                    <a:pt x="245" y="217"/>
                  </a:lnTo>
                  <a:lnTo>
                    <a:pt x="250" y="219"/>
                  </a:lnTo>
                  <a:lnTo>
                    <a:pt x="255" y="222"/>
                  </a:lnTo>
                  <a:lnTo>
                    <a:pt x="257" y="222"/>
                  </a:lnTo>
                  <a:lnTo>
                    <a:pt x="257" y="224"/>
                  </a:lnTo>
                  <a:lnTo>
                    <a:pt x="259" y="224"/>
                  </a:lnTo>
                  <a:lnTo>
                    <a:pt x="262" y="224"/>
                  </a:lnTo>
                  <a:lnTo>
                    <a:pt x="269" y="224"/>
                  </a:lnTo>
                  <a:lnTo>
                    <a:pt x="271" y="226"/>
                  </a:lnTo>
                  <a:lnTo>
                    <a:pt x="274" y="226"/>
                  </a:lnTo>
                  <a:lnTo>
                    <a:pt x="276" y="229"/>
                  </a:lnTo>
                  <a:lnTo>
                    <a:pt x="278" y="229"/>
                  </a:lnTo>
                  <a:lnTo>
                    <a:pt x="281" y="229"/>
                  </a:lnTo>
                  <a:lnTo>
                    <a:pt x="283" y="226"/>
                  </a:lnTo>
                  <a:lnTo>
                    <a:pt x="285" y="226"/>
                  </a:lnTo>
                  <a:lnTo>
                    <a:pt x="288" y="224"/>
                  </a:lnTo>
                  <a:lnTo>
                    <a:pt x="293" y="222"/>
                  </a:lnTo>
                  <a:lnTo>
                    <a:pt x="295" y="222"/>
                  </a:lnTo>
                  <a:lnTo>
                    <a:pt x="297" y="219"/>
                  </a:lnTo>
                  <a:lnTo>
                    <a:pt x="302" y="219"/>
                  </a:lnTo>
                  <a:lnTo>
                    <a:pt x="304" y="222"/>
                  </a:lnTo>
                  <a:lnTo>
                    <a:pt x="309" y="224"/>
                  </a:lnTo>
                  <a:lnTo>
                    <a:pt x="316" y="226"/>
                  </a:lnTo>
                  <a:lnTo>
                    <a:pt x="319" y="231"/>
                  </a:lnTo>
                  <a:lnTo>
                    <a:pt x="321" y="231"/>
                  </a:lnTo>
                  <a:lnTo>
                    <a:pt x="326" y="236"/>
                  </a:lnTo>
                  <a:lnTo>
                    <a:pt x="328" y="238"/>
                  </a:lnTo>
                  <a:lnTo>
                    <a:pt x="333" y="243"/>
                  </a:lnTo>
                  <a:lnTo>
                    <a:pt x="333" y="241"/>
                  </a:lnTo>
                  <a:lnTo>
                    <a:pt x="333" y="238"/>
                  </a:lnTo>
                  <a:lnTo>
                    <a:pt x="335" y="238"/>
                  </a:lnTo>
                  <a:lnTo>
                    <a:pt x="335" y="236"/>
                  </a:lnTo>
                  <a:lnTo>
                    <a:pt x="333" y="236"/>
                  </a:lnTo>
                  <a:lnTo>
                    <a:pt x="335" y="233"/>
                  </a:lnTo>
                  <a:lnTo>
                    <a:pt x="335" y="231"/>
                  </a:lnTo>
                  <a:lnTo>
                    <a:pt x="337" y="231"/>
                  </a:lnTo>
                  <a:lnTo>
                    <a:pt x="342" y="222"/>
                  </a:lnTo>
                  <a:lnTo>
                    <a:pt x="349" y="222"/>
                  </a:lnTo>
                  <a:lnTo>
                    <a:pt x="354" y="222"/>
                  </a:lnTo>
                  <a:lnTo>
                    <a:pt x="356" y="222"/>
                  </a:lnTo>
                  <a:lnTo>
                    <a:pt x="356" y="217"/>
                  </a:lnTo>
                  <a:lnTo>
                    <a:pt x="354" y="217"/>
                  </a:lnTo>
                  <a:lnTo>
                    <a:pt x="352" y="215"/>
                  </a:lnTo>
                  <a:lnTo>
                    <a:pt x="352" y="212"/>
                  </a:lnTo>
                  <a:lnTo>
                    <a:pt x="347" y="210"/>
                  </a:lnTo>
                  <a:lnTo>
                    <a:pt x="342" y="205"/>
                  </a:lnTo>
                  <a:lnTo>
                    <a:pt x="349" y="205"/>
                  </a:lnTo>
                  <a:lnTo>
                    <a:pt x="349" y="198"/>
                  </a:lnTo>
                  <a:lnTo>
                    <a:pt x="373" y="198"/>
                  </a:lnTo>
                  <a:lnTo>
                    <a:pt x="375" y="198"/>
                  </a:lnTo>
                  <a:lnTo>
                    <a:pt x="378" y="198"/>
                  </a:lnTo>
                  <a:lnTo>
                    <a:pt x="382" y="191"/>
                  </a:lnTo>
                  <a:lnTo>
                    <a:pt x="385" y="191"/>
                  </a:lnTo>
                  <a:lnTo>
                    <a:pt x="385" y="189"/>
                  </a:lnTo>
                  <a:lnTo>
                    <a:pt x="387" y="184"/>
                  </a:lnTo>
                  <a:lnTo>
                    <a:pt x="389" y="186"/>
                  </a:lnTo>
                  <a:lnTo>
                    <a:pt x="387" y="189"/>
                  </a:lnTo>
                  <a:lnTo>
                    <a:pt x="389" y="189"/>
                  </a:lnTo>
                  <a:lnTo>
                    <a:pt x="389" y="191"/>
                  </a:lnTo>
                  <a:lnTo>
                    <a:pt x="389" y="193"/>
                  </a:lnTo>
                  <a:lnTo>
                    <a:pt x="389" y="196"/>
                  </a:lnTo>
                  <a:lnTo>
                    <a:pt x="392" y="196"/>
                  </a:lnTo>
                  <a:lnTo>
                    <a:pt x="392" y="189"/>
                  </a:lnTo>
                  <a:lnTo>
                    <a:pt x="392" y="186"/>
                  </a:lnTo>
                  <a:lnTo>
                    <a:pt x="394" y="181"/>
                  </a:lnTo>
                  <a:lnTo>
                    <a:pt x="394" y="179"/>
                  </a:lnTo>
                  <a:lnTo>
                    <a:pt x="394" y="177"/>
                  </a:lnTo>
                  <a:lnTo>
                    <a:pt x="394" y="174"/>
                  </a:lnTo>
                  <a:lnTo>
                    <a:pt x="394" y="172"/>
                  </a:lnTo>
                  <a:lnTo>
                    <a:pt x="396" y="170"/>
                  </a:lnTo>
                  <a:lnTo>
                    <a:pt x="396" y="167"/>
                  </a:lnTo>
                  <a:lnTo>
                    <a:pt x="399" y="163"/>
                  </a:lnTo>
                  <a:lnTo>
                    <a:pt x="401" y="160"/>
                  </a:lnTo>
                  <a:lnTo>
                    <a:pt x="404" y="158"/>
                  </a:lnTo>
                  <a:lnTo>
                    <a:pt x="404" y="155"/>
                  </a:lnTo>
                  <a:lnTo>
                    <a:pt x="404" y="153"/>
                  </a:lnTo>
                  <a:lnTo>
                    <a:pt x="404" y="151"/>
                  </a:lnTo>
                  <a:lnTo>
                    <a:pt x="401" y="148"/>
                  </a:lnTo>
                  <a:lnTo>
                    <a:pt x="394" y="148"/>
                  </a:lnTo>
                  <a:lnTo>
                    <a:pt x="392" y="151"/>
                  </a:lnTo>
                  <a:lnTo>
                    <a:pt x="392" y="148"/>
                  </a:lnTo>
                  <a:lnTo>
                    <a:pt x="387" y="146"/>
                  </a:lnTo>
                  <a:lnTo>
                    <a:pt x="385" y="146"/>
                  </a:lnTo>
                  <a:lnTo>
                    <a:pt x="380" y="148"/>
                  </a:lnTo>
                  <a:lnTo>
                    <a:pt x="378" y="151"/>
                  </a:lnTo>
                  <a:lnTo>
                    <a:pt x="371" y="151"/>
                  </a:lnTo>
                  <a:lnTo>
                    <a:pt x="368" y="151"/>
                  </a:lnTo>
                  <a:lnTo>
                    <a:pt x="366" y="151"/>
                  </a:lnTo>
                  <a:lnTo>
                    <a:pt x="361" y="153"/>
                  </a:lnTo>
                  <a:lnTo>
                    <a:pt x="356" y="155"/>
                  </a:lnTo>
                  <a:lnTo>
                    <a:pt x="356" y="158"/>
                  </a:lnTo>
                  <a:lnTo>
                    <a:pt x="356" y="165"/>
                  </a:lnTo>
                  <a:lnTo>
                    <a:pt x="354" y="167"/>
                  </a:lnTo>
                  <a:lnTo>
                    <a:pt x="354" y="170"/>
                  </a:lnTo>
                  <a:lnTo>
                    <a:pt x="352" y="172"/>
                  </a:lnTo>
                  <a:lnTo>
                    <a:pt x="352" y="177"/>
                  </a:lnTo>
                  <a:lnTo>
                    <a:pt x="352" y="179"/>
                  </a:lnTo>
                  <a:lnTo>
                    <a:pt x="347" y="181"/>
                  </a:lnTo>
                  <a:lnTo>
                    <a:pt x="345" y="181"/>
                  </a:lnTo>
                  <a:lnTo>
                    <a:pt x="345" y="186"/>
                  </a:lnTo>
                  <a:lnTo>
                    <a:pt x="340" y="189"/>
                  </a:lnTo>
                  <a:lnTo>
                    <a:pt x="337" y="189"/>
                  </a:lnTo>
                  <a:lnTo>
                    <a:pt x="335" y="189"/>
                  </a:lnTo>
                  <a:lnTo>
                    <a:pt x="335" y="186"/>
                  </a:lnTo>
                  <a:lnTo>
                    <a:pt x="330" y="186"/>
                  </a:lnTo>
                  <a:lnTo>
                    <a:pt x="328" y="186"/>
                  </a:lnTo>
                  <a:lnTo>
                    <a:pt x="326" y="186"/>
                  </a:lnTo>
                  <a:lnTo>
                    <a:pt x="323" y="189"/>
                  </a:lnTo>
                  <a:lnTo>
                    <a:pt x="321" y="189"/>
                  </a:lnTo>
                  <a:lnTo>
                    <a:pt x="319" y="189"/>
                  </a:lnTo>
                  <a:lnTo>
                    <a:pt x="311" y="191"/>
                  </a:lnTo>
                  <a:lnTo>
                    <a:pt x="307" y="193"/>
                  </a:lnTo>
                  <a:lnTo>
                    <a:pt x="302" y="193"/>
                  </a:lnTo>
                  <a:lnTo>
                    <a:pt x="300" y="191"/>
                  </a:lnTo>
                  <a:lnTo>
                    <a:pt x="297" y="189"/>
                  </a:lnTo>
                  <a:lnTo>
                    <a:pt x="295" y="186"/>
                  </a:lnTo>
                  <a:lnTo>
                    <a:pt x="295" y="189"/>
                  </a:lnTo>
                  <a:lnTo>
                    <a:pt x="293" y="186"/>
                  </a:lnTo>
                  <a:lnTo>
                    <a:pt x="288" y="186"/>
                  </a:lnTo>
                  <a:lnTo>
                    <a:pt x="285" y="184"/>
                  </a:lnTo>
                  <a:lnTo>
                    <a:pt x="283" y="184"/>
                  </a:lnTo>
                  <a:lnTo>
                    <a:pt x="283" y="181"/>
                  </a:lnTo>
                  <a:lnTo>
                    <a:pt x="281" y="181"/>
                  </a:lnTo>
                  <a:lnTo>
                    <a:pt x="281" y="179"/>
                  </a:lnTo>
                  <a:lnTo>
                    <a:pt x="281" y="177"/>
                  </a:lnTo>
                  <a:lnTo>
                    <a:pt x="276" y="170"/>
                  </a:lnTo>
                  <a:lnTo>
                    <a:pt x="274" y="167"/>
                  </a:lnTo>
                  <a:lnTo>
                    <a:pt x="271" y="163"/>
                  </a:lnTo>
                  <a:lnTo>
                    <a:pt x="269" y="163"/>
                  </a:lnTo>
                  <a:lnTo>
                    <a:pt x="267" y="155"/>
                  </a:lnTo>
                  <a:lnTo>
                    <a:pt x="264" y="153"/>
                  </a:lnTo>
                  <a:lnTo>
                    <a:pt x="267" y="151"/>
                  </a:lnTo>
                  <a:lnTo>
                    <a:pt x="267" y="148"/>
                  </a:lnTo>
                  <a:lnTo>
                    <a:pt x="262" y="144"/>
                  </a:lnTo>
                  <a:lnTo>
                    <a:pt x="259" y="139"/>
                  </a:lnTo>
                  <a:lnTo>
                    <a:pt x="259" y="137"/>
                  </a:lnTo>
                  <a:lnTo>
                    <a:pt x="262" y="132"/>
                  </a:lnTo>
                  <a:lnTo>
                    <a:pt x="259" y="125"/>
                  </a:lnTo>
                  <a:lnTo>
                    <a:pt x="259" y="120"/>
                  </a:lnTo>
                  <a:lnTo>
                    <a:pt x="259" y="118"/>
                  </a:lnTo>
                  <a:lnTo>
                    <a:pt x="259" y="113"/>
                  </a:lnTo>
                  <a:lnTo>
                    <a:pt x="259" y="108"/>
                  </a:lnTo>
                  <a:lnTo>
                    <a:pt x="257" y="108"/>
                  </a:lnTo>
                  <a:lnTo>
                    <a:pt x="257" y="106"/>
                  </a:lnTo>
                  <a:lnTo>
                    <a:pt x="259" y="104"/>
                  </a:lnTo>
                  <a:lnTo>
                    <a:pt x="262" y="104"/>
                  </a:lnTo>
                  <a:lnTo>
                    <a:pt x="262" y="101"/>
                  </a:lnTo>
                  <a:lnTo>
                    <a:pt x="262" y="99"/>
                  </a:lnTo>
                  <a:lnTo>
                    <a:pt x="262" y="96"/>
                  </a:lnTo>
                  <a:lnTo>
                    <a:pt x="264" y="99"/>
                  </a:lnTo>
                  <a:lnTo>
                    <a:pt x="267" y="99"/>
                  </a:lnTo>
                  <a:lnTo>
                    <a:pt x="267" y="96"/>
                  </a:lnTo>
                  <a:lnTo>
                    <a:pt x="269" y="94"/>
                  </a:lnTo>
                  <a:lnTo>
                    <a:pt x="269" y="92"/>
                  </a:lnTo>
                  <a:lnTo>
                    <a:pt x="267" y="94"/>
                  </a:lnTo>
                  <a:lnTo>
                    <a:pt x="267" y="92"/>
                  </a:lnTo>
                  <a:lnTo>
                    <a:pt x="264" y="92"/>
                  </a:lnTo>
                  <a:lnTo>
                    <a:pt x="259" y="89"/>
                  </a:lnTo>
                  <a:lnTo>
                    <a:pt x="252" y="89"/>
                  </a:lnTo>
                  <a:lnTo>
                    <a:pt x="248" y="87"/>
                  </a:lnTo>
                  <a:lnTo>
                    <a:pt x="245" y="87"/>
                  </a:lnTo>
                  <a:lnTo>
                    <a:pt x="241" y="85"/>
                  </a:lnTo>
                  <a:lnTo>
                    <a:pt x="236" y="78"/>
                  </a:lnTo>
                  <a:lnTo>
                    <a:pt x="233" y="68"/>
                  </a:lnTo>
                  <a:lnTo>
                    <a:pt x="229" y="66"/>
                  </a:lnTo>
                  <a:lnTo>
                    <a:pt x="226" y="61"/>
                  </a:lnTo>
                  <a:lnTo>
                    <a:pt x="224" y="56"/>
                  </a:lnTo>
                  <a:lnTo>
                    <a:pt x="219" y="47"/>
                  </a:lnTo>
                  <a:lnTo>
                    <a:pt x="215" y="44"/>
                  </a:lnTo>
                  <a:lnTo>
                    <a:pt x="210" y="40"/>
                  </a:lnTo>
                  <a:lnTo>
                    <a:pt x="208" y="37"/>
                  </a:lnTo>
                  <a:lnTo>
                    <a:pt x="198" y="37"/>
                  </a:lnTo>
                  <a:lnTo>
                    <a:pt x="196" y="37"/>
                  </a:lnTo>
                  <a:lnTo>
                    <a:pt x="191" y="40"/>
                  </a:lnTo>
                  <a:lnTo>
                    <a:pt x="186" y="49"/>
                  </a:lnTo>
                  <a:lnTo>
                    <a:pt x="179" y="49"/>
                  </a:lnTo>
                  <a:lnTo>
                    <a:pt x="174" y="44"/>
                  </a:lnTo>
                  <a:lnTo>
                    <a:pt x="170" y="42"/>
                  </a:lnTo>
                  <a:lnTo>
                    <a:pt x="165" y="37"/>
                  </a:lnTo>
                  <a:lnTo>
                    <a:pt x="163" y="28"/>
                  </a:lnTo>
                  <a:lnTo>
                    <a:pt x="156" y="23"/>
                  </a:lnTo>
                  <a:lnTo>
                    <a:pt x="151" y="18"/>
                  </a:lnTo>
                  <a:lnTo>
                    <a:pt x="148" y="16"/>
                  </a:lnTo>
                  <a:lnTo>
                    <a:pt x="146" y="16"/>
                  </a:lnTo>
                  <a:lnTo>
                    <a:pt x="144" y="14"/>
                  </a:lnTo>
                  <a:lnTo>
                    <a:pt x="141" y="11"/>
                  </a:lnTo>
                  <a:lnTo>
                    <a:pt x="139" y="11"/>
                  </a:lnTo>
                  <a:lnTo>
                    <a:pt x="118" y="11"/>
                  </a:lnTo>
                  <a:lnTo>
                    <a:pt x="118" y="18"/>
                  </a:lnTo>
                  <a:lnTo>
                    <a:pt x="106" y="18"/>
                  </a:lnTo>
                  <a:lnTo>
                    <a:pt x="82" y="18"/>
                  </a:lnTo>
                  <a:lnTo>
                    <a:pt x="30" y="2"/>
                  </a:lnTo>
                  <a:lnTo>
                    <a:pt x="3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7"/>
                  </a:lnTo>
                  <a:lnTo>
                    <a:pt x="4" y="9"/>
                  </a:lnTo>
                  <a:lnTo>
                    <a:pt x="7" y="11"/>
                  </a:lnTo>
                  <a:lnTo>
                    <a:pt x="7" y="16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4" y="23"/>
                  </a:lnTo>
                  <a:lnTo>
                    <a:pt x="14" y="26"/>
                  </a:lnTo>
                  <a:lnTo>
                    <a:pt x="16" y="28"/>
                  </a:lnTo>
                  <a:lnTo>
                    <a:pt x="16" y="30"/>
                  </a:lnTo>
                  <a:lnTo>
                    <a:pt x="19" y="30"/>
                  </a:lnTo>
                  <a:lnTo>
                    <a:pt x="19" y="33"/>
                  </a:lnTo>
                  <a:lnTo>
                    <a:pt x="19" y="37"/>
                  </a:lnTo>
                  <a:lnTo>
                    <a:pt x="21" y="40"/>
                  </a:lnTo>
                  <a:lnTo>
                    <a:pt x="23" y="40"/>
                  </a:lnTo>
                  <a:lnTo>
                    <a:pt x="23" y="42"/>
                  </a:lnTo>
                  <a:lnTo>
                    <a:pt x="26" y="42"/>
                  </a:lnTo>
                  <a:lnTo>
                    <a:pt x="28" y="44"/>
                  </a:lnTo>
                  <a:lnTo>
                    <a:pt x="30" y="44"/>
                  </a:lnTo>
                  <a:lnTo>
                    <a:pt x="33" y="47"/>
                  </a:lnTo>
                  <a:lnTo>
                    <a:pt x="33" y="49"/>
                  </a:lnTo>
                  <a:lnTo>
                    <a:pt x="35" y="52"/>
                  </a:lnTo>
                  <a:lnTo>
                    <a:pt x="37" y="52"/>
                  </a:lnTo>
                  <a:lnTo>
                    <a:pt x="42" y="56"/>
                  </a:lnTo>
                  <a:lnTo>
                    <a:pt x="42" y="59"/>
                  </a:lnTo>
                  <a:lnTo>
                    <a:pt x="42" y="61"/>
                  </a:lnTo>
                  <a:lnTo>
                    <a:pt x="42" y="63"/>
                  </a:lnTo>
                  <a:lnTo>
                    <a:pt x="40" y="63"/>
                  </a:lnTo>
                  <a:lnTo>
                    <a:pt x="40" y="66"/>
                  </a:lnTo>
                  <a:lnTo>
                    <a:pt x="35" y="66"/>
                  </a:lnTo>
                  <a:lnTo>
                    <a:pt x="30" y="66"/>
                  </a:lnTo>
                  <a:lnTo>
                    <a:pt x="30" y="68"/>
                  </a:lnTo>
                  <a:lnTo>
                    <a:pt x="30" y="66"/>
                  </a:lnTo>
                  <a:lnTo>
                    <a:pt x="33" y="68"/>
                  </a:lnTo>
                  <a:lnTo>
                    <a:pt x="35" y="70"/>
                  </a:lnTo>
                  <a:lnTo>
                    <a:pt x="37" y="70"/>
                  </a:lnTo>
                  <a:lnTo>
                    <a:pt x="37" y="73"/>
                  </a:lnTo>
                  <a:lnTo>
                    <a:pt x="40" y="73"/>
                  </a:lnTo>
                  <a:lnTo>
                    <a:pt x="42" y="75"/>
                  </a:lnTo>
                  <a:lnTo>
                    <a:pt x="45" y="75"/>
                  </a:lnTo>
                  <a:lnTo>
                    <a:pt x="47" y="78"/>
                  </a:lnTo>
                  <a:lnTo>
                    <a:pt x="49" y="80"/>
                  </a:lnTo>
                  <a:lnTo>
                    <a:pt x="52" y="80"/>
                  </a:lnTo>
                  <a:lnTo>
                    <a:pt x="54" y="78"/>
                  </a:lnTo>
                  <a:lnTo>
                    <a:pt x="54" y="80"/>
                  </a:lnTo>
                  <a:lnTo>
                    <a:pt x="56" y="80"/>
                  </a:lnTo>
                  <a:lnTo>
                    <a:pt x="59" y="85"/>
                  </a:lnTo>
                  <a:lnTo>
                    <a:pt x="61" y="87"/>
                  </a:lnTo>
                  <a:lnTo>
                    <a:pt x="63" y="87"/>
                  </a:lnTo>
                  <a:lnTo>
                    <a:pt x="66" y="89"/>
                  </a:lnTo>
                  <a:lnTo>
                    <a:pt x="68" y="94"/>
                  </a:lnTo>
                  <a:lnTo>
                    <a:pt x="68" y="99"/>
                  </a:lnTo>
                  <a:lnTo>
                    <a:pt x="68" y="104"/>
                  </a:lnTo>
                  <a:lnTo>
                    <a:pt x="66" y="106"/>
                  </a:lnTo>
                  <a:lnTo>
                    <a:pt x="68" y="106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3" y="108"/>
                  </a:lnTo>
                  <a:lnTo>
                    <a:pt x="75" y="111"/>
                  </a:lnTo>
                  <a:lnTo>
                    <a:pt x="78" y="113"/>
                  </a:lnTo>
                  <a:lnTo>
                    <a:pt x="82" y="115"/>
                  </a:lnTo>
                  <a:lnTo>
                    <a:pt x="89" y="120"/>
                  </a:lnTo>
                  <a:lnTo>
                    <a:pt x="92" y="125"/>
                  </a:lnTo>
                  <a:lnTo>
                    <a:pt x="94" y="129"/>
                  </a:lnTo>
                  <a:lnTo>
                    <a:pt x="96" y="132"/>
                  </a:lnTo>
                  <a:lnTo>
                    <a:pt x="99" y="129"/>
                  </a:lnTo>
                  <a:lnTo>
                    <a:pt x="101" y="129"/>
                  </a:lnTo>
                  <a:lnTo>
                    <a:pt x="101" y="127"/>
                  </a:lnTo>
                  <a:lnTo>
                    <a:pt x="104" y="127"/>
                  </a:lnTo>
                  <a:lnTo>
                    <a:pt x="104" y="125"/>
                  </a:lnTo>
                  <a:lnTo>
                    <a:pt x="104" y="122"/>
                  </a:lnTo>
                  <a:lnTo>
                    <a:pt x="101" y="122"/>
                  </a:lnTo>
                  <a:lnTo>
                    <a:pt x="101" y="120"/>
                  </a:lnTo>
                  <a:lnTo>
                    <a:pt x="99" y="118"/>
                  </a:lnTo>
                  <a:lnTo>
                    <a:pt x="96" y="115"/>
                  </a:lnTo>
                  <a:lnTo>
                    <a:pt x="94" y="113"/>
                  </a:lnTo>
                  <a:lnTo>
                    <a:pt x="92" y="115"/>
                  </a:lnTo>
                  <a:lnTo>
                    <a:pt x="89" y="113"/>
                  </a:lnTo>
                  <a:lnTo>
                    <a:pt x="87" y="111"/>
                  </a:lnTo>
                  <a:lnTo>
                    <a:pt x="87" y="108"/>
                  </a:lnTo>
                  <a:lnTo>
                    <a:pt x="87" y="106"/>
                  </a:lnTo>
                  <a:lnTo>
                    <a:pt x="85" y="101"/>
                  </a:lnTo>
                  <a:lnTo>
                    <a:pt x="85" y="96"/>
                  </a:lnTo>
                  <a:lnTo>
                    <a:pt x="82" y="94"/>
                  </a:lnTo>
                  <a:lnTo>
                    <a:pt x="80" y="94"/>
                  </a:lnTo>
                  <a:lnTo>
                    <a:pt x="80" y="92"/>
                  </a:lnTo>
                  <a:lnTo>
                    <a:pt x="78" y="87"/>
                  </a:lnTo>
                  <a:lnTo>
                    <a:pt x="78" y="85"/>
                  </a:lnTo>
                  <a:lnTo>
                    <a:pt x="75" y="80"/>
                  </a:lnTo>
                  <a:lnTo>
                    <a:pt x="73" y="80"/>
                  </a:lnTo>
                  <a:lnTo>
                    <a:pt x="73" y="82"/>
                  </a:lnTo>
                  <a:lnTo>
                    <a:pt x="71" y="80"/>
                  </a:lnTo>
                  <a:lnTo>
                    <a:pt x="71" y="78"/>
                  </a:lnTo>
                  <a:lnTo>
                    <a:pt x="71" y="75"/>
                  </a:lnTo>
                  <a:lnTo>
                    <a:pt x="68" y="75"/>
                  </a:lnTo>
                  <a:lnTo>
                    <a:pt x="66" y="75"/>
                  </a:lnTo>
                  <a:lnTo>
                    <a:pt x="66" y="73"/>
                  </a:lnTo>
                  <a:lnTo>
                    <a:pt x="66" y="70"/>
                  </a:lnTo>
                  <a:lnTo>
                    <a:pt x="61" y="66"/>
                  </a:lnTo>
                  <a:lnTo>
                    <a:pt x="59" y="63"/>
                  </a:lnTo>
                  <a:lnTo>
                    <a:pt x="59" y="61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6" y="56"/>
                  </a:lnTo>
                  <a:lnTo>
                    <a:pt x="54" y="54"/>
                  </a:lnTo>
                  <a:lnTo>
                    <a:pt x="54" y="52"/>
                  </a:lnTo>
                  <a:lnTo>
                    <a:pt x="52" y="52"/>
                  </a:lnTo>
                  <a:lnTo>
                    <a:pt x="49" y="52"/>
                  </a:lnTo>
                  <a:lnTo>
                    <a:pt x="49" y="47"/>
                  </a:lnTo>
                  <a:lnTo>
                    <a:pt x="47" y="47"/>
                  </a:lnTo>
                  <a:lnTo>
                    <a:pt x="42" y="42"/>
                  </a:lnTo>
                  <a:lnTo>
                    <a:pt x="42" y="40"/>
                  </a:lnTo>
                  <a:lnTo>
                    <a:pt x="40" y="40"/>
                  </a:lnTo>
                  <a:lnTo>
                    <a:pt x="37" y="40"/>
                  </a:lnTo>
                  <a:lnTo>
                    <a:pt x="37" y="37"/>
                  </a:lnTo>
                  <a:lnTo>
                    <a:pt x="37" y="35"/>
                  </a:lnTo>
                  <a:lnTo>
                    <a:pt x="35" y="35"/>
                  </a:lnTo>
                  <a:lnTo>
                    <a:pt x="35" y="30"/>
                  </a:lnTo>
                  <a:lnTo>
                    <a:pt x="35" y="26"/>
                  </a:lnTo>
                  <a:lnTo>
                    <a:pt x="33" y="23"/>
                  </a:lnTo>
                  <a:lnTo>
                    <a:pt x="33" y="21"/>
                  </a:lnTo>
                  <a:lnTo>
                    <a:pt x="30" y="16"/>
                  </a:lnTo>
                  <a:lnTo>
                    <a:pt x="30" y="14"/>
                  </a:lnTo>
                  <a:lnTo>
                    <a:pt x="33" y="14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13" name="Freeform 1244"/>
            <p:cNvSpPr>
              <a:spLocks/>
            </p:cNvSpPr>
            <p:nvPr/>
          </p:nvSpPr>
          <p:spPr bwMode="auto">
            <a:xfrm>
              <a:off x="1571" y="2130"/>
              <a:ext cx="187" cy="244"/>
            </a:xfrm>
            <a:custGeom>
              <a:avLst/>
              <a:gdLst>
                <a:gd name="T0" fmla="*/ 2147483647 w 161"/>
                <a:gd name="T1" fmla="*/ 0 h 222"/>
                <a:gd name="T2" fmla="*/ 2147483647 w 161"/>
                <a:gd name="T3" fmla="*/ 2147483647 h 222"/>
                <a:gd name="T4" fmla="*/ 2147483647 w 161"/>
                <a:gd name="T5" fmla="*/ 2147483647 h 222"/>
                <a:gd name="T6" fmla="*/ 2147483647 w 161"/>
                <a:gd name="T7" fmla="*/ 2147483647 h 222"/>
                <a:gd name="T8" fmla="*/ 2147483647 w 161"/>
                <a:gd name="T9" fmla="*/ 2147483647 h 222"/>
                <a:gd name="T10" fmla="*/ 2147483647 w 161"/>
                <a:gd name="T11" fmla="*/ 2147483647 h 222"/>
                <a:gd name="T12" fmla="*/ 2147483647 w 161"/>
                <a:gd name="T13" fmla="*/ 2147483647 h 222"/>
                <a:gd name="T14" fmla="*/ 2147483647 w 161"/>
                <a:gd name="T15" fmla="*/ 2147483647 h 222"/>
                <a:gd name="T16" fmla="*/ 2147483647 w 161"/>
                <a:gd name="T17" fmla="*/ 2147483647 h 222"/>
                <a:gd name="T18" fmla="*/ 2147483647 w 161"/>
                <a:gd name="T19" fmla="*/ 2147483647 h 222"/>
                <a:gd name="T20" fmla="*/ 2147483647 w 161"/>
                <a:gd name="T21" fmla="*/ 2147483647 h 222"/>
                <a:gd name="T22" fmla="*/ 2147483647 w 161"/>
                <a:gd name="T23" fmla="*/ 2147483647 h 222"/>
                <a:gd name="T24" fmla="*/ 2147483647 w 161"/>
                <a:gd name="T25" fmla="*/ 2147483647 h 222"/>
                <a:gd name="T26" fmla="*/ 2147483647 w 161"/>
                <a:gd name="T27" fmla="*/ 2147483647 h 222"/>
                <a:gd name="T28" fmla="*/ 2147483647 w 161"/>
                <a:gd name="T29" fmla="*/ 2147483647 h 222"/>
                <a:gd name="T30" fmla="*/ 2147483647 w 161"/>
                <a:gd name="T31" fmla="*/ 2147483647 h 222"/>
                <a:gd name="T32" fmla="*/ 2147483647 w 161"/>
                <a:gd name="T33" fmla="*/ 2147483647 h 222"/>
                <a:gd name="T34" fmla="*/ 2147483647 w 161"/>
                <a:gd name="T35" fmla="*/ 2147483647 h 222"/>
                <a:gd name="T36" fmla="*/ 0 w 161"/>
                <a:gd name="T37" fmla="*/ 2147483647 h 222"/>
                <a:gd name="T38" fmla="*/ 2147483647 w 161"/>
                <a:gd name="T39" fmla="*/ 2147483647 h 222"/>
                <a:gd name="T40" fmla="*/ 2147483647 w 161"/>
                <a:gd name="T41" fmla="*/ 2147483647 h 222"/>
                <a:gd name="T42" fmla="*/ 2147483647 w 161"/>
                <a:gd name="T43" fmla="*/ 2147483647 h 222"/>
                <a:gd name="T44" fmla="*/ 2147483647 w 161"/>
                <a:gd name="T45" fmla="*/ 2147483647 h 222"/>
                <a:gd name="T46" fmla="*/ 2147483647 w 161"/>
                <a:gd name="T47" fmla="*/ 2147483647 h 222"/>
                <a:gd name="T48" fmla="*/ 2147483647 w 161"/>
                <a:gd name="T49" fmla="*/ 2147483647 h 222"/>
                <a:gd name="T50" fmla="*/ 2147483647 w 161"/>
                <a:gd name="T51" fmla="*/ 2147483647 h 222"/>
                <a:gd name="T52" fmla="*/ 2147483647 w 161"/>
                <a:gd name="T53" fmla="*/ 2147483647 h 222"/>
                <a:gd name="T54" fmla="*/ 2147483647 w 161"/>
                <a:gd name="T55" fmla="*/ 2147483647 h 222"/>
                <a:gd name="T56" fmla="*/ 2147483647 w 161"/>
                <a:gd name="T57" fmla="*/ 2147483647 h 222"/>
                <a:gd name="T58" fmla="*/ 2147483647 w 161"/>
                <a:gd name="T59" fmla="*/ 2147483647 h 222"/>
                <a:gd name="T60" fmla="*/ 2147483647 w 161"/>
                <a:gd name="T61" fmla="*/ 2147483647 h 222"/>
                <a:gd name="T62" fmla="*/ 2147483647 w 161"/>
                <a:gd name="T63" fmla="*/ 2147483647 h 222"/>
                <a:gd name="T64" fmla="*/ 2147483647 w 161"/>
                <a:gd name="T65" fmla="*/ 2147483647 h 222"/>
                <a:gd name="T66" fmla="*/ 2147483647 w 161"/>
                <a:gd name="T67" fmla="*/ 2147483647 h 222"/>
                <a:gd name="T68" fmla="*/ 2147483647 w 161"/>
                <a:gd name="T69" fmla="*/ 2147483647 h 222"/>
                <a:gd name="T70" fmla="*/ 2147483647 w 161"/>
                <a:gd name="T71" fmla="*/ 2147483647 h 222"/>
                <a:gd name="T72" fmla="*/ 2147483647 w 161"/>
                <a:gd name="T73" fmla="*/ 2147483647 h 222"/>
                <a:gd name="T74" fmla="*/ 2147483647 w 161"/>
                <a:gd name="T75" fmla="*/ 2147483647 h 222"/>
                <a:gd name="T76" fmla="*/ 2147483647 w 161"/>
                <a:gd name="T77" fmla="*/ 2147483647 h 222"/>
                <a:gd name="T78" fmla="*/ 2147483647 w 161"/>
                <a:gd name="T79" fmla="*/ 2147483647 h 222"/>
                <a:gd name="T80" fmla="*/ 2147483647 w 161"/>
                <a:gd name="T81" fmla="*/ 2147483647 h 222"/>
                <a:gd name="T82" fmla="*/ 2147483647 w 161"/>
                <a:gd name="T83" fmla="*/ 2147483647 h 222"/>
                <a:gd name="T84" fmla="*/ 2147483647 w 161"/>
                <a:gd name="T85" fmla="*/ 2147483647 h 222"/>
                <a:gd name="T86" fmla="*/ 2147483647 w 161"/>
                <a:gd name="T87" fmla="*/ 2147483647 h 222"/>
                <a:gd name="T88" fmla="*/ 2147483647 w 161"/>
                <a:gd name="T89" fmla="*/ 2147483647 h 222"/>
                <a:gd name="T90" fmla="*/ 2147483647 w 161"/>
                <a:gd name="T91" fmla="*/ 2147483647 h 222"/>
                <a:gd name="T92" fmla="*/ 2147483647 w 161"/>
                <a:gd name="T93" fmla="*/ 2147483647 h 222"/>
                <a:gd name="T94" fmla="*/ 2147483647 w 161"/>
                <a:gd name="T95" fmla="*/ 2147483647 h 222"/>
                <a:gd name="T96" fmla="*/ 2147483647 w 161"/>
                <a:gd name="T97" fmla="*/ 2147483647 h 222"/>
                <a:gd name="T98" fmla="*/ 2147483647 w 161"/>
                <a:gd name="T99" fmla="*/ 2147483647 h 222"/>
                <a:gd name="T100" fmla="*/ 2147483647 w 161"/>
                <a:gd name="T101" fmla="*/ 2147483647 h 222"/>
                <a:gd name="T102" fmla="*/ 2147483647 w 161"/>
                <a:gd name="T103" fmla="*/ 2147483647 h 222"/>
                <a:gd name="T104" fmla="*/ 2147483647 w 161"/>
                <a:gd name="T105" fmla="*/ 2147483647 h 222"/>
                <a:gd name="T106" fmla="*/ 2147483647 w 161"/>
                <a:gd name="T107" fmla="*/ 2147483647 h 222"/>
                <a:gd name="T108" fmla="*/ 2147483647 w 161"/>
                <a:gd name="T109" fmla="*/ 2147483647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1"/>
                <a:gd name="T166" fmla="*/ 0 h 222"/>
                <a:gd name="T167" fmla="*/ 161 w 161"/>
                <a:gd name="T168" fmla="*/ 222 h 22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1" h="222">
                  <a:moveTo>
                    <a:pt x="101" y="7"/>
                  </a:moveTo>
                  <a:lnTo>
                    <a:pt x="104" y="7"/>
                  </a:lnTo>
                  <a:lnTo>
                    <a:pt x="104" y="5"/>
                  </a:lnTo>
                  <a:lnTo>
                    <a:pt x="104" y="3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7" y="0"/>
                  </a:lnTo>
                  <a:lnTo>
                    <a:pt x="94" y="0"/>
                  </a:lnTo>
                  <a:lnTo>
                    <a:pt x="94" y="3"/>
                  </a:lnTo>
                  <a:lnTo>
                    <a:pt x="92" y="3"/>
                  </a:lnTo>
                  <a:lnTo>
                    <a:pt x="92" y="5"/>
                  </a:lnTo>
                  <a:lnTo>
                    <a:pt x="90" y="7"/>
                  </a:lnTo>
                  <a:lnTo>
                    <a:pt x="83" y="10"/>
                  </a:lnTo>
                  <a:lnTo>
                    <a:pt x="75" y="14"/>
                  </a:lnTo>
                  <a:lnTo>
                    <a:pt x="71" y="14"/>
                  </a:lnTo>
                  <a:lnTo>
                    <a:pt x="68" y="14"/>
                  </a:lnTo>
                  <a:lnTo>
                    <a:pt x="66" y="14"/>
                  </a:lnTo>
                  <a:lnTo>
                    <a:pt x="64" y="14"/>
                  </a:lnTo>
                  <a:lnTo>
                    <a:pt x="61" y="17"/>
                  </a:lnTo>
                  <a:lnTo>
                    <a:pt x="61" y="19"/>
                  </a:lnTo>
                  <a:lnTo>
                    <a:pt x="61" y="22"/>
                  </a:lnTo>
                  <a:lnTo>
                    <a:pt x="59" y="22"/>
                  </a:lnTo>
                  <a:lnTo>
                    <a:pt x="59" y="19"/>
                  </a:lnTo>
                  <a:lnTo>
                    <a:pt x="57" y="19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47" y="24"/>
                  </a:lnTo>
                  <a:lnTo>
                    <a:pt x="45" y="24"/>
                  </a:lnTo>
                  <a:lnTo>
                    <a:pt x="45" y="26"/>
                  </a:lnTo>
                  <a:lnTo>
                    <a:pt x="45" y="31"/>
                  </a:lnTo>
                  <a:lnTo>
                    <a:pt x="45" y="33"/>
                  </a:lnTo>
                  <a:lnTo>
                    <a:pt x="42" y="38"/>
                  </a:lnTo>
                  <a:lnTo>
                    <a:pt x="42" y="40"/>
                  </a:lnTo>
                  <a:lnTo>
                    <a:pt x="38" y="40"/>
                  </a:lnTo>
                  <a:lnTo>
                    <a:pt x="38" y="43"/>
                  </a:lnTo>
                  <a:lnTo>
                    <a:pt x="35" y="45"/>
                  </a:lnTo>
                  <a:lnTo>
                    <a:pt x="33" y="48"/>
                  </a:lnTo>
                  <a:lnTo>
                    <a:pt x="28" y="50"/>
                  </a:lnTo>
                  <a:lnTo>
                    <a:pt x="28" y="52"/>
                  </a:lnTo>
                  <a:lnTo>
                    <a:pt x="28" y="57"/>
                  </a:lnTo>
                  <a:lnTo>
                    <a:pt x="28" y="59"/>
                  </a:lnTo>
                  <a:lnTo>
                    <a:pt x="26" y="55"/>
                  </a:lnTo>
                  <a:lnTo>
                    <a:pt x="21" y="50"/>
                  </a:lnTo>
                  <a:lnTo>
                    <a:pt x="21" y="52"/>
                  </a:lnTo>
                  <a:lnTo>
                    <a:pt x="19" y="52"/>
                  </a:lnTo>
                  <a:lnTo>
                    <a:pt x="21" y="55"/>
                  </a:lnTo>
                  <a:lnTo>
                    <a:pt x="21" y="57"/>
                  </a:lnTo>
                  <a:lnTo>
                    <a:pt x="24" y="57"/>
                  </a:lnTo>
                  <a:lnTo>
                    <a:pt x="24" y="59"/>
                  </a:lnTo>
                  <a:lnTo>
                    <a:pt x="21" y="59"/>
                  </a:lnTo>
                  <a:lnTo>
                    <a:pt x="19" y="64"/>
                  </a:lnTo>
                  <a:lnTo>
                    <a:pt x="16" y="64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4" y="69"/>
                  </a:lnTo>
                  <a:lnTo>
                    <a:pt x="16" y="73"/>
                  </a:lnTo>
                  <a:lnTo>
                    <a:pt x="16" y="76"/>
                  </a:lnTo>
                  <a:lnTo>
                    <a:pt x="19" y="78"/>
                  </a:lnTo>
                  <a:lnTo>
                    <a:pt x="21" y="78"/>
                  </a:lnTo>
                  <a:lnTo>
                    <a:pt x="21" y="81"/>
                  </a:lnTo>
                  <a:lnTo>
                    <a:pt x="21" y="85"/>
                  </a:lnTo>
                  <a:lnTo>
                    <a:pt x="21" y="90"/>
                  </a:lnTo>
                  <a:lnTo>
                    <a:pt x="21" y="92"/>
                  </a:lnTo>
                  <a:lnTo>
                    <a:pt x="19" y="92"/>
                  </a:lnTo>
                  <a:lnTo>
                    <a:pt x="21" y="99"/>
                  </a:lnTo>
                  <a:lnTo>
                    <a:pt x="21" y="104"/>
                  </a:lnTo>
                  <a:lnTo>
                    <a:pt x="21" y="107"/>
                  </a:lnTo>
                  <a:lnTo>
                    <a:pt x="21" y="109"/>
                  </a:lnTo>
                  <a:lnTo>
                    <a:pt x="21" y="111"/>
                  </a:lnTo>
                  <a:lnTo>
                    <a:pt x="21" y="114"/>
                  </a:lnTo>
                  <a:lnTo>
                    <a:pt x="24" y="114"/>
                  </a:lnTo>
                  <a:lnTo>
                    <a:pt x="26" y="114"/>
                  </a:lnTo>
                  <a:lnTo>
                    <a:pt x="26" y="116"/>
                  </a:lnTo>
                  <a:lnTo>
                    <a:pt x="24" y="118"/>
                  </a:lnTo>
                  <a:lnTo>
                    <a:pt x="19" y="123"/>
                  </a:lnTo>
                  <a:lnTo>
                    <a:pt x="16" y="128"/>
                  </a:lnTo>
                  <a:lnTo>
                    <a:pt x="16" y="130"/>
                  </a:lnTo>
                  <a:lnTo>
                    <a:pt x="12" y="130"/>
                  </a:lnTo>
                  <a:lnTo>
                    <a:pt x="9" y="130"/>
                  </a:lnTo>
                  <a:lnTo>
                    <a:pt x="5" y="133"/>
                  </a:lnTo>
                  <a:lnTo>
                    <a:pt x="5" y="135"/>
                  </a:lnTo>
                  <a:lnTo>
                    <a:pt x="5" y="137"/>
                  </a:lnTo>
                  <a:lnTo>
                    <a:pt x="5" y="140"/>
                  </a:lnTo>
                  <a:lnTo>
                    <a:pt x="5" y="142"/>
                  </a:lnTo>
                  <a:lnTo>
                    <a:pt x="2" y="142"/>
                  </a:lnTo>
                  <a:lnTo>
                    <a:pt x="0" y="144"/>
                  </a:lnTo>
                  <a:lnTo>
                    <a:pt x="0" y="147"/>
                  </a:lnTo>
                  <a:lnTo>
                    <a:pt x="2" y="149"/>
                  </a:lnTo>
                  <a:lnTo>
                    <a:pt x="9" y="154"/>
                  </a:lnTo>
                  <a:lnTo>
                    <a:pt x="16" y="156"/>
                  </a:lnTo>
                  <a:lnTo>
                    <a:pt x="21" y="159"/>
                  </a:lnTo>
                  <a:lnTo>
                    <a:pt x="21" y="161"/>
                  </a:lnTo>
                  <a:lnTo>
                    <a:pt x="21" y="163"/>
                  </a:lnTo>
                  <a:lnTo>
                    <a:pt x="26" y="163"/>
                  </a:lnTo>
                  <a:lnTo>
                    <a:pt x="28" y="163"/>
                  </a:lnTo>
                  <a:lnTo>
                    <a:pt x="33" y="163"/>
                  </a:lnTo>
                  <a:lnTo>
                    <a:pt x="35" y="163"/>
                  </a:lnTo>
                  <a:lnTo>
                    <a:pt x="38" y="163"/>
                  </a:lnTo>
                  <a:lnTo>
                    <a:pt x="38" y="161"/>
                  </a:lnTo>
                  <a:lnTo>
                    <a:pt x="40" y="163"/>
                  </a:lnTo>
                  <a:lnTo>
                    <a:pt x="42" y="163"/>
                  </a:lnTo>
                  <a:lnTo>
                    <a:pt x="45" y="166"/>
                  </a:lnTo>
                  <a:lnTo>
                    <a:pt x="47" y="168"/>
                  </a:lnTo>
                  <a:lnTo>
                    <a:pt x="49" y="168"/>
                  </a:lnTo>
                  <a:lnTo>
                    <a:pt x="52" y="168"/>
                  </a:lnTo>
                  <a:lnTo>
                    <a:pt x="54" y="168"/>
                  </a:lnTo>
                  <a:lnTo>
                    <a:pt x="57" y="170"/>
                  </a:lnTo>
                  <a:lnTo>
                    <a:pt x="59" y="173"/>
                  </a:lnTo>
                  <a:lnTo>
                    <a:pt x="61" y="173"/>
                  </a:lnTo>
                  <a:lnTo>
                    <a:pt x="61" y="177"/>
                  </a:lnTo>
                  <a:lnTo>
                    <a:pt x="64" y="180"/>
                  </a:lnTo>
                  <a:lnTo>
                    <a:pt x="66" y="182"/>
                  </a:lnTo>
                  <a:lnTo>
                    <a:pt x="68" y="182"/>
                  </a:lnTo>
                  <a:lnTo>
                    <a:pt x="71" y="182"/>
                  </a:lnTo>
                  <a:lnTo>
                    <a:pt x="71" y="185"/>
                  </a:lnTo>
                  <a:lnTo>
                    <a:pt x="71" y="187"/>
                  </a:lnTo>
                  <a:lnTo>
                    <a:pt x="73" y="189"/>
                  </a:lnTo>
                  <a:lnTo>
                    <a:pt x="73" y="192"/>
                  </a:lnTo>
                  <a:lnTo>
                    <a:pt x="75" y="192"/>
                  </a:lnTo>
                  <a:lnTo>
                    <a:pt x="75" y="196"/>
                  </a:lnTo>
                  <a:lnTo>
                    <a:pt x="78" y="199"/>
                  </a:lnTo>
                  <a:lnTo>
                    <a:pt x="80" y="199"/>
                  </a:lnTo>
                  <a:lnTo>
                    <a:pt x="83" y="199"/>
                  </a:lnTo>
                  <a:lnTo>
                    <a:pt x="85" y="199"/>
                  </a:lnTo>
                  <a:lnTo>
                    <a:pt x="87" y="201"/>
                  </a:lnTo>
                  <a:lnTo>
                    <a:pt x="90" y="201"/>
                  </a:lnTo>
                  <a:lnTo>
                    <a:pt x="90" y="199"/>
                  </a:lnTo>
                  <a:lnTo>
                    <a:pt x="92" y="199"/>
                  </a:lnTo>
                  <a:lnTo>
                    <a:pt x="94" y="196"/>
                  </a:lnTo>
                  <a:lnTo>
                    <a:pt x="97" y="196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101" y="199"/>
                  </a:lnTo>
                  <a:lnTo>
                    <a:pt x="104" y="199"/>
                  </a:lnTo>
                  <a:lnTo>
                    <a:pt x="106" y="196"/>
                  </a:lnTo>
                  <a:lnTo>
                    <a:pt x="109" y="196"/>
                  </a:lnTo>
                  <a:lnTo>
                    <a:pt x="111" y="199"/>
                  </a:lnTo>
                  <a:lnTo>
                    <a:pt x="116" y="201"/>
                  </a:lnTo>
                  <a:lnTo>
                    <a:pt x="118" y="203"/>
                  </a:lnTo>
                  <a:lnTo>
                    <a:pt x="118" y="206"/>
                  </a:lnTo>
                  <a:lnTo>
                    <a:pt x="118" y="208"/>
                  </a:lnTo>
                  <a:lnTo>
                    <a:pt x="116" y="208"/>
                  </a:lnTo>
                  <a:lnTo>
                    <a:pt x="113" y="213"/>
                  </a:lnTo>
                  <a:lnTo>
                    <a:pt x="111" y="215"/>
                  </a:lnTo>
                  <a:lnTo>
                    <a:pt x="111" y="218"/>
                  </a:lnTo>
                  <a:lnTo>
                    <a:pt x="113" y="218"/>
                  </a:lnTo>
                  <a:lnTo>
                    <a:pt x="116" y="218"/>
                  </a:lnTo>
                  <a:lnTo>
                    <a:pt x="118" y="222"/>
                  </a:lnTo>
                  <a:lnTo>
                    <a:pt x="120" y="222"/>
                  </a:lnTo>
                  <a:lnTo>
                    <a:pt x="120" y="220"/>
                  </a:lnTo>
                  <a:lnTo>
                    <a:pt x="120" y="218"/>
                  </a:lnTo>
                  <a:lnTo>
                    <a:pt x="120" y="215"/>
                  </a:lnTo>
                  <a:lnTo>
                    <a:pt x="123" y="213"/>
                  </a:lnTo>
                  <a:lnTo>
                    <a:pt x="123" y="208"/>
                  </a:lnTo>
                  <a:lnTo>
                    <a:pt x="125" y="203"/>
                  </a:lnTo>
                  <a:lnTo>
                    <a:pt x="127" y="187"/>
                  </a:lnTo>
                  <a:lnTo>
                    <a:pt x="127" y="185"/>
                  </a:lnTo>
                  <a:lnTo>
                    <a:pt x="125" y="177"/>
                  </a:lnTo>
                  <a:lnTo>
                    <a:pt x="125" y="175"/>
                  </a:lnTo>
                  <a:lnTo>
                    <a:pt x="123" y="173"/>
                  </a:lnTo>
                  <a:lnTo>
                    <a:pt x="120" y="170"/>
                  </a:lnTo>
                  <a:lnTo>
                    <a:pt x="118" y="168"/>
                  </a:lnTo>
                  <a:lnTo>
                    <a:pt x="118" y="159"/>
                  </a:lnTo>
                  <a:lnTo>
                    <a:pt x="120" y="159"/>
                  </a:lnTo>
                  <a:lnTo>
                    <a:pt x="125" y="159"/>
                  </a:lnTo>
                  <a:lnTo>
                    <a:pt x="127" y="159"/>
                  </a:lnTo>
                  <a:lnTo>
                    <a:pt x="130" y="159"/>
                  </a:lnTo>
                  <a:lnTo>
                    <a:pt x="130" y="156"/>
                  </a:lnTo>
                  <a:lnTo>
                    <a:pt x="130" y="154"/>
                  </a:lnTo>
                  <a:lnTo>
                    <a:pt x="127" y="151"/>
                  </a:lnTo>
                  <a:lnTo>
                    <a:pt x="125" y="151"/>
                  </a:lnTo>
                  <a:lnTo>
                    <a:pt x="125" y="154"/>
                  </a:lnTo>
                  <a:lnTo>
                    <a:pt x="123" y="154"/>
                  </a:lnTo>
                  <a:lnTo>
                    <a:pt x="123" y="151"/>
                  </a:lnTo>
                  <a:lnTo>
                    <a:pt x="123" y="142"/>
                  </a:lnTo>
                  <a:lnTo>
                    <a:pt x="123" y="144"/>
                  </a:lnTo>
                  <a:lnTo>
                    <a:pt x="142" y="144"/>
                  </a:lnTo>
                  <a:lnTo>
                    <a:pt x="142" y="142"/>
                  </a:lnTo>
                  <a:lnTo>
                    <a:pt x="144" y="140"/>
                  </a:lnTo>
                  <a:lnTo>
                    <a:pt x="146" y="140"/>
                  </a:lnTo>
                  <a:lnTo>
                    <a:pt x="146" y="142"/>
                  </a:lnTo>
                  <a:lnTo>
                    <a:pt x="151" y="140"/>
                  </a:lnTo>
                  <a:lnTo>
                    <a:pt x="153" y="140"/>
                  </a:lnTo>
                  <a:lnTo>
                    <a:pt x="156" y="140"/>
                  </a:lnTo>
                  <a:lnTo>
                    <a:pt x="158" y="144"/>
                  </a:lnTo>
                  <a:lnTo>
                    <a:pt x="158" y="151"/>
                  </a:lnTo>
                  <a:lnTo>
                    <a:pt x="161" y="149"/>
                  </a:lnTo>
                  <a:lnTo>
                    <a:pt x="161" y="147"/>
                  </a:lnTo>
                  <a:lnTo>
                    <a:pt x="161" y="144"/>
                  </a:lnTo>
                  <a:lnTo>
                    <a:pt x="156" y="135"/>
                  </a:lnTo>
                  <a:lnTo>
                    <a:pt x="153" y="133"/>
                  </a:lnTo>
                  <a:lnTo>
                    <a:pt x="149" y="128"/>
                  </a:lnTo>
                  <a:lnTo>
                    <a:pt x="153" y="125"/>
                  </a:lnTo>
                  <a:lnTo>
                    <a:pt x="153" y="123"/>
                  </a:lnTo>
                  <a:lnTo>
                    <a:pt x="156" y="123"/>
                  </a:lnTo>
                  <a:lnTo>
                    <a:pt x="156" y="121"/>
                  </a:lnTo>
                  <a:lnTo>
                    <a:pt x="156" y="118"/>
                  </a:lnTo>
                  <a:lnTo>
                    <a:pt x="153" y="116"/>
                  </a:lnTo>
                  <a:lnTo>
                    <a:pt x="153" y="114"/>
                  </a:lnTo>
                  <a:lnTo>
                    <a:pt x="151" y="114"/>
                  </a:lnTo>
                  <a:lnTo>
                    <a:pt x="151" y="111"/>
                  </a:lnTo>
                  <a:lnTo>
                    <a:pt x="149" y="109"/>
                  </a:lnTo>
                  <a:lnTo>
                    <a:pt x="149" y="107"/>
                  </a:lnTo>
                  <a:lnTo>
                    <a:pt x="149" y="104"/>
                  </a:lnTo>
                  <a:lnTo>
                    <a:pt x="149" y="102"/>
                  </a:lnTo>
                  <a:lnTo>
                    <a:pt x="149" y="99"/>
                  </a:lnTo>
                  <a:lnTo>
                    <a:pt x="149" y="97"/>
                  </a:lnTo>
                  <a:lnTo>
                    <a:pt x="149" y="95"/>
                  </a:lnTo>
                  <a:lnTo>
                    <a:pt x="151" y="92"/>
                  </a:lnTo>
                  <a:lnTo>
                    <a:pt x="151" y="90"/>
                  </a:lnTo>
                  <a:lnTo>
                    <a:pt x="153" y="88"/>
                  </a:lnTo>
                  <a:lnTo>
                    <a:pt x="153" y="85"/>
                  </a:lnTo>
                  <a:lnTo>
                    <a:pt x="153" y="83"/>
                  </a:lnTo>
                  <a:lnTo>
                    <a:pt x="151" y="83"/>
                  </a:lnTo>
                  <a:lnTo>
                    <a:pt x="149" y="83"/>
                  </a:lnTo>
                  <a:lnTo>
                    <a:pt x="144" y="85"/>
                  </a:lnTo>
                  <a:lnTo>
                    <a:pt x="142" y="85"/>
                  </a:lnTo>
                  <a:lnTo>
                    <a:pt x="139" y="85"/>
                  </a:lnTo>
                  <a:lnTo>
                    <a:pt x="137" y="85"/>
                  </a:lnTo>
                  <a:lnTo>
                    <a:pt x="135" y="83"/>
                  </a:lnTo>
                  <a:lnTo>
                    <a:pt x="132" y="83"/>
                  </a:lnTo>
                  <a:lnTo>
                    <a:pt x="132" y="85"/>
                  </a:lnTo>
                  <a:lnTo>
                    <a:pt x="130" y="85"/>
                  </a:lnTo>
                  <a:lnTo>
                    <a:pt x="127" y="85"/>
                  </a:lnTo>
                  <a:lnTo>
                    <a:pt x="127" y="83"/>
                  </a:lnTo>
                  <a:lnTo>
                    <a:pt x="120" y="73"/>
                  </a:lnTo>
                  <a:lnTo>
                    <a:pt x="118" y="73"/>
                  </a:lnTo>
                  <a:lnTo>
                    <a:pt x="116" y="73"/>
                  </a:lnTo>
                  <a:lnTo>
                    <a:pt x="116" y="71"/>
                  </a:lnTo>
                  <a:lnTo>
                    <a:pt x="111" y="71"/>
                  </a:lnTo>
                  <a:lnTo>
                    <a:pt x="109" y="71"/>
                  </a:lnTo>
                  <a:lnTo>
                    <a:pt x="104" y="71"/>
                  </a:lnTo>
                  <a:lnTo>
                    <a:pt x="101" y="73"/>
                  </a:lnTo>
                  <a:lnTo>
                    <a:pt x="97" y="71"/>
                  </a:lnTo>
                  <a:lnTo>
                    <a:pt x="94" y="71"/>
                  </a:lnTo>
                  <a:lnTo>
                    <a:pt x="92" y="69"/>
                  </a:lnTo>
                  <a:lnTo>
                    <a:pt x="87" y="66"/>
                  </a:lnTo>
                  <a:lnTo>
                    <a:pt x="87" y="57"/>
                  </a:lnTo>
                  <a:lnTo>
                    <a:pt x="87" y="55"/>
                  </a:lnTo>
                  <a:lnTo>
                    <a:pt x="85" y="55"/>
                  </a:lnTo>
                  <a:lnTo>
                    <a:pt x="85" y="52"/>
                  </a:lnTo>
                  <a:lnTo>
                    <a:pt x="83" y="50"/>
                  </a:lnTo>
                  <a:lnTo>
                    <a:pt x="83" y="45"/>
                  </a:lnTo>
                  <a:lnTo>
                    <a:pt x="80" y="43"/>
                  </a:lnTo>
                  <a:lnTo>
                    <a:pt x="75" y="43"/>
                  </a:lnTo>
                  <a:lnTo>
                    <a:pt x="75" y="40"/>
                  </a:lnTo>
                  <a:lnTo>
                    <a:pt x="78" y="36"/>
                  </a:lnTo>
                  <a:lnTo>
                    <a:pt x="83" y="26"/>
                  </a:lnTo>
                  <a:lnTo>
                    <a:pt x="85" y="22"/>
                  </a:lnTo>
                  <a:lnTo>
                    <a:pt x="92" y="14"/>
                  </a:lnTo>
                  <a:lnTo>
                    <a:pt x="94" y="12"/>
                  </a:lnTo>
                  <a:lnTo>
                    <a:pt x="94" y="10"/>
                  </a:lnTo>
                  <a:lnTo>
                    <a:pt x="99" y="7"/>
                  </a:lnTo>
                  <a:lnTo>
                    <a:pt x="101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14" name="Freeform 1245"/>
            <p:cNvSpPr>
              <a:spLocks/>
            </p:cNvSpPr>
            <p:nvPr/>
          </p:nvSpPr>
          <p:spPr bwMode="auto">
            <a:xfrm>
              <a:off x="1571" y="2130"/>
              <a:ext cx="187" cy="244"/>
            </a:xfrm>
            <a:custGeom>
              <a:avLst/>
              <a:gdLst>
                <a:gd name="T0" fmla="*/ 2147483647 w 161"/>
                <a:gd name="T1" fmla="*/ 0 h 222"/>
                <a:gd name="T2" fmla="*/ 2147483647 w 161"/>
                <a:gd name="T3" fmla="*/ 2147483647 h 222"/>
                <a:gd name="T4" fmla="*/ 2147483647 w 161"/>
                <a:gd name="T5" fmla="*/ 2147483647 h 222"/>
                <a:gd name="T6" fmla="*/ 2147483647 w 161"/>
                <a:gd name="T7" fmla="*/ 2147483647 h 222"/>
                <a:gd name="T8" fmla="*/ 2147483647 w 161"/>
                <a:gd name="T9" fmla="*/ 2147483647 h 222"/>
                <a:gd name="T10" fmla="*/ 2147483647 w 161"/>
                <a:gd name="T11" fmla="*/ 2147483647 h 222"/>
                <a:gd name="T12" fmla="*/ 2147483647 w 161"/>
                <a:gd name="T13" fmla="*/ 2147483647 h 222"/>
                <a:gd name="T14" fmla="*/ 2147483647 w 161"/>
                <a:gd name="T15" fmla="*/ 2147483647 h 222"/>
                <a:gd name="T16" fmla="*/ 2147483647 w 161"/>
                <a:gd name="T17" fmla="*/ 2147483647 h 222"/>
                <a:gd name="T18" fmla="*/ 2147483647 w 161"/>
                <a:gd name="T19" fmla="*/ 2147483647 h 222"/>
                <a:gd name="T20" fmla="*/ 2147483647 w 161"/>
                <a:gd name="T21" fmla="*/ 2147483647 h 222"/>
                <a:gd name="T22" fmla="*/ 2147483647 w 161"/>
                <a:gd name="T23" fmla="*/ 2147483647 h 222"/>
                <a:gd name="T24" fmla="*/ 2147483647 w 161"/>
                <a:gd name="T25" fmla="*/ 2147483647 h 222"/>
                <a:gd name="T26" fmla="*/ 2147483647 w 161"/>
                <a:gd name="T27" fmla="*/ 2147483647 h 222"/>
                <a:gd name="T28" fmla="*/ 2147483647 w 161"/>
                <a:gd name="T29" fmla="*/ 2147483647 h 222"/>
                <a:gd name="T30" fmla="*/ 2147483647 w 161"/>
                <a:gd name="T31" fmla="*/ 2147483647 h 222"/>
                <a:gd name="T32" fmla="*/ 2147483647 w 161"/>
                <a:gd name="T33" fmla="*/ 2147483647 h 222"/>
                <a:gd name="T34" fmla="*/ 2147483647 w 161"/>
                <a:gd name="T35" fmla="*/ 2147483647 h 222"/>
                <a:gd name="T36" fmla="*/ 0 w 161"/>
                <a:gd name="T37" fmla="*/ 2147483647 h 222"/>
                <a:gd name="T38" fmla="*/ 2147483647 w 161"/>
                <a:gd name="T39" fmla="*/ 2147483647 h 222"/>
                <a:gd name="T40" fmla="*/ 2147483647 w 161"/>
                <a:gd name="T41" fmla="*/ 2147483647 h 222"/>
                <a:gd name="T42" fmla="*/ 2147483647 w 161"/>
                <a:gd name="T43" fmla="*/ 2147483647 h 222"/>
                <a:gd name="T44" fmla="*/ 2147483647 w 161"/>
                <a:gd name="T45" fmla="*/ 2147483647 h 222"/>
                <a:gd name="T46" fmla="*/ 2147483647 w 161"/>
                <a:gd name="T47" fmla="*/ 2147483647 h 222"/>
                <a:gd name="T48" fmla="*/ 2147483647 w 161"/>
                <a:gd name="T49" fmla="*/ 2147483647 h 222"/>
                <a:gd name="T50" fmla="*/ 2147483647 w 161"/>
                <a:gd name="T51" fmla="*/ 2147483647 h 222"/>
                <a:gd name="T52" fmla="*/ 2147483647 w 161"/>
                <a:gd name="T53" fmla="*/ 2147483647 h 222"/>
                <a:gd name="T54" fmla="*/ 2147483647 w 161"/>
                <a:gd name="T55" fmla="*/ 2147483647 h 222"/>
                <a:gd name="T56" fmla="*/ 2147483647 w 161"/>
                <a:gd name="T57" fmla="*/ 2147483647 h 222"/>
                <a:gd name="T58" fmla="*/ 2147483647 w 161"/>
                <a:gd name="T59" fmla="*/ 2147483647 h 222"/>
                <a:gd name="T60" fmla="*/ 2147483647 w 161"/>
                <a:gd name="T61" fmla="*/ 2147483647 h 222"/>
                <a:gd name="T62" fmla="*/ 2147483647 w 161"/>
                <a:gd name="T63" fmla="*/ 2147483647 h 222"/>
                <a:gd name="T64" fmla="*/ 2147483647 w 161"/>
                <a:gd name="T65" fmla="*/ 2147483647 h 222"/>
                <a:gd name="T66" fmla="*/ 2147483647 w 161"/>
                <a:gd name="T67" fmla="*/ 2147483647 h 222"/>
                <a:gd name="T68" fmla="*/ 2147483647 w 161"/>
                <a:gd name="T69" fmla="*/ 2147483647 h 222"/>
                <a:gd name="T70" fmla="*/ 2147483647 w 161"/>
                <a:gd name="T71" fmla="*/ 2147483647 h 222"/>
                <a:gd name="T72" fmla="*/ 2147483647 w 161"/>
                <a:gd name="T73" fmla="*/ 2147483647 h 222"/>
                <a:gd name="T74" fmla="*/ 2147483647 w 161"/>
                <a:gd name="T75" fmla="*/ 2147483647 h 222"/>
                <a:gd name="T76" fmla="*/ 2147483647 w 161"/>
                <a:gd name="T77" fmla="*/ 2147483647 h 222"/>
                <a:gd name="T78" fmla="*/ 2147483647 w 161"/>
                <a:gd name="T79" fmla="*/ 2147483647 h 222"/>
                <a:gd name="T80" fmla="*/ 2147483647 w 161"/>
                <a:gd name="T81" fmla="*/ 2147483647 h 222"/>
                <a:gd name="T82" fmla="*/ 2147483647 w 161"/>
                <a:gd name="T83" fmla="*/ 2147483647 h 222"/>
                <a:gd name="T84" fmla="*/ 2147483647 w 161"/>
                <a:gd name="T85" fmla="*/ 2147483647 h 222"/>
                <a:gd name="T86" fmla="*/ 2147483647 w 161"/>
                <a:gd name="T87" fmla="*/ 2147483647 h 222"/>
                <a:gd name="T88" fmla="*/ 2147483647 w 161"/>
                <a:gd name="T89" fmla="*/ 2147483647 h 222"/>
                <a:gd name="T90" fmla="*/ 2147483647 w 161"/>
                <a:gd name="T91" fmla="*/ 2147483647 h 222"/>
                <a:gd name="T92" fmla="*/ 2147483647 w 161"/>
                <a:gd name="T93" fmla="*/ 2147483647 h 222"/>
                <a:gd name="T94" fmla="*/ 2147483647 w 161"/>
                <a:gd name="T95" fmla="*/ 2147483647 h 222"/>
                <a:gd name="T96" fmla="*/ 2147483647 w 161"/>
                <a:gd name="T97" fmla="*/ 2147483647 h 222"/>
                <a:gd name="T98" fmla="*/ 2147483647 w 161"/>
                <a:gd name="T99" fmla="*/ 2147483647 h 222"/>
                <a:gd name="T100" fmla="*/ 2147483647 w 161"/>
                <a:gd name="T101" fmla="*/ 2147483647 h 222"/>
                <a:gd name="T102" fmla="*/ 2147483647 w 161"/>
                <a:gd name="T103" fmla="*/ 2147483647 h 222"/>
                <a:gd name="T104" fmla="*/ 2147483647 w 161"/>
                <a:gd name="T105" fmla="*/ 2147483647 h 222"/>
                <a:gd name="T106" fmla="*/ 2147483647 w 161"/>
                <a:gd name="T107" fmla="*/ 2147483647 h 222"/>
                <a:gd name="T108" fmla="*/ 2147483647 w 161"/>
                <a:gd name="T109" fmla="*/ 2147483647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1"/>
                <a:gd name="T166" fmla="*/ 0 h 222"/>
                <a:gd name="T167" fmla="*/ 161 w 161"/>
                <a:gd name="T168" fmla="*/ 222 h 22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1" h="222">
                  <a:moveTo>
                    <a:pt x="101" y="7"/>
                  </a:moveTo>
                  <a:lnTo>
                    <a:pt x="104" y="7"/>
                  </a:lnTo>
                  <a:lnTo>
                    <a:pt x="104" y="5"/>
                  </a:lnTo>
                  <a:lnTo>
                    <a:pt x="104" y="3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7" y="0"/>
                  </a:lnTo>
                  <a:lnTo>
                    <a:pt x="94" y="0"/>
                  </a:lnTo>
                  <a:lnTo>
                    <a:pt x="94" y="3"/>
                  </a:lnTo>
                  <a:lnTo>
                    <a:pt x="92" y="3"/>
                  </a:lnTo>
                  <a:lnTo>
                    <a:pt x="92" y="5"/>
                  </a:lnTo>
                  <a:lnTo>
                    <a:pt x="90" y="7"/>
                  </a:lnTo>
                  <a:lnTo>
                    <a:pt x="83" y="10"/>
                  </a:lnTo>
                  <a:lnTo>
                    <a:pt x="75" y="14"/>
                  </a:lnTo>
                  <a:lnTo>
                    <a:pt x="71" y="14"/>
                  </a:lnTo>
                  <a:lnTo>
                    <a:pt x="68" y="14"/>
                  </a:lnTo>
                  <a:lnTo>
                    <a:pt x="66" y="14"/>
                  </a:lnTo>
                  <a:lnTo>
                    <a:pt x="64" y="14"/>
                  </a:lnTo>
                  <a:lnTo>
                    <a:pt x="61" y="17"/>
                  </a:lnTo>
                  <a:lnTo>
                    <a:pt x="61" y="19"/>
                  </a:lnTo>
                  <a:lnTo>
                    <a:pt x="61" y="22"/>
                  </a:lnTo>
                  <a:lnTo>
                    <a:pt x="59" y="22"/>
                  </a:lnTo>
                  <a:lnTo>
                    <a:pt x="59" y="19"/>
                  </a:lnTo>
                  <a:lnTo>
                    <a:pt x="57" y="19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47" y="24"/>
                  </a:lnTo>
                  <a:lnTo>
                    <a:pt x="45" y="24"/>
                  </a:lnTo>
                  <a:lnTo>
                    <a:pt x="45" y="26"/>
                  </a:lnTo>
                  <a:lnTo>
                    <a:pt x="45" y="31"/>
                  </a:lnTo>
                  <a:lnTo>
                    <a:pt x="45" y="33"/>
                  </a:lnTo>
                  <a:lnTo>
                    <a:pt x="42" y="38"/>
                  </a:lnTo>
                  <a:lnTo>
                    <a:pt x="42" y="40"/>
                  </a:lnTo>
                  <a:lnTo>
                    <a:pt x="38" y="40"/>
                  </a:lnTo>
                  <a:lnTo>
                    <a:pt x="38" y="43"/>
                  </a:lnTo>
                  <a:lnTo>
                    <a:pt x="35" y="45"/>
                  </a:lnTo>
                  <a:lnTo>
                    <a:pt x="33" y="48"/>
                  </a:lnTo>
                  <a:lnTo>
                    <a:pt x="28" y="50"/>
                  </a:lnTo>
                  <a:lnTo>
                    <a:pt x="28" y="52"/>
                  </a:lnTo>
                  <a:lnTo>
                    <a:pt x="28" y="57"/>
                  </a:lnTo>
                  <a:lnTo>
                    <a:pt x="28" y="59"/>
                  </a:lnTo>
                  <a:lnTo>
                    <a:pt x="26" y="55"/>
                  </a:lnTo>
                  <a:lnTo>
                    <a:pt x="21" y="50"/>
                  </a:lnTo>
                  <a:lnTo>
                    <a:pt x="21" y="52"/>
                  </a:lnTo>
                  <a:lnTo>
                    <a:pt x="19" y="52"/>
                  </a:lnTo>
                  <a:lnTo>
                    <a:pt x="21" y="55"/>
                  </a:lnTo>
                  <a:lnTo>
                    <a:pt x="21" y="57"/>
                  </a:lnTo>
                  <a:lnTo>
                    <a:pt x="24" y="57"/>
                  </a:lnTo>
                  <a:lnTo>
                    <a:pt x="24" y="59"/>
                  </a:lnTo>
                  <a:lnTo>
                    <a:pt x="21" y="59"/>
                  </a:lnTo>
                  <a:lnTo>
                    <a:pt x="19" y="64"/>
                  </a:lnTo>
                  <a:lnTo>
                    <a:pt x="16" y="64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4" y="69"/>
                  </a:lnTo>
                  <a:lnTo>
                    <a:pt x="16" y="73"/>
                  </a:lnTo>
                  <a:lnTo>
                    <a:pt x="16" y="76"/>
                  </a:lnTo>
                  <a:lnTo>
                    <a:pt x="19" y="78"/>
                  </a:lnTo>
                  <a:lnTo>
                    <a:pt x="21" y="78"/>
                  </a:lnTo>
                  <a:lnTo>
                    <a:pt x="21" y="81"/>
                  </a:lnTo>
                  <a:lnTo>
                    <a:pt x="21" y="85"/>
                  </a:lnTo>
                  <a:lnTo>
                    <a:pt x="21" y="90"/>
                  </a:lnTo>
                  <a:lnTo>
                    <a:pt x="21" y="92"/>
                  </a:lnTo>
                  <a:lnTo>
                    <a:pt x="19" y="92"/>
                  </a:lnTo>
                  <a:lnTo>
                    <a:pt x="21" y="99"/>
                  </a:lnTo>
                  <a:lnTo>
                    <a:pt x="21" y="104"/>
                  </a:lnTo>
                  <a:lnTo>
                    <a:pt x="21" y="107"/>
                  </a:lnTo>
                  <a:lnTo>
                    <a:pt x="21" y="109"/>
                  </a:lnTo>
                  <a:lnTo>
                    <a:pt x="21" y="111"/>
                  </a:lnTo>
                  <a:lnTo>
                    <a:pt x="21" y="114"/>
                  </a:lnTo>
                  <a:lnTo>
                    <a:pt x="24" y="114"/>
                  </a:lnTo>
                  <a:lnTo>
                    <a:pt x="26" y="114"/>
                  </a:lnTo>
                  <a:lnTo>
                    <a:pt x="26" y="116"/>
                  </a:lnTo>
                  <a:lnTo>
                    <a:pt x="24" y="118"/>
                  </a:lnTo>
                  <a:lnTo>
                    <a:pt x="19" y="123"/>
                  </a:lnTo>
                  <a:lnTo>
                    <a:pt x="16" y="128"/>
                  </a:lnTo>
                  <a:lnTo>
                    <a:pt x="16" y="130"/>
                  </a:lnTo>
                  <a:lnTo>
                    <a:pt x="12" y="130"/>
                  </a:lnTo>
                  <a:lnTo>
                    <a:pt x="9" y="130"/>
                  </a:lnTo>
                  <a:lnTo>
                    <a:pt x="5" y="133"/>
                  </a:lnTo>
                  <a:lnTo>
                    <a:pt x="5" y="135"/>
                  </a:lnTo>
                  <a:lnTo>
                    <a:pt x="5" y="137"/>
                  </a:lnTo>
                  <a:lnTo>
                    <a:pt x="5" y="140"/>
                  </a:lnTo>
                  <a:lnTo>
                    <a:pt x="5" y="142"/>
                  </a:lnTo>
                  <a:lnTo>
                    <a:pt x="2" y="142"/>
                  </a:lnTo>
                  <a:lnTo>
                    <a:pt x="0" y="144"/>
                  </a:lnTo>
                  <a:lnTo>
                    <a:pt x="0" y="147"/>
                  </a:lnTo>
                  <a:lnTo>
                    <a:pt x="2" y="149"/>
                  </a:lnTo>
                  <a:lnTo>
                    <a:pt x="9" y="154"/>
                  </a:lnTo>
                  <a:lnTo>
                    <a:pt x="16" y="156"/>
                  </a:lnTo>
                  <a:lnTo>
                    <a:pt x="21" y="159"/>
                  </a:lnTo>
                  <a:lnTo>
                    <a:pt x="21" y="161"/>
                  </a:lnTo>
                  <a:lnTo>
                    <a:pt x="21" y="163"/>
                  </a:lnTo>
                  <a:lnTo>
                    <a:pt x="26" y="163"/>
                  </a:lnTo>
                  <a:lnTo>
                    <a:pt x="28" y="163"/>
                  </a:lnTo>
                  <a:lnTo>
                    <a:pt x="33" y="163"/>
                  </a:lnTo>
                  <a:lnTo>
                    <a:pt x="35" y="163"/>
                  </a:lnTo>
                  <a:lnTo>
                    <a:pt x="38" y="163"/>
                  </a:lnTo>
                  <a:lnTo>
                    <a:pt x="38" y="161"/>
                  </a:lnTo>
                  <a:lnTo>
                    <a:pt x="40" y="163"/>
                  </a:lnTo>
                  <a:lnTo>
                    <a:pt x="42" y="163"/>
                  </a:lnTo>
                  <a:lnTo>
                    <a:pt x="45" y="166"/>
                  </a:lnTo>
                  <a:lnTo>
                    <a:pt x="47" y="168"/>
                  </a:lnTo>
                  <a:lnTo>
                    <a:pt x="49" y="168"/>
                  </a:lnTo>
                  <a:lnTo>
                    <a:pt x="52" y="168"/>
                  </a:lnTo>
                  <a:lnTo>
                    <a:pt x="54" y="168"/>
                  </a:lnTo>
                  <a:lnTo>
                    <a:pt x="57" y="170"/>
                  </a:lnTo>
                  <a:lnTo>
                    <a:pt x="59" y="173"/>
                  </a:lnTo>
                  <a:lnTo>
                    <a:pt x="61" y="173"/>
                  </a:lnTo>
                  <a:lnTo>
                    <a:pt x="61" y="177"/>
                  </a:lnTo>
                  <a:lnTo>
                    <a:pt x="64" y="180"/>
                  </a:lnTo>
                  <a:lnTo>
                    <a:pt x="66" y="182"/>
                  </a:lnTo>
                  <a:lnTo>
                    <a:pt x="68" y="182"/>
                  </a:lnTo>
                  <a:lnTo>
                    <a:pt x="71" y="182"/>
                  </a:lnTo>
                  <a:lnTo>
                    <a:pt x="71" y="185"/>
                  </a:lnTo>
                  <a:lnTo>
                    <a:pt x="71" y="187"/>
                  </a:lnTo>
                  <a:lnTo>
                    <a:pt x="73" y="189"/>
                  </a:lnTo>
                  <a:lnTo>
                    <a:pt x="73" y="192"/>
                  </a:lnTo>
                  <a:lnTo>
                    <a:pt x="75" y="192"/>
                  </a:lnTo>
                  <a:lnTo>
                    <a:pt x="75" y="196"/>
                  </a:lnTo>
                  <a:lnTo>
                    <a:pt x="78" y="199"/>
                  </a:lnTo>
                  <a:lnTo>
                    <a:pt x="80" y="199"/>
                  </a:lnTo>
                  <a:lnTo>
                    <a:pt x="83" y="199"/>
                  </a:lnTo>
                  <a:lnTo>
                    <a:pt x="85" y="199"/>
                  </a:lnTo>
                  <a:lnTo>
                    <a:pt x="87" y="201"/>
                  </a:lnTo>
                  <a:lnTo>
                    <a:pt x="90" y="201"/>
                  </a:lnTo>
                  <a:lnTo>
                    <a:pt x="90" y="199"/>
                  </a:lnTo>
                  <a:lnTo>
                    <a:pt x="92" y="199"/>
                  </a:lnTo>
                  <a:lnTo>
                    <a:pt x="94" y="196"/>
                  </a:lnTo>
                  <a:lnTo>
                    <a:pt x="97" y="196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101" y="199"/>
                  </a:lnTo>
                  <a:lnTo>
                    <a:pt x="104" y="199"/>
                  </a:lnTo>
                  <a:lnTo>
                    <a:pt x="106" y="196"/>
                  </a:lnTo>
                  <a:lnTo>
                    <a:pt x="109" y="196"/>
                  </a:lnTo>
                  <a:lnTo>
                    <a:pt x="111" y="199"/>
                  </a:lnTo>
                  <a:lnTo>
                    <a:pt x="116" y="201"/>
                  </a:lnTo>
                  <a:lnTo>
                    <a:pt x="118" y="203"/>
                  </a:lnTo>
                  <a:lnTo>
                    <a:pt x="118" y="206"/>
                  </a:lnTo>
                  <a:lnTo>
                    <a:pt x="118" y="208"/>
                  </a:lnTo>
                  <a:lnTo>
                    <a:pt x="116" y="208"/>
                  </a:lnTo>
                  <a:lnTo>
                    <a:pt x="113" y="213"/>
                  </a:lnTo>
                  <a:lnTo>
                    <a:pt x="111" y="215"/>
                  </a:lnTo>
                  <a:lnTo>
                    <a:pt x="111" y="218"/>
                  </a:lnTo>
                  <a:lnTo>
                    <a:pt x="113" y="218"/>
                  </a:lnTo>
                  <a:lnTo>
                    <a:pt x="116" y="218"/>
                  </a:lnTo>
                  <a:lnTo>
                    <a:pt x="118" y="222"/>
                  </a:lnTo>
                  <a:lnTo>
                    <a:pt x="120" y="222"/>
                  </a:lnTo>
                  <a:lnTo>
                    <a:pt x="120" y="220"/>
                  </a:lnTo>
                  <a:lnTo>
                    <a:pt x="120" y="218"/>
                  </a:lnTo>
                  <a:lnTo>
                    <a:pt x="120" y="215"/>
                  </a:lnTo>
                  <a:lnTo>
                    <a:pt x="123" y="213"/>
                  </a:lnTo>
                  <a:lnTo>
                    <a:pt x="123" y="208"/>
                  </a:lnTo>
                  <a:lnTo>
                    <a:pt x="125" y="203"/>
                  </a:lnTo>
                  <a:lnTo>
                    <a:pt x="127" y="187"/>
                  </a:lnTo>
                  <a:lnTo>
                    <a:pt x="127" y="185"/>
                  </a:lnTo>
                  <a:lnTo>
                    <a:pt x="125" y="177"/>
                  </a:lnTo>
                  <a:lnTo>
                    <a:pt x="125" y="175"/>
                  </a:lnTo>
                  <a:lnTo>
                    <a:pt x="123" y="173"/>
                  </a:lnTo>
                  <a:lnTo>
                    <a:pt x="120" y="170"/>
                  </a:lnTo>
                  <a:lnTo>
                    <a:pt x="118" y="168"/>
                  </a:lnTo>
                  <a:lnTo>
                    <a:pt x="118" y="159"/>
                  </a:lnTo>
                  <a:lnTo>
                    <a:pt x="120" y="159"/>
                  </a:lnTo>
                  <a:lnTo>
                    <a:pt x="125" y="159"/>
                  </a:lnTo>
                  <a:lnTo>
                    <a:pt x="127" y="159"/>
                  </a:lnTo>
                  <a:lnTo>
                    <a:pt x="130" y="159"/>
                  </a:lnTo>
                  <a:lnTo>
                    <a:pt x="130" y="156"/>
                  </a:lnTo>
                  <a:lnTo>
                    <a:pt x="130" y="154"/>
                  </a:lnTo>
                  <a:lnTo>
                    <a:pt x="127" y="151"/>
                  </a:lnTo>
                  <a:lnTo>
                    <a:pt x="125" y="151"/>
                  </a:lnTo>
                  <a:lnTo>
                    <a:pt x="125" y="154"/>
                  </a:lnTo>
                  <a:lnTo>
                    <a:pt x="123" y="154"/>
                  </a:lnTo>
                  <a:lnTo>
                    <a:pt x="123" y="151"/>
                  </a:lnTo>
                  <a:lnTo>
                    <a:pt x="123" y="142"/>
                  </a:lnTo>
                  <a:lnTo>
                    <a:pt x="123" y="144"/>
                  </a:lnTo>
                  <a:lnTo>
                    <a:pt x="142" y="144"/>
                  </a:lnTo>
                  <a:lnTo>
                    <a:pt x="142" y="142"/>
                  </a:lnTo>
                  <a:lnTo>
                    <a:pt x="144" y="140"/>
                  </a:lnTo>
                  <a:lnTo>
                    <a:pt x="146" y="140"/>
                  </a:lnTo>
                  <a:lnTo>
                    <a:pt x="146" y="142"/>
                  </a:lnTo>
                  <a:lnTo>
                    <a:pt x="151" y="140"/>
                  </a:lnTo>
                  <a:lnTo>
                    <a:pt x="153" y="140"/>
                  </a:lnTo>
                  <a:lnTo>
                    <a:pt x="156" y="140"/>
                  </a:lnTo>
                  <a:lnTo>
                    <a:pt x="158" y="144"/>
                  </a:lnTo>
                  <a:lnTo>
                    <a:pt x="158" y="151"/>
                  </a:lnTo>
                  <a:lnTo>
                    <a:pt x="161" y="149"/>
                  </a:lnTo>
                  <a:lnTo>
                    <a:pt x="161" y="147"/>
                  </a:lnTo>
                  <a:lnTo>
                    <a:pt x="161" y="144"/>
                  </a:lnTo>
                  <a:lnTo>
                    <a:pt x="156" y="135"/>
                  </a:lnTo>
                  <a:lnTo>
                    <a:pt x="153" y="133"/>
                  </a:lnTo>
                  <a:lnTo>
                    <a:pt x="149" y="128"/>
                  </a:lnTo>
                  <a:lnTo>
                    <a:pt x="153" y="125"/>
                  </a:lnTo>
                  <a:lnTo>
                    <a:pt x="153" y="123"/>
                  </a:lnTo>
                  <a:lnTo>
                    <a:pt x="156" y="123"/>
                  </a:lnTo>
                  <a:lnTo>
                    <a:pt x="156" y="121"/>
                  </a:lnTo>
                  <a:lnTo>
                    <a:pt x="156" y="118"/>
                  </a:lnTo>
                  <a:lnTo>
                    <a:pt x="153" y="116"/>
                  </a:lnTo>
                  <a:lnTo>
                    <a:pt x="153" y="114"/>
                  </a:lnTo>
                  <a:lnTo>
                    <a:pt x="151" y="114"/>
                  </a:lnTo>
                  <a:lnTo>
                    <a:pt x="151" y="111"/>
                  </a:lnTo>
                  <a:lnTo>
                    <a:pt x="149" y="109"/>
                  </a:lnTo>
                  <a:lnTo>
                    <a:pt x="149" y="107"/>
                  </a:lnTo>
                  <a:lnTo>
                    <a:pt x="149" y="104"/>
                  </a:lnTo>
                  <a:lnTo>
                    <a:pt x="149" y="102"/>
                  </a:lnTo>
                  <a:lnTo>
                    <a:pt x="149" y="99"/>
                  </a:lnTo>
                  <a:lnTo>
                    <a:pt x="149" y="97"/>
                  </a:lnTo>
                  <a:lnTo>
                    <a:pt x="149" y="95"/>
                  </a:lnTo>
                  <a:lnTo>
                    <a:pt x="151" y="92"/>
                  </a:lnTo>
                  <a:lnTo>
                    <a:pt x="151" y="90"/>
                  </a:lnTo>
                  <a:lnTo>
                    <a:pt x="153" y="88"/>
                  </a:lnTo>
                  <a:lnTo>
                    <a:pt x="153" y="85"/>
                  </a:lnTo>
                  <a:lnTo>
                    <a:pt x="153" y="83"/>
                  </a:lnTo>
                  <a:lnTo>
                    <a:pt x="151" y="83"/>
                  </a:lnTo>
                  <a:lnTo>
                    <a:pt x="149" y="83"/>
                  </a:lnTo>
                  <a:lnTo>
                    <a:pt x="144" y="85"/>
                  </a:lnTo>
                  <a:lnTo>
                    <a:pt x="142" y="85"/>
                  </a:lnTo>
                  <a:lnTo>
                    <a:pt x="139" y="85"/>
                  </a:lnTo>
                  <a:lnTo>
                    <a:pt x="137" y="85"/>
                  </a:lnTo>
                  <a:lnTo>
                    <a:pt x="135" y="83"/>
                  </a:lnTo>
                  <a:lnTo>
                    <a:pt x="132" y="83"/>
                  </a:lnTo>
                  <a:lnTo>
                    <a:pt x="132" y="85"/>
                  </a:lnTo>
                  <a:lnTo>
                    <a:pt x="130" y="85"/>
                  </a:lnTo>
                  <a:lnTo>
                    <a:pt x="127" y="85"/>
                  </a:lnTo>
                  <a:lnTo>
                    <a:pt x="127" y="83"/>
                  </a:lnTo>
                  <a:lnTo>
                    <a:pt x="120" y="73"/>
                  </a:lnTo>
                  <a:lnTo>
                    <a:pt x="118" y="73"/>
                  </a:lnTo>
                  <a:lnTo>
                    <a:pt x="116" y="73"/>
                  </a:lnTo>
                  <a:lnTo>
                    <a:pt x="116" y="71"/>
                  </a:lnTo>
                  <a:lnTo>
                    <a:pt x="111" y="71"/>
                  </a:lnTo>
                  <a:lnTo>
                    <a:pt x="109" y="71"/>
                  </a:lnTo>
                  <a:lnTo>
                    <a:pt x="104" y="71"/>
                  </a:lnTo>
                  <a:lnTo>
                    <a:pt x="101" y="73"/>
                  </a:lnTo>
                  <a:lnTo>
                    <a:pt x="97" y="71"/>
                  </a:lnTo>
                  <a:lnTo>
                    <a:pt x="94" y="71"/>
                  </a:lnTo>
                  <a:lnTo>
                    <a:pt x="92" y="69"/>
                  </a:lnTo>
                  <a:lnTo>
                    <a:pt x="87" y="66"/>
                  </a:lnTo>
                  <a:lnTo>
                    <a:pt x="87" y="57"/>
                  </a:lnTo>
                  <a:lnTo>
                    <a:pt x="87" y="55"/>
                  </a:lnTo>
                  <a:lnTo>
                    <a:pt x="85" y="55"/>
                  </a:lnTo>
                  <a:lnTo>
                    <a:pt x="85" y="52"/>
                  </a:lnTo>
                  <a:lnTo>
                    <a:pt x="83" y="50"/>
                  </a:lnTo>
                  <a:lnTo>
                    <a:pt x="83" y="45"/>
                  </a:lnTo>
                  <a:lnTo>
                    <a:pt x="80" y="43"/>
                  </a:lnTo>
                  <a:lnTo>
                    <a:pt x="75" y="43"/>
                  </a:lnTo>
                  <a:lnTo>
                    <a:pt x="75" y="40"/>
                  </a:lnTo>
                  <a:lnTo>
                    <a:pt x="78" y="36"/>
                  </a:lnTo>
                  <a:lnTo>
                    <a:pt x="83" y="26"/>
                  </a:lnTo>
                  <a:lnTo>
                    <a:pt x="85" y="22"/>
                  </a:lnTo>
                  <a:lnTo>
                    <a:pt x="92" y="14"/>
                  </a:lnTo>
                  <a:lnTo>
                    <a:pt x="94" y="12"/>
                  </a:lnTo>
                  <a:lnTo>
                    <a:pt x="94" y="10"/>
                  </a:lnTo>
                  <a:lnTo>
                    <a:pt x="99" y="7"/>
                  </a:lnTo>
                  <a:lnTo>
                    <a:pt x="101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15" name="Freeform 1246"/>
            <p:cNvSpPr>
              <a:spLocks/>
            </p:cNvSpPr>
            <p:nvPr/>
          </p:nvSpPr>
          <p:spPr bwMode="auto">
            <a:xfrm>
              <a:off x="1715" y="2455"/>
              <a:ext cx="185" cy="194"/>
            </a:xfrm>
            <a:custGeom>
              <a:avLst/>
              <a:gdLst>
                <a:gd name="T0" fmla="*/ 2147483647 w 160"/>
                <a:gd name="T1" fmla="*/ 2147483647 h 177"/>
                <a:gd name="T2" fmla="*/ 2147483647 w 160"/>
                <a:gd name="T3" fmla="*/ 2147483647 h 177"/>
                <a:gd name="T4" fmla="*/ 2147483647 w 160"/>
                <a:gd name="T5" fmla="*/ 2147483647 h 177"/>
                <a:gd name="T6" fmla="*/ 2147483647 w 160"/>
                <a:gd name="T7" fmla="*/ 0 h 177"/>
                <a:gd name="T8" fmla="*/ 2147483647 w 160"/>
                <a:gd name="T9" fmla="*/ 2147483647 h 177"/>
                <a:gd name="T10" fmla="*/ 2147483647 w 160"/>
                <a:gd name="T11" fmla="*/ 2147483647 h 177"/>
                <a:gd name="T12" fmla="*/ 2147483647 w 160"/>
                <a:gd name="T13" fmla="*/ 2147483647 h 177"/>
                <a:gd name="T14" fmla="*/ 2147483647 w 160"/>
                <a:gd name="T15" fmla="*/ 2147483647 h 177"/>
                <a:gd name="T16" fmla="*/ 2147483647 w 160"/>
                <a:gd name="T17" fmla="*/ 2147483647 h 177"/>
                <a:gd name="T18" fmla="*/ 2147483647 w 160"/>
                <a:gd name="T19" fmla="*/ 2147483647 h 177"/>
                <a:gd name="T20" fmla="*/ 2147483647 w 160"/>
                <a:gd name="T21" fmla="*/ 2147483647 h 177"/>
                <a:gd name="T22" fmla="*/ 2147483647 w 160"/>
                <a:gd name="T23" fmla="*/ 2147483647 h 177"/>
                <a:gd name="T24" fmla="*/ 2147483647 w 160"/>
                <a:gd name="T25" fmla="*/ 2147483647 h 177"/>
                <a:gd name="T26" fmla="*/ 2147483647 w 160"/>
                <a:gd name="T27" fmla="*/ 2147483647 h 177"/>
                <a:gd name="T28" fmla="*/ 2147483647 w 160"/>
                <a:gd name="T29" fmla="*/ 2147483647 h 177"/>
                <a:gd name="T30" fmla="*/ 2147483647 w 160"/>
                <a:gd name="T31" fmla="*/ 2147483647 h 177"/>
                <a:gd name="T32" fmla="*/ 2147483647 w 160"/>
                <a:gd name="T33" fmla="*/ 2147483647 h 177"/>
                <a:gd name="T34" fmla="*/ 2147483647 w 160"/>
                <a:gd name="T35" fmla="*/ 2147483647 h 177"/>
                <a:gd name="T36" fmla="*/ 2147483647 w 160"/>
                <a:gd name="T37" fmla="*/ 2147483647 h 177"/>
                <a:gd name="T38" fmla="*/ 2147483647 w 160"/>
                <a:gd name="T39" fmla="*/ 2147483647 h 177"/>
                <a:gd name="T40" fmla="*/ 2147483647 w 160"/>
                <a:gd name="T41" fmla="*/ 2147483647 h 177"/>
                <a:gd name="T42" fmla="*/ 2147483647 w 160"/>
                <a:gd name="T43" fmla="*/ 2147483647 h 177"/>
                <a:gd name="T44" fmla="*/ 2147483647 w 160"/>
                <a:gd name="T45" fmla="*/ 2147483647 h 177"/>
                <a:gd name="T46" fmla="*/ 2147483647 w 160"/>
                <a:gd name="T47" fmla="*/ 2147483647 h 177"/>
                <a:gd name="T48" fmla="*/ 2147483647 w 160"/>
                <a:gd name="T49" fmla="*/ 2147483647 h 177"/>
                <a:gd name="T50" fmla="*/ 2147483647 w 160"/>
                <a:gd name="T51" fmla="*/ 2147483647 h 177"/>
                <a:gd name="T52" fmla="*/ 2147483647 w 160"/>
                <a:gd name="T53" fmla="*/ 2147483647 h 177"/>
                <a:gd name="T54" fmla="*/ 2147483647 w 160"/>
                <a:gd name="T55" fmla="*/ 2147483647 h 177"/>
                <a:gd name="T56" fmla="*/ 2147483647 w 160"/>
                <a:gd name="T57" fmla="*/ 2147483647 h 177"/>
                <a:gd name="T58" fmla="*/ 2147483647 w 160"/>
                <a:gd name="T59" fmla="*/ 2147483647 h 177"/>
                <a:gd name="T60" fmla="*/ 2147483647 w 160"/>
                <a:gd name="T61" fmla="*/ 2147483647 h 177"/>
                <a:gd name="T62" fmla="*/ 2147483647 w 160"/>
                <a:gd name="T63" fmla="*/ 2147483647 h 177"/>
                <a:gd name="T64" fmla="*/ 2147483647 w 160"/>
                <a:gd name="T65" fmla="*/ 2147483647 h 177"/>
                <a:gd name="T66" fmla="*/ 2147483647 w 160"/>
                <a:gd name="T67" fmla="*/ 2147483647 h 177"/>
                <a:gd name="T68" fmla="*/ 2147483647 w 160"/>
                <a:gd name="T69" fmla="*/ 2147483647 h 177"/>
                <a:gd name="T70" fmla="*/ 2147483647 w 160"/>
                <a:gd name="T71" fmla="*/ 2147483647 h 177"/>
                <a:gd name="T72" fmla="*/ 2147483647 w 160"/>
                <a:gd name="T73" fmla="*/ 2147483647 h 177"/>
                <a:gd name="T74" fmla="*/ 2147483647 w 160"/>
                <a:gd name="T75" fmla="*/ 2147483647 h 177"/>
                <a:gd name="T76" fmla="*/ 2147483647 w 160"/>
                <a:gd name="T77" fmla="*/ 2147483647 h 177"/>
                <a:gd name="T78" fmla="*/ 2147483647 w 160"/>
                <a:gd name="T79" fmla="*/ 2147483647 h 177"/>
                <a:gd name="T80" fmla="*/ 2147483647 w 160"/>
                <a:gd name="T81" fmla="*/ 2147483647 h 177"/>
                <a:gd name="T82" fmla="*/ 2147483647 w 160"/>
                <a:gd name="T83" fmla="*/ 2147483647 h 177"/>
                <a:gd name="T84" fmla="*/ 2147483647 w 160"/>
                <a:gd name="T85" fmla="*/ 2147483647 h 177"/>
                <a:gd name="T86" fmla="*/ 2147483647 w 160"/>
                <a:gd name="T87" fmla="*/ 2147483647 h 177"/>
                <a:gd name="T88" fmla="*/ 2147483647 w 160"/>
                <a:gd name="T89" fmla="*/ 2147483647 h 177"/>
                <a:gd name="T90" fmla="*/ 2147483647 w 160"/>
                <a:gd name="T91" fmla="*/ 2147483647 h 177"/>
                <a:gd name="T92" fmla="*/ 0 w 160"/>
                <a:gd name="T93" fmla="*/ 2147483647 h 177"/>
                <a:gd name="T94" fmla="*/ 2147483647 w 160"/>
                <a:gd name="T95" fmla="*/ 2147483647 h 177"/>
                <a:gd name="T96" fmla="*/ 2147483647 w 160"/>
                <a:gd name="T97" fmla="*/ 2147483647 h 177"/>
                <a:gd name="T98" fmla="*/ 2147483647 w 160"/>
                <a:gd name="T99" fmla="*/ 2147483647 h 177"/>
                <a:gd name="T100" fmla="*/ 2147483647 w 160"/>
                <a:gd name="T101" fmla="*/ 2147483647 h 177"/>
                <a:gd name="T102" fmla="*/ 2147483647 w 160"/>
                <a:gd name="T103" fmla="*/ 2147483647 h 177"/>
                <a:gd name="T104" fmla="*/ 2147483647 w 160"/>
                <a:gd name="T105" fmla="*/ 2147483647 h 177"/>
                <a:gd name="T106" fmla="*/ 2147483647 w 160"/>
                <a:gd name="T107" fmla="*/ 2147483647 h 177"/>
                <a:gd name="T108" fmla="*/ 2147483647 w 160"/>
                <a:gd name="T109" fmla="*/ 2147483647 h 1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0"/>
                <a:gd name="T166" fmla="*/ 0 h 177"/>
                <a:gd name="T167" fmla="*/ 160 w 160"/>
                <a:gd name="T168" fmla="*/ 177 h 1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0" h="177">
                  <a:moveTo>
                    <a:pt x="0" y="16"/>
                  </a:moveTo>
                  <a:lnTo>
                    <a:pt x="2" y="16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19" y="18"/>
                  </a:lnTo>
                  <a:lnTo>
                    <a:pt x="21" y="16"/>
                  </a:lnTo>
                  <a:lnTo>
                    <a:pt x="28" y="14"/>
                  </a:lnTo>
                  <a:lnTo>
                    <a:pt x="30" y="11"/>
                  </a:lnTo>
                  <a:lnTo>
                    <a:pt x="35" y="7"/>
                  </a:lnTo>
                  <a:lnTo>
                    <a:pt x="40" y="2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59" y="0"/>
                  </a:lnTo>
                  <a:lnTo>
                    <a:pt x="59" y="2"/>
                  </a:lnTo>
                  <a:lnTo>
                    <a:pt x="59" y="7"/>
                  </a:lnTo>
                  <a:lnTo>
                    <a:pt x="59" y="14"/>
                  </a:lnTo>
                  <a:lnTo>
                    <a:pt x="59" y="16"/>
                  </a:lnTo>
                  <a:lnTo>
                    <a:pt x="59" y="18"/>
                  </a:lnTo>
                  <a:lnTo>
                    <a:pt x="59" y="21"/>
                  </a:lnTo>
                  <a:lnTo>
                    <a:pt x="59" y="26"/>
                  </a:lnTo>
                  <a:lnTo>
                    <a:pt x="61" y="30"/>
                  </a:lnTo>
                  <a:lnTo>
                    <a:pt x="64" y="30"/>
                  </a:lnTo>
                  <a:lnTo>
                    <a:pt x="71" y="35"/>
                  </a:lnTo>
                  <a:lnTo>
                    <a:pt x="73" y="37"/>
                  </a:lnTo>
                  <a:lnTo>
                    <a:pt x="78" y="37"/>
                  </a:lnTo>
                  <a:lnTo>
                    <a:pt x="82" y="37"/>
                  </a:lnTo>
                  <a:lnTo>
                    <a:pt x="85" y="37"/>
                  </a:lnTo>
                  <a:lnTo>
                    <a:pt x="87" y="40"/>
                  </a:lnTo>
                  <a:lnTo>
                    <a:pt x="89" y="42"/>
                  </a:lnTo>
                  <a:lnTo>
                    <a:pt x="92" y="42"/>
                  </a:lnTo>
                  <a:lnTo>
                    <a:pt x="101" y="44"/>
                  </a:lnTo>
                  <a:lnTo>
                    <a:pt x="104" y="49"/>
                  </a:lnTo>
                  <a:lnTo>
                    <a:pt x="106" y="49"/>
                  </a:lnTo>
                  <a:lnTo>
                    <a:pt x="108" y="49"/>
                  </a:lnTo>
                  <a:lnTo>
                    <a:pt x="111" y="49"/>
                  </a:lnTo>
                  <a:lnTo>
                    <a:pt x="115" y="49"/>
                  </a:lnTo>
                  <a:lnTo>
                    <a:pt x="120" y="52"/>
                  </a:lnTo>
                  <a:lnTo>
                    <a:pt x="120" y="54"/>
                  </a:lnTo>
                  <a:lnTo>
                    <a:pt x="123" y="56"/>
                  </a:lnTo>
                  <a:lnTo>
                    <a:pt x="125" y="59"/>
                  </a:lnTo>
                  <a:lnTo>
                    <a:pt x="125" y="63"/>
                  </a:lnTo>
                  <a:lnTo>
                    <a:pt x="125" y="66"/>
                  </a:lnTo>
                  <a:lnTo>
                    <a:pt x="127" y="66"/>
                  </a:lnTo>
                  <a:lnTo>
                    <a:pt x="127" y="68"/>
                  </a:lnTo>
                  <a:lnTo>
                    <a:pt x="125" y="73"/>
                  </a:lnTo>
                  <a:lnTo>
                    <a:pt x="123" y="73"/>
                  </a:lnTo>
                  <a:lnTo>
                    <a:pt x="125" y="75"/>
                  </a:lnTo>
                  <a:lnTo>
                    <a:pt x="125" y="80"/>
                  </a:lnTo>
                  <a:lnTo>
                    <a:pt x="127" y="85"/>
                  </a:lnTo>
                  <a:lnTo>
                    <a:pt x="130" y="87"/>
                  </a:lnTo>
                  <a:lnTo>
                    <a:pt x="132" y="87"/>
                  </a:lnTo>
                  <a:lnTo>
                    <a:pt x="134" y="87"/>
                  </a:lnTo>
                  <a:lnTo>
                    <a:pt x="139" y="87"/>
                  </a:lnTo>
                  <a:lnTo>
                    <a:pt x="151" y="87"/>
                  </a:lnTo>
                  <a:lnTo>
                    <a:pt x="151" y="89"/>
                  </a:lnTo>
                  <a:lnTo>
                    <a:pt x="153" y="89"/>
                  </a:lnTo>
                  <a:lnTo>
                    <a:pt x="151" y="92"/>
                  </a:lnTo>
                  <a:lnTo>
                    <a:pt x="151" y="94"/>
                  </a:lnTo>
                  <a:lnTo>
                    <a:pt x="151" y="96"/>
                  </a:lnTo>
                  <a:lnTo>
                    <a:pt x="153" y="101"/>
                  </a:lnTo>
                  <a:lnTo>
                    <a:pt x="156" y="101"/>
                  </a:lnTo>
                  <a:lnTo>
                    <a:pt x="158" y="104"/>
                  </a:lnTo>
                  <a:lnTo>
                    <a:pt x="158" y="106"/>
                  </a:lnTo>
                  <a:lnTo>
                    <a:pt x="160" y="111"/>
                  </a:lnTo>
                  <a:lnTo>
                    <a:pt x="160" y="113"/>
                  </a:lnTo>
                  <a:lnTo>
                    <a:pt x="160" y="118"/>
                  </a:lnTo>
                  <a:lnTo>
                    <a:pt x="160" y="125"/>
                  </a:lnTo>
                  <a:lnTo>
                    <a:pt x="160" y="127"/>
                  </a:lnTo>
                  <a:lnTo>
                    <a:pt x="158" y="132"/>
                  </a:lnTo>
                  <a:lnTo>
                    <a:pt x="158" y="134"/>
                  </a:lnTo>
                  <a:lnTo>
                    <a:pt x="158" y="139"/>
                  </a:lnTo>
                  <a:lnTo>
                    <a:pt x="156" y="139"/>
                  </a:lnTo>
                  <a:lnTo>
                    <a:pt x="156" y="137"/>
                  </a:lnTo>
                  <a:lnTo>
                    <a:pt x="153" y="137"/>
                  </a:lnTo>
                  <a:lnTo>
                    <a:pt x="151" y="132"/>
                  </a:lnTo>
                  <a:lnTo>
                    <a:pt x="149" y="130"/>
                  </a:lnTo>
                  <a:lnTo>
                    <a:pt x="146" y="130"/>
                  </a:lnTo>
                  <a:lnTo>
                    <a:pt x="141" y="127"/>
                  </a:lnTo>
                  <a:lnTo>
                    <a:pt x="132" y="127"/>
                  </a:lnTo>
                  <a:lnTo>
                    <a:pt x="125" y="130"/>
                  </a:lnTo>
                  <a:lnTo>
                    <a:pt x="123" y="130"/>
                  </a:lnTo>
                  <a:lnTo>
                    <a:pt x="111" y="134"/>
                  </a:lnTo>
                  <a:lnTo>
                    <a:pt x="106" y="134"/>
                  </a:lnTo>
                  <a:lnTo>
                    <a:pt x="104" y="137"/>
                  </a:lnTo>
                  <a:lnTo>
                    <a:pt x="104" y="139"/>
                  </a:lnTo>
                  <a:lnTo>
                    <a:pt x="101" y="144"/>
                  </a:lnTo>
                  <a:lnTo>
                    <a:pt x="99" y="146"/>
                  </a:lnTo>
                  <a:lnTo>
                    <a:pt x="99" y="148"/>
                  </a:lnTo>
                  <a:lnTo>
                    <a:pt x="99" y="153"/>
                  </a:lnTo>
                  <a:lnTo>
                    <a:pt x="99" y="156"/>
                  </a:lnTo>
                  <a:lnTo>
                    <a:pt x="97" y="165"/>
                  </a:lnTo>
                  <a:lnTo>
                    <a:pt x="94" y="170"/>
                  </a:lnTo>
                  <a:lnTo>
                    <a:pt x="92" y="167"/>
                  </a:lnTo>
                  <a:lnTo>
                    <a:pt x="89" y="165"/>
                  </a:lnTo>
                  <a:lnTo>
                    <a:pt x="87" y="165"/>
                  </a:lnTo>
                  <a:lnTo>
                    <a:pt x="82" y="165"/>
                  </a:lnTo>
                  <a:lnTo>
                    <a:pt x="78" y="165"/>
                  </a:lnTo>
                  <a:lnTo>
                    <a:pt x="75" y="165"/>
                  </a:lnTo>
                  <a:lnTo>
                    <a:pt x="75" y="170"/>
                  </a:lnTo>
                  <a:lnTo>
                    <a:pt x="73" y="172"/>
                  </a:lnTo>
                  <a:lnTo>
                    <a:pt x="73" y="174"/>
                  </a:lnTo>
                  <a:lnTo>
                    <a:pt x="71" y="170"/>
                  </a:lnTo>
                  <a:lnTo>
                    <a:pt x="68" y="170"/>
                  </a:lnTo>
                  <a:lnTo>
                    <a:pt x="68" y="167"/>
                  </a:lnTo>
                  <a:lnTo>
                    <a:pt x="66" y="167"/>
                  </a:lnTo>
                  <a:lnTo>
                    <a:pt x="61" y="167"/>
                  </a:lnTo>
                  <a:lnTo>
                    <a:pt x="59" y="165"/>
                  </a:lnTo>
                  <a:lnTo>
                    <a:pt x="52" y="165"/>
                  </a:lnTo>
                  <a:lnTo>
                    <a:pt x="49" y="163"/>
                  </a:lnTo>
                  <a:lnTo>
                    <a:pt x="47" y="163"/>
                  </a:lnTo>
                  <a:lnTo>
                    <a:pt x="45" y="165"/>
                  </a:lnTo>
                  <a:lnTo>
                    <a:pt x="40" y="167"/>
                  </a:lnTo>
                  <a:lnTo>
                    <a:pt x="40" y="170"/>
                  </a:lnTo>
                  <a:lnTo>
                    <a:pt x="38" y="172"/>
                  </a:lnTo>
                  <a:lnTo>
                    <a:pt x="35" y="174"/>
                  </a:lnTo>
                  <a:lnTo>
                    <a:pt x="35" y="177"/>
                  </a:lnTo>
                  <a:lnTo>
                    <a:pt x="33" y="177"/>
                  </a:lnTo>
                  <a:lnTo>
                    <a:pt x="30" y="177"/>
                  </a:lnTo>
                  <a:lnTo>
                    <a:pt x="28" y="177"/>
                  </a:lnTo>
                  <a:lnTo>
                    <a:pt x="26" y="177"/>
                  </a:lnTo>
                  <a:lnTo>
                    <a:pt x="23" y="174"/>
                  </a:lnTo>
                  <a:lnTo>
                    <a:pt x="23" y="172"/>
                  </a:lnTo>
                  <a:lnTo>
                    <a:pt x="21" y="167"/>
                  </a:lnTo>
                  <a:lnTo>
                    <a:pt x="21" y="163"/>
                  </a:lnTo>
                  <a:lnTo>
                    <a:pt x="21" y="158"/>
                  </a:lnTo>
                  <a:lnTo>
                    <a:pt x="19" y="156"/>
                  </a:lnTo>
                  <a:lnTo>
                    <a:pt x="19" y="153"/>
                  </a:lnTo>
                  <a:lnTo>
                    <a:pt x="19" y="151"/>
                  </a:lnTo>
                  <a:lnTo>
                    <a:pt x="19" y="148"/>
                  </a:lnTo>
                  <a:lnTo>
                    <a:pt x="16" y="148"/>
                  </a:lnTo>
                  <a:lnTo>
                    <a:pt x="16" y="146"/>
                  </a:lnTo>
                  <a:lnTo>
                    <a:pt x="14" y="146"/>
                  </a:lnTo>
                  <a:lnTo>
                    <a:pt x="16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2" y="141"/>
                  </a:lnTo>
                  <a:lnTo>
                    <a:pt x="12" y="139"/>
                  </a:lnTo>
                  <a:lnTo>
                    <a:pt x="14" y="137"/>
                  </a:lnTo>
                  <a:lnTo>
                    <a:pt x="16" y="137"/>
                  </a:lnTo>
                  <a:lnTo>
                    <a:pt x="16" y="134"/>
                  </a:lnTo>
                  <a:lnTo>
                    <a:pt x="14" y="132"/>
                  </a:lnTo>
                  <a:lnTo>
                    <a:pt x="16" y="132"/>
                  </a:lnTo>
                  <a:lnTo>
                    <a:pt x="16" y="130"/>
                  </a:lnTo>
                  <a:lnTo>
                    <a:pt x="16" y="127"/>
                  </a:lnTo>
                  <a:lnTo>
                    <a:pt x="14" y="127"/>
                  </a:lnTo>
                  <a:lnTo>
                    <a:pt x="12" y="125"/>
                  </a:lnTo>
                  <a:lnTo>
                    <a:pt x="9" y="122"/>
                  </a:lnTo>
                  <a:lnTo>
                    <a:pt x="9" y="120"/>
                  </a:lnTo>
                  <a:lnTo>
                    <a:pt x="7" y="113"/>
                  </a:lnTo>
                  <a:lnTo>
                    <a:pt x="7" y="111"/>
                  </a:lnTo>
                  <a:lnTo>
                    <a:pt x="7" y="108"/>
                  </a:lnTo>
                  <a:lnTo>
                    <a:pt x="4" y="108"/>
                  </a:lnTo>
                  <a:lnTo>
                    <a:pt x="2" y="106"/>
                  </a:lnTo>
                  <a:lnTo>
                    <a:pt x="2" y="104"/>
                  </a:lnTo>
                  <a:lnTo>
                    <a:pt x="0" y="104"/>
                  </a:lnTo>
                  <a:lnTo>
                    <a:pt x="0" y="101"/>
                  </a:lnTo>
                  <a:lnTo>
                    <a:pt x="4" y="96"/>
                  </a:lnTo>
                  <a:lnTo>
                    <a:pt x="7" y="94"/>
                  </a:lnTo>
                  <a:lnTo>
                    <a:pt x="9" y="92"/>
                  </a:lnTo>
                  <a:lnTo>
                    <a:pt x="9" y="89"/>
                  </a:lnTo>
                  <a:lnTo>
                    <a:pt x="9" y="87"/>
                  </a:lnTo>
                  <a:lnTo>
                    <a:pt x="7" y="87"/>
                  </a:lnTo>
                  <a:lnTo>
                    <a:pt x="7" y="85"/>
                  </a:lnTo>
                  <a:lnTo>
                    <a:pt x="4" y="85"/>
                  </a:lnTo>
                  <a:lnTo>
                    <a:pt x="4" y="82"/>
                  </a:lnTo>
                  <a:lnTo>
                    <a:pt x="4" y="80"/>
                  </a:lnTo>
                  <a:lnTo>
                    <a:pt x="4" y="78"/>
                  </a:lnTo>
                  <a:lnTo>
                    <a:pt x="7" y="75"/>
                  </a:lnTo>
                  <a:lnTo>
                    <a:pt x="7" y="73"/>
                  </a:lnTo>
                  <a:lnTo>
                    <a:pt x="7" y="70"/>
                  </a:lnTo>
                  <a:lnTo>
                    <a:pt x="4" y="68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9" y="63"/>
                  </a:lnTo>
                  <a:lnTo>
                    <a:pt x="9" y="59"/>
                  </a:lnTo>
                  <a:lnTo>
                    <a:pt x="9" y="54"/>
                  </a:lnTo>
                  <a:lnTo>
                    <a:pt x="9" y="52"/>
                  </a:lnTo>
                  <a:lnTo>
                    <a:pt x="9" y="47"/>
                  </a:lnTo>
                  <a:lnTo>
                    <a:pt x="9" y="42"/>
                  </a:lnTo>
                  <a:lnTo>
                    <a:pt x="12" y="40"/>
                  </a:lnTo>
                  <a:lnTo>
                    <a:pt x="12" y="37"/>
                  </a:lnTo>
                  <a:lnTo>
                    <a:pt x="14" y="37"/>
                  </a:lnTo>
                  <a:lnTo>
                    <a:pt x="14" y="35"/>
                  </a:lnTo>
                  <a:lnTo>
                    <a:pt x="9" y="3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16" name="Freeform 1247"/>
            <p:cNvSpPr>
              <a:spLocks/>
            </p:cNvSpPr>
            <p:nvPr/>
          </p:nvSpPr>
          <p:spPr bwMode="auto">
            <a:xfrm>
              <a:off x="1715" y="2455"/>
              <a:ext cx="185" cy="194"/>
            </a:xfrm>
            <a:custGeom>
              <a:avLst/>
              <a:gdLst>
                <a:gd name="T0" fmla="*/ 2147483647 w 160"/>
                <a:gd name="T1" fmla="*/ 2147483647 h 177"/>
                <a:gd name="T2" fmla="*/ 2147483647 w 160"/>
                <a:gd name="T3" fmla="*/ 2147483647 h 177"/>
                <a:gd name="T4" fmla="*/ 2147483647 w 160"/>
                <a:gd name="T5" fmla="*/ 2147483647 h 177"/>
                <a:gd name="T6" fmla="*/ 2147483647 w 160"/>
                <a:gd name="T7" fmla="*/ 0 h 177"/>
                <a:gd name="T8" fmla="*/ 2147483647 w 160"/>
                <a:gd name="T9" fmla="*/ 2147483647 h 177"/>
                <a:gd name="T10" fmla="*/ 2147483647 w 160"/>
                <a:gd name="T11" fmla="*/ 2147483647 h 177"/>
                <a:gd name="T12" fmla="*/ 2147483647 w 160"/>
                <a:gd name="T13" fmla="*/ 2147483647 h 177"/>
                <a:gd name="T14" fmla="*/ 2147483647 w 160"/>
                <a:gd name="T15" fmla="*/ 2147483647 h 177"/>
                <a:gd name="T16" fmla="*/ 2147483647 w 160"/>
                <a:gd name="T17" fmla="*/ 2147483647 h 177"/>
                <a:gd name="T18" fmla="*/ 2147483647 w 160"/>
                <a:gd name="T19" fmla="*/ 2147483647 h 177"/>
                <a:gd name="T20" fmla="*/ 2147483647 w 160"/>
                <a:gd name="T21" fmla="*/ 2147483647 h 177"/>
                <a:gd name="T22" fmla="*/ 2147483647 w 160"/>
                <a:gd name="T23" fmla="*/ 2147483647 h 177"/>
                <a:gd name="T24" fmla="*/ 2147483647 w 160"/>
                <a:gd name="T25" fmla="*/ 2147483647 h 177"/>
                <a:gd name="T26" fmla="*/ 2147483647 w 160"/>
                <a:gd name="T27" fmla="*/ 2147483647 h 177"/>
                <a:gd name="T28" fmla="*/ 2147483647 w 160"/>
                <a:gd name="T29" fmla="*/ 2147483647 h 177"/>
                <a:gd name="T30" fmla="*/ 2147483647 w 160"/>
                <a:gd name="T31" fmla="*/ 2147483647 h 177"/>
                <a:gd name="T32" fmla="*/ 2147483647 w 160"/>
                <a:gd name="T33" fmla="*/ 2147483647 h 177"/>
                <a:gd name="T34" fmla="*/ 2147483647 w 160"/>
                <a:gd name="T35" fmla="*/ 2147483647 h 177"/>
                <a:gd name="T36" fmla="*/ 2147483647 w 160"/>
                <a:gd name="T37" fmla="*/ 2147483647 h 177"/>
                <a:gd name="T38" fmla="*/ 2147483647 w 160"/>
                <a:gd name="T39" fmla="*/ 2147483647 h 177"/>
                <a:gd name="T40" fmla="*/ 2147483647 w 160"/>
                <a:gd name="T41" fmla="*/ 2147483647 h 177"/>
                <a:gd name="T42" fmla="*/ 2147483647 w 160"/>
                <a:gd name="T43" fmla="*/ 2147483647 h 177"/>
                <a:gd name="T44" fmla="*/ 2147483647 w 160"/>
                <a:gd name="T45" fmla="*/ 2147483647 h 177"/>
                <a:gd name="T46" fmla="*/ 2147483647 w 160"/>
                <a:gd name="T47" fmla="*/ 2147483647 h 177"/>
                <a:gd name="T48" fmla="*/ 2147483647 w 160"/>
                <a:gd name="T49" fmla="*/ 2147483647 h 177"/>
                <a:gd name="T50" fmla="*/ 2147483647 w 160"/>
                <a:gd name="T51" fmla="*/ 2147483647 h 177"/>
                <a:gd name="T52" fmla="*/ 2147483647 w 160"/>
                <a:gd name="T53" fmla="*/ 2147483647 h 177"/>
                <a:gd name="T54" fmla="*/ 2147483647 w 160"/>
                <a:gd name="T55" fmla="*/ 2147483647 h 177"/>
                <a:gd name="T56" fmla="*/ 2147483647 w 160"/>
                <a:gd name="T57" fmla="*/ 2147483647 h 177"/>
                <a:gd name="T58" fmla="*/ 2147483647 w 160"/>
                <a:gd name="T59" fmla="*/ 2147483647 h 177"/>
                <a:gd name="T60" fmla="*/ 2147483647 w 160"/>
                <a:gd name="T61" fmla="*/ 2147483647 h 177"/>
                <a:gd name="T62" fmla="*/ 2147483647 w 160"/>
                <a:gd name="T63" fmla="*/ 2147483647 h 177"/>
                <a:gd name="T64" fmla="*/ 2147483647 w 160"/>
                <a:gd name="T65" fmla="*/ 2147483647 h 177"/>
                <a:gd name="T66" fmla="*/ 2147483647 w 160"/>
                <a:gd name="T67" fmla="*/ 2147483647 h 177"/>
                <a:gd name="T68" fmla="*/ 2147483647 w 160"/>
                <a:gd name="T69" fmla="*/ 2147483647 h 177"/>
                <a:gd name="T70" fmla="*/ 2147483647 w 160"/>
                <a:gd name="T71" fmla="*/ 2147483647 h 177"/>
                <a:gd name="T72" fmla="*/ 2147483647 w 160"/>
                <a:gd name="T73" fmla="*/ 2147483647 h 177"/>
                <a:gd name="T74" fmla="*/ 2147483647 w 160"/>
                <a:gd name="T75" fmla="*/ 2147483647 h 177"/>
                <a:gd name="T76" fmla="*/ 2147483647 w 160"/>
                <a:gd name="T77" fmla="*/ 2147483647 h 177"/>
                <a:gd name="T78" fmla="*/ 2147483647 w 160"/>
                <a:gd name="T79" fmla="*/ 2147483647 h 177"/>
                <a:gd name="T80" fmla="*/ 2147483647 w 160"/>
                <a:gd name="T81" fmla="*/ 2147483647 h 177"/>
                <a:gd name="T82" fmla="*/ 2147483647 w 160"/>
                <a:gd name="T83" fmla="*/ 2147483647 h 177"/>
                <a:gd name="T84" fmla="*/ 2147483647 w 160"/>
                <a:gd name="T85" fmla="*/ 2147483647 h 177"/>
                <a:gd name="T86" fmla="*/ 2147483647 w 160"/>
                <a:gd name="T87" fmla="*/ 2147483647 h 177"/>
                <a:gd name="T88" fmla="*/ 2147483647 w 160"/>
                <a:gd name="T89" fmla="*/ 2147483647 h 177"/>
                <a:gd name="T90" fmla="*/ 2147483647 w 160"/>
                <a:gd name="T91" fmla="*/ 2147483647 h 177"/>
                <a:gd name="T92" fmla="*/ 0 w 160"/>
                <a:gd name="T93" fmla="*/ 2147483647 h 177"/>
                <a:gd name="T94" fmla="*/ 2147483647 w 160"/>
                <a:gd name="T95" fmla="*/ 2147483647 h 177"/>
                <a:gd name="T96" fmla="*/ 2147483647 w 160"/>
                <a:gd name="T97" fmla="*/ 2147483647 h 177"/>
                <a:gd name="T98" fmla="*/ 2147483647 w 160"/>
                <a:gd name="T99" fmla="*/ 2147483647 h 177"/>
                <a:gd name="T100" fmla="*/ 2147483647 w 160"/>
                <a:gd name="T101" fmla="*/ 2147483647 h 177"/>
                <a:gd name="T102" fmla="*/ 2147483647 w 160"/>
                <a:gd name="T103" fmla="*/ 2147483647 h 177"/>
                <a:gd name="T104" fmla="*/ 2147483647 w 160"/>
                <a:gd name="T105" fmla="*/ 2147483647 h 177"/>
                <a:gd name="T106" fmla="*/ 2147483647 w 160"/>
                <a:gd name="T107" fmla="*/ 2147483647 h 177"/>
                <a:gd name="T108" fmla="*/ 2147483647 w 160"/>
                <a:gd name="T109" fmla="*/ 2147483647 h 1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0"/>
                <a:gd name="T166" fmla="*/ 0 h 177"/>
                <a:gd name="T167" fmla="*/ 160 w 160"/>
                <a:gd name="T168" fmla="*/ 177 h 1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0" h="177">
                  <a:moveTo>
                    <a:pt x="0" y="16"/>
                  </a:moveTo>
                  <a:lnTo>
                    <a:pt x="2" y="16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19" y="18"/>
                  </a:lnTo>
                  <a:lnTo>
                    <a:pt x="21" y="16"/>
                  </a:lnTo>
                  <a:lnTo>
                    <a:pt x="28" y="14"/>
                  </a:lnTo>
                  <a:lnTo>
                    <a:pt x="30" y="11"/>
                  </a:lnTo>
                  <a:lnTo>
                    <a:pt x="35" y="7"/>
                  </a:lnTo>
                  <a:lnTo>
                    <a:pt x="40" y="2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59" y="0"/>
                  </a:lnTo>
                  <a:lnTo>
                    <a:pt x="59" y="2"/>
                  </a:lnTo>
                  <a:lnTo>
                    <a:pt x="59" y="7"/>
                  </a:lnTo>
                  <a:lnTo>
                    <a:pt x="59" y="14"/>
                  </a:lnTo>
                  <a:lnTo>
                    <a:pt x="59" y="16"/>
                  </a:lnTo>
                  <a:lnTo>
                    <a:pt x="59" y="18"/>
                  </a:lnTo>
                  <a:lnTo>
                    <a:pt x="59" y="21"/>
                  </a:lnTo>
                  <a:lnTo>
                    <a:pt x="59" y="26"/>
                  </a:lnTo>
                  <a:lnTo>
                    <a:pt x="61" y="30"/>
                  </a:lnTo>
                  <a:lnTo>
                    <a:pt x="64" y="30"/>
                  </a:lnTo>
                  <a:lnTo>
                    <a:pt x="71" y="35"/>
                  </a:lnTo>
                  <a:lnTo>
                    <a:pt x="73" y="37"/>
                  </a:lnTo>
                  <a:lnTo>
                    <a:pt x="78" y="37"/>
                  </a:lnTo>
                  <a:lnTo>
                    <a:pt x="82" y="37"/>
                  </a:lnTo>
                  <a:lnTo>
                    <a:pt x="85" y="37"/>
                  </a:lnTo>
                  <a:lnTo>
                    <a:pt x="87" y="40"/>
                  </a:lnTo>
                  <a:lnTo>
                    <a:pt x="89" y="42"/>
                  </a:lnTo>
                  <a:lnTo>
                    <a:pt x="92" y="42"/>
                  </a:lnTo>
                  <a:lnTo>
                    <a:pt x="101" y="44"/>
                  </a:lnTo>
                  <a:lnTo>
                    <a:pt x="104" y="49"/>
                  </a:lnTo>
                  <a:lnTo>
                    <a:pt x="106" y="49"/>
                  </a:lnTo>
                  <a:lnTo>
                    <a:pt x="108" y="49"/>
                  </a:lnTo>
                  <a:lnTo>
                    <a:pt x="111" y="49"/>
                  </a:lnTo>
                  <a:lnTo>
                    <a:pt x="115" y="49"/>
                  </a:lnTo>
                  <a:lnTo>
                    <a:pt x="120" y="52"/>
                  </a:lnTo>
                  <a:lnTo>
                    <a:pt x="120" y="54"/>
                  </a:lnTo>
                  <a:lnTo>
                    <a:pt x="123" y="56"/>
                  </a:lnTo>
                  <a:lnTo>
                    <a:pt x="125" y="59"/>
                  </a:lnTo>
                  <a:lnTo>
                    <a:pt x="125" y="63"/>
                  </a:lnTo>
                  <a:lnTo>
                    <a:pt x="125" y="66"/>
                  </a:lnTo>
                  <a:lnTo>
                    <a:pt x="127" y="66"/>
                  </a:lnTo>
                  <a:lnTo>
                    <a:pt x="127" y="68"/>
                  </a:lnTo>
                  <a:lnTo>
                    <a:pt x="125" y="73"/>
                  </a:lnTo>
                  <a:lnTo>
                    <a:pt x="123" y="73"/>
                  </a:lnTo>
                  <a:lnTo>
                    <a:pt x="125" y="75"/>
                  </a:lnTo>
                  <a:lnTo>
                    <a:pt x="125" y="80"/>
                  </a:lnTo>
                  <a:lnTo>
                    <a:pt x="127" y="85"/>
                  </a:lnTo>
                  <a:lnTo>
                    <a:pt x="130" y="87"/>
                  </a:lnTo>
                  <a:lnTo>
                    <a:pt x="132" y="87"/>
                  </a:lnTo>
                  <a:lnTo>
                    <a:pt x="134" y="87"/>
                  </a:lnTo>
                  <a:lnTo>
                    <a:pt x="139" y="87"/>
                  </a:lnTo>
                  <a:lnTo>
                    <a:pt x="151" y="87"/>
                  </a:lnTo>
                  <a:lnTo>
                    <a:pt x="151" y="89"/>
                  </a:lnTo>
                  <a:lnTo>
                    <a:pt x="153" y="89"/>
                  </a:lnTo>
                  <a:lnTo>
                    <a:pt x="151" y="92"/>
                  </a:lnTo>
                  <a:lnTo>
                    <a:pt x="151" y="94"/>
                  </a:lnTo>
                  <a:lnTo>
                    <a:pt x="151" y="96"/>
                  </a:lnTo>
                  <a:lnTo>
                    <a:pt x="153" y="101"/>
                  </a:lnTo>
                  <a:lnTo>
                    <a:pt x="156" y="101"/>
                  </a:lnTo>
                  <a:lnTo>
                    <a:pt x="158" y="104"/>
                  </a:lnTo>
                  <a:lnTo>
                    <a:pt x="158" y="106"/>
                  </a:lnTo>
                  <a:lnTo>
                    <a:pt x="160" y="111"/>
                  </a:lnTo>
                  <a:lnTo>
                    <a:pt x="160" y="113"/>
                  </a:lnTo>
                  <a:lnTo>
                    <a:pt x="160" y="118"/>
                  </a:lnTo>
                  <a:lnTo>
                    <a:pt x="160" y="125"/>
                  </a:lnTo>
                  <a:lnTo>
                    <a:pt x="160" y="127"/>
                  </a:lnTo>
                  <a:lnTo>
                    <a:pt x="158" y="132"/>
                  </a:lnTo>
                  <a:lnTo>
                    <a:pt x="158" y="134"/>
                  </a:lnTo>
                  <a:lnTo>
                    <a:pt x="158" y="139"/>
                  </a:lnTo>
                  <a:lnTo>
                    <a:pt x="156" y="139"/>
                  </a:lnTo>
                  <a:lnTo>
                    <a:pt x="156" y="137"/>
                  </a:lnTo>
                  <a:lnTo>
                    <a:pt x="153" y="137"/>
                  </a:lnTo>
                  <a:lnTo>
                    <a:pt x="151" y="132"/>
                  </a:lnTo>
                  <a:lnTo>
                    <a:pt x="149" y="130"/>
                  </a:lnTo>
                  <a:lnTo>
                    <a:pt x="146" y="130"/>
                  </a:lnTo>
                  <a:lnTo>
                    <a:pt x="141" y="127"/>
                  </a:lnTo>
                  <a:lnTo>
                    <a:pt x="132" y="127"/>
                  </a:lnTo>
                  <a:lnTo>
                    <a:pt x="125" y="130"/>
                  </a:lnTo>
                  <a:lnTo>
                    <a:pt x="123" y="130"/>
                  </a:lnTo>
                  <a:lnTo>
                    <a:pt x="111" y="134"/>
                  </a:lnTo>
                  <a:lnTo>
                    <a:pt x="106" y="134"/>
                  </a:lnTo>
                  <a:lnTo>
                    <a:pt x="104" y="137"/>
                  </a:lnTo>
                  <a:lnTo>
                    <a:pt x="104" y="139"/>
                  </a:lnTo>
                  <a:lnTo>
                    <a:pt x="101" y="144"/>
                  </a:lnTo>
                  <a:lnTo>
                    <a:pt x="99" y="146"/>
                  </a:lnTo>
                  <a:lnTo>
                    <a:pt x="99" y="148"/>
                  </a:lnTo>
                  <a:lnTo>
                    <a:pt x="99" y="153"/>
                  </a:lnTo>
                  <a:lnTo>
                    <a:pt x="99" y="156"/>
                  </a:lnTo>
                  <a:lnTo>
                    <a:pt x="97" y="165"/>
                  </a:lnTo>
                  <a:lnTo>
                    <a:pt x="94" y="170"/>
                  </a:lnTo>
                  <a:lnTo>
                    <a:pt x="92" y="167"/>
                  </a:lnTo>
                  <a:lnTo>
                    <a:pt x="89" y="165"/>
                  </a:lnTo>
                  <a:lnTo>
                    <a:pt x="87" y="165"/>
                  </a:lnTo>
                  <a:lnTo>
                    <a:pt x="82" y="165"/>
                  </a:lnTo>
                  <a:lnTo>
                    <a:pt x="78" y="165"/>
                  </a:lnTo>
                  <a:lnTo>
                    <a:pt x="75" y="165"/>
                  </a:lnTo>
                  <a:lnTo>
                    <a:pt x="75" y="170"/>
                  </a:lnTo>
                  <a:lnTo>
                    <a:pt x="73" y="172"/>
                  </a:lnTo>
                  <a:lnTo>
                    <a:pt x="73" y="174"/>
                  </a:lnTo>
                  <a:lnTo>
                    <a:pt x="71" y="170"/>
                  </a:lnTo>
                  <a:lnTo>
                    <a:pt x="68" y="170"/>
                  </a:lnTo>
                  <a:lnTo>
                    <a:pt x="68" y="167"/>
                  </a:lnTo>
                  <a:lnTo>
                    <a:pt x="66" y="167"/>
                  </a:lnTo>
                  <a:lnTo>
                    <a:pt x="61" y="167"/>
                  </a:lnTo>
                  <a:lnTo>
                    <a:pt x="59" y="165"/>
                  </a:lnTo>
                  <a:lnTo>
                    <a:pt x="52" y="165"/>
                  </a:lnTo>
                  <a:lnTo>
                    <a:pt x="49" y="163"/>
                  </a:lnTo>
                  <a:lnTo>
                    <a:pt x="47" y="163"/>
                  </a:lnTo>
                  <a:lnTo>
                    <a:pt x="45" y="165"/>
                  </a:lnTo>
                  <a:lnTo>
                    <a:pt x="40" y="167"/>
                  </a:lnTo>
                  <a:lnTo>
                    <a:pt x="40" y="170"/>
                  </a:lnTo>
                  <a:lnTo>
                    <a:pt x="38" y="172"/>
                  </a:lnTo>
                  <a:lnTo>
                    <a:pt x="35" y="174"/>
                  </a:lnTo>
                  <a:lnTo>
                    <a:pt x="35" y="177"/>
                  </a:lnTo>
                  <a:lnTo>
                    <a:pt x="33" y="177"/>
                  </a:lnTo>
                  <a:lnTo>
                    <a:pt x="30" y="177"/>
                  </a:lnTo>
                  <a:lnTo>
                    <a:pt x="28" y="177"/>
                  </a:lnTo>
                  <a:lnTo>
                    <a:pt x="26" y="177"/>
                  </a:lnTo>
                  <a:lnTo>
                    <a:pt x="23" y="174"/>
                  </a:lnTo>
                  <a:lnTo>
                    <a:pt x="23" y="172"/>
                  </a:lnTo>
                  <a:lnTo>
                    <a:pt x="21" y="167"/>
                  </a:lnTo>
                  <a:lnTo>
                    <a:pt x="21" y="163"/>
                  </a:lnTo>
                  <a:lnTo>
                    <a:pt x="21" y="158"/>
                  </a:lnTo>
                  <a:lnTo>
                    <a:pt x="19" y="156"/>
                  </a:lnTo>
                  <a:lnTo>
                    <a:pt x="19" y="153"/>
                  </a:lnTo>
                  <a:lnTo>
                    <a:pt x="19" y="151"/>
                  </a:lnTo>
                  <a:lnTo>
                    <a:pt x="19" y="148"/>
                  </a:lnTo>
                  <a:lnTo>
                    <a:pt x="16" y="148"/>
                  </a:lnTo>
                  <a:lnTo>
                    <a:pt x="16" y="146"/>
                  </a:lnTo>
                  <a:lnTo>
                    <a:pt x="14" y="146"/>
                  </a:lnTo>
                  <a:lnTo>
                    <a:pt x="16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2" y="141"/>
                  </a:lnTo>
                  <a:lnTo>
                    <a:pt x="12" y="139"/>
                  </a:lnTo>
                  <a:lnTo>
                    <a:pt x="14" y="137"/>
                  </a:lnTo>
                  <a:lnTo>
                    <a:pt x="16" y="137"/>
                  </a:lnTo>
                  <a:lnTo>
                    <a:pt x="16" y="134"/>
                  </a:lnTo>
                  <a:lnTo>
                    <a:pt x="14" y="132"/>
                  </a:lnTo>
                  <a:lnTo>
                    <a:pt x="16" y="132"/>
                  </a:lnTo>
                  <a:lnTo>
                    <a:pt x="16" y="130"/>
                  </a:lnTo>
                  <a:lnTo>
                    <a:pt x="16" y="127"/>
                  </a:lnTo>
                  <a:lnTo>
                    <a:pt x="14" y="127"/>
                  </a:lnTo>
                  <a:lnTo>
                    <a:pt x="12" y="125"/>
                  </a:lnTo>
                  <a:lnTo>
                    <a:pt x="9" y="122"/>
                  </a:lnTo>
                  <a:lnTo>
                    <a:pt x="9" y="120"/>
                  </a:lnTo>
                  <a:lnTo>
                    <a:pt x="7" y="113"/>
                  </a:lnTo>
                  <a:lnTo>
                    <a:pt x="7" y="111"/>
                  </a:lnTo>
                  <a:lnTo>
                    <a:pt x="7" y="108"/>
                  </a:lnTo>
                  <a:lnTo>
                    <a:pt x="4" y="108"/>
                  </a:lnTo>
                  <a:lnTo>
                    <a:pt x="2" y="106"/>
                  </a:lnTo>
                  <a:lnTo>
                    <a:pt x="2" y="104"/>
                  </a:lnTo>
                  <a:lnTo>
                    <a:pt x="0" y="104"/>
                  </a:lnTo>
                  <a:lnTo>
                    <a:pt x="0" y="101"/>
                  </a:lnTo>
                  <a:lnTo>
                    <a:pt x="4" y="96"/>
                  </a:lnTo>
                  <a:lnTo>
                    <a:pt x="7" y="94"/>
                  </a:lnTo>
                  <a:lnTo>
                    <a:pt x="9" y="92"/>
                  </a:lnTo>
                  <a:lnTo>
                    <a:pt x="9" y="89"/>
                  </a:lnTo>
                  <a:lnTo>
                    <a:pt x="9" y="87"/>
                  </a:lnTo>
                  <a:lnTo>
                    <a:pt x="7" y="87"/>
                  </a:lnTo>
                  <a:lnTo>
                    <a:pt x="7" y="85"/>
                  </a:lnTo>
                  <a:lnTo>
                    <a:pt x="4" y="85"/>
                  </a:lnTo>
                  <a:lnTo>
                    <a:pt x="4" y="82"/>
                  </a:lnTo>
                  <a:lnTo>
                    <a:pt x="4" y="80"/>
                  </a:lnTo>
                  <a:lnTo>
                    <a:pt x="4" y="78"/>
                  </a:lnTo>
                  <a:lnTo>
                    <a:pt x="7" y="75"/>
                  </a:lnTo>
                  <a:lnTo>
                    <a:pt x="7" y="73"/>
                  </a:lnTo>
                  <a:lnTo>
                    <a:pt x="7" y="70"/>
                  </a:lnTo>
                  <a:lnTo>
                    <a:pt x="4" y="68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9" y="63"/>
                  </a:lnTo>
                  <a:lnTo>
                    <a:pt x="9" y="59"/>
                  </a:lnTo>
                  <a:lnTo>
                    <a:pt x="9" y="54"/>
                  </a:lnTo>
                  <a:lnTo>
                    <a:pt x="9" y="52"/>
                  </a:lnTo>
                  <a:lnTo>
                    <a:pt x="9" y="47"/>
                  </a:lnTo>
                  <a:lnTo>
                    <a:pt x="9" y="42"/>
                  </a:lnTo>
                  <a:lnTo>
                    <a:pt x="12" y="40"/>
                  </a:lnTo>
                  <a:lnTo>
                    <a:pt x="12" y="37"/>
                  </a:lnTo>
                  <a:lnTo>
                    <a:pt x="14" y="37"/>
                  </a:lnTo>
                  <a:lnTo>
                    <a:pt x="14" y="35"/>
                  </a:lnTo>
                  <a:lnTo>
                    <a:pt x="9" y="30"/>
                  </a:lnTo>
                  <a:lnTo>
                    <a:pt x="0" y="16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17" name="Freeform 1248"/>
            <p:cNvSpPr>
              <a:spLocks/>
            </p:cNvSpPr>
            <p:nvPr/>
          </p:nvSpPr>
          <p:spPr bwMode="auto">
            <a:xfrm>
              <a:off x="1890" y="2756"/>
              <a:ext cx="82" cy="69"/>
            </a:xfrm>
            <a:custGeom>
              <a:avLst/>
              <a:gdLst>
                <a:gd name="T0" fmla="*/ 0 w 71"/>
                <a:gd name="T1" fmla="*/ 2147483647 h 63"/>
                <a:gd name="T2" fmla="*/ 2147483647 w 71"/>
                <a:gd name="T3" fmla="*/ 2147483647 h 63"/>
                <a:gd name="T4" fmla="*/ 2147483647 w 71"/>
                <a:gd name="T5" fmla="*/ 2147483647 h 63"/>
                <a:gd name="T6" fmla="*/ 2147483647 w 71"/>
                <a:gd name="T7" fmla="*/ 2147483647 h 63"/>
                <a:gd name="T8" fmla="*/ 2147483647 w 71"/>
                <a:gd name="T9" fmla="*/ 2147483647 h 63"/>
                <a:gd name="T10" fmla="*/ 2147483647 w 71"/>
                <a:gd name="T11" fmla="*/ 2147483647 h 63"/>
                <a:gd name="T12" fmla="*/ 2147483647 w 71"/>
                <a:gd name="T13" fmla="*/ 2147483647 h 63"/>
                <a:gd name="T14" fmla="*/ 2147483647 w 71"/>
                <a:gd name="T15" fmla="*/ 2147483647 h 63"/>
                <a:gd name="T16" fmla="*/ 2147483647 w 71"/>
                <a:gd name="T17" fmla="*/ 2147483647 h 63"/>
                <a:gd name="T18" fmla="*/ 2147483647 w 71"/>
                <a:gd name="T19" fmla="*/ 2147483647 h 63"/>
                <a:gd name="T20" fmla="*/ 2147483647 w 71"/>
                <a:gd name="T21" fmla="*/ 2147483647 h 63"/>
                <a:gd name="T22" fmla="*/ 2147483647 w 71"/>
                <a:gd name="T23" fmla="*/ 2147483647 h 63"/>
                <a:gd name="T24" fmla="*/ 2147483647 w 71"/>
                <a:gd name="T25" fmla="*/ 2147483647 h 63"/>
                <a:gd name="T26" fmla="*/ 2147483647 w 71"/>
                <a:gd name="T27" fmla="*/ 2147483647 h 63"/>
                <a:gd name="T28" fmla="*/ 2147483647 w 71"/>
                <a:gd name="T29" fmla="*/ 2147483647 h 63"/>
                <a:gd name="T30" fmla="*/ 2147483647 w 71"/>
                <a:gd name="T31" fmla="*/ 2147483647 h 63"/>
                <a:gd name="T32" fmla="*/ 2147483647 w 71"/>
                <a:gd name="T33" fmla="*/ 2147483647 h 63"/>
                <a:gd name="T34" fmla="*/ 2147483647 w 71"/>
                <a:gd name="T35" fmla="*/ 2147483647 h 63"/>
                <a:gd name="T36" fmla="*/ 2147483647 w 71"/>
                <a:gd name="T37" fmla="*/ 2147483647 h 63"/>
                <a:gd name="T38" fmla="*/ 2147483647 w 71"/>
                <a:gd name="T39" fmla="*/ 2147483647 h 63"/>
                <a:gd name="T40" fmla="*/ 2147483647 w 71"/>
                <a:gd name="T41" fmla="*/ 2147483647 h 63"/>
                <a:gd name="T42" fmla="*/ 2147483647 w 71"/>
                <a:gd name="T43" fmla="*/ 2147483647 h 63"/>
                <a:gd name="T44" fmla="*/ 2147483647 w 71"/>
                <a:gd name="T45" fmla="*/ 2147483647 h 63"/>
                <a:gd name="T46" fmla="*/ 2147483647 w 71"/>
                <a:gd name="T47" fmla="*/ 2147483647 h 63"/>
                <a:gd name="T48" fmla="*/ 2147483647 w 71"/>
                <a:gd name="T49" fmla="*/ 2147483647 h 63"/>
                <a:gd name="T50" fmla="*/ 2147483647 w 71"/>
                <a:gd name="T51" fmla="*/ 2147483647 h 63"/>
                <a:gd name="T52" fmla="*/ 2147483647 w 71"/>
                <a:gd name="T53" fmla="*/ 2147483647 h 63"/>
                <a:gd name="T54" fmla="*/ 2147483647 w 71"/>
                <a:gd name="T55" fmla="*/ 2147483647 h 63"/>
                <a:gd name="T56" fmla="*/ 2147483647 w 71"/>
                <a:gd name="T57" fmla="*/ 2147483647 h 63"/>
                <a:gd name="T58" fmla="*/ 2147483647 w 71"/>
                <a:gd name="T59" fmla="*/ 2147483647 h 63"/>
                <a:gd name="T60" fmla="*/ 2147483647 w 71"/>
                <a:gd name="T61" fmla="*/ 2147483647 h 63"/>
                <a:gd name="T62" fmla="*/ 2147483647 w 71"/>
                <a:gd name="T63" fmla="*/ 2147483647 h 63"/>
                <a:gd name="T64" fmla="*/ 2147483647 w 71"/>
                <a:gd name="T65" fmla="*/ 0 h 63"/>
                <a:gd name="T66" fmla="*/ 2147483647 w 71"/>
                <a:gd name="T67" fmla="*/ 0 h 63"/>
                <a:gd name="T68" fmla="*/ 2147483647 w 71"/>
                <a:gd name="T69" fmla="*/ 2147483647 h 63"/>
                <a:gd name="T70" fmla="*/ 2147483647 w 71"/>
                <a:gd name="T71" fmla="*/ 2147483647 h 63"/>
                <a:gd name="T72" fmla="*/ 2147483647 w 71"/>
                <a:gd name="T73" fmla="*/ 2147483647 h 63"/>
                <a:gd name="T74" fmla="*/ 2147483647 w 71"/>
                <a:gd name="T75" fmla="*/ 2147483647 h 63"/>
                <a:gd name="T76" fmla="*/ 2147483647 w 71"/>
                <a:gd name="T77" fmla="*/ 2147483647 h 63"/>
                <a:gd name="T78" fmla="*/ 2147483647 w 71"/>
                <a:gd name="T79" fmla="*/ 2147483647 h 63"/>
                <a:gd name="T80" fmla="*/ 2147483647 w 71"/>
                <a:gd name="T81" fmla="*/ 2147483647 h 63"/>
                <a:gd name="T82" fmla="*/ 2147483647 w 71"/>
                <a:gd name="T83" fmla="*/ 2147483647 h 63"/>
                <a:gd name="T84" fmla="*/ 0 w 71"/>
                <a:gd name="T85" fmla="*/ 2147483647 h 6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"/>
                <a:gd name="T130" fmla="*/ 0 h 63"/>
                <a:gd name="T131" fmla="*/ 71 w 71"/>
                <a:gd name="T132" fmla="*/ 63 h 6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" h="63">
                  <a:moveTo>
                    <a:pt x="0" y="52"/>
                  </a:moveTo>
                  <a:lnTo>
                    <a:pt x="0" y="52"/>
                  </a:lnTo>
                  <a:lnTo>
                    <a:pt x="2" y="52"/>
                  </a:lnTo>
                  <a:lnTo>
                    <a:pt x="7" y="54"/>
                  </a:lnTo>
                  <a:lnTo>
                    <a:pt x="7" y="56"/>
                  </a:lnTo>
                  <a:lnTo>
                    <a:pt x="14" y="56"/>
                  </a:lnTo>
                  <a:lnTo>
                    <a:pt x="16" y="56"/>
                  </a:lnTo>
                  <a:lnTo>
                    <a:pt x="21" y="61"/>
                  </a:lnTo>
                  <a:lnTo>
                    <a:pt x="26" y="61"/>
                  </a:lnTo>
                  <a:lnTo>
                    <a:pt x="28" y="61"/>
                  </a:lnTo>
                  <a:lnTo>
                    <a:pt x="31" y="63"/>
                  </a:lnTo>
                  <a:lnTo>
                    <a:pt x="35" y="61"/>
                  </a:lnTo>
                  <a:lnTo>
                    <a:pt x="40" y="61"/>
                  </a:lnTo>
                  <a:lnTo>
                    <a:pt x="45" y="63"/>
                  </a:lnTo>
                  <a:lnTo>
                    <a:pt x="47" y="63"/>
                  </a:lnTo>
                  <a:lnTo>
                    <a:pt x="52" y="63"/>
                  </a:lnTo>
                  <a:lnTo>
                    <a:pt x="54" y="61"/>
                  </a:lnTo>
                  <a:lnTo>
                    <a:pt x="57" y="59"/>
                  </a:lnTo>
                  <a:lnTo>
                    <a:pt x="59" y="56"/>
                  </a:lnTo>
                  <a:lnTo>
                    <a:pt x="61" y="56"/>
                  </a:lnTo>
                  <a:lnTo>
                    <a:pt x="61" y="54"/>
                  </a:lnTo>
                  <a:lnTo>
                    <a:pt x="64" y="54"/>
                  </a:lnTo>
                  <a:lnTo>
                    <a:pt x="66" y="52"/>
                  </a:lnTo>
                  <a:lnTo>
                    <a:pt x="66" y="49"/>
                  </a:lnTo>
                  <a:lnTo>
                    <a:pt x="68" y="47"/>
                  </a:lnTo>
                  <a:lnTo>
                    <a:pt x="66" y="47"/>
                  </a:lnTo>
                  <a:lnTo>
                    <a:pt x="66" y="42"/>
                  </a:lnTo>
                  <a:lnTo>
                    <a:pt x="66" y="40"/>
                  </a:lnTo>
                  <a:lnTo>
                    <a:pt x="68" y="37"/>
                  </a:lnTo>
                  <a:lnTo>
                    <a:pt x="71" y="35"/>
                  </a:lnTo>
                  <a:lnTo>
                    <a:pt x="71" y="33"/>
                  </a:lnTo>
                  <a:lnTo>
                    <a:pt x="64" y="30"/>
                  </a:lnTo>
                  <a:lnTo>
                    <a:pt x="64" y="28"/>
                  </a:lnTo>
                  <a:lnTo>
                    <a:pt x="64" y="26"/>
                  </a:lnTo>
                  <a:lnTo>
                    <a:pt x="61" y="23"/>
                  </a:lnTo>
                  <a:lnTo>
                    <a:pt x="59" y="23"/>
                  </a:lnTo>
                  <a:lnTo>
                    <a:pt x="57" y="21"/>
                  </a:lnTo>
                  <a:lnTo>
                    <a:pt x="54" y="21"/>
                  </a:lnTo>
                  <a:lnTo>
                    <a:pt x="52" y="19"/>
                  </a:lnTo>
                  <a:lnTo>
                    <a:pt x="52" y="16"/>
                  </a:lnTo>
                  <a:lnTo>
                    <a:pt x="50" y="16"/>
                  </a:lnTo>
                  <a:lnTo>
                    <a:pt x="47" y="14"/>
                  </a:lnTo>
                  <a:lnTo>
                    <a:pt x="45" y="14"/>
                  </a:lnTo>
                  <a:lnTo>
                    <a:pt x="42" y="14"/>
                  </a:lnTo>
                  <a:lnTo>
                    <a:pt x="42" y="11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5" y="11"/>
                  </a:lnTo>
                  <a:lnTo>
                    <a:pt x="33" y="11"/>
                  </a:lnTo>
                  <a:lnTo>
                    <a:pt x="33" y="9"/>
                  </a:lnTo>
                  <a:lnTo>
                    <a:pt x="31" y="7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9" y="2"/>
                  </a:lnTo>
                  <a:lnTo>
                    <a:pt x="7" y="4"/>
                  </a:lnTo>
                  <a:lnTo>
                    <a:pt x="9" y="9"/>
                  </a:lnTo>
                  <a:lnTo>
                    <a:pt x="7" y="14"/>
                  </a:lnTo>
                  <a:lnTo>
                    <a:pt x="7" y="16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35"/>
                  </a:lnTo>
                  <a:lnTo>
                    <a:pt x="5" y="37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0" y="47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18" name="Freeform 1249"/>
            <p:cNvSpPr>
              <a:spLocks/>
            </p:cNvSpPr>
            <p:nvPr/>
          </p:nvSpPr>
          <p:spPr bwMode="auto">
            <a:xfrm>
              <a:off x="1890" y="2756"/>
              <a:ext cx="82" cy="69"/>
            </a:xfrm>
            <a:custGeom>
              <a:avLst/>
              <a:gdLst>
                <a:gd name="T0" fmla="*/ 0 w 71"/>
                <a:gd name="T1" fmla="*/ 2147483647 h 63"/>
                <a:gd name="T2" fmla="*/ 2147483647 w 71"/>
                <a:gd name="T3" fmla="*/ 2147483647 h 63"/>
                <a:gd name="T4" fmla="*/ 2147483647 w 71"/>
                <a:gd name="T5" fmla="*/ 2147483647 h 63"/>
                <a:gd name="T6" fmla="*/ 2147483647 w 71"/>
                <a:gd name="T7" fmla="*/ 2147483647 h 63"/>
                <a:gd name="T8" fmla="*/ 2147483647 w 71"/>
                <a:gd name="T9" fmla="*/ 2147483647 h 63"/>
                <a:gd name="T10" fmla="*/ 2147483647 w 71"/>
                <a:gd name="T11" fmla="*/ 2147483647 h 63"/>
                <a:gd name="T12" fmla="*/ 2147483647 w 71"/>
                <a:gd name="T13" fmla="*/ 2147483647 h 63"/>
                <a:gd name="T14" fmla="*/ 2147483647 w 71"/>
                <a:gd name="T15" fmla="*/ 2147483647 h 63"/>
                <a:gd name="T16" fmla="*/ 2147483647 w 71"/>
                <a:gd name="T17" fmla="*/ 2147483647 h 63"/>
                <a:gd name="T18" fmla="*/ 2147483647 w 71"/>
                <a:gd name="T19" fmla="*/ 2147483647 h 63"/>
                <a:gd name="T20" fmla="*/ 2147483647 w 71"/>
                <a:gd name="T21" fmla="*/ 2147483647 h 63"/>
                <a:gd name="T22" fmla="*/ 2147483647 w 71"/>
                <a:gd name="T23" fmla="*/ 2147483647 h 63"/>
                <a:gd name="T24" fmla="*/ 2147483647 w 71"/>
                <a:gd name="T25" fmla="*/ 2147483647 h 63"/>
                <a:gd name="T26" fmla="*/ 2147483647 w 71"/>
                <a:gd name="T27" fmla="*/ 2147483647 h 63"/>
                <a:gd name="T28" fmla="*/ 2147483647 w 71"/>
                <a:gd name="T29" fmla="*/ 2147483647 h 63"/>
                <a:gd name="T30" fmla="*/ 2147483647 w 71"/>
                <a:gd name="T31" fmla="*/ 2147483647 h 63"/>
                <a:gd name="T32" fmla="*/ 2147483647 w 71"/>
                <a:gd name="T33" fmla="*/ 2147483647 h 63"/>
                <a:gd name="T34" fmla="*/ 2147483647 w 71"/>
                <a:gd name="T35" fmla="*/ 2147483647 h 63"/>
                <a:gd name="T36" fmla="*/ 2147483647 w 71"/>
                <a:gd name="T37" fmla="*/ 2147483647 h 63"/>
                <a:gd name="T38" fmla="*/ 2147483647 w 71"/>
                <a:gd name="T39" fmla="*/ 2147483647 h 63"/>
                <a:gd name="T40" fmla="*/ 2147483647 w 71"/>
                <a:gd name="T41" fmla="*/ 2147483647 h 63"/>
                <a:gd name="T42" fmla="*/ 2147483647 w 71"/>
                <a:gd name="T43" fmla="*/ 2147483647 h 63"/>
                <a:gd name="T44" fmla="*/ 2147483647 w 71"/>
                <a:gd name="T45" fmla="*/ 2147483647 h 63"/>
                <a:gd name="T46" fmla="*/ 2147483647 w 71"/>
                <a:gd name="T47" fmla="*/ 2147483647 h 63"/>
                <a:gd name="T48" fmla="*/ 2147483647 w 71"/>
                <a:gd name="T49" fmla="*/ 2147483647 h 63"/>
                <a:gd name="T50" fmla="*/ 2147483647 w 71"/>
                <a:gd name="T51" fmla="*/ 2147483647 h 63"/>
                <a:gd name="T52" fmla="*/ 2147483647 w 71"/>
                <a:gd name="T53" fmla="*/ 2147483647 h 63"/>
                <a:gd name="T54" fmla="*/ 2147483647 w 71"/>
                <a:gd name="T55" fmla="*/ 2147483647 h 63"/>
                <a:gd name="T56" fmla="*/ 2147483647 w 71"/>
                <a:gd name="T57" fmla="*/ 2147483647 h 63"/>
                <a:gd name="T58" fmla="*/ 2147483647 w 71"/>
                <a:gd name="T59" fmla="*/ 2147483647 h 63"/>
                <a:gd name="T60" fmla="*/ 2147483647 w 71"/>
                <a:gd name="T61" fmla="*/ 2147483647 h 63"/>
                <a:gd name="T62" fmla="*/ 2147483647 w 71"/>
                <a:gd name="T63" fmla="*/ 2147483647 h 63"/>
                <a:gd name="T64" fmla="*/ 2147483647 w 71"/>
                <a:gd name="T65" fmla="*/ 0 h 63"/>
                <a:gd name="T66" fmla="*/ 2147483647 w 71"/>
                <a:gd name="T67" fmla="*/ 0 h 63"/>
                <a:gd name="T68" fmla="*/ 2147483647 w 71"/>
                <a:gd name="T69" fmla="*/ 2147483647 h 63"/>
                <a:gd name="T70" fmla="*/ 2147483647 w 71"/>
                <a:gd name="T71" fmla="*/ 2147483647 h 63"/>
                <a:gd name="T72" fmla="*/ 2147483647 w 71"/>
                <a:gd name="T73" fmla="*/ 2147483647 h 63"/>
                <a:gd name="T74" fmla="*/ 2147483647 w 71"/>
                <a:gd name="T75" fmla="*/ 2147483647 h 63"/>
                <a:gd name="T76" fmla="*/ 2147483647 w 71"/>
                <a:gd name="T77" fmla="*/ 2147483647 h 63"/>
                <a:gd name="T78" fmla="*/ 2147483647 w 71"/>
                <a:gd name="T79" fmla="*/ 2147483647 h 63"/>
                <a:gd name="T80" fmla="*/ 2147483647 w 71"/>
                <a:gd name="T81" fmla="*/ 2147483647 h 63"/>
                <a:gd name="T82" fmla="*/ 2147483647 w 71"/>
                <a:gd name="T83" fmla="*/ 2147483647 h 63"/>
                <a:gd name="T84" fmla="*/ 0 w 71"/>
                <a:gd name="T85" fmla="*/ 2147483647 h 6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1"/>
                <a:gd name="T130" fmla="*/ 0 h 63"/>
                <a:gd name="T131" fmla="*/ 71 w 71"/>
                <a:gd name="T132" fmla="*/ 63 h 6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1" h="63">
                  <a:moveTo>
                    <a:pt x="0" y="52"/>
                  </a:moveTo>
                  <a:lnTo>
                    <a:pt x="0" y="52"/>
                  </a:lnTo>
                  <a:lnTo>
                    <a:pt x="2" y="52"/>
                  </a:lnTo>
                  <a:lnTo>
                    <a:pt x="7" y="54"/>
                  </a:lnTo>
                  <a:lnTo>
                    <a:pt x="7" y="56"/>
                  </a:lnTo>
                  <a:lnTo>
                    <a:pt x="14" y="56"/>
                  </a:lnTo>
                  <a:lnTo>
                    <a:pt x="16" y="56"/>
                  </a:lnTo>
                  <a:lnTo>
                    <a:pt x="21" y="61"/>
                  </a:lnTo>
                  <a:lnTo>
                    <a:pt x="26" y="61"/>
                  </a:lnTo>
                  <a:lnTo>
                    <a:pt x="28" y="61"/>
                  </a:lnTo>
                  <a:lnTo>
                    <a:pt x="31" y="63"/>
                  </a:lnTo>
                  <a:lnTo>
                    <a:pt x="35" y="61"/>
                  </a:lnTo>
                  <a:lnTo>
                    <a:pt x="40" y="61"/>
                  </a:lnTo>
                  <a:lnTo>
                    <a:pt x="45" y="63"/>
                  </a:lnTo>
                  <a:lnTo>
                    <a:pt x="47" y="63"/>
                  </a:lnTo>
                  <a:lnTo>
                    <a:pt x="52" y="63"/>
                  </a:lnTo>
                  <a:lnTo>
                    <a:pt x="54" y="61"/>
                  </a:lnTo>
                  <a:lnTo>
                    <a:pt x="57" y="59"/>
                  </a:lnTo>
                  <a:lnTo>
                    <a:pt x="59" y="56"/>
                  </a:lnTo>
                  <a:lnTo>
                    <a:pt x="61" y="56"/>
                  </a:lnTo>
                  <a:lnTo>
                    <a:pt x="61" y="54"/>
                  </a:lnTo>
                  <a:lnTo>
                    <a:pt x="64" y="54"/>
                  </a:lnTo>
                  <a:lnTo>
                    <a:pt x="66" y="52"/>
                  </a:lnTo>
                  <a:lnTo>
                    <a:pt x="66" y="49"/>
                  </a:lnTo>
                  <a:lnTo>
                    <a:pt x="68" y="47"/>
                  </a:lnTo>
                  <a:lnTo>
                    <a:pt x="66" y="47"/>
                  </a:lnTo>
                  <a:lnTo>
                    <a:pt x="66" y="42"/>
                  </a:lnTo>
                  <a:lnTo>
                    <a:pt x="66" y="40"/>
                  </a:lnTo>
                  <a:lnTo>
                    <a:pt x="68" y="37"/>
                  </a:lnTo>
                  <a:lnTo>
                    <a:pt x="71" y="35"/>
                  </a:lnTo>
                  <a:lnTo>
                    <a:pt x="71" y="33"/>
                  </a:lnTo>
                  <a:lnTo>
                    <a:pt x="64" y="30"/>
                  </a:lnTo>
                  <a:lnTo>
                    <a:pt x="64" y="28"/>
                  </a:lnTo>
                  <a:lnTo>
                    <a:pt x="64" y="26"/>
                  </a:lnTo>
                  <a:lnTo>
                    <a:pt x="61" y="23"/>
                  </a:lnTo>
                  <a:lnTo>
                    <a:pt x="59" y="23"/>
                  </a:lnTo>
                  <a:lnTo>
                    <a:pt x="57" y="21"/>
                  </a:lnTo>
                  <a:lnTo>
                    <a:pt x="54" y="21"/>
                  </a:lnTo>
                  <a:lnTo>
                    <a:pt x="52" y="19"/>
                  </a:lnTo>
                  <a:lnTo>
                    <a:pt x="52" y="16"/>
                  </a:lnTo>
                  <a:lnTo>
                    <a:pt x="50" y="16"/>
                  </a:lnTo>
                  <a:lnTo>
                    <a:pt x="47" y="14"/>
                  </a:lnTo>
                  <a:lnTo>
                    <a:pt x="45" y="14"/>
                  </a:lnTo>
                  <a:lnTo>
                    <a:pt x="42" y="14"/>
                  </a:lnTo>
                  <a:lnTo>
                    <a:pt x="42" y="11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5" y="11"/>
                  </a:lnTo>
                  <a:lnTo>
                    <a:pt x="33" y="11"/>
                  </a:lnTo>
                  <a:lnTo>
                    <a:pt x="33" y="9"/>
                  </a:lnTo>
                  <a:lnTo>
                    <a:pt x="31" y="7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9" y="2"/>
                  </a:lnTo>
                  <a:lnTo>
                    <a:pt x="7" y="4"/>
                  </a:lnTo>
                  <a:lnTo>
                    <a:pt x="9" y="9"/>
                  </a:lnTo>
                  <a:lnTo>
                    <a:pt x="7" y="14"/>
                  </a:lnTo>
                  <a:lnTo>
                    <a:pt x="7" y="16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35"/>
                  </a:lnTo>
                  <a:lnTo>
                    <a:pt x="5" y="37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0" y="47"/>
                  </a:lnTo>
                  <a:lnTo>
                    <a:pt x="0" y="5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19" name="Freeform 1250"/>
            <p:cNvSpPr>
              <a:spLocks/>
            </p:cNvSpPr>
            <p:nvPr/>
          </p:nvSpPr>
          <p:spPr bwMode="auto">
            <a:xfrm>
              <a:off x="1846" y="2190"/>
              <a:ext cx="77" cy="103"/>
            </a:xfrm>
            <a:custGeom>
              <a:avLst/>
              <a:gdLst>
                <a:gd name="T0" fmla="*/ 2147483647 w 66"/>
                <a:gd name="T1" fmla="*/ 0 h 94"/>
                <a:gd name="T2" fmla="*/ 2147483647 w 66"/>
                <a:gd name="T3" fmla="*/ 2147483647 h 94"/>
                <a:gd name="T4" fmla="*/ 2147483647 w 66"/>
                <a:gd name="T5" fmla="*/ 2147483647 h 94"/>
                <a:gd name="T6" fmla="*/ 2147483647 w 66"/>
                <a:gd name="T7" fmla="*/ 2147483647 h 94"/>
                <a:gd name="T8" fmla="*/ 2147483647 w 66"/>
                <a:gd name="T9" fmla="*/ 2147483647 h 94"/>
                <a:gd name="T10" fmla="*/ 2147483647 w 66"/>
                <a:gd name="T11" fmla="*/ 2147483647 h 94"/>
                <a:gd name="T12" fmla="*/ 2147483647 w 66"/>
                <a:gd name="T13" fmla="*/ 2147483647 h 94"/>
                <a:gd name="T14" fmla="*/ 2147483647 w 66"/>
                <a:gd name="T15" fmla="*/ 2147483647 h 94"/>
                <a:gd name="T16" fmla="*/ 2147483647 w 66"/>
                <a:gd name="T17" fmla="*/ 2147483647 h 94"/>
                <a:gd name="T18" fmla="*/ 2147483647 w 66"/>
                <a:gd name="T19" fmla="*/ 2147483647 h 94"/>
                <a:gd name="T20" fmla="*/ 2147483647 w 66"/>
                <a:gd name="T21" fmla="*/ 2147483647 h 94"/>
                <a:gd name="T22" fmla="*/ 2147483647 w 66"/>
                <a:gd name="T23" fmla="*/ 2147483647 h 94"/>
                <a:gd name="T24" fmla="*/ 2147483647 w 66"/>
                <a:gd name="T25" fmla="*/ 2147483647 h 94"/>
                <a:gd name="T26" fmla="*/ 2147483647 w 66"/>
                <a:gd name="T27" fmla="*/ 2147483647 h 94"/>
                <a:gd name="T28" fmla="*/ 2147483647 w 66"/>
                <a:gd name="T29" fmla="*/ 2147483647 h 94"/>
                <a:gd name="T30" fmla="*/ 2147483647 w 66"/>
                <a:gd name="T31" fmla="*/ 2147483647 h 94"/>
                <a:gd name="T32" fmla="*/ 2147483647 w 66"/>
                <a:gd name="T33" fmla="*/ 2147483647 h 94"/>
                <a:gd name="T34" fmla="*/ 2147483647 w 66"/>
                <a:gd name="T35" fmla="*/ 2147483647 h 94"/>
                <a:gd name="T36" fmla="*/ 2147483647 w 66"/>
                <a:gd name="T37" fmla="*/ 2147483647 h 94"/>
                <a:gd name="T38" fmla="*/ 2147483647 w 66"/>
                <a:gd name="T39" fmla="*/ 2147483647 h 94"/>
                <a:gd name="T40" fmla="*/ 2147483647 w 66"/>
                <a:gd name="T41" fmla="*/ 2147483647 h 94"/>
                <a:gd name="T42" fmla="*/ 2147483647 w 66"/>
                <a:gd name="T43" fmla="*/ 2147483647 h 94"/>
                <a:gd name="T44" fmla="*/ 2147483647 w 66"/>
                <a:gd name="T45" fmla="*/ 2147483647 h 94"/>
                <a:gd name="T46" fmla="*/ 2147483647 w 66"/>
                <a:gd name="T47" fmla="*/ 2147483647 h 94"/>
                <a:gd name="T48" fmla="*/ 2147483647 w 66"/>
                <a:gd name="T49" fmla="*/ 2147483647 h 94"/>
                <a:gd name="T50" fmla="*/ 2147483647 w 66"/>
                <a:gd name="T51" fmla="*/ 2147483647 h 94"/>
                <a:gd name="T52" fmla="*/ 2147483647 w 66"/>
                <a:gd name="T53" fmla="*/ 2147483647 h 94"/>
                <a:gd name="T54" fmla="*/ 2147483647 w 66"/>
                <a:gd name="T55" fmla="*/ 2147483647 h 94"/>
                <a:gd name="T56" fmla="*/ 2147483647 w 66"/>
                <a:gd name="T57" fmla="*/ 2147483647 h 94"/>
                <a:gd name="T58" fmla="*/ 2147483647 w 66"/>
                <a:gd name="T59" fmla="*/ 2147483647 h 94"/>
                <a:gd name="T60" fmla="*/ 2147483647 w 66"/>
                <a:gd name="T61" fmla="*/ 2147483647 h 94"/>
                <a:gd name="T62" fmla="*/ 2147483647 w 66"/>
                <a:gd name="T63" fmla="*/ 2147483647 h 94"/>
                <a:gd name="T64" fmla="*/ 2147483647 w 66"/>
                <a:gd name="T65" fmla="*/ 2147483647 h 94"/>
                <a:gd name="T66" fmla="*/ 2147483647 w 66"/>
                <a:gd name="T67" fmla="*/ 2147483647 h 94"/>
                <a:gd name="T68" fmla="*/ 2147483647 w 66"/>
                <a:gd name="T69" fmla="*/ 2147483647 h 94"/>
                <a:gd name="T70" fmla="*/ 2147483647 w 66"/>
                <a:gd name="T71" fmla="*/ 2147483647 h 94"/>
                <a:gd name="T72" fmla="*/ 0 w 66"/>
                <a:gd name="T73" fmla="*/ 2147483647 h 94"/>
                <a:gd name="T74" fmla="*/ 0 w 66"/>
                <a:gd name="T75" fmla="*/ 2147483647 h 94"/>
                <a:gd name="T76" fmla="*/ 2147483647 w 66"/>
                <a:gd name="T77" fmla="*/ 2147483647 h 94"/>
                <a:gd name="T78" fmla="*/ 2147483647 w 66"/>
                <a:gd name="T79" fmla="*/ 2147483647 h 94"/>
                <a:gd name="T80" fmla="*/ 2147483647 w 66"/>
                <a:gd name="T81" fmla="*/ 2147483647 h 94"/>
                <a:gd name="T82" fmla="*/ 2147483647 w 66"/>
                <a:gd name="T83" fmla="*/ 2147483647 h 94"/>
                <a:gd name="T84" fmla="*/ 2147483647 w 66"/>
                <a:gd name="T85" fmla="*/ 2147483647 h 94"/>
                <a:gd name="T86" fmla="*/ 2147483647 w 66"/>
                <a:gd name="T87" fmla="*/ 2147483647 h 94"/>
                <a:gd name="T88" fmla="*/ 2147483647 w 66"/>
                <a:gd name="T89" fmla="*/ 2147483647 h 94"/>
                <a:gd name="T90" fmla="*/ 2147483647 w 66"/>
                <a:gd name="T91" fmla="*/ 0 h 9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6"/>
                <a:gd name="T139" fmla="*/ 0 h 94"/>
                <a:gd name="T140" fmla="*/ 66 w 66"/>
                <a:gd name="T141" fmla="*/ 94 h 9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6" h="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36" y="9"/>
                  </a:lnTo>
                  <a:lnTo>
                    <a:pt x="38" y="14"/>
                  </a:lnTo>
                  <a:lnTo>
                    <a:pt x="38" y="21"/>
                  </a:lnTo>
                  <a:lnTo>
                    <a:pt x="40" y="21"/>
                  </a:lnTo>
                  <a:lnTo>
                    <a:pt x="43" y="21"/>
                  </a:lnTo>
                  <a:lnTo>
                    <a:pt x="45" y="21"/>
                  </a:lnTo>
                  <a:lnTo>
                    <a:pt x="47" y="23"/>
                  </a:lnTo>
                  <a:lnTo>
                    <a:pt x="50" y="23"/>
                  </a:lnTo>
                  <a:lnTo>
                    <a:pt x="50" y="26"/>
                  </a:lnTo>
                  <a:lnTo>
                    <a:pt x="52" y="28"/>
                  </a:lnTo>
                  <a:lnTo>
                    <a:pt x="54" y="28"/>
                  </a:lnTo>
                  <a:lnTo>
                    <a:pt x="57" y="33"/>
                  </a:lnTo>
                  <a:lnTo>
                    <a:pt x="57" y="35"/>
                  </a:lnTo>
                  <a:lnTo>
                    <a:pt x="54" y="35"/>
                  </a:lnTo>
                  <a:lnTo>
                    <a:pt x="54" y="37"/>
                  </a:lnTo>
                  <a:lnTo>
                    <a:pt x="54" y="40"/>
                  </a:lnTo>
                  <a:lnTo>
                    <a:pt x="54" y="42"/>
                  </a:lnTo>
                  <a:lnTo>
                    <a:pt x="52" y="42"/>
                  </a:lnTo>
                  <a:lnTo>
                    <a:pt x="52" y="44"/>
                  </a:lnTo>
                  <a:lnTo>
                    <a:pt x="50" y="44"/>
                  </a:lnTo>
                  <a:lnTo>
                    <a:pt x="47" y="44"/>
                  </a:lnTo>
                  <a:lnTo>
                    <a:pt x="45" y="44"/>
                  </a:lnTo>
                  <a:lnTo>
                    <a:pt x="45" y="47"/>
                  </a:lnTo>
                  <a:lnTo>
                    <a:pt x="45" y="52"/>
                  </a:lnTo>
                  <a:lnTo>
                    <a:pt x="43" y="56"/>
                  </a:lnTo>
                  <a:lnTo>
                    <a:pt x="45" y="59"/>
                  </a:lnTo>
                  <a:lnTo>
                    <a:pt x="47" y="61"/>
                  </a:lnTo>
                  <a:lnTo>
                    <a:pt x="50" y="63"/>
                  </a:lnTo>
                  <a:lnTo>
                    <a:pt x="50" y="66"/>
                  </a:lnTo>
                  <a:lnTo>
                    <a:pt x="54" y="66"/>
                  </a:lnTo>
                  <a:lnTo>
                    <a:pt x="54" y="68"/>
                  </a:lnTo>
                  <a:lnTo>
                    <a:pt x="57" y="70"/>
                  </a:lnTo>
                  <a:lnTo>
                    <a:pt x="57" y="73"/>
                  </a:lnTo>
                  <a:lnTo>
                    <a:pt x="57" y="75"/>
                  </a:lnTo>
                  <a:lnTo>
                    <a:pt x="59" y="78"/>
                  </a:lnTo>
                  <a:lnTo>
                    <a:pt x="62" y="82"/>
                  </a:lnTo>
                  <a:lnTo>
                    <a:pt x="64" y="85"/>
                  </a:lnTo>
                  <a:lnTo>
                    <a:pt x="66" y="85"/>
                  </a:lnTo>
                  <a:lnTo>
                    <a:pt x="62" y="85"/>
                  </a:lnTo>
                  <a:lnTo>
                    <a:pt x="59" y="85"/>
                  </a:lnTo>
                  <a:lnTo>
                    <a:pt x="57" y="85"/>
                  </a:lnTo>
                  <a:lnTo>
                    <a:pt x="54" y="85"/>
                  </a:lnTo>
                  <a:lnTo>
                    <a:pt x="52" y="85"/>
                  </a:lnTo>
                  <a:lnTo>
                    <a:pt x="50" y="89"/>
                  </a:lnTo>
                  <a:lnTo>
                    <a:pt x="47" y="89"/>
                  </a:lnTo>
                  <a:lnTo>
                    <a:pt x="45" y="89"/>
                  </a:lnTo>
                  <a:lnTo>
                    <a:pt x="40" y="89"/>
                  </a:lnTo>
                  <a:lnTo>
                    <a:pt x="40" y="92"/>
                  </a:lnTo>
                  <a:lnTo>
                    <a:pt x="38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1" y="94"/>
                  </a:lnTo>
                  <a:lnTo>
                    <a:pt x="26" y="92"/>
                  </a:lnTo>
                  <a:lnTo>
                    <a:pt x="26" y="89"/>
                  </a:lnTo>
                  <a:lnTo>
                    <a:pt x="24" y="89"/>
                  </a:lnTo>
                  <a:lnTo>
                    <a:pt x="24" y="87"/>
                  </a:lnTo>
                  <a:lnTo>
                    <a:pt x="21" y="87"/>
                  </a:lnTo>
                  <a:lnTo>
                    <a:pt x="24" y="82"/>
                  </a:lnTo>
                  <a:lnTo>
                    <a:pt x="21" y="80"/>
                  </a:lnTo>
                  <a:lnTo>
                    <a:pt x="19" y="78"/>
                  </a:lnTo>
                  <a:lnTo>
                    <a:pt x="19" y="70"/>
                  </a:lnTo>
                  <a:lnTo>
                    <a:pt x="21" y="66"/>
                  </a:lnTo>
                  <a:lnTo>
                    <a:pt x="21" y="63"/>
                  </a:lnTo>
                  <a:lnTo>
                    <a:pt x="24" y="59"/>
                  </a:lnTo>
                  <a:lnTo>
                    <a:pt x="24" y="56"/>
                  </a:lnTo>
                  <a:lnTo>
                    <a:pt x="24" y="54"/>
                  </a:lnTo>
                  <a:lnTo>
                    <a:pt x="24" y="52"/>
                  </a:lnTo>
                  <a:lnTo>
                    <a:pt x="19" y="52"/>
                  </a:lnTo>
                  <a:lnTo>
                    <a:pt x="17" y="49"/>
                  </a:lnTo>
                  <a:lnTo>
                    <a:pt x="19" y="47"/>
                  </a:lnTo>
                  <a:lnTo>
                    <a:pt x="19" y="44"/>
                  </a:lnTo>
                  <a:lnTo>
                    <a:pt x="17" y="42"/>
                  </a:lnTo>
                  <a:lnTo>
                    <a:pt x="14" y="42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40"/>
                  </a:lnTo>
                  <a:lnTo>
                    <a:pt x="7" y="40"/>
                  </a:lnTo>
                  <a:lnTo>
                    <a:pt x="7" y="37"/>
                  </a:lnTo>
                  <a:lnTo>
                    <a:pt x="5" y="35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1"/>
                  </a:lnTo>
                  <a:lnTo>
                    <a:pt x="7" y="21"/>
                  </a:lnTo>
                  <a:lnTo>
                    <a:pt x="10" y="18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7" y="16"/>
                  </a:lnTo>
                  <a:lnTo>
                    <a:pt x="7" y="11"/>
                  </a:lnTo>
                  <a:lnTo>
                    <a:pt x="7" y="9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7" y="4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20" name="Freeform 1251"/>
            <p:cNvSpPr>
              <a:spLocks/>
            </p:cNvSpPr>
            <p:nvPr/>
          </p:nvSpPr>
          <p:spPr bwMode="auto">
            <a:xfrm>
              <a:off x="1846" y="2190"/>
              <a:ext cx="77" cy="103"/>
            </a:xfrm>
            <a:custGeom>
              <a:avLst/>
              <a:gdLst>
                <a:gd name="T0" fmla="*/ 2147483647 w 66"/>
                <a:gd name="T1" fmla="*/ 0 h 94"/>
                <a:gd name="T2" fmla="*/ 2147483647 w 66"/>
                <a:gd name="T3" fmla="*/ 2147483647 h 94"/>
                <a:gd name="T4" fmla="*/ 2147483647 w 66"/>
                <a:gd name="T5" fmla="*/ 2147483647 h 94"/>
                <a:gd name="T6" fmla="*/ 2147483647 w 66"/>
                <a:gd name="T7" fmla="*/ 2147483647 h 94"/>
                <a:gd name="T8" fmla="*/ 2147483647 w 66"/>
                <a:gd name="T9" fmla="*/ 2147483647 h 94"/>
                <a:gd name="T10" fmla="*/ 2147483647 w 66"/>
                <a:gd name="T11" fmla="*/ 2147483647 h 94"/>
                <a:gd name="T12" fmla="*/ 2147483647 w 66"/>
                <a:gd name="T13" fmla="*/ 2147483647 h 94"/>
                <a:gd name="T14" fmla="*/ 2147483647 w 66"/>
                <a:gd name="T15" fmla="*/ 2147483647 h 94"/>
                <a:gd name="T16" fmla="*/ 2147483647 w 66"/>
                <a:gd name="T17" fmla="*/ 2147483647 h 94"/>
                <a:gd name="T18" fmla="*/ 2147483647 w 66"/>
                <a:gd name="T19" fmla="*/ 2147483647 h 94"/>
                <a:gd name="T20" fmla="*/ 2147483647 w 66"/>
                <a:gd name="T21" fmla="*/ 2147483647 h 94"/>
                <a:gd name="T22" fmla="*/ 2147483647 w 66"/>
                <a:gd name="T23" fmla="*/ 2147483647 h 94"/>
                <a:gd name="T24" fmla="*/ 2147483647 w 66"/>
                <a:gd name="T25" fmla="*/ 2147483647 h 94"/>
                <a:gd name="T26" fmla="*/ 2147483647 w 66"/>
                <a:gd name="T27" fmla="*/ 2147483647 h 94"/>
                <a:gd name="T28" fmla="*/ 2147483647 w 66"/>
                <a:gd name="T29" fmla="*/ 2147483647 h 94"/>
                <a:gd name="T30" fmla="*/ 2147483647 w 66"/>
                <a:gd name="T31" fmla="*/ 2147483647 h 94"/>
                <a:gd name="T32" fmla="*/ 2147483647 w 66"/>
                <a:gd name="T33" fmla="*/ 2147483647 h 94"/>
                <a:gd name="T34" fmla="*/ 2147483647 w 66"/>
                <a:gd name="T35" fmla="*/ 2147483647 h 94"/>
                <a:gd name="T36" fmla="*/ 2147483647 w 66"/>
                <a:gd name="T37" fmla="*/ 2147483647 h 94"/>
                <a:gd name="T38" fmla="*/ 2147483647 w 66"/>
                <a:gd name="T39" fmla="*/ 2147483647 h 94"/>
                <a:gd name="T40" fmla="*/ 2147483647 w 66"/>
                <a:gd name="T41" fmla="*/ 2147483647 h 94"/>
                <a:gd name="T42" fmla="*/ 2147483647 w 66"/>
                <a:gd name="T43" fmla="*/ 2147483647 h 94"/>
                <a:gd name="T44" fmla="*/ 2147483647 w 66"/>
                <a:gd name="T45" fmla="*/ 2147483647 h 94"/>
                <a:gd name="T46" fmla="*/ 2147483647 w 66"/>
                <a:gd name="T47" fmla="*/ 2147483647 h 94"/>
                <a:gd name="T48" fmla="*/ 2147483647 w 66"/>
                <a:gd name="T49" fmla="*/ 2147483647 h 94"/>
                <a:gd name="T50" fmla="*/ 2147483647 w 66"/>
                <a:gd name="T51" fmla="*/ 2147483647 h 94"/>
                <a:gd name="T52" fmla="*/ 2147483647 w 66"/>
                <a:gd name="T53" fmla="*/ 2147483647 h 94"/>
                <a:gd name="T54" fmla="*/ 2147483647 w 66"/>
                <a:gd name="T55" fmla="*/ 2147483647 h 94"/>
                <a:gd name="T56" fmla="*/ 2147483647 w 66"/>
                <a:gd name="T57" fmla="*/ 2147483647 h 94"/>
                <a:gd name="T58" fmla="*/ 2147483647 w 66"/>
                <a:gd name="T59" fmla="*/ 2147483647 h 94"/>
                <a:gd name="T60" fmla="*/ 2147483647 w 66"/>
                <a:gd name="T61" fmla="*/ 2147483647 h 94"/>
                <a:gd name="T62" fmla="*/ 2147483647 w 66"/>
                <a:gd name="T63" fmla="*/ 2147483647 h 94"/>
                <a:gd name="T64" fmla="*/ 2147483647 w 66"/>
                <a:gd name="T65" fmla="*/ 2147483647 h 94"/>
                <a:gd name="T66" fmla="*/ 2147483647 w 66"/>
                <a:gd name="T67" fmla="*/ 2147483647 h 94"/>
                <a:gd name="T68" fmla="*/ 2147483647 w 66"/>
                <a:gd name="T69" fmla="*/ 2147483647 h 94"/>
                <a:gd name="T70" fmla="*/ 2147483647 w 66"/>
                <a:gd name="T71" fmla="*/ 2147483647 h 94"/>
                <a:gd name="T72" fmla="*/ 0 w 66"/>
                <a:gd name="T73" fmla="*/ 2147483647 h 94"/>
                <a:gd name="T74" fmla="*/ 0 w 66"/>
                <a:gd name="T75" fmla="*/ 2147483647 h 94"/>
                <a:gd name="T76" fmla="*/ 2147483647 w 66"/>
                <a:gd name="T77" fmla="*/ 2147483647 h 94"/>
                <a:gd name="T78" fmla="*/ 2147483647 w 66"/>
                <a:gd name="T79" fmla="*/ 2147483647 h 94"/>
                <a:gd name="T80" fmla="*/ 2147483647 w 66"/>
                <a:gd name="T81" fmla="*/ 2147483647 h 94"/>
                <a:gd name="T82" fmla="*/ 2147483647 w 66"/>
                <a:gd name="T83" fmla="*/ 2147483647 h 94"/>
                <a:gd name="T84" fmla="*/ 2147483647 w 66"/>
                <a:gd name="T85" fmla="*/ 2147483647 h 94"/>
                <a:gd name="T86" fmla="*/ 2147483647 w 66"/>
                <a:gd name="T87" fmla="*/ 2147483647 h 94"/>
                <a:gd name="T88" fmla="*/ 2147483647 w 66"/>
                <a:gd name="T89" fmla="*/ 2147483647 h 94"/>
                <a:gd name="T90" fmla="*/ 2147483647 w 66"/>
                <a:gd name="T91" fmla="*/ 0 h 9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6"/>
                <a:gd name="T139" fmla="*/ 0 h 94"/>
                <a:gd name="T140" fmla="*/ 66 w 66"/>
                <a:gd name="T141" fmla="*/ 94 h 9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6" h="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36" y="9"/>
                  </a:lnTo>
                  <a:lnTo>
                    <a:pt x="38" y="14"/>
                  </a:lnTo>
                  <a:lnTo>
                    <a:pt x="38" y="21"/>
                  </a:lnTo>
                  <a:lnTo>
                    <a:pt x="40" y="21"/>
                  </a:lnTo>
                  <a:lnTo>
                    <a:pt x="43" y="21"/>
                  </a:lnTo>
                  <a:lnTo>
                    <a:pt x="45" y="21"/>
                  </a:lnTo>
                  <a:lnTo>
                    <a:pt x="47" y="23"/>
                  </a:lnTo>
                  <a:lnTo>
                    <a:pt x="50" y="23"/>
                  </a:lnTo>
                  <a:lnTo>
                    <a:pt x="50" y="26"/>
                  </a:lnTo>
                  <a:lnTo>
                    <a:pt x="52" y="28"/>
                  </a:lnTo>
                  <a:lnTo>
                    <a:pt x="54" y="28"/>
                  </a:lnTo>
                  <a:lnTo>
                    <a:pt x="57" y="33"/>
                  </a:lnTo>
                  <a:lnTo>
                    <a:pt x="57" y="35"/>
                  </a:lnTo>
                  <a:lnTo>
                    <a:pt x="54" y="35"/>
                  </a:lnTo>
                  <a:lnTo>
                    <a:pt x="54" y="37"/>
                  </a:lnTo>
                  <a:lnTo>
                    <a:pt x="54" y="40"/>
                  </a:lnTo>
                  <a:lnTo>
                    <a:pt x="54" y="42"/>
                  </a:lnTo>
                  <a:lnTo>
                    <a:pt x="52" y="42"/>
                  </a:lnTo>
                  <a:lnTo>
                    <a:pt x="52" y="44"/>
                  </a:lnTo>
                  <a:lnTo>
                    <a:pt x="50" y="44"/>
                  </a:lnTo>
                  <a:lnTo>
                    <a:pt x="47" y="44"/>
                  </a:lnTo>
                  <a:lnTo>
                    <a:pt x="45" y="44"/>
                  </a:lnTo>
                  <a:lnTo>
                    <a:pt x="45" y="47"/>
                  </a:lnTo>
                  <a:lnTo>
                    <a:pt x="45" y="52"/>
                  </a:lnTo>
                  <a:lnTo>
                    <a:pt x="43" y="56"/>
                  </a:lnTo>
                  <a:lnTo>
                    <a:pt x="45" y="59"/>
                  </a:lnTo>
                  <a:lnTo>
                    <a:pt x="47" y="61"/>
                  </a:lnTo>
                  <a:lnTo>
                    <a:pt x="50" y="63"/>
                  </a:lnTo>
                  <a:lnTo>
                    <a:pt x="50" y="66"/>
                  </a:lnTo>
                  <a:lnTo>
                    <a:pt x="54" y="66"/>
                  </a:lnTo>
                  <a:lnTo>
                    <a:pt x="54" y="68"/>
                  </a:lnTo>
                  <a:lnTo>
                    <a:pt x="57" y="70"/>
                  </a:lnTo>
                  <a:lnTo>
                    <a:pt x="57" y="73"/>
                  </a:lnTo>
                  <a:lnTo>
                    <a:pt x="57" y="75"/>
                  </a:lnTo>
                  <a:lnTo>
                    <a:pt x="59" y="78"/>
                  </a:lnTo>
                  <a:lnTo>
                    <a:pt x="62" y="82"/>
                  </a:lnTo>
                  <a:lnTo>
                    <a:pt x="64" y="85"/>
                  </a:lnTo>
                  <a:lnTo>
                    <a:pt x="66" y="85"/>
                  </a:lnTo>
                  <a:lnTo>
                    <a:pt x="62" y="85"/>
                  </a:lnTo>
                  <a:lnTo>
                    <a:pt x="59" y="85"/>
                  </a:lnTo>
                  <a:lnTo>
                    <a:pt x="57" y="85"/>
                  </a:lnTo>
                  <a:lnTo>
                    <a:pt x="54" y="85"/>
                  </a:lnTo>
                  <a:lnTo>
                    <a:pt x="52" y="85"/>
                  </a:lnTo>
                  <a:lnTo>
                    <a:pt x="50" y="89"/>
                  </a:lnTo>
                  <a:lnTo>
                    <a:pt x="47" y="89"/>
                  </a:lnTo>
                  <a:lnTo>
                    <a:pt x="45" y="89"/>
                  </a:lnTo>
                  <a:lnTo>
                    <a:pt x="40" y="89"/>
                  </a:lnTo>
                  <a:lnTo>
                    <a:pt x="40" y="92"/>
                  </a:lnTo>
                  <a:lnTo>
                    <a:pt x="38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1" y="94"/>
                  </a:lnTo>
                  <a:lnTo>
                    <a:pt x="26" y="92"/>
                  </a:lnTo>
                  <a:lnTo>
                    <a:pt x="26" y="89"/>
                  </a:lnTo>
                  <a:lnTo>
                    <a:pt x="24" y="89"/>
                  </a:lnTo>
                  <a:lnTo>
                    <a:pt x="24" y="87"/>
                  </a:lnTo>
                  <a:lnTo>
                    <a:pt x="21" y="87"/>
                  </a:lnTo>
                  <a:lnTo>
                    <a:pt x="24" y="82"/>
                  </a:lnTo>
                  <a:lnTo>
                    <a:pt x="21" y="80"/>
                  </a:lnTo>
                  <a:lnTo>
                    <a:pt x="19" y="78"/>
                  </a:lnTo>
                  <a:lnTo>
                    <a:pt x="19" y="70"/>
                  </a:lnTo>
                  <a:lnTo>
                    <a:pt x="21" y="66"/>
                  </a:lnTo>
                  <a:lnTo>
                    <a:pt x="21" y="63"/>
                  </a:lnTo>
                  <a:lnTo>
                    <a:pt x="24" y="59"/>
                  </a:lnTo>
                  <a:lnTo>
                    <a:pt x="24" y="56"/>
                  </a:lnTo>
                  <a:lnTo>
                    <a:pt x="24" y="54"/>
                  </a:lnTo>
                  <a:lnTo>
                    <a:pt x="24" y="52"/>
                  </a:lnTo>
                  <a:lnTo>
                    <a:pt x="19" y="52"/>
                  </a:lnTo>
                  <a:lnTo>
                    <a:pt x="17" y="49"/>
                  </a:lnTo>
                  <a:lnTo>
                    <a:pt x="19" y="47"/>
                  </a:lnTo>
                  <a:lnTo>
                    <a:pt x="19" y="44"/>
                  </a:lnTo>
                  <a:lnTo>
                    <a:pt x="17" y="42"/>
                  </a:lnTo>
                  <a:lnTo>
                    <a:pt x="14" y="42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40"/>
                  </a:lnTo>
                  <a:lnTo>
                    <a:pt x="7" y="40"/>
                  </a:lnTo>
                  <a:lnTo>
                    <a:pt x="7" y="37"/>
                  </a:lnTo>
                  <a:lnTo>
                    <a:pt x="5" y="35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1"/>
                  </a:lnTo>
                  <a:lnTo>
                    <a:pt x="7" y="21"/>
                  </a:lnTo>
                  <a:lnTo>
                    <a:pt x="10" y="18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7" y="16"/>
                  </a:lnTo>
                  <a:lnTo>
                    <a:pt x="7" y="11"/>
                  </a:lnTo>
                  <a:lnTo>
                    <a:pt x="7" y="9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7" y="4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21" name="Freeform 1252"/>
            <p:cNvSpPr>
              <a:spLocks/>
            </p:cNvSpPr>
            <p:nvPr/>
          </p:nvSpPr>
          <p:spPr bwMode="auto">
            <a:xfrm>
              <a:off x="1953" y="2228"/>
              <a:ext cx="44" cy="55"/>
            </a:xfrm>
            <a:custGeom>
              <a:avLst/>
              <a:gdLst>
                <a:gd name="T0" fmla="*/ 0 w 38"/>
                <a:gd name="T1" fmla="*/ 2147483647 h 50"/>
                <a:gd name="T2" fmla="*/ 2147483647 w 38"/>
                <a:gd name="T3" fmla="*/ 2147483647 h 50"/>
                <a:gd name="T4" fmla="*/ 2147483647 w 38"/>
                <a:gd name="T5" fmla="*/ 2147483647 h 50"/>
                <a:gd name="T6" fmla="*/ 2147483647 w 38"/>
                <a:gd name="T7" fmla="*/ 2147483647 h 50"/>
                <a:gd name="T8" fmla="*/ 2147483647 w 38"/>
                <a:gd name="T9" fmla="*/ 2147483647 h 50"/>
                <a:gd name="T10" fmla="*/ 2147483647 w 38"/>
                <a:gd name="T11" fmla="*/ 2147483647 h 50"/>
                <a:gd name="T12" fmla="*/ 2147483647 w 38"/>
                <a:gd name="T13" fmla="*/ 2147483647 h 50"/>
                <a:gd name="T14" fmla="*/ 2147483647 w 38"/>
                <a:gd name="T15" fmla="*/ 2147483647 h 50"/>
                <a:gd name="T16" fmla="*/ 2147483647 w 38"/>
                <a:gd name="T17" fmla="*/ 2147483647 h 50"/>
                <a:gd name="T18" fmla="*/ 2147483647 w 38"/>
                <a:gd name="T19" fmla="*/ 2147483647 h 50"/>
                <a:gd name="T20" fmla="*/ 2147483647 w 38"/>
                <a:gd name="T21" fmla="*/ 2147483647 h 50"/>
                <a:gd name="T22" fmla="*/ 0 w 38"/>
                <a:gd name="T23" fmla="*/ 2147483647 h 50"/>
                <a:gd name="T24" fmla="*/ 0 w 38"/>
                <a:gd name="T25" fmla="*/ 2147483647 h 50"/>
                <a:gd name="T26" fmla="*/ 2147483647 w 38"/>
                <a:gd name="T27" fmla="*/ 2147483647 h 50"/>
                <a:gd name="T28" fmla="*/ 2147483647 w 38"/>
                <a:gd name="T29" fmla="*/ 2147483647 h 50"/>
                <a:gd name="T30" fmla="*/ 2147483647 w 38"/>
                <a:gd name="T31" fmla="*/ 2147483647 h 50"/>
                <a:gd name="T32" fmla="*/ 2147483647 w 38"/>
                <a:gd name="T33" fmla="*/ 2147483647 h 50"/>
                <a:gd name="T34" fmla="*/ 2147483647 w 38"/>
                <a:gd name="T35" fmla="*/ 2147483647 h 50"/>
                <a:gd name="T36" fmla="*/ 2147483647 w 38"/>
                <a:gd name="T37" fmla="*/ 2147483647 h 50"/>
                <a:gd name="T38" fmla="*/ 2147483647 w 38"/>
                <a:gd name="T39" fmla="*/ 0 h 50"/>
                <a:gd name="T40" fmla="*/ 2147483647 w 38"/>
                <a:gd name="T41" fmla="*/ 0 h 50"/>
                <a:gd name="T42" fmla="*/ 2147483647 w 38"/>
                <a:gd name="T43" fmla="*/ 2147483647 h 50"/>
                <a:gd name="T44" fmla="*/ 2147483647 w 38"/>
                <a:gd name="T45" fmla="*/ 2147483647 h 50"/>
                <a:gd name="T46" fmla="*/ 2147483647 w 38"/>
                <a:gd name="T47" fmla="*/ 2147483647 h 50"/>
                <a:gd name="T48" fmla="*/ 2147483647 w 38"/>
                <a:gd name="T49" fmla="*/ 2147483647 h 50"/>
                <a:gd name="T50" fmla="*/ 2147483647 w 38"/>
                <a:gd name="T51" fmla="*/ 2147483647 h 50"/>
                <a:gd name="T52" fmla="*/ 2147483647 w 38"/>
                <a:gd name="T53" fmla="*/ 2147483647 h 50"/>
                <a:gd name="T54" fmla="*/ 2147483647 w 38"/>
                <a:gd name="T55" fmla="*/ 2147483647 h 50"/>
                <a:gd name="T56" fmla="*/ 2147483647 w 38"/>
                <a:gd name="T57" fmla="*/ 2147483647 h 50"/>
                <a:gd name="T58" fmla="*/ 2147483647 w 38"/>
                <a:gd name="T59" fmla="*/ 2147483647 h 50"/>
                <a:gd name="T60" fmla="*/ 2147483647 w 38"/>
                <a:gd name="T61" fmla="*/ 2147483647 h 50"/>
                <a:gd name="T62" fmla="*/ 2147483647 w 38"/>
                <a:gd name="T63" fmla="*/ 2147483647 h 50"/>
                <a:gd name="T64" fmla="*/ 2147483647 w 38"/>
                <a:gd name="T65" fmla="*/ 2147483647 h 50"/>
                <a:gd name="T66" fmla="*/ 2147483647 w 38"/>
                <a:gd name="T67" fmla="*/ 2147483647 h 50"/>
                <a:gd name="T68" fmla="*/ 2147483647 w 38"/>
                <a:gd name="T69" fmla="*/ 2147483647 h 50"/>
                <a:gd name="T70" fmla="*/ 2147483647 w 38"/>
                <a:gd name="T71" fmla="*/ 2147483647 h 50"/>
                <a:gd name="T72" fmla="*/ 2147483647 w 38"/>
                <a:gd name="T73" fmla="*/ 2147483647 h 50"/>
                <a:gd name="T74" fmla="*/ 2147483647 w 38"/>
                <a:gd name="T75" fmla="*/ 2147483647 h 50"/>
                <a:gd name="T76" fmla="*/ 2147483647 w 38"/>
                <a:gd name="T77" fmla="*/ 2147483647 h 50"/>
                <a:gd name="T78" fmla="*/ 2147483647 w 38"/>
                <a:gd name="T79" fmla="*/ 2147483647 h 50"/>
                <a:gd name="T80" fmla="*/ 2147483647 w 38"/>
                <a:gd name="T81" fmla="*/ 2147483647 h 50"/>
                <a:gd name="T82" fmla="*/ 2147483647 w 38"/>
                <a:gd name="T83" fmla="*/ 2147483647 h 50"/>
                <a:gd name="T84" fmla="*/ 2147483647 w 38"/>
                <a:gd name="T85" fmla="*/ 2147483647 h 50"/>
                <a:gd name="T86" fmla="*/ 2147483647 w 38"/>
                <a:gd name="T87" fmla="*/ 2147483647 h 50"/>
                <a:gd name="T88" fmla="*/ 2147483647 w 38"/>
                <a:gd name="T89" fmla="*/ 2147483647 h 50"/>
                <a:gd name="T90" fmla="*/ 2147483647 w 38"/>
                <a:gd name="T91" fmla="*/ 2147483647 h 50"/>
                <a:gd name="T92" fmla="*/ 2147483647 w 38"/>
                <a:gd name="T93" fmla="*/ 2147483647 h 50"/>
                <a:gd name="T94" fmla="*/ 2147483647 w 38"/>
                <a:gd name="T95" fmla="*/ 2147483647 h 50"/>
                <a:gd name="T96" fmla="*/ 2147483647 w 38"/>
                <a:gd name="T97" fmla="*/ 2147483647 h 50"/>
                <a:gd name="T98" fmla="*/ 2147483647 w 38"/>
                <a:gd name="T99" fmla="*/ 2147483647 h 50"/>
                <a:gd name="T100" fmla="*/ 2147483647 w 38"/>
                <a:gd name="T101" fmla="*/ 2147483647 h 50"/>
                <a:gd name="T102" fmla="*/ 0 w 38"/>
                <a:gd name="T103" fmla="*/ 2147483647 h 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8"/>
                <a:gd name="T157" fmla="*/ 0 h 50"/>
                <a:gd name="T158" fmla="*/ 38 w 38"/>
                <a:gd name="T159" fmla="*/ 50 h 5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8" h="50">
                  <a:moveTo>
                    <a:pt x="0" y="45"/>
                  </a:moveTo>
                  <a:lnTo>
                    <a:pt x="5" y="43"/>
                  </a:lnTo>
                  <a:lnTo>
                    <a:pt x="5" y="40"/>
                  </a:lnTo>
                  <a:lnTo>
                    <a:pt x="5" y="38"/>
                  </a:lnTo>
                  <a:lnTo>
                    <a:pt x="5" y="31"/>
                  </a:lnTo>
                  <a:lnTo>
                    <a:pt x="7" y="28"/>
                  </a:lnTo>
                  <a:lnTo>
                    <a:pt x="5" y="26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0" y="14"/>
                  </a:lnTo>
                  <a:lnTo>
                    <a:pt x="0" y="9"/>
                  </a:lnTo>
                  <a:lnTo>
                    <a:pt x="3" y="7"/>
                  </a:lnTo>
                  <a:lnTo>
                    <a:pt x="5" y="5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22" y="5"/>
                  </a:lnTo>
                  <a:lnTo>
                    <a:pt x="24" y="7"/>
                  </a:lnTo>
                  <a:lnTo>
                    <a:pt x="29" y="9"/>
                  </a:lnTo>
                  <a:lnTo>
                    <a:pt x="33" y="14"/>
                  </a:lnTo>
                  <a:lnTo>
                    <a:pt x="36" y="17"/>
                  </a:lnTo>
                  <a:lnTo>
                    <a:pt x="38" y="19"/>
                  </a:lnTo>
                  <a:lnTo>
                    <a:pt x="38" y="21"/>
                  </a:lnTo>
                  <a:lnTo>
                    <a:pt x="36" y="26"/>
                  </a:lnTo>
                  <a:lnTo>
                    <a:pt x="31" y="31"/>
                  </a:lnTo>
                  <a:lnTo>
                    <a:pt x="29" y="35"/>
                  </a:lnTo>
                  <a:lnTo>
                    <a:pt x="26" y="40"/>
                  </a:lnTo>
                  <a:lnTo>
                    <a:pt x="19" y="47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2" y="47"/>
                  </a:lnTo>
                  <a:lnTo>
                    <a:pt x="7" y="50"/>
                  </a:lnTo>
                  <a:lnTo>
                    <a:pt x="5" y="50"/>
                  </a:lnTo>
                  <a:lnTo>
                    <a:pt x="3" y="47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22" name="Freeform 1253"/>
            <p:cNvSpPr>
              <a:spLocks/>
            </p:cNvSpPr>
            <p:nvPr/>
          </p:nvSpPr>
          <p:spPr bwMode="auto">
            <a:xfrm>
              <a:off x="1953" y="2228"/>
              <a:ext cx="44" cy="55"/>
            </a:xfrm>
            <a:custGeom>
              <a:avLst/>
              <a:gdLst>
                <a:gd name="T0" fmla="*/ 0 w 38"/>
                <a:gd name="T1" fmla="*/ 2147483647 h 50"/>
                <a:gd name="T2" fmla="*/ 2147483647 w 38"/>
                <a:gd name="T3" fmla="*/ 2147483647 h 50"/>
                <a:gd name="T4" fmla="*/ 2147483647 w 38"/>
                <a:gd name="T5" fmla="*/ 2147483647 h 50"/>
                <a:gd name="T6" fmla="*/ 2147483647 w 38"/>
                <a:gd name="T7" fmla="*/ 2147483647 h 50"/>
                <a:gd name="T8" fmla="*/ 2147483647 w 38"/>
                <a:gd name="T9" fmla="*/ 2147483647 h 50"/>
                <a:gd name="T10" fmla="*/ 2147483647 w 38"/>
                <a:gd name="T11" fmla="*/ 2147483647 h 50"/>
                <a:gd name="T12" fmla="*/ 2147483647 w 38"/>
                <a:gd name="T13" fmla="*/ 2147483647 h 50"/>
                <a:gd name="T14" fmla="*/ 2147483647 w 38"/>
                <a:gd name="T15" fmla="*/ 2147483647 h 50"/>
                <a:gd name="T16" fmla="*/ 2147483647 w 38"/>
                <a:gd name="T17" fmla="*/ 2147483647 h 50"/>
                <a:gd name="T18" fmla="*/ 2147483647 w 38"/>
                <a:gd name="T19" fmla="*/ 2147483647 h 50"/>
                <a:gd name="T20" fmla="*/ 2147483647 w 38"/>
                <a:gd name="T21" fmla="*/ 2147483647 h 50"/>
                <a:gd name="T22" fmla="*/ 0 w 38"/>
                <a:gd name="T23" fmla="*/ 2147483647 h 50"/>
                <a:gd name="T24" fmla="*/ 0 w 38"/>
                <a:gd name="T25" fmla="*/ 2147483647 h 50"/>
                <a:gd name="T26" fmla="*/ 2147483647 w 38"/>
                <a:gd name="T27" fmla="*/ 2147483647 h 50"/>
                <a:gd name="T28" fmla="*/ 2147483647 w 38"/>
                <a:gd name="T29" fmla="*/ 2147483647 h 50"/>
                <a:gd name="T30" fmla="*/ 2147483647 w 38"/>
                <a:gd name="T31" fmla="*/ 2147483647 h 50"/>
                <a:gd name="T32" fmla="*/ 2147483647 w 38"/>
                <a:gd name="T33" fmla="*/ 2147483647 h 50"/>
                <a:gd name="T34" fmla="*/ 2147483647 w 38"/>
                <a:gd name="T35" fmla="*/ 2147483647 h 50"/>
                <a:gd name="T36" fmla="*/ 2147483647 w 38"/>
                <a:gd name="T37" fmla="*/ 2147483647 h 50"/>
                <a:gd name="T38" fmla="*/ 2147483647 w 38"/>
                <a:gd name="T39" fmla="*/ 0 h 50"/>
                <a:gd name="T40" fmla="*/ 2147483647 w 38"/>
                <a:gd name="T41" fmla="*/ 0 h 50"/>
                <a:gd name="T42" fmla="*/ 2147483647 w 38"/>
                <a:gd name="T43" fmla="*/ 2147483647 h 50"/>
                <a:gd name="T44" fmla="*/ 2147483647 w 38"/>
                <a:gd name="T45" fmla="*/ 2147483647 h 50"/>
                <a:gd name="T46" fmla="*/ 2147483647 w 38"/>
                <a:gd name="T47" fmla="*/ 2147483647 h 50"/>
                <a:gd name="T48" fmla="*/ 2147483647 w 38"/>
                <a:gd name="T49" fmla="*/ 2147483647 h 50"/>
                <a:gd name="T50" fmla="*/ 2147483647 w 38"/>
                <a:gd name="T51" fmla="*/ 2147483647 h 50"/>
                <a:gd name="T52" fmla="*/ 2147483647 w 38"/>
                <a:gd name="T53" fmla="*/ 2147483647 h 50"/>
                <a:gd name="T54" fmla="*/ 2147483647 w 38"/>
                <a:gd name="T55" fmla="*/ 2147483647 h 50"/>
                <a:gd name="T56" fmla="*/ 2147483647 w 38"/>
                <a:gd name="T57" fmla="*/ 2147483647 h 50"/>
                <a:gd name="T58" fmla="*/ 2147483647 w 38"/>
                <a:gd name="T59" fmla="*/ 2147483647 h 50"/>
                <a:gd name="T60" fmla="*/ 2147483647 w 38"/>
                <a:gd name="T61" fmla="*/ 2147483647 h 50"/>
                <a:gd name="T62" fmla="*/ 2147483647 w 38"/>
                <a:gd name="T63" fmla="*/ 2147483647 h 50"/>
                <a:gd name="T64" fmla="*/ 2147483647 w 38"/>
                <a:gd name="T65" fmla="*/ 2147483647 h 50"/>
                <a:gd name="T66" fmla="*/ 2147483647 w 38"/>
                <a:gd name="T67" fmla="*/ 2147483647 h 50"/>
                <a:gd name="T68" fmla="*/ 2147483647 w 38"/>
                <a:gd name="T69" fmla="*/ 2147483647 h 50"/>
                <a:gd name="T70" fmla="*/ 2147483647 w 38"/>
                <a:gd name="T71" fmla="*/ 2147483647 h 50"/>
                <a:gd name="T72" fmla="*/ 2147483647 w 38"/>
                <a:gd name="T73" fmla="*/ 2147483647 h 50"/>
                <a:gd name="T74" fmla="*/ 2147483647 w 38"/>
                <a:gd name="T75" fmla="*/ 2147483647 h 50"/>
                <a:gd name="T76" fmla="*/ 2147483647 w 38"/>
                <a:gd name="T77" fmla="*/ 2147483647 h 50"/>
                <a:gd name="T78" fmla="*/ 2147483647 w 38"/>
                <a:gd name="T79" fmla="*/ 2147483647 h 50"/>
                <a:gd name="T80" fmla="*/ 2147483647 w 38"/>
                <a:gd name="T81" fmla="*/ 2147483647 h 50"/>
                <a:gd name="T82" fmla="*/ 2147483647 w 38"/>
                <a:gd name="T83" fmla="*/ 2147483647 h 50"/>
                <a:gd name="T84" fmla="*/ 2147483647 w 38"/>
                <a:gd name="T85" fmla="*/ 2147483647 h 50"/>
                <a:gd name="T86" fmla="*/ 2147483647 w 38"/>
                <a:gd name="T87" fmla="*/ 2147483647 h 50"/>
                <a:gd name="T88" fmla="*/ 2147483647 w 38"/>
                <a:gd name="T89" fmla="*/ 2147483647 h 50"/>
                <a:gd name="T90" fmla="*/ 2147483647 w 38"/>
                <a:gd name="T91" fmla="*/ 2147483647 h 50"/>
                <a:gd name="T92" fmla="*/ 2147483647 w 38"/>
                <a:gd name="T93" fmla="*/ 2147483647 h 50"/>
                <a:gd name="T94" fmla="*/ 2147483647 w 38"/>
                <a:gd name="T95" fmla="*/ 2147483647 h 50"/>
                <a:gd name="T96" fmla="*/ 2147483647 w 38"/>
                <a:gd name="T97" fmla="*/ 2147483647 h 50"/>
                <a:gd name="T98" fmla="*/ 2147483647 w 38"/>
                <a:gd name="T99" fmla="*/ 2147483647 h 50"/>
                <a:gd name="T100" fmla="*/ 2147483647 w 38"/>
                <a:gd name="T101" fmla="*/ 2147483647 h 50"/>
                <a:gd name="T102" fmla="*/ 0 w 38"/>
                <a:gd name="T103" fmla="*/ 2147483647 h 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8"/>
                <a:gd name="T157" fmla="*/ 0 h 50"/>
                <a:gd name="T158" fmla="*/ 38 w 38"/>
                <a:gd name="T159" fmla="*/ 50 h 5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8" h="50">
                  <a:moveTo>
                    <a:pt x="0" y="45"/>
                  </a:moveTo>
                  <a:lnTo>
                    <a:pt x="5" y="43"/>
                  </a:lnTo>
                  <a:lnTo>
                    <a:pt x="5" y="40"/>
                  </a:lnTo>
                  <a:lnTo>
                    <a:pt x="5" y="38"/>
                  </a:lnTo>
                  <a:lnTo>
                    <a:pt x="5" y="31"/>
                  </a:lnTo>
                  <a:lnTo>
                    <a:pt x="7" y="28"/>
                  </a:lnTo>
                  <a:lnTo>
                    <a:pt x="5" y="26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0" y="14"/>
                  </a:lnTo>
                  <a:lnTo>
                    <a:pt x="0" y="9"/>
                  </a:lnTo>
                  <a:lnTo>
                    <a:pt x="3" y="7"/>
                  </a:lnTo>
                  <a:lnTo>
                    <a:pt x="5" y="5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22" y="5"/>
                  </a:lnTo>
                  <a:lnTo>
                    <a:pt x="24" y="7"/>
                  </a:lnTo>
                  <a:lnTo>
                    <a:pt x="29" y="9"/>
                  </a:lnTo>
                  <a:lnTo>
                    <a:pt x="33" y="14"/>
                  </a:lnTo>
                  <a:lnTo>
                    <a:pt x="36" y="17"/>
                  </a:lnTo>
                  <a:lnTo>
                    <a:pt x="38" y="19"/>
                  </a:lnTo>
                  <a:lnTo>
                    <a:pt x="38" y="21"/>
                  </a:lnTo>
                  <a:lnTo>
                    <a:pt x="36" y="26"/>
                  </a:lnTo>
                  <a:lnTo>
                    <a:pt x="31" y="31"/>
                  </a:lnTo>
                  <a:lnTo>
                    <a:pt x="29" y="35"/>
                  </a:lnTo>
                  <a:lnTo>
                    <a:pt x="26" y="40"/>
                  </a:lnTo>
                  <a:lnTo>
                    <a:pt x="19" y="47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2" y="47"/>
                  </a:lnTo>
                  <a:lnTo>
                    <a:pt x="7" y="50"/>
                  </a:lnTo>
                  <a:lnTo>
                    <a:pt x="5" y="50"/>
                  </a:lnTo>
                  <a:lnTo>
                    <a:pt x="3" y="47"/>
                  </a:lnTo>
                  <a:lnTo>
                    <a:pt x="0" y="4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23" name="Freeform 1254"/>
            <p:cNvSpPr>
              <a:spLocks/>
            </p:cNvSpPr>
            <p:nvPr/>
          </p:nvSpPr>
          <p:spPr bwMode="auto">
            <a:xfrm>
              <a:off x="3206" y="1693"/>
              <a:ext cx="47" cy="29"/>
            </a:xfrm>
            <a:custGeom>
              <a:avLst/>
              <a:gdLst>
                <a:gd name="T0" fmla="*/ 2147483647 w 41"/>
                <a:gd name="T1" fmla="*/ 2147483647 h 26"/>
                <a:gd name="T2" fmla="*/ 2147483647 w 41"/>
                <a:gd name="T3" fmla="*/ 2147483647 h 26"/>
                <a:gd name="T4" fmla="*/ 2147483647 w 41"/>
                <a:gd name="T5" fmla="*/ 2147483647 h 26"/>
                <a:gd name="T6" fmla="*/ 2147483647 w 41"/>
                <a:gd name="T7" fmla="*/ 0 h 26"/>
                <a:gd name="T8" fmla="*/ 2147483647 w 41"/>
                <a:gd name="T9" fmla="*/ 2147483647 h 26"/>
                <a:gd name="T10" fmla="*/ 2147483647 w 41"/>
                <a:gd name="T11" fmla="*/ 2147483647 h 26"/>
                <a:gd name="T12" fmla="*/ 2147483647 w 41"/>
                <a:gd name="T13" fmla="*/ 2147483647 h 26"/>
                <a:gd name="T14" fmla="*/ 2147483647 w 41"/>
                <a:gd name="T15" fmla="*/ 2147483647 h 26"/>
                <a:gd name="T16" fmla="*/ 2147483647 w 41"/>
                <a:gd name="T17" fmla="*/ 2147483647 h 26"/>
                <a:gd name="T18" fmla="*/ 2147483647 w 41"/>
                <a:gd name="T19" fmla="*/ 2147483647 h 26"/>
                <a:gd name="T20" fmla="*/ 2147483647 w 41"/>
                <a:gd name="T21" fmla="*/ 2147483647 h 26"/>
                <a:gd name="T22" fmla="*/ 2147483647 w 41"/>
                <a:gd name="T23" fmla="*/ 2147483647 h 26"/>
                <a:gd name="T24" fmla="*/ 2147483647 w 41"/>
                <a:gd name="T25" fmla="*/ 2147483647 h 26"/>
                <a:gd name="T26" fmla="*/ 0 w 41"/>
                <a:gd name="T27" fmla="*/ 2147483647 h 26"/>
                <a:gd name="T28" fmla="*/ 0 w 41"/>
                <a:gd name="T29" fmla="*/ 2147483647 h 26"/>
                <a:gd name="T30" fmla="*/ 2147483647 w 41"/>
                <a:gd name="T31" fmla="*/ 2147483647 h 26"/>
                <a:gd name="T32" fmla="*/ 2147483647 w 41"/>
                <a:gd name="T33" fmla="*/ 2147483647 h 26"/>
                <a:gd name="T34" fmla="*/ 2147483647 w 41"/>
                <a:gd name="T35" fmla="*/ 2147483647 h 26"/>
                <a:gd name="T36" fmla="*/ 2147483647 w 41"/>
                <a:gd name="T37" fmla="*/ 2147483647 h 26"/>
                <a:gd name="T38" fmla="*/ 2147483647 w 41"/>
                <a:gd name="T39" fmla="*/ 2147483647 h 26"/>
                <a:gd name="T40" fmla="*/ 2147483647 w 41"/>
                <a:gd name="T41" fmla="*/ 2147483647 h 26"/>
                <a:gd name="T42" fmla="*/ 2147483647 w 41"/>
                <a:gd name="T43" fmla="*/ 2147483647 h 26"/>
                <a:gd name="T44" fmla="*/ 2147483647 w 41"/>
                <a:gd name="T45" fmla="*/ 2147483647 h 26"/>
                <a:gd name="T46" fmla="*/ 2147483647 w 41"/>
                <a:gd name="T47" fmla="*/ 2147483647 h 26"/>
                <a:gd name="T48" fmla="*/ 2147483647 w 41"/>
                <a:gd name="T49" fmla="*/ 2147483647 h 26"/>
                <a:gd name="T50" fmla="*/ 2147483647 w 41"/>
                <a:gd name="T51" fmla="*/ 2147483647 h 26"/>
                <a:gd name="T52" fmla="*/ 2147483647 w 41"/>
                <a:gd name="T53" fmla="*/ 2147483647 h 26"/>
                <a:gd name="T54" fmla="*/ 2147483647 w 41"/>
                <a:gd name="T55" fmla="*/ 2147483647 h 26"/>
                <a:gd name="T56" fmla="*/ 2147483647 w 41"/>
                <a:gd name="T57" fmla="*/ 2147483647 h 26"/>
                <a:gd name="T58" fmla="*/ 2147483647 w 41"/>
                <a:gd name="T59" fmla="*/ 2147483647 h 26"/>
                <a:gd name="T60" fmla="*/ 2147483647 w 41"/>
                <a:gd name="T61" fmla="*/ 2147483647 h 26"/>
                <a:gd name="T62" fmla="*/ 2147483647 w 41"/>
                <a:gd name="T63" fmla="*/ 2147483647 h 26"/>
                <a:gd name="T64" fmla="*/ 2147483647 w 41"/>
                <a:gd name="T65" fmla="*/ 2147483647 h 26"/>
                <a:gd name="T66" fmla="*/ 2147483647 w 41"/>
                <a:gd name="T67" fmla="*/ 2147483647 h 26"/>
                <a:gd name="T68" fmla="*/ 2147483647 w 41"/>
                <a:gd name="T69" fmla="*/ 2147483647 h 26"/>
                <a:gd name="T70" fmla="*/ 2147483647 w 41"/>
                <a:gd name="T71" fmla="*/ 2147483647 h 26"/>
                <a:gd name="T72" fmla="*/ 2147483647 w 41"/>
                <a:gd name="T73" fmla="*/ 2147483647 h 26"/>
                <a:gd name="T74" fmla="*/ 2147483647 w 41"/>
                <a:gd name="T75" fmla="*/ 2147483647 h 26"/>
                <a:gd name="T76" fmla="*/ 2147483647 w 41"/>
                <a:gd name="T77" fmla="*/ 2147483647 h 26"/>
                <a:gd name="T78" fmla="*/ 2147483647 w 41"/>
                <a:gd name="T79" fmla="*/ 2147483647 h 26"/>
                <a:gd name="T80" fmla="*/ 2147483647 w 41"/>
                <a:gd name="T81" fmla="*/ 2147483647 h 26"/>
                <a:gd name="T82" fmla="*/ 2147483647 w 41"/>
                <a:gd name="T83" fmla="*/ 2147483647 h 26"/>
                <a:gd name="T84" fmla="*/ 2147483647 w 41"/>
                <a:gd name="T85" fmla="*/ 2147483647 h 2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1"/>
                <a:gd name="T130" fmla="*/ 0 h 26"/>
                <a:gd name="T131" fmla="*/ 41 w 41"/>
                <a:gd name="T132" fmla="*/ 26 h 2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1" h="26">
                  <a:moveTo>
                    <a:pt x="26" y="3"/>
                  </a:moveTo>
                  <a:lnTo>
                    <a:pt x="24" y="3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10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5" y="5"/>
                  </a:lnTo>
                  <a:lnTo>
                    <a:pt x="5" y="7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3" y="15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10" y="19"/>
                  </a:lnTo>
                  <a:lnTo>
                    <a:pt x="8" y="19"/>
                  </a:lnTo>
                  <a:lnTo>
                    <a:pt x="5" y="22"/>
                  </a:lnTo>
                  <a:lnTo>
                    <a:pt x="3" y="22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5" y="24"/>
                  </a:lnTo>
                  <a:lnTo>
                    <a:pt x="8" y="22"/>
                  </a:lnTo>
                  <a:lnTo>
                    <a:pt x="15" y="19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24" y="15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4" y="15"/>
                  </a:lnTo>
                  <a:lnTo>
                    <a:pt x="36" y="15"/>
                  </a:lnTo>
                  <a:lnTo>
                    <a:pt x="38" y="15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29" y="7"/>
                  </a:lnTo>
                  <a:lnTo>
                    <a:pt x="26" y="5"/>
                  </a:lnTo>
                  <a:lnTo>
                    <a:pt x="26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24" name="Freeform 1255"/>
            <p:cNvSpPr>
              <a:spLocks/>
            </p:cNvSpPr>
            <p:nvPr/>
          </p:nvSpPr>
          <p:spPr bwMode="auto">
            <a:xfrm>
              <a:off x="3206" y="1693"/>
              <a:ext cx="47" cy="29"/>
            </a:xfrm>
            <a:custGeom>
              <a:avLst/>
              <a:gdLst>
                <a:gd name="T0" fmla="*/ 2147483647 w 41"/>
                <a:gd name="T1" fmla="*/ 2147483647 h 26"/>
                <a:gd name="T2" fmla="*/ 2147483647 w 41"/>
                <a:gd name="T3" fmla="*/ 2147483647 h 26"/>
                <a:gd name="T4" fmla="*/ 2147483647 w 41"/>
                <a:gd name="T5" fmla="*/ 2147483647 h 26"/>
                <a:gd name="T6" fmla="*/ 2147483647 w 41"/>
                <a:gd name="T7" fmla="*/ 0 h 26"/>
                <a:gd name="T8" fmla="*/ 2147483647 w 41"/>
                <a:gd name="T9" fmla="*/ 2147483647 h 26"/>
                <a:gd name="T10" fmla="*/ 2147483647 w 41"/>
                <a:gd name="T11" fmla="*/ 2147483647 h 26"/>
                <a:gd name="T12" fmla="*/ 2147483647 w 41"/>
                <a:gd name="T13" fmla="*/ 2147483647 h 26"/>
                <a:gd name="T14" fmla="*/ 2147483647 w 41"/>
                <a:gd name="T15" fmla="*/ 2147483647 h 26"/>
                <a:gd name="T16" fmla="*/ 2147483647 w 41"/>
                <a:gd name="T17" fmla="*/ 2147483647 h 26"/>
                <a:gd name="T18" fmla="*/ 2147483647 w 41"/>
                <a:gd name="T19" fmla="*/ 2147483647 h 26"/>
                <a:gd name="T20" fmla="*/ 2147483647 w 41"/>
                <a:gd name="T21" fmla="*/ 2147483647 h 26"/>
                <a:gd name="T22" fmla="*/ 2147483647 w 41"/>
                <a:gd name="T23" fmla="*/ 2147483647 h 26"/>
                <a:gd name="T24" fmla="*/ 2147483647 w 41"/>
                <a:gd name="T25" fmla="*/ 2147483647 h 26"/>
                <a:gd name="T26" fmla="*/ 0 w 41"/>
                <a:gd name="T27" fmla="*/ 2147483647 h 26"/>
                <a:gd name="T28" fmla="*/ 0 w 41"/>
                <a:gd name="T29" fmla="*/ 2147483647 h 26"/>
                <a:gd name="T30" fmla="*/ 2147483647 w 41"/>
                <a:gd name="T31" fmla="*/ 2147483647 h 26"/>
                <a:gd name="T32" fmla="*/ 2147483647 w 41"/>
                <a:gd name="T33" fmla="*/ 2147483647 h 26"/>
                <a:gd name="T34" fmla="*/ 2147483647 w 41"/>
                <a:gd name="T35" fmla="*/ 2147483647 h 26"/>
                <a:gd name="T36" fmla="*/ 2147483647 w 41"/>
                <a:gd name="T37" fmla="*/ 2147483647 h 26"/>
                <a:gd name="T38" fmla="*/ 2147483647 w 41"/>
                <a:gd name="T39" fmla="*/ 2147483647 h 26"/>
                <a:gd name="T40" fmla="*/ 2147483647 w 41"/>
                <a:gd name="T41" fmla="*/ 2147483647 h 26"/>
                <a:gd name="T42" fmla="*/ 2147483647 w 41"/>
                <a:gd name="T43" fmla="*/ 2147483647 h 26"/>
                <a:gd name="T44" fmla="*/ 2147483647 w 41"/>
                <a:gd name="T45" fmla="*/ 2147483647 h 26"/>
                <a:gd name="T46" fmla="*/ 2147483647 w 41"/>
                <a:gd name="T47" fmla="*/ 2147483647 h 26"/>
                <a:gd name="T48" fmla="*/ 2147483647 w 41"/>
                <a:gd name="T49" fmla="*/ 2147483647 h 26"/>
                <a:gd name="T50" fmla="*/ 2147483647 w 41"/>
                <a:gd name="T51" fmla="*/ 2147483647 h 26"/>
                <a:gd name="T52" fmla="*/ 2147483647 w 41"/>
                <a:gd name="T53" fmla="*/ 2147483647 h 26"/>
                <a:gd name="T54" fmla="*/ 2147483647 w 41"/>
                <a:gd name="T55" fmla="*/ 2147483647 h 26"/>
                <a:gd name="T56" fmla="*/ 2147483647 w 41"/>
                <a:gd name="T57" fmla="*/ 2147483647 h 26"/>
                <a:gd name="T58" fmla="*/ 2147483647 w 41"/>
                <a:gd name="T59" fmla="*/ 2147483647 h 26"/>
                <a:gd name="T60" fmla="*/ 2147483647 w 41"/>
                <a:gd name="T61" fmla="*/ 2147483647 h 26"/>
                <a:gd name="T62" fmla="*/ 2147483647 w 41"/>
                <a:gd name="T63" fmla="*/ 2147483647 h 26"/>
                <a:gd name="T64" fmla="*/ 2147483647 w 41"/>
                <a:gd name="T65" fmla="*/ 2147483647 h 26"/>
                <a:gd name="T66" fmla="*/ 2147483647 w 41"/>
                <a:gd name="T67" fmla="*/ 2147483647 h 26"/>
                <a:gd name="T68" fmla="*/ 2147483647 w 41"/>
                <a:gd name="T69" fmla="*/ 2147483647 h 26"/>
                <a:gd name="T70" fmla="*/ 2147483647 w 41"/>
                <a:gd name="T71" fmla="*/ 2147483647 h 26"/>
                <a:gd name="T72" fmla="*/ 2147483647 w 41"/>
                <a:gd name="T73" fmla="*/ 2147483647 h 26"/>
                <a:gd name="T74" fmla="*/ 2147483647 w 41"/>
                <a:gd name="T75" fmla="*/ 2147483647 h 26"/>
                <a:gd name="T76" fmla="*/ 2147483647 w 41"/>
                <a:gd name="T77" fmla="*/ 2147483647 h 26"/>
                <a:gd name="T78" fmla="*/ 2147483647 w 41"/>
                <a:gd name="T79" fmla="*/ 2147483647 h 26"/>
                <a:gd name="T80" fmla="*/ 2147483647 w 41"/>
                <a:gd name="T81" fmla="*/ 2147483647 h 26"/>
                <a:gd name="T82" fmla="*/ 2147483647 w 41"/>
                <a:gd name="T83" fmla="*/ 2147483647 h 26"/>
                <a:gd name="T84" fmla="*/ 2147483647 w 41"/>
                <a:gd name="T85" fmla="*/ 2147483647 h 2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1"/>
                <a:gd name="T130" fmla="*/ 0 h 26"/>
                <a:gd name="T131" fmla="*/ 41 w 41"/>
                <a:gd name="T132" fmla="*/ 26 h 2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1" h="26">
                  <a:moveTo>
                    <a:pt x="26" y="3"/>
                  </a:moveTo>
                  <a:lnTo>
                    <a:pt x="24" y="3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10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5" y="5"/>
                  </a:lnTo>
                  <a:lnTo>
                    <a:pt x="5" y="7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3" y="15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10" y="19"/>
                  </a:lnTo>
                  <a:lnTo>
                    <a:pt x="8" y="19"/>
                  </a:lnTo>
                  <a:lnTo>
                    <a:pt x="5" y="22"/>
                  </a:lnTo>
                  <a:lnTo>
                    <a:pt x="3" y="22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5" y="24"/>
                  </a:lnTo>
                  <a:lnTo>
                    <a:pt x="8" y="22"/>
                  </a:lnTo>
                  <a:lnTo>
                    <a:pt x="15" y="19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24" y="15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4" y="15"/>
                  </a:lnTo>
                  <a:lnTo>
                    <a:pt x="36" y="15"/>
                  </a:lnTo>
                  <a:lnTo>
                    <a:pt x="38" y="15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29" y="7"/>
                  </a:lnTo>
                  <a:lnTo>
                    <a:pt x="26" y="5"/>
                  </a:lnTo>
                  <a:lnTo>
                    <a:pt x="26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25" name="Freeform 1256"/>
            <p:cNvSpPr>
              <a:spLocks/>
            </p:cNvSpPr>
            <p:nvPr/>
          </p:nvSpPr>
          <p:spPr bwMode="auto">
            <a:xfrm>
              <a:off x="4233" y="1897"/>
              <a:ext cx="140" cy="267"/>
            </a:xfrm>
            <a:custGeom>
              <a:avLst/>
              <a:gdLst>
                <a:gd name="T0" fmla="*/ 2147483647 w 120"/>
                <a:gd name="T1" fmla="*/ 2147483647 h 243"/>
                <a:gd name="T2" fmla="*/ 2147483647 w 120"/>
                <a:gd name="T3" fmla="*/ 2147483647 h 243"/>
                <a:gd name="T4" fmla="*/ 2147483647 w 120"/>
                <a:gd name="T5" fmla="*/ 2147483647 h 243"/>
                <a:gd name="T6" fmla="*/ 2147483647 w 120"/>
                <a:gd name="T7" fmla="*/ 2147483647 h 243"/>
                <a:gd name="T8" fmla="*/ 2147483647 w 120"/>
                <a:gd name="T9" fmla="*/ 2147483647 h 243"/>
                <a:gd name="T10" fmla="*/ 2147483647 w 120"/>
                <a:gd name="T11" fmla="*/ 2147483647 h 243"/>
                <a:gd name="T12" fmla="*/ 0 w 120"/>
                <a:gd name="T13" fmla="*/ 2147483647 h 243"/>
                <a:gd name="T14" fmla="*/ 2147483647 w 120"/>
                <a:gd name="T15" fmla="*/ 2147483647 h 243"/>
                <a:gd name="T16" fmla="*/ 2147483647 w 120"/>
                <a:gd name="T17" fmla="*/ 2147483647 h 243"/>
                <a:gd name="T18" fmla="*/ 2147483647 w 120"/>
                <a:gd name="T19" fmla="*/ 2147483647 h 243"/>
                <a:gd name="T20" fmla="*/ 2147483647 w 120"/>
                <a:gd name="T21" fmla="*/ 2147483647 h 243"/>
                <a:gd name="T22" fmla="*/ 2147483647 w 120"/>
                <a:gd name="T23" fmla="*/ 2147483647 h 243"/>
                <a:gd name="T24" fmla="*/ 2147483647 w 120"/>
                <a:gd name="T25" fmla="*/ 2147483647 h 243"/>
                <a:gd name="T26" fmla="*/ 2147483647 w 120"/>
                <a:gd name="T27" fmla="*/ 2147483647 h 243"/>
                <a:gd name="T28" fmla="*/ 2147483647 w 120"/>
                <a:gd name="T29" fmla="*/ 2147483647 h 243"/>
                <a:gd name="T30" fmla="*/ 2147483647 w 120"/>
                <a:gd name="T31" fmla="*/ 2147483647 h 243"/>
                <a:gd name="T32" fmla="*/ 2147483647 w 120"/>
                <a:gd name="T33" fmla="*/ 2147483647 h 243"/>
                <a:gd name="T34" fmla="*/ 2147483647 w 120"/>
                <a:gd name="T35" fmla="*/ 2147483647 h 243"/>
                <a:gd name="T36" fmla="*/ 2147483647 w 120"/>
                <a:gd name="T37" fmla="*/ 0 h 243"/>
                <a:gd name="T38" fmla="*/ 2147483647 w 120"/>
                <a:gd name="T39" fmla="*/ 2147483647 h 243"/>
                <a:gd name="T40" fmla="*/ 2147483647 w 120"/>
                <a:gd name="T41" fmla="*/ 2147483647 h 243"/>
                <a:gd name="T42" fmla="*/ 2147483647 w 120"/>
                <a:gd name="T43" fmla="*/ 2147483647 h 243"/>
                <a:gd name="T44" fmla="*/ 2147483647 w 120"/>
                <a:gd name="T45" fmla="*/ 2147483647 h 243"/>
                <a:gd name="T46" fmla="*/ 2147483647 w 120"/>
                <a:gd name="T47" fmla="*/ 2147483647 h 243"/>
                <a:gd name="T48" fmla="*/ 2147483647 w 120"/>
                <a:gd name="T49" fmla="*/ 2147483647 h 243"/>
                <a:gd name="T50" fmla="*/ 2147483647 w 120"/>
                <a:gd name="T51" fmla="*/ 2147483647 h 243"/>
                <a:gd name="T52" fmla="*/ 2147483647 w 120"/>
                <a:gd name="T53" fmla="*/ 2147483647 h 243"/>
                <a:gd name="T54" fmla="*/ 2147483647 w 120"/>
                <a:gd name="T55" fmla="*/ 2147483647 h 243"/>
                <a:gd name="T56" fmla="*/ 2147483647 w 120"/>
                <a:gd name="T57" fmla="*/ 2147483647 h 243"/>
                <a:gd name="T58" fmla="*/ 2147483647 w 120"/>
                <a:gd name="T59" fmla="*/ 2147483647 h 243"/>
                <a:gd name="T60" fmla="*/ 2147483647 w 120"/>
                <a:gd name="T61" fmla="*/ 2147483647 h 243"/>
                <a:gd name="T62" fmla="*/ 2147483647 w 120"/>
                <a:gd name="T63" fmla="*/ 2147483647 h 243"/>
                <a:gd name="T64" fmla="*/ 2147483647 w 120"/>
                <a:gd name="T65" fmla="*/ 2147483647 h 243"/>
                <a:gd name="T66" fmla="*/ 2147483647 w 120"/>
                <a:gd name="T67" fmla="*/ 2147483647 h 243"/>
                <a:gd name="T68" fmla="*/ 2147483647 w 120"/>
                <a:gd name="T69" fmla="*/ 2147483647 h 243"/>
                <a:gd name="T70" fmla="*/ 2147483647 w 120"/>
                <a:gd name="T71" fmla="*/ 2147483647 h 243"/>
                <a:gd name="T72" fmla="*/ 2147483647 w 120"/>
                <a:gd name="T73" fmla="*/ 2147483647 h 243"/>
                <a:gd name="T74" fmla="*/ 2147483647 w 120"/>
                <a:gd name="T75" fmla="*/ 2147483647 h 243"/>
                <a:gd name="T76" fmla="*/ 2147483647 w 120"/>
                <a:gd name="T77" fmla="*/ 2147483647 h 243"/>
                <a:gd name="T78" fmla="*/ 2147483647 w 120"/>
                <a:gd name="T79" fmla="*/ 2147483647 h 243"/>
                <a:gd name="T80" fmla="*/ 2147483647 w 120"/>
                <a:gd name="T81" fmla="*/ 2147483647 h 243"/>
                <a:gd name="T82" fmla="*/ 2147483647 w 120"/>
                <a:gd name="T83" fmla="*/ 2147483647 h 243"/>
                <a:gd name="T84" fmla="*/ 2147483647 w 120"/>
                <a:gd name="T85" fmla="*/ 2147483647 h 243"/>
                <a:gd name="T86" fmla="*/ 2147483647 w 120"/>
                <a:gd name="T87" fmla="*/ 2147483647 h 243"/>
                <a:gd name="T88" fmla="*/ 2147483647 w 120"/>
                <a:gd name="T89" fmla="*/ 2147483647 h 243"/>
                <a:gd name="T90" fmla="*/ 2147483647 w 120"/>
                <a:gd name="T91" fmla="*/ 2147483647 h 243"/>
                <a:gd name="T92" fmla="*/ 2147483647 w 120"/>
                <a:gd name="T93" fmla="*/ 2147483647 h 243"/>
                <a:gd name="T94" fmla="*/ 2147483647 w 120"/>
                <a:gd name="T95" fmla="*/ 2147483647 h 243"/>
                <a:gd name="T96" fmla="*/ 2147483647 w 120"/>
                <a:gd name="T97" fmla="*/ 2147483647 h 243"/>
                <a:gd name="T98" fmla="*/ 2147483647 w 120"/>
                <a:gd name="T99" fmla="*/ 2147483647 h 243"/>
                <a:gd name="T100" fmla="*/ 2147483647 w 120"/>
                <a:gd name="T101" fmla="*/ 2147483647 h 243"/>
                <a:gd name="T102" fmla="*/ 2147483647 w 120"/>
                <a:gd name="T103" fmla="*/ 2147483647 h 243"/>
                <a:gd name="T104" fmla="*/ 2147483647 w 120"/>
                <a:gd name="T105" fmla="*/ 2147483647 h 243"/>
                <a:gd name="T106" fmla="*/ 2147483647 w 120"/>
                <a:gd name="T107" fmla="*/ 2147483647 h 243"/>
                <a:gd name="T108" fmla="*/ 2147483647 w 120"/>
                <a:gd name="T109" fmla="*/ 2147483647 h 243"/>
                <a:gd name="T110" fmla="*/ 2147483647 w 120"/>
                <a:gd name="T111" fmla="*/ 2147483647 h 243"/>
                <a:gd name="T112" fmla="*/ 2147483647 w 120"/>
                <a:gd name="T113" fmla="*/ 2147483647 h 24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0"/>
                <a:gd name="T172" fmla="*/ 0 h 243"/>
                <a:gd name="T173" fmla="*/ 120 w 120"/>
                <a:gd name="T174" fmla="*/ 243 h 24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0" h="243">
                  <a:moveTo>
                    <a:pt x="28" y="158"/>
                  </a:moveTo>
                  <a:lnTo>
                    <a:pt x="28" y="156"/>
                  </a:lnTo>
                  <a:lnTo>
                    <a:pt x="31" y="151"/>
                  </a:lnTo>
                  <a:lnTo>
                    <a:pt x="31" y="148"/>
                  </a:lnTo>
                  <a:lnTo>
                    <a:pt x="31" y="144"/>
                  </a:lnTo>
                  <a:lnTo>
                    <a:pt x="31" y="137"/>
                  </a:lnTo>
                  <a:lnTo>
                    <a:pt x="28" y="134"/>
                  </a:lnTo>
                  <a:lnTo>
                    <a:pt x="28" y="132"/>
                  </a:lnTo>
                  <a:lnTo>
                    <a:pt x="28" y="130"/>
                  </a:lnTo>
                  <a:lnTo>
                    <a:pt x="24" y="125"/>
                  </a:lnTo>
                  <a:lnTo>
                    <a:pt x="24" y="122"/>
                  </a:lnTo>
                  <a:lnTo>
                    <a:pt x="21" y="125"/>
                  </a:lnTo>
                  <a:lnTo>
                    <a:pt x="19" y="122"/>
                  </a:lnTo>
                  <a:lnTo>
                    <a:pt x="19" y="120"/>
                  </a:lnTo>
                  <a:lnTo>
                    <a:pt x="19" y="118"/>
                  </a:lnTo>
                  <a:lnTo>
                    <a:pt x="21" y="120"/>
                  </a:lnTo>
                  <a:lnTo>
                    <a:pt x="21" y="118"/>
                  </a:lnTo>
                  <a:lnTo>
                    <a:pt x="19" y="118"/>
                  </a:lnTo>
                  <a:lnTo>
                    <a:pt x="21" y="115"/>
                  </a:lnTo>
                  <a:lnTo>
                    <a:pt x="19" y="115"/>
                  </a:lnTo>
                  <a:lnTo>
                    <a:pt x="9" y="111"/>
                  </a:lnTo>
                  <a:lnTo>
                    <a:pt x="9" y="108"/>
                  </a:lnTo>
                  <a:lnTo>
                    <a:pt x="7" y="106"/>
                  </a:lnTo>
                  <a:lnTo>
                    <a:pt x="5" y="104"/>
                  </a:lnTo>
                  <a:lnTo>
                    <a:pt x="2" y="101"/>
                  </a:lnTo>
                  <a:lnTo>
                    <a:pt x="0" y="99"/>
                  </a:lnTo>
                  <a:lnTo>
                    <a:pt x="0" y="94"/>
                  </a:lnTo>
                  <a:lnTo>
                    <a:pt x="2" y="92"/>
                  </a:lnTo>
                  <a:lnTo>
                    <a:pt x="5" y="92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7" y="82"/>
                  </a:lnTo>
                  <a:lnTo>
                    <a:pt x="9" y="85"/>
                  </a:lnTo>
                  <a:lnTo>
                    <a:pt x="12" y="82"/>
                  </a:lnTo>
                  <a:lnTo>
                    <a:pt x="12" y="80"/>
                  </a:lnTo>
                  <a:lnTo>
                    <a:pt x="12" y="78"/>
                  </a:lnTo>
                  <a:lnTo>
                    <a:pt x="12" y="75"/>
                  </a:lnTo>
                  <a:lnTo>
                    <a:pt x="12" y="73"/>
                  </a:lnTo>
                  <a:lnTo>
                    <a:pt x="14" y="73"/>
                  </a:lnTo>
                  <a:lnTo>
                    <a:pt x="14" y="70"/>
                  </a:lnTo>
                  <a:lnTo>
                    <a:pt x="16" y="66"/>
                  </a:lnTo>
                  <a:lnTo>
                    <a:pt x="14" y="61"/>
                  </a:lnTo>
                  <a:lnTo>
                    <a:pt x="16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6" y="59"/>
                  </a:lnTo>
                  <a:lnTo>
                    <a:pt x="28" y="54"/>
                  </a:lnTo>
                  <a:lnTo>
                    <a:pt x="33" y="45"/>
                  </a:lnTo>
                  <a:lnTo>
                    <a:pt x="33" y="42"/>
                  </a:lnTo>
                  <a:lnTo>
                    <a:pt x="33" y="40"/>
                  </a:lnTo>
                  <a:lnTo>
                    <a:pt x="35" y="37"/>
                  </a:lnTo>
                  <a:lnTo>
                    <a:pt x="38" y="35"/>
                  </a:lnTo>
                  <a:lnTo>
                    <a:pt x="40" y="33"/>
                  </a:lnTo>
                  <a:lnTo>
                    <a:pt x="40" y="28"/>
                  </a:lnTo>
                  <a:lnTo>
                    <a:pt x="40" y="23"/>
                  </a:lnTo>
                  <a:lnTo>
                    <a:pt x="45" y="21"/>
                  </a:lnTo>
                  <a:lnTo>
                    <a:pt x="47" y="21"/>
                  </a:lnTo>
                  <a:lnTo>
                    <a:pt x="50" y="19"/>
                  </a:lnTo>
                  <a:lnTo>
                    <a:pt x="52" y="14"/>
                  </a:lnTo>
                  <a:lnTo>
                    <a:pt x="57" y="14"/>
                  </a:lnTo>
                  <a:lnTo>
                    <a:pt x="59" y="14"/>
                  </a:lnTo>
                  <a:lnTo>
                    <a:pt x="64" y="14"/>
                  </a:lnTo>
                  <a:lnTo>
                    <a:pt x="66" y="14"/>
                  </a:lnTo>
                  <a:lnTo>
                    <a:pt x="64" y="9"/>
                  </a:lnTo>
                  <a:lnTo>
                    <a:pt x="66" y="7"/>
                  </a:lnTo>
                  <a:lnTo>
                    <a:pt x="68" y="7"/>
                  </a:lnTo>
                  <a:lnTo>
                    <a:pt x="68" y="4"/>
                  </a:lnTo>
                  <a:lnTo>
                    <a:pt x="68" y="2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7"/>
                  </a:lnTo>
                  <a:lnTo>
                    <a:pt x="80" y="9"/>
                  </a:lnTo>
                  <a:lnTo>
                    <a:pt x="85" y="9"/>
                  </a:lnTo>
                  <a:lnTo>
                    <a:pt x="87" y="16"/>
                  </a:lnTo>
                  <a:lnTo>
                    <a:pt x="87" y="21"/>
                  </a:lnTo>
                  <a:lnTo>
                    <a:pt x="87" y="28"/>
                  </a:lnTo>
                  <a:lnTo>
                    <a:pt x="87" y="30"/>
                  </a:lnTo>
                  <a:lnTo>
                    <a:pt x="85" y="35"/>
                  </a:lnTo>
                  <a:lnTo>
                    <a:pt x="83" y="37"/>
                  </a:lnTo>
                  <a:lnTo>
                    <a:pt x="80" y="37"/>
                  </a:lnTo>
                  <a:lnTo>
                    <a:pt x="80" y="40"/>
                  </a:lnTo>
                  <a:lnTo>
                    <a:pt x="78" y="42"/>
                  </a:lnTo>
                  <a:lnTo>
                    <a:pt x="76" y="47"/>
                  </a:lnTo>
                  <a:lnTo>
                    <a:pt x="73" y="52"/>
                  </a:lnTo>
                  <a:lnTo>
                    <a:pt x="76" y="54"/>
                  </a:lnTo>
                  <a:lnTo>
                    <a:pt x="76" y="56"/>
                  </a:lnTo>
                  <a:lnTo>
                    <a:pt x="73" y="59"/>
                  </a:lnTo>
                  <a:lnTo>
                    <a:pt x="73" y="61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5" y="56"/>
                  </a:lnTo>
                  <a:lnTo>
                    <a:pt x="90" y="56"/>
                  </a:lnTo>
                  <a:lnTo>
                    <a:pt x="90" y="59"/>
                  </a:lnTo>
                  <a:lnTo>
                    <a:pt x="90" y="61"/>
                  </a:lnTo>
                  <a:lnTo>
                    <a:pt x="90" y="66"/>
                  </a:lnTo>
                  <a:lnTo>
                    <a:pt x="94" y="68"/>
                  </a:lnTo>
                  <a:lnTo>
                    <a:pt x="97" y="70"/>
                  </a:lnTo>
                  <a:lnTo>
                    <a:pt x="97" y="75"/>
                  </a:lnTo>
                  <a:lnTo>
                    <a:pt x="94" y="80"/>
                  </a:lnTo>
                  <a:lnTo>
                    <a:pt x="99" y="82"/>
                  </a:lnTo>
                  <a:lnTo>
                    <a:pt x="104" y="82"/>
                  </a:lnTo>
                  <a:lnTo>
                    <a:pt x="104" y="85"/>
                  </a:lnTo>
                  <a:lnTo>
                    <a:pt x="109" y="89"/>
                  </a:lnTo>
                  <a:lnTo>
                    <a:pt x="113" y="89"/>
                  </a:lnTo>
                  <a:lnTo>
                    <a:pt x="116" y="87"/>
                  </a:lnTo>
                  <a:lnTo>
                    <a:pt x="120" y="87"/>
                  </a:lnTo>
                  <a:lnTo>
                    <a:pt x="120" y="89"/>
                  </a:lnTo>
                  <a:lnTo>
                    <a:pt x="118" y="89"/>
                  </a:lnTo>
                  <a:lnTo>
                    <a:pt x="111" y="94"/>
                  </a:lnTo>
                  <a:lnTo>
                    <a:pt x="111" y="96"/>
                  </a:lnTo>
                  <a:lnTo>
                    <a:pt x="113" y="99"/>
                  </a:lnTo>
                  <a:lnTo>
                    <a:pt x="111" y="99"/>
                  </a:lnTo>
                  <a:lnTo>
                    <a:pt x="109" y="99"/>
                  </a:lnTo>
                  <a:lnTo>
                    <a:pt x="109" y="101"/>
                  </a:lnTo>
                  <a:lnTo>
                    <a:pt x="106" y="101"/>
                  </a:lnTo>
                  <a:lnTo>
                    <a:pt x="104" y="104"/>
                  </a:lnTo>
                  <a:lnTo>
                    <a:pt x="104" y="106"/>
                  </a:lnTo>
                  <a:lnTo>
                    <a:pt x="99" y="106"/>
                  </a:lnTo>
                  <a:lnTo>
                    <a:pt x="97" y="108"/>
                  </a:lnTo>
                  <a:lnTo>
                    <a:pt x="94" y="111"/>
                  </a:lnTo>
                  <a:lnTo>
                    <a:pt x="92" y="113"/>
                  </a:lnTo>
                  <a:lnTo>
                    <a:pt x="90" y="115"/>
                  </a:lnTo>
                  <a:lnTo>
                    <a:pt x="85" y="115"/>
                  </a:lnTo>
                  <a:lnTo>
                    <a:pt x="83" y="115"/>
                  </a:lnTo>
                  <a:lnTo>
                    <a:pt x="78" y="115"/>
                  </a:lnTo>
                  <a:lnTo>
                    <a:pt x="76" y="125"/>
                  </a:lnTo>
                  <a:lnTo>
                    <a:pt x="76" y="127"/>
                  </a:lnTo>
                  <a:lnTo>
                    <a:pt x="76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6" y="137"/>
                  </a:lnTo>
                  <a:lnTo>
                    <a:pt x="78" y="144"/>
                  </a:lnTo>
                  <a:lnTo>
                    <a:pt x="83" y="146"/>
                  </a:lnTo>
                  <a:lnTo>
                    <a:pt x="85" y="148"/>
                  </a:lnTo>
                  <a:lnTo>
                    <a:pt x="85" y="153"/>
                  </a:lnTo>
                  <a:lnTo>
                    <a:pt x="85" y="156"/>
                  </a:lnTo>
                  <a:lnTo>
                    <a:pt x="85" y="160"/>
                  </a:lnTo>
                  <a:lnTo>
                    <a:pt x="87" y="160"/>
                  </a:lnTo>
                  <a:lnTo>
                    <a:pt x="90" y="163"/>
                  </a:lnTo>
                  <a:lnTo>
                    <a:pt x="87" y="163"/>
                  </a:lnTo>
                  <a:lnTo>
                    <a:pt x="85" y="167"/>
                  </a:lnTo>
                  <a:lnTo>
                    <a:pt x="85" y="170"/>
                  </a:lnTo>
                  <a:lnTo>
                    <a:pt x="85" y="172"/>
                  </a:lnTo>
                  <a:lnTo>
                    <a:pt x="83" y="174"/>
                  </a:lnTo>
                  <a:lnTo>
                    <a:pt x="80" y="177"/>
                  </a:lnTo>
                  <a:lnTo>
                    <a:pt x="80" y="179"/>
                  </a:lnTo>
                  <a:lnTo>
                    <a:pt x="83" y="184"/>
                  </a:lnTo>
                  <a:lnTo>
                    <a:pt x="87" y="186"/>
                  </a:lnTo>
                  <a:lnTo>
                    <a:pt x="92" y="191"/>
                  </a:lnTo>
                  <a:lnTo>
                    <a:pt x="92" y="193"/>
                  </a:lnTo>
                  <a:lnTo>
                    <a:pt x="92" y="203"/>
                  </a:lnTo>
                  <a:lnTo>
                    <a:pt x="94" y="208"/>
                  </a:lnTo>
                  <a:lnTo>
                    <a:pt x="97" y="210"/>
                  </a:lnTo>
                  <a:lnTo>
                    <a:pt x="99" y="219"/>
                  </a:lnTo>
                  <a:lnTo>
                    <a:pt x="99" y="222"/>
                  </a:lnTo>
                  <a:lnTo>
                    <a:pt x="94" y="229"/>
                  </a:lnTo>
                  <a:lnTo>
                    <a:pt x="92" y="229"/>
                  </a:lnTo>
                  <a:lnTo>
                    <a:pt x="90" y="234"/>
                  </a:lnTo>
                  <a:lnTo>
                    <a:pt x="90" y="236"/>
                  </a:lnTo>
                  <a:lnTo>
                    <a:pt x="90" y="238"/>
                  </a:lnTo>
                  <a:lnTo>
                    <a:pt x="87" y="241"/>
                  </a:lnTo>
                  <a:lnTo>
                    <a:pt x="87" y="243"/>
                  </a:lnTo>
                  <a:lnTo>
                    <a:pt x="85" y="241"/>
                  </a:lnTo>
                  <a:lnTo>
                    <a:pt x="85" y="236"/>
                  </a:lnTo>
                  <a:lnTo>
                    <a:pt x="85" y="234"/>
                  </a:lnTo>
                  <a:lnTo>
                    <a:pt x="87" y="229"/>
                  </a:lnTo>
                  <a:lnTo>
                    <a:pt x="87" y="224"/>
                  </a:lnTo>
                  <a:lnTo>
                    <a:pt x="90" y="222"/>
                  </a:lnTo>
                  <a:lnTo>
                    <a:pt x="87" y="219"/>
                  </a:lnTo>
                  <a:lnTo>
                    <a:pt x="85" y="219"/>
                  </a:lnTo>
                  <a:lnTo>
                    <a:pt x="85" y="217"/>
                  </a:lnTo>
                  <a:lnTo>
                    <a:pt x="87" y="217"/>
                  </a:lnTo>
                  <a:lnTo>
                    <a:pt x="87" y="215"/>
                  </a:lnTo>
                  <a:lnTo>
                    <a:pt x="87" y="212"/>
                  </a:lnTo>
                  <a:lnTo>
                    <a:pt x="85" y="205"/>
                  </a:lnTo>
                  <a:lnTo>
                    <a:pt x="83" y="198"/>
                  </a:lnTo>
                  <a:lnTo>
                    <a:pt x="83" y="193"/>
                  </a:lnTo>
                  <a:lnTo>
                    <a:pt x="80" y="196"/>
                  </a:lnTo>
                  <a:lnTo>
                    <a:pt x="80" y="191"/>
                  </a:lnTo>
                  <a:lnTo>
                    <a:pt x="78" y="186"/>
                  </a:lnTo>
                  <a:lnTo>
                    <a:pt x="78" y="184"/>
                  </a:lnTo>
                  <a:lnTo>
                    <a:pt x="76" y="177"/>
                  </a:lnTo>
                  <a:lnTo>
                    <a:pt x="73" y="172"/>
                  </a:lnTo>
                  <a:lnTo>
                    <a:pt x="73" y="163"/>
                  </a:lnTo>
                  <a:lnTo>
                    <a:pt x="73" y="158"/>
                  </a:lnTo>
                  <a:lnTo>
                    <a:pt x="71" y="156"/>
                  </a:lnTo>
                  <a:lnTo>
                    <a:pt x="68" y="156"/>
                  </a:lnTo>
                  <a:lnTo>
                    <a:pt x="66" y="153"/>
                  </a:lnTo>
                  <a:lnTo>
                    <a:pt x="64" y="151"/>
                  </a:lnTo>
                  <a:lnTo>
                    <a:pt x="61" y="146"/>
                  </a:lnTo>
                  <a:lnTo>
                    <a:pt x="61" y="144"/>
                  </a:lnTo>
                  <a:lnTo>
                    <a:pt x="61" y="148"/>
                  </a:lnTo>
                  <a:lnTo>
                    <a:pt x="59" y="156"/>
                  </a:lnTo>
                  <a:lnTo>
                    <a:pt x="57" y="156"/>
                  </a:lnTo>
                  <a:lnTo>
                    <a:pt x="52" y="158"/>
                  </a:lnTo>
                  <a:lnTo>
                    <a:pt x="50" y="160"/>
                  </a:lnTo>
                  <a:lnTo>
                    <a:pt x="47" y="163"/>
                  </a:lnTo>
                  <a:lnTo>
                    <a:pt x="45" y="165"/>
                  </a:lnTo>
                  <a:lnTo>
                    <a:pt x="42" y="167"/>
                  </a:lnTo>
                  <a:lnTo>
                    <a:pt x="40" y="165"/>
                  </a:lnTo>
                  <a:lnTo>
                    <a:pt x="40" y="167"/>
                  </a:lnTo>
                  <a:lnTo>
                    <a:pt x="38" y="165"/>
                  </a:lnTo>
                  <a:lnTo>
                    <a:pt x="35" y="167"/>
                  </a:lnTo>
                  <a:lnTo>
                    <a:pt x="35" y="165"/>
                  </a:lnTo>
                  <a:lnTo>
                    <a:pt x="31" y="165"/>
                  </a:lnTo>
                  <a:lnTo>
                    <a:pt x="31" y="163"/>
                  </a:lnTo>
                  <a:lnTo>
                    <a:pt x="28" y="163"/>
                  </a:lnTo>
                  <a:lnTo>
                    <a:pt x="28" y="158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26" name="Freeform 1257"/>
            <p:cNvSpPr>
              <a:spLocks/>
            </p:cNvSpPr>
            <p:nvPr/>
          </p:nvSpPr>
          <p:spPr bwMode="auto">
            <a:xfrm>
              <a:off x="4233" y="1897"/>
              <a:ext cx="140" cy="267"/>
            </a:xfrm>
            <a:custGeom>
              <a:avLst/>
              <a:gdLst>
                <a:gd name="T0" fmla="*/ 2147483647 w 120"/>
                <a:gd name="T1" fmla="*/ 2147483647 h 243"/>
                <a:gd name="T2" fmla="*/ 2147483647 w 120"/>
                <a:gd name="T3" fmla="*/ 2147483647 h 243"/>
                <a:gd name="T4" fmla="*/ 2147483647 w 120"/>
                <a:gd name="T5" fmla="*/ 2147483647 h 243"/>
                <a:gd name="T6" fmla="*/ 2147483647 w 120"/>
                <a:gd name="T7" fmla="*/ 2147483647 h 243"/>
                <a:gd name="T8" fmla="*/ 2147483647 w 120"/>
                <a:gd name="T9" fmla="*/ 2147483647 h 243"/>
                <a:gd name="T10" fmla="*/ 2147483647 w 120"/>
                <a:gd name="T11" fmla="*/ 2147483647 h 243"/>
                <a:gd name="T12" fmla="*/ 0 w 120"/>
                <a:gd name="T13" fmla="*/ 2147483647 h 243"/>
                <a:gd name="T14" fmla="*/ 2147483647 w 120"/>
                <a:gd name="T15" fmla="*/ 2147483647 h 243"/>
                <a:gd name="T16" fmla="*/ 2147483647 w 120"/>
                <a:gd name="T17" fmla="*/ 2147483647 h 243"/>
                <a:gd name="T18" fmla="*/ 2147483647 w 120"/>
                <a:gd name="T19" fmla="*/ 2147483647 h 243"/>
                <a:gd name="T20" fmla="*/ 2147483647 w 120"/>
                <a:gd name="T21" fmla="*/ 2147483647 h 243"/>
                <a:gd name="T22" fmla="*/ 2147483647 w 120"/>
                <a:gd name="T23" fmla="*/ 2147483647 h 243"/>
                <a:gd name="T24" fmla="*/ 2147483647 w 120"/>
                <a:gd name="T25" fmla="*/ 2147483647 h 243"/>
                <a:gd name="T26" fmla="*/ 2147483647 w 120"/>
                <a:gd name="T27" fmla="*/ 2147483647 h 243"/>
                <a:gd name="T28" fmla="*/ 2147483647 w 120"/>
                <a:gd name="T29" fmla="*/ 2147483647 h 243"/>
                <a:gd name="T30" fmla="*/ 2147483647 w 120"/>
                <a:gd name="T31" fmla="*/ 2147483647 h 243"/>
                <a:gd name="T32" fmla="*/ 2147483647 w 120"/>
                <a:gd name="T33" fmla="*/ 2147483647 h 243"/>
                <a:gd name="T34" fmla="*/ 2147483647 w 120"/>
                <a:gd name="T35" fmla="*/ 2147483647 h 243"/>
                <a:gd name="T36" fmla="*/ 2147483647 w 120"/>
                <a:gd name="T37" fmla="*/ 0 h 243"/>
                <a:gd name="T38" fmla="*/ 2147483647 w 120"/>
                <a:gd name="T39" fmla="*/ 2147483647 h 243"/>
                <a:gd name="T40" fmla="*/ 2147483647 w 120"/>
                <a:gd name="T41" fmla="*/ 2147483647 h 243"/>
                <a:gd name="T42" fmla="*/ 2147483647 w 120"/>
                <a:gd name="T43" fmla="*/ 2147483647 h 243"/>
                <a:gd name="T44" fmla="*/ 2147483647 w 120"/>
                <a:gd name="T45" fmla="*/ 2147483647 h 243"/>
                <a:gd name="T46" fmla="*/ 2147483647 w 120"/>
                <a:gd name="T47" fmla="*/ 2147483647 h 243"/>
                <a:gd name="T48" fmla="*/ 2147483647 w 120"/>
                <a:gd name="T49" fmla="*/ 2147483647 h 243"/>
                <a:gd name="T50" fmla="*/ 2147483647 w 120"/>
                <a:gd name="T51" fmla="*/ 2147483647 h 243"/>
                <a:gd name="T52" fmla="*/ 2147483647 w 120"/>
                <a:gd name="T53" fmla="*/ 2147483647 h 243"/>
                <a:gd name="T54" fmla="*/ 2147483647 w 120"/>
                <a:gd name="T55" fmla="*/ 2147483647 h 243"/>
                <a:gd name="T56" fmla="*/ 2147483647 w 120"/>
                <a:gd name="T57" fmla="*/ 2147483647 h 243"/>
                <a:gd name="T58" fmla="*/ 2147483647 w 120"/>
                <a:gd name="T59" fmla="*/ 2147483647 h 243"/>
                <a:gd name="T60" fmla="*/ 2147483647 w 120"/>
                <a:gd name="T61" fmla="*/ 2147483647 h 243"/>
                <a:gd name="T62" fmla="*/ 2147483647 w 120"/>
                <a:gd name="T63" fmla="*/ 2147483647 h 243"/>
                <a:gd name="T64" fmla="*/ 2147483647 w 120"/>
                <a:gd name="T65" fmla="*/ 2147483647 h 243"/>
                <a:gd name="T66" fmla="*/ 2147483647 w 120"/>
                <a:gd name="T67" fmla="*/ 2147483647 h 243"/>
                <a:gd name="T68" fmla="*/ 2147483647 w 120"/>
                <a:gd name="T69" fmla="*/ 2147483647 h 243"/>
                <a:gd name="T70" fmla="*/ 2147483647 w 120"/>
                <a:gd name="T71" fmla="*/ 2147483647 h 243"/>
                <a:gd name="T72" fmla="*/ 2147483647 w 120"/>
                <a:gd name="T73" fmla="*/ 2147483647 h 243"/>
                <a:gd name="T74" fmla="*/ 2147483647 w 120"/>
                <a:gd name="T75" fmla="*/ 2147483647 h 243"/>
                <a:gd name="T76" fmla="*/ 2147483647 w 120"/>
                <a:gd name="T77" fmla="*/ 2147483647 h 243"/>
                <a:gd name="T78" fmla="*/ 2147483647 w 120"/>
                <a:gd name="T79" fmla="*/ 2147483647 h 243"/>
                <a:gd name="T80" fmla="*/ 2147483647 w 120"/>
                <a:gd name="T81" fmla="*/ 2147483647 h 243"/>
                <a:gd name="T82" fmla="*/ 2147483647 w 120"/>
                <a:gd name="T83" fmla="*/ 2147483647 h 243"/>
                <a:gd name="T84" fmla="*/ 2147483647 w 120"/>
                <a:gd name="T85" fmla="*/ 2147483647 h 243"/>
                <a:gd name="T86" fmla="*/ 2147483647 w 120"/>
                <a:gd name="T87" fmla="*/ 2147483647 h 243"/>
                <a:gd name="T88" fmla="*/ 2147483647 w 120"/>
                <a:gd name="T89" fmla="*/ 2147483647 h 243"/>
                <a:gd name="T90" fmla="*/ 2147483647 w 120"/>
                <a:gd name="T91" fmla="*/ 2147483647 h 243"/>
                <a:gd name="T92" fmla="*/ 2147483647 w 120"/>
                <a:gd name="T93" fmla="*/ 2147483647 h 243"/>
                <a:gd name="T94" fmla="*/ 2147483647 w 120"/>
                <a:gd name="T95" fmla="*/ 2147483647 h 243"/>
                <a:gd name="T96" fmla="*/ 2147483647 w 120"/>
                <a:gd name="T97" fmla="*/ 2147483647 h 243"/>
                <a:gd name="T98" fmla="*/ 2147483647 w 120"/>
                <a:gd name="T99" fmla="*/ 2147483647 h 243"/>
                <a:gd name="T100" fmla="*/ 2147483647 w 120"/>
                <a:gd name="T101" fmla="*/ 2147483647 h 243"/>
                <a:gd name="T102" fmla="*/ 2147483647 w 120"/>
                <a:gd name="T103" fmla="*/ 2147483647 h 243"/>
                <a:gd name="T104" fmla="*/ 2147483647 w 120"/>
                <a:gd name="T105" fmla="*/ 2147483647 h 243"/>
                <a:gd name="T106" fmla="*/ 2147483647 w 120"/>
                <a:gd name="T107" fmla="*/ 2147483647 h 243"/>
                <a:gd name="T108" fmla="*/ 2147483647 w 120"/>
                <a:gd name="T109" fmla="*/ 2147483647 h 243"/>
                <a:gd name="T110" fmla="*/ 2147483647 w 120"/>
                <a:gd name="T111" fmla="*/ 2147483647 h 243"/>
                <a:gd name="T112" fmla="*/ 2147483647 w 120"/>
                <a:gd name="T113" fmla="*/ 2147483647 h 24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0"/>
                <a:gd name="T172" fmla="*/ 0 h 243"/>
                <a:gd name="T173" fmla="*/ 120 w 120"/>
                <a:gd name="T174" fmla="*/ 243 h 24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0" h="243">
                  <a:moveTo>
                    <a:pt x="28" y="158"/>
                  </a:moveTo>
                  <a:lnTo>
                    <a:pt x="28" y="156"/>
                  </a:lnTo>
                  <a:lnTo>
                    <a:pt x="31" y="151"/>
                  </a:lnTo>
                  <a:lnTo>
                    <a:pt x="31" y="148"/>
                  </a:lnTo>
                  <a:lnTo>
                    <a:pt x="31" y="144"/>
                  </a:lnTo>
                  <a:lnTo>
                    <a:pt x="31" y="137"/>
                  </a:lnTo>
                  <a:lnTo>
                    <a:pt x="28" y="134"/>
                  </a:lnTo>
                  <a:lnTo>
                    <a:pt x="28" y="132"/>
                  </a:lnTo>
                  <a:lnTo>
                    <a:pt x="28" y="130"/>
                  </a:lnTo>
                  <a:lnTo>
                    <a:pt x="24" y="125"/>
                  </a:lnTo>
                  <a:lnTo>
                    <a:pt x="24" y="122"/>
                  </a:lnTo>
                  <a:lnTo>
                    <a:pt x="21" y="125"/>
                  </a:lnTo>
                  <a:lnTo>
                    <a:pt x="19" y="122"/>
                  </a:lnTo>
                  <a:lnTo>
                    <a:pt x="19" y="120"/>
                  </a:lnTo>
                  <a:lnTo>
                    <a:pt x="19" y="118"/>
                  </a:lnTo>
                  <a:lnTo>
                    <a:pt x="21" y="120"/>
                  </a:lnTo>
                  <a:lnTo>
                    <a:pt x="21" y="118"/>
                  </a:lnTo>
                  <a:lnTo>
                    <a:pt x="19" y="118"/>
                  </a:lnTo>
                  <a:lnTo>
                    <a:pt x="21" y="115"/>
                  </a:lnTo>
                  <a:lnTo>
                    <a:pt x="19" y="115"/>
                  </a:lnTo>
                  <a:lnTo>
                    <a:pt x="9" y="111"/>
                  </a:lnTo>
                  <a:lnTo>
                    <a:pt x="9" y="108"/>
                  </a:lnTo>
                  <a:lnTo>
                    <a:pt x="7" y="106"/>
                  </a:lnTo>
                  <a:lnTo>
                    <a:pt x="5" y="104"/>
                  </a:lnTo>
                  <a:lnTo>
                    <a:pt x="2" y="101"/>
                  </a:lnTo>
                  <a:lnTo>
                    <a:pt x="0" y="99"/>
                  </a:lnTo>
                  <a:lnTo>
                    <a:pt x="0" y="94"/>
                  </a:lnTo>
                  <a:lnTo>
                    <a:pt x="2" y="92"/>
                  </a:lnTo>
                  <a:lnTo>
                    <a:pt x="5" y="92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7" y="82"/>
                  </a:lnTo>
                  <a:lnTo>
                    <a:pt x="9" y="85"/>
                  </a:lnTo>
                  <a:lnTo>
                    <a:pt x="12" y="82"/>
                  </a:lnTo>
                  <a:lnTo>
                    <a:pt x="12" y="80"/>
                  </a:lnTo>
                  <a:lnTo>
                    <a:pt x="12" y="78"/>
                  </a:lnTo>
                  <a:lnTo>
                    <a:pt x="12" y="75"/>
                  </a:lnTo>
                  <a:lnTo>
                    <a:pt x="12" y="73"/>
                  </a:lnTo>
                  <a:lnTo>
                    <a:pt x="14" y="73"/>
                  </a:lnTo>
                  <a:lnTo>
                    <a:pt x="14" y="70"/>
                  </a:lnTo>
                  <a:lnTo>
                    <a:pt x="16" y="66"/>
                  </a:lnTo>
                  <a:lnTo>
                    <a:pt x="14" y="61"/>
                  </a:lnTo>
                  <a:lnTo>
                    <a:pt x="16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6" y="59"/>
                  </a:lnTo>
                  <a:lnTo>
                    <a:pt x="28" y="54"/>
                  </a:lnTo>
                  <a:lnTo>
                    <a:pt x="33" y="45"/>
                  </a:lnTo>
                  <a:lnTo>
                    <a:pt x="33" y="42"/>
                  </a:lnTo>
                  <a:lnTo>
                    <a:pt x="33" y="40"/>
                  </a:lnTo>
                  <a:lnTo>
                    <a:pt x="35" y="37"/>
                  </a:lnTo>
                  <a:lnTo>
                    <a:pt x="38" y="35"/>
                  </a:lnTo>
                  <a:lnTo>
                    <a:pt x="40" y="33"/>
                  </a:lnTo>
                  <a:lnTo>
                    <a:pt x="40" y="28"/>
                  </a:lnTo>
                  <a:lnTo>
                    <a:pt x="40" y="23"/>
                  </a:lnTo>
                  <a:lnTo>
                    <a:pt x="45" y="21"/>
                  </a:lnTo>
                  <a:lnTo>
                    <a:pt x="47" y="21"/>
                  </a:lnTo>
                  <a:lnTo>
                    <a:pt x="50" y="19"/>
                  </a:lnTo>
                  <a:lnTo>
                    <a:pt x="52" y="14"/>
                  </a:lnTo>
                  <a:lnTo>
                    <a:pt x="57" y="14"/>
                  </a:lnTo>
                  <a:lnTo>
                    <a:pt x="59" y="14"/>
                  </a:lnTo>
                  <a:lnTo>
                    <a:pt x="64" y="14"/>
                  </a:lnTo>
                  <a:lnTo>
                    <a:pt x="66" y="14"/>
                  </a:lnTo>
                  <a:lnTo>
                    <a:pt x="64" y="9"/>
                  </a:lnTo>
                  <a:lnTo>
                    <a:pt x="66" y="7"/>
                  </a:lnTo>
                  <a:lnTo>
                    <a:pt x="68" y="7"/>
                  </a:lnTo>
                  <a:lnTo>
                    <a:pt x="68" y="4"/>
                  </a:lnTo>
                  <a:lnTo>
                    <a:pt x="68" y="2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7"/>
                  </a:lnTo>
                  <a:lnTo>
                    <a:pt x="80" y="9"/>
                  </a:lnTo>
                  <a:lnTo>
                    <a:pt x="85" y="9"/>
                  </a:lnTo>
                  <a:lnTo>
                    <a:pt x="87" y="16"/>
                  </a:lnTo>
                  <a:lnTo>
                    <a:pt x="87" y="21"/>
                  </a:lnTo>
                  <a:lnTo>
                    <a:pt x="87" y="28"/>
                  </a:lnTo>
                  <a:lnTo>
                    <a:pt x="87" y="30"/>
                  </a:lnTo>
                  <a:lnTo>
                    <a:pt x="85" y="35"/>
                  </a:lnTo>
                  <a:lnTo>
                    <a:pt x="83" y="37"/>
                  </a:lnTo>
                  <a:lnTo>
                    <a:pt x="80" y="37"/>
                  </a:lnTo>
                  <a:lnTo>
                    <a:pt x="80" y="40"/>
                  </a:lnTo>
                  <a:lnTo>
                    <a:pt x="78" y="42"/>
                  </a:lnTo>
                  <a:lnTo>
                    <a:pt x="76" y="47"/>
                  </a:lnTo>
                  <a:lnTo>
                    <a:pt x="73" y="52"/>
                  </a:lnTo>
                  <a:lnTo>
                    <a:pt x="76" y="54"/>
                  </a:lnTo>
                  <a:lnTo>
                    <a:pt x="76" y="56"/>
                  </a:lnTo>
                  <a:lnTo>
                    <a:pt x="73" y="59"/>
                  </a:lnTo>
                  <a:lnTo>
                    <a:pt x="73" y="61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5" y="56"/>
                  </a:lnTo>
                  <a:lnTo>
                    <a:pt x="90" y="56"/>
                  </a:lnTo>
                  <a:lnTo>
                    <a:pt x="90" y="59"/>
                  </a:lnTo>
                  <a:lnTo>
                    <a:pt x="90" y="61"/>
                  </a:lnTo>
                  <a:lnTo>
                    <a:pt x="90" y="66"/>
                  </a:lnTo>
                  <a:lnTo>
                    <a:pt x="94" y="68"/>
                  </a:lnTo>
                  <a:lnTo>
                    <a:pt x="97" y="70"/>
                  </a:lnTo>
                  <a:lnTo>
                    <a:pt x="97" y="75"/>
                  </a:lnTo>
                  <a:lnTo>
                    <a:pt x="94" y="80"/>
                  </a:lnTo>
                  <a:lnTo>
                    <a:pt x="99" y="82"/>
                  </a:lnTo>
                  <a:lnTo>
                    <a:pt x="104" y="82"/>
                  </a:lnTo>
                  <a:lnTo>
                    <a:pt x="104" y="85"/>
                  </a:lnTo>
                  <a:lnTo>
                    <a:pt x="109" y="89"/>
                  </a:lnTo>
                  <a:lnTo>
                    <a:pt x="113" y="89"/>
                  </a:lnTo>
                  <a:lnTo>
                    <a:pt x="116" y="87"/>
                  </a:lnTo>
                  <a:lnTo>
                    <a:pt x="120" y="87"/>
                  </a:lnTo>
                  <a:lnTo>
                    <a:pt x="120" y="89"/>
                  </a:lnTo>
                  <a:lnTo>
                    <a:pt x="118" y="89"/>
                  </a:lnTo>
                  <a:lnTo>
                    <a:pt x="111" y="94"/>
                  </a:lnTo>
                  <a:lnTo>
                    <a:pt x="111" y="96"/>
                  </a:lnTo>
                  <a:lnTo>
                    <a:pt x="113" y="99"/>
                  </a:lnTo>
                  <a:lnTo>
                    <a:pt x="111" y="99"/>
                  </a:lnTo>
                  <a:lnTo>
                    <a:pt x="109" y="99"/>
                  </a:lnTo>
                  <a:lnTo>
                    <a:pt x="109" y="101"/>
                  </a:lnTo>
                  <a:lnTo>
                    <a:pt x="106" y="101"/>
                  </a:lnTo>
                  <a:lnTo>
                    <a:pt x="104" y="104"/>
                  </a:lnTo>
                  <a:lnTo>
                    <a:pt x="104" y="106"/>
                  </a:lnTo>
                  <a:lnTo>
                    <a:pt x="99" y="106"/>
                  </a:lnTo>
                  <a:lnTo>
                    <a:pt x="97" y="108"/>
                  </a:lnTo>
                  <a:lnTo>
                    <a:pt x="94" y="111"/>
                  </a:lnTo>
                  <a:lnTo>
                    <a:pt x="92" y="113"/>
                  </a:lnTo>
                  <a:lnTo>
                    <a:pt x="90" y="115"/>
                  </a:lnTo>
                  <a:lnTo>
                    <a:pt x="85" y="115"/>
                  </a:lnTo>
                  <a:lnTo>
                    <a:pt x="83" y="115"/>
                  </a:lnTo>
                  <a:lnTo>
                    <a:pt x="78" y="115"/>
                  </a:lnTo>
                  <a:lnTo>
                    <a:pt x="76" y="125"/>
                  </a:lnTo>
                  <a:lnTo>
                    <a:pt x="76" y="127"/>
                  </a:lnTo>
                  <a:lnTo>
                    <a:pt x="76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6" y="137"/>
                  </a:lnTo>
                  <a:lnTo>
                    <a:pt x="78" y="144"/>
                  </a:lnTo>
                  <a:lnTo>
                    <a:pt x="83" y="146"/>
                  </a:lnTo>
                  <a:lnTo>
                    <a:pt x="85" y="148"/>
                  </a:lnTo>
                  <a:lnTo>
                    <a:pt x="85" y="153"/>
                  </a:lnTo>
                  <a:lnTo>
                    <a:pt x="85" y="156"/>
                  </a:lnTo>
                  <a:lnTo>
                    <a:pt x="85" y="160"/>
                  </a:lnTo>
                  <a:lnTo>
                    <a:pt x="87" y="160"/>
                  </a:lnTo>
                  <a:lnTo>
                    <a:pt x="90" y="163"/>
                  </a:lnTo>
                  <a:lnTo>
                    <a:pt x="87" y="163"/>
                  </a:lnTo>
                  <a:lnTo>
                    <a:pt x="85" y="167"/>
                  </a:lnTo>
                  <a:lnTo>
                    <a:pt x="85" y="170"/>
                  </a:lnTo>
                  <a:lnTo>
                    <a:pt x="85" y="172"/>
                  </a:lnTo>
                  <a:lnTo>
                    <a:pt x="83" y="174"/>
                  </a:lnTo>
                  <a:lnTo>
                    <a:pt x="80" y="177"/>
                  </a:lnTo>
                  <a:lnTo>
                    <a:pt x="80" y="179"/>
                  </a:lnTo>
                  <a:lnTo>
                    <a:pt x="83" y="184"/>
                  </a:lnTo>
                  <a:lnTo>
                    <a:pt x="87" y="186"/>
                  </a:lnTo>
                  <a:lnTo>
                    <a:pt x="92" y="191"/>
                  </a:lnTo>
                  <a:lnTo>
                    <a:pt x="92" y="193"/>
                  </a:lnTo>
                  <a:lnTo>
                    <a:pt x="92" y="203"/>
                  </a:lnTo>
                  <a:lnTo>
                    <a:pt x="94" y="208"/>
                  </a:lnTo>
                  <a:lnTo>
                    <a:pt x="97" y="210"/>
                  </a:lnTo>
                  <a:lnTo>
                    <a:pt x="99" y="219"/>
                  </a:lnTo>
                  <a:lnTo>
                    <a:pt x="99" y="222"/>
                  </a:lnTo>
                  <a:lnTo>
                    <a:pt x="94" y="229"/>
                  </a:lnTo>
                  <a:lnTo>
                    <a:pt x="92" y="229"/>
                  </a:lnTo>
                  <a:lnTo>
                    <a:pt x="90" y="234"/>
                  </a:lnTo>
                  <a:lnTo>
                    <a:pt x="90" y="236"/>
                  </a:lnTo>
                  <a:lnTo>
                    <a:pt x="90" y="238"/>
                  </a:lnTo>
                  <a:lnTo>
                    <a:pt x="87" y="241"/>
                  </a:lnTo>
                  <a:lnTo>
                    <a:pt x="87" y="243"/>
                  </a:lnTo>
                  <a:lnTo>
                    <a:pt x="85" y="241"/>
                  </a:lnTo>
                  <a:lnTo>
                    <a:pt x="85" y="236"/>
                  </a:lnTo>
                  <a:lnTo>
                    <a:pt x="85" y="234"/>
                  </a:lnTo>
                  <a:lnTo>
                    <a:pt x="87" y="229"/>
                  </a:lnTo>
                  <a:lnTo>
                    <a:pt x="87" y="224"/>
                  </a:lnTo>
                  <a:lnTo>
                    <a:pt x="90" y="222"/>
                  </a:lnTo>
                  <a:lnTo>
                    <a:pt x="87" y="219"/>
                  </a:lnTo>
                  <a:lnTo>
                    <a:pt x="85" y="219"/>
                  </a:lnTo>
                  <a:lnTo>
                    <a:pt x="85" y="217"/>
                  </a:lnTo>
                  <a:lnTo>
                    <a:pt x="87" y="217"/>
                  </a:lnTo>
                  <a:lnTo>
                    <a:pt x="87" y="215"/>
                  </a:lnTo>
                  <a:lnTo>
                    <a:pt x="87" y="212"/>
                  </a:lnTo>
                  <a:lnTo>
                    <a:pt x="85" y="205"/>
                  </a:lnTo>
                  <a:lnTo>
                    <a:pt x="83" y="198"/>
                  </a:lnTo>
                  <a:lnTo>
                    <a:pt x="83" y="193"/>
                  </a:lnTo>
                  <a:lnTo>
                    <a:pt x="80" y="196"/>
                  </a:lnTo>
                  <a:lnTo>
                    <a:pt x="80" y="191"/>
                  </a:lnTo>
                  <a:lnTo>
                    <a:pt x="78" y="186"/>
                  </a:lnTo>
                  <a:lnTo>
                    <a:pt x="78" y="184"/>
                  </a:lnTo>
                  <a:lnTo>
                    <a:pt x="76" y="177"/>
                  </a:lnTo>
                  <a:lnTo>
                    <a:pt x="73" y="172"/>
                  </a:lnTo>
                  <a:lnTo>
                    <a:pt x="73" y="163"/>
                  </a:lnTo>
                  <a:lnTo>
                    <a:pt x="73" y="158"/>
                  </a:lnTo>
                  <a:lnTo>
                    <a:pt x="71" y="156"/>
                  </a:lnTo>
                  <a:lnTo>
                    <a:pt x="68" y="156"/>
                  </a:lnTo>
                  <a:lnTo>
                    <a:pt x="66" y="153"/>
                  </a:lnTo>
                  <a:lnTo>
                    <a:pt x="64" y="151"/>
                  </a:lnTo>
                  <a:lnTo>
                    <a:pt x="61" y="146"/>
                  </a:lnTo>
                  <a:lnTo>
                    <a:pt x="61" y="144"/>
                  </a:lnTo>
                  <a:lnTo>
                    <a:pt x="61" y="148"/>
                  </a:lnTo>
                  <a:lnTo>
                    <a:pt x="59" y="156"/>
                  </a:lnTo>
                  <a:lnTo>
                    <a:pt x="57" y="156"/>
                  </a:lnTo>
                  <a:lnTo>
                    <a:pt x="52" y="158"/>
                  </a:lnTo>
                  <a:lnTo>
                    <a:pt x="50" y="160"/>
                  </a:lnTo>
                  <a:lnTo>
                    <a:pt x="47" y="163"/>
                  </a:lnTo>
                  <a:lnTo>
                    <a:pt x="45" y="165"/>
                  </a:lnTo>
                  <a:lnTo>
                    <a:pt x="42" y="167"/>
                  </a:lnTo>
                  <a:lnTo>
                    <a:pt x="40" y="165"/>
                  </a:lnTo>
                  <a:lnTo>
                    <a:pt x="40" y="167"/>
                  </a:lnTo>
                  <a:lnTo>
                    <a:pt x="38" y="165"/>
                  </a:lnTo>
                  <a:lnTo>
                    <a:pt x="35" y="167"/>
                  </a:lnTo>
                  <a:lnTo>
                    <a:pt x="35" y="165"/>
                  </a:lnTo>
                  <a:lnTo>
                    <a:pt x="31" y="165"/>
                  </a:lnTo>
                  <a:lnTo>
                    <a:pt x="31" y="163"/>
                  </a:lnTo>
                  <a:lnTo>
                    <a:pt x="28" y="163"/>
                  </a:lnTo>
                  <a:lnTo>
                    <a:pt x="28" y="158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27" name="Freeform 1258"/>
            <p:cNvSpPr>
              <a:spLocks/>
            </p:cNvSpPr>
            <p:nvPr/>
          </p:nvSpPr>
          <p:spPr bwMode="auto">
            <a:xfrm>
              <a:off x="4391" y="2097"/>
              <a:ext cx="81" cy="61"/>
            </a:xfrm>
            <a:custGeom>
              <a:avLst/>
              <a:gdLst>
                <a:gd name="T0" fmla="*/ 2147483647 w 70"/>
                <a:gd name="T1" fmla="*/ 2147483647 h 56"/>
                <a:gd name="T2" fmla="*/ 2147483647 w 70"/>
                <a:gd name="T3" fmla="*/ 2147483647 h 56"/>
                <a:gd name="T4" fmla="*/ 2147483647 w 70"/>
                <a:gd name="T5" fmla="*/ 2147483647 h 56"/>
                <a:gd name="T6" fmla="*/ 2147483647 w 70"/>
                <a:gd name="T7" fmla="*/ 2147483647 h 56"/>
                <a:gd name="T8" fmla="*/ 2147483647 w 70"/>
                <a:gd name="T9" fmla="*/ 2147483647 h 56"/>
                <a:gd name="T10" fmla="*/ 2147483647 w 70"/>
                <a:gd name="T11" fmla="*/ 2147483647 h 56"/>
                <a:gd name="T12" fmla="*/ 2147483647 w 70"/>
                <a:gd name="T13" fmla="*/ 2147483647 h 56"/>
                <a:gd name="T14" fmla="*/ 2147483647 w 70"/>
                <a:gd name="T15" fmla="*/ 2147483647 h 56"/>
                <a:gd name="T16" fmla="*/ 2147483647 w 70"/>
                <a:gd name="T17" fmla="*/ 2147483647 h 56"/>
                <a:gd name="T18" fmla="*/ 2147483647 w 70"/>
                <a:gd name="T19" fmla="*/ 2147483647 h 56"/>
                <a:gd name="T20" fmla="*/ 2147483647 w 70"/>
                <a:gd name="T21" fmla="*/ 2147483647 h 56"/>
                <a:gd name="T22" fmla="*/ 2147483647 w 70"/>
                <a:gd name="T23" fmla="*/ 2147483647 h 56"/>
                <a:gd name="T24" fmla="*/ 0 w 70"/>
                <a:gd name="T25" fmla="*/ 2147483647 h 56"/>
                <a:gd name="T26" fmla="*/ 0 w 70"/>
                <a:gd name="T27" fmla="*/ 2147483647 h 56"/>
                <a:gd name="T28" fmla="*/ 2147483647 w 70"/>
                <a:gd name="T29" fmla="*/ 2147483647 h 56"/>
                <a:gd name="T30" fmla="*/ 2147483647 w 70"/>
                <a:gd name="T31" fmla="*/ 2147483647 h 56"/>
                <a:gd name="T32" fmla="*/ 2147483647 w 70"/>
                <a:gd name="T33" fmla="*/ 2147483647 h 56"/>
                <a:gd name="T34" fmla="*/ 2147483647 w 70"/>
                <a:gd name="T35" fmla="*/ 2147483647 h 56"/>
                <a:gd name="T36" fmla="*/ 2147483647 w 70"/>
                <a:gd name="T37" fmla="*/ 2147483647 h 56"/>
                <a:gd name="T38" fmla="*/ 2147483647 w 70"/>
                <a:gd name="T39" fmla="*/ 2147483647 h 56"/>
                <a:gd name="T40" fmla="*/ 2147483647 w 70"/>
                <a:gd name="T41" fmla="*/ 2147483647 h 56"/>
                <a:gd name="T42" fmla="*/ 2147483647 w 70"/>
                <a:gd name="T43" fmla="*/ 2147483647 h 56"/>
                <a:gd name="T44" fmla="*/ 2147483647 w 70"/>
                <a:gd name="T45" fmla="*/ 2147483647 h 56"/>
                <a:gd name="T46" fmla="*/ 2147483647 w 70"/>
                <a:gd name="T47" fmla="*/ 2147483647 h 56"/>
                <a:gd name="T48" fmla="*/ 2147483647 w 70"/>
                <a:gd name="T49" fmla="*/ 2147483647 h 56"/>
                <a:gd name="T50" fmla="*/ 2147483647 w 70"/>
                <a:gd name="T51" fmla="*/ 0 h 56"/>
                <a:gd name="T52" fmla="*/ 2147483647 w 70"/>
                <a:gd name="T53" fmla="*/ 2147483647 h 56"/>
                <a:gd name="T54" fmla="*/ 2147483647 w 70"/>
                <a:gd name="T55" fmla="*/ 2147483647 h 56"/>
                <a:gd name="T56" fmla="*/ 2147483647 w 70"/>
                <a:gd name="T57" fmla="*/ 2147483647 h 56"/>
                <a:gd name="T58" fmla="*/ 2147483647 w 70"/>
                <a:gd name="T59" fmla="*/ 2147483647 h 56"/>
                <a:gd name="T60" fmla="*/ 2147483647 w 70"/>
                <a:gd name="T61" fmla="*/ 2147483647 h 56"/>
                <a:gd name="T62" fmla="*/ 2147483647 w 70"/>
                <a:gd name="T63" fmla="*/ 2147483647 h 56"/>
                <a:gd name="T64" fmla="*/ 2147483647 w 70"/>
                <a:gd name="T65" fmla="*/ 2147483647 h 56"/>
                <a:gd name="T66" fmla="*/ 2147483647 w 70"/>
                <a:gd name="T67" fmla="*/ 2147483647 h 56"/>
                <a:gd name="T68" fmla="*/ 2147483647 w 70"/>
                <a:gd name="T69" fmla="*/ 2147483647 h 56"/>
                <a:gd name="T70" fmla="*/ 2147483647 w 70"/>
                <a:gd name="T71" fmla="*/ 2147483647 h 56"/>
                <a:gd name="T72" fmla="*/ 2147483647 w 70"/>
                <a:gd name="T73" fmla="*/ 2147483647 h 56"/>
                <a:gd name="T74" fmla="*/ 2147483647 w 70"/>
                <a:gd name="T75" fmla="*/ 2147483647 h 56"/>
                <a:gd name="T76" fmla="*/ 2147483647 w 70"/>
                <a:gd name="T77" fmla="*/ 2147483647 h 56"/>
                <a:gd name="T78" fmla="*/ 2147483647 w 70"/>
                <a:gd name="T79" fmla="*/ 2147483647 h 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0"/>
                <a:gd name="T121" fmla="*/ 0 h 56"/>
                <a:gd name="T122" fmla="*/ 70 w 70"/>
                <a:gd name="T123" fmla="*/ 56 h 5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0" h="56">
                  <a:moveTo>
                    <a:pt x="30" y="56"/>
                  </a:moveTo>
                  <a:lnTo>
                    <a:pt x="28" y="56"/>
                  </a:lnTo>
                  <a:lnTo>
                    <a:pt x="28" y="54"/>
                  </a:lnTo>
                  <a:lnTo>
                    <a:pt x="26" y="54"/>
                  </a:lnTo>
                  <a:lnTo>
                    <a:pt x="21" y="54"/>
                  </a:lnTo>
                  <a:lnTo>
                    <a:pt x="18" y="54"/>
                  </a:lnTo>
                  <a:lnTo>
                    <a:pt x="18" y="52"/>
                  </a:lnTo>
                  <a:lnTo>
                    <a:pt x="18" y="49"/>
                  </a:lnTo>
                  <a:lnTo>
                    <a:pt x="16" y="47"/>
                  </a:lnTo>
                  <a:lnTo>
                    <a:pt x="14" y="49"/>
                  </a:lnTo>
                  <a:lnTo>
                    <a:pt x="11" y="49"/>
                  </a:lnTo>
                  <a:lnTo>
                    <a:pt x="9" y="44"/>
                  </a:lnTo>
                  <a:lnTo>
                    <a:pt x="11" y="44"/>
                  </a:lnTo>
                  <a:lnTo>
                    <a:pt x="11" y="42"/>
                  </a:lnTo>
                  <a:lnTo>
                    <a:pt x="9" y="40"/>
                  </a:lnTo>
                  <a:lnTo>
                    <a:pt x="9" y="37"/>
                  </a:lnTo>
                  <a:lnTo>
                    <a:pt x="7" y="33"/>
                  </a:lnTo>
                  <a:lnTo>
                    <a:pt x="7" y="30"/>
                  </a:lnTo>
                  <a:lnTo>
                    <a:pt x="2" y="28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9" y="7"/>
                  </a:lnTo>
                  <a:lnTo>
                    <a:pt x="11" y="4"/>
                  </a:lnTo>
                  <a:lnTo>
                    <a:pt x="18" y="4"/>
                  </a:lnTo>
                  <a:lnTo>
                    <a:pt x="23" y="4"/>
                  </a:lnTo>
                  <a:lnTo>
                    <a:pt x="28" y="4"/>
                  </a:lnTo>
                  <a:lnTo>
                    <a:pt x="35" y="4"/>
                  </a:lnTo>
                  <a:lnTo>
                    <a:pt x="37" y="7"/>
                  </a:lnTo>
                  <a:lnTo>
                    <a:pt x="40" y="4"/>
                  </a:lnTo>
                  <a:lnTo>
                    <a:pt x="42" y="7"/>
                  </a:lnTo>
                  <a:lnTo>
                    <a:pt x="44" y="7"/>
                  </a:lnTo>
                  <a:lnTo>
                    <a:pt x="49" y="9"/>
                  </a:lnTo>
                  <a:lnTo>
                    <a:pt x="52" y="4"/>
                  </a:lnTo>
                  <a:lnTo>
                    <a:pt x="54" y="2"/>
                  </a:lnTo>
                  <a:lnTo>
                    <a:pt x="56" y="2"/>
                  </a:lnTo>
                  <a:lnTo>
                    <a:pt x="59" y="2"/>
                  </a:lnTo>
                  <a:lnTo>
                    <a:pt x="61" y="4"/>
                  </a:lnTo>
                  <a:lnTo>
                    <a:pt x="63" y="4"/>
                  </a:lnTo>
                  <a:lnTo>
                    <a:pt x="66" y="2"/>
                  </a:lnTo>
                  <a:lnTo>
                    <a:pt x="68" y="0"/>
                  </a:lnTo>
                  <a:lnTo>
                    <a:pt x="68" y="9"/>
                  </a:lnTo>
                  <a:lnTo>
                    <a:pt x="68" y="11"/>
                  </a:lnTo>
                  <a:lnTo>
                    <a:pt x="70" y="16"/>
                  </a:lnTo>
                  <a:lnTo>
                    <a:pt x="70" y="28"/>
                  </a:lnTo>
                  <a:lnTo>
                    <a:pt x="70" y="30"/>
                  </a:lnTo>
                  <a:lnTo>
                    <a:pt x="68" y="33"/>
                  </a:lnTo>
                  <a:lnTo>
                    <a:pt x="66" y="30"/>
                  </a:lnTo>
                  <a:lnTo>
                    <a:pt x="63" y="33"/>
                  </a:lnTo>
                  <a:lnTo>
                    <a:pt x="61" y="35"/>
                  </a:lnTo>
                  <a:lnTo>
                    <a:pt x="56" y="37"/>
                  </a:lnTo>
                  <a:lnTo>
                    <a:pt x="56" y="40"/>
                  </a:lnTo>
                  <a:lnTo>
                    <a:pt x="52" y="40"/>
                  </a:lnTo>
                  <a:lnTo>
                    <a:pt x="49" y="40"/>
                  </a:lnTo>
                  <a:lnTo>
                    <a:pt x="47" y="42"/>
                  </a:lnTo>
                  <a:lnTo>
                    <a:pt x="49" y="44"/>
                  </a:lnTo>
                  <a:lnTo>
                    <a:pt x="49" y="47"/>
                  </a:lnTo>
                  <a:lnTo>
                    <a:pt x="47" y="49"/>
                  </a:lnTo>
                  <a:lnTo>
                    <a:pt x="44" y="49"/>
                  </a:lnTo>
                  <a:lnTo>
                    <a:pt x="42" y="52"/>
                  </a:lnTo>
                  <a:lnTo>
                    <a:pt x="40" y="52"/>
                  </a:lnTo>
                  <a:lnTo>
                    <a:pt x="37" y="52"/>
                  </a:lnTo>
                  <a:lnTo>
                    <a:pt x="35" y="54"/>
                  </a:lnTo>
                  <a:lnTo>
                    <a:pt x="33" y="54"/>
                  </a:lnTo>
                  <a:lnTo>
                    <a:pt x="30" y="56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28" name="Freeform 1259"/>
            <p:cNvSpPr>
              <a:spLocks/>
            </p:cNvSpPr>
            <p:nvPr/>
          </p:nvSpPr>
          <p:spPr bwMode="auto">
            <a:xfrm>
              <a:off x="4391" y="2097"/>
              <a:ext cx="81" cy="61"/>
            </a:xfrm>
            <a:custGeom>
              <a:avLst/>
              <a:gdLst>
                <a:gd name="T0" fmla="*/ 2147483647 w 70"/>
                <a:gd name="T1" fmla="*/ 2147483647 h 56"/>
                <a:gd name="T2" fmla="*/ 2147483647 w 70"/>
                <a:gd name="T3" fmla="*/ 2147483647 h 56"/>
                <a:gd name="T4" fmla="*/ 2147483647 w 70"/>
                <a:gd name="T5" fmla="*/ 2147483647 h 56"/>
                <a:gd name="T6" fmla="*/ 2147483647 w 70"/>
                <a:gd name="T7" fmla="*/ 2147483647 h 56"/>
                <a:gd name="T8" fmla="*/ 2147483647 w 70"/>
                <a:gd name="T9" fmla="*/ 2147483647 h 56"/>
                <a:gd name="T10" fmla="*/ 2147483647 w 70"/>
                <a:gd name="T11" fmla="*/ 2147483647 h 56"/>
                <a:gd name="T12" fmla="*/ 2147483647 w 70"/>
                <a:gd name="T13" fmla="*/ 2147483647 h 56"/>
                <a:gd name="T14" fmla="*/ 2147483647 w 70"/>
                <a:gd name="T15" fmla="*/ 2147483647 h 56"/>
                <a:gd name="T16" fmla="*/ 2147483647 w 70"/>
                <a:gd name="T17" fmla="*/ 2147483647 h 56"/>
                <a:gd name="T18" fmla="*/ 2147483647 w 70"/>
                <a:gd name="T19" fmla="*/ 2147483647 h 56"/>
                <a:gd name="T20" fmla="*/ 2147483647 w 70"/>
                <a:gd name="T21" fmla="*/ 2147483647 h 56"/>
                <a:gd name="T22" fmla="*/ 2147483647 w 70"/>
                <a:gd name="T23" fmla="*/ 2147483647 h 56"/>
                <a:gd name="T24" fmla="*/ 0 w 70"/>
                <a:gd name="T25" fmla="*/ 2147483647 h 56"/>
                <a:gd name="T26" fmla="*/ 0 w 70"/>
                <a:gd name="T27" fmla="*/ 2147483647 h 56"/>
                <a:gd name="T28" fmla="*/ 2147483647 w 70"/>
                <a:gd name="T29" fmla="*/ 2147483647 h 56"/>
                <a:gd name="T30" fmla="*/ 2147483647 w 70"/>
                <a:gd name="T31" fmla="*/ 2147483647 h 56"/>
                <a:gd name="T32" fmla="*/ 2147483647 w 70"/>
                <a:gd name="T33" fmla="*/ 2147483647 h 56"/>
                <a:gd name="T34" fmla="*/ 2147483647 w 70"/>
                <a:gd name="T35" fmla="*/ 2147483647 h 56"/>
                <a:gd name="T36" fmla="*/ 2147483647 w 70"/>
                <a:gd name="T37" fmla="*/ 2147483647 h 56"/>
                <a:gd name="T38" fmla="*/ 2147483647 w 70"/>
                <a:gd name="T39" fmla="*/ 2147483647 h 56"/>
                <a:gd name="T40" fmla="*/ 2147483647 w 70"/>
                <a:gd name="T41" fmla="*/ 2147483647 h 56"/>
                <a:gd name="T42" fmla="*/ 2147483647 w 70"/>
                <a:gd name="T43" fmla="*/ 2147483647 h 56"/>
                <a:gd name="T44" fmla="*/ 2147483647 w 70"/>
                <a:gd name="T45" fmla="*/ 2147483647 h 56"/>
                <a:gd name="T46" fmla="*/ 2147483647 w 70"/>
                <a:gd name="T47" fmla="*/ 2147483647 h 56"/>
                <a:gd name="T48" fmla="*/ 2147483647 w 70"/>
                <a:gd name="T49" fmla="*/ 2147483647 h 56"/>
                <a:gd name="T50" fmla="*/ 2147483647 w 70"/>
                <a:gd name="T51" fmla="*/ 0 h 56"/>
                <a:gd name="T52" fmla="*/ 2147483647 w 70"/>
                <a:gd name="T53" fmla="*/ 2147483647 h 56"/>
                <a:gd name="T54" fmla="*/ 2147483647 w 70"/>
                <a:gd name="T55" fmla="*/ 2147483647 h 56"/>
                <a:gd name="T56" fmla="*/ 2147483647 w 70"/>
                <a:gd name="T57" fmla="*/ 2147483647 h 56"/>
                <a:gd name="T58" fmla="*/ 2147483647 w 70"/>
                <a:gd name="T59" fmla="*/ 2147483647 h 56"/>
                <a:gd name="T60" fmla="*/ 2147483647 w 70"/>
                <a:gd name="T61" fmla="*/ 2147483647 h 56"/>
                <a:gd name="T62" fmla="*/ 2147483647 w 70"/>
                <a:gd name="T63" fmla="*/ 2147483647 h 56"/>
                <a:gd name="T64" fmla="*/ 2147483647 w 70"/>
                <a:gd name="T65" fmla="*/ 2147483647 h 56"/>
                <a:gd name="T66" fmla="*/ 2147483647 w 70"/>
                <a:gd name="T67" fmla="*/ 2147483647 h 56"/>
                <a:gd name="T68" fmla="*/ 2147483647 w 70"/>
                <a:gd name="T69" fmla="*/ 2147483647 h 56"/>
                <a:gd name="T70" fmla="*/ 2147483647 w 70"/>
                <a:gd name="T71" fmla="*/ 2147483647 h 56"/>
                <a:gd name="T72" fmla="*/ 2147483647 w 70"/>
                <a:gd name="T73" fmla="*/ 2147483647 h 56"/>
                <a:gd name="T74" fmla="*/ 2147483647 w 70"/>
                <a:gd name="T75" fmla="*/ 2147483647 h 56"/>
                <a:gd name="T76" fmla="*/ 2147483647 w 70"/>
                <a:gd name="T77" fmla="*/ 2147483647 h 56"/>
                <a:gd name="T78" fmla="*/ 2147483647 w 70"/>
                <a:gd name="T79" fmla="*/ 2147483647 h 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0"/>
                <a:gd name="T121" fmla="*/ 0 h 56"/>
                <a:gd name="T122" fmla="*/ 70 w 70"/>
                <a:gd name="T123" fmla="*/ 56 h 5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0" h="56">
                  <a:moveTo>
                    <a:pt x="30" y="56"/>
                  </a:moveTo>
                  <a:lnTo>
                    <a:pt x="28" y="56"/>
                  </a:lnTo>
                  <a:lnTo>
                    <a:pt x="28" y="54"/>
                  </a:lnTo>
                  <a:lnTo>
                    <a:pt x="26" y="54"/>
                  </a:lnTo>
                  <a:lnTo>
                    <a:pt x="21" y="54"/>
                  </a:lnTo>
                  <a:lnTo>
                    <a:pt x="18" y="54"/>
                  </a:lnTo>
                  <a:lnTo>
                    <a:pt x="18" y="52"/>
                  </a:lnTo>
                  <a:lnTo>
                    <a:pt x="18" y="49"/>
                  </a:lnTo>
                  <a:lnTo>
                    <a:pt x="16" y="47"/>
                  </a:lnTo>
                  <a:lnTo>
                    <a:pt x="14" y="49"/>
                  </a:lnTo>
                  <a:lnTo>
                    <a:pt x="11" y="49"/>
                  </a:lnTo>
                  <a:lnTo>
                    <a:pt x="9" y="44"/>
                  </a:lnTo>
                  <a:lnTo>
                    <a:pt x="11" y="44"/>
                  </a:lnTo>
                  <a:lnTo>
                    <a:pt x="11" y="42"/>
                  </a:lnTo>
                  <a:lnTo>
                    <a:pt x="9" y="40"/>
                  </a:lnTo>
                  <a:lnTo>
                    <a:pt x="9" y="37"/>
                  </a:lnTo>
                  <a:lnTo>
                    <a:pt x="7" y="33"/>
                  </a:lnTo>
                  <a:lnTo>
                    <a:pt x="7" y="30"/>
                  </a:lnTo>
                  <a:lnTo>
                    <a:pt x="2" y="28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9" y="7"/>
                  </a:lnTo>
                  <a:lnTo>
                    <a:pt x="11" y="4"/>
                  </a:lnTo>
                  <a:lnTo>
                    <a:pt x="18" y="4"/>
                  </a:lnTo>
                  <a:lnTo>
                    <a:pt x="23" y="4"/>
                  </a:lnTo>
                  <a:lnTo>
                    <a:pt x="28" y="4"/>
                  </a:lnTo>
                  <a:lnTo>
                    <a:pt x="35" y="4"/>
                  </a:lnTo>
                  <a:lnTo>
                    <a:pt x="37" y="7"/>
                  </a:lnTo>
                  <a:lnTo>
                    <a:pt x="40" y="4"/>
                  </a:lnTo>
                  <a:lnTo>
                    <a:pt x="42" y="7"/>
                  </a:lnTo>
                  <a:lnTo>
                    <a:pt x="44" y="7"/>
                  </a:lnTo>
                  <a:lnTo>
                    <a:pt x="49" y="9"/>
                  </a:lnTo>
                  <a:lnTo>
                    <a:pt x="52" y="4"/>
                  </a:lnTo>
                  <a:lnTo>
                    <a:pt x="54" y="2"/>
                  </a:lnTo>
                  <a:lnTo>
                    <a:pt x="56" y="2"/>
                  </a:lnTo>
                  <a:lnTo>
                    <a:pt x="59" y="2"/>
                  </a:lnTo>
                  <a:lnTo>
                    <a:pt x="61" y="4"/>
                  </a:lnTo>
                  <a:lnTo>
                    <a:pt x="63" y="4"/>
                  </a:lnTo>
                  <a:lnTo>
                    <a:pt x="66" y="2"/>
                  </a:lnTo>
                  <a:lnTo>
                    <a:pt x="68" y="0"/>
                  </a:lnTo>
                  <a:lnTo>
                    <a:pt x="68" y="9"/>
                  </a:lnTo>
                  <a:lnTo>
                    <a:pt x="68" y="11"/>
                  </a:lnTo>
                  <a:lnTo>
                    <a:pt x="70" y="16"/>
                  </a:lnTo>
                  <a:lnTo>
                    <a:pt x="70" y="28"/>
                  </a:lnTo>
                  <a:lnTo>
                    <a:pt x="70" y="30"/>
                  </a:lnTo>
                  <a:lnTo>
                    <a:pt x="68" y="33"/>
                  </a:lnTo>
                  <a:lnTo>
                    <a:pt x="66" y="30"/>
                  </a:lnTo>
                  <a:lnTo>
                    <a:pt x="63" y="33"/>
                  </a:lnTo>
                  <a:lnTo>
                    <a:pt x="61" y="35"/>
                  </a:lnTo>
                  <a:lnTo>
                    <a:pt x="56" y="37"/>
                  </a:lnTo>
                  <a:lnTo>
                    <a:pt x="56" y="40"/>
                  </a:lnTo>
                  <a:lnTo>
                    <a:pt x="52" y="40"/>
                  </a:lnTo>
                  <a:lnTo>
                    <a:pt x="49" y="40"/>
                  </a:lnTo>
                  <a:lnTo>
                    <a:pt x="47" y="42"/>
                  </a:lnTo>
                  <a:lnTo>
                    <a:pt x="49" y="44"/>
                  </a:lnTo>
                  <a:lnTo>
                    <a:pt x="49" y="47"/>
                  </a:lnTo>
                  <a:lnTo>
                    <a:pt x="47" y="49"/>
                  </a:lnTo>
                  <a:lnTo>
                    <a:pt x="44" y="49"/>
                  </a:lnTo>
                  <a:lnTo>
                    <a:pt x="42" y="52"/>
                  </a:lnTo>
                  <a:lnTo>
                    <a:pt x="40" y="52"/>
                  </a:lnTo>
                  <a:lnTo>
                    <a:pt x="37" y="52"/>
                  </a:lnTo>
                  <a:lnTo>
                    <a:pt x="35" y="54"/>
                  </a:lnTo>
                  <a:lnTo>
                    <a:pt x="33" y="54"/>
                  </a:lnTo>
                  <a:lnTo>
                    <a:pt x="30" y="56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29" name="Freeform 1260"/>
            <p:cNvSpPr>
              <a:spLocks/>
            </p:cNvSpPr>
            <p:nvPr/>
          </p:nvSpPr>
          <p:spPr bwMode="auto">
            <a:xfrm>
              <a:off x="4571" y="2237"/>
              <a:ext cx="22" cy="15"/>
            </a:xfrm>
            <a:custGeom>
              <a:avLst/>
              <a:gdLst>
                <a:gd name="T0" fmla="*/ 2147483647 w 19"/>
                <a:gd name="T1" fmla="*/ 2147483647 h 14"/>
                <a:gd name="T2" fmla="*/ 2147483647 w 19"/>
                <a:gd name="T3" fmla="*/ 2147483647 h 14"/>
                <a:gd name="T4" fmla="*/ 2147483647 w 19"/>
                <a:gd name="T5" fmla="*/ 2147483647 h 14"/>
                <a:gd name="T6" fmla="*/ 2147483647 w 19"/>
                <a:gd name="T7" fmla="*/ 2147483647 h 14"/>
                <a:gd name="T8" fmla="*/ 2147483647 w 19"/>
                <a:gd name="T9" fmla="*/ 2147483647 h 14"/>
                <a:gd name="T10" fmla="*/ 2147483647 w 19"/>
                <a:gd name="T11" fmla="*/ 2147483647 h 14"/>
                <a:gd name="T12" fmla="*/ 2147483647 w 19"/>
                <a:gd name="T13" fmla="*/ 2147483647 h 14"/>
                <a:gd name="T14" fmla="*/ 2147483647 w 19"/>
                <a:gd name="T15" fmla="*/ 2147483647 h 14"/>
                <a:gd name="T16" fmla="*/ 2147483647 w 19"/>
                <a:gd name="T17" fmla="*/ 2147483647 h 14"/>
                <a:gd name="T18" fmla="*/ 2147483647 w 19"/>
                <a:gd name="T19" fmla="*/ 2147483647 h 14"/>
                <a:gd name="T20" fmla="*/ 2147483647 w 19"/>
                <a:gd name="T21" fmla="*/ 2147483647 h 14"/>
                <a:gd name="T22" fmla="*/ 2147483647 w 19"/>
                <a:gd name="T23" fmla="*/ 2147483647 h 14"/>
                <a:gd name="T24" fmla="*/ 2147483647 w 19"/>
                <a:gd name="T25" fmla="*/ 2147483647 h 14"/>
                <a:gd name="T26" fmla="*/ 2147483647 w 19"/>
                <a:gd name="T27" fmla="*/ 2147483647 h 14"/>
                <a:gd name="T28" fmla="*/ 2147483647 w 19"/>
                <a:gd name="T29" fmla="*/ 2147483647 h 14"/>
                <a:gd name="T30" fmla="*/ 2147483647 w 19"/>
                <a:gd name="T31" fmla="*/ 2147483647 h 14"/>
                <a:gd name="T32" fmla="*/ 2147483647 w 19"/>
                <a:gd name="T33" fmla="*/ 2147483647 h 14"/>
                <a:gd name="T34" fmla="*/ 2147483647 w 19"/>
                <a:gd name="T35" fmla="*/ 2147483647 h 14"/>
                <a:gd name="T36" fmla="*/ 2147483647 w 19"/>
                <a:gd name="T37" fmla="*/ 2147483647 h 14"/>
                <a:gd name="T38" fmla="*/ 2147483647 w 19"/>
                <a:gd name="T39" fmla="*/ 2147483647 h 14"/>
                <a:gd name="T40" fmla="*/ 2147483647 w 19"/>
                <a:gd name="T41" fmla="*/ 2147483647 h 14"/>
                <a:gd name="T42" fmla="*/ 2147483647 w 19"/>
                <a:gd name="T43" fmla="*/ 2147483647 h 14"/>
                <a:gd name="T44" fmla="*/ 2147483647 w 19"/>
                <a:gd name="T45" fmla="*/ 2147483647 h 14"/>
                <a:gd name="T46" fmla="*/ 0 w 19"/>
                <a:gd name="T47" fmla="*/ 2147483647 h 14"/>
                <a:gd name="T48" fmla="*/ 2147483647 w 19"/>
                <a:gd name="T49" fmla="*/ 2147483647 h 14"/>
                <a:gd name="T50" fmla="*/ 2147483647 w 19"/>
                <a:gd name="T51" fmla="*/ 2147483647 h 14"/>
                <a:gd name="T52" fmla="*/ 2147483647 w 19"/>
                <a:gd name="T53" fmla="*/ 2147483647 h 14"/>
                <a:gd name="T54" fmla="*/ 2147483647 w 19"/>
                <a:gd name="T55" fmla="*/ 2147483647 h 14"/>
                <a:gd name="T56" fmla="*/ 2147483647 w 19"/>
                <a:gd name="T57" fmla="*/ 0 h 14"/>
                <a:gd name="T58" fmla="*/ 2147483647 w 19"/>
                <a:gd name="T59" fmla="*/ 2147483647 h 14"/>
                <a:gd name="T60" fmla="*/ 2147483647 w 19"/>
                <a:gd name="T61" fmla="*/ 2147483647 h 1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9"/>
                <a:gd name="T94" fmla="*/ 0 h 14"/>
                <a:gd name="T95" fmla="*/ 19 w 19"/>
                <a:gd name="T96" fmla="*/ 14 h 1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9" h="14">
                  <a:moveTo>
                    <a:pt x="17" y="2"/>
                  </a:moveTo>
                  <a:lnTo>
                    <a:pt x="19" y="5"/>
                  </a:lnTo>
                  <a:lnTo>
                    <a:pt x="19" y="7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7" y="5"/>
                  </a:lnTo>
                  <a:lnTo>
                    <a:pt x="15" y="5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12" y="12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5" y="12"/>
                  </a:lnTo>
                  <a:lnTo>
                    <a:pt x="3" y="10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5" y="7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30" name="Freeform 1261"/>
            <p:cNvSpPr>
              <a:spLocks/>
            </p:cNvSpPr>
            <p:nvPr/>
          </p:nvSpPr>
          <p:spPr bwMode="auto">
            <a:xfrm>
              <a:off x="4571" y="2237"/>
              <a:ext cx="22" cy="15"/>
            </a:xfrm>
            <a:custGeom>
              <a:avLst/>
              <a:gdLst>
                <a:gd name="T0" fmla="*/ 2147483647 w 19"/>
                <a:gd name="T1" fmla="*/ 2147483647 h 14"/>
                <a:gd name="T2" fmla="*/ 2147483647 w 19"/>
                <a:gd name="T3" fmla="*/ 2147483647 h 14"/>
                <a:gd name="T4" fmla="*/ 2147483647 w 19"/>
                <a:gd name="T5" fmla="*/ 2147483647 h 14"/>
                <a:gd name="T6" fmla="*/ 2147483647 w 19"/>
                <a:gd name="T7" fmla="*/ 2147483647 h 14"/>
                <a:gd name="T8" fmla="*/ 2147483647 w 19"/>
                <a:gd name="T9" fmla="*/ 2147483647 h 14"/>
                <a:gd name="T10" fmla="*/ 2147483647 w 19"/>
                <a:gd name="T11" fmla="*/ 2147483647 h 14"/>
                <a:gd name="T12" fmla="*/ 2147483647 w 19"/>
                <a:gd name="T13" fmla="*/ 2147483647 h 14"/>
                <a:gd name="T14" fmla="*/ 2147483647 w 19"/>
                <a:gd name="T15" fmla="*/ 2147483647 h 14"/>
                <a:gd name="T16" fmla="*/ 2147483647 w 19"/>
                <a:gd name="T17" fmla="*/ 2147483647 h 14"/>
                <a:gd name="T18" fmla="*/ 2147483647 w 19"/>
                <a:gd name="T19" fmla="*/ 2147483647 h 14"/>
                <a:gd name="T20" fmla="*/ 2147483647 w 19"/>
                <a:gd name="T21" fmla="*/ 2147483647 h 14"/>
                <a:gd name="T22" fmla="*/ 2147483647 w 19"/>
                <a:gd name="T23" fmla="*/ 2147483647 h 14"/>
                <a:gd name="T24" fmla="*/ 2147483647 w 19"/>
                <a:gd name="T25" fmla="*/ 2147483647 h 14"/>
                <a:gd name="T26" fmla="*/ 2147483647 w 19"/>
                <a:gd name="T27" fmla="*/ 2147483647 h 14"/>
                <a:gd name="T28" fmla="*/ 2147483647 w 19"/>
                <a:gd name="T29" fmla="*/ 2147483647 h 14"/>
                <a:gd name="T30" fmla="*/ 2147483647 w 19"/>
                <a:gd name="T31" fmla="*/ 2147483647 h 14"/>
                <a:gd name="T32" fmla="*/ 2147483647 w 19"/>
                <a:gd name="T33" fmla="*/ 2147483647 h 14"/>
                <a:gd name="T34" fmla="*/ 2147483647 w 19"/>
                <a:gd name="T35" fmla="*/ 2147483647 h 14"/>
                <a:gd name="T36" fmla="*/ 2147483647 w 19"/>
                <a:gd name="T37" fmla="*/ 2147483647 h 14"/>
                <a:gd name="T38" fmla="*/ 2147483647 w 19"/>
                <a:gd name="T39" fmla="*/ 2147483647 h 14"/>
                <a:gd name="T40" fmla="*/ 2147483647 w 19"/>
                <a:gd name="T41" fmla="*/ 2147483647 h 14"/>
                <a:gd name="T42" fmla="*/ 2147483647 w 19"/>
                <a:gd name="T43" fmla="*/ 2147483647 h 14"/>
                <a:gd name="T44" fmla="*/ 2147483647 w 19"/>
                <a:gd name="T45" fmla="*/ 2147483647 h 14"/>
                <a:gd name="T46" fmla="*/ 0 w 19"/>
                <a:gd name="T47" fmla="*/ 2147483647 h 14"/>
                <a:gd name="T48" fmla="*/ 2147483647 w 19"/>
                <a:gd name="T49" fmla="*/ 2147483647 h 14"/>
                <a:gd name="T50" fmla="*/ 2147483647 w 19"/>
                <a:gd name="T51" fmla="*/ 2147483647 h 14"/>
                <a:gd name="T52" fmla="*/ 2147483647 w 19"/>
                <a:gd name="T53" fmla="*/ 2147483647 h 14"/>
                <a:gd name="T54" fmla="*/ 2147483647 w 19"/>
                <a:gd name="T55" fmla="*/ 2147483647 h 14"/>
                <a:gd name="T56" fmla="*/ 2147483647 w 19"/>
                <a:gd name="T57" fmla="*/ 0 h 14"/>
                <a:gd name="T58" fmla="*/ 2147483647 w 19"/>
                <a:gd name="T59" fmla="*/ 2147483647 h 14"/>
                <a:gd name="T60" fmla="*/ 2147483647 w 19"/>
                <a:gd name="T61" fmla="*/ 2147483647 h 1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9"/>
                <a:gd name="T94" fmla="*/ 0 h 14"/>
                <a:gd name="T95" fmla="*/ 19 w 19"/>
                <a:gd name="T96" fmla="*/ 14 h 1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9" h="14">
                  <a:moveTo>
                    <a:pt x="17" y="2"/>
                  </a:moveTo>
                  <a:lnTo>
                    <a:pt x="19" y="5"/>
                  </a:lnTo>
                  <a:lnTo>
                    <a:pt x="19" y="7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7" y="5"/>
                  </a:lnTo>
                  <a:lnTo>
                    <a:pt x="15" y="5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12" y="12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5" y="12"/>
                  </a:lnTo>
                  <a:lnTo>
                    <a:pt x="3" y="10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5" y="7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7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31" name="Freeform 1262"/>
            <p:cNvSpPr>
              <a:spLocks/>
            </p:cNvSpPr>
            <p:nvPr/>
          </p:nvSpPr>
          <p:spPr bwMode="auto">
            <a:xfrm>
              <a:off x="3261" y="2324"/>
              <a:ext cx="170" cy="159"/>
            </a:xfrm>
            <a:custGeom>
              <a:avLst/>
              <a:gdLst>
                <a:gd name="T0" fmla="*/ 2147483647 w 146"/>
                <a:gd name="T1" fmla="*/ 2147483647 h 145"/>
                <a:gd name="T2" fmla="*/ 2147483647 w 146"/>
                <a:gd name="T3" fmla="*/ 2147483647 h 145"/>
                <a:gd name="T4" fmla="*/ 2147483647 w 146"/>
                <a:gd name="T5" fmla="*/ 2147483647 h 145"/>
                <a:gd name="T6" fmla="*/ 2147483647 w 146"/>
                <a:gd name="T7" fmla="*/ 2147483647 h 145"/>
                <a:gd name="T8" fmla="*/ 2147483647 w 146"/>
                <a:gd name="T9" fmla="*/ 2147483647 h 145"/>
                <a:gd name="T10" fmla="*/ 2147483647 w 146"/>
                <a:gd name="T11" fmla="*/ 2147483647 h 145"/>
                <a:gd name="T12" fmla="*/ 2147483647 w 146"/>
                <a:gd name="T13" fmla="*/ 2147483647 h 145"/>
                <a:gd name="T14" fmla="*/ 2147483647 w 146"/>
                <a:gd name="T15" fmla="*/ 2147483647 h 145"/>
                <a:gd name="T16" fmla="*/ 2147483647 w 146"/>
                <a:gd name="T17" fmla="*/ 2147483647 h 145"/>
                <a:gd name="T18" fmla="*/ 2147483647 w 146"/>
                <a:gd name="T19" fmla="*/ 2147483647 h 145"/>
                <a:gd name="T20" fmla="*/ 2147483647 w 146"/>
                <a:gd name="T21" fmla="*/ 2147483647 h 145"/>
                <a:gd name="T22" fmla="*/ 2147483647 w 146"/>
                <a:gd name="T23" fmla="*/ 2147483647 h 145"/>
                <a:gd name="T24" fmla="*/ 2147483647 w 146"/>
                <a:gd name="T25" fmla="*/ 2147483647 h 145"/>
                <a:gd name="T26" fmla="*/ 2147483647 w 146"/>
                <a:gd name="T27" fmla="*/ 2147483647 h 145"/>
                <a:gd name="T28" fmla="*/ 2147483647 w 146"/>
                <a:gd name="T29" fmla="*/ 2147483647 h 145"/>
                <a:gd name="T30" fmla="*/ 2147483647 w 146"/>
                <a:gd name="T31" fmla="*/ 2147483647 h 145"/>
                <a:gd name="T32" fmla="*/ 2147483647 w 146"/>
                <a:gd name="T33" fmla="*/ 2147483647 h 145"/>
                <a:gd name="T34" fmla="*/ 2147483647 w 146"/>
                <a:gd name="T35" fmla="*/ 2147483647 h 145"/>
                <a:gd name="T36" fmla="*/ 2147483647 w 146"/>
                <a:gd name="T37" fmla="*/ 2147483647 h 145"/>
                <a:gd name="T38" fmla="*/ 2147483647 w 146"/>
                <a:gd name="T39" fmla="*/ 2147483647 h 145"/>
                <a:gd name="T40" fmla="*/ 2147483647 w 146"/>
                <a:gd name="T41" fmla="*/ 2147483647 h 145"/>
                <a:gd name="T42" fmla="*/ 2147483647 w 146"/>
                <a:gd name="T43" fmla="*/ 2147483647 h 145"/>
                <a:gd name="T44" fmla="*/ 2147483647 w 146"/>
                <a:gd name="T45" fmla="*/ 2147483647 h 145"/>
                <a:gd name="T46" fmla="*/ 2147483647 w 146"/>
                <a:gd name="T47" fmla="*/ 2147483647 h 145"/>
                <a:gd name="T48" fmla="*/ 2147483647 w 146"/>
                <a:gd name="T49" fmla="*/ 2147483647 h 145"/>
                <a:gd name="T50" fmla="*/ 2147483647 w 146"/>
                <a:gd name="T51" fmla="*/ 2147483647 h 145"/>
                <a:gd name="T52" fmla="*/ 2147483647 w 146"/>
                <a:gd name="T53" fmla="*/ 2147483647 h 145"/>
                <a:gd name="T54" fmla="*/ 2147483647 w 146"/>
                <a:gd name="T55" fmla="*/ 2147483647 h 145"/>
                <a:gd name="T56" fmla="*/ 2147483647 w 146"/>
                <a:gd name="T57" fmla="*/ 2147483647 h 145"/>
                <a:gd name="T58" fmla="*/ 2147483647 w 146"/>
                <a:gd name="T59" fmla="*/ 2147483647 h 145"/>
                <a:gd name="T60" fmla="*/ 0 w 146"/>
                <a:gd name="T61" fmla="*/ 2147483647 h 145"/>
                <a:gd name="T62" fmla="*/ 2147483647 w 146"/>
                <a:gd name="T63" fmla="*/ 2147483647 h 145"/>
                <a:gd name="T64" fmla="*/ 2147483647 w 146"/>
                <a:gd name="T65" fmla="*/ 2147483647 h 145"/>
                <a:gd name="T66" fmla="*/ 2147483647 w 146"/>
                <a:gd name="T67" fmla="*/ 2147483647 h 145"/>
                <a:gd name="T68" fmla="*/ 2147483647 w 146"/>
                <a:gd name="T69" fmla="*/ 2147483647 h 145"/>
                <a:gd name="T70" fmla="*/ 2147483647 w 146"/>
                <a:gd name="T71" fmla="*/ 2147483647 h 145"/>
                <a:gd name="T72" fmla="*/ 2147483647 w 146"/>
                <a:gd name="T73" fmla="*/ 2147483647 h 145"/>
                <a:gd name="T74" fmla="*/ 2147483647 w 146"/>
                <a:gd name="T75" fmla="*/ 2147483647 h 145"/>
                <a:gd name="T76" fmla="*/ 2147483647 w 146"/>
                <a:gd name="T77" fmla="*/ 2147483647 h 145"/>
                <a:gd name="T78" fmla="*/ 2147483647 w 146"/>
                <a:gd name="T79" fmla="*/ 2147483647 h 145"/>
                <a:gd name="T80" fmla="*/ 2147483647 w 146"/>
                <a:gd name="T81" fmla="*/ 2147483647 h 145"/>
                <a:gd name="T82" fmla="*/ 2147483647 w 146"/>
                <a:gd name="T83" fmla="*/ 2147483647 h 145"/>
                <a:gd name="T84" fmla="*/ 2147483647 w 146"/>
                <a:gd name="T85" fmla="*/ 2147483647 h 145"/>
                <a:gd name="T86" fmla="*/ 2147483647 w 146"/>
                <a:gd name="T87" fmla="*/ 2147483647 h 145"/>
                <a:gd name="T88" fmla="*/ 2147483647 w 146"/>
                <a:gd name="T89" fmla="*/ 2147483647 h 145"/>
                <a:gd name="T90" fmla="*/ 2147483647 w 146"/>
                <a:gd name="T91" fmla="*/ 2147483647 h 145"/>
                <a:gd name="T92" fmla="*/ 2147483647 w 146"/>
                <a:gd name="T93" fmla="*/ 2147483647 h 145"/>
                <a:gd name="T94" fmla="*/ 2147483647 w 146"/>
                <a:gd name="T95" fmla="*/ 2147483647 h 145"/>
                <a:gd name="T96" fmla="*/ 2147483647 w 146"/>
                <a:gd name="T97" fmla="*/ 0 h 14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46"/>
                <a:gd name="T148" fmla="*/ 0 h 145"/>
                <a:gd name="T149" fmla="*/ 146 w 146"/>
                <a:gd name="T150" fmla="*/ 145 h 14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46" h="145">
                  <a:moveTo>
                    <a:pt x="108" y="29"/>
                  </a:moveTo>
                  <a:lnTo>
                    <a:pt x="108" y="31"/>
                  </a:lnTo>
                  <a:lnTo>
                    <a:pt x="111" y="36"/>
                  </a:lnTo>
                  <a:lnTo>
                    <a:pt x="111" y="41"/>
                  </a:lnTo>
                  <a:lnTo>
                    <a:pt x="130" y="50"/>
                  </a:lnTo>
                  <a:lnTo>
                    <a:pt x="130" y="52"/>
                  </a:lnTo>
                  <a:lnTo>
                    <a:pt x="127" y="60"/>
                  </a:lnTo>
                  <a:lnTo>
                    <a:pt x="127" y="62"/>
                  </a:lnTo>
                  <a:lnTo>
                    <a:pt x="125" y="64"/>
                  </a:lnTo>
                  <a:lnTo>
                    <a:pt x="123" y="71"/>
                  </a:lnTo>
                  <a:lnTo>
                    <a:pt x="123" y="74"/>
                  </a:lnTo>
                  <a:lnTo>
                    <a:pt x="125" y="74"/>
                  </a:lnTo>
                  <a:lnTo>
                    <a:pt x="127" y="76"/>
                  </a:lnTo>
                  <a:lnTo>
                    <a:pt x="130" y="78"/>
                  </a:lnTo>
                  <a:lnTo>
                    <a:pt x="132" y="81"/>
                  </a:lnTo>
                  <a:lnTo>
                    <a:pt x="132" y="83"/>
                  </a:lnTo>
                  <a:lnTo>
                    <a:pt x="132" y="86"/>
                  </a:lnTo>
                  <a:lnTo>
                    <a:pt x="132" y="88"/>
                  </a:lnTo>
                  <a:lnTo>
                    <a:pt x="130" y="90"/>
                  </a:lnTo>
                  <a:lnTo>
                    <a:pt x="130" y="93"/>
                  </a:lnTo>
                  <a:lnTo>
                    <a:pt x="132" y="93"/>
                  </a:lnTo>
                  <a:lnTo>
                    <a:pt x="130" y="95"/>
                  </a:lnTo>
                  <a:lnTo>
                    <a:pt x="132" y="95"/>
                  </a:lnTo>
                  <a:lnTo>
                    <a:pt x="132" y="97"/>
                  </a:lnTo>
                  <a:lnTo>
                    <a:pt x="130" y="97"/>
                  </a:lnTo>
                  <a:lnTo>
                    <a:pt x="130" y="100"/>
                  </a:lnTo>
                  <a:lnTo>
                    <a:pt x="130" y="102"/>
                  </a:lnTo>
                  <a:lnTo>
                    <a:pt x="132" y="104"/>
                  </a:lnTo>
                  <a:lnTo>
                    <a:pt x="132" y="107"/>
                  </a:lnTo>
                  <a:lnTo>
                    <a:pt x="134" y="114"/>
                  </a:lnTo>
                  <a:lnTo>
                    <a:pt x="134" y="116"/>
                  </a:lnTo>
                  <a:lnTo>
                    <a:pt x="137" y="116"/>
                  </a:lnTo>
                  <a:lnTo>
                    <a:pt x="137" y="119"/>
                  </a:lnTo>
                  <a:lnTo>
                    <a:pt x="137" y="121"/>
                  </a:lnTo>
                  <a:lnTo>
                    <a:pt x="137" y="123"/>
                  </a:lnTo>
                  <a:lnTo>
                    <a:pt x="139" y="123"/>
                  </a:lnTo>
                  <a:lnTo>
                    <a:pt x="141" y="126"/>
                  </a:lnTo>
                  <a:lnTo>
                    <a:pt x="144" y="128"/>
                  </a:lnTo>
                  <a:lnTo>
                    <a:pt x="146" y="128"/>
                  </a:lnTo>
                  <a:lnTo>
                    <a:pt x="146" y="130"/>
                  </a:lnTo>
                  <a:lnTo>
                    <a:pt x="144" y="130"/>
                  </a:lnTo>
                  <a:lnTo>
                    <a:pt x="141" y="133"/>
                  </a:lnTo>
                  <a:lnTo>
                    <a:pt x="137" y="135"/>
                  </a:lnTo>
                  <a:lnTo>
                    <a:pt x="132" y="137"/>
                  </a:lnTo>
                  <a:lnTo>
                    <a:pt x="125" y="140"/>
                  </a:lnTo>
                  <a:lnTo>
                    <a:pt x="123" y="140"/>
                  </a:lnTo>
                  <a:lnTo>
                    <a:pt x="120" y="140"/>
                  </a:lnTo>
                  <a:lnTo>
                    <a:pt x="115" y="140"/>
                  </a:lnTo>
                  <a:lnTo>
                    <a:pt x="113" y="140"/>
                  </a:lnTo>
                  <a:lnTo>
                    <a:pt x="111" y="140"/>
                  </a:lnTo>
                  <a:lnTo>
                    <a:pt x="106" y="142"/>
                  </a:lnTo>
                  <a:lnTo>
                    <a:pt x="106" y="145"/>
                  </a:lnTo>
                  <a:lnTo>
                    <a:pt x="104" y="145"/>
                  </a:lnTo>
                  <a:lnTo>
                    <a:pt x="97" y="142"/>
                  </a:lnTo>
                  <a:lnTo>
                    <a:pt x="94" y="145"/>
                  </a:lnTo>
                  <a:lnTo>
                    <a:pt x="92" y="145"/>
                  </a:lnTo>
                  <a:lnTo>
                    <a:pt x="89" y="145"/>
                  </a:lnTo>
                  <a:lnTo>
                    <a:pt x="87" y="145"/>
                  </a:lnTo>
                  <a:lnTo>
                    <a:pt x="87" y="142"/>
                  </a:lnTo>
                  <a:lnTo>
                    <a:pt x="85" y="142"/>
                  </a:lnTo>
                  <a:lnTo>
                    <a:pt x="82" y="142"/>
                  </a:lnTo>
                  <a:lnTo>
                    <a:pt x="82" y="145"/>
                  </a:lnTo>
                  <a:lnTo>
                    <a:pt x="80" y="145"/>
                  </a:lnTo>
                  <a:lnTo>
                    <a:pt x="71" y="145"/>
                  </a:lnTo>
                  <a:lnTo>
                    <a:pt x="71" y="142"/>
                  </a:lnTo>
                  <a:lnTo>
                    <a:pt x="71" y="140"/>
                  </a:lnTo>
                  <a:lnTo>
                    <a:pt x="68" y="140"/>
                  </a:lnTo>
                  <a:lnTo>
                    <a:pt x="66" y="137"/>
                  </a:lnTo>
                  <a:lnTo>
                    <a:pt x="66" y="133"/>
                  </a:lnTo>
                  <a:lnTo>
                    <a:pt x="66" y="130"/>
                  </a:lnTo>
                  <a:lnTo>
                    <a:pt x="66" y="126"/>
                  </a:lnTo>
                  <a:lnTo>
                    <a:pt x="63" y="123"/>
                  </a:lnTo>
                  <a:lnTo>
                    <a:pt x="63" y="121"/>
                  </a:lnTo>
                  <a:lnTo>
                    <a:pt x="61" y="119"/>
                  </a:lnTo>
                  <a:lnTo>
                    <a:pt x="59" y="116"/>
                  </a:lnTo>
                  <a:lnTo>
                    <a:pt x="56" y="119"/>
                  </a:lnTo>
                  <a:lnTo>
                    <a:pt x="56" y="116"/>
                  </a:lnTo>
                  <a:lnTo>
                    <a:pt x="54" y="116"/>
                  </a:lnTo>
                  <a:lnTo>
                    <a:pt x="52" y="119"/>
                  </a:lnTo>
                  <a:lnTo>
                    <a:pt x="49" y="116"/>
                  </a:lnTo>
                  <a:lnTo>
                    <a:pt x="47" y="116"/>
                  </a:lnTo>
                  <a:lnTo>
                    <a:pt x="45" y="114"/>
                  </a:lnTo>
                  <a:lnTo>
                    <a:pt x="42" y="114"/>
                  </a:lnTo>
                  <a:lnTo>
                    <a:pt x="40" y="114"/>
                  </a:lnTo>
                  <a:lnTo>
                    <a:pt x="37" y="111"/>
                  </a:lnTo>
                  <a:lnTo>
                    <a:pt x="30" y="109"/>
                  </a:lnTo>
                  <a:lnTo>
                    <a:pt x="28" y="109"/>
                  </a:lnTo>
                  <a:lnTo>
                    <a:pt x="26" y="107"/>
                  </a:lnTo>
                  <a:lnTo>
                    <a:pt x="23" y="104"/>
                  </a:lnTo>
                  <a:lnTo>
                    <a:pt x="21" y="104"/>
                  </a:lnTo>
                  <a:lnTo>
                    <a:pt x="19" y="104"/>
                  </a:lnTo>
                  <a:lnTo>
                    <a:pt x="16" y="100"/>
                  </a:lnTo>
                  <a:lnTo>
                    <a:pt x="16" y="95"/>
                  </a:lnTo>
                  <a:lnTo>
                    <a:pt x="14" y="93"/>
                  </a:lnTo>
                  <a:lnTo>
                    <a:pt x="11" y="88"/>
                  </a:lnTo>
                  <a:lnTo>
                    <a:pt x="11" y="83"/>
                  </a:lnTo>
                  <a:lnTo>
                    <a:pt x="7" y="78"/>
                  </a:lnTo>
                  <a:lnTo>
                    <a:pt x="2" y="74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2" y="64"/>
                  </a:lnTo>
                  <a:lnTo>
                    <a:pt x="2" y="6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45"/>
                  </a:lnTo>
                  <a:lnTo>
                    <a:pt x="9" y="41"/>
                  </a:lnTo>
                  <a:lnTo>
                    <a:pt x="11" y="38"/>
                  </a:lnTo>
                  <a:lnTo>
                    <a:pt x="11" y="36"/>
                  </a:lnTo>
                  <a:lnTo>
                    <a:pt x="14" y="34"/>
                  </a:lnTo>
                  <a:lnTo>
                    <a:pt x="16" y="31"/>
                  </a:lnTo>
                  <a:lnTo>
                    <a:pt x="16" y="29"/>
                  </a:lnTo>
                  <a:lnTo>
                    <a:pt x="14" y="29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11" y="24"/>
                  </a:lnTo>
                  <a:lnTo>
                    <a:pt x="11" y="22"/>
                  </a:lnTo>
                  <a:lnTo>
                    <a:pt x="14" y="22"/>
                  </a:lnTo>
                  <a:lnTo>
                    <a:pt x="16" y="17"/>
                  </a:lnTo>
                  <a:lnTo>
                    <a:pt x="16" y="15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11" y="3"/>
                  </a:lnTo>
                  <a:lnTo>
                    <a:pt x="16" y="3"/>
                  </a:lnTo>
                  <a:lnTo>
                    <a:pt x="19" y="3"/>
                  </a:lnTo>
                  <a:lnTo>
                    <a:pt x="28" y="3"/>
                  </a:lnTo>
                  <a:lnTo>
                    <a:pt x="28" y="8"/>
                  </a:lnTo>
                  <a:lnTo>
                    <a:pt x="28" y="12"/>
                  </a:lnTo>
                  <a:lnTo>
                    <a:pt x="28" y="17"/>
                  </a:lnTo>
                  <a:lnTo>
                    <a:pt x="28" y="22"/>
                  </a:lnTo>
                  <a:lnTo>
                    <a:pt x="28" y="24"/>
                  </a:lnTo>
                  <a:lnTo>
                    <a:pt x="30" y="26"/>
                  </a:lnTo>
                  <a:lnTo>
                    <a:pt x="30" y="24"/>
                  </a:lnTo>
                  <a:lnTo>
                    <a:pt x="33" y="24"/>
                  </a:lnTo>
                  <a:lnTo>
                    <a:pt x="35" y="24"/>
                  </a:lnTo>
                  <a:lnTo>
                    <a:pt x="33" y="22"/>
                  </a:lnTo>
                  <a:lnTo>
                    <a:pt x="35" y="19"/>
                  </a:lnTo>
                  <a:lnTo>
                    <a:pt x="37" y="22"/>
                  </a:lnTo>
                  <a:lnTo>
                    <a:pt x="40" y="24"/>
                  </a:lnTo>
                  <a:lnTo>
                    <a:pt x="42" y="22"/>
                  </a:lnTo>
                  <a:lnTo>
                    <a:pt x="42" y="24"/>
                  </a:lnTo>
                  <a:lnTo>
                    <a:pt x="42" y="29"/>
                  </a:lnTo>
                  <a:lnTo>
                    <a:pt x="45" y="26"/>
                  </a:lnTo>
                  <a:lnTo>
                    <a:pt x="45" y="24"/>
                  </a:lnTo>
                  <a:lnTo>
                    <a:pt x="45" y="22"/>
                  </a:lnTo>
                  <a:lnTo>
                    <a:pt x="47" y="22"/>
                  </a:lnTo>
                  <a:lnTo>
                    <a:pt x="49" y="22"/>
                  </a:lnTo>
                  <a:lnTo>
                    <a:pt x="52" y="22"/>
                  </a:lnTo>
                  <a:lnTo>
                    <a:pt x="54" y="19"/>
                  </a:lnTo>
                  <a:lnTo>
                    <a:pt x="54" y="17"/>
                  </a:lnTo>
                  <a:lnTo>
                    <a:pt x="52" y="17"/>
                  </a:lnTo>
                  <a:lnTo>
                    <a:pt x="49" y="17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4" y="10"/>
                  </a:lnTo>
                  <a:lnTo>
                    <a:pt x="56" y="8"/>
                  </a:lnTo>
                  <a:lnTo>
                    <a:pt x="59" y="8"/>
                  </a:lnTo>
                  <a:lnTo>
                    <a:pt x="59" y="5"/>
                  </a:lnTo>
                  <a:lnTo>
                    <a:pt x="59" y="3"/>
                  </a:lnTo>
                  <a:lnTo>
                    <a:pt x="61" y="0"/>
                  </a:lnTo>
                  <a:lnTo>
                    <a:pt x="108" y="2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32" name="Freeform 1263"/>
            <p:cNvSpPr>
              <a:spLocks/>
            </p:cNvSpPr>
            <p:nvPr/>
          </p:nvSpPr>
          <p:spPr bwMode="auto">
            <a:xfrm>
              <a:off x="3261" y="2324"/>
              <a:ext cx="170" cy="159"/>
            </a:xfrm>
            <a:custGeom>
              <a:avLst/>
              <a:gdLst>
                <a:gd name="T0" fmla="*/ 2147483647 w 146"/>
                <a:gd name="T1" fmla="*/ 2147483647 h 145"/>
                <a:gd name="T2" fmla="*/ 2147483647 w 146"/>
                <a:gd name="T3" fmla="*/ 2147483647 h 145"/>
                <a:gd name="T4" fmla="*/ 2147483647 w 146"/>
                <a:gd name="T5" fmla="*/ 2147483647 h 145"/>
                <a:gd name="T6" fmla="*/ 2147483647 w 146"/>
                <a:gd name="T7" fmla="*/ 2147483647 h 145"/>
                <a:gd name="T8" fmla="*/ 2147483647 w 146"/>
                <a:gd name="T9" fmla="*/ 2147483647 h 145"/>
                <a:gd name="T10" fmla="*/ 2147483647 w 146"/>
                <a:gd name="T11" fmla="*/ 2147483647 h 145"/>
                <a:gd name="T12" fmla="*/ 2147483647 w 146"/>
                <a:gd name="T13" fmla="*/ 2147483647 h 145"/>
                <a:gd name="T14" fmla="*/ 2147483647 w 146"/>
                <a:gd name="T15" fmla="*/ 2147483647 h 145"/>
                <a:gd name="T16" fmla="*/ 2147483647 w 146"/>
                <a:gd name="T17" fmla="*/ 2147483647 h 145"/>
                <a:gd name="T18" fmla="*/ 2147483647 w 146"/>
                <a:gd name="T19" fmla="*/ 2147483647 h 145"/>
                <a:gd name="T20" fmla="*/ 2147483647 w 146"/>
                <a:gd name="T21" fmla="*/ 2147483647 h 145"/>
                <a:gd name="T22" fmla="*/ 2147483647 w 146"/>
                <a:gd name="T23" fmla="*/ 2147483647 h 145"/>
                <a:gd name="T24" fmla="*/ 2147483647 w 146"/>
                <a:gd name="T25" fmla="*/ 2147483647 h 145"/>
                <a:gd name="T26" fmla="*/ 2147483647 w 146"/>
                <a:gd name="T27" fmla="*/ 2147483647 h 145"/>
                <a:gd name="T28" fmla="*/ 2147483647 w 146"/>
                <a:gd name="T29" fmla="*/ 2147483647 h 145"/>
                <a:gd name="T30" fmla="*/ 2147483647 w 146"/>
                <a:gd name="T31" fmla="*/ 2147483647 h 145"/>
                <a:gd name="T32" fmla="*/ 2147483647 w 146"/>
                <a:gd name="T33" fmla="*/ 2147483647 h 145"/>
                <a:gd name="T34" fmla="*/ 2147483647 w 146"/>
                <a:gd name="T35" fmla="*/ 2147483647 h 145"/>
                <a:gd name="T36" fmla="*/ 2147483647 w 146"/>
                <a:gd name="T37" fmla="*/ 2147483647 h 145"/>
                <a:gd name="T38" fmla="*/ 2147483647 w 146"/>
                <a:gd name="T39" fmla="*/ 2147483647 h 145"/>
                <a:gd name="T40" fmla="*/ 2147483647 w 146"/>
                <a:gd name="T41" fmla="*/ 2147483647 h 145"/>
                <a:gd name="T42" fmla="*/ 2147483647 w 146"/>
                <a:gd name="T43" fmla="*/ 2147483647 h 145"/>
                <a:gd name="T44" fmla="*/ 2147483647 w 146"/>
                <a:gd name="T45" fmla="*/ 2147483647 h 145"/>
                <a:gd name="T46" fmla="*/ 2147483647 w 146"/>
                <a:gd name="T47" fmla="*/ 2147483647 h 145"/>
                <a:gd name="T48" fmla="*/ 2147483647 w 146"/>
                <a:gd name="T49" fmla="*/ 2147483647 h 145"/>
                <a:gd name="T50" fmla="*/ 2147483647 w 146"/>
                <a:gd name="T51" fmla="*/ 2147483647 h 145"/>
                <a:gd name="T52" fmla="*/ 2147483647 w 146"/>
                <a:gd name="T53" fmla="*/ 2147483647 h 145"/>
                <a:gd name="T54" fmla="*/ 2147483647 w 146"/>
                <a:gd name="T55" fmla="*/ 2147483647 h 145"/>
                <a:gd name="T56" fmla="*/ 2147483647 w 146"/>
                <a:gd name="T57" fmla="*/ 2147483647 h 145"/>
                <a:gd name="T58" fmla="*/ 2147483647 w 146"/>
                <a:gd name="T59" fmla="*/ 2147483647 h 145"/>
                <a:gd name="T60" fmla="*/ 0 w 146"/>
                <a:gd name="T61" fmla="*/ 2147483647 h 145"/>
                <a:gd name="T62" fmla="*/ 2147483647 w 146"/>
                <a:gd name="T63" fmla="*/ 2147483647 h 145"/>
                <a:gd name="T64" fmla="*/ 2147483647 w 146"/>
                <a:gd name="T65" fmla="*/ 2147483647 h 145"/>
                <a:gd name="T66" fmla="*/ 2147483647 w 146"/>
                <a:gd name="T67" fmla="*/ 2147483647 h 145"/>
                <a:gd name="T68" fmla="*/ 2147483647 w 146"/>
                <a:gd name="T69" fmla="*/ 2147483647 h 145"/>
                <a:gd name="T70" fmla="*/ 2147483647 w 146"/>
                <a:gd name="T71" fmla="*/ 2147483647 h 145"/>
                <a:gd name="T72" fmla="*/ 2147483647 w 146"/>
                <a:gd name="T73" fmla="*/ 2147483647 h 145"/>
                <a:gd name="T74" fmla="*/ 2147483647 w 146"/>
                <a:gd name="T75" fmla="*/ 2147483647 h 145"/>
                <a:gd name="T76" fmla="*/ 2147483647 w 146"/>
                <a:gd name="T77" fmla="*/ 2147483647 h 145"/>
                <a:gd name="T78" fmla="*/ 2147483647 w 146"/>
                <a:gd name="T79" fmla="*/ 2147483647 h 145"/>
                <a:gd name="T80" fmla="*/ 2147483647 w 146"/>
                <a:gd name="T81" fmla="*/ 2147483647 h 145"/>
                <a:gd name="T82" fmla="*/ 2147483647 w 146"/>
                <a:gd name="T83" fmla="*/ 2147483647 h 145"/>
                <a:gd name="T84" fmla="*/ 2147483647 w 146"/>
                <a:gd name="T85" fmla="*/ 2147483647 h 145"/>
                <a:gd name="T86" fmla="*/ 2147483647 w 146"/>
                <a:gd name="T87" fmla="*/ 2147483647 h 145"/>
                <a:gd name="T88" fmla="*/ 2147483647 w 146"/>
                <a:gd name="T89" fmla="*/ 2147483647 h 145"/>
                <a:gd name="T90" fmla="*/ 2147483647 w 146"/>
                <a:gd name="T91" fmla="*/ 2147483647 h 145"/>
                <a:gd name="T92" fmla="*/ 2147483647 w 146"/>
                <a:gd name="T93" fmla="*/ 2147483647 h 145"/>
                <a:gd name="T94" fmla="*/ 2147483647 w 146"/>
                <a:gd name="T95" fmla="*/ 2147483647 h 145"/>
                <a:gd name="T96" fmla="*/ 2147483647 w 146"/>
                <a:gd name="T97" fmla="*/ 0 h 14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46"/>
                <a:gd name="T148" fmla="*/ 0 h 145"/>
                <a:gd name="T149" fmla="*/ 146 w 146"/>
                <a:gd name="T150" fmla="*/ 145 h 14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46" h="145">
                  <a:moveTo>
                    <a:pt x="108" y="29"/>
                  </a:moveTo>
                  <a:lnTo>
                    <a:pt x="108" y="31"/>
                  </a:lnTo>
                  <a:lnTo>
                    <a:pt x="111" y="36"/>
                  </a:lnTo>
                  <a:lnTo>
                    <a:pt x="111" y="41"/>
                  </a:lnTo>
                  <a:lnTo>
                    <a:pt x="130" y="50"/>
                  </a:lnTo>
                  <a:lnTo>
                    <a:pt x="130" y="52"/>
                  </a:lnTo>
                  <a:lnTo>
                    <a:pt x="127" y="60"/>
                  </a:lnTo>
                  <a:lnTo>
                    <a:pt x="127" y="62"/>
                  </a:lnTo>
                  <a:lnTo>
                    <a:pt x="125" y="64"/>
                  </a:lnTo>
                  <a:lnTo>
                    <a:pt x="123" y="71"/>
                  </a:lnTo>
                  <a:lnTo>
                    <a:pt x="123" y="74"/>
                  </a:lnTo>
                  <a:lnTo>
                    <a:pt x="125" y="74"/>
                  </a:lnTo>
                  <a:lnTo>
                    <a:pt x="127" y="76"/>
                  </a:lnTo>
                  <a:lnTo>
                    <a:pt x="130" y="78"/>
                  </a:lnTo>
                  <a:lnTo>
                    <a:pt x="132" y="81"/>
                  </a:lnTo>
                  <a:lnTo>
                    <a:pt x="132" y="83"/>
                  </a:lnTo>
                  <a:lnTo>
                    <a:pt x="132" y="86"/>
                  </a:lnTo>
                  <a:lnTo>
                    <a:pt x="132" y="88"/>
                  </a:lnTo>
                  <a:lnTo>
                    <a:pt x="130" y="90"/>
                  </a:lnTo>
                  <a:lnTo>
                    <a:pt x="130" y="93"/>
                  </a:lnTo>
                  <a:lnTo>
                    <a:pt x="132" y="93"/>
                  </a:lnTo>
                  <a:lnTo>
                    <a:pt x="130" y="95"/>
                  </a:lnTo>
                  <a:lnTo>
                    <a:pt x="132" y="95"/>
                  </a:lnTo>
                  <a:lnTo>
                    <a:pt x="132" y="97"/>
                  </a:lnTo>
                  <a:lnTo>
                    <a:pt x="130" y="97"/>
                  </a:lnTo>
                  <a:lnTo>
                    <a:pt x="130" y="100"/>
                  </a:lnTo>
                  <a:lnTo>
                    <a:pt x="130" y="102"/>
                  </a:lnTo>
                  <a:lnTo>
                    <a:pt x="132" y="104"/>
                  </a:lnTo>
                  <a:lnTo>
                    <a:pt x="132" y="107"/>
                  </a:lnTo>
                  <a:lnTo>
                    <a:pt x="134" y="114"/>
                  </a:lnTo>
                  <a:lnTo>
                    <a:pt x="134" y="116"/>
                  </a:lnTo>
                  <a:lnTo>
                    <a:pt x="137" y="116"/>
                  </a:lnTo>
                  <a:lnTo>
                    <a:pt x="137" y="119"/>
                  </a:lnTo>
                  <a:lnTo>
                    <a:pt x="137" y="121"/>
                  </a:lnTo>
                  <a:lnTo>
                    <a:pt x="137" y="123"/>
                  </a:lnTo>
                  <a:lnTo>
                    <a:pt x="139" y="123"/>
                  </a:lnTo>
                  <a:lnTo>
                    <a:pt x="141" y="126"/>
                  </a:lnTo>
                  <a:lnTo>
                    <a:pt x="144" y="128"/>
                  </a:lnTo>
                  <a:lnTo>
                    <a:pt x="146" y="128"/>
                  </a:lnTo>
                  <a:lnTo>
                    <a:pt x="146" y="130"/>
                  </a:lnTo>
                  <a:lnTo>
                    <a:pt x="144" y="130"/>
                  </a:lnTo>
                  <a:lnTo>
                    <a:pt x="141" y="133"/>
                  </a:lnTo>
                  <a:lnTo>
                    <a:pt x="137" y="135"/>
                  </a:lnTo>
                  <a:lnTo>
                    <a:pt x="132" y="137"/>
                  </a:lnTo>
                  <a:lnTo>
                    <a:pt x="125" y="140"/>
                  </a:lnTo>
                  <a:lnTo>
                    <a:pt x="123" y="140"/>
                  </a:lnTo>
                  <a:lnTo>
                    <a:pt x="120" y="140"/>
                  </a:lnTo>
                  <a:lnTo>
                    <a:pt x="115" y="140"/>
                  </a:lnTo>
                  <a:lnTo>
                    <a:pt x="113" y="140"/>
                  </a:lnTo>
                  <a:lnTo>
                    <a:pt x="111" y="140"/>
                  </a:lnTo>
                  <a:lnTo>
                    <a:pt x="106" y="142"/>
                  </a:lnTo>
                  <a:lnTo>
                    <a:pt x="106" y="145"/>
                  </a:lnTo>
                  <a:lnTo>
                    <a:pt x="104" y="145"/>
                  </a:lnTo>
                  <a:lnTo>
                    <a:pt x="97" y="142"/>
                  </a:lnTo>
                  <a:lnTo>
                    <a:pt x="94" y="145"/>
                  </a:lnTo>
                  <a:lnTo>
                    <a:pt x="92" y="145"/>
                  </a:lnTo>
                  <a:lnTo>
                    <a:pt x="89" y="145"/>
                  </a:lnTo>
                  <a:lnTo>
                    <a:pt x="87" y="145"/>
                  </a:lnTo>
                  <a:lnTo>
                    <a:pt x="87" y="142"/>
                  </a:lnTo>
                  <a:lnTo>
                    <a:pt x="85" y="142"/>
                  </a:lnTo>
                  <a:lnTo>
                    <a:pt x="82" y="142"/>
                  </a:lnTo>
                  <a:lnTo>
                    <a:pt x="82" y="145"/>
                  </a:lnTo>
                  <a:lnTo>
                    <a:pt x="80" y="145"/>
                  </a:lnTo>
                  <a:lnTo>
                    <a:pt x="71" y="145"/>
                  </a:lnTo>
                  <a:lnTo>
                    <a:pt x="71" y="142"/>
                  </a:lnTo>
                  <a:lnTo>
                    <a:pt x="71" y="140"/>
                  </a:lnTo>
                  <a:lnTo>
                    <a:pt x="68" y="140"/>
                  </a:lnTo>
                  <a:lnTo>
                    <a:pt x="66" y="137"/>
                  </a:lnTo>
                  <a:lnTo>
                    <a:pt x="66" y="133"/>
                  </a:lnTo>
                  <a:lnTo>
                    <a:pt x="66" y="130"/>
                  </a:lnTo>
                  <a:lnTo>
                    <a:pt x="66" y="126"/>
                  </a:lnTo>
                  <a:lnTo>
                    <a:pt x="63" y="123"/>
                  </a:lnTo>
                  <a:lnTo>
                    <a:pt x="63" y="121"/>
                  </a:lnTo>
                  <a:lnTo>
                    <a:pt x="61" y="119"/>
                  </a:lnTo>
                  <a:lnTo>
                    <a:pt x="59" y="116"/>
                  </a:lnTo>
                  <a:lnTo>
                    <a:pt x="56" y="119"/>
                  </a:lnTo>
                  <a:lnTo>
                    <a:pt x="56" y="116"/>
                  </a:lnTo>
                  <a:lnTo>
                    <a:pt x="54" y="116"/>
                  </a:lnTo>
                  <a:lnTo>
                    <a:pt x="52" y="119"/>
                  </a:lnTo>
                  <a:lnTo>
                    <a:pt x="49" y="116"/>
                  </a:lnTo>
                  <a:lnTo>
                    <a:pt x="47" y="116"/>
                  </a:lnTo>
                  <a:lnTo>
                    <a:pt x="45" y="114"/>
                  </a:lnTo>
                  <a:lnTo>
                    <a:pt x="42" y="114"/>
                  </a:lnTo>
                  <a:lnTo>
                    <a:pt x="40" y="114"/>
                  </a:lnTo>
                  <a:lnTo>
                    <a:pt x="37" y="111"/>
                  </a:lnTo>
                  <a:lnTo>
                    <a:pt x="30" y="109"/>
                  </a:lnTo>
                  <a:lnTo>
                    <a:pt x="28" y="109"/>
                  </a:lnTo>
                  <a:lnTo>
                    <a:pt x="26" y="107"/>
                  </a:lnTo>
                  <a:lnTo>
                    <a:pt x="23" y="104"/>
                  </a:lnTo>
                  <a:lnTo>
                    <a:pt x="21" y="104"/>
                  </a:lnTo>
                  <a:lnTo>
                    <a:pt x="19" y="104"/>
                  </a:lnTo>
                  <a:lnTo>
                    <a:pt x="16" y="100"/>
                  </a:lnTo>
                  <a:lnTo>
                    <a:pt x="16" y="95"/>
                  </a:lnTo>
                  <a:lnTo>
                    <a:pt x="14" y="93"/>
                  </a:lnTo>
                  <a:lnTo>
                    <a:pt x="11" y="88"/>
                  </a:lnTo>
                  <a:lnTo>
                    <a:pt x="11" y="83"/>
                  </a:lnTo>
                  <a:lnTo>
                    <a:pt x="7" y="78"/>
                  </a:lnTo>
                  <a:lnTo>
                    <a:pt x="2" y="74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2" y="64"/>
                  </a:lnTo>
                  <a:lnTo>
                    <a:pt x="2" y="6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45"/>
                  </a:lnTo>
                  <a:lnTo>
                    <a:pt x="9" y="41"/>
                  </a:lnTo>
                  <a:lnTo>
                    <a:pt x="11" y="38"/>
                  </a:lnTo>
                  <a:lnTo>
                    <a:pt x="11" y="36"/>
                  </a:lnTo>
                  <a:lnTo>
                    <a:pt x="14" y="34"/>
                  </a:lnTo>
                  <a:lnTo>
                    <a:pt x="16" y="31"/>
                  </a:lnTo>
                  <a:lnTo>
                    <a:pt x="16" y="29"/>
                  </a:lnTo>
                  <a:lnTo>
                    <a:pt x="14" y="29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11" y="24"/>
                  </a:lnTo>
                  <a:lnTo>
                    <a:pt x="11" y="22"/>
                  </a:lnTo>
                  <a:lnTo>
                    <a:pt x="14" y="22"/>
                  </a:lnTo>
                  <a:lnTo>
                    <a:pt x="16" y="17"/>
                  </a:lnTo>
                  <a:lnTo>
                    <a:pt x="16" y="15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11" y="3"/>
                  </a:lnTo>
                  <a:lnTo>
                    <a:pt x="16" y="3"/>
                  </a:lnTo>
                  <a:lnTo>
                    <a:pt x="19" y="3"/>
                  </a:lnTo>
                  <a:lnTo>
                    <a:pt x="28" y="3"/>
                  </a:lnTo>
                  <a:lnTo>
                    <a:pt x="28" y="8"/>
                  </a:lnTo>
                  <a:lnTo>
                    <a:pt x="28" y="12"/>
                  </a:lnTo>
                  <a:lnTo>
                    <a:pt x="28" y="17"/>
                  </a:lnTo>
                  <a:lnTo>
                    <a:pt x="28" y="22"/>
                  </a:lnTo>
                  <a:lnTo>
                    <a:pt x="28" y="24"/>
                  </a:lnTo>
                  <a:lnTo>
                    <a:pt x="30" y="26"/>
                  </a:lnTo>
                  <a:lnTo>
                    <a:pt x="30" y="24"/>
                  </a:lnTo>
                  <a:lnTo>
                    <a:pt x="33" y="24"/>
                  </a:lnTo>
                  <a:lnTo>
                    <a:pt x="35" y="24"/>
                  </a:lnTo>
                  <a:lnTo>
                    <a:pt x="33" y="22"/>
                  </a:lnTo>
                  <a:lnTo>
                    <a:pt x="35" y="19"/>
                  </a:lnTo>
                  <a:lnTo>
                    <a:pt x="37" y="22"/>
                  </a:lnTo>
                  <a:lnTo>
                    <a:pt x="40" y="24"/>
                  </a:lnTo>
                  <a:lnTo>
                    <a:pt x="42" y="22"/>
                  </a:lnTo>
                  <a:lnTo>
                    <a:pt x="42" y="24"/>
                  </a:lnTo>
                  <a:lnTo>
                    <a:pt x="42" y="29"/>
                  </a:lnTo>
                  <a:lnTo>
                    <a:pt x="45" y="26"/>
                  </a:lnTo>
                  <a:lnTo>
                    <a:pt x="45" y="24"/>
                  </a:lnTo>
                  <a:lnTo>
                    <a:pt x="45" y="22"/>
                  </a:lnTo>
                  <a:lnTo>
                    <a:pt x="47" y="22"/>
                  </a:lnTo>
                  <a:lnTo>
                    <a:pt x="49" y="22"/>
                  </a:lnTo>
                  <a:lnTo>
                    <a:pt x="52" y="22"/>
                  </a:lnTo>
                  <a:lnTo>
                    <a:pt x="54" y="19"/>
                  </a:lnTo>
                  <a:lnTo>
                    <a:pt x="54" y="17"/>
                  </a:lnTo>
                  <a:lnTo>
                    <a:pt x="52" y="17"/>
                  </a:lnTo>
                  <a:lnTo>
                    <a:pt x="49" y="17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4" y="10"/>
                  </a:lnTo>
                  <a:lnTo>
                    <a:pt x="56" y="8"/>
                  </a:lnTo>
                  <a:lnTo>
                    <a:pt x="59" y="8"/>
                  </a:lnTo>
                  <a:lnTo>
                    <a:pt x="59" y="5"/>
                  </a:lnTo>
                  <a:lnTo>
                    <a:pt x="59" y="3"/>
                  </a:lnTo>
                  <a:lnTo>
                    <a:pt x="61" y="0"/>
                  </a:lnTo>
                  <a:lnTo>
                    <a:pt x="108" y="2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33" name="Freeform 1264"/>
            <p:cNvSpPr>
              <a:spLocks/>
            </p:cNvSpPr>
            <p:nvPr/>
          </p:nvSpPr>
          <p:spPr bwMode="auto">
            <a:xfrm>
              <a:off x="2598" y="1785"/>
              <a:ext cx="188" cy="119"/>
            </a:xfrm>
            <a:custGeom>
              <a:avLst/>
              <a:gdLst>
                <a:gd name="T0" fmla="*/ 2147483647 w 161"/>
                <a:gd name="T1" fmla="*/ 2147483647 h 109"/>
                <a:gd name="T2" fmla="*/ 2147483647 w 161"/>
                <a:gd name="T3" fmla="*/ 2147483647 h 109"/>
                <a:gd name="T4" fmla="*/ 0 w 161"/>
                <a:gd name="T5" fmla="*/ 2147483647 h 109"/>
                <a:gd name="T6" fmla="*/ 2147483647 w 161"/>
                <a:gd name="T7" fmla="*/ 2147483647 h 109"/>
                <a:gd name="T8" fmla="*/ 2147483647 w 161"/>
                <a:gd name="T9" fmla="*/ 2147483647 h 109"/>
                <a:gd name="T10" fmla="*/ 2147483647 w 161"/>
                <a:gd name="T11" fmla="*/ 2147483647 h 109"/>
                <a:gd name="T12" fmla="*/ 2147483647 w 161"/>
                <a:gd name="T13" fmla="*/ 2147483647 h 109"/>
                <a:gd name="T14" fmla="*/ 2147483647 w 161"/>
                <a:gd name="T15" fmla="*/ 2147483647 h 109"/>
                <a:gd name="T16" fmla="*/ 2147483647 w 161"/>
                <a:gd name="T17" fmla="*/ 2147483647 h 109"/>
                <a:gd name="T18" fmla="*/ 2147483647 w 161"/>
                <a:gd name="T19" fmla="*/ 2147483647 h 109"/>
                <a:gd name="T20" fmla="*/ 2147483647 w 161"/>
                <a:gd name="T21" fmla="*/ 2147483647 h 109"/>
                <a:gd name="T22" fmla="*/ 2147483647 w 161"/>
                <a:gd name="T23" fmla="*/ 2147483647 h 109"/>
                <a:gd name="T24" fmla="*/ 2147483647 w 161"/>
                <a:gd name="T25" fmla="*/ 2147483647 h 109"/>
                <a:gd name="T26" fmla="*/ 2147483647 w 161"/>
                <a:gd name="T27" fmla="*/ 2147483647 h 109"/>
                <a:gd name="T28" fmla="*/ 2147483647 w 161"/>
                <a:gd name="T29" fmla="*/ 2147483647 h 109"/>
                <a:gd name="T30" fmla="*/ 2147483647 w 161"/>
                <a:gd name="T31" fmla="*/ 2147483647 h 109"/>
                <a:gd name="T32" fmla="*/ 2147483647 w 161"/>
                <a:gd name="T33" fmla="*/ 0 h 109"/>
                <a:gd name="T34" fmla="*/ 2147483647 w 161"/>
                <a:gd name="T35" fmla="*/ 2147483647 h 109"/>
                <a:gd name="T36" fmla="*/ 2147483647 w 161"/>
                <a:gd name="T37" fmla="*/ 2147483647 h 109"/>
                <a:gd name="T38" fmla="*/ 2147483647 w 161"/>
                <a:gd name="T39" fmla="*/ 2147483647 h 109"/>
                <a:gd name="T40" fmla="*/ 2147483647 w 161"/>
                <a:gd name="T41" fmla="*/ 2147483647 h 109"/>
                <a:gd name="T42" fmla="*/ 2147483647 w 161"/>
                <a:gd name="T43" fmla="*/ 2147483647 h 109"/>
                <a:gd name="T44" fmla="*/ 2147483647 w 161"/>
                <a:gd name="T45" fmla="*/ 2147483647 h 109"/>
                <a:gd name="T46" fmla="*/ 2147483647 w 161"/>
                <a:gd name="T47" fmla="*/ 2147483647 h 109"/>
                <a:gd name="T48" fmla="*/ 2147483647 w 161"/>
                <a:gd name="T49" fmla="*/ 2147483647 h 109"/>
                <a:gd name="T50" fmla="*/ 2147483647 w 161"/>
                <a:gd name="T51" fmla="*/ 2147483647 h 109"/>
                <a:gd name="T52" fmla="*/ 2147483647 w 161"/>
                <a:gd name="T53" fmla="*/ 2147483647 h 109"/>
                <a:gd name="T54" fmla="*/ 2147483647 w 161"/>
                <a:gd name="T55" fmla="*/ 2147483647 h 109"/>
                <a:gd name="T56" fmla="*/ 2147483647 w 161"/>
                <a:gd name="T57" fmla="*/ 2147483647 h 109"/>
                <a:gd name="T58" fmla="*/ 2147483647 w 161"/>
                <a:gd name="T59" fmla="*/ 2147483647 h 109"/>
                <a:gd name="T60" fmla="*/ 2147483647 w 161"/>
                <a:gd name="T61" fmla="*/ 2147483647 h 109"/>
                <a:gd name="T62" fmla="*/ 2147483647 w 161"/>
                <a:gd name="T63" fmla="*/ 2147483647 h 109"/>
                <a:gd name="T64" fmla="*/ 2147483647 w 161"/>
                <a:gd name="T65" fmla="*/ 2147483647 h 109"/>
                <a:gd name="T66" fmla="*/ 2147483647 w 161"/>
                <a:gd name="T67" fmla="*/ 2147483647 h 109"/>
                <a:gd name="T68" fmla="*/ 2147483647 w 161"/>
                <a:gd name="T69" fmla="*/ 2147483647 h 109"/>
                <a:gd name="T70" fmla="*/ 2147483647 w 161"/>
                <a:gd name="T71" fmla="*/ 2147483647 h 109"/>
                <a:gd name="T72" fmla="*/ 2147483647 w 161"/>
                <a:gd name="T73" fmla="*/ 2147483647 h 109"/>
                <a:gd name="T74" fmla="*/ 2147483647 w 161"/>
                <a:gd name="T75" fmla="*/ 2147483647 h 109"/>
                <a:gd name="T76" fmla="*/ 2147483647 w 161"/>
                <a:gd name="T77" fmla="*/ 2147483647 h 109"/>
                <a:gd name="T78" fmla="*/ 2147483647 w 161"/>
                <a:gd name="T79" fmla="*/ 2147483647 h 109"/>
                <a:gd name="T80" fmla="*/ 2147483647 w 161"/>
                <a:gd name="T81" fmla="*/ 2147483647 h 109"/>
                <a:gd name="T82" fmla="*/ 2147483647 w 161"/>
                <a:gd name="T83" fmla="*/ 2147483647 h 109"/>
                <a:gd name="T84" fmla="*/ 2147483647 w 161"/>
                <a:gd name="T85" fmla="*/ 2147483647 h 109"/>
                <a:gd name="T86" fmla="*/ 2147483647 w 161"/>
                <a:gd name="T87" fmla="*/ 2147483647 h 109"/>
                <a:gd name="T88" fmla="*/ 2147483647 w 161"/>
                <a:gd name="T89" fmla="*/ 2147483647 h 109"/>
                <a:gd name="T90" fmla="*/ 2147483647 w 161"/>
                <a:gd name="T91" fmla="*/ 2147483647 h 109"/>
                <a:gd name="T92" fmla="*/ 2147483647 w 161"/>
                <a:gd name="T93" fmla="*/ 2147483647 h 109"/>
                <a:gd name="T94" fmla="*/ 2147483647 w 161"/>
                <a:gd name="T95" fmla="*/ 2147483647 h 109"/>
                <a:gd name="T96" fmla="*/ 2147483647 w 161"/>
                <a:gd name="T97" fmla="*/ 2147483647 h 109"/>
                <a:gd name="T98" fmla="*/ 2147483647 w 161"/>
                <a:gd name="T99" fmla="*/ 2147483647 h 109"/>
                <a:gd name="T100" fmla="*/ 2147483647 w 161"/>
                <a:gd name="T101" fmla="*/ 2147483647 h 109"/>
                <a:gd name="T102" fmla="*/ 2147483647 w 161"/>
                <a:gd name="T103" fmla="*/ 2147483647 h 109"/>
                <a:gd name="T104" fmla="*/ 2147483647 w 161"/>
                <a:gd name="T105" fmla="*/ 2147483647 h 109"/>
                <a:gd name="T106" fmla="*/ 2147483647 w 161"/>
                <a:gd name="T107" fmla="*/ 2147483647 h 109"/>
                <a:gd name="T108" fmla="*/ 2147483647 w 161"/>
                <a:gd name="T109" fmla="*/ 2147483647 h 10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1"/>
                <a:gd name="T166" fmla="*/ 0 h 109"/>
                <a:gd name="T167" fmla="*/ 161 w 161"/>
                <a:gd name="T168" fmla="*/ 109 h 10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1" h="109">
                  <a:moveTo>
                    <a:pt x="59" y="95"/>
                  </a:moveTo>
                  <a:lnTo>
                    <a:pt x="59" y="109"/>
                  </a:lnTo>
                  <a:lnTo>
                    <a:pt x="50" y="109"/>
                  </a:lnTo>
                  <a:lnTo>
                    <a:pt x="38" y="109"/>
                  </a:lnTo>
                  <a:lnTo>
                    <a:pt x="29" y="109"/>
                  </a:lnTo>
                  <a:lnTo>
                    <a:pt x="19" y="109"/>
                  </a:lnTo>
                  <a:lnTo>
                    <a:pt x="10" y="109"/>
                  </a:lnTo>
                  <a:lnTo>
                    <a:pt x="3" y="109"/>
                  </a:lnTo>
                  <a:lnTo>
                    <a:pt x="0" y="109"/>
                  </a:lnTo>
                  <a:lnTo>
                    <a:pt x="0" y="106"/>
                  </a:lnTo>
                  <a:lnTo>
                    <a:pt x="3" y="106"/>
                  </a:lnTo>
                  <a:lnTo>
                    <a:pt x="7" y="106"/>
                  </a:lnTo>
                  <a:lnTo>
                    <a:pt x="12" y="104"/>
                  </a:lnTo>
                  <a:lnTo>
                    <a:pt x="19" y="102"/>
                  </a:lnTo>
                  <a:lnTo>
                    <a:pt x="22" y="99"/>
                  </a:lnTo>
                  <a:lnTo>
                    <a:pt x="24" y="97"/>
                  </a:lnTo>
                  <a:lnTo>
                    <a:pt x="26" y="95"/>
                  </a:lnTo>
                  <a:lnTo>
                    <a:pt x="31" y="95"/>
                  </a:lnTo>
                  <a:lnTo>
                    <a:pt x="33" y="92"/>
                  </a:lnTo>
                  <a:lnTo>
                    <a:pt x="36" y="90"/>
                  </a:lnTo>
                  <a:lnTo>
                    <a:pt x="38" y="87"/>
                  </a:lnTo>
                  <a:lnTo>
                    <a:pt x="41" y="85"/>
                  </a:lnTo>
                  <a:lnTo>
                    <a:pt x="45" y="78"/>
                  </a:lnTo>
                  <a:lnTo>
                    <a:pt x="43" y="73"/>
                  </a:lnTo>
                  <a:lnTo>
                    <a:pt x="43" y="69"/>
                  </a:lnTo>
                  <a:lnTo>
                    <a:pt x="43" y="66"/>
                  </a:lnTo>
                  <a:lnTo>
                    <a:pt x="43" y="61"/>
                  </a:lnTo>
                  <a:lnTo>
                    <a:pt x="43" y="59"/>
                  </a:lnTo>
                  <a:lnTo>
                    <a:pt x="48" y="54"/>
                  </a:lnTo>
                  <a:lnTo>
                    <a:pt x="48" y="52"/>
                  </a:lnTo>
                  <a:lnTo>
                    <a:pt x="50" y="52"/>
                  </a:lnTo>
                  <a:lnTo>
                    <a:pt x="52" y="47"/>
                  </a:lnTo>
                  <a:lnTo>
                    <a:pt x="52" y="45"/>
                  </a:lnTo>
                  <a:lnTo>
                    <a:pt x="57" y="40"/>
                  </a:lnTo>
                  <a:lnTo>
                    <a:pt x="59" y="35"/>
                  </a:lnTo>
                  <a:lnTo>
                    <a:pt x="62" y="35"/>
                  </a:lnTo>
                  <a:lnTo>
                    <a:pt x="67" y="33"/>
                  </a:lnTo>
                  <a:lnTo>
                    <a:pt x="74" y="31"/>
                  </a:lnTo>
                  <a:lnTo>
                    <a:pt x="76" y="28"/>
                  </a:lnTo>
                  <a:lnTo>
                    <a:pt x="81" y="26"/>
                  </a:lnTo>
                  <a:lnTo>
                    <a:pt x="85" y="24"/>
                  </a:lnTo>
                  <a:lnTo>
                    <a:pt x="85" y="19"/>
                  </a:lnTo>
                  <a:lnTo>
                    <a:pt x="88" y="17"/>
                  </a:lnTo>
                  <a:lnTo>
                    <a:pt x="93" y="9"/>
                  </a:lnTo>
                  <a:lnTo>
                    <a:pt x="95" y="2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4" y="2"/>
                  </a:lnTo>
                  <a:lnTo>
                    <a:pt x="107" y="7"/>
                  </a:lnTo>
                  <a:lnTo>
                    <a:pt x="114" y="9"/>
                  </a:lnTo>
                  <a:lnTo>
                    <a:pt x="116" y="9"/>
                  </a:lnTo>
                  <a:lnTo>
                    <a:pt x="121" y="7"/>
                  </a:lnTo>
                  <a:lnTo>
                    <a:pt x="123" y="7"/>
                  </a:lnTo>
                  <a:lnTo>
                    <a:pt x="128" y="7"/>
                  </a:lnTo>
                  <a:lnTo>
                    <a:pt x="133" y="7"/>
                  </a:lnTo>
                  <a:lnTo>
                    <a:pt x="135" y="7"/>
                  </a:lnTo>
                  <a:lnTo>
                    <a:pt x="137" y="9"/>
                  </a:lnTo>
                  <a:lnTo>
                    <a:pt x="140" y="9"/>
                  </a:lnTo>
                  <a:lnTo>
                    <a:pt x="142" y="9"/>
                  </a:lnTo>
                  <a:lnTo>
                    <a:pt x="147" y="9"/>
                  </a:lnTo>
                  <a:lnTo>
                    <a:pt x="147" y="12"/>
                  </a:lnTo>
                  <a:lnTo>
                    <a:pt x="149" y="14"/>
                  </a:lnTo>
                  <a:lnTo>
                    <a:pt x="152" y="14"/>
                  </a:lnTo>
                  <a:lnTo>
                    <a:pt x="152" y="17"/>
                  </a:lnTo>
                  <a:lnTo>
                    <a:pt x="152" y="19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2" y="26"/>
                  </a:lnTo>
                  <a:lnTo>
                    <a:pt x="152" y="28"/>
                  </a:lnTo>
                  <a:lnTo>
                    <a:pt x="154" y="31"/>
                  </a:lnTo>
                  <a:lnTo>
                    <a:pt x="154" y="33"/>
                  </a:lnTo>
                  <a:lnTo>
                    <a:pt x="154" y="35"/>
                  </a:lnTo>
                  <a:lnTo>
                    <a:pt x="154" y="38"/>
                  </a:lnTo>
                  <a:lnTo>
                    <a:pt x="156" y="40"/>
                  </a:lnTo>
                  <a:lnTo>
                    <a:pt x="159" y="43"/>
                  </a:lnTo>
                  <a:lnTo>
                    <a:pt x="161" y="45"/>
                  </a:lnTo>
                  <a:lnTo>
                    <a:pt x="159" y="45"/>
                  </a:lnTo>
                  <a:lnTo>
                    <a:pt x="159" y="47"/>
                  </a:lnTo>
                  <a:lnTo>
                    <a:pt x="156" y="47"/>
                  </a:lnTo>
                  <a:lnTo>
                    <a:pt x="159" y="50"/>
                  </a:lnTo>
                  <a:lnTo>
                    <a:pt x="156" y="50"/>
                  </a:lnTo>
                  <a:lnTo>
                    <a:pt x="152" y="50"/>
                  </a:lnTo>
                  <a:lnTo>
                    <a:pt x="149" y="47"/>
                  </a:lnTo>
                  <a:lnTo>
                    <a:pt x="149" y="50"/>
                  </a:lnTo>
                  <a:lnTo>
                    <a:pt x="142" y="50"/>
                  </a:lnTo>
                  <a:lnTo>
                    <a:pt x="140" y="50"/>
                  </a:lnTo>
                  <a:lnTo>
                    <a:pt x="137" y="50"/>
                  </a:lnTo>
                  <a:lnTo>
                    <a:pt x="135" y="50"/>
                  </a:lnTo>
                  <a:lnTo>
                    <a:pt x="135" y="52"/>
                  </a:lnTo>
                  <a:lnTo>
                    <a:pt x="133" y="54"/>
                  </a:lnTo>
                  <a:lnTo>
                    <a:pt x="130" y="54"/>
                  </a:lnTo>
                  <a:lnTo>
                    <a:pt x="128" y="54"/>
                  </a:lnTo>
                  <a:lnTo>
                    <a:pt x="126" y="54"/>
                  </a:lnTo>
                  <a:lnTo>
                    <a:pt x="123" y="54"/>
                  </a:lnTo>
                  <a:lnTo>
                    <a:pt x="123" y="57"/>
                  </a:lnTo>
                  <a:lnTo>
                    <a:pt x="121" y="57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3" y="61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1" y="66"/>
                  </a:lnTo>
                  <a:lnTo>
                    <a:pt x="114" y="69"/>
                  </a:lnTo>
                  <a:lnTo>
                    <a:pt x="111" y="69"/>
                  </a:lnTo>
                  <a:lnTo>
                    <a:pt x="109" y="71"/>
                  </a:lnTo>
                  <a:lnTo>
                    <a:pt x="107" y="73"/>
                  </a:lnTo>
                  <a:lnTo>
                    <a:pt x="104" y="73"/>
                  </a:lnTo>
                  <a:lnTo>
                    <a:pt x="104" y="76"/>
                  </a:lnTo>
                  <a:lnTo>
                    <a:pt x="102" y="78"/>
                  </a:lnTo>
                  <a:lnTo>
                    <a:pt x="97" y="80"/>
                  </a:lnTo>
                  <a:lnTo>
                    <a:pt x="93" y="80"/>
                  </a:lnTo>
                  <a:lnTo>
                    <a:pt x="90" y="80"/>
                  </a:lnTo>
                  <a:lnTo>
                    <a:pt x="85" y="80"/>
                  </a:lnTo>
                  <a:lnTo>
                    <a:pt x="85" y="83"/>
                  </a:lnTo>
                  <a:lnTo>
                    <a:pt x="83" y="83"/>
                  </a:lnTo>
                  <a:lnTo>
                    <a:pt x="81" y="83"/>
                  </a:lnTo>
                  <a:lnTo>
                    <a:pt x="78" y="83"/>
                  </a:lnTo>
                  <a:lnTo>
                    <a:pt x="76" y="85"/>
                  </a:lnTo>
                  <a:lnTo>
                    <a:pt x="74" y="85"/>
                  </a:lnTo>
                  <a:lnTo>
                    <a:pt x="74" y="87"/>
                  </a:lnTo>
                  <a:lnTo>
                    <a:pt x="69" y="87"/>
                  </a:lnTo>
                  <a:lnTo>
                    <a:pt x="64" y="90"/>
                  </a:lnTo>
                  <a:lnTo>
                    <a:pt x="59" y="9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34" name="Freeform 1265"/>
            <p:cNvSpPr>
              <a:spLocks/>
            </p:cNvSpPr>
            <p:nvPr/>
          </p:nvSpPr>
          <p:spPr bwMode="auto">
            <a:xfrm>
              <a:off x="2598" y="1785"/>
              <a:ext cx="188" cy="119"/>
            </a:xfrm>
            <a:custGeom>
              <a:avLst/>
              <a:gdLst>
                <a:gd name="T0" fmla="*/ 2147483647 w 161"/>
                <a:gd name="T1" fmla="*/ 2147483647 h 109"/>
                <a:gd name="T2" fmla="*/ 2147483647 w 161"/>
                <a:gd name="T3" fmla="*/ 2147483647 h 109"/>
                <a:gd name="T4" fmla="*/ 0 w 161"/>
                <a:gd name="T5" fmla="*/ 2147483647 h 109"/>
                <a:gd name="T6" fmla="*/ 2147483647 w 161"/>
                <a:gd name="T7" fmla="*/ 2147483647 h 109"/>
                <a:gd name="T8" fmla="*/ 2147483647 w 161"/>
                <a:gd name="T9" fmla="*/ 2147483647 h 109"/>
                <a:gd name="T10" fmla="*/ 2147483647 w 161"/>
                <a:gd name="T11" fmla="*/ 2147483647 h 109"/>
                <a:gd name="T12" fmla="*/ 2147483647 w 161"/>
                <a:gd name="T13" fmla="*/ 2147483647 h 109"/>
                <a:gd name="T14" fmla="*/ 2147483647 w 161"/>
                <a:gd name="T15" fmla="*/ 2147483647 h 109"/>
                <a:gd name="T16" fmla="*/ 2147483647 w 161"/>
                <a:gd name="T17" fmla="*/ 2147483647 h 109"/>
                <a:gd name="T18" fmla="*/ 2147483647 w 161"/>
                <a:gd name="T19" fmla="*/ 2147483647 h 109"/>
                <a:gd name="T20" fmla="*/ 2147483647 w 161"/>
                <a:gd name="T21" fmla="*/ 2147483647 h 109"/>
                <a:gd name="T22" fmla="*/ 2147483647 w 161"/>
                <a:gd name="T23" fmla="*/ 2147483647 h 109"/>
                <a:gd name="T24" fmla="*/ 2147483647 w 161"/>
                <a:gd name="T25" fmla="*/ 2147483647 h 109"/>
                <a:gd name="T26" fmla="*/ 2147483647 w 161"/>
                <a:gd name="T27" fmla="*/ 2147483647 h 109"/>
                <a:gd name="T28" fmla="*/ 2147483647 w 161"/>
                <a:gd name="T29" fmla="*/ 2147483647 h 109"/>
                <a:gd name="T30" fmla="*/ 2147483647 w 161"/>
                <a:gd name="T31" fmla="*/ 2147483647 h 109"/>
                <a:gd name="T32" fmla="*/ 2147483647 w 161"/>
                <a:gd name="T33" fmla="*/ 0 h 109"/>
                <a:gd name="T34" fmla="*/ 2147483647 w 161"/>
                <a:gd name="T35" fmla="*/ 2147483647 h 109"/>
                <a:gd name="T36" fmla="*/ 2147483647 w 161"/>
                <a:gd name="T37" fmla="*/ 2147483647 h 109"/>
                <a:gd name="T38" fmla="*/ 2147483647 w 161"/>
                <a:gd name="T39" fmla="*/ 2147483647 h 109"/>
                <a:gd name="T40" fmla="*/ 2147483647 w 161"/>
                <a:gd name="T41" fmla="*/ 2147483647 h 109"/>
                <a:gd name="T42" fmla="*/ 2147483647 w 161"/>
                <a:gd name="T43" fmla="*/ 2147483647 h 109"/>
                <a:gd name="T44" fmla="*/ 2147483647 w 161"/>
                <a:gd name="T45" fmla="*/ 2147483647 h 109"/>
                <a:gd name="T46" fmla="*/ 2147483647 w 161"/>
                <a:gd name="T47" fmla="*/ 2147483647 h 109"/>
                <a:gd name="T48" fmla="*/ 2147483647 w 161"/>
                <a:gd name="T49" fmla="*/ 2147483647 h 109"/>
                <a:gd name="T50" fmla="*/ 2147483647 w 161"/>
                <a:gd name="T51" fmla="*/ 2147483647 h 109"/>
                <a:gd name="T52" fmla="*/ 2147483647 w 161"/>
                <a:gd name="T53" fmla="*/ 2147483647 h 109"/>
                <a:gd name="T54" fmla="*/ 2147483647 w 161"/>
                <a:gd name="T55" fmla="*/ 2147483647 h 109"/>
                <a:gd name="T56" fmla="*/ 2147483647 w 161"/>
                <a:gd name="T57" fmla="*/ 2147483647 h 109"/>
                <a:gd name="T58" fmla="*/ 2147483647 w 161"/>
                <a:gd name="T59" fmla="*/ 2147483647 h 109"/>
                <a:gd name="T60" fmla="*/ 2147483647 w 161"/>
                <a:gd name="T61" fmla="*/ 2147483647 h 109"/>
                <a:gd name="T62" fmla="*/ 2147483647 w 161"/>
                <a:gd name="T63" fmla="*/ 2147483647 h 109"/>
                <a:gd name="T64" fmla="*/ 2147483647 w 161"/>
                <a:gd name="T65" fmla="*/ 2147483647 h 109"/>
                <a:gd name="T66" fmla="*/ 2147483647 w 161"/>
                <a:gd name="T67" fmla="*/ 2147483647 h 109"/>
                <a:gd name="T68" fmla="*/ 2147483647 w 161"/>
                <a:gd name="T69" fmla="*/ 2147483647 h 109"/>
                <a:gd name="T70" fmla="*/ 2147483647 w 161"/>
                <a:gd name="T71" fmla="*/ 2147483647 h 109"/>
                <a:gd name="T72" fmla="*/ 2147483647 w 161"/>
                <a:gd name="T73" fmla="*/ 2147483647 h 109"/>
                <a:gd name="T74" fmla="*/ 2147483647 w 161"/>
                <a:gd name="T75" fmla="*/ 2147483647 h 109"/>
                <a:gd name="T76" fmla="*/ 2147483647 w 161"/>
                <a:gd name="T77" fmla="*/ 2147483647 h 109"/>
                <a:gd name="T78" fmla="*/ 2147483647 w 161"/>
                <a:gd name="T79" fmla="*/ 2147483647 h 109"/>
                <a:gd name="T80" fmla="*/ 2147483647 w 161"/>
                <a:gd name="T81" fmla="*/ 2147483647 h 109"/>
                <a:gd name="T82" fmla="*/ 2147483647 w 161"/>
                <a:gd name="T83" fmla="*/ 2147483647 h 109"/>
                <a:gd name="T84" fmla="*/ 2147483647 w 161"/>
                <a:gd name="T85" fmla="*/ 2147483647 h 109"/>
                <a:gd name="T86" fmla="*/ 2147483647 w 161"/>
                <a:gd name="T87" fmla="*/ 2147483647 h 109"/>
                <a:gd name="T88" fmla="*/ 2147483647 w 161"/>
                <a:gd name="T89" fmla="*/ 2147483647 h 109"/>
                <a:gd name="T90" fmla="*/ 2147483647 w 161"/>
                <a:gd name="T91" fmla="*/ 2147483647 h 109"/>
                <a:gd name="T92" fmla="*/ 2147483647 w 161"/>
                <a:gd name="T93" fmla="*/ 2147483647 h 109"/>
                <a:gd name="T94" fmla="*/ 2147483647 w 161"/>
                <a:gd name="T95" fmla="*/ 2147483647 h 109"/>
                <a:gd name="T96" fmla="*/ 2147483647 w 161"/>
                <a:gd name="T97" fmla="*/ 2147483647 h 109"/>
                <a:gd name="T98" fmla="*/ 2147483647 w 161"/>
                <a:gd name="T99" fmla="*/ 2147483647 h 109"/>
                <a:gd name="T100" fmla="*/ 2147483647 w 161"/>
                <a:gd name="T101" fmla="*/ 2147483647 h 109"/>
                <a:gd name="T102" fmla="*/ 2147483647 w 161"/>
                <a:gd name="T103" fmla="*/ 2147483647 h 109"/>
                <a:gd name="T104" fmla="*/ 2147483647 w 161"/>
                <a:gd name="T105" fmla="*/ 2147483647 h 109"/>
                <a:gd name="T106" fmla="*/ 2147483647 w 161"/>
                <a:gd name="T107" fmla="*/ 2147483647 h 109"/>
                <a:gd name="T108" fmla="*/ 2147483647 w 161"/>
                <a:gd name="T109" fmla="*/ 2147483647 h 10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1"/>
                <a:gd name="T166" fmla="*/ 0 h 109"/>
                <a:gd name="T167" fmla="*/ 161 w 161"/>
                <a:gd name="T168" fmla="*/ 109 h 10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1" h="109">
                  <a:moveTo>
                    <a:pt x="59" y="95"/>
                  </a:moveTo>
                  <a:lnTo>
                    <a:pt x="59" y="109"/>
                  </a:lnTo>
                  <a:lnTo>
                    <a:pt x="50" y="109"/>
                  </a:lnTo>
                  <a:lnTo>
                    <a:pt x="38" y="109"/>
                  </a:lnTo>
                  <a:lnTo>
                    <a:pt x="29" y="109"/>
                  </a:lnTo>
                  <a:lnTo>
                    <a:pt x="19" y="109"/>
                  </a:lnTo>
                  <a:lnTo>
                    <a:pt x="10" y="109"/>
                  </a:lnTo>
                  <a:lnTo>
                    <a:pt x="3" y="109"/>
                  </a:lnTo>
                  <a:lnTo>
                    <a:pt x="0" y="109"/>
                  </a:lnTo>
                  <a:lnTo>
                    <a:pt x="0" y="106"/>
                  </a:lnTo>
                  <a:lnTo>
                    <a:pt x="3" y="106"/>
                  </a:lnTo>
                  <a:lnTo>
                    <a:pt x="7" y="106"/>
                  </a:lnTo>
                  <a:lnTo>
                    <a:pt x="12" y="104"/>
                  </a:lnTo>
                  <a:lnTo>
                    <a:pt x="19" y="102"/>
                  </a:lnTo>
                  <a:lnTo>
                    <a:pt x="22" y="99"/>
                  </a:lnTo>
                  <a:lnTo>
                    <a:pt x="24" y="97"/>
                  </a:lnTo>
                  <a:lnTo>
                    <a:pt x="26" y="95"/>
                  </a:lnTo>
                  <a:lnTo>
                    <a:pt x="31" y="95"/>
                  </a:lnTo>
                  <a:lnTo>
                    <a:pt x="33" y="92"/>
                  </a:lnTo>
                  <a:lnTo>
                    <a:pt x="36" y="90"/>
                  </a:lnTo>
                  <a:lnTo>
                    <a:pt x="38" y="87"/>
                  </a:lnTo>
                  <a:lnTo>
                    <a:pt x="41" y="85"/>
                  </a:lnTo>
                  <a:lnTo>
                    <a:pt x="45" y="78"/>
                  </a:lnTo>
                  <a:lnTo>
                    <a:pt x="43" y="73"/>
                  </a:lnTo>
                  <a:lnTo>
                    <a:pt x="43" y="69"/>
                  </a:lnTo>
                  <a:lnTo>
                    <a:pt x="43" y="66"/>
                  </a:lnTo>
                  <a:lnTo>
                    <a:pt x="43" y="61"/>
                  </a:lnTo>
                  <a:lnTo>
                    <a:pt x="43" y="59"/>
                  </a:lnTo>
                  <a:lnTo>
                    <a:pt x="48" y="54"/>
                  </a:lnTo>
                  <a:lnTo>
                    <a:pt x="48" y="52"/>
                  </a:lnTo>
                  <a:lnTo>
                    <a:pt x="50" y="52"/>
                  </a:lnTo>
                  <a:lnTo>
                    <a:pt x="52" y="47"/>
                  </a:lnTo>
                  <a:lnTo>
                    <a:pt x="52" y="45"/>
                  </a:lnTo>
                  <a:lnTo>
                    <a:pt x="57" y="40"/>
                  </a:lnTo>
                  <a:lnTo>
                    <a:pt x="59" y="35"/>
                  </a:lnTo>
                  <a:lnTo>
                    <a:pt x="62" y="35"/>
                  </a:lnTo>
                  <a:lnTo>
                    <a:pt x="67" y="33"/>
                  </a:lnTo>
                  <a:lnTo>
                    <a:pt x="74" y="31"/>
                  </a:lnTo>
                  <a:lnTo>
                    <a:pt x="76" y="28"/>
                  </a:lnTo>
                  <a:lnTo>
                    <a:pt x="81" y="26"/>
                  </a:lnTo>
                  <a:lnTo>
                    <a:pt x="85" y="24"/>
                  </a:lnTo>
                  <a:lnTo>
                    <a:pt x="85" y="19"/>
                  </a:lnTo>
                  <a:lnTo>
                    <a:pt x="88" y="17"/>
                  </a:lnTo>
                  <a:lnTo>
                    <a:pt x="93" y="9"/>
                  </a:lnTo>
                  <a:lnTo>
                    <a:pt x="95" y="2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4" y="2"/>
                  </a:lnTo>
                  <a:lnTo>
                    <a:pt x="107" y="7"/>
                  </a:lnTo>
                  <a:lnTo>
                    <a:pt x="114" y="9"/>
                  </a:lnTo>
                  <a:lnTo>
                    <a:pt x="116" y="9"/>
                  </a:lnTo>
                  <a:lnTo>
                    <a:pt x="121" y="7"/>
                  </a:lnTo>
                  <a:lnTo>
                    <a:pt x="123" y="7"/>
                  </a:lnTo>
                  <a:lnTo>
                    <a:pt x="128" y="7"/>
                  </a:lnTo>
                  <a:lnTo>
                    <a:pt x="133" y="7"/>
                  </a:lnTo>
                  <a:lnTo>
                    <a:pt x="135" y="7"/>
                  </a:lnTo>
                  <a:lnTo>
                    <a:pt x="137" y="9"/>
                  </a:lnTo>
                  <a:lnTo>
                    <a:pt x="140" y="9"/>
                  </a:lnTo>
                  <a:lnTo>
                    <a:pt x="142" y="9"/>
                  </a:lnTo>
                  <a:lnTo>
                    <a:pt x="147" y="9"/>
                  </a:lnTo>
                  <a:lnTo>
                    <a:pt x="147" y="12"/>
                  </a:lnTo>
                  <a:lnTo>
                    <a:pt x="149" y="14"/>
                  </a:lnTo>
                  <a:lnTo>
                    <a:pt x="152" y="14"/>
                  </a:lnTo>
                  <a:lnTo>
                    <a:pt x="152" y="17"/>
                  </a:lnTo>
                  <a:lnTo>
                    <a:pt x="152" y="19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2" y="26"/>
                  </a:lnTo>
                  <a:lnTo>
                    <a:pt x="152" y="28"/>
                  </a:lnTo>
                  <a:lnTo>
                    <a:pt x="154" y="31"/>
                  </a:lnTo>
                  <a:lnTo>
                    <a:pt x="154" y="33"/>
                  </a:lnTo>
                  <a:lnTo>
                    <a:pt x="154" y="35"/>
                  </a:lnTo>
                  <a:lnTo>
                    <a:pt x="154" y="38"/>
                  </a:lnTo>
                  <a:lnTo>
                    <a:pt x="156" y="40"/>
                  </a:lnTo>
                  <a:lnTo>
                    <a:pt x="159" y="43"/>
                  </a:lnTo>
                  <a:lnTo>
                    <a:pt x="161" y="45"/>
                  </a:lnTo>
                  <a:lnTo>
                    <a:pt x="159" y="45"/>
                  </a:lnTo>
                  <a:lnTo>
                    <a:pt x="159" y="47"/>
                  </a:lnTo>
                  <a:lnTo>
                    <a:pt x="156" y="47"/>
                  </a:lnTo>
                  <a:lnTo>
                    <a:pt x="159" y="50"/>
                  </a:lnTo>
                  <a:lnTo>
                    <a:pt x="156" y="50"/>
                  </a:lnTo>
                  <a:lnTo>
                    <a:pt x="152" y="50"/>
                  </a:lnTo>
                  <a:lnTo>
                    <a:pt x="149" y="47"/>
                  </a:lnTo>
                  <a:lnTo>
                    <a:pt x="149" y="50"/>
                  </a:lnTo>
                  <a:lnTo>
                    <a:pt x="142" y="50"/>
                  </a:lnTo>
                  <a:lnTo>
                    <a:pt x="140" y="50"/>
                  </a:lnTo>
                  <a:lnTo>
                    <a:pt x="137" y="50"/>
                  </a:lnTo>
                  <a:lnTo>
                    <a:pt x="135" y="50"/>
                  </a:lnTo>
                  <a:lnTo>
                    <a:pt x="135" y="52"/>
                  </a:lnTo>
                  <a:lnTo>
                    <a:pt x="133" y="54"/>
                  </a:lnTo>
                  <a:lnTo>
                    <a:pt x="130" y="54"/>
                  </a:lnTo>
                  <a:lnTo>
                    <a:pt x="128" y="54"/>
                  </a:lnTo>
                  <a:lnTo>
                    <a:pt x="126" y="54"/>
                  </a:lnTo>
                  <a:lnTo>
                    <a:pt x="123" y="54"/>
                  </a:lnTo>
                  <a:lnTo>
                    <a:pt x="123" y="57"/>
                  </a:lnTo>
                  <a:lnTo>
                    <a:pt x="121" y="57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3" y="61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1" y="66"/>
                  </a:lnTo>
                  <a:lnTo>
                    <a:pt x="114" y="69"/>
                  </a:lnTo>
                  <a:lnTo>
                    <a:pt x="111" y="69"/>
                  </a:lnTo>
                  <a:lnTo>
                    <a:pt x="109" y="71"/>
                  </a:lnTo>
                  <a:lnTo>
                    <a:pt x="107" y="73"/>
                  </a:lnTo>
                  <a:lnTo>
                    <a:pt x="104" y="73"/>
                  </a:lnTo>
                  <a:lnTo>
                    <a:pt x="104" y="76"/>
                  </a:lnTo>
                  <a:lnTo>
                    <a:pt x="102" y="78"/>
                  </a:lnTo>
                  <a:lnTo>
                    <a:pt x="97" y="80"/>
                  </a:lnTo>
                  <a:lnTo>
                    <a:pt x="93" y="80"/>
                  </a:lnTo>
                  <a:lnTo>
                    <a:pt x="90" y="80"/>
                  </a:lnTo>
                  <a:lnTo>
                    <a:pt x="85" y="80"/>
                  </a:lnTo>
                  <a:lnTo>
                    <a:pt x="85" y="83"/>
                  </a:lnTo>
                  <a:lnTo>
                    <a:pt x="83" y="83"/>
                  </a:lnTo>
                  <a:lnTo>
                    <a:pt x="81" y="83"/>
                  </a:lnTo>
                  <a:lnTo>
                    <a:pt x="78" y="83"/>
                  </a:lnTo>
                  <a:lnTo>
                    <a:pt x="76" y="85"/>
                  </a:lnTo>
                  <a:lnTo>
                    <a:pt x="74" y="85"/>
                  </a:lnTo>
                  <a:lnTo>
                    <a:pt x="74" y="87"/>
                  </a:lnTo>
                  <a:lnTo>
                    <a:pt x="69" y="87"/>
                  </a:lnTo>
                  <a:lnTo>
                    <a:pt x="64" y="90"/>
                  </a:lnTo>
                  <a:lnTo>
                    <a:pt x="59" y="9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35" name="Freeform 1266"/>
            <p:cNvSpPr>
              <a:spLocks/>
            </p:cNvSpPr>
            <p:nvPr/>
          </p:nvSpPr>
          <p:spPr bwMode="auto">
            <a:xfrm>
              <a:off x="2593" y="2164"/>
              <a:ext cx="47" cy="44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2147483647 h 40"/>
                <a:gd name="T6" fmla="*/ 2147483647 w 40"/>
                <a:gd name="T7" fmla="*/ 2147483647 h 40"/>
                <a:gd name="T8" fmla="*/ 2147483647 w 40"/>
                <a:gd name="T9" fmla="*/ 2147483647 h 40"/>
                <a:gd name="T10" fmla="*/ 2147483647 w 40"/>
                <a:gd name="T11" fmla="*/ 2147483647 h 40"/>
                <a:gd name="T12" fmla="*/ 2147483647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0 h 40"/>
                <a:gd name="T20" fmla="*/ 2147483647 w 40"/>
                <a:gd name="T21" fmla="*/ 2147483647 h 40"/>
                <a:gd name="T22" fmla="*/ 2147483647 w 40"/>
                <a:gd name="T23" fmla="*/ 2147483647 h 40"/>
                <a:gd name="T24" fmla="*/ 2147483647 w 40"/>
                <a:gd name="T25" fmla="*/ 2147483647 h 40"/>
                <a:gd name="T26" fmla="*/ 2147483647 w 40"/>
                <a:gd name="T27" fmla="*/ 2147483647 h 40"/>
                <a:gd name="T28" fmla="*/ 2147483647 w 40"/>
                <a:gd name="T29" fmla="*/ 2147483647 h 40"/>
                <a:gd name="T30" fmla="*/ 2147483647 w 40"/>
                <a:gd name="T31" fmla="*/ 2147483647 h 40"/>
                <a:gd name="T32" fmla="*/ 2147483647 w 40"/>
                <a:gd name="T33" fmla="*/ 2147483647 h 40"/>
                <a:gd name="T34" fmla="*/ 2147483647 w 40"/>
                <a:gd name="T35" fmla="*/ 2147483647 h 40"/>
                <a:gd name="T36" fmla="*/ 2147483647 w 40"/>
                <a:gd name="T37" fmla="*/ 2147483647 h 40"/>
                <a:gd name="T38" fmla="*/ 2147483647 w 40"/>
                <a:gd name="T39" fmla="*/ 2147483647 h 40"/>
                <a:gd name="T40" fmla="*/ 2147483647 w 40"/>
                <a:gd name="T41" fmla="*/ 2147483647 h 40"/>
                <a:gd name="T42" fmla="*/ 2147483647 w 40"/>
                <a:gd name="T43" fmla="*/ 2147483647 h 40"/>
                <a:gd name="T44" fmla="*/ 2147483647 w 40"/>
                <a:gd name="T45" fmla="*/ 2147483647 h 40"/>
                <a:gd name="T46" fmla="*/ 2147483647 w 40"/>
                <a:gd name="T47" fmla="*/ 2147483647 h 40"/>
                <a:gd name="T48" fmla="*/ 2147483647 w 40"/>
                <a:gd name="T49" fmla="*/ 2147483647 h 40"/>
                <a:gd name="T50" fmla="*/ 2147483647 w 40"/>
                <a:gd name="T51" fmla="*/ 2147483647 h 40"/>
                <a:gd name="T52" fmla="*/ 2147483647 w 40"/>
                <a:gd name="T53" fmla="*/ 2147483647 h 40"/>
                <a:gd name="T54" fmla="*/ 2147483647 w 40"/>
                <a:gd name="T55" fmla="*/ 2147483647 h 40"/>
                <a:gd name="T56" fmla="*/ 2147483647 w 40"/>
                <a:gd name="T57" fmla="*/ 2147483647 h 40"/>
                <a:gd name="T58" fmla="*/ 2147483647 w 40"/>
                <a:gd name="T59" fmla="*/ 2147483647 h 40"/>
                <a:gd name="T60" fmla="*/ 2147483647 w 40"/>
                <a:gd name="T61" fmla="*/ 2147483647 h 40"/>
                <a:gd name="T62" fmla="*/ 2147483647 w 40"/>
                <a:gd name="T63" fmla="*/ 2147483647 h 40"/>
                <a:gd name="T64" fmla="*/ 2147483647 w 40"/>
                <a:gd name="T65" fmla="*/ 2147483647 h 40"/>
                <a:gd name="T66" fmla="*/ 2147483647 w 40"/>
                <a:gd name="T67" fmla="*/ 2147483647 h 40"/>
                <a:gd name="T68" fmla="*/ 2147483647 w 40"/>
                <a:gd name="T69" fmla="*/ 2147483647 h 40"/>
                <a:gd name="T70" fmla="*/ 2147483647 w 40"/>
                <a:gd name="T71" fmla="*/ 2147483647 h 40"/>
                <a:gd name="T72" fmla="*/ 2147483647 w 40"/>
                <a:gd name="T73" fmla="*/ 2147483647 h 40"/>
                <a:gd name="T74" fmla="*/ 2147483647 w 40"/>
                <a:gd name="T75" fmla="*/ 2147483647 h 40"/>
                <a:gd name="T76" fmla="*/ 2147483647 w 40"/>
                <a:gd name="T77" fmla="*/ 2147483647 h 40"/>
                <a:gd name="T78" fmla="*/ 2147483647 w 40"/>
                <a:gd name="T79" fmla="*/ 2147483647 h 40"/>
                <a:gd name="T80" fmla="*/ 2147483647 w 40"/>
                <a:gd name="T81" fmla="*/ 2147483647 h 40"/>
                <a:gd name="T82" fmla="*/ 2147483647 w 40"/>
                <a:gd name="T83" fmla="*/ 2147483647 h 40"/>
                <a:gd name="T84" fmla="*/ 0 w 40"/>
                <a:gd name="T85" fmla="*/ 2147483647 h 40"/>
                <a:gd name="T86" fmla="*/ 2147483647 w 40"/>
                <a:gd name="T87" fmla="*/ 2147483647 h 40"/>
                <a:gd name="T88" fmla="*/ 2147483647 w 40"/>
                <a:gd name="T89" fmla="*/ 2147483647 h 40"/>
                <a:gd name="T90" fmla="*/ 2147483647 w 40"/>
                <a:gd name="T91" fmla="*/ 2147483647 h 40"/>
                <a:gd name="T92" fmla="*/ 0 w 40"/>
                <a:gd name="T93" fmla="*/ 2147483647 h 40"/>
                <a:gd name="T94" fmla="*/ 0 w 40"/>
                <a:gd name="T95" fmla="*/ 2147483647 h 40"/>
                <a:gd name="T96" fmla="*/ 0 w 40"/>
                <a:gd name="T97" fmla="*/ 2147483647 h 40"/>
                <a:gd name="T98" fmla="*/ 0 w 40"/>
                <a:gd name="T99" fmla="*/ 2147483647 h 4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0"/>
                <a:gd name="T151" fmla="*/ 0 h 40"/>
                <a:gd name="T152" fmla="*/ 40 w 40"/>
                <a:gd name="T153" fmla="*/ 40 h 4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0" h="40">
                  <a:moveTo>
                    <a:pt x="0" y="12"/>
                  </a:moveTo>
                  <a:lnTo>
                    <a:pt x="2" y="14"/>
                  </a:lnTo>
                  <a:lnTo>
                    <a:pt x="4" y="12"/>
                  </a:lnTo>
                  <a:lnTo>
                    <a:pt x="4" y="9"/>
                  </a:lnTo>
                  <a:lnTo>
                    <a:pt x="7" y="9"/>
                  </a:lnTo>
                  <a:lnTo>
                    <a:pt x="9" y="7"/>
                  </a:lnTo>
                  <a:lnTo>
                    <a:pt x="11" y="5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2"/>
                  </a:lnTo>
                  <a:lnTo>
                    <a:pt x="30" y="5"/>
                  </a:lnTo>
                  <a:lnTo>
                    <a:pt x="33" y="7"/>
                  </a:lnTo>
                  <a:lnTo>
                    <a:pt x="33" y="9"/>
                  </a:lnTo>
                  <a:lnTo>
                    <a:pt x="35" y="9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7" y="14"/>
                  </a:lnTo>
                  <a:lnTo>
                    <a:pt x="37" y="19"/>
                  </a:lnTo>
                  <a:lnTo>
                    <a:pt x="35" y="19"/>
                  </a:lnTo>
                  <a:lnTo>
                    <a:pt x="35" y="21"/>
                  </a:lnTo>
                  <a:lnTo>
                    <a:pt x="35" y="24"/>
                  </a:lnTo>
                  <a:lnTo>
                    <a:pt x="37" y="21"/>
                  </a:lnTo>
                  <a:lnTo>
                    <a:pt x="40" y="21"/>
                  </a:lnTo>
                  <a:lnTo>
                    <a:pt x="40" y="24"/>
                  </a:lnTo>
                  <a:lnTo>
                    <a:pt x="37" y="26"/>
                  </a:lnTo>
                  <a:lnTo>
                    <a:pt x="35" y="26"/>
                  </a:lnTo>
                  <a:lnTo>
                    <a:pt x="35" y="31"/>
                  </a:lnTo>
                  <a:lnTo>
                    <a:pt x="35" y="33"/>
                  </a:lnTo>
                  <a:lnTo>
                    <a:pt x="33" y="33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8" y="38"/>
                  </a:lnTo>
                  <a:lnTo>
                    <a:pt x="26" y="38"/>
                  </a:lnTo>
                  <a:lnTo>
                    <a:pt x="26" y="40"/>
                  </a:lnTo>
                  <a:lnTo>
                    <a:pt x="23" y="40"/>
                  </a:lnTo>
                  <a:lnTo>
                    <a:pt x="21" y="40"/>
                  </a:lnTo>
                  <a:lnTo>
                    <a:pt x="14" y="38"/>
                  </a:lnTo>
                  <a:lnTo>
                    <a:pt x="11" y="35"/>
                  </a:lnTo>
                  <a:lnTo>
                    <a:pt x="11" y="33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36" name="Freeform 1267"/>
            <p:cNvSpPr>
              <a:spLocks/>
            </p:cNvSpPr>
            <p:nvPr/>
          </p:nvSpPr>
          <p:spPr bwMode="auto">
            <a:xfrm>
              <a:off x="2593" y="2164"/>
              <a:ext cx="47" cy="44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2147483647 h 40"/>
                <a:gd name="T6" fmla="*/ 2147483647 w 40"/>
                <a:gd name="T7" fmla="*/ 2147483647 h 40"/>
                <a:gd name="T8" fmla="*/ 2147483647 w 40"/>
                <a:gd name="T9" fmla="*/ 2147483647 h 40"/>
                <a:gd name="T10" fmla="*/ 2147483647 w 40"/>
                <a:gd name="T11" fmla="*/ 2147483647 h 40"/>
                <a:gd name="T12" fmla="*/ 2147483647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0 h 40"/>
                <a:gd name="T20" fmla="*/ 2147483647 w 40"/>
                <a:gd name="T21" fmla="*/ 2147483647 h 40"/>
                <a:gd name="T22" fmla="*/ 2147483647 w 40"/>
                <a:gd name="T23" fmla="*/ 2147483647 h 40"/>
                <a:gd name="T24" fmla="*/ 2147483647 w 40"/>
                <a:gd name="T25" fmla="*/ 2147483647 h 40"/>
                <a:gd name="T26" fmla="*/ 2147483647 w 40"/>
                <a:gd name="T27" fmla="*/ 2147483647 h 40"/>
                <a:gd name="T28" fmla="*/ 2147483647 w 40"/>
                <a:gd name="T29" fmla="*/ 2147483647 h 40"/>
                <a:gd name="T30" fmla="*/ 2147483647 w 40"/>
                <a:gd name="T31" fmla="*/ 2147483647 h 40"/>
                <a:gd name="T32" fmla="*/ 2147483647 w 40"/>
                <a:gd name="T33" fmla="*/ 2147483647 h 40"/>
                <a:gd name="T34" fmla="*/ 2147483647 w 40"/>
                <a:gd name="T35" fmla="*/ 2147483647 h 40"/>
                <a:gd name="T36" fmla="*/ 2147483647 w 40"/>
                <a:gd name="T37" fmla="*/ 2147483647 h 40"/>
                <a:gd name="T38" fmla="*/ 2147483647 w 40"/>
                <a:gd name="T39" fmla="*/ 2147483647 h 40"/>
                <a:gd name="T40" fmla="*/ 2147483647 w 40"/>
                <a:gd name="T41" fmla="*/ 2147483647 h 40"/>
                <a:gd name="T42" fmla="*/ 2147483647 w 40"/>
                <a:gd name="T43" fmla="*/ 2147483647 h 40"/>
                <a:gd name="T44" fmla="*/ 2147483647 w 40"/>
                <a:gd name="T45" fmla="*/ 2147483647 h 40"/>
                <a:gd name="T46" fmla="*/ 2147483647 w 40"/>
                <a:gd name="T47" fmla="*/ 2147483647 h 40"/>
                <a:gd name="T48" fmla="*/ 2147483647 w 40"/>
                <a:gd name="T49" fmla="*/ 2147483647 h 40"/>
                <a:gd name="T50" fmla="*/ 2147483647 w 40"/>
                <a:gd name="T51" fmla="*/ 2147483647 h 40"/>
                <a:gd name="T52" fmla="*/ 2147483647 w 40"/>
                <a:gd name="T53" fmla="*/ 2147483647 h 40"/>
                <a:gd name="T54" fmla="*/ 2147483647 w 40"/>
                <a:gd name="T55" fmla="*/ 2147483647 h 40"/>
                <a:gd name="T56" fmla="*/ 2147483647 w 40"/>
                <a:gd name="T57" fmla="*/ 2147483647 h 40"/>
                <a:gd name="T58" fmla="*/ 2147483647 w 40"/>
                <a:gd name="T59" fmla="*/ 2147483647 h 40"/>
                <a:gd name="T60" fmla="*/ 2147483647 w 40"/>
                <a:gd name="T61" fmla="*/ 2147483647 h 40"/>
                <a:gd name="T62" fmla="*/ 2147483647 w 40"/>
                <a:gd name="T63" fmla="*/ 2147483647 h 40"/>
                <a:gd name="T64" fmla="*/ 2147483647 w 40"/>
                <a:gd name="T65" fmla="*/ 2147483647 h 40"/>
                <a:gd name="T66" fmla="*/ 2147483647 w 40"/>
                <a:gd name="T67" fmla="*/ 2147483647 h 40"/>
                <a:gd name="T68" fmla="*/ 2147483647 w 40"/>
                <a:gd name="T69" fmla="*/ 2147483647 h 40"/>
                <a:gd name="T70" fmla="*/ 2147483647 w 40"/>
                <a:gd name="T71" fmla="*/ 2147483647 h 40"/>
                <a:gd name="T72" fmla="*/ 2147483647 w 40"/>
                <a:gd name="T73" fmla="*/ 2147483647 h 40"/>
                <a:gd name="T74" fmla="*/ 2147483647 w 40"/>
                <a:gd name="T75" fmla="*/ 2147483647 h 40"/>
                <a:gd name="T76" fmla="*/ 2147483647 w 40"/>
                <a:gd name="T77" fmla="*/ 2147483647 h 40"/>
                <a:gd name="T78" fmla="*/ 2147483647 w 40"/>
                <a:gd name="T79" fmla="*/ 2147483647 h 40"/>
                <a:gd name="T80" fmla="*/ 2147483647 w 40"/>
                <a:gd name="T81" fmla="*/ 2147483647 h 40"/>
                <a:gd name="T82" fmla="*/ 2147483647 w 40"/>
                <a:gd name="T83" fmla="*/ 2147483647 h 40"/>
                <a:gd name="T84" fmla="*/ 0 w 40"/>
                <a:gd name="T85" fmla="*/ 2147483647 h 40"/>
                <a:gd name="T86" fmla="*/ 2147483647 w 40"/>
                <a:gd name="T87" fmla="*/ 2147483647 h 40"/>
                <a:gd name="T88" fmla="*/ 2147483647 w 40"/>
                <a:gd name="T89" fmla="*/ 2147483647 h 40"/>
                <a:gd name="T90" fmla="*/ 2147483647 w 40"/>
                <a:gd name="T91" fmla="*/ 2147483647 h 40"/>
                <a:gd name="T92" fmla="*/ 0 w 40"/>
                <a:gd name="T93" fmla="*/ 2147483647 h 40"/>
                <a:gd name="T94" fmla="*/ 0 w 40"/>
                <a:gd name="T95" fmla="*/ 2147483647 h 40"/>
                <a:gd name="T96" fmla="*/ 0 w 40"/>
                <a:gd name="T97" fmla="*/ 2147483647 h 40"/>
                <a:gd name="T98" fmla="*/ 0 w 40"/>
                <a:gd name="T99" fmla="*/ 2147483647 h 4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0"/>
                <a:gd name="T151" fmla="*/ 0 h 40"/>
                <a:gd name="T152" fmla="*/ 40 w 40"/>
                <a:gd name="T153" fmla="*/ 40 h 4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0" h="40">
                  <a:moveTo>
                    <a:pt x="0" y="12"/>
                  </a:moveTo>
                  <a:lnTo>
                    <a:pt x="2" y="14"/>
                  </a:lnTo>
                  <a:lnTo>
                    <a:pt x="4" y="12"/>
                  </a:lnTo>
                  <a:lnTo>
                    <a:pt x="4" y="9"/>
                  </a:lnTo>
                  <a:lnTo>
                    <a:pt x="7" y="9"/>
                  </a:lnTo>
                  <a:lnTo>
                    <a:pt x="9" y="7"/>
                  </a:lnTo>
                  <a:lnTo>
                    <a:pt x="11" y="5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2"/>
                  </a:lnTo>
                  <a:lnTo>
                    <a:pt x="30" y="5"/>
                  </a:lnTo>
                  <a:lnTo>
                    <a:pt x="33" y="7"/>
                  </a:lnTo>
                  <a:lnTo>
                    <a:pt x="33" y="9"/>
                  </a:lnTo>
                  <a:lnTo>
                    <a:pt x="35" y="9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7" y="14"/>
                  </a:lnTo>
                  <a:lnTo>
                    <a:pt x="37" y="19"/>
                  </a:lnTo>
                  <a:lnTo>
                    <a:pt x="35" y="19"/>
                  </a:lnTo>
                  <a:lnTo>
                    <a:pt x="35" y="21"/>
                  </a:lnTo>
                  <a:lnTo>
                    <a:pt x="35" y="24"/>
                  </a:lnTo>
                  <a:lnTo>
                    <a:pt x="37" y="21"/>
                  </a:lnTo>
                  <a:lnTo>
                    <a:pt x="40" y="21"/>
                  </a:lnTo>
                  <a:lnTo>
                    <a:pt x="40" y="24"/>
                  </a:lnTo>
                  <a:lnTo>
                    <a:pt x="37" y="26"/>
                  </a:lnTo>
                  <a:lnTo>
                    <a:pt x="35" y="26"/>
                  </a:lnTo>
                  <a:lnTo>
                    <a:pt x="35" y="31"/>
                  </a:lnTo>
                  <a:lnTo>
                    <a:pt x="35" y="33"/>
                  </a:lnTo>
                  <a:lnTo>
                    <a:pt x="33" y="33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8" y="38"/>
                  </a:lnTo>
                  <a:lnTo>
                    <a:pt x="26" y="38"/>
                  </a:lnTo>
                  <a:lnTo>
                    <a:pt x="26" y="40"/>
                  </a:lnTo>
                  <a:lnTo>
                    <a:pt x="23" y="40"/>
                  </a:lnTo>
                  <a:lnTo>
                    <a:pt x="21" y="40"/>
                  </a:lnTo>
                  <a:lnTo>
                    <a:pt x="14" y="38"/>
                  </a:lnTo>
                  <a:lnTo>
                    <a:pt x="11" y="35"/>
                  </a:lnTo>
                  <a:lnTo>
                    <a:pt x="11" y="33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37" name="Freeform 1268"/>
            <p:cNvSpPr>
              <a:spLocks/>
            </p:cNvSpPr>
            <p:nvPr/>
          </p:nvSpPr>
          <p:spPr bwMode="auto">
            <a:xfrm>
              <a:off x="2667" y="2153"/>
              <a:ext cx="95" cy="96"/>
            </a:xfrm>
            <a:custGeom>
              <a:avLst/>
              <a:gdLst>
                <a:gd name="T0" fmla="*/ 2147483647 w 81"/>
                <a:gd name="T1" fmla="*/ 2147483647 h 87"/>
                <a:gd name="T2" fmla="*/ 2147483647 w 81"/>
                <a:gd name="T3" fmla="*/ 2147483647 h 87"/>
                <a:gd name="T4" fmla="*/ 2147483647 w 81"/>
                <a:gd name="T5" fmla="*/ 2147483647 h 87"/>
                <a:gd name="T6" fmla="*/ 2147483647 w 81"/>
                <a:gd name="T7" fmla="*/ 2147483647 h 87"/>
                <a:gd name="T8" fmla="*/ 2147483647 w 81"/>
                <a:gd name="T9" fmla="*/ 2147483647 h 87"/>
                <a:gd name="T10" fmla="*/ 2147483647 w 81"/>
                <a:gd name="T11" fmla="*/ 2147483647 h 87"/>
                <a:gd name="T12" fmla="*/ 2147483647 w 81"/>
                <a:gd name="T13" fmla="*/ 2147483647 h 87"/>
                <a:gd name="T14" fmla="*/ 2147483647 w 81"/>
                <a:gd name="T15" fmla="*/ 2147483647 h 87"/>
                <a:gd name="T16" fmla="*/ 2147483647 w 81"/>
                <a:gd name="T17" fmla="*/ 2147483647 h 87"/>
                <a:gd name="T18" fmla="*/ 2147483647 w 81"/>
                <a:gd name="T19" fmla="*/ 2147483647 h 87"/>
                <a:gd name="T20" fmla="*/ 2147483647 w 81"/>
                <a:gd name="T21" fmla="*/ 2147483647 h 87"/>
                <a:gd name="T22" fmla="*/ 2147483647 w 81"/>
                <a:gd name="T23" fmla="*/ 2147483647 h 87"/>
                <a:gd name="T24" fmla="*/ 2147483647 w 81"/>
                <a:gd name="T25" fmla="*/ 2147483647 h 87"/>
                <a:gd name="T26" fmla="*/ 2147483647 w 81"/>
                <a:gd name="T27" fmla="*/ 2147483647 h 87"/>
                <a:gd name="T28" fmla="*/ 2147483647 w 81"/>
                <a:gd name="T29" fmla="*/ 2147483647 h 87"/>
                <a:gd name="T30" fmla="*/ 2147483647 w 81"/>
                <a:gd name="T31" fmla="*/ 2147483647 h 87"/>
                <a:gd name="T32" fmla="*/ 2147483647 w 81"/>
                <a:gd name="T33" fmla="*/ 2147483647 h 87"/>
                <a:gd name="T34" fmla="*/ 2147483647 w 81"/>
                <a:gd name="T35" fmla="*/ 2147483647 h 87"/>
                <a:gd name="T36" fmla="*/ 2147483647 w 81"/>
                <a:gd name="T37" fmla="*/ 2147483647 h 87"/>
                <a:gd name="T38" fmla="*/ 2147483647 w 81"/>
                <a:gd name="T39" fmla="*/ 2147483647 h 87"/>
                <a:gd name="T40" fmla="*/ 2147483647 w 81"/>
                <a:gd name="T41" fmla="*/ 2147483647 h 87"/>
                <a:gd name="T42" fmla="*/ 2147483647 w 81"/>
                <a:gd name="T43" fmla="*/ 2147483647 h 87"/>
                <a:gd name="T44" fmla="*/ 2147483647 w 81"/>
                <a:gd name="T45" fmla="*/ 2147483647 h 87"/>
                <a:gd name="T46" fmla="*/ 2147483647 w 81"/>
                <a:gd name="T47" fmla="*/ 2147483647 h 87"/>
                <a:gd name="T48" fmla="*/ 2147483647 w 81"/>
                <a:gd name="T49" fmla="*/ 2147483647 h 87"/>
                <a:gd name="T50" fmla="*/ 2147483647 w 81"/>
                <a:gd name="T51" fmla="*/ 0 h 87"/>
                <a:gd name="T52" fmla="*/ 2147483647 w 81"/>
                <a:gd name="T53" fmla="*/ 2147483647 h 87"/>
                <a:gd name="T54" fmla="*/ 2147483647 w 81"/>
                <a:gd name="T55" fmla="*/ 2147483647 h 87"/>
                <a:gd name="T56" fmla="*/ 2147483647 w 81"/>
                <a:gd name="T57" fmla="*/ 2147483647 h 87"/>
                <a:gd name="T58" fmla="*/ 2147483647 w 81"/>
                <a:gd name="T59" fmla="*/ 2147483647 h 87"/>
                <a:gd name="T60" fmla="*/ 2147483647 w 81"/>
                <a:gd name="T61" fmla="*/ 2147483647 h 87"/>
                <a:gd name="T62" fmla="*/ 2147483647 w 81"/>
                <a:gd name="T63" fmla="*/ 2147483647 h 87"/>
                <a:gd name="T64" fmla="*/ 2147483647 w 81"/>
                <a:gd name="T65" fmla="*/ 2147483647 h 87"/>
                <a:gd name="T66" fmla="*/ 2147483647 w 81"/>
                <a:gd name="T67" fmla="*/ 2147483647 h 87"/>
                <a:gd name="T68" fmla="*/ 2147483647 w 81"/>
                <a:gd name="T69" fmla="*/ 2147483647 h 87"/>
                <a:gd name="T70" fmla="*/ 2147483647 w 81"/>
                <a:gd name="T71" fmla="*/ 2147483647 h 87"/>
                <a:gd name="T72" fmla="*/ 2147483647 w 81"/>
                <a:gd name="T73" fmla="*/ 2147483647 h 87"/>
                <a:gd name="T74" fmla="*/ 2147483647 w 81"/>
                <a:gd name="T75" fmla="*/ 2147483647 h 87"/>
                <a:gd name="T76" fmla="*/ 2147483647 w 81"/>
                <a:gd name="T77" fmla="*/ 2147483647 h 87"/>
                <a:gd name="T78" fmla="*/ 2147483647 w 81"/>
                <a:gd name="T79" fmla="*/ 2147483647 h 87"/>
                <a:gd name="T80" fmla="*/ 2147483647 w 81"/>
                <a:gd name="T81" fmla="*/ 2147483647 h 87"/>
                <a:gd name="T82" fmla="*/ 2147483647 w 81"/>
                <a:gd name="T83" fmla="*/ 2147483647 h 87"/>
                <a:gd name="T84" fmla="*/ 2147483647 w 81"/>
                <a:gd name="T85" fmla="*/ 2147483647 h 87"/>
                <a:gd name="T86" fmla="*/ 2147483647 w 81"/>
                <a:gd name="T87" fmla="*/ 2147483647 h 87"/>
                <a:gd name="T88" fmla="*/ 2147483647 w 81"/>
                <a:gd name="T89" fmla="*/ 2147483647 h 87"/>
                <a:gd name="T90" fmla="*/ 0 w 81"/>
                <a:gd name="T91" fmla="*/ 2147483647 h 87"/>
                <a:gd name="T92" fmla="*/ 2147483647 w 81"/>
                <a:gd name="T93" fmla="*/ 2147483647 h 87"/>
                <a:gd name="T94" fmla="*/ 0 w 81"/>
                <a:gd name="T95" fmla="*/ 2147483647 h 87"/>
                <a:gd name="T96" fmla="*/ 0 w 81"/>
                <a:gd name="T97" fmla="*/ 2147483647 h 87"/>
                <a:gd name="T98" fmla="*/ 2147483647 w 81"/>
                <a:gd name="T99" fmla="*/ 2147483647 h 87"/>
                <a:gd name="T100" fmla="*/ 2147483647 w 81"/>
                <a:gd name="T101" fmla="*/ 2147483647 h 87"/>
                <a:gd name="T102" fmla="*/ 2147483647 w 81"/>
                <a:gd name="T103" fmla="*/ 2147483647 h 87"/>
                <a:gd name="T104" fmla="*/ 2147483647 w 81"/>
                <a:gd name="T105" fmla="*/ 2147483647 h 87"/>
                <a:gd name="T106" fmla="*/ 2147483647 w 81"/>
                <a:gd name="T107" fmla="*/ 2147483647 h 87"/>
                <a:gd name="T108" fmla="*/ 2147483647 w 81"/>
                <a:gd name="T109" fmla="*/ 2147483647 h 87"/>
                <a:gd name="T110" fmla="*/ 2147483647 w 81"/>
                <a:gd name="T111" fmla="*/ 2147483647 h 8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1"/>
                <a:gd name="T169" fmla="*/ 0 h 87"/>
                <a:gd name="T170" fmla="*/ 81 w 81"/>
                <a:gd name="T171" fmla="*/ 87 h 8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1" h="87">
                  <a:moveTo>
                    <a:pt x="12" y="85"/>
                  </a:moveTo>
                  <a:lnTo>
                    <a:pt x="15" y="85"/>
                  </a:lnTo>
                  <a:lnTo>
                    <a:pt x="17" y="87"/>
                  </a:lnTo>
                  <a:lnTo>
                    <a:pt x="24" y="82"/>
                  </a:lnTo>
                  <a:lnTo>
                    <a:pt x="29" y="80"/>
                  </a:lnTo>
                  <a:lnTo>
                    <a:pt x="34" y="80"/>
                  </a:lnTo>
                  <a:lnTo>
                    <a:pt x="38" y="77"/>
                  </a:lnTo>
                  <a:lnTo>
                    <a:pt x="41" y="77"/>
                  </a:lnTo>
                  <a:lnTo>
                    <a:pt x="50" y="75"/>
                  </a:lnTo>
                  <a:lnTo>
                    <a:pt x="52" y="75"/>
                  </a:lnTo>
                  <a:lnTo>
                    <a:pt x="57" y="75"/>
                  </a:lnTo>
                  <a:lnTo>
                    <a:pt x="62" y="75"/>
                  </a:lnTo>
                  <a:lnTo>
                    <a:pt x="67" y="75"/>
                  </a:lnTo>
                  <a:lnTo>
                    <a:pt x="71" y="77"/>
                  </a:lnTo>
                  <a:lnTo>
                    <a:pt x="74" y="75"/>
                  </a:lnTo>
                  <a:lnTo>
                    <a:pt x="76" y="75"/>
                  </a:lnTo>
                  <a:lnTo>
                    <a:pt x="78" y="75"/>
                  </a:lnTo>
                  <a:lnTo>
                    <a:pt x="78" y="70"/>
                  </a:lnTo>
                  <a:lnTo>
                    <a:pt x="78" y="68"/>
                  </a:lnTo>
                  <a:lnTo>
                    <a:pt x="76" y="68"/>
                  </a:lnTo>
                  <a:lnTo>
                    <a:pt x="74" y="66"/>
                  </a:lnTo>
                  <a:lnTo>
                    <a:pt x="74" y="63"/>
                  </a:lnTo>
                  <a:lnTo>
                    <a:pt x="71" y="59"/>
                  </a:lnTo>
                  <a:lnTo>
                    <a:pt x="71" y="56"/>
                  </a:lnTo>
                  <a:lnTo>
                    <a:pt x="71" y="51"/>
                  </a:lnTo>
                  <a:lnTo>
                    <a:pt x="74" y="49"/>
                  </a:lnTo>
                  <a:lnTo>
                    <a:pt x="76" y="47"/>
                  </a:lnTo>
                  <a:lnTo>
                    <a:pt x="76" y="44"/>
                  </a:lnTo>
                  <a:lnTo>
                    <a:pt x="76" y="42"/>
                  </a:lnTo>
                  <a:lnTo>
                    <a:pt x="78" y="40"/>
                  </a:lnTo>
                  <a:lnTo>
                    <a:pt x="78" y="37"/>
                  </a:lnTo>
                  <a:lnTo>
                    <a:pt x="78" y="35"/>
                  </a:lnTo>
                  <a:lnTo>
                    <a:pt x="81" y="35"/>
                  </a:lnTo>
                  <a:lnTo>
                    <a:pt x="81" y="33"/>
                  </a:lnTo>
                  <a:lnTo>
                    <a:pt x="81" y="30"/>
                  </a:lnTo>
                  <a:lnTo>
                    <a:pt x="78" y="23"/>
                  </a:lnTo>
                  <a:lnTo>
                    <a:pt x="78" y="21"/>
                  </a:lnTo>
                  <a:lnTo>
                    <a:pt x="78" y="18"/>
                  </a:lnTo>
                  <a:lnTo>
                    <a:pt x="78" y="16"/>
                  </a:lnTo>
                  <a:lnTo>
                    <a:pt x="76" y="16"/>
                  </a:lnTo>
                  <a:lnTo>
                    <a:pt x="74" y="14"/>
                  </a:lnTo>
                  <a:lnTo>
                    <a:pt x="74" y="11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67" y="9"/>
                  </a:lnTo>
                  <a:lnTo>
                    <a:pt x="64" y="11"/>
                  </a:lnTo>
                  <a:lnTo>
                    <a:pt x="59" y="11"/>
                  </a:lnTo>
                  <a:lnTo>
                    <a:pt x="57" y="11"/>
                  </a:lnTo>
                  <a:lnTo>
                    <a:pt x="57" y="14"/>
                  </a:lnTo>
                  <a:lnTo>
                    <a:pt x="55" y="14"/>
                  </a:lnTo>
                  <a:lnTo>
                    <a:pt x="52" y="14"/>
                  </a:lnTo>
                  <a:lnTo>
                    <a:pt x="50" y="14"/>
                  </a:lnTo>
                  <a:lnTo>
                    <a:pt x="50" y="11"/>
                  </a:lnTo>
                  <a:lnTo>
                    <a:pt x="48" y="11"/>
                  </a:lnTo>
                  <a:lnTo>
                    <a:pt x="48" y="9"/>
                  </a:lnTo>
                  <a:lnTo>
                    <a:pt x="45" y="7"/>
                  </a:lnTo>
                  <a:lnTo>
                    <a:pt x="45" y="4"/>
                  </a:lnTo>
                  <a:lnTo>
                    <a:pt x="41" y="7"/>
                  </a:lnTo>
                  <a:lnTo>
                    <a:pt x="41" y="4"/>
                  </a:lnTo>
                  <a:lnTo>
                    <a:pt x="36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1" y="7"/>
                  </a:lnTo>
                  <a:lnTo>
                    <a:pt x="31" y="2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9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7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15" y="7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8" y="7"/>
                  </a:lnTo>
                  <a:lnTo>
                    <a:pt x="5" y="9"/>
                  </a:lnTo>
                  <a:lnTo>
                    <a:pt x="5" y="11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8" y="21"/>
                  </a:lnTo>
                  <a:lnTo>
                    <a:pt x="10" y="21"/>
                  </a:lnTo>
                  <a:lnTo>
                    <a:pt x="10" y="23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0" y="28"/>
                  </a:lnTo>
                  <a:lnTo>
                    <a:pt x="10" y="30"/>
                  </a:lnTo>
                  <a:lnTo>
                    <a:pt x="12" y="33"/>
                  </a:lnTo>
                  <a:lnTo>
                    <a:pt x="10" y="33"/>
                  </a:lnTo>
                  <a:lnTo>
                    <a:pt x="10" y="30"/>
                  </a:lnTo>
                  <a:lnTo>
                    <a:pt x="8" y="30"/>
                  </a:lnTo>
                  <a:lnTo>
                    <a:pt x="5" y="30"/>
                  </a:lnTo>
                  <a:lnTo>
                    <a:pt x="3" y="30"/>
                  </a:lnTo>
                  <a:lnTo>
                    <a:pt x="5" y="30"/>
                  </a:lnTo>
                  <a:lnTo>
                    <a:pt x="5" y="33"/>
                  </a:lnTo>
                  <a:lnTo>
                    <a:pt x="3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8" y="37"/>
                  </a:lnTo>
                  <a:lnTo>
                    <a:pt x="5" y="37"/>
                  </a:lnTo>
                  <a:lnTo>
                    <a:pt x="5" y="40"/>
                  </a:lnTo>
                  <a:lnTo>
                    <a:pt x="5" y="42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3" y="47"/>
                  </a:lnTo>
                  <a:lnTo>
                    <a:pt x="3" y="49"/>
                  </a:lnTo>
                  <a:lnTo>
                    <a:pt x="3" y="51"/>
                  </a:lnTo>
                  <a:lnTo>
                    <a:pt x="3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3" y="59"/>
                  </a:lnTo>
                  <a:lnTo>
                    <a:pt x="5" y="59"/>
                  </a:lnTo>
                  <a:lnTo>
                    <a:pt x="8" y="59"/>
                  </a:lnTo>
                  <a:lnTo>
                    <a:pt x="10" y="61"/>
                  </a:lnTo>
                  <a:lnTo>
                    <a:pt x="10" y="63"/>
                  </a:lnTo>
                  <a:lnTo>
                    <a:pt x="12" y="63"/>
                  </a:lnTo>
                  <a:lnTo>
                    <a:pt x="12" y="66"/>
                  </a:lnTo>
                  <a:lnTo>
                    <a:pt x="15" y="66"/>
                  </a:lnTo>
                  <a:lnTo>
                    <a:pt x="15" y="68"/>
                  </a:lnTo>
                  <a:lnTo>
                    <a:pt x="15" y="70"/>
                  </a:lnTo>
                  <a:lnTo>
                    <a:pt x="15" y="73"/>
                  </a:lnTo>
                  <a:lnTo>
                    <a:pt x="15" y="75"/>
                  </a:lnTo>
                  <a:lnTo>
                    <a:pt x="12" y="75"/>
                  </a:lnTo>
                  <a:lnTo>
                    <a:pt x="15" y="77"/>
                  </a:lnTo>
                  <a:lnTo>
                    <a:pt x="12" y="77"/>
                  </a:lnTo>
                  <a:lnTo>
                    <a:pt x="12" y="8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38" name="Freeform 1269"/>
            <p:cNvSpPr>
              <a:spLocks/>
            </p:cNvSpPr>
            <p:nvPr/>
          </p:nvSpPr>
          <p:spPr bwMode="auto">
            <a:xfrm>
              <a:off x="2667" y="2153"/>
              <a:ext cx="95" cy="96"/>
            </a:xfrm>
            <a:custGeom>
              <a:avLst/>
              <a:gdLst>
                <a:gd name="T0" fmla="*/ 2147483647 w 81"/>
                <a:gd name="T1" fmla="*/ 2147483647 h 87"/>
                <a:gd name="T2" fmla="*/ 2147483647 w 81"/>
                <a:gd name="T3" fmla="*/ 2147483647 h 87"/>
                <a:gd name="T4" fmla="*/ 2147483647 w 81"/>
                <a:gd name="T5" fmla="*/ 2147483647 h 87"/>
                <a:gd name="T6" fmla="*/ 2147483647 w 81"/>
                <a:gd name="T7" fmla="*/ 2147483647 h 87"/>
                <a:gd name="T8" fmla="*/ 2147483647 w 81"/>
                <a:gd name="T9" fmla="*/ 2147483647 h 87"/>
                <a:gd name="T10" fmla="*/ 2147483647 w 81"/>
                <a:gd name="T11" fmla="*/ 2147483647 h 87"/>
                <a:gd name="T12" fmla="*/ 2147483647 w 81"/>
                <a:gd name="T13" fmla="*/ 2147483647 h 87"/>
                <a:gd name="T14" fmla="*/ 2147483647 w 81"/>
                <a:gd name="T15" fmla="*/ 2147483647 h 87"/>
                <a:gd name="T16" fmla="*/ 2147483647 w 81"/>
                <a:gd name="T17" fmla="*/ 2147483647 h 87"/>
                <a:gd name="T18" fmla="*/ 2147483647 w 81"/>
                <a:gd name="T19" fmla="*/ 2147483647 h 87"/>
                <a:gd name="T20" fmla="*/ 2147483647 w 81"/>
                <a:gd name="T21" fmla="*/ 2147483647 h 87"/>
                <a:gd name="T22" fmla="*/ 2147483647 w 81"/>
                <a:gd name="T23" fmla="*/ 2147483647 h 87"/>
                <a:gd name="T24" fmla="*/ 2147483647 w 81"/>
                <a:gd name="T25" fmla="*/ 2147483647 h 87"/>
                <a:gd name="T26" fmla="*/ 2147483647 w 81"/>
                <a:gd name="T27" fmla="*/ 2147483647 h 87"/>
                <a:gd name="T28" fmla="*/ 2147483647 w 81"/>
                <a:gd name="T29" fmla="*/ 2147483647 h 87"/>
                <a:gd name="T30" fmla="*/ 2147483647 w 81"/>
                <a:gd name="T31" fmla="*/ 2147483647 h 87"/>
                <a:gd name="T32" fmla="*/ 2147483647 w 81"/>
                <a:gd name="T33" fmla="*/ 2147483647 h 87"/>
                <a:gd name="T34" fmla="*/ 2147483647 w 81"/>
                <a:gd name="T35" fmla="*/ 2147483647 h 87"/>
                <a:gd name="T36" fmla="*/ 2147483647 w 81"/>
                <a:gd name="T37" fmla="*/ 2147483647 h 87"/>
                <a:gd name="T38" fmla="*/ 2147483647 w 81"/>
                <a:gd name="T39" fmla="*/ 2147483647 h 87"/>
                <a:gd name="T40" fmla="*/ 2147483647 w 81"/>
                <a:gd name="T41" fmla="*/ 2147483647 h 87"/>
                <a:gd name="T42" fmla="*/ 2147483647 w 81"/>
                <a:gd name="T43" fmla="*/ 2147483647 h 87"/>
                <a:gd name="T44" fmla="*/ 2147483647 w 81"/>
                <a:gd name="T45" fmla="*/ 2147483647 h 87"/>
                <a:gd name="T46" fmla="*/ 2147483647 w 81"/>
                <a:gd name="T47" fmla="*/ 2147483647 h 87"/>
                <a:gd name="T48" fmla="*/ 2147483647 w 81"/>
                <a:gd name="T49" fmla="*/ 2147483647 h 87"/>
                <a:gd name="T50" fmla="*/ 2147483647 w 81"/>
                <a:gd name="T51" fmla="*/ 0 h 87"/>
                <a:gd name="T52" fmla="*/ 2147483647 w 81"/>
                <a:gd name="T53" fmla="*/ 2147483647 h 87"/>
                <a:gd name="T54" fmla="*/ 2147483647 w 81"/>
                <a:gd name="T55" fmla="*/ 2147483647 h 87"/>
                <a:gd name="T56" fmla="*/ 2147483647 w 81"/>
                <a:gd name="T57" fmla="*/ 2147483647 h 87"/>
                <a:gd name="T58" fmla="*/ 2147483647 w 81"/>
                <a:gd name="T59" fmla="*/ 2147483647 h 87"/>
                <a:gd name="T60" fmla="*/ 2147483647 w 81"/>
                <a:gd name="T61" fmla="*/ 2147483647 h 87"/>
                <a:gd name="T62" fmla="*/ 2147483647 w 81"/>
                <a:gd name="T63" fmla="*/ 2147483647 h 87"/>
                <a:gd name="T64" fmla="*/ 2147483647 w 81"/>
                <a:gd name="T65" fmla="*/ 2147483647 h 87"/>
                <a:gd name="T66" fmla="*/ 2147483647 w 81"/>
                <a:gd name="T67" fmla="*/ 2147483647 h 87"/>
                <a:gd name="T68" fmla="*/ 2147483647 w 81"/>
                <a:gd name="T69" fmla="*/ 2147483647 h 87"/>
                <a:gd name="T70" fmla="*/ 2147483647 w 81"/>
                <a:gd name="T71" fmla="*/ 2147483647 h 87"/>
                <a:gd name="T72" fmla="*/ 2147483647 w 81"/>
                <a:gd name="T73" fmla="*/ 2147483647 h 87"/>
                <a:gd name="T74" fmla="*/ 2147483647 w 81"/>
                <a:gd name="T75" fmla="*/ 2147483647 h 87"/>
                <a:gd name="T76" fmla="*/ 2147483647 w 81"/>
                <a:gd name="T77" fmla="*/ 2147483647 h 87"/>
                <a:gd name="T78" fmla="*/ 2147483647 w 81"/>
                <a:gd name="T79" fmla="*/ 2147483647 h 87"/>
                <a:gd name="T80" fmla="*/ 2147483647 w 81"/>
                <a:gd name="T81" fmla="*/ 2147483647 h 87"/>
                <a:gd name="T82" fmla="*/ 2147483647 w 81"/>
                <a:gd name="T83" fmla="*/ 2147483647 h 87"/>
                <a:gd name="T84" fmla="*/ 2147483647 w 81"/>
                <a:gd name="T85" fmla="*/ 2147483647 h 87"/>
                <a:gd name="T86" fmla="*/ 2147483647 w 81"/>
                <a:gd name="T87" fmla="*/ 2147483647 h 87"/>
                <a:gd name="T88" fmla="*/ 2147483647 w 81"/>
                <a:gd name="T89" fmla="*/ 2147483647 h 87"/>
                <a:gd name="T90" fmla="*/ 0 w 81"/>
                <a:gd name="T91" fmla="*/ 2147483647 h 87"/>
                <a:gd name="T92" fmla="*/ 2147483647 w 81"/>
                <a:gd name="T93" fmla="*/ 2147483647 h 87"/>
                <a:gd name="T94" fmla="*/ 0 w 81"/>
                <a:gd name="T95" fmla="*/ 2147483647 h 87"/>
                <a:gd name="T96" fmla="*/ 0 w 81"/>
                <a:gd name="T97" fmla="*/ 2147483647 h 87"/>
                <a:gd name="T98" fmla="*/ 2147483647 w 81"/>
                <a:gd name="T99" fmla="*/ 2147483647 h 87"/>
                <a:gd name="T100" fmla="*/ 2147483647 w 81"/>
                <a:gd name="T101" fmla="*/ 2147483647 h 87"/>
                <a:gd name="T102" fmla="*/ 2147483647 w 81"/>
                <a:gd name="T103" fmla="*/ 2147483647 h 87"/>
                <a:gd name="T104" fmla="*/ 2147483647 w 81"/>
                <a:gd name="T105" fmla="*/ 2147483647 h 87"/>
                <a:gd name="T106" fmla="*/ 2147483647 w 81"/>
                <a:gd name="T107" fmla="*/ 2147483647 h 87"/>
                <a:gd name="T108" fmla="*/ 2147483647 w 81"/>
                <a:gd name="T109" fmla="*/ 2147483647 h 87"/>
                <a:gd name="T110" fmla="*/ 2147483647 w 81"/>
                <a:gd name="T111" fmla="*/ 2147483647 h 8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1"/>
                <a:gd name="T169" fmla="*/ 0 h 87"/>
                <a:gd name="T170" fmla="*/ 81 w 81"/>
                <a:gd name="T171" fmla="*/ 87 h 8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1" h="87">
                  <a:moveTo>
                    <a:pt x="12" y="85"/>
                  </a:moveTo>
                  <a:lnTo>
                    <a:pt x="15" y="85"/>
                  </a:lnTo>
                  <a:lnTo>
                    <a:pt x="17" y="87"/>
                  </a:lnTo>
                  <a:lnTo>
                    <a:pt x="24" y="82"/>
                  </a:lnTo>
                  <a:lnTo>
                    <a:pt x="29" y="80"/>
                  </a:lnTo>
                  <a:lnTo>
                    <a:pt x="34" y="80"/>
                  </a:lnTo>
                  <a:lnTo>
                    <a:pt x="38" y="77"/>
                  </a:lnTo>
                  <a:lnTo>
                    <a:pt x="41" y="77"/>
                  </a:lnTo>
                  <a:lnTo>
                    <a:pt x="50" y="75"/>
                  </a:lnTo>
                  <a:lnTo>
                    <a:pt x="52" y="75"/>
                  </a:lnTo>
                  <a:lnTo>
                    <a:pt x="57" y="75"/>
                  </a:lnTo>
                  <a:lnTo>
                    <a:pt x="62" y="75"/>
                  </a:lnTo>
                  <a:lnTo>
                    <a:pt x="67" y="75"/>
                  </a:lnTo>
                  <a:lnTo>
                    <a:pt x="71" y="77"/>
                  </a:lnTo>
                  <a:lnTo>
                    <a:pt x="74" y="75"/>
                  </a:lnTo>
                  <a:lnTo>
                    <a:pt x="76" y="75"/>
                  </a:lnTo>
                  <a:lnTo>
                    <a:pt x="78" y="75"/>
                  </a:lnTo>
                  <a:lnTo>
                    <a:pt x="78" y="70"/>
                  </a:lnTo>
                  <a:lnTo>
                    <a:pt x="78" y="68"/>
                  </a:lnTo>
                  <a:lnTo>
                    <a:pt x="76" y="68"/>
                  </a:lnTo>
                  <a:lnTo>
                    <a:pt x="74" y="66"/>
                  </a:lnTo>
                  <a:lnTo>
                    <a:pt x="74" y="63"/>
                  </a:lnTo>
                  <a:lnTo>
                    <a:pt x="71" y="59"/>
                  </a:lnTo>
                  <a:lnTo>
                    <a:pt x="71" y="56"/>
                  </a:lnTo>
                  <a:lnTo>
                    <a:pt x="71" y="51"/>
                  </a:lnTo>
                  <a:lnTo>
                    <a:pt x="74" y="49"/>
                  </a:lnTo>
                  <a:lnTo>
                    <a:pt x="76" y="47"/>
                  </a:lnTo>
                  <a:lnTo>
                    <a:pt x="76" y="44"/>
                  </a:lnTo>
                  <a:lnTo>
                    <a:pt x="76" y="42"/>
                  </a:lnTo>
                  <a:lnTo>
                    <a:pt x="78" y="40"/>
                  </a:lnTo>
                  <a:lnTo>
                    <a:pt x="78" y="37"/>
                  </a:lnTo>
                  <a:lnTo>
                    <a:pt x="78" y="35"/>
                  </a:lnTo>
                  <a:lnTo>
                    <a:pt x="81" y="35"/>
                  </a:lnTo>
                  <a:lnTo>
                    <a:pt x="81" y="33"/>
                  </a:lnTo>
                  <a:lnTo>
                    <a:pt x="81" y="30"/>
                  </a:lnTo>
                  <a:lnTo>
                    <a:pt x="78" y="23"/>
                  </a:lnTo>
                  <a:lnTo>
                    <a:pt x="78" y="21"/>
                  </a:lnTo>
                  <a:lnTo>
                    <a:pt x="78" y="18"/>
                  </a:lnTo>
                  <a:lnTo>
                    <a:pt x="78" y="16"/>
                  </a:lnTo>
                  <a:lnTo>
                    <a:pt x="76" y="16"/>
                  </a:lnTo>
                  <a:lnTo>
                    <a:pt x="74" y="14"/>
                  </a:lnTo>
                  <a:lnTo>
                    <a:pt x="74" y="11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67" y="9"/>
                  </a:lnTo>
                  <a:lnTo>
                    <a:pt x="64" y="11"/>
                  </a:lnTo>
                  <a:lnTo>
                    <a:pt x="59" y="11"/>
                  </a:lnTo>
                  <a:lnTo>
                    <a:pt x="57" y="11"/>
                  </a:lnTo>
                  <a:lnTo>
                    <a:pt x="57" y="14"/>
                  </a:lnTo>
                  <a:lnTo>
                    <a:pt x="55" y="14"/>
                  </a:lnTo>
                  <a:lnTo>
                    <a:pt x="52" y="14"/>
                  </a:lnTo>
                  <a:lnTo>
                    <a:pt x="50" y="14"/>
                  </a:lnTo>
                  <a:lnTo>
                    <a:pt x="50" y="11"/>
                  </a:lnTo>
                  <a:lnTo>
                    <a:pt x="48" y="11"/>
                  </a:lnTo>
                  <a:lnTo>
                    <a:pt x="48" y="9"/>
                  </a:lnTo>
                  <a:lnTo>
                    <a:pt x="45" y="7"/>
                  </a:lnTo>
                  <a:lnTo>
                    <a:pt x="45" y="4"/>
                  </a:lnTo>
                  <a:lnTo>
                    <a:pt x="41" y="7"/>
                  </a:lnTo>
                  <a:lnTo>
                    <a:pt x="41" y="4"/>
                  </a:lnTo>
                  <a:lnTo>
                    <a:pt x="36" y="4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1" y="7"/>
                  </a:lnTo>
                  <a:lnTo>
                    <a:pt x="31" y="2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9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7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15" y="7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8" y="7"/>
                  </a:lnTo>
                  <a:lnTo>
                    <a:pt x="5" y="9"/>
                  </a:lnTo>
                  <a:lnTo>
                    <a:pt x="5" y="11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8" y="21"/>
                  </a:lnTo>
                  <a:lnTo>
                    <a:pt x="10" y="21"/>
                  </a:lnTo>
                  <a:lnTo>
                    <a:pt x="10" y="23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0" y="28"/>
                  </a:lnTo>
                  <a:lnTo>
                    <a:pt x="10" y="30"/>
                  </a:lnTo>
                  <a:lnTo>
                    <a:pt x="12" y="33"/>
                  </a:lnTo>
                  <a:lnTo>
                    <a:pt x="10" y="33"/>
                  </a:lnTo>
                  <a:lnTo>
                    <a:pt x="10" y="30"/>
                  </a:lnTo>
                  <a:lnTo>
                    <a:pt x="8" y="30"/>
                  </a:lnTo>
                  <a:lnTo>
                    <a:pt x="5" y="30"/>
                  </a:lnTo>
                  <a:lnTo>
                    <a:pt x="3" y="30"/>
                  </a:lnTo>
                  <a:lnTo>
                    <a:pt x="5" y="30"/>
                  </a:lnTo>
                  <a:lnTo>
                    <a:pt x="5" y="33"/>
                  </a:lnTo>
                  <a:lnTo>
                    <a:pt x="3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8" y="37"/>
                  </a:lnTo>
                  <a:lnTo>
                    <a:pt x="5" y="37"/>
                  </a:lnTo>
                  <a:lnTo>
                    <a:pt x="5" y="40"/>
                  </a:lnTo>
                  <a:lnTo>
                    <a:pt x="5" y="42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3" y="47"/>
                  </a:lnTo>
                  <a:lnTo>
                    <a:pt x="3" y="49"/>
                  </a:lnTo>
                  <a:lnTo>
                    <a:pt x="3" y="51"/>
                  </a:lnTo>
                  <a:lnTo>
                    <a:pt x="3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3" y="59"/>
                  </a:lnTo>
                  <a:lnTo>
                    <a:pt x="5" y="59"/>
                  </a:lnTo>
                  <a:lnTo>
                    <a:pt x="8" y="59"/>
                  </a:lnTo>
                  <a:lnTo>
                    <a:pt x="10" y="61"/>
                  </a:lnTo>
                  <a:lnTo>
                    <a:pt x="10" y="63"/>
                  </a:lnTo>
                  <a:lnTo>
                    <a:pt x="12" y="63"/>
                  </a:lnTo>
                  <a:lnTo>
                    <a:pt x="12" y="66"/>
                  </a:lnTo>
                  <a:lnTo>
                    <a:pt x="15" y="66"/>
                  </a:lnTo>
                  <a:lnTo>
                    <a:pt x="15" y="68"/>
                  </a:lnTo>
                  <a:lnTo>
                    <a:pt x="15" y="70"/>
                  </a:lnTo>
                  <a:lnTo>
                    <a:pt x="15" y="73"/>
                  </a:lnTo>
                  <a:lnTo>
                    <a:pt x="15" y="75"/>
                  </a:lnTo>
                  <a:lnTo>
                    <a:pt x="12" y="75"/>
                  </a:lnTo>
                  <a:lnTo>
                    <a:pt x="15" y="77"/>
                  </a:lnTo>
                  <a:lnTo>
                    <a:pt x="12" y="77"/>
                  </a:lnTo>
                  <a:lnTo>
                    <a:pt x="12" y="8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39" name="Freeform 1270"/>
            <p:cNvSpPr>
              <a:spLocks/>
            </p:cNvSpPr>
            <p:nvPr/>
          </p:nvSpPr>
          <p:spPr bwMode="auto">
            <a:xfrm>
              <a:off x="2796" y="2148"/>
              <a:ext cx="34" cy="74"/>
            </a:xfrm>
            <a:custGeom>
              <a:avLst/>
              <a:gdLst>
                <a:gd name="T0" fmla="*/ 2147483647 w 29"/>
                <a:gd name="T1" fmla="*/ 2147483647 h 68"/>
                <a:gd name="T2" fmla="*/ 2147483647 w 29"/>
                <a:gd name="T3" fmla="*/ 2147483647 h 68"/>
                <a:gd name="T4" fmla="*/ 2147483647 w 29"/>
                <a:gd name="T5" fmla="*/ 2147483647 h 68"/>
                <a:gd name="T6" fmla="*/ 2147483647 w 29"/>
                <a:gd name="T7" fmla="*/ 2147483647 h 68"/>
                <a:gd name="T8" fmla="*/ 2147483647 w 29"/>
                <a:gd name="T9" fmla="*/ 2147483647 h 68"/>
                <a:gd name="T10" fmla="*/ 2147483647 w 29"/>
                <a:gd name="T11" fmla="*/ 2147483647 h 68"/>
                <a:gd name="T12" fmla="*/ 2147483647 w 29"/>
                <a:gd name="T13" fmla="*/ 2147483647 h 68"/>
                <a:gd name="T14" fmla="*/ 2147483647 w 29"/>
                <a:gd name="T15" fmla="*/ 2147483647 h 68"/>
                <a:gd name="T16" fmla="*/ 2147483647 w 29"/>
                <a:gd name="T17" fmla="*/ 2147483647 h 68"/>
                <a:gd name="T18" fmla="*/ 2147483647 w 29"/>
                <a:gd name="T19" fmla="*/ 2147483647 h 68"/>
                <a:gd name="T20" fmla="*/ 2147483647 w 29"/>
                <a:gd name="T21" fmla="*/ 2147483647 h 68"/>
                <a:gd name="T22" fmla="*/ 2147483647 w 29"/>
                <a:gd name="T23" fmla="*/ 2147483647 h 68"/>
                <a:gd name="T24" fmla="*/ 2147483647 w 29"/>
                <a:gd name="T25" fmla="*/ 2147483647 h 68"/>
                <a:gd name="T26" fmla="*/ 2147483647 w 29"/>
                <a:gd name="T27" fmla="*/ 2147483647 h 68"/>
                <a:gd name="T28" fmla="*/ 2147483647 w 29"/>
                <a:gd name="T29" fmla="*/ 2147483647 h 68"/>
                <a:gd name="T30" fmla="*/ 2147483647 w 29"/>
                <a:gd name="T31" fmla="*/ 2147483647 h 68"/>
                <a:gd name="T32" fmla="*/ 2147483647 w 29"/>
                <a:gd name="T33" fmla="*/ 2147483647 h 68"/>
                <a:gd name="T34" fmla="*/ 2147483647 w 29"/>
                <a:gd name="T35" fmla="*/ 2147483647 h 68"/>
                <a:gd name="T36" fmla="*/ 0 w 29"/>
                <a:gd name="T37" fmla="*/ 2147483647 h 68"/>
                <a:gd name="T38" fmla="*/ 0 w 29"/>
                <a:gd name="T39" fmla="*/ 2147483647 h 68"/>
                <a:gd name="T40" fmla="*/ 2147483647 w 29"/>
                <a:gd name="T41" fmla="*/ 2147483647 h 68"/>
                <a:gd name="T42" fmla="*/ 2147483647 w 29"/>
                <a:gd name="T43" fmla="*/ 2147483647 h 68"/>
                <a:gd name="T44" fmla="*/ 2147483647 w 29"/>
                <a:gd name="T45" fmla="*/ 2147483647 h 68"/>
                <a:gd name="T46" fmla="*/ 2147483647 w 29"/>
                <a:gd name="T47" fmla="*/ 0 h 68"/>
                <a:gd name="T48" fmla="*/ 0 w 29"/>
                <a:gd name="T49" fmla="*/ 0 h 68"/>
                <a:gd name="T50" fmla="*/ 0 w 29"/>
                <a:gd name="T51" fmla="*/ 0 h 68"/>
                <a:gd name="T52" fmla="*/ 0 w 29"/>
                <a:gd name="T53" fmla="*/ 0 h 68"/>
                <a:gd name="T54" fmla="*/ 0 w 29"/>
                <a:gd name="T55" fmla="*/ 0 h 68"/>
                <a:gd name="T56" fmla="*/ 2147483647 w 29"/>
                <a:gd name="T57" fmla="*/ 2147483647 h 68"/>
                <a:gd name="T58" fmla="*/ 2147483647 w 29"/>
                <a:gd name="T59" fmla="*/ 2147483647 h 68"/>
                <a:gd name="T60" fmla="*/ 2147483647 w 29"/>
                <a:gd name="T61" fmla="*/ 2147483647 h 68"/>
                <a:gd name="T62" fmla="*/ 2147483647 w 29"/>
                <a:gd name="T63" fmla="*/ 2147483647 h 68"/>
                <a:gd name="T64" fmla="*/ 2147483647 w 29"/>
                <a:gd name="T65" fmla="*/ 2147483647 h 68"/>
                <a:gd name="T66" fmla="*/ 2147483647 w 29"/>
                <a:gd name="T67" fmla="*/ 2147483647 h 68"/>
                <a:gd name="T68" fmla="*/ 2147483647 w 29"/>
                <a:gd name="T69" fmla="*/ 2147483647 h 68"/>
                <a:gd name="T70" fmla="*/ 2147483647 w 29"/>
                <a:gd name="T71" fmla="*/ 2147483647 h 68"/>
                <a:gd name="T72" fmla="*/ 2147483647 w 29"/>
                <a:gd name="T73" fmla="*/ 2147483647 h 68"/>
                <a:gd name="T74" fmla="*/ 2147483647 w 29"/>
                <a:gd name="T75" fmla="*/ 2147483647 h 68"/>
                <a:gd name="T76" fmla="*/ 2147483647 w 29"/>
                <a:gd name="T77" fmla="*/ 2147483647 h 68"/>
                <a:gd name="T78" fmla="*/ 2147483647 w 29"/>
                <a:gd name="T79" fmla="*/ 2147483647 h 68"/>
                <a:gd name="T80" fmla="*/ 2147483647 w 29"/>
                <a:gd name="T81" fmla="*/ 2147483647 h 68"/>
                <a:gd name="T82" fmla="*/ 2147483647 w 29"/>
                <a:gd name="T83" fmla="*/ 2147483647 h 68"/>
                <a:gd name="T84" fmla="*/ 2147483647 w 29"/>
                <a:gd name="T85" fmla="*/ 2147483647 h 68"/>
                <a:gd name="T86" fmla="*/ 2147483647 w 29"/>
                <a:gd name="T87" fmla="*/ 2147483647 h 68"/>
                <a:gd name="T88" fmla="*/ 2147483647 w 29"/>
                <a:gd name="T89" fmla="*/ 2147483647 h 68"/>
                <a:gd name="T90" fmla="*/ 2147483647 w 29"/>
                <a:gd name="T91" fmla="*/ 2147483647 h 68"/>
                <a:gd name="T92" fmla="*/ 2147483647 w 29"/>
                <a:gd name="T93" fmla="*/ 2147483647 h 68"/>
                <a:gd name="T94" fmla="*/ 2147483647 w 29"/>
                <a:gd name="T95" fmla="*/ 2147483647 h 68"/>
                <a:gd name="T96" fmla="*/ 2147483647 w 29"/>
                <a:gd name="T97" fmla="*/ 2147483647 h 68"/>
                <a:gd name="T98" fmla="*/ 2147483647 w 29"/>
                <a:gd name="T99" fmla="*/ 2147483647 h 68"/>
                <a:gd name="T100" fmla="*/ 2147483647 w 29"/>
                <a:gd name="T101" fmla="*/ 2147483647 h 68"/>
                <a:gd name="T102" fmla="*/ 2147483647 w 29"/>
                <a:gd name="T103" fmla="*/ 2147483647 h 68"/>
                <a:gd name="T104" fmla="*/ 2147483647 w 29"/>
                <a:gd name="T105" fmla="*/ 2147483647 h 68"/>
                <a:gd name="T106" fmla="*/ 2147483647 w 29"/>
                <a:gd name="T107" fmla="*/ 2147483647 h 68"/>
                <a:gd name="T108" fmla="*/ 2147483647 w 29"/>
                <a:gd name="T109" fmla="*/ 2147483647 h 68"/>
                <a:gd name="T110" fmla="*/ 2147483647 w 29"/>
                <a:gd name="T111" fmla="*/ 2147483647 h 68"/>
                <a:gd name="T112" fmla="*/ 2147483647 w 29"/>
                <a:gd name="T113" fmla="*/ 2147483647 h 68"/>
                <a:gd name="T114" fmla="*/ 2147483647 w 29"/>
                <a:gd name="T115" fmla="*/ 2147483647 h 68"/>
                <a:gd name="T116" fmla="*/ 2147483647 w 29"/>
                <a:gd name="T117" fmla="*/ 2147483647 h 68"/>
                <a:gd name="T118" fmla="*/ 2147483647 w 29"/>
                <a:gd name="T119" fmla="*/ 2147483647 h 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9"/>
                <a:gd name="T181" fmla="*/ 0 h 68"/>
                <a:gd name="T182" fmla="*/ 29 w 29"/>
                <a:gd name="T183" fmla="*/ 68 h 6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9" h="68">
                  <a:moveTo>
                    <a:pt x="19" y="68"/>
                  </a:moveTo>
                  <a:lnTo>
                    <a:pt x="19" y="68"/>
                  </a:lnTo>
                  <a:lnTo>
                    <a:pt x="15" y="64"/>
                  </a:lnTo>
                  <a:lnTo>
                    <a:pt x="12" y="61"/>
                  </a:lnTo>
                  <a:lnTo>
                    <a:pt x="12" y="59"/>
                  </a:lnTo>
                  <a:lnTo>
                    <a:pt x="12" y="56"/>
                  </a:lnTo>
                  <a:lnTo>
                    <a:pt x="12" y="49"/>
                  </a:lnTo>
                  <a:lnTo>
                    <a:pt x="12" y="45"/>
                  </a:lnTo>
                  <a:lnTo>
                    <a:pt x="10" y="35"/>
                  </a:lnTo>
                  <a:lnTo>
                    <a:pt x="10" y="28"/>
                  </a:lnTo>
                  <a:lnTo>
                    <a:pt x="10" y="23"/>
                  </a:lnTo>
                  <a:lnTo>
                    <a:pt x="8" y="21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5" y="9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5" y="2"/>
                  </a:lnTo>
                  <a:lnTo>
                    <a:pt x="15" y="5"/>
                  </a:lnTo>
                  <a:lnTo>
                    <a:pt x="12" y="5"/>
                  </a:lnTo>
                  <a:lnTo>
                    <a:pt x="12" y="9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6"/>
                  </a:lnTo>
                  <a:lnTo>
                    <a:pt x="22" y="21"/>
                  </a:lnTo>
                  <a:lnTo>
                    <a:pt x="24" y="26"/>
                  </a:lnTo>
                  <a:lnTo>
                    <a:pt x="24" y="28"/>
                  </a:lnTo>
                  <a:lnTo>
                    <a:pt x="26" y="31"/>
                  </a:lnTo>
                  <a:lnTo>
                    <a:pt x="26" y="33"/>
                  </a:lnTo>
                  <a:lnTo>
                    <a:pt x="26" y="35"/>
                  </a:lnTo>
                  <a:lnTo>
                    <a:pt x="26" y="40"/>
                  </a:lnTo>
                  <a:lnTo>
                    <a:pt x="26" y="52"/>
                  </a:lnTo>
                  <a:lnTo>
                    <a:pt x="26" y="56"/>
                  </a:lnTo>
                  <a:lnTo>
                    <a:pt x="26" y="59"/>
                  </a:lnTo>
                  <a:lnTo>
                    <a:pt x="26" y="64"/>
                  </a:lnTo>
                  <a:lnTo>
                    <a:pt x="29" y="64"/>
                  </a:lnTo>
                  <a:lnTo>
                    <a:pt x="29" y="66"/>
                  </a:lnTo>
                  <a:lnTo>
                    <a:pt x="24" y="66"/>
                  </a:lnTo>
                  <a:lnTo>
                    <a:pt x="19" y="68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40" name="Freeform 1271"/>
            <p:cNvSpPr>
              <a:spLocks/>
            </p:cNvSpPr>
            <p:nvPr/>
          </p:nvSpPr>
          <p:spPr bwMode="auto">
            <a:xfrm>
              <a:off x="2796" y="2148"/>
              <a:ext cx="34" cy="74"/>
            </a:xfrm>
            <a:custGeom>
              <a:avLst/>
              <a:gdLst>
                <a:gd name="T0" fmla="*/ 2147483647 w 29"/>
                <a:gd name="T1" fmla="*/ 2147483647 h 68"/>
                <a:gd name="T2" fmla="*/ 2147483647 w 29"/>
                <a:gd name="T3" fmla="*/ 2147483647 h 68"/>
                <a:gd name="T4" fmla="*/ 2147483647 w 29"/>
                <a:gd name="T5" fmla="*/ 2147483647 h 68"/>
                <a:gd name="T6" fmla="*/ 2147483647 w 29"/>
                <a:gd name="T7" fmla="*/ 2147483647 h 68"/>
                <a:gd name="T8" fmla="*/ 2147483647 w 29"/>
                <a:gd name="T9" fmla="*/ 2147483647 h 68"/>
                <a:gd name="T10" fmla="*/ 2147483647 w 29"/>
                <a:gd name="T11" fmla="*/ 2147483647 h 68"/>
                <a:gd name="T12" fmla="*/ 2147483647 w 29"/>
                <a:gd name="T13" fmla="*/ 2147483647 h 68"/>
                <a:gd name="T14" fmla="*/ 2147483647 w 29"/>
                <a:gd name="T15" fmla="*/ 2147483647 h 68"/>
                <a:gd name="T16" fmla="*/ 2147483647 w 29"/>
                <a:gd name="T17" fmla="*/ 2147483647 h 68"/>
                <a:gd name="T18" fmla="*/ 2147483647 w 29"/>
                <a:gd name="T19" fmla="*/ 2147483647 h 68"/>
                <a:gd name="T20" fmla="*/ 2147483647 w 29"/>
                <a:gd name="T21" fmla="*/ 2147483647 h 68"/>
                <a:gd name="T22" fmla="*/ 2147483647 w 29"/>
                <a:gd name="T23" fmla="*/ 2147483647 h 68"/>
                <a:gd name="T24" fmla="*/ 2147483647 w 29"/>
                <a:gd name="T25" fmla="*/ 2147483647 h 68"/>
                <a:gd name="T26" fmla="*/ 2147483647 w 29"/>
                <a:gd name="T27" fmla="*/ 2147483647 h 68"/>
                <a:gd name="T28" fmla="*/ 2147483647 w 29"/>
                <a:gd name="T29" fmla="*/ 2147483647 h 68"/>
                <a:gd name="T30" fmla="*/ 2147483647 w 29"/>
                <a:gd name="T31" fmla="*/ 2147483647 h 68"/>
                <a:gd name="T32" fmla="*/ 2147483647 w 29"/>
                <a:gd name="T33" fmla="*/ 2147483647 h 68"/>
                <a:gd name="T34" fmla="*/ 2147483647 w 29"/>
                <a:gd name="T35" fmla="*/ 2147483647 h 68"/>
                <a:gd name="T36" fmla="*/ 0 w 29"/>
                <a:gd name="T37" fmla="*/ 2147483647 h 68"/>
                <a:gd name="T38" fmla="*/ 0 w 29"/>
                <a:gd name="T39" fmla="*/ 2147483647 h 68"/>
                <a:gd name="T40" fmla="*/ 2147483647 w 29"/>
                <a:gd name="T41" fmla="*/ 2147483647 h 68"/>
                <a:gd name="T42" fmla="*/ 2147483647 w 29"/>
                <a:gd name="T43" fmla="*/ 2147483647 h 68"/>
                <a:gd name="T44" fmla="*/ 2147483647 w 29"/>
                <a:gd name="T45" fmla="*/ 2147483647 h 68"/>
                <a:gd name="T46" fmla="*/ 2147483647 w 29"/>
                <a:gd name="T47" fmla="*/ 0 h 68"/>
                <a:gd name="T48" fmla="*/ 0 w 29"/>
                <a:gd name="T49" fmla="*/ 0 h 68"/>
                <a:gd name="T50" fmla="*/ 0 w 29"/>
                <a:gd name="T51" fmla="*/ 0 h 68"/>
                <a:gd name="T52" fmla="*/ 0 w 29"/>
                <a:gd name="T53" fmla="*/ 0 h 68"/>
                <a:gd name="T54" fmla="*/ 0 w 29"/>
                <a:gd name="T55" fmla="*/ 0 h 68"/>
                <a:gd name="T56" fmla="*/ 2147483647 w 29"/>
                <a:gd name="T57" fmla="*/ 2147483647 h 68"/>
                <a:gd name="T58" fmla="*/ 2147483647 w 29"/>
                <a:gd name="T59" fmla="*/ 2147483647 h 68"/>
                <a:gd name="T60" fmla="*/ 2147483647 w 29"/>
                <a:gd name="T61" fmla="*/ 2147483647 h 68"/>
                <a:gd name="T62" fmla="*/ 2147483647 w 29"/>
                <a:gd name="T63" fmla="*/ 2147483647 h 68"/>
                <a:gd name="T64" fmla="*/ 2147483647 w 29"/>
                <a:gd name="T65" fmla="*/ 2147483647 h 68"/>
                <a:gd name="T66" fmla="*/ 2147483647 w 29"/>
                <a:gd name="T67" fmla="*/ 2147483647 h 68"/>
                <a:gd name="T68" fmla="*/ 2147483647 w 29"/>
                <a:gd name="T69" fmla="*/ 2147483647 h 68"/>
                <a:gd name="T70" fmla="*/ 2147483647 w 29"/>
                <a:gd name="T71" fmla="*/ 2147483647 h 68"/>
                <a:gd name="T72" fmla="*/ 2147483647 w 29"/>
                <a:gd name="T73" fmla="*/ 2147483647 h 68"/>
                <a:gd name="T74" fmla="*/ 2147483647 w 29"/>
                <a:gd name="T75" fmla="*/ 2147483647 h 68"/>
                <a:gd name="T76" fmla="*/ 2147483647 w 29"/>
                <a:gd name="T77" fmla="*/ 2147483647 h 68"/>
                <a:gd name="T78" fmla="*/ 2147483647 w 29"/>
                <a:gd name="T79" fmla="*/ 2147483647 h 68"/>
                <a:gd name="T80" fmla="*/ 2147483647 w 29"/>
                <a:gd name="T81" fmla="*/ 2147483647 h 68"/>
                <a:gd name="T82" fmla="*/ 2147483647 w 29"/>
                <a:gd name="T83" fmla="*/ 2147483647 h 68"/>
                <a:gd name="T84" fmla="*/ 2147483647 w 29"/>
                <a:gd name="T85" fmla="*/ 2147483647 h 68"/>
                <a:gd name="T86" fmla="*/ 2147483647 w 29"/>
                <a:gd name="T87" fmla="*/ 2147483647 h 68"/>
                <a:gd name="T88" fmla="*/ 2147483647 w 29"/>
                <a:gd name="T89" fmla="*/ 2147483647 h 68"/>
                <a:gd name="T90" fmla="*/ 2147483647 w 29"/>
                <a:gd name="T91" fmla="*/ 2147483647 h 68"/>
                <a:gd name="T92" fmla="*/ 2147483647 w 29"/>
                <a:gd name="T93" fmla="*/ 2147483647 h 68"/>
                <a:gd name="T94" fmla="*/ 2147483647 w 29"/>
                <a:gd name="T95" fmla="*/ 2147483647 h 68"/>
                <a:gd name="T96" fmla="*/ 2147483647 w 29"/>
                <a:gd name="T97" fmla="*/ 2147483647 h 68"/>
                <a:gd name="T98" fmla="*/ 2147483647 w 29"/>
                <a:gd name="T99" fmla="*/ 2147483647 h 68"/>
                <a:gd name="T100" fmla="*/ 2147483647 w 29"/>
                <a:gd name="T101" fmla="*/ 2147483647 h 68"/>
                <a:gd name="T102" fmla="*/ 2147483647 w 29"/>
                <a:gd name="T103" fmla="*/ 2147483647 h 68"/>
                <a:gd name="T104" fmla="*/ 2147483647 w 29"/>
                <a:gd name="T105" fmla="*/ 2147483647 h 68"/>
                <a:gd name="T106" fmla="*/ 2147483647 w 29"/>
                <a:gd name="T107" fmla="*/ 2147483647 h 68"/>
                <a:gd name="T108" fmla="*/ 2147483647 w 29"/>
                <a:gd name="T109" fmla="*/ 2147483647 h 68"/>
                <a:gd name="T110" fmla="*/ 2147483647 w 29"/>
                <a:gd name="T111" fmla="*/ 2147483647 h 68"/>
                <a:gd name="T112" fmla="*/ 2147483647 w 29"/>
                <a:gd name="T113" fmla="*/ 2147483647 h 68"/>
                <a:gd name="T114" fmla="*/ 2147483647 w 29"/>
                <a:gd name="T115" fmla="*/ 2147483647 h 68"/>
                <a:gd name="T116" fmla="*/ 2147483647 w 29"/>
                <a:gd name="T117" fmla="*/ 2147483647 h 68"/>
                <a:gd name="T118" fmla="*/ 2147483647 w 29"/>
                <a:gd name="T119" fmla="*/ 2147483647 h 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9"/>
                <a:gd name="T181" fmla="*/ 0 h 68"/>
                <a:gd name="T182" fmla="*/ 29 w 29"/>
                <a:gd name="T183" fmla="*/ 68 h 6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9" h="68">
                  <a:moveTo>
                    <a:pt x="19" y="68"/>
                  </a:moveTo>
                  <a:lnTo>
                    <a:pt x="19" y="68"/>
                  </a:lnTo>
                  <a:lnTo>
                    <a:pt x="15" y="64"/>
                  </a:lnTo>
                  <a:lnTo>
                    <a:pt x="12" y="61"/>
                  </a:lnTo>
                  <a:lnTo>
                    <a:pt x="12" y="59"/>
                  </a:lnTo>
                  <a:lnTo>
                    <a:pt x="12" y="56"/>
                  </a:lnTo>
                  <a:lnTo>
                    <a:pt x="12" y="49"/>
                  </a:lnTo>
                  <a:lnTo>
                    <a:pt x="12" y="45"/>
                  </a:lnTo>
                  <a:lnTo>
                    <a:pt x="10" y="35"/>
                  </a:lnTo>
                  <a:lnTo>
                    <a:pt x="10" y="28"/>
                  </a:lnTo>
                  <a:lnTo>
                    <a:pt x="10" y="23"/>
                  </a:lnTo>
                  <a:lnTo>
                    <a:pt x="8" y="21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5" y="9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5" y="2"/>
                  </a:lnTo>
                  <a:lnTo>
                    <a:pt x="15" y="5"/>
                  </a:lnTo>
                  <a:lnTo>
                    <a:pt x="12" y="5"/>
                  </a:lnTo>
                  <a:lnTo>
                    <a:pt x="12" y="9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6"/>
                  </a:lnTo>
                  <a:lnTo>
                    <a:pt x="22" y="21"/>
                  </a:lnTo>
                  <a:lnTo>
                    <a:pt x="24" y="26"/>
                  </a:lnTo>
                  <a:lnTo>
                    <a:pt x="24" y="28"/>
                  </a:lnTo>
                  <a:lnTo>
                    <a:pt x="26" y="31"/>
                  </a:lnTo>
                  <a:lnTo>
                    <a:pt x="26" y="33"/>
                  </a:lnTo>
                  <a:lnTo>
                    <a:pt x="26" y="35"/>
                  </a:lnTo>
                  <a:lnTo>
                    <a:pt x="26" y="40"/>
                  </a:lnTo>
                  <a:lnTo>
                    <a:pt x="26" y="52"/>
                  </a:lnTo>
                  <a:lnTo>
                    <a:pt x="26" y="56"/>
                  </a:lnTo>
                  <a:lnTo>
                    <a:pt x="26" y="59"/>
                  </a:lnTo>
                  <a:lnTo>
                    <a:pt x="26" y="64"/>
                  </a:lnTo>
                  <a:lnTo>
                    <a:pt x="29" y="64"/>
                  </a:lnTo>
                  <a:lnTo>
                    <a:pt x="29" y="66"/>
                  </a:lnTo>
                  <a:lnTo>
                    <a:pt x="24" y="66"/>
                  </a:lnTo>
                  <a:lnTo>
                    <a:pt x="19" y="68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41" name="Freeform 1272"/>
            <p:cNvSpPr>
              <a:spLocks/>
            </p:cNvSpPr>
            <p:nvPr/>
          </p:nvSpPr>
          <p:spPr bwMode="auto">
            <a:xfrm>
              <a:off x="3437" y="2137"/>
              <a:ext cx="160" cy="199"/>
            </a:xfrm>
            <a:custGeom>
              <a:avLst/>
              <a:gdLst>
                <a:gd name="T0" fmla="*/ 2147483647 w 137"/>
                <a:gd name="T1" fmla="*/ 2147483647 h 180"/>
                <a:gd name="T2" fmla="*/ 0 w 137"/>
                <a:gd name="T3" fmla="*/ 2147483647 h 180"/>
                <a:gd name="T4" fmla="*/ 2147483647 w 137"/>
                <a:gd name="T5" fmla="*/ 2147483647 h 180"/>
                <a:gd name="T6" fmla="*/ 2147483647 w 137"/>
                <a:gd name="T7" fmla="*/ 2147483647 h 180"/>
                <a:gd name="T8" fmla="*/ 2147483647 w 137"/>
                <a:gd name="T9" fmla="*/ 2147483647 h 180"/>
                <a:gd name="T10" fmla="*/ 2147483647 w 137"/>
                <a:gd name="T11" fmla="*/ 2147483647 h 180"/>
                <a:gd name="T12" fmla="*/ 2147483647 w 137"/>
                <a:gd name="T13" fmla="*/ 2147483647 h 180"/>
                <a:gd name="T14" fmla="*/ 2147483647 w 137"/>
                <a:gd name="T15" fmla="*/ 2147483647 h 180"/>
                <a:gd name="T16" fmla="*/ 2147483647 w 137"/>
                <a:gd name="T17" fmla="*/ 2147483647 h 180"/>
                <a:gd name="T18" fmla="*/ 2147483647 w 137"/>
                <a:gd name="T19" fmla="*/ 2147483647 h 180"/>
                <a:gd name="T20" fmla="*/ 2147483647 w 137"/>
                <a:gd name="T21" fmla="*/ 2147483647 h 180"/>
                <a:gd name="T22" fmla="*/ 2147483647 w 137"/>
                <a:gd name="T23" fmla="*/ 2147483647 h 180"/>
                <a:gd name="T24" fmla="*/ 2147483647 w 137"/>
                <a:gd name="T25" fmla="*/ 2147483647 h 180"/>
                <a:gd name="T26" fmla="*/ 2147483647 w 137"/>
                <a:gd name="T27" fmla="*/ 2147483647 h 180"/>
                <a:gd name="T28" fmla="*/ 2147483647 w 137"/>
                <a:gd name="T29" fmla="*/ 2147483647 h 180"/>
                <a:gd name="T30" fmla="*/ 2147483647 w 137"/>
                <a:gd name="T31" fmla="*/ 2147483647 h 180"/>
                <a:gd name="T32" fmla="*/ 2147483647 w 137"/>
                <a:gd name="T33" fmla="*/ 2147483647 h 180"/>
                <a:gd name="T34" fmla="*/ 2147483647 w 137"/>
                <a:gd name="T35" fmla="*/ 2147483647 h 180"/>
                <a:gd name="T36" fmla="*/ 2147483647 w 137"/>
                <a:gd name="T37" fmla="*/ 2147483647 h 180"/>
                <a:gd name="T38" fmla="*/ 2147483647 w 137"/>
                <a:gd name="T39" fmla="*/ 2147483647 h 180"/>
                <a:gd name="T40" fmla="*/ 2147483647 w 137"/>
                <a:gd name="T41" fmla="*/ 2147483647 h 180"/>
                <a:gd name="T42" fmla="*/ 2147483647 w 137"/>
                <a:gd name="T43" fmla="*/ 2147483647 h 180"/>
                <a:gd name="T44" fmla="*/ 2147483647 w 137"/>
                <a:gd name="T45" fmla="*/ 2147483647 h 180"/>
                <a:gd name="T46" fmla="*/ 2147483647 w 137"/>
                <a:gd name="T47" fmla="*/ 2147483647 h 180"/>
                <a:gd name="T48" fmla="*/ 2147483647 w 137"/>
                <a:gd name="T49" fmla="*/ 2147483647 h 180"/>
                <a:gd name="T50" fmla="*/ 2147483647 w 137"/>
                <a:gd name="T51" fmla="*/ 2147483647 h 180"/>
                <a:gd name="T52" fmla="*/ 2147483647 w 137"/>
                <a:gd name="T53" fmla="*/ 2147483647 h 180"/>
                <a:gd name="T54" fmla="*/ 2147483647 w 137"/>
                <a:gd name="T55" fmla="*/ 2147483647 h 180"/>
                <a:gd name="T56" fmla="*/ 2147483647 w 137"/>
                <a:gd name="T57" fmla="*/ 2147483647 h 180"/>
                <a:gd name="T58" fmla="*/ 2147483647 w 137"/>
                <a:gd name="T59" fmla="*/ 2147483647 h 180"/>
                <a:gd name="T60" fmla="*/ 2147483647 w 137"/>
                <a:gd name="T61" fmla="*/ 0 h 180"/>
                <a:gd name="T62" fmla="*/ 2147483647 w 137"/>
                <a:gd name="T63" fmla="*/ 2147483647 h 180"/>
                <a:gd name="T64" fmla="*/ 2147483647 w 137"/>
                <a:gd name="T65" fmla="*/ 2147483647 h 180"/>
                <a:gd name="T66" fmla="*/ 2147483647 w 137"/>
                <a:gd name="T67" fmla="*/ 2147483647 h 180"/>
                <a:gd name="T68" fmla="*/ 2147483647 w 137"/>
                <a:gd name="T69" fmla="*/ 2147483647 h 180"/>
                <a:gd name="T70" fmla="*/ 2147483647 w 137"/>
                <a:gd name="T71" fmla="*/ 2147483647 h 180"/>
                <a:gd name="T72" fmla="*/ 2147483647 w 137"/>
                <a:gd name="T73" fmla="*/ 2147483647 h 180"/>
                <a:gd name="T74" fmla="*/ 2147483647 w 137"/>
                <a:gd name="T75" fmla="*/ 2147483647 h 180"/>
                <a:gd name="T76" fmla="*/ 2147483647 w 137"/>
                <a:gd name="T77" fmla="*/ 2147483647 h 180"/>
                <a:gd name="T78" fmla="*/ 2147483647 w 137"/>
                <a:gd name="T79" fmla="*/ 2147483647 h 180"/>
                <a:gd name="T80" fmla="*/ 2147483647 w 137"/>
                <a:gd name="T81" fmla="*/ 2147483647 h 180"/>
                <a:gd name="T82" fmla="*/ 2147483647 w 137"/>
                <a:gd name="T83" fmla="*/ 2147483647 h 180"/>
                <a:gd name="T84" fmla="*/ 2147483647 w 137"/>
                <a:gd name="T85" fmla="*/ 2147483647 h 180"/>
                <a:gd name="T86" fmla="*/ 2147483647 w 137"/>
                <a:gd name="T87" fmla="*/ 2147483647 h 180"/>
                <a:gd name="T88" fmla="*/ 2147483647 w 137"/>
                <a:gd name="T89" fmla="*/ 2147483647 h 180"/>
                <a:gd name="T90" fmla="*/ 2147483647 w 137"/>
                <a:gd name="T91" fmla="*/ 2147483647 h 180"/>
                <a:gd name="T92" fmla="*/ 2147483647 w 137"/>
                <a:gd name="T93" fmla="*/ 2147483647 h 180"/>
                <a:gd name="T94" fmla="*/ 2147483647 w 137"/>
                <a:gd name="T95" fmla="*/ 2147483647 h 180"/>
                <a:gd name="T96" fmla="*/ 2147483647 w 137"/>
                <a:gd name="T97" fmla="*/ 2147483647 h 180"/>
                <a:gd name="T98" fmla="*/ 2147483647 w 137"/>
                <a:gd name="T99" fmla="*/ 2147483647 h 180"/>
                <a:gd name="T100" fmla="*/ 2147483647 w 137"/>
                <a:gd name="T101" fmla="*/ 2147483647 h 180"/>
                <a:gd name="T102" fmla="*/ 2147483647 w 137"/>
                <a:gd name="T103" fmla="*/ 2147483647 h 180"/>
                <a:gd name="T104" fmla="*/ 2147483647 w 137"/>
                <a:gd name="T105" fmla="*/ 2147483647 h 180"/>
                <a:gd name="T106" fmla="*/ 2147483647 w 137"/>
                <a:gd name="T107" fmla="*/ 2147483647 h 180"/>
                <a:gd name="T108" fmla="*/ 2147483647 w 137"/>
                <a:gd name="T109" fmla="*/ 2147483647 h 180"/>
                <a:gd name="T110" fmla="*/ 2147483647 w 137"/>
                <a:gd name="T111" fmla="*/ 2147483647 h 180"/>
                <a:gd name="T112" fmla="*/ 2147483647 w 137"/>
                <a:gd name="T113" fmla="*/ 2147483647 h 180"/>
                <a:gd name="T114" fmla="*/ 2147483647 w 137"/>
                <a:gd name="T115" fmla="*/ 2147483647 h 180"/>
                <a:gd name="T116" fmla="*/ 2147483647 w 137"/>
                <a:gd name="T117" fmla="*/ 2147483647 h 180"/>
                <a:gd name="T118" fmla="*/ 2147483647 w 137"/>
                <a:gd name="T119" fmla="*/ 2147483647 h 180"/>
                <a:gd name="T120" fmla="*/ 2147483647 w 137"/>
                <a:gd name="T121" fmla="*/ 2147483647 h 180"/>
                <a:gd name="T122" fmla="*/ 2147483647 w 137"/>
                <a:gd name="T123" fmla="*/ 2147483647 h 180"/>
                <a:gd name="T124" fmla="*/ 2147483647 w 137"/>
                <a:gd name="T125" fmla="*/ 2147483647 h 18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7"/>
                <a:gd name="T190" fmla="*/ 0 h 180"/>
                <a:gd name="T191" fmla="*/ 137 w 137"/>
                <a:gd name="T192" fmla="*/ 180 h 18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7" h="180">
                  <a:moveTo>
                    <a:pt x="7" y="180"/>
                  </a:moveTo>
                  <a:lnTo>
                    <a:pt x="7" y="180"/>
                  </a:lnTo>
                  <a:lnTo>
                    <a:pt x="2" y="173"/>
                  </a:lnTo>
                  <a:lnTo>
                    <a:pt x="0" y="170"/>
                  </a:lnTo>
                  <a:lnTo>
                    <a:pt x="0" y="161"/>
                  </a:lnTo>
                  <a:lnTo>
                    <a:pt x="0" y="147"/>
                  </a:lnTo>
                  <a:lnTo>
                    <a:pt x="0" y="135"/>
                  </a:lnTo>
                  <a:lnTo>
                    <a:pt x="0" y="121"/>
                  </a:lnTo>
                  <a:lnTo>
                    <a:pt x="2" y="121"/>
                  </a:lnTo>
                  <a:lnTo>
                    <a:pt x="7" y="116"/>
                  </a:lnTo>
                  <a:lnTo>
                    <a:pt x="12" y="107"/>
                  </a:lnTo>
                  <a:lnTo>
                    <a:pt x="14" y="104"/>
                  </a:lnTo>
                  <a:lnTo>
                    <a:pt x="16" y="104"/>
                  </a:lnTo>
                  <a:lnTo>
                    <a:pt x="26" y="100"/>
                  </a:lnTo>
                  <a:lnTo>
                    <a:pt x="28" y="97"/>
                  </a:lnTo>
                  <a:lnTo>
                    <a:pt x="31" y="95"/>
                  </a:lnTo>
                  <a:lnTo>
                    <a:pt x="38" y="92"/>
                  </a:lnTo>
                  <a:lnTo>
                    <a:pt x="54" y="92"/>
                  </a:lnTo>
                  <a:lnTo>
                    <a:pt x="75" y="71"/>
                  </a:lnTo>
                  <a:lnTo>
                    <a:pt x="92" y="55"/>
                  </a:lnTo>
                  <a:lnTo>
                    <a:pt x="94" y="52"/>
                  </a:lnTo>
                  <a:lnTo>
                    <a:pt x="83" y="52"/>
                  </a:lnTo>
                  <a:lnTo>
                    <a:pt x="61" y="43"/>
                  </a:lnTo>
                  <a:lnTo>
                    <a:pt x="40" y="38"/>
                  </a:lnTo>
                  <a:lnTo>
                    <a:pt x="40" y="36"/>
                  </a:lnTo>
                  <a:lnTo>
                    <a:pt x="35" y="31"/>
                  </a:lnTo>
                  <a:lnTo>
                    <a:pt x="33" y="29"/>
                  </a:lnTo>
                  <a:lnTo>
                    <a:pt x="31" y="29"/>
                  </a:lnTo>
                  <a:lnTo>
                    <a:pt x="31" y="26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3" y="17"/>
                  </a:lnTo>
                  <a:lnTo>
                    <a:pt x="26" y="15"/>
                  </a:lnTo>
                  <a:lnTo>
                    <a:pt x="26" y="12"/>
                  </a:lnTo>
                  <a:lnTo>
                    <a:pt x="28" y="10"/>
                  </a:lnTo>
                  <a:lnTo>
                    <a:pt x="31" y="5"/>
                  </a:lnTo>
                  <a:lnTo>
                    <a:pt x="31" y="7"/>
                  </a:lnTo>
                  <a:lnTo>
                    <a:pt x="33" y="7"/>
                  </a:lnTo>
                  <a:lnTo>
                    <a:pt x="33" y="10"/>
                  </a:lnTo>
                  <a:lnTo>
                    <a:pt x="35" y="10"/>
                  </a:lnTo>
                  <a:lnTo>
                    <a:pt x="38" y="15"/>
                  </a:lnTo>
                  <a:lnTo>
                    <a:pt x="40" y="17"/>
                  </a:lnTo>
                  <a:lnTo>
                    <a:pt x="45" y="19"/>
                  </a:lnTo>
                  <a:lnTo>
                    <a:pt x="47" y="19"/>
                  </a:lnTo>
                  <a:lnTo>
                    <a:pt x="54" y="19"/>
                  </a:lnTo>
                  <a:lnTo>
                    <a:pt x="57" y="17"/>
                  </a:lnTo>
                  <a:lnTo>
                    <a:pt x="59" y="17"/>
                  </a:lnTo>
                  <a:lnTo>
                    <a:pt x="61" y="15"/>
                  </a:lnTo>
                  <a:lnTo>
                    <a:pt x="64" y="15"/>
                  </a:lnTo>
                  <a:lnTo>
                    <a:pt x="66" y="15"/>
                  </a:lnTo>
                  <a:lnTo>
                    <a:pt x="71" y="15"/>
                  </a:lnTo>
                  <a:lnTo>
                    <a:pt x="71" y="17"/>
                  </a:lnTo>
                  <a:lnTo>
                    <a:pt x="73" y="17"/>
                  </a:lnTo>
                  <a:lnTo>
                    <a:pt x="75" y="17"/>
                  </a:lnTo>
                  <a:lnTo>
                    <a:pt x="78" y="15"/>
                  </a:lnTo>
                  <a:lnTo>
                    <a:pt x="80" y="12"/>
                  </a:lnTo>
                  <a:lnTo>
                    <a:pt x="83" y="12"/>
                  </a:lnTo>
                  <a:lnTo>
                    <a:pt x="85" y="10"/>
                  </a:lnTo>
                  <a:lnTo>
                    <a:pt x="87" y="10"/>
                  </a:lnTo>
                  <a:lnTo>
                    <a:pt x="90" y="12"/>
                  </a:lnTo>
                  <a:lnTo>
                    <a:pt x="92" y="12"/>
                  </a:lnTo>
                  <a:lnTo>
                    <a:pt x="94" y="10"/>
                  </a:lnTo>
                  <a:lnTo>
                    <a:pt x="97" y="10"/>
                  </a:lnTo>
                  <a:lnTo>
                    <a:pt x="101" y="7"/>
                  </a:lnTo>
                  <a:lnTo>
                    <a:pt x="106" y="10"/>
                  </a:lnTo>
                  <a:lnTo>
                    <a:pt x="111" y="7"/>
                  </a:lnTo>
                  <a:lnTo>
                    <a:pt x="113" y="7"/>
                  </a:lnTo>
                  <a:lnTo>
                    <a:pt x="113" y="5"/>
                  </a:lnTo>
                  <a:lnTo>
                    <a:pt x="116" y="5"/>
                  </a:lnTo>
                  <a:lnTo>
                    <a:pt x="118" y="5"/>
                  </a:lnTo>
                  <a:lnTo>
                    <a:pt x="120" y="5"/>
                  </a:lnTo>
                  <a:lnTo>
                    <a:pt x="123" y="5"/>
                  </a:lnTo>
                  <a:lnTo>
                    <a:pt x="125" y="3"/>
                  </a:lnTo>
                  <a:lnTo>
                    <a:pt x="127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5" y="3"/>
                  </a:lnTo>
                  <a:lnTo>
                    <a:pt x="137" y="3"/>
                  </a:lnTo>
                  <a:lnTo>
                    <a:pt x="137" y="5"/>
                  </a:lnTo>
                  <a:lnTo>
                    <a:pt x="135" y="7"/>
                  </a:lnTo>
                  <a:lnTo>
                    <a:pt x="135" y="10"/>
                  </a:lnTo>
                  <a:lnTo>
                    <a:pt x="137" y="12"/>
                  </a:lnTo>
                  <a:lnTo>
                    <a:pt x="135" y="12"/>
                  </a:lnTo>
                  <a:lnTo>
                    <a:pt x="135" y="15"/>
                  </a:lnTo>
                  <a:lnTo>
                    <a:pt x="135" y="17"/>
                  </a:lnTo>
                  <a:lnTo>
                    <a:pt x="135" y="19"/>
                  </a:lnTo>
                  <a:lnTo>
                    <a:pt x="135" y="22"/>
                  </a:lnTo>
                  <a:lnTo>
                    <a:pt x="135" y="19"/>
                  </a:lnTo>
                  <a:lnTo>
                    <a:pt x="137" y="19"/>
                  </a:lnTo>
                  <a:lnTo>
                    <a:pt x="137" y="22"/>
                  </a:lnTo>
                  <a:lnTo>
                    <a:pt x="135" y="22"/>
                  </a:lnTo>
                  <a:lnTo>
                    <a:pt x="132" y="22"/>
                  </a:lnTo>
                  <a:lnTo>
                    <a:pt x="132" y="24"/>
                  </a:lnTo>
                  <a:lnTo>
                    <a:pt x="130" y="31"/>
                  </a:lnTo>
                  <a:lnTo>
                    <a:pt x="130" y="33"/>
                  </a:lnTo>
                  <a:lnTo>
                    <a:pt x="130" y="36"/>
                  </a:lnTo>
                  <a:lnTo>
                    <a:pt x="130" y="38"/>
                  </a:lnTo>
                  <a:lnTo>
                    <a:pt x="127" y="38"/>
                  </a:lnTo>
                  <a:lnTo>
                    <a:pt x="127" y="41"/>
                  </a:lnTo>
                  <a:lnTo>
                    <a:pt x="125" y="43"/>
                  </a:lnTo>
                  <a:lnTo>
                    <a:pt x="123" y="45"/>
                  </a:lnTo>
                  <a:lnTo>
                    <a:pt x="123" y="50"/>
                  </a:lnTo>
                  <a:lnTo>
                    <a:pt x="120" y="50"/>
                  </a:lnTo>
                  <a:lnTo>
                    <a:pt x="118" y="52"/>
                  </a:lnTo>
                  <a:lnTo>
                    <a:pt x="118" y="55"/>
                  </a:lnTo>
                  <a:lnTo>
                    <a:pt x="118" y="57"/>
                  </a:lnTo>
                  <a:lnTo>
                    <a:pt x="113" y="66"/>
                  </a:lnTo>
                  <a:lnTo>
                    <a:pt x="109" y="71"/>
                  </a:lnTo>
                  <a:lnTo>
                    <a:pt x="109" y="74"/>
                  </a:lnTo>
                  <a:lnTo>
                    <a:pt x="109" y="78"/>
                  </a:lnTo>
                  <a:lnTo>
                    <a:pt x="106" y="83"/>
                  </a:lnTo>
                  <a:lnTo>
                    <a:pt x="104" y="85"/>
                  </a:lnTo>
                  <a:lnTo>
                    <a:pt x="101" y="88"/>
                  </a:lnTo>
                  <a:lnTo>
                    <a:pt x="99" y="88"/>
                  </a:lnTo>
                  <a:lnTo>
                    <a:pt x="97" y="92"/>
                  </a:lnTo>
                  <a:lnTo>
                    <a:pt x="94" y="95"/>
                  </a:lnTo>
                  <a:lnTo>
                    <a:pt x="97" y="95"/>
                  </a:lnTo>
                  <a:lnTo>
                    <a:pt x="94" y="95"/>
                  </a:lnTo>
                  <a:lnTo>
                    <a:pt x="94" y="97"/>
                  </a:lnTo>
                  <a:lnTo>
                    <a:pt x="92" y="102"/>
                  </a:lnTo>
                  <a:lnTo>
                    <a:pt x="90" y="104"/>
                  </a:lnTo>
                  <a:lnTo>
                    <a:pt x="87" y="107"/>
                  </a:lnTo>
                  <a:lnTo>
                    <a:pt x="83" y="109"/>
                  </a:lnTo>
                  <a:lnTo>
                    <a:pt x="83" y="111"/>
                  </a:lnTo>
                  <a:lnTo>
                    <a:pt x="80" y="116"/>
                  </a:lnTo>
                  <a:lnTo>
                    <a:pt x="75" y="118"/>
                  </a:lnTo>
                  <a:lnTo>
                    <a:pt x="73" y="121"/>
                  </a:lnTo>
                  <a:lnTo>
                    <a:pt x="71" y="123"/>
                  </a:lnTo>
                  <a:lnTo>
                    <a:pt x="68" y="128"/>
                  </a:lnTo>
                  <a:lnTo>
                    <a:pt x="66" y="130"/>
                  </a:lnTo>
                  <a:lnTo>
                    <a:pt x="61" y="133"/>
                  </a:lnTo>
                  <a:lnTo>
                    <a:pt x="59" y="133"/>
                  </a:lnTo>
                  <a:lnTo>
                    <a:pt x="57" y="133"/>
                  </a:lnTo>
                  <a:lnTo>
                    <a:pt x="54" y="135"/>
                  </a:lnTo>
                  <a:lnTo>
                    <a:pt x="47" y="140"/>
                  </a:lnTo>
                  <a:lnTo>
                    <a:pt x="35" y="152"/>
                  </a:lnTo>
                  <a:lnTo>
                    <a:pt x="31" y="156"/>
                  </a:lnTo>
                  <a:lnTo>
                    <a:pt x="28" y="159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1" y="161"/>
                  </a:lnTo>
                  <a:lnTo>
                    <a:pt x="21" y="163"/>
                  </a:lnTo>
                  <a:lnTo>
                    <a:pt x="21" y="166"/>
                  </a:lnTo>
                  <a:lnTo>
                    <a:pt x="19" y="168"/>
                  </a:lnTo>
                  <a:lnTo>
                    <a:pt x="16" y="173"/>
                  </a:lnTo>
                  <a:lnTo>
                    <a:pt x="14" y="175"/>
                  </a:lnTo>
                  <a:lnTo>
                    <a:pt x="9" y="178"/>
                  </a:lnTo>
                  <a:lnTo>
                    <a:pt x="9" y="180"/>
                  </a:lnTo>
                  <a:lnTo>
                    <a:pt x="7" y="18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42" name="Freeform 1273"/>
            <p:cNvSpPr>
              <a:spLocks/>
            </p:cNvSpPr>
            <p:nvPr/>
          </p:nvSpPr>
          <p:spPr bwMode="auto">
            <a:xfrm>
              <a:off x="3437" y="2137"/>
              <a:ext cx="160" cy="199"/>
            </a:xfrm>
            <a:custGeom>
              <a:avLst/>
              <a:gdLst>
                <a:gd name="T0" fmla="*/ 2147483647 w 137"/>
                <a:gd name="T1" fmla="*/ 2147483647 h 180"/>
                <a:gd name="T2" fmla="*/ 0 w 137"/>
                <a:gd name="T3" fmla="*/ 2147483647 h 180"/>
                <a:gd name="T4" fmla="*/ 2147483647 w 137"/>
                <a:gd name="T5" fmla="*/ 2147483647 h 180"/>
                <a:gd name="T6" fmla="*/ 2147483647 w 137"/>
                <a:gd name="T7" fmla="*/ 2147483647 h 180"/>
                <a:gd name="T8" fmla="*/ 2147483647 w 137"/>
                <a:gd name="T9" fmla="*/ 2147483647 h 180"/>
                <a:gd name="T10" fmla="*/ 2147483647 w 137"/>
                <a:gd name="T11" fmla="*/ 2147483647 h 180"/>
                <a:gd name="T12" fmla="*/ 2147483647 w 137"/>
                <a:gd name="T13" fmla="*/ 2147483647 h 180"/>
                <a:gd name="T14" fmla="*/ 2147483647 w 137"/>
                <a:gd name="T15" fmla="*/ 2147483647 h 180"/>
                <a:gd name="T16" fmla="*/ 2147483647 w 137"/>
                <a:gd name="T17" fmla="*/ 2147483647 h 180"/>
                <a:gd name="T18" fmla="*/ 2147483647 w 137"/>
                <a:gd name="T19" fmla="*/ 2147483647 h 180"/>
                <a:gd name="T20" fmla="*/ 2147483647 w 137"/>
                <a:gd name="T21" fmla="*/ 2147483647 h 180"/>
                <a:gd name="T22" fmla="*/ 2147483647 w 137"/>
                <a:gd name="T23" fmla="*/ 2147483647 h 180"/>
                <a:gd name="T24" fmla="*/ 2147483647 w 137"/>
                <a:gd name="T25" fmla="*/ 2147483647 h 180"/>
                <a:gd name="T26" fmla="*/ 2147483647 w 137"/>
                <a:gd name="T27" fmla="*/ 2147483647 h 180"/>
                <a:gd name="T28" fmla="*/ 2147483647 w 137"/>
                <a:gd name="T29" fmla="*/ 2147483647 h 180"/>
                <a:gd name="T30" fmla="*/ 2147483647 w 137"/>
                <a:gd name="T31" fmla="*/ 2147483647 h 180"/>
                <a:gd name="T32" fmla="*/ 2147483647 w 137"/>
                <a:gd name="T33" fmla="*/ 2147483647 h 180"/>
                <a:gd name="T34" fmla="*/ 2147483647 w 137"/>
                <a:gd name="T35" fmla="*/ 2147483647 h 180"/>
                <a:gd name="T36" fmla="*/ 2147483647 w 137"/>
                <a:gd name="T37" fmla="*/ 2147483647 h 180"/>
                <a:gd name="T38" fmla="*/ 2147483647 w 137"/>
                <a:gd name="T39" fmla="*/ 2147483647 h 180"/>
                <a:gd name="T40" fmla="*/ 2147483647 w 137"/>
                <a:gd name="T41" fmla="*/ 2147483647 h 180"/>
                <a:gd name="T42" fmla="*/ 2147483647 w 137"/>
                <a:gd name="T43" fmla="*/ 2147483647 h 180"/>
                <a:gd name="T44" fmla="*/ 2147483647 w 137"/>
                <a:gd name="T45" fmla="*/ 2147483647 h 180"/>
                <a:gd name="T46" fmla="*/ 2147483647 w 137"/>
                <a:gd name="T47" fmla="*/ 2147483647 h 180"/>
                <a:gd name="T48" fmla="*/ 2147483647 w 137"/>
                <a:gd name="T49" fmla="*/ 2147483647 h 180"/>
                <a:gd name="T50" fmla="*/ 2147483647 w 137"/>
                <a:gd name="T51" fmla="*/ 2147483647 h 180"/>
                <a:gd name="T52" fmla="*/ 2147483647 w 137"/>
                <a:gd name="T53" fmla="*/ 2147483647 h 180"/>
                <a:gd name="T54" fmla="*/ 2147483647 w 137"/>
                <a:gd name="T55" fmla="*/ 2147483647 h 180"/>
                <a:gd name="T56" fmla="*/ 2147483647 w 137"/>
                <a:gd name="T57" fmla="*/ 2147483647 h 180"/>
                <a:gd name="T58" fmla="*/ 2147483647 w 137"/>
                <a:gd name="T59" fmla="*/ 2147483647 h 180"/>
                <a:gd name="T60" fmla="*/ 2147483647 w 137"/>
                <a:gd name="T61" fmla="*/ 0 h 180"/>
                <a:gd name="T62" fmla="*/ 2147483647 w 137"/>
                <a:gd name="T63" fmla="*/ 2147483647 h 180"/>
                <a:gd name="T64" fmla="*/ 2147483647 w 137"/>
                <a:gd name="T65" fmla="*/ 2147483647 h 180"/>
                <a:gd name="T66" fmla="*/ 2147483647 w 137"/>
                <a:gd name="T67" fmla="*/ 2147483647 h 180"/>
                <a:gd name="T68" fmla="*/ 2147483647 w 137"/>
                <a:gd name="T69" fmla="*/ 2147483647 h 180"/>
                <a:gd name="T70" fmla="*/ 2147483647 w 137"/>
                <a:gd name="T71" fmla="*/ 2147483647 h 180"/>
                <a:gd name="T72" fmla="*/ 2147483647 w 137"/>
                <a:gd name="T73" fmla="*/ 2147483647 h 180"/>
                <a:gd name="T74" fmla="*/ 2147483647 w 137"/>
                <a:gd name="T75" fmla="*/ 2147483647 h 180"/>
                <a:gd name="T76" fmla="*/ 2147483647 w 137"/>
                <a:gd name="T77" fmla="*/ 2147483647 h 180"/>
                <a:gd name="T78" fmla="*/ 2147483647 w 137"/>
                <a:gd name="T79" fmla="*/ 2147483647 h 180"/>
                <a:gd name="T80" fmla="*/ 2147483647 w 137"/>
                <a:gd name="T81" fmla="*/ 2147483647 h 180"/>
                <a:gd name="T82" fmla="*/ 2147483647 w 137"/>
                <a:gd name="T83" fmla="*/ 2147483647 h 180"/>
                <a:gd name="T84" fmla="*/ 2147483647 w 137"/>
                <a:gd name="T85" fmla="*/ 2147483647 h 180"/>
                <a:gd name="T86" fmla="*/ 2147483647 w 137"/>
                <a:gd name="T87" fmla="*/ 2147483647 h 180"/>
                <a:gd name="T88" fmla="*/ 2147483647 w 137"/>
                <a:gd name="T89" fmla="*/ 2147483647 h 180"/>
                <a:gd name="T90" fmla="*/ 2147483647 w 137"/>
                <a:gd name="T91" fmla="*/ 2147483647 h 180"/>
                <a:gd name="T92" fmla="*/ 2147483647 w 137"/>
                <a:gd name="T93" fmla="*/ 2147483647 h 180"/>
                <a:gd name="T94" fmla="*/ 2147483647 w 137"/>
                <a:gd name="T95" fmla="*/ 2147483647 h 180"/>
                <a:gd name="T96" fmla="*/ 2147483647 w 137"/>
                <a:gd name="T97" fmla="*/ 2147483647 h 180"/>
                <a:gd name="T98" fmla="*/ 2147483647 w 137"/>
                <a:gd name="T99" fmla="*/ 2147483647 h 180"/>
                <a:gd name="T100" fmla="*/ 2147483647 w 137"/>
                <a:gd name="T101" fmla="*/ 2147483647 h 180"/>
                <a:gd name="T102" fmla="*/ 2147483647 w 137"/>
                <a:gd name="T103" fmla="*/ 2147483647 h 180"/>
                <a:gd name="T104" fmla="*/ 2147483647 w 137"/>
                <a:gd name="T105" fmla="*/ 2147483647 h 180"/>
                <a:gd name="T106" fmla="*/ 2147483647 w 137"/>
                <a:gd name="T107" fmla="*/ 2147483647 h 180"/>
                <a:gd name="T108" fmla="*/ 2147483647 w 137"/>
                <a:gd name="T109" fmla="*/ 2147483647 h 180"/>
                <a:gd name="T110" fmla="*/ 2147483647 w 137"/>
                <a:gd name="T111" fmla="*/ 2147483647 h 180"/>
                <a:gd name="T112" fmla="*/ 2147483647 w 137"/>
                <a:gd name="T113" fmla="*/ 2147483647 h 180"/>
                <a:gd name="T114" fmla="*/ 2147483647 w 137"/>
                <a:gd name="T115" fmla="*/ 2147483647 h 180"/>
                <a:gd name="T116" fmla="*/ 2147483647 w 137"/>
                <a:gd name="T117" fmla="*/ 2147483647 h 180"/>
                <a:gd name="T118" fmla="*/ 2147483647 w 137"/>
                <a:gd name="T119" fmla="*/ 2147483647 h 180"/>
                <a:gd name="T120" fmla="*/ 2147483647 w 137"/>
                <a:gd name="T121" fmla="*/ 2147483647 h 180"/>
                <a:gd name="T122" fmla="*/ 2147483647 w 137"/>
                <a:gd name="T123" fmla="*/ 2147483647 h 180"/>
                <a:gd name="T124" fmla="*/ 2147483647 w 137"/>
                <a:gd name="T125" fmla="*/ 2147483647 h 18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7"/>
                <a:gd name="T190" fmla="*/ 0 h 180"/>
                <a:gd name="T191" fmla="*/ 137 w 137"/>
                <a:gd name="T192" fmla="*/ 180 h 18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7" h="180">
                  <a:moveTo>
                    <a:pt x="7" y="180"/>
                  </a:moveTo>
                  <a:lnTo>
                    <a:pt x="7" y="180"/>
                  </a:lnTo>
                  <a:lnTo>
                    <a:pt x="2" y="173"/>
                  </a:lnTo>
                  <a:lnTo>
                    <a:pt x="0" y="170"/>
                  </a:lnTo>
                  <a:lnTo>
                    <a:pt x="0" y="161"/>
                  </a:lnTo>
                  <a:lnTo>
                    <a:pt x="0" y="147"/>
                  </a:lnTo>
                  <a:lnTo>
                    <a:pt x="0" y="135"/>
                  </a:lnTo>
                  <a:lnTo>
                    <a:pt x="0" y="121"/>
                  </a:lnTo>
                  <a:lnTo>
                    <a:pt x="2" y="121"/>
                  </a:lnTo>
                  <a:lnTo>
                    <a:pt x="7" y="116"/>
                  </a:lnTo>
                  <a:lnTo>
                    <a:pt x="12" y="107"/>
                  </a:lnTo>
                  <a:lnTo>
                    <a:pt x="14" y="104"/>
                  </a:lnTo>
                  <a:lnTo>
                    <a:pt x="16" y="104"/>
                  </a:lnTo>
                  <a:lnTo>
                    <a:pt x="26" y="100"/>
                  </a:lnTo>
                  <a:lnTo>
                    <a:pt x="28" y="97"/>
                  </a:lnTo>
                  <a:lnTo>
                    <a:pt x="31" y="95"/>
                  </a:lnTo>
                  <a:lnTo>
                    <a:pt x="38" y="92"/>
                  </a:lnTo>
                  <a:lnTo>
                    <a:pt x="54" y="92"/>
                  </a:lnTo>
                  <a:lnTo>
                    <a:pt x="75" y="71"/>
                  </a:lnTo>
                  <a:lnTo>
                    <a:pt x="92" y="55"/>
                  </a:lnTo>
                  <a:lnTo>
                    <a:pt x="94" y="52"/>
                  </a:lnTo>
                  <a:lnTo>
                    <a:pt x="83" y="52"/>
                  </a:lnTo>
                  <a:lnTo>
                    <a:pt x="61" y="43"/>
                  </a:lnTo>
                  <a:lnTo>
                    <a:pt x="40" y="38"/>
                  </a:lnTo>
                  <a:lnTo>
                    <a:pt x="40" y="36"/>
                  </a:lnTo>
                  <a:lnTo>
                    <a:pt x="35" y="31"/>
                  </a:lnTo>
                  <a:lnTo>
                    <a:pt x="33" y="29"/>
                  </a:lnTo>
                  <a:lnTo>
                    <a:pt x="31" y="29"/>
                  </a:lnTo>
                  <a:lnTo>
                    <a:pt x="31" y="26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3" y="17"/>
                  </a:lnTo>
                  <a:lnTo>
                    <a:pt x="26" y="15"/>
                  </a:lnTo>
                  <a:lnTo>
                    <a:pt x="26" y="12"/>
                  </a:lnTo>
                  <a:lnTo>
                    <a:pt x="28" y="10"/>
                  </a:lnTo>
                  <a:lnTo>
                    <a:pt x="31" y="5"/>
                  </a:lnTo>
                  <a:lnTo>
                    <a:pt x="31" y="7"/>
                  </a:lnTo>
                  <a:lnTo>
                    <a:pt x="33" y="7"/>
                  </a:lnTo>
                  <a:lnTo>
                    <a:pt x="33" y="10"/>
                  </a:lnTo>
                  <a:lnTo>
                    <a:pt x="35" y="10"/>
                  </a:lnTo>
                  <a:lnTo>
                    <a:pt x="38" y="15"/>
                  </a:lnTo>
                  <a:lnTo>
                    <a:pt x="40" y="17"/>
                  </a:lnTo>
                  <a:lnTo>
                    <a:pt x="45" y="19"/>
                  </a:lnTo>
                  <a:lnTo>
                    <a:pt x="47" y="19"/>
                  </a:lnTo>
                  <a:lnTo>
                    <a:pt x="54" y="19"/>
                  </a:lnTo>
                  <a:lnTo>
                    <a:pt x="57" y="17"/>
                  </a:lnTo>
                  <a:lnTo>
                    <a:pt x="59" y="17"/>
                  </a:lnTo>
                  <a:lnTo>
                    <a:pt x="61" y="15"/>
                  </a:lnTo>
                  <a:lnTo>
                    <a:pt x="64" y="15"/>
                  </a:lnTo>
                  <a:lnTo>
                    <a:pt x="66" y="15"/>
                  </a:lnTo>
                  <a:lnTo>
                    <a:pt x="71" y="15"/>
                  </a:lnTo>
                  <a:lnTo>
                    <a:pt x="71" y="17"/>
                  </a:lnTo>
                  <a:lnTo>
                    <a:pt x="73" y="17"/>
                  </a:lnTo>
                  <a:lnTo>
                    <a:pt x="75" y="17"/>
                  </a:lnTo>
                  <a:lnTo>
                    <a:pt x="78" y="15"/>
                  </a:lnTo>
                  <a:lnTo>
                    <a:pt x="80" y="12"/>
                  </a:lnTo>
                  <a:lnTo>
                    <a:pt x="83" y="12"/>
                  </a:lnTo>
                  <a:lnTo>
                    <a:pt x="85" y="10"/>
                  </a:lnTo>
                  <a:lnTo>
                    <a:pt x="87" y="10"/>
                  </a:lnTo>
                  <a:lnTo>
                    <a:pt x="90" y="12"/>
                  </a:lnTo>
                  <a:lnTo>
                    <a:pt x="92" y="12"/>
                  </a:lnTo>
                  <a:lnTo>
                    <a:pt x="94" y="10"/>
                  </a:lnTo>
                  <a:lnTo>
                    <a:pt x="97" y="10"/>
                  </a:lnTo>
                  <a:lnTo>
                    <a:pt x="101" y="7"/>
                  </a:lnTo>
                  <a:lnTo>
                    <a:pt x="106" y="10"/>
                  </a:lnTo>
                  <a:lnTo>
                    <a:pt x="111" y="7"/>
                  </a:lnTo>
                  <a:lnTo>
                    <a:pt x="113" y="7"/>
                  </a:lnTo>
                  <a:lnTo>
                    <a:pt x="113" y="5"/>
                  </a:lnTo>
                  <a:lnTo>
                    <a:pt x="116" y="5"/>
                  </a:lnTo>
                  <a:lnTo>
                    <a:pt x="118" y="5"/>
                  </a:lnTo>
                  <a:lnTo>
                    <a:pt x="120" y="5"/>
                  </a:lnTo>
                  <a:lnTo>
                    <a:pt x="123" y="5"/>
                  </a:lnTo>
                  <a:lnTo>
                    <a:pt x="125" y="3"/>
                  </a:lnTo>
                  <a:lnTo>
                    <a:pt x="127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5" y="3"/>
                  </a:lnTo>
                  <a:lnTo>
                    <a:pt x="137" y="3"/>
                  </a:lnTo>
                  <a:lnTo>
                    <a:pt x="137" y="5"/>
                  </a:lnTo>
                  <a:lnTo>
                    <a:pt x="135" y="7"/>
                  </a:lnTo>
                  <a:lnTo>
                    <a:pt x="135" y="10"/>
                  </a:lnTo>
                  <a:lnTo>
                    <a:pt x="137" y="12"/>
                  </a:lnTo>
                  <a:lnTo>
                    <a:pt x="135" y="12"/>
                  </a:lnTo>
                  <a:lnTo>
                    <a:pt x="135" y="15"/>
                  </a:lnTo>
                  <a:lnTo>
                    <a:pt x="135" y="17"/>
                  </a:lnTo>
                  <a:lnTo>
                    <a:pt x="135" y="19"/>
                  </a:lnTo>
                  <a:lnTo>
                    <a:pt x="135" y="22"/>
                  </a:lnTo>
                  <a:lnTo>
                    <a:pt x="135" y="19"/>
                  </a:lnTo>
                  <a:lnTo>
                    <a:pt x="137" y="19"/>
                  </a:lnTo>
                  <a:lnTo>
                    <a:pt x="137" y="22"/>
                  </a:lnTo>
                  <a:lnTo>
                    <a:pt x="135" y="22"/>
                  </a:lnTo>
                  <a:lnTo>
                    <a:pt x="132" y="22"/>
                  </a:lnTo>
                  <a:lnTo>
                    <a:pt x="132" y="24"/>
                  </a:lnTo>
                  <a:lnTo>
                    <a:pt x="130" y="31"/>
                  </a:lnTo>
                  <a:lnTo>
                    <a:pt x="130" y="33"/>
                  </a:lnTo>
                  <a:lnTo>
                    <a:pt x="130" y="36"/>
                  </a:lnTo>
                  <a:lnTo>
                    <a:pt x="130" y="38"/>
                  </a:lnTo>
                  <a:lnTo>
                    <a:pt x="127" y="38"/>
                  </a:lnTo>
                  <a:lnTo>
                    <a:pt x="127" y="41"/>
                  </a:lnTo>
                  <a:lnTo>
                    <a:pt x="125" y="43"/>
                  </a:lnTo>
                  <a:lnTo>
                    <a:pt x="123" y="45"/>
                  </a:lnTo>
                  <a:lnTo>
                    <a:pt x="123" y="50"/>
                  </a:lnTo>
                  <a:lnTo>
                    <a:pt x="120" y="50"/>
                  </a:lnTo>
                  <a:lnTo>
                    <a:pt x="118" y="52"/>
                  </a:lnTo>
                  <a:lnTo>
                    <a:pt x="118" y="55"/>
                  </a:lnTo>
                  <a:lnTo>
                    <a:pt x="118" y="57"/>
                  </a:lnTo>
                  <a:lnTo>
                    <a:pt x="113" y="66"/>
                  </a:lnTo>
                  <a:lnTo>
                    <a:pt x="109" y="71"/>
                  </a:lnTo>
                  <a:lnTo>
                    <a:pt x="109" y="74"/>
                  </a:lnTo>
                  <a:lnTo>
                    <a:pt x="109" y="78"/>
                  </a:lnTo>
                  <a:lnTo>
                    <a:pt x="106" y="83"/>
                  </a:lnTo>
                  <a:lnTo>
                    <a:pt x="104" y="85"/>
                  </a:lnTo>
                  <a:lnTo>
                    <a:pt x="101" y="88"/>
                  </a:lnTo>
                  <a:lnTo>
                    <a:pt x="99" y="88"/>
                  </a:lnTo>
                  <a:lnTo>
                    <a:pt x="97" y="92"/>
                  </a:lnTo>
                  <a:lnTo>
                    <a:pt x="94" y="95"/>
                  </a:lnTo>
                  <a:lnTo>
                    <a:pt x="97" y="95"/>
                  </a:lnTo>
                  <a:lnTo>
                    <a:pt x="94" y="95"/>
                  </a:lnTo>
                  <a:lnTo>
                    <a:pt x="94" y="97"/>
                  </a:lnTo>
                  <a:lnTo>
                    <a:pt x="92" y="102"/>
                  </a:lnTo>
                  <a:lnTo>
                    <a:pt x="90" y="104"/>
                  </a:lnTo>
                  <a:lnTo>
                    <a:pt x="87" y="107"/>
                  </a:lnTo>
                  <a:lnTo>
                    <a:pt x="83" y="109"/>
                  </a:lnTo>
                  <a:lnTo>
                    <a:pt x="83" y="111"/>
                  </a:lnTo>
                  <a:lnTo>
                    <a:pt x="80" y="116"/>
                  </a:lnTo>
                  <a:lnTo>
                    <a:pt x="75" y="118"/>
                  </a:lnTo>
                  <a:lnTo>
                    <a:pt x="73" y="121"/>
                  </a:lnTo>
                  <a:lnTo>
                    <a:pt x="71" y="123"/>
                  </a:lnTo>
                  <a:lnTo>
                    <a:pt x="68" y="128"/>
                  </a:lnTo>
                  <a:lnTo>
                    <a:pt x="66" y="130"/>
                  </a:lnTo>
                  <a:lnTo>
                    <a:pt x="61" y="133"/>
                  </a:lnTo>
                  <a:lnTo>
                    <a:pt x="59" y="133"/>
                  </a:lnTo>
                  <a:lnTo>
                    <a:pt x="57" y="133"/>
                  </a:lnTo>
                  <a:lnTo>
                    <a:pt x="54" y="135"/>
                  </a:lnTo>
                  <a:lnTo>
                    <a:pt x="47" y="140"/>
                  </a:lnTo>
                  <a:lnTo>
                    <a:pt x="35" y="152"/>
                  </a:lnTo>
                  <a:lnTo>
                    <a:pt x="31" y="156"/>
                  </a:lnTo>
                  <a:lnTo>
                    <a:pt x="28" y="159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1" y="161"/>
                  </a:lnTo>
                  <a:lnTo>
                    <a:pt x="21" y="163"/>
                  </a:lnTo>
                  <a:lnTo>
                    <a:pt x="21" y="166"/>
                  </a:lnTo>
                  <a:lnTo>
                    <a:pt x="19" y="168"/>
                  </a:lnTo>
                  <a:lnTo>
                    <a:pt x="16" y="173"/>
                  </a:lnTo>
                  <a:lnTo>
                    <a:pt x="14" y="175"/>
                  </a:lnTo>
                  <a:lnTo>
                    <a:pt x="9" y="178"/>
                  </a:lnTo>
                  <a:lnTo>
                    <a:pt x="9" y="180"/>
                  </a:lnTo>
                  <a:lnTo>
                    <a:pt x="7" y="18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43" name="Freeform 1274"/>
            <p:cNvSpPr>
              <a:spLocks/>
            </p:cNvSpPr>
            <p:nvPr/>
          </p:nvSpPr>
          <p:spPr bwMode="auto">
            <a:xfrm>
              <a:off x="3189" y="2540"/>
              <a:ext cx="125" cy="104"/>
            </a:xfrm>
            <a:custGeom>
              <a:avLst/>
              <a:gdLst>
                <a:gd name="T0" fmla="*/ 2147483647 w 107"/>
                <a:gd name="T1" fmla="*/ 2147483647 h 94"/>
                <a:gd name="T2" fmla="*/ 2147483647 w 107"/>
                <a:gd name="T3" fmla="*/ 2147483647 h 94"/>
                <a:gd name="T4" fmla="*/ 2147483647 w 107"/>
                <a:gd name="T5" fmla="*/ 2147483647 h 94"/>
                <a:gd name="T6" fmla="*/ 2147483647 w 107"/>
                <a:gd name="T7" fmla="*/ 2147483647 h 94"/>
                <a:gd name="T8" fmla="*/ 2147483647 w 107"/>
                <a:gd name="T9" fmla="*/ 2147483647 h 94"/>
                <a:gd name="T10" fmla="*/ 2147483647 w 107"/>
                <a:gd name="T11" fmla="*/ 2147483647 h 94"/>
                <a:gd name="T12" fmla="*/ 2147483647 w 107"/>
                <a:gd name="T13" fmla="*/ 2147483647 h 94"/>
                <a:gd name="T14" fmla="*/ 2147483647 w 107"/>
                <a:gd name="T15" fmla="*/ 2147483647 h 94"/>
                <a:gd name="T16" fmla="*/ 2147483647 w 107"/>
                <a:gd name="T17" fmla="*/ 2147483647 h 94"/>
                <a:gd name="T18" fmla="*/ 2147483647 w 107"/>
                <a:gd name="T19" fmla="*/ 2147483647 h 94"/>
                <a:gd name="T20" fmla="*/ 2147483647 w 107"/>
                <a:gd name="T21" fmla="*/ 2147483647 h 94"/>
                <a:gd name="T22" fmla="*/ 2147483647 w 107"/>
                <a:gd name="T23" fmla="*/ 2147483647 h 94"/>
                <a:gd name="T24" fmla="*/ 2147483647 w 107"/>
                <a:gd name="T25" fmla="*/ 2147483647 h 94"/>
                <a:gd name="T26" fmla="*/ 2147483647 w 107"/>
                <a:gd name="T27" fmla="*/ 2147483647 h 94"/>
                <a:gd name="T28" fmla="*/ 2147483647 w 107"/>
                <a:gd name="T29" fmla="*/ 2147483647 h 94"/>
                <a:gd name="T30" fmla="*/ 2147483647 w 107"/>
                <a:gd name="T31" fmla="*/ 2147483647 h 94"/>
                <a:gd name="T32" fmla="*/ 2147483647 w 107"/>
                <a:gd name="T33" fmla="*/ 2147483647 h 94"/>
                <a:gd name="T34" fmla="*/ 2147483647 w 107"/>
                <a:gd name="T35" fmla="*/ 2147483647 h 94"/>
                <a:gd name="T36" fmla="*/ 2147483647 w 107"/>
                <a:gd name="T37" fmla="*/ 2147483647 h 94"/>
                <a:gd name="T38" fmla="*/ 2147483647 w 107"/>
                <a:gd name="T39" fmla="*/ 2147483647 h 94"/>
                <a:gd name="T40" fmla="*/ 2147483647 w 107"/>
                <a:gd name="T41" fmla="*/ 2147483647 h 94"/>
                <a:gd name="T42" fmla="*/ 2147483647 w 107"/>
                <a:gd name="T43" fmla="*/ 2147483647 h 94"/>
                <a:gd name="T44" fmla="*/ 0 w 107"/>
                <a:gd name="T45" fmla="*/ 2147483647 h 94"/>
                <a:gd name="T46" fmla="*/ 2147483647 w 107"/>
                <a:gd name="T47" fmla="*/ 2147483647 h 94"/>
                <a:gd name="T48" fmla="*/ 2147483647 w 107"/>
                <a:gd name="T49" fmla="*/ 2147483647 h 94"/>
                <a:gd name="T50" fmla="*/ 2147483647 w 107"/>
                <a:gd name="T51" fmla="*/ 2147483647 h 94"/>
                <a:gd name="T52" fmla="*/ 2147483647 w 107"/>
                <a:gd name="T53" fmla="*/ 2147483647 h 94"/>
                <a:gd name="T54" fmla="*/ 2147483647 w 107"/>
                <a:gd name="T55" fmla="*/ 2147483647 h 94"/>
                <a:gd name="T56" fmla="*/ 2147483647 w 107"/>
                <a:gd name="T57" fmla="*/ 2147483647 h 94"/>
                <a:gd name="T58" fmla="*/ 2147483647 w 107"/>
                <a:gd name="T59" fmla="*/ 2147483647 h 94"/>
                <a:gd name="T60" fmla="*/ 2147483647 w 107"/>
                <a:gd name="T61" fmla="*/ 2147483647 h 94"/>
                <a:gd name="T62" fmla="*/ 2147483647 w 107"/>
                <a:gd name="T63" fmla="*/ 2147483647 h 94"/>
                <a:gd name="T64" fmla="*/ 2147483647 w 107"/>
                <a:gd name="T65" fmla="*/ 2147483647 h 94"/>
                <a:gd name="T66" fmla="*/ 2147483647 w 107"/>
                <a:gd name="T67" fmla="*/ 2147483647 h 94"/>
                <a:gd name="T68" fmla="*/ 2147483647 w 107"/>
                <a:gd name="T69" fmla="*/ 2147483647 h 94"/>
                <a:gd name="T70" fmla="*/ 2147483647 w 107"/>
                <a:gd name="T71" fmla="*/ 2147483647 h 94"/>
                <a:gd name="T72" fmla="*/ 2147483647 w 107"/>
                <a:gd name="T73" fmla="*/ 2147483647 h 94"/>
                <a:gd name="T74" fmla="*/ 2147483647 w 107"/>
                <a:gd name="T75" fmla="*/ 2147483647 h 94"/>
                <a:gd name="T76" fmla="*/ 2147483647 w 107"/>
                <a:gd name="T77" fmla="*/ 2147483647 h 94"/>
                <a:gd name="T78" fmla="*/ 2147483647 w 107"/>
                <a:gd name="T79" fmla="*/ 2147483647 h 94"/>
                <a:gd name="T80" fmla="*/ 2147483647 w 107"/>
                <a:gd name="T81" fmla="*/ 2147483647 h 94"/>
                <a:gd name="T82" fmla="*/ 2147483647 w 107"/>
                <a:gd name="T83" fmla="*/ 2147483647 h 94"/>
                <a:gd name="T84" fmla="*/ 2147483647 w 107"/>
                <a:gd name="T85" fmla="*/ 2147483647 h 94"/>
                <a:gd name="T86" fmla="*/ 2147483647 w 107"/>
                <a:gd name="T87" fmla="*/ 2147483647 h 94"/>
                <a:gd name="T88" fmla="*/ 2147483647 w 107"/>
                <a:gd name="T89" fmla="*/ 2147483647 h 94"/>
                <a:gd name="T90" fmla="*/ 2147483647 w 107"/>
                <a:gd name="T91" fmla="*/ 2147483647 h 94"/>
                <a:gd name="T92" fmla="*/ 2147483647 w 107"/>
                <a:gd name="T93" fmla="*/ 2147483647 h 94"/>
                <a:gd name="T94" fmla="*/ 2147483647 w 107"/>
                <a:gd name="T95" fmla="*/ 2147483647 h 94"/>
                <a:gd name="T96" fmla="*/ 2147483647 w 107"/>
                <a:gd name="T97" fmla="*/ 2147483647 h 94"/>
                <a:gd name="T98" fmla="*/ 2147483647 w 107"/>
                <a:gd name="T99" fmla="*/ 2147483647 h 94"/>
                <a:gd name="T100" fmla="*/ 2147483647 w 107"/>
                <a:gd name="T101" fmla="*/ 2147483647 h 94"/>
                <a:gd name="T102" fmla="*/ 2147483647 w 107"/>
                <a:gd name="T103" fmla="*/ 2147483647 h 94"/>
                <a:gd name="T104" fmla="*/ 2147483647 w 107"/>
                <a:gd name="T105" fmla="*/ 2147483647 h 94"/>
                <a:gd name="T106" fmla="*/ 2147483647 w 107"/>
                <a:gd name="T107" fmla="*/ 2147483647 h 94"/>
                <a:gd name="T108" fmla="*/ 2147483647 w 107"/>
                <a:gd name="T109" fmla="*/ 2147483647 h 94"/>
                <a:gd name="T110" fmla="*/ 2147483647 w 107"/>
                <a:gd name="T111" fmla="*/ 0 h 94"/>
                <a:gd name="T112" fmla="*/ 2147483647 w 107"/>
                <a:gd name="T113" fmla="*/ 2147483647 h 94"/>
                <a:gd name="T114" fmla="*/ 2147483647 w 107"/>
                <a:gd name="T115" fmla="*/ 2147483647 h 94"/>
                <a:gd name="T116" fmla="*/ 2147483647 w 107"/>
                <a:gd name="T117" fmla="*/ 2147483647 h 94"/>
                <a:gd name="T118" fmla="*/ 2147483647 w 107"/>
                <a:gd name="T119" fmla="*/ 2147483647 h 94"/>
                <a:gd name="T120" fmla="*/ 2147483647 w 107"/>
                <a:gd name="T121" fmla="*/ 2147483647 h 94"/>
                <a:gd name="T122" fmla="*/ 2147483647 w 107"/>
                <a:gd name="T123" fmla="*/ 2147483647 h 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7"/>
                <a:gd name="T187" fmla="*/ 0 h 94"/>
                <a:gd name="T188" fmla="*/ 107 w 107"/>
                <a:gd name="T189" fmla="*/ 94 h 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7" h="94">
                  <a:moveTo>
                    <a:pt x="48" y="14"/>
                  </a:moveTo>
                  <a:lnTo>
                    <a:pt x="50" y="14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5" y="16"/>
                  </a:lnTo>
                  <a:lnTo>
                    <a:pt x="43" y="18"/>
                  </a:lnTo>
                  <a:lnTo>
                    <a:pt x="43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40" y="21"/>
                  </a:lnTo>
                  <a:lnTo>
                    <a:pt x="38" y="21"/>
                  </a:lnTo>
                  <a:lnTo>
                    <a:pt x="36" y="21"/>
                  </a:lnTo>
                  <a:lnTo>
                    <a:pt x="36" y="23"/>
                  </a:lnTo>
                  <a:lnTo>
                    <a:pt x="33" y="23"/>
                  </a:lnTo>
                  <a:lnTo>
                    <a:pt x="31" y="26"/>
                  </a:lnTo>
                  <a:lnTo>
                    <a:pt x="31" y="28"/>
                  </a:lnTo>
                  <a:lnTo>
                    <a:pt x="29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4" y="33"/>
                  </a:lnTo>
                  <a:lnTo>
                    <a:pt x="22" y="33"/>
                  </a:lnTo>
                  <a:lnTo>
                    <a:pt x="19" y="33"/>
                  </a:lnTo>
                  <a:lnTo>
                    <a:pt x="17" y="30"/>
                  </a:lnTo>
                  <a:lnTo>
                    <a:pt x="14" y="30"/>
                  </a:lnTo>
                  <a:lnTo>
                    <a:pt x="10" y="33"/>
                  </a:lnTo>
                  <a:lnTo>
                    <a:pt x="7" y="30"/>
                  </a:lnTo>
                  <a:lnTo>
                    <a:pt x="3" y="30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3" y="33"/>
                  </a:lnTo>
                  <a:lnTo>
                    <a:pt x="5" y="37"/>
                  </a:lnTo>
                  <a:lnTo>
                    <a:pt x="7" y="40"/>
                  </a:lnTo>
                  <a:lnTo>
                    <a:pt x="7" y="44"/>
                  </a:lnTo>
                  <a:lnTo>
                    <a:pt x="10" y="47"/>
                  </a:lnTo>
                  <a:lnTo>
                    <a:pt x="12" y="52"/>
                  </a:lnTo>
                  <a:lnTo>
                    <a:pt x="19" y="59"/>
                  </a:lnTo>
                  <a:lnTo>
                    <a:pt x="24" y="59"/>
                  </a:lnTo>
                  <a:lnTo>
                    <a:pt x="26" y="61"/>
                  </a:lnTo>
                  <a:lnTo>
                    <a:pt x="29" y="63"/>
                  </a:lnTo>
                  <a:lnTo>
                    <a:pt x="33" y="66"/>
                  </a:lnTo>
                  <a:lnTo>
                    <a:pt x="36" y="68"/>
                  </a:lnTo>
                  <a:lnTo>
                    <a:pt x="36" y="73"/>
                  </a:lnTo>
                  <a:lnTo>
                    <a:pt x="36" y="78"/>
                  </a:lnTo>
                  <a:lnTo>
                    <a:pt x="38" y="80"/>
                  </a:lnTo>
                  <a:lnTo>
                    <a:pt x="40" y="82"/>
                  </a:lnTo>
                  <a:lnTo>
                    <a:pt x="43" y="82"/>
                  </a:lnTo>
                  <a:lnTo>
                    <a:pt x="45" y="85"/>
                  </a:lnTo>
                  <a:lnTo>
                    <a:pt x="48" y="85"/>
                  </a:lnTo>
                  <a:lnTo>
                    <a:pt x="52" y="85"/>
                  </a:lnTo>
                  <a:lnTo>
                    <a:pt x="55" y="85"/>
                  </a:lnTo>
                  <a:lnTo>
                    <a:pt x="57" y="87"/>
                  </a:lnTo>
                  <a:lnTo>
                    <a:pt x="59" y="87"/>
                  </a:lnTo>
                  <a:lnTo>
                    <a:pt x="62" y="87"/>
                  </a:lnTo>
                  <a:lnTo>
                    <a:pt x="66" y="89"/>
                  </a:lnTo>
                  <a:lnTo>
                    <a:pt x="71" y="89"/>
                  </a:lnTo>
                  <a:lnTo>
                    <a:pt x="73" y="89"/>
                  </a:lnTo>
                  <a:lnTo>
                    <a:pt x="76" y="89"/>
                  </a:lnTo>
                  <a:lnTo>
                    <a:pt x="81" y="92"/>
                  </a:lnTo>
                  <a:lnTo>
                    <a:pt x="85" y="94"/>
                  </a:lnTo>
                  <a:lnTo>
                    <a:pt x="88" y="94"/>
                  </a:lnTo>
                  <a:lnTo>
                    <a:pt x="88" y="92"/>
                  </a:lnTo>
                  <a:lnTo>
                    <a:pt x="88" y="87"/>
                  </a:lnTo>
                  <a:lnTo>
                    <a:pt x="90" y="87"/>
                  </a:lnTo>
                  <a:lnTo>
                    <a:pt x="92" y="85"/>
                  </a:lnTo>
                  <a:lnTo>
                    <a:pt x="95" y="82"/>
                  </a:lnTo>
                  <a:lnTo>
                    <a:pt x="97" y="75"/>
                  </a:lnTo>
                  <a:lnTo>
                    <a:pt x="99" y="68"/>
                  </a:lnTo>
                  <a:lnTo>
                    <a:pt x="104" y="59"/>
                  </a:lnTo>
                  <a:lnTo>
                    <a:pt x="104" y="54"/>
                  </a:lnTo>
                  <a:lnTo>
                    <a:pt x="102" y="49"/>
                  </a:lnTo>
                  <a:lnTo>
                    <a:pt x="102" y="47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7" y="35"/>
                  </a:lnTo>
                  <a:lnTo>
                    <a:pt x="104" y="33"/>
                  </a:lnTo>
                  <a:lnTo>
                    <a:pt x="107" y="26"/>
                  </a:lnTo>
                  <a:lnTo>
                    <a:pt x="104" y="21"/>
                  </a:lnTo>
                  <a:lnTo>
                    <a:pt x="104" y="18"/>
                  </a:lnTo>
                  <a:lnTo>
                    <a:pt x="104" y="14"/>
                  </a:lnTo>
                  <a:lnTo>
                    <a:pt x="102" y="11"/>
                  </a:lnTo>
                  <a:lnTo>
                    <a:pt x="95" y="9"/>
                  </a:lnTo>
                  <a:lnTo>
                    <a:pt x="88" y="7"/>
                  </a:lnTo>
                  <a:lnTo>
                    <a:pt x="83" y="7"/>
                  </a:lnTo>
                  <a:lnTo>
                    <a:pt x="81" y="4"/>
                  </a:lnTo>
                  <a:lnTo>
                    <a:pt x="73" y="7"/>
                  </a:lnTo>
                  <a:lnTo>
                    <a:pt x="69" y="4"/>
                  </a:lnTo>
                  <a:lnTo>
                    <a:pt x="69" y="0"/>
                  </a:lnTo>
                  <a:lnTo>
                    <a:pt x="69" y="2"/>
                  </a:lnTo>
                  <a:lnTo>
                    <a:pt x="66" y="2"/>
                  </a:lnTo>
                  <a:lnTo>
                    <a:pt x="64" y="2"/>
                  </a:lnTo>
                  <a:lnTo>
                    <a:pt x="62" y="0"/>
                  </a:lnTo>
                  <a:lnTo>
                    <a:pt x="59" y="2"/>
                  </a:lnTo>
                  <a:lnTo>
                    <a:pt x="55" y="2"/>
                  </a:lnTo>
                  <a:lnTo>
                    <a:pt x="52" y="4"/>
                  </a:lnTo>
                  <a:lnTo>
                    <a:pt x="50" y="4"/>
                  </a:lnTo>
                  <a:lnTo>
                    <a:pt x="48" y="7"/>
                  </a:lnTo>
                  <a:lnTo>
                    <a:pt x="48" y="9"/>
                  </a:lnTo>
                  <a:lnTo>
                    <a:pt x="48" y="11"/>
                  </a:lnTo>
                  <a:lnTo>
                    <a:pt x="48" y="1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44" name="Freeform 1275"/>
            <p:cNvSpPr>
              <a:spLocks/>
            </p:cNvSpPr>
            <p:nvPr/>
          </p:nvSpPr>
          <p:spPr bwMode="auto">
            <a:xfrm>
              <a:off x="3189" y="2540"/>
              <a:ext cx="125" cy="104"/>
            </a:xfrm>
            <a:custGeom>
              <a:avLst/>
              <a:gdLst>
                <a:gd name="T0" fmla="*/ 2147483647 w 107"/>
                <a:gd name="T1" fmla="*/ 2147483647 h 94"/>
                <a:gd name="T2" fmla="*/ 2147483647 w 107"/>
                <a:gd name="T3" fmla="*/ 2147483647 h 94"/>
                <a:gd name="T4" fmla="*/ 2147483647 w 107"/>
                <a:gd name="T5" fmla="*/ 2147483647 h 94"/>
                <a:gd name="T6" fmla="*/ 2147483647 w 107"/>
                <a:gd name="T7" fmla="*/ 2147483647 h 94"/>
                <a:gd name="T8" fmla="*/ 2147483647 w 107"/>
                <a:gd name="T9" fmla="*/ 2147483647 h 94"/>
                <a:gd name="T10" fmla="*/ 2147483647 w 107"/>
                <a:gd name="T11" fmla="*/ 2147483647 h 94"/>
                <a:gd name="T12" fmla="*/ 2147483647 w 107"/>
                <a:gd name="T13" fmla="*/ 2147483647 h 94"/>
                <a:gd name="T14" fmla="*/ 2147483647 w 107"/>
                <a:gd name="T15" fmla="*/ 2147483647 h 94"/>
                <a:gd name="T16" fmla="*/ 2147483647 w 107"/>
                <a:gd name="T17" fmla="*/ 2147483647 h 94"/>
                <a:gd name="T18" fmla="*/ 2147483647 w 107"/>
                <a:gd name="T19" fmla="*/ 2147483647 h 94"/>
                <a:gd name="T20" fmla="*/ 2147483647 w 107"/>
                <a:gd name="T21" fmla="*/ 2147483647 h 94"/>
                <a:gd name="T22" fmla="*/ 2147483647 w 107"/>
                <a:gd name="T23" fmla="*/ 2147483647 h 94"/>
                <a:gd name="T24" fmla="*/ 2147483647 w 107"/>
                <a:gd name="T25" fmla="*/ 2147483647 h 94"/>
                <a:gd name="T26" fmla="*/ 2147483647 w 107"/>
                <a:gd name="T27" fmla="*/ 2147483647 h 94"/>
                <a:gd name="T28" fmla="*/ 2147483647 w 107"/>
                <a:gd name="T29" fmla="*/ 2147483647 h 94"/>
                <a:gd name="T30" fmla="*/ 2147483647 w 107"/>
                <a:gd name="T31" fmla="*/ 2147483647 h 94"/>
                <a:gd name="T32" fmla="*/ 2147483647 w 107"/>
                <a:gd name="T33" fmla="*/ 2147483647 h 94"/>
                <a:gd name="T34" fmla="*/ 2147483647 w 107"/>
                <a:gd name="T35" fmla="*/ 2147483647 h 94"/>
                <a:gd name="T36" fmla="*/ 2147483647 w 107"/>
                <a:gd name="T37" fmla="*/ 2147483647 h 94"/>
                <a:gd name="T38" fmla="*/ 2147483647 w 107"/>
                <a:gd name="T39" fmla="*/ 2147483647 h 94"/>
                <a:gd name="T40" fmla="*/ 2147483647 w 107"/>
                <a:gd name="T41" fmla="*/ 2147483647 h 94"/>
                <a:gd name="T42" fmla="*/ 2147483647 w 107"/>
                <a:gd name="T43" fmla="*/ 2147483647 h 94"/>
                <a:gd name="T44" fmla="*/ 0 w 107"/>
                <a:gd name="T45" fmla="*/ 2147483647 h 94"/>
                <a:gd name="T46" fmla="*/ 2147483647 w 107"/>
                <a:gd name="T47" fmla="*/ 2147483647 h 94"/>
                <a:gd name="T48" fmla="*/ 2147483647 w 107"/>
                <a:gd name="T49" fmla="*/ 2147483647 h 94"/>
                <a:gd name="T50" fmla="*/ 2147483647 w 107"/>
                <a:gd name="T51" fmla="*/ 2147483647 h 94"/>
                <a:gd name="T52" fmla="*/ 2147483647 w 107"/>
                <a:gd name="T53" fmla="*/ 2147483647 h 94"/>
                <a:gd name="T54" fmla="*/ 2147483647 w 107"/>
                <a:gd name="T55" fmla="*/ 2147483647 h 94"/>
                <a:gd name="T56" fmla="*/ 2147483647 w 107"/>
                <a:gd name="T57" fmla="*/ 2147483647 h 94"/>
                <a:gd name="T58" fmla="*/ 2147483647 w 107"/>
                <a:gd name="T59" fmla="*/ 2147483647 h 94"/>
                <a:gd name="T60" fmla="*/ 2147483647 w 107"/>
                <a:gd name="T61" fmla="*/ 2147483647 h 94"/>
                <a:gd name="T62" fmla="*/ 2147483647 w 107"/>
                <a:gd name="T63" fmla="*/ 2147483647 h 94"/>
                <a:gd name="T64" fmla="*/ 2147483647 w 107"/>
                <a:gd name="T65" fmla="*/ 2147483647 h 94"/>
                <a:gd name="T66" fmla="*/ 2147483647 w 107"/>
                <a:gd name="T67" fmla="*/ 2147483647 h 94"/>
                <a:gd name="T68" fmla="*/ 2147483647 w 107"/>
                <a:gd name="T69" fmla="*/ 2147483647 h 94"/>
                <a:gd name="T70" fmla="*/ 2147483647 w 107"/>
                <a:gd name="T71" fmla="*/ 2147483647 h 94"/>
                <a:gd name="T72" fmla="*/ 2147483647 w 107"/>
                <a:gd name="T73" fmla="*/ 2147483647 h 94"/>
                <a:gd name="T74" fmla="*/ 2147483647 w 107"/>
                <a:gd name="T75" fmla="*/ 2147483647 h 94"/>
                <a:gd name="T76" fmla="*/ 2147483647 w 107"/>
                <a:gd name="T77" fmla="*/ 2147483647 h 94"/>
                <a:gd name="T78" fmla="*/ 2147483647 w 107"/>
                <a:gd name="T79" fmla="*/ 2147483647 h 94"/>
                <a:gd name="T80" fmla="*/ 2147483647 w 107"/>
                <a:gd name="T81" fmla="*/ 2147483647 h 94"/>
                <a:gd name="T82" fmla="*/ 2147483647 w 107"/>
                <a:gd name="T83" fmla="*/ 2147483647 h 94"/>
                <a:gd name="T84" fmla="*/ 2147483647 w 107"/>
                <a:gd name="T85" fmla="*/ 2147483647 h 94"/>
                <a:gd name="T86" fmla="*/ 2147483647 w 107"/>
                <a:gd name="T87" fmla="*/ 2147483647 h 94"/>
                <a:gd name="T88" fmla="*/ 2147483647 w 107"/>
                <a:gd name="T89" fmla="*/ 2147483647 h 94"/>
                <a:gd name="T90" fmla="*/ 2147483647 w 107"/>
                <a:gd name="T91" fmla="*/ 2147483647 h 94"/>
                <a:gd name="T92" fmla="*/ 2147483647 w 107"/>
                <a:gd name="T93" fmla="*/ 2147483647 h 94"/>
                <a:gd name="T94" fmla="*/ 2147483647 w 107"/>
                <a:gd name="T95" fmla="*/ 2147483647 h 94"/>
                <a:gd name="T96" fmla="*/ 2147483647 w 107"/>
                <a:gd name="T97" fmla="*/ 2147483647 h 94"/>
                <a:gd name="T98" fmla="*/ 2147483647 w 107"/>
                <a:gd name="T99" fmla="*/ 2147483647 h 94"/>
                <a:gd name="T100" fmla="*/ 2147483647 w 107"/>
                <a:gd name="T101" fmla="*/ 2147483647 h 94"/>
                <a:gd name="T102" fmla="*/ 2147483647 w 107"/>
                <a:gd name="T103" fmla="*/ 2147483647 h 94"/>
                <a:gd name="T104" fmla="*/ 2147483647 w 107"/>
                <a:gd name="T105" fmla="*/ 2147483647 h 94"/>
                <a:gd name="T106" fmla="*/ 2147483647 w 107"/>
                <a:gd name="T107" fmla="*/ 2147483647 h 94"/>
                <a:gd name="T108" fmla="*/ 2147483647 w 107"/>
                <a:gd name="T109" fmla="*/ 2147483647 h 94"/>
                <a:gd name="T110" fmla="*/ 2147483647 w 107"/>
                <a:gd name="T111" fmla="*/ 0 h 94"/>
                <a:gd name="T112" fmla="*/ 2147483647 w 107"/>
                <a:gd name="T113" fmla="*/ 2147483647 h 94"/>
                <a:gd name="T114" fmla="*/ 2147483647 w 107"/>
                <a:gd name="T115" fmla="*/ 2147483647 h 94"/>
                <a:gd name="T116" fmla="*/ 2147483647 w 107"/>
                <a:gd name="T117" fmla="*/ 2147483647 h 94"/>
                <a:gd name="T118" fmla="*/ 2147483647 w 107"/>
                <a:gd name="T119" fmla="*/ 2147483647 h 94"/>
                <a:gd name="T120" fmla="*/ 2147483647 w 107"/>
                <a:gd name="T121" fmla="*/ 2147483647 h 94"/>
                <a:gd name="T122" fmla="*/ 2147483647 w 107"/>
                <a:gd name="T123" fmla="*/ 2147483647 h 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7"/>
                <a:gd name="T187" fmla="*/ 0 h 94"/>
                <a:gd name="T188" fmla="*/ 107 w 107"/>
                <a:gd name="T189" fmla="*/ 94 h 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7" h="94">
                  <a:moveTo>
                    <a:pt x="48" y="14"/>
                  </a:moveTo>
                  <a:lnTo>
                    <a:pt x="50" y="14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5" y="16"/>
                  </a:lnTo>
                  <a:lnTo>
                    <a:pt x="43" y="18"/>
                  </a:lnTo>
                  <a:lnTo>
                    <a:pt x="43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40" y="21"/>
                  </a:lnTo>
                  <a:lnTo>
                    <a:pt x="38" y="21"/>
                  </a:lnTo>
                  <a:lnTo>
                    <a:pt x="36" y="21"/>
                  </a:lnTo>
                  <a:lnTo>
                    <a:pt x="36" y="23"/>
                  </a:lnTo>
                  <a:lnTo>
                    <a:pt x="33" y="23"/>
                  </a:lnTo>
                  <a:lnTo>
                    <a:pt x="31" y="26"/>
                  </a:lnTo>
                  <a:lnTo>
                    <a:pt x="31" y="28"/>
                  </a:lnTo>
                  <a:lnTo>
                    <a:pt x="29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4" y="33"/>
                  </a:lnTo>
                  <a:lnTo>
                    <a:pt x="22" y="33"/>
                  </a:lnTo>
                  <a:lnTo>
                    <a:pt x="19" y="33"/>
                  </a:lnTo>
                  <a:lnTo>
                    <a:pt x="17" y="30"/>
                  </a:lnTo>
                  <a:lnTo>
                    <a:pt x="14" y="30"/>
                  </a:lnTo>
                  <a:lnTo>
                    <a:pt x="10" y="33"/>
                  </a:lnTo>
                  <a:lnTo>
                    <a:pt x="7" y="30"/>
                  </a:lnTo>
                  <a:lnTo>
                    <a:pt x="3" y="30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3" y="33"/>
                  </a:lnTo>
                  <a:lnTo>
                    <a:pt x="5" y="37"/>
                  </a:lnTo>
                  <a:lnTo>
                    <a:pt x="7" y="40"/>
                  </a:lnTo>
                  <a:lnTo>
                    <a:pt x="7" y="44"/>
                  </a:lnTo>
                  <a:lnTo>
                    <a:pt x="10" y="47"/>
                  </a:lnTo>
                  <a:lnTo>
                    <a:pt x="12" y="52"/>
                  </a:lnTo>
                  <a:lnTo>
                    <a:pt x="19" y="59"/>
                  </a:lnTo>
                  <a:lnTo>
                    <a:pt x="24" y="59"/>
                  </a:lnTo>
                  <a:lnTo>
                    <a:pt x="26" y="61"/>
                  </a:lnTo>
                  <a:lnTo>
                    <a:pt x="29" y="63"/>
                  </a:lnTo>
                  <a:lnTo>
                    <a:pt x="33" y="66"/>
                  </a:lnTo>
                  <a:lnTo>
                    <a:pt x="36" y="68"/>
                  </a:lnTo>
                  <a:lnTo>
                    <a:pt x="36" y="73"/>
                  </a:lnTo>
                  <a:lnTo>
                    <a:pt x="36" y="78"/>
                  </a:lnTo>
                  <a:lnTo>
                    <a:pt x="38" y="80"/>
                  </a:lnTo>
                  <a:lnTo>
                    <a:pt x="40" y="82"/>
                  </a:lnTo>
                  <a:lnTo>
                    <a:pt x="43" y="82"/>
                  </a:lnTo>
                  <a:lnTo>
                    <a:pt x="45" y="85"/>
                  </a:lnTo>
                  <a:lnTo>
                    <a:pt x="48" y="85"/>
                  </a:lnTo>
                  <a:lnTo>
                    <a:pt x="52" y="85"/>
                  </a:lnTo>
                  <a:lnTo>
                    <a:pt x="55" y="85"/>
                  </a:lnTo>
                  <a:lnTo>
                    <a:pt x="57" y="87"/>
                  </a:lnTo>
                  <a:lnTo>
                    <a:pt x="59" y="87"/>
                  </a:lnTo>
                  <a:lnTo>
                    <a:pt x="62" y="87"/>
                  </a:lnTo>
                  <a:lnTo>
                    <a:pt x="66" y="89"/>
                  </a:lnTo>
                  <a:lnTo>
                    <a:pt x="71" y="89"/>
                  </a:lnTo>
                  <a:lnTo>
                    <a:pt x="73" y="89"/>
                  </a:lnTo>
                  <a:lnTo>
                    <a:pt x="76" y="89"/>
                  </a:lnTo>
                  <a:lnTo>
                    <a:pt x="81" y="92"/>
                  </a:lnTo>
                  <a:lnTo>
                    <a:pt x="85" y="94"/>
                  </a:lnTo>
                  <a:lnTo>
                    <a:pt x="88" y="94"/>
                  </a:lnTo>
                  <a:lnTo>
                    <a:pt x="88" y="92"/>
                  </a:lnTo>
                  <a:lnTo>
                    <a:pt x="88" y="87"/>
                  </a:lnTo>
                  <a:lnTo>
                    <a:pt x="90" y="87"/>
                  </a:lnTo>
                  <a:lnTo>
                    <a:pt x="92" y="85"/>
                  </a:lnTo>
                  <a:lnTo>
                    <a:pt x="95" y="82"/>
                  </a:lnTo>
                  <a:lnTo>
                    <a:pt x="97" y="75"/>
                  </a:lnTo>
                  <a:lnTo>
                    <a:pt x="99" y="68"/>
                  </a:lnTo>
                  <a:lnTo>
                    <a:pt x="104" y="59"/>
                  </a:lnTo>
                  <a:lnTo>
                    <a:pt x="104" y="54"/>
                  </a:lnTo>
                  <a:lnTo>
                    <a:pt x="102" y="49"/>
                  </a:lnTo>
                  <a:lnTo>
                    <a:pt x="102" y="47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7" y="35"/>
                  </a:lnTo>
                  <a:lnTo>
                    <a:pt x="104" y="33"/>
                  </a:lnTo>
                  <a:lnTo>
                    <a:pt x="107" y="26"/>
                  </a:lnTo>
                  <a:lnTo>
                    <a:pt x="104" y="21"/>
                  </a:lnTo>
                  <a:lnTo>
                    <a:pt x="104" y="18"/>
                  </a:lnTo>
                  <a:lnTo>
                    <a:pt x="104" y="14"/>
                  </a:lnTo>
                  <a:lnTo>
                    <a:pt x="102" y="11"/>
                  </a:lnTo>
                  <a:lnTo>
                    <a:pt x="95" y="9"/>
                  </a:lnTo>
                  <a:lnTo>
                    <a:pt x="88" y="7"/>
                  </a:lnTo>
                  <a:lnTo>
                    <a:pt x="83" y="7"/>
                  </a:lnTo>
                  <a:lnTo>
                    <a:pt x="81" y="4"/>
                  </a:lnTo>
                  <a:lnTo>
                    <a:pt x="73" y="7"/>
                  </a:lnTo>
                  <a:lnTo>
                    <a:pt x="69" y="4"/>
                  </a:lnTo>
                  <a:lnTo>
                    <a:pt x="69" y="0"/>
                  </a:lnTo>
                  <a:lnTo>
                    <a:pt x="69" y="2"/>
                  </a:lnTo>
                  <a:lnTo>
                    <a:pt x="66" y="2"/>
                  </a:lnTo>
                  <a:lnTo>
                    <a:pt x="64" y="2"/>
                  </a:lnTo>
                  <a:lnTo>
                    <a:pt x="62" y="0"/>
                  </a:lnTo>
                  <a:lnTo>
                    <a:pt x="59" y="2"/>
                  </a:lnTo>
                  <a:lnTo>
                    <a:pt x="55" y="2"/>
                  </a:lnTo>
                  <a:lnTo>
                    <a:pt x="52" y="4"/>
                  </a:lnTo>
                  <a:lnTo>
                    <a:pt x="50" y="4"/>
                  </a:lnTo>
                  <a:lnTo>
                    <a:pt x="48" y="7"/>
                  </a:lnTo>
                  <a:lnTo>
                    <a:pt x="48" y="9"/>
                  </a:lnTo>
                  <a:lnTo>
                    <a:pt x="48" y="11"/>
                  </a:lnTo>
                  <a:lnTo>
                    <a:pt x="48" y="1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45" name="Freeform 1276"/>
            <p:cNvSpPr>
              <a:spLocks/>
            </p:cNvSpPr>
            <p:nvPr/>
          </p:nvSpPr>
          <p:spPr bwMode="auto">
            <a:xfrm>
              <a:off x="3141" y="1971"/>
              <a:ext cx="257" cy="288"/>
            </a:xfrm>
            <a:custGeom>
              <a:avLst/>
              <a:gdLst>
                <a:gd name="T0" fmla="*/ 2147483647 w 222"/>
                <a:gd name="T1" fmla="*/ 2147483647 h 262"/>
                <a:gd name="T2" fmla="*/ 2147483647 w 222"/>
                <a:gd name="T3" fmla="*/ 2147483647 h 262"/>
                <a:gd name="T4" fmla="*/ 2147483647 w 222"/>
                <a:gd name="T5" fmla="*/ 2147483647 h 262"/>
                <a:gd name="T6" fmla="*/ 2147483647 w 222"/>
                <a:gd name="T7" fmla="*/ 2147483647 h 262"/>
                <a:gd name="T8" fmla="*/ 2147483647 w 222"/>
                <a:gd name="T9" fmla="*/ 2147483647 h 262"/>
                <a:gd name="T10" fmla="*/ 2147483647 w 222"/>
                <a:gd name="T11" fmla="*/ 2147483647 h 262"/>
                <a:gd name="T12" fmla="*/ 0 w 222"/>
                <a:gd name="T13" fmla="*/ 2147483647 h 262"/>
                <a:gd name="T14" fmla="*/ 2147483647 w 222"/>
                <a:gd name="T15" fmla="*/ 2147483647 h 262"/>
                <a:gd name="T16" fmla="*/ 2147483647 w 222"/>
                <a:gd name="T17" fmla="*/ 2147483647 h 262"/>
                <a:gd name="T18" fmla="*/ 2147483647 w 222"/>
                <a:gd name="T19" fmla="*/ 2147483647 h 262"/>
                <a:gd name="T20" fmla="*/ 2147483647 w 222"/>
                <a:gd name="T21" fmla="*/ 2147483647 h 262"/>
                <a:gd name="T22" fmla="*/ 2147483647 w 222"/>
                <a:gd name="T23" fmla="*/ 2147483647 h 262"/>
                <a:gd name="T24" fmla="*/ 2147483647 w 222"/>
                <a:gd name="T25" fmla="*/ 2147483647 h 262"/>
                <a:gd name="T26" fmla="*/ 2147483647 w 222"/>
                <a:gd name="T27" fmla="*/ 2147483647 h 262"/>
                <a:gd name="T28" fmla="*/ 2147483647 w 222"/>
                <a:gd name="T29" fmla="*/ 2147483647 h 262"/>
                <a:gd name="T30" fmla="*/ 2147483647 w 222"/>
                <a:gd name="T31" fmla="*/ 2147483647 h 262"/>
                <a:gd name="T32" fmla="*/ 2147483647 w 222"/>
                <a:gd name="T33" fmla="*/ 2147483647 h 262"/>
                <a:gd name="T34" fmla="*/ 2147483647 w 222"/>
                <a:gd name="T35" fmla="*/ 2147483647 h 262"/>
                <a:gd name="T36" fmla="*/ 2147483647 w 222"/>
                <a:gd name="T37" fmla="*/ 2147483647 h 262"/>
                <a:gd name="T38" fmla="*/ 2147483647 w 222"/>
                <a:gd name="T39" fmla="*/ 2147483647 h 262"/>
                <a:gd name="T40" fmla="*/ 2147483647 w 222"/>
                <a:gd name="T41" fmla="*/ 2147483647 h 262"/>
                <a:gd name="T42" fmla="*/ 2147483647 w 222"/>
                <a:gd name="T43" fmla="*/ 2147483647 h 262"/>
                <a:gd name="T44" fmla="*/ 2147483647 w 222"/>
                <a:gd name="T45" fmla="*/ 2147483647 h 262"/>
                <a:gd name="T46" fmla="*/ 2147483647 w 222"/>
                <a:gd name="T47" fmla="*/ 2147483647 h 262"/>
                <a:gd name="T48" fmla="*/ 2147483647 w 222"/>
                <a:gd name="T49" fmla="*/ 2147483647 h 262"/>
                <a:gd name="T50" fmla="*/ 2147483647 w 222"/>
                <a:gd name="T51" fmla="*/ 2147483647 h 262"/>
                <a:gd name="T52" fmla="*/ 2147483647 w 222"/>
                <a:gd name="T53" fmla="*/ 2147483647 h 262"/>
                <a:gd name="T54" fmla="*/ 2147483647 w 222"/>
                <a:gd name="T55" fmla="*/ 2147483647 h 262"/>
                <a:gd name="T56" fmla="*/ 2147483647 w 222"/>
                <a:gd name="T57" fmla="*/ 2147483647 h 262"/>
                <a:gd name="T58" fmla="*/ 2147483647 w 222"/>
                <a:gd name="T59" fmla="*/ 2147483647 h 262"/>
                <a:gd name="T60" fmla="*/ 2147483647 w 222"/>
                <a:gd name="T61" fmla="*/ 2147483647 h 262"/>
                <a:gd name="T62" fmla="*/ 2147483647 w 222"/>
                <a:gd name="T63" fmla="*/ 2147483647 h 262"/>
                <a:gd name="T64" fmla="*/ 2147483647 w 222"/>
                <a:gd name="T65" fmla="*/ 2147483647 h 262"/>
                <a:gd name="T66" fmla="*/ 2147483647 w 222"/>
                <a:gd name="T67" fmla="*/ 2147483647 h 262"/>
                <a:gd name="T68" fmla="*/ 2147483647 w 222"/>
                <a:gd name="T69" fmla="*/ 2147483647 h 262"/>
                <a:gd name="T70" fmla="*/ 2147483647 w 222"/>
                <a:gd name="T71" fmla="*/ 2147483647 h 262"/>
                <a:gd name="T72" fmla="*/ 2147483647 w 222"/>
                <a:gd name="T73" fmla="*/ 2147483647 h 262"/>
                <a:gd name="T74" fmla="*/ 2147483647 w 222"/>
                <a:gd name="T75" fmla="*/ 2147483647 h 262"/>
                <a:gd name="T76" fmla="*/ 2147483647 w 222"/>
                <a:gd name="T77" fmla="*/ 2147483647 h 262"/>
                <a:gd name="T78" fmla="*/ 2147483647 w 222"/>
                <a:gd name="T79" fmla="*/ 2147483647 h 262"/>
                <a:gd name="T80" fmla="*/ 2147483647 w 222"/>
                <a:gd name="T81" fmla="*/ 2147483647 h 262"/>
                <a:gd name="T82" fmla="*/ 2147483647 w 222"/>
                <a:gd name="T83" fmla="*/ 2147483647 h 262"/>
                <a:gd name="T84" fmla="*/ 2147483647 w 222"/>
                <a:gd name="T85" fmla="*/ 2147483647 h 262"/>
                <a:gd name="T86" fmla="*/ 2147483647 w 222"/>
                <a:gd name="T87" fmla="*/ 2147483647 h 262"/>
                <a:gd name="T88" fmla="*/ 2147483647 w 222"/>
                <a:gd name="T89" fmla="*/ 2147483647 h 262"/>
                <a:gd name="T90" fmla="*/ 2147483647 w 222"/>
                <a:gd name="T91" fmla="*/ 2147483647 h 262"/>
                <a:gd name="T92" fmla="*/ 2147483647 w 222"/>
                <a:gd name="T93" fmla="*/ 2147483647 h 262"/>
                <a:gd name="T94" fmla="*/ 2147483647 w 222"/>
                <a:gd name="T95" fmla="*/ 2147483647 h 262"/>
                <a:gd name="T96" fmla="*/ 2147483647 w 222"/>
                <a:gd name="T97" fmla="*/ 0 h 262"/>
                <a:gd name="T98" fmla="*/ 2147483647 w 222"/>
                <a:gd name="T99" fmla="*/ 2147483647 h 262"/>
                <a:gd name="T100" fmla="*/ 2147483647 w 222"/>
                <a:gd name="T101" fmla="*/ 2147483647 h 262"/>
                <a:gd name="T102" fmla="*/ 2147483647 w 222"/>
                <a:gd name="T103" fmla="*/ 2147483647 h 262"/>
                <a:gd name="T104" fmla="*/ 2147483647 w 222"/>
                <a:gd name="T105" fmla="*/ 2147483647 h 262"/>
                <a:gd name="T106" fmla="*/ 2147483647 w 222"/>
                <a:gd name="T107" fmla="*/ 2147483647 h 262"/>
                <a:gd name="T108" fmla="*/ 2147483647 w 222"/>
                <a:gd name="T109" fmla="*/ 2147483647 h 26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22"/>
                <a:gd name="T166" fmla="*/ 0 h 262"/>
                <a:gd name="T167" fmla="*/ 222 w 222"/>
                <a:gd name="T168" fmla="*/ 262 h 26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22" h="262">
                  <a:moveTo>
                    <a:pt x="28" y="50"/>
                  </a:moveTo>
                  <a:lnTo>
                    <a:pt x="28" y="62"/>
                  </a:lnTo>
                  <a:lnTo>
                    <a:pt x="28" y="73"/>
                  </a:lnTo>
                  <a:lnTo>
                    <a:pt x="28" y="88"/>
                  </a:lnTo>
                  <a:lnTo>
                    <a:pt x="28" y="99"/>
                  </a:lnTo>
                  <a:lnTo>
                    <a:pt x="26" y="99"/>
                  </a:lnTo>
                  <a:lnTo>
                    <a:pt x="19" y="99"/>
                  </a:lnTo>
                  <a:lnTo>
                    <a:pt x="14" y="99"/>
                  </a:lnTo>
                  <a:lnTo>
                    <a:pt x="14" y="102"/>
                  </a:lnTo>
                  <a:lnTo>
                    <a:pt x="14" y="104"/>
                  </a:lnTo>
                  <a:lnTo>
                    <a:pt x="12" y="106"/>
                  </a:lnTo>
                  <a:lnTo>
                    <a:pt x="9" y="111"/>
                  </a:lnTo>
                  <a:lnTo>
                    <a:pt x="4" y="116"/>
                  </a:lnTo>
                  <a:lnTo>
                    <a:pt x="4" y="118"/>
                  </a:lnTo>
                  <a:lnTo>
                    <a:pt x="7" y="121"/>
                  </a:lnTo>
                  <a:lnTo>
                    <a:pt x="4" y="121"/>
                  </a:lnTo>
                  <a:lnTo>
                    <a:pt x="4" y="123"/>
                  </a:lnTo>
                  <a:lnTo>
                    <a:pt x="2" y="123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2" y="132"/>
                  </a:lnTo>
                  <a:lnTo>
                    <a:pt x="0" y="135"/>
                  </a:lnTo>
                  <a:lnTo>
                    <a:pt x="0" y="137"/>
                  </a:lnTo>
                  <a:lnTo>
                    <a:pt x="0" y="140"/>
                  </a:lnTo>
                  <a:lnTo>
                    <a:pt x="2" y="140"/>
                  </a:lnTo>
                  <a:lnTo>
                    <a:pt x="7" y="140"/>
                  </a:lnTo>
                  <a:lnTo>
                    <a:pt x="4" y="142"/>
                  </a:lnTo>
                  <a:lnTo>
                    <a:pt x="7" y="147"/>
                  </a:lnTo>
                  <a:lnTo>
                    <a:pt x="9" y="154"/>
                  </a:lnTo>
                  <a:lnTo>
                    <a:pt x="12" y="156"/>
                  </a:lnTo>
                  <a:lnTo>
                    <a:pt x="14" y="158"/>
                  </a:lnTo>
                  <a:lnTo>
                    <a:pt x="14" y="161"/>
                  </a:lnTo>
                  <a:lnTo>
                    <a:pt x="12" y="163"/>
                  </a:lnTo>
                  <a:lnTo>
                    <a:pt x="14" y="166"/>
                  </a:lnTo>
                  <a:lnTo>
                    <a:pt x="19" y="170"/>
                  </a:lnTo>
                  <a:lnTo>
                    <a:pt x="21" y="175"/>
                  </a:lnTo>
                  <a:lnTo>
                    <a:pt x="23" y="180"/>
                  </a:lnTo>
                  <a:lnTo>
                    <a:pt x="21" y="184"/>
                  </a:lnTo>
                  <a:lnTo>
                    <a:pt x="21" y="187"/>
                  </a:lnTo>
                  <a:lnTo>
                    <a:pt x="21" y="192"/>
                  </a:lnTo>
                  <a:lnTo>
                    <a:pt x="23" y="194"/>
                  </a:lnTo>
                  <a:lnTo>
                    <a:pt x="26" y="194"/>
                  </a:lnTo>
                  <a:lnTo>
                    <a:pt x="30" y="194"/>
                  </a:lnTo>
                  <a:lnTo>
                    <a:pt x="30" y="199"/>
                  </a:lnTo>
                  <a:lnTo>
                    <a:pt x="33" y="199"/>
                  </a:lnTo>
                  <a:lnTo>
                    <a:pt x="40" y="199"/>
                  </a:lnTo>
                  <a:lnTo>
                    <a:pt x="42" y="201"/>
                  </a:lnTo>
                  <a:lnTo>
                    <a:pt x="45" y="201"/>
                  </a:lnTo>
                  <a:lnTo>
                    <a:pt x="45" y="203"/>
                  </a:lnTo>
                  <a:lnTo>
                    <a:pt x="45" y="206"/>
                  </a:lnTo>
                  <a:lnTo>
                    <a:pt x="45" y="208"/>
                  </a:lnTo>
                  <a:lnTo>
                    <a:pt x="49" y="210"/>
                  </a:lnTo>
                  <a:lnTo>
                    <a:pt x="54" y="215"/>
                  </a:lnTo>
                  <a:lnTo>
                    <a:pt x="56" y="217"/>
                  </a:lnTo>
                  <a:lnTo>
                    <a:pt x="59" y="217"/>
                  </a:lnTo>
                  <a:lnTo>
                    <a:pt x="59" y="220"/>
                  </a:lnTo>
                  <a:lnTo>
                    <a:pt x="61" y="222"/>
                  </a:lnTo>
                  <a:lnTo>
                    <a:pt x="61" y="225"/>
                  </a:lnTo>
                  <a:lnTo>
                    <a:pt x="64" y="229"/>
                  </a:lnTo>
                  <a:lnTo>
                    <a:pt x="66" y="229"/>
                  </a:lnTo>
                  <a:lnTo>
                    <a:pt x="73" y="234"/>
                  </a:lnTo>
                  <a:lnTo>
                    <a:pt x="73" y="236"/>
                  </a:lnTo>
                  <a:lnTo>
                    <a:pt x="73" y="239"/>
                  </a:lnTo>
                  <a:lnTo>
                    <a:pt x="75" y="241"/>
                  </a:lnTo>
                  <a:lnTo>
                    <a:pt x="78" y="243"/>
                  </a:lnTo>
                  <a:lnTo>
                    <a:pt x="80" y="246"/>
                  </a:lnTo>
                  <a:lnTo>
                    <a:pt x="82" y="248"/>
                  </a:lnTo>
                  <a:lnTo>
                    <a:pt x="82" y="251"/>
                  </a:lnTo>
                  <a:lnTo>
                    <a:pt x="87" y="253"/>
                  </a:lnTo>
                  <a:lnTo>
                    <a:pt x="90" y="251"/>
                  </a:lnTo>
                  <a:lnTo>
                    <a:pt x="92" y="248"/>
                  </a:lnTo>
                  <a:lnTo>
                    <a:pt x="99" y="251"/>
                  </a:lnTo>
                  <a:lnTo>
                    <a:pt x="101" y="251"/>
                  </a:lnTo>
                  <a:lnTo>
                    <a:pt x="104" y="248"/>
                  </a:lnTo>
                  <a:lnTo>
                    <a:pt x="106" y="251"/>
                  </a:lnTo>
                  <a:lnTo>
                    <a:pt x="113" y="255"/>
                  </a:lnTo>
                  <a:lnTo>
                    <a:pt x="115" y="258"/>
                  </a:lnTo>
                  <a:lnTo>
                    <a:pt x="118" y="260"/>
                  </a:lnTo>
                  <a:lnTo>
                    <a:pt x="120" y="262"/>
                  </a:lnTo>
                  <a:lnTo>
                    <a:pt x="120" y="260"/>
                  </a:lnTo>
                  <a:lnTo>
                    <a:pt x="123" y="260"/>
                  </a:lnTo>
                  <a:lnTo>
                    <a:pt x="125" y="260"/>
                  </a:lnTo>
                  <a:lnTo>
                    <a:pt x="130" y="260"/>
                  </a:lnTo>
                  <a:lnTo>
                    <a:pt x="132" y="260"/>
                  </a:lnTo>
                  <a:lnTo>
                    <a:pt x="134" y="260"/>
                  </a:lnTo>
                  <a:lnTo>
                    <a:pt x="134" y="262"/>
                  </a:lnTo>
                  <a:lnTo>
                    <a:pt x="139" y="260"/>
                  </a:lnTo>
                  <a:lnTo>
                    <a:pt x="144" y="260"/>
                  </a:lnTo>
                  <a:lnTo>
                    <a:pt x="146" y="260"/>
                  </a:lnTo>
                  <a:lnTo>
                    <a:pt x="151" y="260"/>
                  </a:lnTo>
                  <a:lnTo>
                    <a:pt x="156" y="260"/>
                  </a:lnTo>
                  <a:lnTo>
                    <a:pt x="160" y="255"/>
                  </a:lnTo>
                  <a:lnTo>
                    <a:pt x="165" y="251"/>
                  </a:lnTo>
                  <a:lnTo>
                    <a:pt x="167" y="248"/>
                  </a:lnTo>
                  <a:lnTo>
                    <a:pt x="170" y="248"/>
                  </a:lnTo>
                  <a:lnTo>
                    <a:pt x="177" y="248"/>
                  </a:lnTo>
                  <a:lnTo>
                    <a:pt x="182" y="248"/>
                  </a:lnTo>
                  <a:lnTo>
                    <a:pt x="186" y="248"/>
                  </a:lnTo>
                  <a:lnTo>
                    <a:pt x="186" y="243"/>
                  </a:lnTo>
                  <a:lnTo>
                    <a:pt x="186" y="241"/>
                  </a:lnTo>
                  <a:lnTo>
                    <a:pt x="186" y="239"/>
                  </a:lnTo>
                  <a:lnTo>
                    <a:pt x="184" y="236"/>
                  </a:lnTo>
                  <a:lnTo>
                    <a:pt x="179" y="236"/>
                  </a:lnTo>
                  <a:lnTo>
                    <a:pt x="177" y="234"/>
                  </a:lnTo>
                  <a:lnTo>
                    <a:pt x="177" y="232"/>
                  </a:lnTo>
                  <a:lnTo>
                    <a:pt x="175" y="227"/>
                  </a:lnTo>
                  <a:lnTo>
                    <a:pt x="172" y="222"/>
                  </a:lnTo>
                  <a:lnTo>
                    <a:pt x="172" y="220"/>
                  </a:lnTo>
                  <a:lnTo>
                    <a:pt x="165" y="217"/>
                  </a:lnTo>
                  <a:lnTo>
                    <a:pt x="165" y="215"/>
                  </a:lnTo>
                  <a:lnTo>
                    <a:pt x="163" y="213"/>
                  </a:lnTo>
                  <a:lnTo>
                    <a:pt x="163" y="210"/>
                  </a:lnTo>
                  <a:lnTo>
                    <a:pt x="160" y="208"/>
                  </a:lnTo>
                  <a:lnTo>
                    <a:pt x="158" y="208"/>
                  </a:lnTo>
                  <a:lnTo>
                    <a:pt x="156" y="206"/>
                  </a:lnTo>
                  <a:lnTo>
                    <a:pt x="153" y="206"/>
                  </a:lnTo>
                  <a:lnTo>
                    <a:pt x="151" y="206"/>
                  </a:lnTo>
                  <a:lnTo>
                    <a:pt x="149" y="206"/>
                  </a:lnTo>
                  <a:lnTo>
                    <a:pt x="149" y="203"/>
                  </a:lnTo>
                  <a:lnTo>
                    <a:pt x="151" y="201"/>
                  </a:lnTo>
                  <a:lnTo>
                    <a:pt x="151" y="199"/>
                  </a:lnTo>
                  <a:lnTo>
                    <a:pt x="153" y="196"/>
                  </a:lnTo>
                  <a:lnTo>
                    <a:pt x="158" y="196"/>
                  </a:lnTo>
                  <a:lnTo>
                    <a:pt x="160" y="196"/>
                  </a:lnTo>
                  <a:lnTo>
                    <a:pt x="163" y="194"/>
                  </a:lnTo>
                  <a:lnTo>
                    <a:pt x="163" y="192"/>
                  </a:lnTo>
                  <a:lnTo>
                    <a:pt x="163" y="180"/>
                  </a:lnTo>
                  <a:lnTo>
                    <a:pt x="165" y="177"/>
                  </a:lnTo>
                  <a:lnTo>
                    <a:pt x="165" y="173"/>
                  </a:lnTo>
                  <a:lnTo>
                    <a:pt x="165" y="170"/>
                  </a:lnTo>
                  <a:lnTo>
                    <a:pt x="167" y="168"/>
                  </a:lnTo>
                  <a:lnTo>
                    <a:pt x="167" y="166"/>
                  </a:lnTo>
                  <a:lnTo>
                    <a:pt x="170" y="163"/>
                  </a:lnTo>
                  <a:lnTo>
                    <a:pt x="172" y="163"/>
                  </a:lnTo>
                  <a:lnTo>
                    <a:pt x="175" y="163"/>
                  </a:lnTo>
                  <a:lnTo>
                    <a:pt x="175" y="156"/>
                  </a:lnTo>
                  <a:lnTo>
                    <a:pt x="177" y="154"/>
                  </a:lnTo>
                  <a:lnTo>
                    <a:pt x="184" y="142"/>
                  </a:lnTo>
                  <a:lnTo>
                    <a:pt x="186" y="140"/>
                  </a:lnTo>
                  <a:lnTo>
                    <a:pt x="189" y="137"/>
                  </a:lnTo>
                  <a:lnTo>
                    <a:pt x="191" y="137"/>
                  </a:lnTo>
                  <a:lnTo>
                    <a:pt x="196" y="123"/>
                  </a:lnTo>
                  <a:lnTo>
                    <a:pt x="196" y="118"/>
                  </a:lnTo>
                  <a:lnTo>
                    <a:pt x="193" y="116"/>
                  </a:lnTo>
                  <a:lnTo>
                    <a:pt x="193" y="111"/>
                  </a:lnTo>
                  <a:lnTo>
                    <a:pt x="196" y="106"/>
                  </a:lnTo>
                  <a:lnTo>
                    <a:pt x="198" y="104"/>
                  </a:lnTo>
                  <a:lnTo>
                    <a:pt x="198" y="95"/>
                  </a:lnTo>
                  <a:lnTo>
                    <a:pt x="201" y="90"/>
                  </a:lnTo>
                  <a:lnTo>
                    <a:pt x="201" y="88"/>
                  </a:lnTo>
                  <a:lnTo>
                    <a:pt x="201" y="83"/>
                  </a:lnTo>
                  <a:lnTo>
                    <a:pt x="203" y="80"/>
                  </a:lnTo>
                  <a:lnTo>
                    <a:pt x="205" y="80"/>
                  </a:lnTo>
                  <a:lnTo>
                    <a:pt x="208" y="80"/>
                  </a:lnTo>
                  <a:lnTo>
                    <a:pt x="208" y="78"/>
                  </a:lnTo>
                  <a:lnTo>
                    <a:pt x="215" y="76"/>
                  </a:lnTo>
                  <a:lnTo>
                    <a:pt x="219" y="73"/>
                  </a:lnTo>
                  <a:lnTo>
                    <a:pt x="222" y="71"/>
                  </a:lnTo>
                  <a:lnTo>
                    <a:pt x="222" y="69"/>
                  </a:lnTo>
                  <a:lnTo>
                    <a:pt x="219" y="66"/>
                  </a:lnTo>
                  <a:lnTo>
                    <a:pt x="219" y="64"/>
                  </a:lnTo>
                  <a:lnTo>
                    <a:pt x="217" y="66"/>
                  </a:lnTo>
                  <a:lnTo>
                    <a:pt x="217" y="62"/>
                  </a:lnTo>
                  <a:lnTo>
                    <a:pt x="215" y="62"/>
                  </a:lnTo>
                  <a:lnTo>
                    <a:pt x="212" y="62"/>
                  </a:lnTo>
                  <a:lnTo>
                    <a:pt x="210" y="59"/>
                  </a:lnTo>
                  <a:lnTo>
                    <a:pt x="208" y="59"/>
                  </a:lnTo>
                  <a:lnTo>
                    <a:pt x="205" y="57"/>
                  </a:lnTo>
                  <a:lnTo>
                    <a:pt x="205" y="50"/>
                  </a:lnTo>
                  <a:lnTo>
                    <a:pt x="205" y="45"/>
                  </a:lnTo>
                  <a:lnTo>
                    <a:pt x="205" y="38"/>
                  </a:lnTo>
                  <a:lnTo>
                    <a:pt x="203" y="28"/>
                  </a:lnTo>
                  <a:lnTo>
                    <a:pt x="205" y="28"/>
                  </a:lnTo>
                  <a:lnTo>
                    <a:pt x="203" y="26"/>
                  </a:lnTo>
                  <a:lnTo>
                    <a:pt x="201" y="21"/>
                  </a:lnTo>
                  <a:lnTo>
                    <a:pt x="201" y="19"/>
                  </a:lnTo>
                  <a:lnTo>
                    <a:pt x="201" y="17"/>
                  </a:lnTo>
                  <a:lnTo>
                    <a:pt x="196" y="12"/>
                  </a:lnTo>
                  <a:lnTo>
                    <a:pt x="193" y="12"/>
                  </a:lnTo>
                  <a:lnTo>
                    <a:pt x="191" y="7"/>
                  </a:lnTo>
                  <a:lnTo>
                    <a:pt x="189" y="7"/>
                  </a:lnTo>
                  <a:lnTo>
                    <a:pt x="186" y="5"/>
                  </a:lnTo>
                  <a:lnTo>
                    <a:pt x="182" y="0"/>
                  </a:lnTo>
                  <a:lnTo>
                    <a:pt x="177" y="5"/>
                  </a:lnTo>
                  <a:lnTo>
                    <a:pt x="175" y="5"/>
                  </a:lnTo>
                  <a:lnTo>
                    <a:pt x="170" y="12"/>
                  </a:lnTo>
                  <a:lnTo>
                    <a:pt x="163" y="12"/>
                  </a:lnTo>
                  <a:lnTo>
                    <a:pt x="163" y="19"/>
                  </a:lnTo>
                  <a:lnTo>
                    <a:pt x="156" y="19"/>
                  </a:lnTo>
                  <a:lnTo>
                    <a:pt x="151" y="17"/>
                  </a:lnTo>
                  <a:lnTo>
                    <a:pt x="127" y="17"/>
                  </a:lnTo>
                  <a:lnTo>
                    <a:pt x="127" y="14"/>
                  </a:lnTo>
                  <a:lnTo>
                    <a:pt x="127" y="12"/>
                  </a:lnTo>
                  <a:lnTo>
                    <a:pt x="125" y="17"/>
                  </a:lnTo>
                  <a:lnTo>
                    <a:pt x="118" y="17"/>
                  </a:lnTo>
                  <a:lnTo>
                    <a:pt x="106" y="17"/>
                  </a:lnTo>
                  <a:lnTo>
                    <a:pt x="92" y="17"/>
                  </a:lnTo>
                  <a:lnTo>
                    <a:pt x="80" y="17"/>
                  </a:lnTo>
                  <a:lnTo>
                    <a:pt x="66" y="17"/>
                  </a:lnTo>
                  <a:lnTo>
                    <a:pt x="54" y="17"/>
                  </a:lnTo>
                  <a:lnTo>
                    <a:pt x="42" y="17"/>
                  </a:lnTo>
                  <a:lnTo>
                    <a:pt x="42" y="28"/>
                  </a:lnTo>
                  <a:lnTo>
                    <a:pt x="42" y="40"/>
                  </a:lnTo>
                  <a:lnTo>
                    <a:pt x="28" y="40"/>
                  </a:lnTo>
                  <a:lnTo>
                    <a:pt x="28" y="5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46" name="Freeform 1277"/>
            <p:cNvSpPr>
              <a:spLocks/>
            </p:cNvSpPr>
            <p:nvPr/>
          </p:nvSpPr>
          <p:spPr bwMode="auto">
            <a:xfrm>
              <a:off x="3141" y="1971"/>
              <a:ext cx="257" cy="288"/>
            </a:xfrm>
            <a:custGeom>
              <a:avLst/>
              <a:gdLst>
                <a:gd name="T0" fmla="*/ 2147483647 w 222"/>
                <a:gd name="T1" fmla="*/ 2147483647 h 262"/>
                <a:gd name="T2" fmla="*/ 2147483647 w 222"/>
                <a:gd name="T3" fmla="*/ 2147483647 h 262"/>
                <a:gd name="T4" fmla="*/ 2147483647 w 222"/>
                <a:gd name="T5" fmla="*/ 2147483647 h 262"/>
                <a:gd name="T6" fmla="*/ 2147483647 w 222"/>
                <a:gd name="T7" fmla="*/ 2147483647 h 262"/>
                <a:gd name="T8" fmla="*/ 2147483647 w 222"/>
                <a:gd name="T9" fmla="*/ 2147483647 h 262"/>
                <a:gd name="T10" fmla="*/ 2147483647 w 222"/>
                <a:gd name="T11" fmla="*/ 2147483647 h 262"/>
                <a:gd name="T12" fmla="*/ 0 w 222"/>
                <a:gd name="T13" fmla="*/ 2147483647 h 262"/>
                <a:gd name="T14" fmla="*/ 2147483647 w 222"/>
                <a:gd name="T15" fmla="*/ 2147483647 h 262"/>
                <a:gd name="T16" fmla="*/ 2147483647 w 222"/>
                <a:gd name="T17" fmla="*/ 2147483647 h 262"/>
                <a:gd name="T18" fmla="*/ 2147483647 w 222"/>
                <a:gd name="T19" fmla="*/ 2147483647 h 262"/>
                <a:gd name="T20" fmla="*/ 2147483647 w 222"/>
                <a:gd name="T21" fmla="*/ 2147483647 h 262"/>
                <a:gd name="T22" fmla="*/ 2147483647 w 222"/>
                <a:gd name="T23" fmla="*/ 2147483647 h 262"/>
                <a:gd name="T24" fmla="*/ 2147483647 w 222"/>
                <a:gd name="T25" fmla="*/ 2147483647 h 262"/>
                <a:gd name="T26" fmla="*/ 2147483647 w 222"/>
                <a:gd name="T27" fmla="*/ 2147483647 h 262"/>
                <a:gd name="T28" fmla="*/ 2147483647 w 222"/>
                <a:gd name="T29" fmla="*/ 2147483647 h 262"/>
                <a:gd name="T30" fmla="*/ 2147483647 w 222"/>
                <a:gd name="T31" fmla="*/ 2147483647 h 262"/>
                <a:gd name="T32" fmla="*/ 2147483647 w 222"/>
                <a:gd name="T33" fmla="*/ 2147483647 h 262"/>
                <a:gd name="T34" fmla="*/ 2147483647 w 222"/>
                <a:gd name="T35" fmla="*/ 2147483647 h 262"/>
                <a:gd name="T36" fmla="*/ 2147483647 w 222"/>
                <a:gd name="T37" fmla="*/ 2147483647 h 262"/>
                <a:gd name="T38" fmla="*/ 2147483647 w 222"/>
                <a:gd name="T39" fmla="*/ 2147483647 h 262"/>
                <a:gd name="T40" fmla="*/ 2147483647 w 222"/>
                <a:gd name="T41" fmla="*/ 2147483647 h 262"/>
                <a:gd name="T42" fmla="*/ 2147483647 w 222"/>
                <a:gd name="T43" fmla="*/ 2147483647 h 262"/>
                <a:gd name="T44" fmla="*/ 2147483647 w 222"/>
                <a:gd name="T45" fmla="*/ 2147483647 h 262"/>
                <a:gd name="T46" fmla="*/ 2147483647 w 222"/>
                <a:gd name="T47" fmla="*/ 2147483647 h 262"/>
                <a:gd name="T48" fmla="*/ 2147483647 w 222"/>
                <a:gd name="T49" fmla="*/ 2147483647 h 262"/>
                <a:gd name="T50" fmla="*/ 2147483647 w 222"/>
                <a:gd name="T51" fmla="*/ 2147483647 h 262"/>
                <a:gd name="T52" fmla="*/ 2147483647 w 222"/>
                <a:gd name="T53" fmla="*/ 2147483647 h 262"/>
                <a:gd name="T54" fmla="*/ 2147483647 w 222"/>
                <a:gd name="T55" fmla="*/ 2147483647 h 262"/>
                <a:gd name="T56" fmla="*/ 2147483647 w 222"/>
                <a:gd name="T57" fmla="*/ 2147483647 h 262"/>
                <a:gd name="T58" fmla="*/ 2147483647 w 222"/>
                <a:gd name="T59" fmla="*/ 2147483647 h 262"/>
                <a:gd name="T60" fmla="*/ 2147483647 w 222"/>
                <a:gd name="T61" fmla="*/ 2147483647 h 262"/>
                <a:gd name="T62" fmla="*/ 2147483647 w 222"/>
                <a:gd name="T63" fmla="*/ 2147483647 h 262"/>
                <a:gd name="T64" fmla="*/ 2147483647 w 222"/>
                <a:gd name="T65" fmla="*/ 2147483647 h 262"/>
                <a:gd name="T66" fmla="*/ 2147483647 w 222"/>
                <a:gd name="T67" fmla="*/ 2147483647 h 262"/>
                <a:gd name="T68" fmla="*/ 2147483647 w 222"/>
                <a:gd name="T69" fmla="*/ 2147483647 h 262"/>
                <a:gd name="T70" fmla="*/ 2147483647 w 222"/>
                <a:gd name="T71" fmla="*/ 2147483647 h 262"/>
                <a:gd name="T72" fmla="*/ 2147483647 w 222"/>
                <a:gd name="T73" fmla="*/ 2147483647 h 262"/>
                <a:gd name="T74" fmla="*/ 2147483647 w 222"/>
                <a:gd name="T75" fmla="*/ 2147483647 h 262"/>
                <a:gd name="T76" fmla="*/ 2147483647 w 222"/>
                <a:gd name="T77" fmla="*/ 2147483647 h 262"/>
                <a:gd name="T78" fmla="*/ 2147483647 w 222"/>
                <a:gd name="T79" fmla="*/ 2147483647 h 262"/>
                <a:gd name="T80" fmla="*/ 2147483647 w 222"/>
                <a:gd name="T81" fmla="*/ 2147483647 h 262"/>
                <a:gd name="T82" fmla="*/ 2147483647 w 222"/>
                <a:gd name="T83" fmla="*/ 2147483647 h 262"/>
                <a:gd name="T84" fmla="*/ 2147483647 w 222"/>
                <a:gd name="T85" fmla="*/ 2147483647 h 262"/>
                <a:gd name="T86" fmla="*/ 2147483647 w 222"/>
                <a:gd name="T87" fmla="*/ 2147483647 h 262"/>
                <a:gd name="T88" fmla="*/ 2147483647 w 222"/>
                <a:gd name="T89" fmla="*/ 2147483647 h 262"/>
                <a:gd name="T90" fmla="*/ 2147483647 w 222"/>
                <a:gd name="T91" fmla="*/ 2147483647 h 262"/>
                <a:gd name="T92" fmla="*/ 2147483647 w 222"/>
                <a:gd name="T93" fmla="*/ 2147483647 h 262"/>
                <a:gd name="T94" fmla="*/ 2147483647 w 222"/>
                <a:gd name="T95" fmla="*/ 2147483647 h 262"/>
                <a:gd name="T96" fmla="*/ 2147483647 w 222"/>
                <a:gd name="T97" fmla="*/ 0 h 262"/>
                <a:gd name="T98" fmla="*/ 2147483647 w 222"/>
                <a:gd name="T99" fmla="*/ 2147483647 h 262"/>
                <a:gd name="T100" fmla="*/ 2147483647 w 222"/>
                <a:gd name="T101" fmla="*/ 2147483647 h 262"/>
                <a:gd name="T102" fmla="*/ 2147483647 w 222"/>
                <a:gd name="T103" fmla="*/ 2147483647 h 262"/>
                <a:gd name="T104" fmla="*/ 2147483647 w 222"/>
                <a:gd name="T105" fmla="*/ 2147483647 h 262"/>
                <a:gd name="T106" fmla="*/ 2147483647 w 222"/>
                <a:gd name="T107" fmla="*/ 2147483647 h 262"/>
                <a:gd name="T108" fmla="*/ 2147483647 w 222"/>
                <a:gd name="T109" fmla="*/ 2147483647 h 26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22"/>
                <a:gd name="T166" fmla="*/ 0 h 262"/>
                <a:gd name="T167" fmla="*/ 222 w 222"/>
                <a:gd name="T168" fmla="*/ 262 h 26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22" h="262">
                  <a:moveTo>
                    <a:pt x="28" y="50"/>
                  </a:moveTo>
                  <a:lnTo>
                    <a:pt x="28" y="62"/>
                  </a:lnTo>
                  <a:lnTo>
                    <a:pt x="28" y="73"/>
                  </a:lnTo>
                  <a:lnTo>
                    <a:pt x="28" y="88"/>
                  </a:lnTo>
                  <a:lnTo>
                    <a:pt x="28" y="99"/>
                  </a:lnTo>
                  <a:lnTo>
                    <a:pt x="26" y="99"/>
                  </a:lnTo>
                  <a:lnTo>
                    <a:pt x="19" y="99"/>
                  </a:lnTo>
                  <a:lnTo>
                    <a:pt x="14" y="99"/>
                  </a:lnTo>
                  <a:lnTo>
                    <a:pt x="14" y="102"/>
                  </a:lnTo>
                  <a:lnTo>
                    <a:pt x="14" y="104"/>
                  </a:lnTo>
                  <a:lnTo>
                    <a:pt x="12" y="106"/>
                  </a:lnTo>
                  <a:lnTo>
                    <a:pt x="9" y="111"/>
                  </a:lnTo>
                  <a:lnTo>
                    <a:pt x="4" y="116"/>
                  </a:lnTo>
                  <a:lnTo>
                    <a:pt x="4" y="118"/>
                  </a:lnTo>
                  <a:lnTo>
                    <a:pt x="7" y="121"/>
                  </a:lnTo>
                  <a:lnTo>
                    <a:pt x="4" y="121"/>
                  </a:lnTo>
                  <a:lnTo>
                    <a:pt x="4" y="123"/>
                  </a:lnTo>
                  <a:lnTo>
                    <a:pt x="2" y="123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2" y="132"/>
                  </a:lnTo>
                  <a:lnTo>
                    <a:pt x="0" y="135"/>
                  </a:lnTo>
                  <a:lnTo>
                    <a:pt x="0" y="137"/>
                  </a:lnTo>
                  <a:lnTo>
                    <a:pt x="0" y="140"/>
                  </a:lnTo>
                  <a:lnTo>
                    <a:pt x="2" y="140"/>
                  </a:lnTo>
                  <a:lnTo>
                    <a:pt x="7" y="140"/>
                  </a:lnTo>
                  <a:lnTo>
                    <a:pt x="4" y="142"/>
                  </a:lnTo>
                  <a:lnTo>
                    <a:pt x="7" y="147"/>
                  </a:lnTo>
                  <a:lnTo>
                    <a:pt x="9" y="154"/>
                  </a:lnTo>
                  <a:lnTo>
                    <a:pt x="12" y="156"/>
                  </a:lnTo>
                  <a:lnTo>
                    <a:pt x="14" y="158"/>
                  </a:lnTo>
                  <a:lnTo>
                    <a:pt x="14" y="161"/>
                  </a:lnTo>
                  <a:lnTo>
                    <a:pt x="12" y="163"/>
                  </a:lnTo>
                  <a:lnTo>
                    <a:pt x="14" y="166"/>
                  </a:lnTo>
                  <a:lnTo>
                    <a:pt x="19" y="170"/>
                  </a:lnTo>
                  <a:lnTo>
                    <a:pt x="21" y="175"/>
                  </a:lnTo>
                  <a:lnTo>
                    <a:pt x="23" y="180"/>
                  </a:lnTo>
                  <a:lnTo>
                    <a:pt x="21" y="184"/>
                  </a:lnTo>
                  <a:lnTo>
                    <a:pt x="21" y="187"/>
                  </a:lnTo>
                  <a:lnTo>
                    <a:pt x="21" y="192"/>
                  </a:lnTo>
                  <a:lnTo>
                    <a:pt x="23" y="194"/>
                  </a:lnTo>
                  <a:lnTo>
                    <a:pt x="26" y="194"/>
                  </a:lnTo>
                  <a:lnTo>
                    <a:pt x="30" y="194"/>
                  </a:lnTo>
                  <a:lnTo>
                    <a:pt x="30" y="199"/>
                  </a:lnTo>
                  <a:lnTo>
                    <a:pt x="33" y="199"/>
                  </a:lnTo>
                  <a:lnTo>
                    <a:pt x="40" y="199"/>
                  </a:lnTo>
                  <a:lnTo>
                    <a:pt x="42" y="201"/>
                  </a:lnTo>
                  <a:lnTo>
                    <a:pt x="45" y="201"/>
                  </a:lnTo>
                  <a:lnTo>
                    <a:pt x="45" y="203"/>
                  </a:lnTo>
                  <a:lnTo>
                    <a:pt x="45" y="206"/>
                  </a:lnTo>
                  <a:lnTo>
                    <a:pt x="45" y="208"/>
                  </a:lnTo>
                  <a:lnTo>
                    <a:pt x="49" y="210"/>
                  </a:lnTo>
                  <a:lnTo>
                    <a:pt x="54" y="215"/>
                  </a:lnTo>
                  <a:lnTo>
                    <a:pt x="56" y="217"/>
                  </a:lnTo>
                  <a:lnTo>
                    <a:pt x="59" y="217"/>
                  </a:lnTo>
                  <a:lnTo>
                    <a:pt x="59" y="220"/>
                  </a:lnTo>
                  <a:lnTo>
                    <a:pt x="61" y="222"/>
                  </a:lnTo>
                  <a:lnTo>
                    <a:pt x="61" y="225"/>
                  </a:lnTo>
                  <a:lnTo>
                    <a:pt x="64" y="229"/>
                  </a:lnTo>
                  <a:lnTo>
                    <a:pt x="66" y="229"/>
                  </a:lnTo>
                  <a:lnTo>
                    <a:pt x="73" y="234"/>
                  </a:lnTo>
                  <a:lnTo>
                    <a:pt x="73" y="236"/>
                  </a:lnTo>
                  <a:lnTo>
                    <a:pt x="73" y="239"/>
                  </a:lnTo>
                  <a:lnTo>
                    <a:pt x="75" y="241"/>
                  </a:lnTo>
                  <a:lnTo>
                    <a:pt x="78" y="243"/>
                  </a:lnTo>
                  <a:lnTo>
                    <a:pt x="80" y="246"/>
                  </a:lnTo>
                  <a:lnTo>
                    <a:pt x="82" y="248"/>
                  </a:lnTo>
                  <a:lnTo>
                    <a:pt x="82" y="251"/>
                  </a:lnTo>
                  <a:lnTo>
                    <a:pt x="87" y="253"/>
                  </a:lnTo>
                  <a:lnTo>
                    <a:pt x="90" y="251"/>
                  </a:lnTo>
                  <a:lnTo>
                    <a:pt x="92" y="248"/>
                  </a:lnTo>
                  <a:lnTo>
                    <a:pt x="99" y="251"/>
                  </a:lnTo>
                  <a:lnTo>
                    <a:pt x="101" y="251"/>
                  </a:lnTo>
                  <a:lnTo>
                    <a:pt x="104" y="248"/>
                  </a:lnTo>
                  <a:lnTo>
                    <a:pt x="106" y="251"/>
                  </a:lnTo>
                  <a:lnTo>
                    <a:pt x="113" y="255"/>
                  </a:lnTo>
                  <a:lnTo>
                    <a:pt x="115" y="258"/>
                  </a:lnTo>
                  <a:lnTo>
                    <a:pt x="118" y="260"/>
                  </a:lnTo>
                  <a:lnTo>
                    <a:pt x="120" y="262"/>
                  </a:lnTo>
                  <a:lnTo>
                    <a:pt x="120" y="260"/>
                  </a:lnTo>
                  <a:lnTo>
                    <a:pt x="123" y="260"/>
                  </a:lnTo>
                  <a:lnTo>
                    <a:pt x="125" y="260"/>
                  </a:lnTo>
                  <a:lnTo>
                    <a:pt x="130" y="260"/>
                  </a:lnTo>
                  <a:lnTo>
                    <a:pt x="132" y="260"/>
                  </a:lnTo>
                  <a:lnTo>
                    <a:pt x="134" y="260"/>
                  </a:lnTo>
                  <a:lnTo>
                    <a:pt x="134" y="262"/>
                  </a:lnTo>
                  <a:lnTo>
                    <a:pt x="139" y="260"/>
                  </a:lnTo>
                  <a:lnTo>
                    <a:pt x="144" y="260"/>
                  </a:lnTo>
                  <a:lnTo>
                    <a:pt x="146" y="260"/>
                  </a:lnTo>
                  <a:lnTo>
                    <a:pt x="151" y="260"/>
                  </a:lnTo>
                  <a:lnTo>
                    <a:pt x="156" y="260"/>
                  </a:lnTo>
                  <a:lnTo>
                    <a:pt x="160" y="255"/>
                  </a:lnTo>
                  <a:lnTo>
                    <a:pt x="165" y="251"/>
                  </a:lnTo>
                  <a:lnTo>
                    <a:pt x="167" y="248"/>
                  </a:lnTo>
                  <a:lnTo>
                    <a:pt x="170" y="248"/>
                  </a:lnTo>
                  <a:lnTo>
                    <a:pt x="177" y="248"/>
                  </a:lnTo>
                  <a:lnTo>
                    <a:pt x="182" y="248"/>
                  </a:lnTo>
                  <a:lnTo>
                    <a:pt x="186" y="248"/>
                  </a:lnTo>
                  <a:lnTo>
                    <a:pt x="186" y="243"/>
                  </a:lnTo>
                  <a:lnTo>
                    <a:pt x="186" y="241"/>
                  </a:lnTo>
                  <a:lnTo>
                    <a:pt x="186" y="239"/>
                  </a:lnTo>
                  <a:lnTo>
                    <a:pt x="184" y="236"/>
                  </a:lnTo>
                  <a:lnTo>
                    <a:pt x="179" y="236"/>
                  </a:lnTo>
                  <a:lnTo>
                    <a:pt x="177" y="234"/>
                  </a:lnTo>
                  <a:lnTo>
                    <a:pt x="177" y="232"/>
                  </a:lnTo>
                  <a:lnTo>
                    <a:pt x="175" y="227"/>
                  </a:lnTo>
                  <a:lnTo>
                    <a:pt x="172" y="222"/>
                  </a:lnTo>
                  <a:lnTo>
                    <a:pt x="172" y="220"/>
                  </a:lnTo>
                  <a:lnTo>
                    <a:pt x="165" y="217"/>
                  </a:lnTo>
                  <a:lnTo>
                    <a:pt x="165" y="215"/>
                  </a:lnTo>
                  <a:lnTo>
                    <a:pt x="163" y="213"/>
                  </a:lnTo>
                  <a:lnTo>
                    <a:pt x="163" y="210"/>
                  </a:lnTo>
                  <a:lnTo>
                    <a:pt x="160" y="208"/>
                  </a:lnTo>
                  <a:lnTo>
                    <a:pt x="158" y="208"/>
                  </a:lnTo>
                  <a:lnTo>
                    <a:pt x="156" y="206"/>
                  </a:lnTo>
                  <a:lnTo>
                    <a:pt x="153" y="206"/>
                  </a:lnTo>
                  <a:lnTo>
                    <a:pt x="151" y="206"/>
                  </a:lnTo>
                  <a:lnTo>
                    <a:pt x="149" y="206"/>
                  </a:lnTo>
                  <a:lnTo>
                    <a:pt x="149" y="203"/>
                  </a:lnTo>
                  <a:lnTo>
                    <a:pt x="151" y="201"/>
                  </a:lnTo>
                  <a:lnTo>
                    <a:pt x="151" y="199"/>
                  </a:lnTo>
                  <a:lnTo>
                    <a:pt x="153" y="196"/>
                  </a:lnTo>
                  <a:lnTo>
                    <a:pt x="158" y="196"/>
                  </a:lnTo>
                  <a:lnTo>
                    <a:pt x="160" y="196"/>
                  </a:lnTo>
                  <a:lnTo>
                    <a:pt x="163" y="194"/>
                  </a:lnTo>
                  <a:lnTo>
                    <a:pt x="163" y="192"/>
                  </a:lnTo>
                  <a:lnTo>
                    <a:pt x="163" y="180"/>
                  </a:lnTo>
                  <a:lnTo>
                    <a:pt x="165" y="177"/>
                  </a:lnTo>
                  <a:lnTo>
                    <a:pt x="165" y="173"/>
                  </a:lnTo>
                  <a:lnTo>
                    <a:pt x="165" y="170"/>
                  </a:lnTo>
                  <a:lnTo>
                    <a:pt x="167" y="168"/>
                  </a:lnTo>
                  <a:lnTo>
                    <a:pt x="167" y="166"/>
                  </a:lnTo>
                  <a:lnTo>
                    <a:pt x="170" y="163"/>
                  </a:lnTo>
                  <a:lnTo>
                    <a:pt x="172" y="163"/>
                  </a:lnTo>
                  <a:lnTo>
                    <a:pt x="175" y="163"/>
                  </a:lnTo>
                  <a:lnTo>
                    <a:pt x="175" y="156"/>
                  </a:lnTo>
                  <a:lnTo>
                    <a:pt x="177" y="154"/>
                  </a:lnTo>
                  <a:lnTo>
                    <a:pt x="184" y="142"/>
                  </a:lnTo>
                  <a:lnTo>
                    <a:pt x="186" y="140"/>
                  </a:lnTo>
                  <a:lnTo>
                    <a:pt x="189" y="137"/>
                  </a:lnTo>
                  <a:lnTo>
                    <a:pt x="191" y="137"/>
                  </a:lnTo>
                  <a:lnTo>
                    <a:pt x="196" y="123"/>
                  </a:lnTo>
                  <a:lnTo>
                    <a:pt x="196" y="118"/>
                  </a:lnTo>
                  <a:lnTo>
                    <a:pt x="193" y="116"/>
                  </a:lnTo>
                  <a:lnTo>
                    <a:pt x="193" y="111"/>
                  </a:lnTo>
                  <a:lnTo>
                    <a:pt x="196" y="106"/>
                  </a:lnTo>
                  <a:lnTo>
                    <a:pt x="198" y="104"/>
                  </a:lnTo>
                  <a:lnTo>
                    <a:pt x="198" y="95"/>
                  </a:lnTo>
                  <a:lnTo>
                    <a:pt x="201" y="90"/>
                  </a:lnTo>
                  <a:lnTo>
                    <a:pt x="201" y="88"/>
                  </a:lnTo>
                  <a:lnTo>
                    <a:pt x="201" y="83"/>
                  </a:lnTo>
                  <a:lnTo>
                    <a:pt x="203" y="80"/>
                  </a:lnTo>
                  <a:lnTo>
                    <a:pt x="205" y="80"/>
                  </a:lnTo>
                  <a:lnTo>
                    <a:pt x="208" y="80"/>
                  </a:lnTo>
                  <a:lnTo>
                    <a:pt x="208" y="78"/>
                  </a:lnTo>
                  <a:lnTo>
                    <a:pt x="215" y="76"/>
                  </a:lnTo>
                  <a:lnTo>
                    <a:pt x="219" y="73"/>
                  </a:lnTo>
                  <a:lnTo>
                    <a:pt x="222" y="71"/>
                  </a:lnTo>
                  <a:lnTo>
                    <a:pt x="222" y="69"/>
                  </a:lnTo>
                  <a:lnTo>
                    <a:pt x="219" y="66"/>
                  </a:lnTo>
                  <a:lnTo>
                    <a:pt x="219" y="64"/>
                  </a:lnTo>
                  <a:lnTo>
                    <a:pt x="217" y="66"/>
                  </a:lnTo>
                  <a:lnTo>
                    <a:pt x="217" y="62"/>
                  </a:lnTo>
                  <a:lnTo>
                    <a:pt x="215" y="62"/>
                  </a:lnTo>
                  <a:lnTo>
                    <a:pt x="212" y="62"/>
                  </a:lnTo>
                  <a:lnTo>
                    <a:pt x="210" y="59"/>
                  </a:lnTo>
                  <a:lnTo>
                    <a:pt x="208" y="59"/>
                  </a:lnTo>
                  <a:lnTo>
                    <a:pt x="205" y="57"/>
                  </a:lnTo>
                  <a:lnTo>
                    <a:pt x="205" y="50"/>
                  </a:lnTo>
                  <a:lnTo>
                    <a:pt x="205" y="45"/>
                  </a:lnTo>
                  <a:lnTo>
                    <a:pt x="205" y="38"/>
                  </a:lnTo>
                  <a:lnTo>
                    <a:pt x="203" y="28"/>
                  </a:lnTo>
                  <a:lnTo>
                    <a:pt x="205" y="28"/>
                  </a:lnTo>
                  <a:lnTo>
                    <a:pt x="203" y="26"/>
                  </a:lnTo>
                  <a:lnTo>
                    <a:pt x="201" y="21"/>
                  </a:lnTo>
                  <a:lnTo>
                    <a:pt x="201" y="19"/>
                  </a:lnTo>
                  <a:lnTo>
                    <a:pt x="201" y="17"/>
                  </a:lnTo>
                  <a:lnTo>
                    <a:pt x="196" y="12"/>
                  </a:lnTo>
                  <a:lnTo>
                    <a:pt x="193" y="12"/>
                  </a:lnTo>
                  <a:lnTo>
                    <a:pt x="191" y="7"/>
                  </a:lnTo>
                  <a:lnTo>
                    <a:pt x="189" y="7"/>
                  </a:lnTo>
                  <a:lnTo>
                    <a:pt x="186" y="5"/>
                  </a:lnTo>
                  <a:lnTo>
                    <a:pt x="182" y="0"/>
                  </a:lnTo>
                  <a:lnTo>
                    <a:pt x="177" y="5"/>
                  </a:lnTo>
                  <a:lnTo>
                    <a:pt x="175" y="5"/>
                  </a:lnTo>
                  <a:lnTo>
                    <a:pt x="170" y="12"/>
                  </a:lnTo>
                  <a:lnTo>
                    <a:pt x="163" y="12"/>
                  </a:lnTo>
                  <a:lnTo>
                    <a:pt x="163" y="19"/>
                  </a:lnTo>
                  <a:lnTo>
                    <a:pt x="156" y="19"/>
                  </a:lnTo>
                  <a:lnTo>
                    <a:pt x="151" y="17"/>
                  </a:lnTo>
                  <a:lnTo>
                    <a:pt x="127" y="17"/>
                  </a:lnTo>
                  <a:lnTo>
                    <a:pt x="127" y="14"/>
                  </a:lnTo>
                  <a:lnTo>
                    <a:pt x="127" y="12"/>
                  </a:lnTo>
                  <a:lnTo>
                    <a:pt x="125" y="17"/>
                  </a:lnTo>
                  <a:lnTo>
                    <a:pt x="118" y="17"/>
                  </a:lnTo>
                  <a:lnTo>
                    <a:pt x="106" y="17"/>
                  </a:lnTo>
                  <a:lnTo>
                    <a:pt x="92" y="17"/>
                  </a:lnTo>
                  <a:lnTo>
                    <a:pt x="80" y="17"/>
                  </a:lnTo>
                  <a:lnTo>
                    <a:pt x="66" y="17"/>
                  </a:lnTo>
                  <a:lnTo>
                    <a:pt x="54" y="17"/>
                  </a:lnTo>
                  <a:lnTo>
                    <a:pt x="42" y="17"/>
                  </a:lnTo>
                  <a:lnTo>
                    <a:pt x="42" y="28"/>
                  </a:lnTo>
                  <a:lnTo>
                    <a:pt x="42" y="40"/>
                  </a:lnTo>
                  <a:lnTo>
                    <a:pt x="28" y="40"/>
                  </a:lnTo>
                  <a:lnTo>
                    <a:pt x="28" y="5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47" name="Freeform 1278"/>
            <p:cNvSpPr>
              <a:spLocks/>
            </p:cNvSpPr>
            <p:nvPr/>
          </p:nvSpPr>
          <p:spPr bwMode="auto">
            <a:xfrm>
              <a:off x="2800" y="1965"/>
              <a:ext cx="249" cy="176"/>
            </a:xfrm>
            <a:custGeom>
              <a:avLst/>
              <a:gdLst>
                <a:gd name="T0" fmla="*/ 2147483647 w 215"/>
                <a:gd name="T1" fmla="*/ 2147483647 h 159"/>
                <a:gd name="T2" fmla="*/ 2147483647 w 215"/>
                <a:gd name="T3" fmla="*/ 2147483647 h 159"/>
                <a:gd name="T4" fmla="*/ 2147483647 w 215"/>
                <a:gd name="T5" fmla="*/ 2147483647 h 159"/>
                <a:gd name="T6" fmla="*/ 2147483647 w 215"/>
                <a:gd name="T7" fmla="*/ 2147483647 h 159"/>
                <a:gd name="T8" fmla="*/ 2147483647 w 215"/>
                <a:gd name="T9" fmla="*/ 2147483647 h 159"/>
                <a:gd name="T10" fmla="*/ 2147483647 w 215"/>
                <a:gd name="T11" fmla="*/ 2147483647 h 159"/>
                <a:gd name="T12" fmla="*/ 2147483647 w 215"/>
                <a:gd name="T13" fmla="*/ 2147483647 h 159"/>
                <a:gd name="T14" fmla="*/ 2147483647 w 215"/>
                <a:gd name="T15" fmla="*/ 2147483647 h 159"/>
                <a:gd name="T16" fmla="*/ 2147483647 w 215"/>
                <a:gd name="T17" fmla="*/ 2147483647 h 159"/>
                <a:gd name="T18" fmla="*/ 2147483647 w 215"/>
                <a:gd name="T19" fmla="*/ 2147483647 h 159"/>
                <a:gd name="T20" fmla="*/ 2147483647 w 215"/>
                <a:gd name="T21" fmla="*/ 2147483647 h 159"/>
                <a:gd name="T22" fmla="*/ 2147483647 w 215"/>
                <a:gd name="T23" fmla="*/ 2147483647 h 159"/>
                <a:gd name="T24" fmla="*/ 2147483647 w 215"/>
                <a:gd name="T25" fmla="*/ 2147483647 h 159"/>
                <a:gd name="T26" fmla="*/ 2147483647 w 215"/>
                <a:gd name="T27" fmla="*/ 2147483647 h 159"/>
                <a:gd name="T28" fmla="*/ 2147483647 w 215"/>
                <a:gd name="T29" fmla="*/ 2147483647 h 159"/>
                <a:gd name="T30" fmla="*/ 2147483647 w 215"/>
                <a:gd name="T31" fmla="*/ 2147483647 h 159"/>
                <a:gd name="T32" fmla="*/ 2147483647 w 215"/>
                <a:gd name="T33" fmla="*/ 2147483647 h 159"/>
                <a:gd name="T34" fmla="*/ 2147483647 w 215"/>
                <a:gd name="T35" fmla="*/ 2147483647 h 159"/>
                <a:gd name="T36" fmla="*/ 2147483647 w 215"/>
                <a:gd name="T37" fmla="*/ 2147483647 h 159"/>
                <a:gd name="T38" fmla="*/ 2147483647 w 215"/>
                <a:gd name="T39" fmla="*/ 2147483647 h 159"/>
                <a:gd name="T40" fmla="*/ 2147483647 w 215"/>
                <a:gd name="T41" fmla="*/ 2147483647 h 159"/>
                <a:gd name="T42" fmla="*/ 2147483647 w 215"/>
                <a:gd name="T43" fmla="*/ 2147483647 h 159"/>
                <a:gd name="T44" fmla="*/ 2147483647 w 215"/>
                <a:gd name="T45" fmla="*/ 2147483647 h 159"/>
                <a:gd name="T46" fmla="*/ 2147483647 w 215"/>
                <a:gd name="T47" fmla="*/ 2147483647 h 159"/>
                <a:gd name="T48" fmla="*/ 2147483647 w 215"/>
                <a:gd name="T49" fmla="*/ 2147483647 h 159"/>
                <a:gd name="T50" fmla="*/ 2147483647 w 215"/>
                <a:gd name="T51" fmla="*/ 2147483647 h 159"/>
                <a:gd name="T52" fmla="*/ 2147483647 w 215"/>
                <a:gd name="T53" fmla="*/ 2147483647 h 159"/>
                <a:gd name="T54" fmla="*/ 2147483647 w 215"/>
                <a:gd name="T55" fmla="*/ 2147483647 h 159"/>
                <a:gd name="T56" fmla="*/ 2147483647 w 215"/>
                <a:gd name="T57" fmla="*/ 2147483647 h 159"/>
                <a:gd name="T58" fmla="*/ 2147483647 w 215"/>
                <a:gd name="T59" fmla="*/ 2147483647 h 159"/>
                <a:gd name="T60" fmla="*/ 2147483647 w 215"/>
                <a:gd name="T61" fmla="*/ 2147483647 h 159"/>
                <a:gd name="T62" fmla="*/ 2147483647 w 215"/>
                <a:gd name="T63" fmla="*/ 2147483647 h 159"/>
                <a:gd name="T64" fmla="*/ 2147483647 w 215"/>
                <a:gd name="T65" fmla="*/ 2147483647 h 159"/>
                <a:gd name="T66" fmla="*/ 2147483647 w 215"/>
                <a:gd name="T67" fmla="*/ 2147483647 h 159"/>
                <a:gd name="T68" fmla="*/ 2147483647 w 215"/>
                <a:gd name="T69" fmla="*/ 2147483647 h 159"/>
                <a:gd name="T70" fmla="*/ 2147483647 w 215"/>
                <a:gd name="T71" fmla="*/ 2147483647 h 159"/>
                <a:gd name="T72" fmla="*/ 2147483647 w 215"/>
                <a:gd name="T73" fmla="*/ 2147483647 h 159"/>
                <a:gd name="T74" fmla="*/ 2147483647 w 215"/>
                <a:gd name="T75" fmla="*/ 2147483647 h 159"/>
                <a:gd name="T76" fmla="*/ 2147483647 w 215"/>
                <a:gd name="T77" fmla="*/ 2147483647 h 159"/>
                <a:gd name="T78" fmla="*/ 2147483647 w 215"/>
                <a:gd name="T79" fmla="*/ 2147483647 h 159"/>
                <a:gd name="T80" fmla="*/ 2147483647 w 215"/>
                <a:gd name="T81" fmla="*/ 2147483647 h 159"/>
                <a:gd name="T82" fmla="*/ 2147483647 w 215"/>
                <a:gd name="T83" fmla="*/ 2147483647 h 159"/>
                <a:gd name="T84" fmla="*/ 2147483647 w 215"/>
                <a:gd name="T85" fmla="*/ 2147483647 h 159"/>
                <a:gd name="T86" fmla="*/ 2147483647 w 215"/>
                <a:gd name="T87" fmla="*/ 2147483647 h 159"/>
                <a:gd name="T88" fmla="*/ 2147483647 w 215"/>
                <a:gd name="T89" fmla="*/ 2147483647 h 159"/>
                <a:gd name="T90" fmla="*/ 2147483647 w 215"/>
                <a:gd name="T91" fmla="*/ 2147483647 h 159"/>
                <a:gd name="T92" fmla="*/ 2147483647 w 215"/>
                <a:gd name="T93" fmla="*/ 2147483647 h 159"/>
                <a:gd name="T94" fmla="*/ 2147483647 w 215"/>
                <a:gd name="T95" fmla="*/ 2147483647 h 159"/>
                <a:gd name="T96" fmla="*/ 2147483647 w 215"/>
                <a:gd name="T97" fmla="*/ 0 h 159"/>
                <a:gd name="T98" fmla="*/ 2147483647 w 215"/>
                <a:gd name="T99" fmla="*/ 0 h 159"/>
                <a:gd name="T100" fmla="*/ 2147483647 w 215"/>
                <a:gd name="T101" fmla="*/ 2147483647 h 159"/>
                <a:gd name="T102" fmla="*/ 2147483647 w 215"/>
                <a:gd name="T103" fmla="*/ 2147483647 h 159"/>
                <a:gd name="T104" fmla="*/ 2147483647 w 215"/>
                <a:gd name="T105" fmla="*/ 2147483647 h 159"/>
                <a:gd name="T106" fmla="*/ 2147483647 w 215"/>
                <a:gd name="T107" fmla="*/ 2147483647 h 159"/>
                <a:gd name="T108" fmla="*/ 2147483647 w 215"/>
                <a:gd name="T109" fmla="*/ 2147483647 h 15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15"/>
                <a:gd name="T166" fmla="*/ 0 h 159"/>
                <a:gd name="T167" fmla="*/ 215 w 215"/>
                <a:gd name="T168" fmla="*/ 159 h 15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15" h="159">
                  <a:moveTo>
                    <a:pt x="54" y="62"/>
                  </a:moveTo>
                  <a:lnTo>
                    <a:pt x="54" y="74"/>
                  </a:lnTo>
                  <a:lnTo>
                    <a:pt x="54" y="88"/>
                  </a:lnTo>
                  <a:lnTo>
                    <a:pt x="54" y="100"/>
                  </a:lnTo>
                  <a:lnTo>
                    <a:pt x="52" y="102"/>
                  </a:lnTo>
                  <a:lnTo>
                    <a:pt x="49" y="104"/>
                  </a:lnTo>
                  <a:lnTo>
                    <a:pt x="47" y="107"/>
                  </a:lnTo>
                  <a:lnTo>
                    <a:pt x="47" y="109"/>
                  </a:lnTo>
                  <a:lnTo>
                    <a:pt x="42" y="109"/>
                  </a:lnTo>
                  <a:lnTo>
                    <a:pt x="40" y="109"/>
                  </a:lnTo>
                  <a:lnTo>
                    <a:pt x="38" y="109"/>
                  </a:lnTo>
                  <a:lnTo>
                    <a:pt x="16" y="109"/>
                  </a:lnTo>
                  <a:lnTo>
                    <a:pt x="12" y="114"/>
                  </a:lnTo>
                  <a:lnTo>
                    <a:pt x="2" y="114"/>
                  </a:lnTo>
                  <a:lnTo>
                    <a:pt x="2" y="116"/>
                  </a:lnTo>
                  <a:lnTo>
                    <a:pt x="2" y="119"/>
                  </a:lnTo>
                  <a:lnTo>
                    <a:pt x="0" y="121"/>
                  </a:lnTo>
                  <a:lnTo>
                    <a:pt x="2" y="121"/>
                  </a:lnTo>
                  <a:lnTo>
                    <a:pt x="5" y="123"/>
                  </a:lnTo>
                  <a:lnTo>
                    <a:pt x="5" y="126"/>
                  </a:lnTo>
                  <a:lnTo>
                    <a:pt x="5" y="128"/>
                  </a:lnTo>
                  <a:lnTo>
                    <a:pt x="7" y="130"/>
                  </a:lnTo>
                  <a:lnTo>
                    <a:pt x="12" y="135"/>
                  </a:lnTo>
                  <a:lnTo>
                    <a:pt x="14" y="137"/>
                  </a:lnTo>
                  <a:lnTo>
                    <a:pt x="14" y="140"/>
                  </a:lnTo>
                  <a:lnTo>
                    <a:pt x="16" y="142"/>
                  </a:lnTo>
                  <a:lnTo>
                    <a:pt x="19" y="145"/>
                  </a:lnTo>
                  <a:lnTo>
                    <a:pt x="23" y="147"/>
                  </a:lnTo>
                  <a:lnTo>
                    <a:pt x="23" y="145"/>
                  </a:lnTo>
                  <a:lnTo>
                    <a:pt x="26" y="145"/>
                  </a:lnTo>
                  <a:lnTo>
                    <a:pt x="28" y="145"/>
                  </a:lnTo>
                  <a:lnTo>
                    <a:pt x="31" y="147"/>
                  </a:lnTo>
                  <a:lnTo>
                    <a:pt x="31" y="149"/>
                  </a:lnTo>
                  <a:lnTo>
                    <a:pt x="28" y="149"/>
                  </a:lnTo>
                  <a:lnTo>
                    <a:pt x="28" y="152"/>
                  </a:lnTo>
                  <a:lnTo>
                    <a:pt x="33" y="154"/>
                  </a:lnTo>
                  <a:lnTo>
                    <a:pt x="33" y="152"/>
                  </a:lnTo>
                  <a:lnTo>
                    <a:pt x="35" y="149"/>
                  </a:lnTo>
                  <a:lnTo>
                    <a:pt x="38" y="149"/>
                  </a:lnTo>
                  <a:lnTo>
                    <a:pt x="42" y="152"/>
                  </a:lnTo>
                  <a:lnTo>
                    <a:pt x="45" y="154"/>
                  </a:lnTo>
                  <a:lnTo>
                    <a:pt x="45" y="156"/>
                  </a:lnTo>
                  <a:lnTo>
                    <a:pt x="47" y="159"/>
                  </a:lnTo>
                  <a:lnTo>
                    <a:pt x="47" y="156"/>
                  </a:lnTo>
                  <a:lnTo>
                    <a:pt x="47" y="149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49" y="145"/>
                  </a:lnTo>
                  <a:lnTo>
                    <a:pt x="52" y="145"/>
                  </a:lnTo>
                  <a:lnTo>
                    <a:pt x="52" y="142"/>
                  </a:lnTo>
                  <a:lnTo>
                    <a:pt x="54" y="140"/>
                  </a:lnTo>
                  <a:lnTo>
                    <a:pt x="54" y="135"/>
                  </a:lnTo>
                  <a:lnTo>
                    <a:pt x="59" y="133"/>
                  </a:lnTo>
                  <a:lnTo>
                    <a:pt x="64" y="130"/>
                  </a:lnTo>
                  <a:lnTo>
                    <a:pt x="68" y="130"/>
                  </a:lnTo>
                  <a:lnTo>
                    <a:pt x="71" y="130"/>
                  </a:lnTo>
                  <a:lnTo>
                    <a:pt x="75" y="130"/>
                  </a:lnTo>
                  <a:lnTo>
                    <a:pt x="85" y="135"/>
                  </a:lnTo>
                  <a:lnTo>
                    <a:pt x="90" y="140"/>
                  </a:lnTo>
                  <a:lnTo>
                    <a:pt x="92" y="140"/>
                  </a:lnTo>
                  <a:lnTo>
                    <a:pt x="92" y="142"/>
                  </a:lnTo>
                  <a:lnTo>
                    <a:pt x="94" y="142"/>
                  </a:lnTo>
                  <a:lnTo>
                    <a:pt x="97" y="140"/>
                  </a:lnTo>
                  <a:lnTo>
                    <a:pt x="101" y="137"/>
                  </a:lnTo>
                  <a:lnTo>
                    <a:pt x="104" y="137"/>
                  </a:lnTo>
                  <a:lnTo>
                    <a:pt x="106" y="137"/>
                  </a:lnTo>
                  <a:lnTo>
                    <a:pt x="111" y="137"/>
                  </a:lnTo>
                  <a:lnTo>
                    <a:pt x="116" y="142"/>
                  </a:lnTo>
                  <a:lnTo>
                    <a:pt x="118" y="142"/>
                  </a:lnTo>
                  <a:lnTo>
                    <a:pt x="125" y="145"/>
                  </a:lnTo>
                  <a:lnTo>
                    <a:pt x="127" y="142"/>
                  </a:lnTo>
                  <a:lnTo>
                    <a:pt x="132" y="140"/>
                  </a:lnTo>
                  <a:lnTo>
                    <a:pt x="134" y="137"/>
                  </a:lnTo>
                  <a:lnTo>
                    <a:pt x="137" y="137"/>
                  </a:lnTo>
                  <a:lnTo>
                    <a:pt x="144" y="135"/>
                  </a:lnTo>
                  <a:lnTo>
                    <a:pt x="149" y="137"/>
                  </a:lnTo>
                  <a:lnTo>
                    <a:pt x="151" y="135"/>
                  </a:lnTo>
                  <a:lnTo>
                    <a:pt x="156" y="135"/>
                  </a:lnTo>
                  <a:lnTo>
                    <a:pt x="158" y="135"/>
                  </a:lnTo>
                  <a:lnTo>
                    <a:pt x="158" y="137"/>
                  </a:lnTo>
                  <a:lnTo>
                    <a:pt x="160" y="137"/>
                  </a:lnTo>
                  <a:lnTo>
                    <a:pt x="163" y="137"/>
                  </a:lnTo>
                  <a:lnTo>
                    <a:pt x="165" y="13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5"/>
                  </a:lnTo>
                  <a:lnTo>
                    <a:pt x="170" y="133"/>
                  </a:lnTo>
                  <a:lnTo>
                    <a:pt x="172" y="133"/>
                  </a:lnTo>
                  <a:lnTo>
                    <a:pt x="175" y="133"/>
                  </a:lnTo>
                  <a:lnTo>
                    <a:pt x="175" y="130"/>
                  </a:lnTo>
                  <a:lnTo>
                    <a:pt x="177" y="130"/>
                  </a:lnTo>
                  <a:lnTo>
                    <a:pt x="175" y="128"/>
                  </a:lnTo>
                  <a:lnTo>
                    <a:pt x="175" y="126"/>
                  </a:lnTo>
                  <a:lnTo>
                    <a:pt x="175" y="123"/>
                  </a:lnTo>
                  <a:lnTo>
                    <a:pt x="177" y="123"/>
                  </a:lnTo>
                  <a:lnTo>
                    <a:pt x="179" y="123"/>
                  </a:lnTo>
                  <a:lnTo>
                    <a:pt x="179" y="121"/>
                  </a:lnTo>
                  <a:lnTo>
                    <a:pt x="179" y="119"/>
                  </a:lnTo>
                  <a:lnTo>
                    <a:pt x="182" y="119"/>
                  </a:lnTo>
                  <a:lnTo>
                    <a:pt x="182" y="116"/>
                  </a:lnTo>
                  <a:lnTo>
                    <a:pt x="182" y="114"/>
                  </a:lnTo>
                  <a:lnTo>
                    <a:pt x="205" y="90"/>
                  </a:lnTo>
                  <a:lnTo>
                    <a:pt x="205" y="88"/>
                  </a:lnTo>
                  <a:lnTo>
                    <a:pt x="208" y="64"/>
                  </a:lnTo>
                  <a:lnTo>
                    <a:pt x="210" y="48"/>
                  </a:lnTo>
                  <a:lnTo>
                    <a:pt x="215" y="41"/>
                  </a:lnTo>
                  <a:lnTo>
                    <a:pt x="208" y="38"/>
                  </a:lnTo>
                  <a:lnTo>
                    <a:pt x="205" y="38"/>
                  </a:lnTo>
                  <a:lnTo>
                    <a:pt x="205" y="36"/>
                  </a:lnTo>
                  <a:lnTo>
                    <a:pt x="203" y="33"/>
                  </a:lnTo>
                  <a:lnTo>
                    <a:pt x="203" y="31"/>
                  </a:lnTo>
                  <a:lnTo>
                    <a:pt x="203" y="29"/>
                  </a:lnTo>
                  <a:lnTo>
                    <a:pt x="201" y="26"/>
                  </a:lnTo>
                  <a:lnTo>
                    <a:pt x="201" y="7"/>
                  </a:lnTo>
                  <a:lnTo>
                    <a:pt x="196" y="7"/>
                  </a:lnTo>
                  <a:lnTo>
                    <a:pt x="196" y="5"/>
                  </a:lnTo>
                  <a:lnTo>
                    <a:pt x="194" y="5"/>
                  </a:lnTo>
                  <a:lnTo>
                    <a:pt x="191" y="3"/>
                  </a:lnTo>
                  <a:lnTo>
                    <a:pt x="189" y="3"/>
                  </a:lnTo>
                  <a:lnTo>
                    <a:pt x="189" y="0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8" y="0"/>
                  </a:lnTo>
                  <a:lnTo>
                    <a:pt x="156" y="0"/>
                  </a:lnTo>
                  <a:lnTo>
                    <a:pt x="151" y="5"/>
                  </a:lnTo>
                  <a:lnTo>
                    <a:pt x="139" y="12"/>
                  </a:lnTo>
                  <a:lnTo>
                    <a:pt x="130" y="19"/>
                  </a:lnTo>
                  <a:lnTo>
                    <a:pt x="118" y="26"/>
                  </a:lnTo>
                  <a:lnTo>
                    <a:pt x="108" y="33"/>
                  </a:lnTo>
                  <a:lnTo>
                    <a:pt x="97" y="41"/>
                  </a:lnTo>
                  <a:lnTo>
                    <a:pt x="87" y="45"/>
                  </a:lnTo>
                  <a:lnTo>
                    <a:pt x="75" y="52"/>
                  </a:lnTo>
                  <a:lnTo>
                    <a:pt x="73" y="55"/>
                  </a:lnTo>
                  <a:lnTo>
                    <a:pt x="57" y="57"/>
                  </a:lnTo>
                  <a:lnTo>
                    <a:pt x="54" y="57"/>
                  </a:lnTo>
                  <a:lnTo>
                    <a:pt x="54" y="59"/>
                  </a:lnTo>
                  <a:lnTo>
                    <a:pt x="54" y="6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48" name="Freeform 1279"/>
            <p:cNvSpPr>
              <a:spLocks/>
            </p:cNvSpPr>
            <p:nvPr/>
          </p:nvSpPr>
          <p:spPr bwMode="auto">
            <a:xfrm>
              <a:off x="2800" y="1965"/>
              <a:ext cx="249" cy="176"/>
            </a:xfrm>
            <a:custGeom>
              <a:avLst/>
              <a:gdLst>
                <a:gd name="T0" fmla="*/ 2147483647 w 215"/>
                <a:gd name="T1" fmla="*/ 2147483647 h 159"/>
                <a:gd name="T2" fmla="*/ 2147483647 w 215"/>
                <a:gd name="T3" fmla="*/ 2147483647 h 159"/>
                <a:gd name="T4" fmla="*/ 2147483647 w 215"/>
                <a:gd name="T5" fmla="*/ 2147483647 h 159"/>
                <a:gd name="T6" fmla="*/ 2147483647 w 215"/>
                <a:gd name="T7" fmla="*/ 2147483647 h 159"/>
                <a:gd name="T8" fmla="*/ 2147483647 w 215"/>
                <a:gd name="T9" fmla="*/ 2147483647 h 159"/>
                <a:gd name="T10" fmla="*/ 2147483647 w 215"/>
                <a:gd name="T11" fmla="*/ 2147483647 h 159"/>
                <a:gd name="T12" fmla="*/ 2147483647 w 215"/>
                <a:gd name="T13" fmla="*/ 2147483647 h 159"/>
                <a:gd name="T14" fmla="*/ 2147483647 w 215"/>
                <a:gd name="T15" fmla="*/ 2147483647 h 159"/>
                <a:gd name="T16" fmla="*/ 2147483647 w 215"/>
                <a:gd name="T17" fmla="*/ 2147483647 h 159"/>
                <a:gd name="T18" fmla="*/ 2147483647 w 215"/>
                <a:gd name="T19" fmla="*/ 2147483647 h 159"/>
                <a:gd name="T20" fmla="*/ 2147483647 w 215"/>
                <a:gd name="T21" fmla="*/ 2147483647 h 159"/>
                <a:gd name="T22" fmla="*/ 2147483647 w 215"/>
                <a:gd name="T23" fmla="*/ 2147483647 h 159"/>
                <a:gd name="T24" fmla="*/ 2147483647 w 215"/>
                <a:gd name="T25" fmla="*/ 2147483647 h 159"/>
                <a:gd name="T26" fmla="*/ 2147483647 w 215"/>
                <a:gd name="T27" fmla="*/ 2147483647 h 159"/>
                <a:gd name="T28" fmla="*/ 2147483647 w 215"/>
                <a:gd name="T29" fmla="*/ 2147483647 h 159"/>
                <a:gd name="T30" fmla="*/ 2147483647 w 215"/>
                <a:gd name="T31" fmla="*/ 2147483647 h 159"/>
                <a:gd name="T32" fmla="*/ 2147483647 w 215"/>
                <a:gd name="T33" fmla="*/ 2147483647 h 159"/>
                <a:gd name="T34" fmla="*/ 2147483647 w 215"/>
                <a:gd name="T35" fmla="*/ 2147483647 h 159"/>
                <a:gd name="T36" fmla="*/ 2147483647 w 215"/>
                <a:gd name="T37" fmla="*/ 2147483647 h 159"/>
                <a:gd name="T38" fmla="*/ 2147483647 w 215"/>
                <a:gd name="T39" fmla="*/ 2147483647 h 159"/>
                <a:gd name="T40" fmla="*/ 2147483647 w 215"/>
                <a:gd name="T41" fmla="*/ 2147483647 h 159"/>
                <a:gd name="T42" fmla="*/ 2147483647 w 215"/>
                <a:gd name="T43" fmla="*/ 2147483647 h 159"/>
                <a:gd name="T44" fmla="*/ 2147483647 w 215"/>
                <a:gd name="T45" fmla="*/ 2147483647 h 159"/>
                <a:gd name="T46" fmla="*/ 2147483647 w 215"/>
                <a:gd name="T47" fmla="*/ 2147483647 h 159"/>
                <a:gd name="T48" fmla="*/ 2147483647 w 215"/>
                <a:gd name="T49" fmla="*/ 2147483647 h 159"/>
                <a:gd name="T50" fmla="*/ 2147483647 w 215"/>
                <a:gd name="T51" fmla="*/ 2147483647 h 159"/>
                <a:gd name="T52" fmla="*/ 2147483647 w 215"/>
                <a:gd name="T53" fmla="*/ 2147483647 h 159"/>
                <a:gd name="T54" fmla="*/ 2147483647 w 215"/>
                <a:gd name="T55" fmla="*/ 2147483647 h 159"/>
                <a:gd name="T56" fmla="*/ 2147483647 w 215"/>
                <a:gd name="T57" fmla="*/ 2147483647 h 159"/>
                <a:gd name="T58" fmla="*/ 2147483647 w 215"/>
                <a:gd name="T59" fmla="*/ 2147483647 h 159"/>
                <a:gd name="T60" fmla="*/ 2147483647 w 215"/>
                <a:gd name="T61" fmla="*/ 2147483647 h 159"/>
                <a:gd name="T62" fmla="*/ 2147483647 w 215"/>
                <a:gd name="T63" fmla="*/ 2147483647 h 159"/>
                <a:gd name="T64" fmla="*/ 2147483647 w 215"/>
                <a:gd name="T65" fmla="*/ 2147483647 h 159"/>
                <a:gd name="T66" fmla="*/ 2147483647 w 215"/>
                <a:gd name="T67" fmla="*/ 2147483647 h 159"/>
                <a:gd name="T68" fmla="*/ 2147483647 w 215"/>
                <a:gd name="T69" fmla="*/ 2147483647 h 159"/>
                <a:gd name="T70" fmla="*/ 2147483647 w 215"/>
                <a:gd name="T71" fmla="*/ 2147483647 h 159"/>
                <a:gd name="T72" fmla="*/ 2147483647 w 215"/>
                <a:gd name="T73" fmla="*/ 2147483647 h 159"/>
                <a:gd name="T74" fmla="*/ 2147483647 w 215"/>
                <a:gd name="T75" fmla="*/ 2147483647 h 159"/>
                <a:gd name="T76" fmla="*/ 2147483647 w 215"/>
                <a:gd name="T77" fmla="*/ 2147483647 h 159"/>
                <a:gd name="T78" fmla="*/ 2147483647 w 215"/>
                <a:gd name="T79" fmla="*/ 2147483647 h 159"/>
                <a:gd name="T80" fmla="*/ 2147483647 w 215"/>
                <a:gd name="T81" fmla="*/ 2147483647 h 159"/>
                <a:gd name="T82" fmla="*/ 2147483647 w 215"/>
                <a:gd name="T83" fmla="*/ 2147483647 h 159"/>
                <a:gd name="T84" fmla="*/ 2147483647 w 215"/>
                <a:gd name="T85" fmla="*/ 2147483647 h 159"/>
                <a:gd name="T86" fmla="*/ 2147483647 w 215"/>
                <a:gd name="T87" fmla="*/ 2147483647 h 159"/>
                <a:gd name="T88" fmla="*/ 2147483647 w 215"/>
                <a:gd name="T89" fmla="*/ 2147483647 h 159"/>
                <a:gd name="T90" fmla="*/ 2147483647 w 215"/>
                <a:gd name="T91" fmla="*/ 2147483647 h 159"/>
                <a:gd name="T92" fmla="*/ 2147483647 w 215"/>
                <a:gd name="T93" fmla="*/ 2147483647 h 159"/>
                <a:gd name="T94" fmla="*/ 2147483647 w 215"/>
                <a:gd name="T95" fmla="*/ 2147483647 h 159"/>
                <a:gd name="T96" fmla="*/ 2147483647 w 215"/>
                <a:gd name="T97" fmla="*/ 0 h 159"/>
                <a:gd name="T98" fmla="*/ 2147483647 w 215"/>
                <a:gd name="T99" fmla="*/ 0 h 159"/>
                <a:gd name="T100" fmla="*/ 2147483647 w 215"/>
                <a:gd name="T101" fmla="*/ 2147483647 h 159"/>
                <a:gd name="T102" fmla="*/ 2147483647 w 215"/>
                <a:gd name="T103" fmla="*/ 2147483647 h 159"/>
                <a:gd name="T104" fmla="*/ 2147483647 w 215"/>
                <a:gd name="T105" fmla="*/ 2147483647 h 159"/>
                <a:gd name="T106" fmla="*/ 2147483647 w 215"/>
                <a:gd name="T107" fmla="*/ 2147483647 h 159"/>
                <a:gd name="T108" fmla="*/ 2147483647 w 215"/>
                <a:gd name="T109" fmla="*/ 2147483647 h 15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15"/>
                <a:gd name="T166" fmla="*/ 0 h 159"/>
                <a:gd name="T167" fmla="*/ 215 w 215"/>
                <a:gd name="T168" fmla="*/ 159 h 15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15" h="159">
                  <a:moveTo>
                    <a:pt x="54" y="62"/>
                  </a:moveTo>
                  <a:lnTo>
                    <a:pt x="54" y="74"/>
                  </a:lnTo>
                  <a:lnTo>
                    <a:pt x="54" y="88"/>
                  </a:lnTo>
                  <a:lnTo>
                    <a:pt x="54" y="100"/>
                  </a:lnTo>
                  <a:lnTo>
                    <a:pt x="52" y="102"/>
                  </a:lnTo>
                  <a:lnTo>
                    <a:pt x="49" y="104"/>
                  </a:lnTo>
                  <a:lnTo>
                    <a:pt x="47" y="107"/>
                  </a:lnTo>
                  <a:lnTo>
                    <a:pt x="47" y="109"/>
                  </a:lnTo>
                  <a:lnTo>
                    <a:pt x="42" y="109"/>
                  </a:lnTo>
                  <a:lnTo>
                    <a:pt x="40" y="109"/>
                  </a:lnTo>
                  <a:lnTo>
                    <a:pt x="38" y="109"/>
                  </a:lnTo>
                  <a:lnTo>
                    <a:pt x="16" y="109"/>
                  </a:lnTo>
                  <a:lnTo>
                    <a:pt x="12" y="114"/>
                  </a:lnTo>
                  <a:lnTo>
                    <a:pt x="2" y="114"/>
                  </a:lnTo>
                  <a:lnTo>
                    <a:pt x="2" y="116"/>
                  </a:lnTo>
                  <a:lnTo>
                    <a:pt x="2" y="119"/>
                  </a:lnTo>
                  <a:lnTo>
                    <a:pt x="0" y="121"/>
                  </a:lnTo>
                  <a:lnTo>
                    <a:pt x="2" y="121"/>
                  </a:lnTo>
                  <a:lnTo>
                    <a:pt x="5" y="123"/>
                  </a:lnTo>
                  <a:lnTo>
                    <a:pt x="5" y="126"/>
                  </a:lnTo>
                  <a:lnTo>
                    <a:pt x="5" y="128"/>
                  </a:lnTo>
                  <a:lnTo>
                    <a:pt x="7" y="130"/>
                  </a:lnTo>
                  <a:lnTo>
                    <a:pt x="12" y="135"/>
                  </a:lnTo>
                  <a:lnTo>
                    <a:pt x="14" y="137"/>
                  </a:lnTo>
                  <a:lnTo>
                    <a:pt x="14" y="140"/>
                  </a:lnTo>
                  <a:lnTo>
                    <a:pt x="16" y="142"/>
                  </a:lnTo>
                  <a:lnTo>
                    <a:pt x="19" y="145"/>
                  </a:lnTo>
                  <a:lnTo>
                    <a:pt x="23" y="147"/>
                  </a:lnTo>
                  <a:lnTo>
                    <a:pt x="23" y="145"/>
                  </a:lnTo>
                  <a:lnTo>
                    <a:pt x="26" y="145"/>
                  </a:lnTo>
                  <a:lnTo>
                    <a:pt x="28" y="145"/>
                  </a:lnTo>
                  <a:lnTo>
                    <a:pt x="31" y="147"/>
                  </a:lnTo>
                  <a:lnTo>
                    <a:pt x="31" y="149"/>
                  </a:lnTo>
                  <a:lnTo>
                    <a:pt x="28" y="149"/>
                  </a:lnTo>
                  <a:lnTo>
                    <a:pt x="28" y="152"/>
                  </a:lnTo>
                  <a:lnTo>
                    <a:pt x="33" y="154"/>
                  </a:lnTo>
                  <a:lnTo>
                    <a:pt x="33" y="152"/>
                  </a:lnTo>
                  <a:lnTo>
                    <a:pt x="35" y="149"/>
                  </a:lnTo>
                  <a:lnTo>
                    <a:pt x="38" y="149"/>
                  </a:lnTo>
                  <a:lnTo>
                    <a:pt x="42" y="152"/>
                  </a:lnTo>
                  <a:lnTo>
                    <a:pt x="45" y="154"/>
                  </a:lnTo>
                  <a:lnTo>
                    <a:pt x="45" y="156"/>
                  </a:lnTo>
                  <a:lnTo>
                    <a:pt x="47" y="159"/>
                  </a:lnTo>
                  <a:lnTo>
                    <a:pt x="47" y="156"/>
                  </a:lnTo>
                  <a:lnTo>
                    <a:pt x="47" y="149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49" y="145"/>
                  </a:lnTo>
                  <a:lnTo>
                    <a:pt x="52" y="145"/>
                  </a:lnTo>
                  <a:lnTo>
                    <a:pt x="52" y="142"/>
                  </a:lnTo>
                  <a:lnTo>
                    <a:pt x="54" y="140"/>
                  </a:lnTo>
                  <a:lnTo>
                    <a:pt x="54" y="135"/>
                  </a:lnTo>
                  <a:lnTo>
                    <a:pt x="59" y="133"/>
                  </a:lnTo>
                  <a:lnTo>
                    <a:pt x="64" y="130"/>
                  </a:lnTo>
                  <a:lnTo>
                    <a:pt x="68" y="130"/>
                  </a:lnTo>
                  <a:lnTo>
                    <a:pt x="71" y="130"/>
                  </a:lnTo>
                  <a:lnTo>
                    <a:pt x="75" y="130"/>
                  </a:lnTo>
                  <a:lnTo>
                    <a:pt x="85" y="135"/>
                  </a:lnTo>
                  <a:lnTo>
                    <a:pt x="90" y="140"/>
                  </a:lnTo>
                  <a:lnTo>
                    <a:pt x="92" y="140"/>
                  </a:lnTo>
                  <a:lnTo>
                    <a:pt x="92" y="142"/>
                  </a:lnTo>
                  <a:lnTo>
                    <a:pt x="94" y="142"/>
                  </a:lnTo>
                  <a:lnTo>
                    <a:pt x="97" y="140"/>
                  </a:lnTo>
                  <a:lnTo>
                    <a:pt x="101" y="137"/>
                  </a:lnTo>
                  <a:lnTo>
                    <a:pt x="104" y="137"/>
                  </a:lnTo>
                  <a:lnTo>
                    <a:pt x="106" y="137"/>
                  </a:lnTo>
                  <a:lnTo>
                    <a:pt x="111" y="137"/>
                  </a:lnTo>
                  <a:lnTo>
                    <a:pt x="116" y="142"/>
                  </a:lnTo>
                  <a:lnTo>
                    <a:pt x="118" y="142"/>
                  </a:lnTo>
                  <a:lnTo>
                    <a:pt x="125" y="145"/>
                  </a:lnTo>
                  <a:lnTo>
                    <a:pt x="127" y="142"/>
                  </a:lnTo>
                  <a:lnTo>
                    <a:pt x="132" y="140"/>
                  </a:lnTo>
                  <a:lnTo>
                    <a:pt x="134" y="137"/>
                  </a:lnTo>
                  <a:lnTo>
                    <a:pt x="137" y="137"/>
                  </a:lnTo>
                  <a:lnTo>
                    <a:pt x="144" y="135"/>
                  </a:lnTo>
                  <a:lnTo>
                    <a:pt x="149" y="137"/>
                  </a:lnTo>
                  <a:lnTo>
                    <a:pt x="151" y="135"/>
                  </a:lnTo>
                  <a:lnTo>
                    <a:pt x="156" y="135"/>
                  </a:lnTo>
                  <a:lnTo>
                    <a:pt x="158" y="135"/>
                  </a:lnTo>
                  <a:lnTo>
                    <a:pt x="158" y="137"/>
                  </a:lnTo>
                  <a:lnTo>
                    <a:pt x="160" y="137"/>
                  </a:lnTo>
                  <a:lnTo>
                    <a:pt x="163" y="137"/>
                  </a:lnTo>
                  <a:lnTo>
                    <a:pt x="165" y="13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5"/>
                  </a:lnTo>
                  <a:lnTo>
                    <a:pt x="170" y="133"/>
                  </a:lnTo>
                  <a:lnTo>
                    <a:pt x="172" y="133"/>
                  </a:lnTo>
                  <a:lnTo>
                    <a:pt x="175" y="133"/>
                  </a:lnTo>
                  <a:lnTo>
                    <a:pt x="175" y="130"/>
                  </a:lnTo>
                  <a:lnTo>
                    <a:pt x="177" y="130"/>
                  </a:lnTo>
                  <a:lnTo>
                    <a:pt x="175" y="128"/>
                  </a:lnTo>
                  <a:lnTo>
                    <a:pt x="175" y="126"/>
                  </a:lnTo>
                  <a:lnTo>
                    <a:pt x="175" y="123"/>
                  </a:lnTo>
                  <a:lnTo>
                    <a:pt x="177" y="123"/>
                  </a:lnTo>
                  <a:lnTo>
                    <a:pt x="179" y="123"/>
                  </a:lnTo>
                  <a:lnTo>
                    <a:pt x="179" y="121"/>
                  </a:lnTo>
                  <a:lnTo>
                    <a:pt x="179" y="119"/>
                  </a:lnTo>
                  <a:lnTo>
                    <a:pt x="182" y="119"/>
                  </a:lnTo>
                  <a:lnTo>
                    <a:pt x="182" y="116"/>
                  </a:lnTo>
                  <a:lnTo>
                    <a:pt x="182" y="114"/>
                  </a:lnTo>
                  <a:lnTo>
                    <a:pt x="205" y="90"/>
                  </a:lnTo>
                  <a:lnTo>
                    <a:pt x="205" y="88"/>
                  </a:lnTo>
                  <a:lnTo>
                    <a:pt x="208" y="64"/>
                  </a:lnTo>
                  <a:lnTo>
                    <a:pt x="210" y="48"/>
                  </a:lnTo>
                  <a:lnTo>
                    <a:pt x="215" y="41"/>
                  </a:lnTo>
                  <a:lnTo>
                    <a:pt x="208" y="38"/>
                  </a:lnTo>
                  <a:lnTo>
                    <a:pt x="205" y="38"/>
                  </a:lnTo>
                  <a:lnTo>
                    <a:pt x="205" y="36"/>
                  </a:lnTo>
                  <a:lnTo>
                    <a:pt x="203" y="33"/>
                  </a:lnTo>
                  <a:lnTo>
                    <a:pt x="203" y="31"/>
                  </a:lnTo>
                  <a:lnTo>
                    <a:pt x="203" y="29"/>
                  </a:lnTo>
                  <a:lnTo>
                    <a:pt x="201" y="26"/>
                  </a:lnTo>
                  <a:lnTo>
                    <a:pt x="201" y="7"/>
                  </a:lnTo>
                  <a:lnTo>
                    <a:pt x="196" y="7"/>
                  </a:lnTo>
                  <a:lnTo>
                    <a:pt x="196" y="5"/>
                  </a:lnTo>
                  <a:lnTo>
                    <a:pt x="194" y="5"/>
                  </a:lnTo>
                  <a:lnTo>
                    <a:pt x="191" y="3"/>
                  </a:lnTo>
                  <a:lnTo>
                    <a:pt x="189" y="3"/>
                  </a:lnTo>
                  <a:lnTo>
                    <a:pt x="189" y="0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8" y="0"/>
                  </a:lnTo>
                  <a:lnTo>
                    <a:pt x="156" y="0"/>
                  </a:lnTo>
                  <a:lnTo>
                    <a:pt x="151" y="5"/>
                  </a:lnTo>
                  <a:lnTo>
                    <a:pt x="139" y="12"/>
                  </a:lnTo>
                  <a:lnTo>
                    <a:pt x="130" y="19"/>
                  </a:lnTo>
                  <a:lnTo>
                    <a:pt x="118" y="26"/>
                  </a:lnTo>
                  <a:lnTo>
                    <a:pt x="108" y="33"/>
                  </a:lnTo>
                  <a:lnTo>
                    <a:pt x="97" y="41"/>
                  </a:lnTo>
                  <a:lnTo>
                    <a:pt x="87" y="45"/>
                  </a:lnTo>
                  <a:lnTo>
                    <a:pt x="75" y="52"/>
                  </a:lnTo>
                  <a:lnTo>
                    <a:pt x="73" y="55"/>
                  </a:lnTo>
                  <a:lnTo>
                    <a:pt x="57" y="57"/>
                  </a:lnTo>
                  <a:lnTo>
                    <a:pt x="54" y="57"/>
                  </a:lnTo>
                  <a:lnTo>
                    <a:pt x="54" y="59"/>
                  </a:lnTo>
                  <a:lnTo>
                    <a:pt x="54" y="6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49" name="Freeform 1280"/>
            <p:cNvSpPr>
              <a:spLocks/>
            </p:cNvSpPr>
            <p:nvPr/>
          </p:nvSpPr>
          <p:spPr bwMode="auto">
            <a:xfrm>
              <a:off x="3022" y="1783"/>
              <a:ext cx="6" cy="2"/>
            </a:xfrm>
            <a:custGeom>
              <a:avLst/>
              <a:gdLst>
                <a:gd name="T0" fmla="*/ 0 w 5"/>
                <a:gd name="T1" fmla="*/ 2147482112 h 2"/>
                <a:gd name="T2" fmla="*/ 0 w 5"/>
                <a:gd name="T3" fmla="*/ 0 h 2"/>
                <a:gd name="T4" fmla="*/ 2147483647 w 5"/>
                <a:gd name="T5" fmla="*/ 2147482112 h 2"/>
                <a:gd name="T6" fmla="*/ 2147483647 w 5"/>
                <a:gd name="T7" fmla="*/ 2147482112 h 2"/>
                <a:gd name="T8" fmla="*/ 2147483647 w 5"/>
                <a:gd name="T9" fmla="*/ 2147482112 h 2"/>
                <a:gd name="T10" fmla="*/ 2147483647 w 5"/>
                <a:gd name="T11" fmla="*/ 2147482112 h 2"/>
                <a:gd name="T12" fmla="*/ 2147483647 w 5"/>
                <a:gd name="T13" fmla="*/ 2147482112 h 2"/>
                <a:gd name="T14" fmla="*/ 0 w 5"/>
                <a:gd name="T15" fmla="*/ 2147482112 h 2"/>
                <a:gd name="T16" fmla="*/ 0 w 5"/>
                <a:gd name="T17" fmla="*/ 2147482112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2"/>
                <a:gd name="T29" fmla="*/ 5 w 5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2">
                  <a:moveTo>
                    <a:pt x="0" y="2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50" name="Freeform 1281"/>
            <p:cNvSpPr>
              <a:spLocks/>
            </p:cNvSpPr>
            <p:nvPr/>
          </p:nvSpPr>
          <p:spPr bwMode="auto">
            <a:xfrm>
              <a:off x="3022" y="1783"/>
              <a:ext cx="6" cy="2"/>
            </a:xfrm>
            <a:custGeom>
              <a:avLst/>
              <a:gdLst>
                <a:gd name="T0" fmla="*/ 0 w 5"/>
                <a:gd name="T1" fmla="*/ 2147482112 h 2"/>
                <a:gd name="T2" fmla="*/ 0 w 5"/>
                <a:gd name="T3" fmla="*/ 0 h 2"/>
                <a:gd name="T4" fmla="*/ 2147483647 w 5"/>
                <a:gd name="T5" fmla="*/ 2147482112 h 2"/>
                <a:gd name="T6" fmla="*/ 2147483647 w 5"/>
                <a:gd name="T7" fmla="*/ 2147482112 h 2"/>
                <a:gd name="T8" fmla="*/ 2147483647 w 5"/>
                <a:gd name="T9" fmla="*/ 2147482112 h 2"/>
                <a:gd name="T10" fmla="*/ 2147483647 w 5"/>
                <a:gd name="T11" fmla="*/ 2147482112 h 2"/>
                <a:gd name="T12" fmla="*/ 2147483647 w 5"/>
                <a:gd name="T13" fmla="*/ 2147482112 h 2"/>
                <a:gd name="T14" fmla="*/ 0 w 5"/>
                <a:gd name="T15" fmla="*/ 2147482112 h 2"/>
                <a:gd name="T16" fmla="*/ 0 w 5"/>
                <a:gd name="T17" fmla="*/ 2147482112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2"/>
                <a:gd name="T29" fmla="*/ 5 w 5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2">
                  <a:moveTo>
                    <a:pt x="0" y="2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51" name="Freeform 1282"/>
            <p:cNvSpPr>
              <a:spLocks/>
            </p:cNvSpPr>
            <p:nvPr/>
          </p:nvSpPr>
          <p:spPr bwMode="auto">
            <a:xfrm>
              <a:off x="2535" y="1828"/>
              <a:ext cx="6" cy="4"/>
            </a:xfrm>
            <a:custGeom>
              <a:avLst/>
              <a:gdLst>
                <a:gd name="T0" fmla="*/ 2147483647 w 5"/>
                <a:gd name="T1" fmla="*/ 0 h 3"/>
                <a:gd name="T2" fmla="*/ 2147483647 w 5"/>
                <a:gd name="T3" fmla="*/ 0 h 3"/>
                <a:gd name="T4" fmla="*/ 0 w 5"/>
                <a:gd name="T5" fmla="*/ 0 h 3"/>
                <a:gd name="T6" fmla="*/ 0 w 5"/>
                <a:gd name="T7" fmla="*/ 0 h 3"/>
                <a:gd name="T8" fmla="*/ 0 w 5"/>
                <a:gd name="T9" fmla="*/ 2147483647 h 3"/>
                <a:gd name="T10" fmla="*/ 0 w 5"/>
                <a:gd name="T11" fmla="*/ 2147483647 h 3"/>
                <a:gd name="T12" fmla="*/ 2147483647 w 5"/>
                <a:gd name="T13" fmla="*/ 2147483647 h 3"/>
                <a:gd name="T14" fmla="*/ 2147483647 w 5"/>
                <a:gd name="T15" fmla="*/ 2147483647 h 3"/>
                <a:gd name="T16" fmla="*/ 2147483647 w 5"/>
                <a:gd name="T17" fmla="*/ 2147483647 h 3"/>
                <a:gd name="T18" fmla="*/ 2147483647 w 5"/>
                <a:gd name="T19" fmla="*/ 0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3"/>
                <a:gd name="T32" fmla="*/ 5 w 5"/>
                <a:gd name="T33" fmla="*/ 3 h 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3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52" name="Freeform 1283"/>
            <p:cNvSpPr>
              <a:spLocks/>
            </p:cNvSpPr>
            <p:nvPr/>
          </p:nvSpPr>
          <p:spPr bwMode="auto">
            <a:xfrm>
              <a:off x="2535" y="1828"/>
              <a:ext cx="6" cy="4"/>
            </a:xfrm>
            <a:custGeom>
              <a:avLst/>
              <a:gdLst>
                <a:gd name="T0" fmla="*/ 2147483647 w 5"/>
                <a:gd name="T1" fmla="*/ 0 h 3"/>
                <a:gd name="T2" fmla="*/ 2147483647 w 5"/>
                <a:gd name="T3" fmla="*/ 0 h 3"/>
                <a:gd name="T4" fmla="*/ 0 w 5"/>
                <a:gd name="T5" fmla="*/ 0 h 3"/>
                <a:gd name="T6" fmla="*/ 0 w 5"/>
                <a:gd name="T7" fmla="*/ 0 h 3"/>
                <a:gd name="T8" fmla="*/ 0 w 5"/>
                <a:gd name="T9" fmla="*/ 2147483647 h 3"/>
                <a:gd name="T10" fmla="*/ 0 w 5"/>
                <a:gd name="T11" fmla="*/ 2147483647 h 3"/>
                <a:gd name="T12" fmla="*/ 2147483647 w 5"/>
                <a:gd name="T13" fmla="*/ 2147483647 h 3"/>
                <a:gd name="T14" fmla="*/ 2147483647 w 5"/>
                <a:gd name="T15" fmla="*/ 2147483647 h 3"/>
                <a:gd name="T16" fmla="*/ 2147483647 w 5"/>
                <a:gd name="T17" fmla="*/ 2147483647 h 3"/>
                <a:gd name="T18" fmla="*/ 2147483647 w 5"/>
                <a:gd name="T19" fmla="*/ 0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3"/>
                <a:gd name="T32" fmla="*/ 5 w 5"/>
                <a:gd name="T33" fmla="*/ 3 h 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3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3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53" name="Rectangle 1284"/>
            <p:cNvSpPr>
              <a:spLocks noChangeArrowheads="1"/>
            </p:cNvSpPr>
            <p:nvPr/>
          </p:nvSpPr>
          <p:spPr bwMode="auto">
            <a:xfrm>
              <a:off x="2546" y="1827"/>
              <a:ext cx="1" cy="1"/>
            </a:xfrm>
            <a:prstGeom prst="rect">
              <a:avLst/>
            </a:prstGeom>
            <a:solidFill>
              <a:schemeClr val="accent1"/>
            </a:solidFill>
            <a:ln w="6350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54" name="Rectangle 1285"/>
            <p:cNvSpPr>
              <a:spLocks noChangeArrowheads="1"/>
            </p:cNvSpPr>
            <p:nvPr/>
          </p:nvSpPr>
          <p:spPr bwMode="auto">
            <a:xfrm>
              <a:off x="2546" y="1827"/>
              <a:ext cx="1" cy="1"/>
            </a:xfrm>
            <a:prstGeom prst="rect">
              <a:avLst/>
            </a:prstGeom>
            <a:solidFill>
              <a:schemeClr val="accent1"/>
            </a:solidFill>
            <a:ln w="6350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55" name="Freeform 1286"/>
            <p:cNvSpPr>
              <a:spLocks/>
            </p:cNvSpPr>
            <p:nvPr/>
          </p:nvSpPr>
          <p:spPr bwMode="auto">
            <a:xfrm>
              <a:off x="3582" y="1925"/>
              <a:ext cx="3" cy="5"/>
            </a:xfrm>
            <a:custGeom>
              <a:avLst/>
              <a:gdLst>
                <a:gd name="T0" fmla="*/ 2147483647 w 2"/>
                <a:gd name="T1" fmla="*/ 2147483647 h 4"/>
                <a:gd name="T2" fmla="*/ 0 w 2"/>
                <a:gd name="T3" fmla="*/ 0 h 4"/>
                <a:gd name="T4" fmla="*/ 0 w 2"/>
                <a:gd name="T5" fmla="*/ 2147483647 h 4"/>
                <a:gd name="T6" fmla="*/ 2147483647 w 2"/>
                <a:gd name="T7" fmla="*/ 2147483647 h 4"/>
                <a:gd name="T8" fmla="*/ 2147483647 w 2"/>
                <a:gd name="T9" fmla="*/ 2147483647 h 4"/>
                <a:gd name="T10" fmla="*/ 2147483647 w 2"/>
                <a:gd name="T11" fmla="*/ 2147483647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4"/>
                <a:gd name="T20" fmla="*/ 2 w 2"/>
                <a:gd name="T21" fmla="*/ 4 h 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4">
                  <a:moveTo>
                    <a:pt x="2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56" name="Freeform 1287"/>
            <p:cNvSpPr>
              <a:spLocks/>
            </p:cNvSpPr>
            <p:nvPr/>
          </p:nvSpPr>
          <p:spPr bwMode="auto">
            <a:xfrm>
              <a:off x="3582" y="1925"/>
              <a:ext cx="3" cy="5"/>
            </a:xfrm>
            <a:custGeom>
              <a:avLst/>
              <a:gdLst>
                <a:gd name="T0" fmla="*/ 2147483647 w 2"/>
                <a:gd name="T1" fmla="*/ 2147483647 h 4"/>
                <a:gd name="T2" fmla="*/ 0 w 2"/>
                <a:gd name="T3" fmla="*/ 0 h 4"/>
                <a:gd name="T4" fmla="*/ 0 w 2"/>
                <a:gd name="T5" fmla="*/ 2147483647 h 4"/>
                <a:gd name="T6" fmla="*/ 2147483647 w 2"/>
                <a:gd name="T7" fmla="*/ 2147483647 h 4"/>
                <a:gd name="T8" fmla="*/ 2147483647 w 2"/>
                <a:gd name="T9" fmla="*/ 2147483647 h 4"/>
                <a:gd name="T10" fmla="*/ 2147483647 w 2"/>
                <a:gd name="T11" fmla="*/ 2147483647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4"/>
                <a:gd name="T20" fmla="*/ 2 w 2"/>
                <a:gd name="T21" fmla="*/ 4 h 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4">
                  <a:moveTo>
                    <a:pt x="2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57" name="Freeform 1288"/>
            <p:cNvSpPr>
              <a:spLocks/>
            </p:cNvSpPr>
            <p:nvPr/>
          </p:nvSpPr>
          <p:spPr bwMode="auto">
            <a:xfrm>
              <a:off x="3657" y="2617"/>
              <a:ext cx="8" cy="10"/>
            </a:xfrm>
            <a:custGeom>
              <a:avLst/>
              <a:gdLst>
                <a:gd name="T0" fmla="*/ 0 w 7"/>
                <a:gd name="T1" fmla="*/ 2147483647 h 8"/>
                <a:gd name="T2" fmla="*/ 0 w 7"/>
                <a:gd name="T3" fmla="*/ 2147483647 h 8"/>
                <a:gd name="T4" fmla="*/ 2147483647 w 7"/>
                <a:gd name="T5" fmla="*/ 0 h 8"/>
                <a:gd name="T6" fmla="*/ 2147483647 w 7"/>
                <a:gd name="T7" fmla="*/ 2147483647 h 8"/>
                <a:gd name="T8" fmla="*/ 2147483647 w 7"/>
                <a:gd name="T9" fmla="*/ 2147483647 h 8"/>
                <a:gd name="T10" fmla="*/ 2147483647 w 7"/>
                <a:gd name="T11" fmla="*/ 2147483647 h 8"/>
                <a:gd name="T12" fmla="*/ 2147483647 w 7"/>
                <a:gd name="T13" fmla="*/ 2147483647 h 8"/>
                <a:gd name="T14" fmla="*/ 2147483647 w 7"/>
                <a:gd name="T15" fmla="*/ 2147483647 h 8"/>
                <a:gd name="T16" fmla="*/ 2147483647 w 7"/>
                <a:gd name="T17" fmla="*/ 2147483647 h 8"/>
                <a:gd name="T18" fmla="*/ 0 w 7"/>
                <a:gd name="T19" fmla="*/ 2147483647 h 8"/>
                <a:gd name="T20" fmla="*/ 0 w 7"/>
                <a:gd name="T21" fmla="*/ 2147483647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8"/>
                <a:gd name="T35" fmla="*/ 7 w 7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8">
                  <a:moveTo>
                    <a:pt x="0" y="3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7" y="8"/>
                  </a:lnTo>
                  <a:lnTo>
                    <a:pt x="5" y="8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58" name="Freeform 1289"/>
            <p:cNvSpPr>
              <a:spLocks/>
            </p:cNvSpPr>
            <p:nvPr/>
          </p:nvSpPr>
          <p:spPr bwMode="auto">
            <a:xfrm>
              <a:off x="3657" y="2617"/>
              <a:ext cx="8" cy="10"/>
            </a:xfrm>
            <a:custGeom>
              <a:avLst/>
              <a:gdLst>
                <a:gd name="T0" fmla="*/ 0 w 7"/>
                <a:gd name="T1" fmla="*/ 2147483647 h 8"/>
                <a:gd name="T2" fmla="*/ 0 w 7"/>
                <a:gd name="T3" fmla="*/ 2147483647 h 8"/>
                <a:gd name="T4" fmla="*/ 2147483647 w 7"/>
                <a:gd name="T5" fmla="*/ 0 h 8"/>
                <a:gd name="T6" fmla="*/ 2147483647 w 7"/>
                <a:gd name="T7" fmla="*/ 2147483647 h 8"/>
                <a:gd name="T8" fmla="*/ 2147483647 w 7"/>
                <a:gd name="T9" fmla="*/ 2147483647 h 8"/>
                <a:gd name="T10" fmla="*/ 2147483647 w 7"/>
                <a:gd name="T11" fmla="*/ 2147483647 h 8"/>
                <a:gd name="T12" fmla="*/ 2147483647 w 7"/>
                <a:gd name="T13" fmla="*/ 2147483647 h 8"/>
                <a:gd name="T14" fmla="*/ 2147483647 w 7"/>
                <a:gd name="T15" fmla="*/ 2147483647 h 8"/>
                <a:gd name="T16" fmla="*/ 2147483647 w 7"/>
                <a:gd name="T17" fmla="*/ 2147483647 h 8"/>
                <a:gd name="T18" fmla="*/ 0 w 7"/>
                <a:gd name="T19" fmla="*/ 2147483647 h 8"/>
                <a:gd name="T20" fmla="*/ 0 w 7"/>
                <a:gd name="T21" fmla="*/ 2147483647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8"/>
                <a:gd name="T35" fmla="*/ 7 w 7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8">
                  <a:moveTo>
                    <a:pt x="0" y="3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7" y="8"/>
                  </a:lnTo>
                  <a:lnTo>
                    <a:pt x="5" y="8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59" name="Freeform 1290"/>
            <p:cNvSpPr>
              <a:spLocks/>
            </p:cNvSpPr>
            <p:nvPr/>
          </p:nvSpPr>
          <p:spPr bwMode="auto">
            <a:xfrm>
              <a:off x="1758" y="1653"/>
              <a:ext cx="3" cy="4"/>
            </a:xfrm>
            <a:custGeom>
              <a:avLst/>
              <a:gdLst>
                <a:gd name="T0" fmla="*/ 2147483647 w 2"/>
                <a:gd name="T1" fmla="*/ 0 h 4"/>
                <a:gd name="T2" fmla="*/ 0 w 2"/>
                <a:gd name="T3" fmla="*/ 2147482112 h 4"/>
                <a:gd name="T4" fmla="*/ 0 w 2"/>
                <a:gd name="T5" fmla="*/ 2147482112 h 4"/>
                <a:gd name="T6" fmla="*/ 0 w 2"/>
                <a:gd name="T7" fmla="*/ 2147482112 h 4"/>
                <a:gd name="T8" fmla="*/ 2147483647 w 2"/>
                <a:gd name="T9" fmla="*/ 2147482112 h 4"/>
                <a:gd name="T10" fmla="*/ 2147483647 w 2"/>
                <a:gd name="T11" fmla="*/ 2147482112 h 4"/>
                <a:gd name="T12" fmla="*/ 2147483647 w 2"/>
                <a:gd name="T13" fmla="*/ 2147482112 h 4"/>
                <a:gd name="T14" fmla="*/ 2147483647 w 2"/>
                <a:gd name="T15" fmla="*/ 2147482112 h 4"/>
                <a:gd name="T16" fmla="*/ 2147483647 w 2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4"/>
                <a:gd name="T29" fmla="*/ 2 w 2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4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60" name="Freeform 1291"/>
            <p:cNvSpPr>
              <a:spLocks/>
            </p:cNvSpPr>
            <p:nvPr/>
          </p:nvSpPr>
          <p:spPr bwMode="auto">
            <a:xfrm>
              <a:off x="1758" y="1653"/>
              <a:ext cx="3" cy="4"/>
            </a:xfrm>
            <a:custGeom>
              <a:avLst/>
              <a:gdLst>
                <a:gd name="T0" fmla="*/ 2147483647 w 2"/>
                <a:gd name="T1" fmla="*/ 0 h 4"/>
                <a:gd name="T2" fmla="*/ 0 w 2"/>
                <a:gd name="T3" fmla="*/ 2147482112 h 4"/>
                <a:gd name="T4" fmla="*/ 0 w 2"/>
                <a:gd name="T5" fmla="*/ 2147482112 h 4"/>
                <a:gd name="T6" fmla="*/ 0 w 2"/>
                <a:gd name="T7" fmla="*/ 2147482112 h 4"/>
                <a:gd name="T8" fmla="*/ 2147483647 w 2"/>
                <a:gd name="T9" fmla="*/ 2147482112 h 4"/>
                <a:gd name="T10" fmla="*/ 2147483647 w 2"/>
                <a:gd name="T11" fmla="*/ 2147482112 h 4"/>
                <a:gd name="T12" fmla="*/ 2147483647 w 2"/>
                <a:gd name="T13" fmla="*/ 2147482112 h 4"/>
                <a:gd name="T14" fmla="*/ 2147483647 w 2"/>
                <a:gd name="T15" fmla="*/ 2147482112 h 4"/>
                <a:gd name="T16" fmla="*/ 2147483647 w 2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4"/>
                <a:gd name="T29" fmla="*/ 2 w 2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4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61" name="Freeform 1292"/>
            <p:cNvSpPr>
              <a:spLocks/>
            </p:cNvSpPr>
            <p:nvPr/>
          </p:nvSpPr>
          <p:spPr bwMode="auto">
            <a:xfrm>
              <a:off x="2931" y="2125"/>
              <a:ext cx="118" cy="163"/>
            </a:xfrm>
            <a:custGeom>
              <a:avLst/>
              <a:gdLst>
                <a:gd name="T0" fmla="*/ 2147483647 w 102"/>
                <a:gd name="T1" fmla="*/ 2147483647 h 148"/>
                <a:gd name="T2" fmla="*/ 2147483647 w 102"/>
                <a:gd name="T3" fmla="*/ 2147483647 h 148"/>
                <a:gd name="T4" fmla="*/ 2147483647 w 102"/>
                <a:gd name="T5" fmla="*/ 2147483647 h 148"/>
                <a:gd name="T6" fmla="*/ 2147483647 w 102"/>
                <a:gd name="T7" fmla="*/ 2147483647 h 148"/>
                <a:gd name="T8" fmla="*/ 2147483647 w 102"/>
                <a:gd name="T9" fmla="*/ 2147483647 h 148"/>
                <a:gd name="T10" fmla="*/ 2147483647 w 102"/>
                <a:gd name="T11" fmla="*/ 2147483647 h 148"/>
                <a:gd name="T12" fmla="*/ 2147483647 w 102"/>
                <a:gd name="T13" fmla="*/ 2147483647 h 148"/>
                <a:gd name="T14" fmla="*/ 2147483647 w 102"/>
                <a:gd name="T15" fmla="*/ 2147483647 h 148"/>
                <a:gd name="T16" fmla="*/ 2147483647 w 102"/>
                <a:gd name="T17" fmla="*/ 2147483647 h 148"/>
                <a:gd name="T18" fmla="*/ 2147483647 w 102"/>
                <a:gd name="T19" fmla="*/ 2147483647 h 148"/>
                <a:gd name="T20" fmla="*/ 0 w 102"/>
                <a:gd name="T21" fmla="*/ 2147483647 h 148"/>
                <a:gd name="T22" fmla="*/ 0 w 102"/>
                <a:gd name="T23" fmla="*/ 2147483647 h 148"/>
                <a:gd name="T24" fmla="*/ 2147483647 w 102"/>
                <a:gd name="T25" fmla="*/ 2147483647 h 148"/>
                <a:gd name="T26" fmla="*/ 2147483647 w 102"/>
                <a:gd name="T27" fmla="*/ 2147483647 h 148"/>
                <a:gd name="T28" fmla="*/ 2147483647 w 102"/>
                <a:gd name="T29" fmla="*/ 2147483647 h 148"/>
                <a:gd name="T30" fmla="*/ 2147483647 w 102"/>
                <a:gd name="T31" fmla="*/ 2147483647 h 148"/>
                <a:gd name="T32" fmla="*/ 2147483647 w 102"/>
                <a:gd name="T33" fmla="*/ 2147483647 h 148"/>
                <a:gd name="T34" fmla="*/ 2147483647 w 102"/>
                <a:gd name="T35" fmla="*/ 2147483647 h 148"/>
                <a:gd name="T36" fmla="*/ 2147483647 w 102"/>
                <a:gd name="T37" fmla="*/ 2147483647 h 148"/>
                <a:gd name="T38" fmla="*/ 2147483647 w 102"/>
                <a:gd name="T39" fmla="*/ 2147483647 h 148"/>
                <a:gd name="T40" fmla="*/ 2147483647 w 102"/>
                <a:gd name="T41" fmla="*/ 2147483647 h 148"/>
                <a:gd name="T42" fmla="*/ 2147483647 w 102"/>
                <a:gd name="T43" fmla="*/ 2147483647 h 148"/>
                <a:gd name="T44" fmla="*/ 2147483647 w 102"/>
                <a:gd name="T45" fmla="*/ 2147483647 h 148"/>
                <a:gd name="T46" fmla="*/ 2147483647 w 102"/>
                <a:gd name="T47" fmla="*/ 2147483647 h 148"/>
                <a:gd name="T48" fmla="*/ 2147483647 w 102"/>
                <a:gd name="T49" fmla="*/ 2147483647 h 148"/>
                <a:gd name="T50" fmla="*/ 2147483647 w 102"/>
                <a:gd name="T51" fmla="*/ 2147483647 h 148"/>
                <a:gd name="T52" fmla="*/ 2147483647 w 102"/>
                <a:gd name="T53" fmla="*/ 2147483647 h 148"/>
                <a:gd name="T54" fmla="*/ 2147483647 w 102"/>
                <a:gd name="T55" fmla="*/ 2147483647 h 148"/>
                <a:gd name="T56" fmla="*/ 2147483647 w 102"/>
                <a:gd name="T57" fmla="*/ 2147483647 h 148"/>
                <a:gd name="T58" fmla="*/ 2147483647 w 102"/>
                <a:gd name="T59" fmla="*/ 0 h 148"/>
                <a:gd name="T60" fmla="*/ 2147483647 w 102"/>
                <a:gd name="T61" fmla="*/ 0 h 148"/>
                <a:gd name="T62" fmla="*/ 2147483647 w 102"/>
                <a:gd name="T63" fmla="*/ 2147483647 h 148"/>
                <a:gd name="T64" fmla="*/ 2147483647 w 102"/>
                <a:gd name="T65" fmla="*/ 2147483647 h 148"/>
                <a:gd name="T66" fmla="*/ 2147483647 w 102"/>
                <a:gd name="T67" fmla="*/ 2147483647 h 148"/>
                <a:gd name="T68" fmla="*/ 2147483647 w 102"/>
                <a:gd name="T69" fmla="*/ 2147483647 h 148"/>
                <a:gd name="T70" fmla="*/ 2147483647 w 102"/>
                <a:gd name="T71" fmla="*/ 2147483647 h 148"/>
                <a:gd name="T72" fmla="*/ 2147483647 w 102"/>
                <a:gd name="T73" fmla="*/ 2147483647 h 148"/>
                <a:gd name="T74" fmla="*/ 2147483647 w 102"/>
                <a:gd name="T75" fmla="*/ 2147483647 h 148"/>
                <a:gd name="T76" fmla="*/ 2147483647 w 102"/>
                <a:gd name="T77" fmla="*/ 2147483647 h 148"/>
                <a:gd name="T78" fmla="*/ 2147483647 w 102"/>
                <a:gd name="T79" fmla="*/ 2147483647 h 148"/>
                <a:gd name="T80" fmla="*/ 2147483647 w 102"/>
                <a:gd name="T81" fmla="*/ 2147483647 h 148"/>
                <a:gd name="T82" fmla="*/ 2147483647 w 102"/>
                <a:gd name="T83" fmla="*/ 2147483647 h 148"/>
                <a:gd name="T84" fmla="*/ 2147483647 w 102"/>
                <a:gd name="T85" fmla="*/ 2147483647 h 148"/>
                <a:gd name="T86" fmla="*/ 2147483647 w 102"/>
                <a:gd name="T87" fmla="*/ 2147483647 h 148"/>
                <a:gd name="T88" fmla="*/ 2147483647 w 102"/>
                <a:gd name="T89" fmla="*/ 2147483647 h 148"/>
                <a:gd name="T90" fmla="*/ 2147483647 w 102"/>
                <a:gd name="T91" fmla="*/ 2147483647 h 148"/>
                <a:gd name="T92" fmla="*/ 2147483647 w 102"/>
                <a:gd name="T93" fmla="*/ 2147483647 h 148"/>
                <a:gd name="T94" fmla="*/ 2147483647 w 102"/>
                <a:gd name="T95" fmla="*/ 2147483647 h 148"/>
                <a:gd name="T96" fmla="*/ 2147483647 w 102"/>
                <a:gd name="T97" fmla="*/ 2147483647 h 148"/>
                <a:gd name="T98" fmla="*/ 2147483647 w 102"/>
                <a:gd name="T99" fmla="*/ 2147483647 h 14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2"/>
                <a:gd name="T151" fmla="*/ 0 h 148"/>
                <a:gd name="T152" fmla="*/ 102 w 102"/>
                <a:gd name="T153" fmla="*/ 148 h 14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2" h="148">
                  <a:moveTo>
                    <a:pt x="64" y="141"/>
                  </a:moveTo>
                  <a:lnTo>
                    <a:pt x="62" y="141"/>
                  </a:lnTo>
                  <a:lnTo>
                    <a:pt x="52" y="139"/>
                  </a:lnTo>
                  <a:lnTo>
                    <a:pt x="50" y="139"/>
                  </a:lnTo>
                  <a:lnTo>
                    <a:pt x="45" y="139"/>
                  </a:lnTo>
                  <a:lnTo>
                    <a:pt x="40" y="139"/>
                  </a:lnTo>
                  <a:lnTo>
                    <a:pt x="38" y="141"/>
                  </a:lnTo>
                  <a:lnTo>
                    <a:pt x="29" y="141"/>
                  </a:lnTo>
                  <a:lnTo>
                    <a:pt x="17" y="141"/>
                  </a:lnTo>
                  <a:lnTo>
                    <a:pt x="17" y="132"/>
                  </a:lnTo>
                  <a:lnTo>
                    <a:pt x="19" y="129"/>
                  </a:lnTo>
                  <a:lnTo>
                    <a:pt x="19" y="127"/>
                  </a:lnTo>
                  <a:lnTo>
                    <a:pt x="17" y="125"/>
                  </a:lnTo>
                  <a:lnTo>
                    <a:pt x="17" y="122"/>
                  </a:lnTo>
                  <a:lnTo>
                    <a:pt x="14" y="120"/>
                  </a:lnTo>
                  <a:lnTo>
                    <a:pt x="17" y="118"/>
                  </a:lnTo>
                  <a:lnTo>
                    <a:pt x="17" y="115"/>
                  </a:lnTo>
                  <a:lnTo>
                    <a:pt x="14" y="115"/>
                  </a:lnTo>
                  <a:lnTo>
                    <a:pt x="12" y="118"/>
                  </a:lnTo>
                  <a:lnTo>
                    <a:pt x="7" y="115"/>
                  </a:lnTo>
                  <a:lnTo>
                    <a:pt x="5" y="113"/>
                  </a:lnTo>
                  <a:lnTo>
                    <a:pt x="5" y="108"/>
                  </a:lnTo>
                  <a:lnTo>
                    <a:pt x="3" y="108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6"/>
                  </a:lnTo>
                  <a:lnTo>
                    <a:pt x="0" y="103"/>
                  </a:lnTo>
                  <a:lnTo>
                    <a:pt x="3" y="101"/>
                  </a:lnTo>
                  <a:lnTo>
                    <a:pt x="3" y="99"/>
                  </a:lnTo>
                  <a:lnTo>
                    <a:pt x="5" y="96"/>
                  </a:lnTo>
                  <a:lnTo>
                    <a:pt x="5" y="92"/>
                  </a:lnTo>
                  <a:lnTo>
                    <a:pt x="7" y="87"/>
                  </a:lnTo>
                  <a:lnTo>
                    <a:pt x="10" y="85"/>
                  </a:lnTo>
                  <a:lnTo>
                    <a:pt x="12" y="82"/>
                  </a:lnTo>
                  <a:lnTo>
                    <a:pt x="14" y="82"/>
                  </a:lnTo>
                  <a:lnTo>
                    <a:pt x="14" y="77"/>
                  </a:lnTo>
                  <a:lnTo>
                    <a:pt x="19" y="77"/>
                  </a:lnTo>
                  <a:lnTo>
                    <a:pt x="24" y="77"/>
                  </a:lnTo>
                  <a:lnTo>
                    <a:pt x="29" y="77"/>
                  </a:lnTo>
                  <a:lnTo>
                    <a:pt x="31" y="80"/>
                  </a:lnTo>
                  <a:lnTo>
                    <a:pt x="31" y="82"/>
                  </a:lnTo>
                  <a:lnTo>
                    <a:pt x="33" y="82"/>
                  </a:lnTo>
                  <a:lnTo>
                    <a:pt x="38" y="85"/>
                  </a:lnTo>
                  <a:lnTo>
                    <a:pt x="40" y="82"/>
                  </a:lnTo>
                  <a:lnTo>
                    <a:pt x="40" y="80"/>
                  </a:lnTo>
                  <a:lnTo>
                    <a:pt x="45" y="70"/>
                  </a:lnTo>
                  <a:lnTo>
                    <a:pt x="47" y="66"/>
                  </a:lnTo>
                  <a:lnTo>
                    <a:pt x="47" y="63"/>
                  </a:lnTo>
                  <a:lnTo>
                    <a:pt x="50" y="61"/>
                  </a:lnTo>
                  <a:lnTo>
                    <a:pt x="50" y="56"/>
                  </a:lnTo>
                  <a:lnTo>
                    <a:pt x="52" y="54"/>
                  </a:lnTo>
                  <a:lnTo>
                    <a:pt x="57" y="52"/>
                  </a:lnTo>
                  <a:lnTo>
                    <a:pt x="57" y="49"/>
                  </a:lnTo>
                  <a:lnTo>
                    <a:pt x="57" y="47"/>
                  </a:lnTo>
                  <a:lnTo>
                    <a:pt x="59" y="40"/>
                  </a:lnTo>
                  <a:lnTo>
                    <a:pt x="62" y="37"/>
                  </a:lnTo>
                  <a:lnTo>
                    <a:pt x="62" y="35"/>
                  </a:lnTo>
                  <a:lnTo>
                    <a:pt x="64" y="30"/>
                  </a:lnTo>
                  <a:lnTo>
                    <a:pt x="66" y="26"/>
                  </a:lnTo>
                  <a:lnTo>
                    <a:pt x="66" y="23"/>
                  </a:lnTo>
                  <a:lnTo>
                    <a:pt x="66" y="21"/>
                  </a:lnTo>
                  <a:lnTo>
                    <a:pt x="69" y="18"/>
                  </a:lnTo>
                  <a:lnTo>
                    <a:pt x="71" y="18"/>
                  </a:lnTo>
                  <a:lnTo>
                    <a:pt x="73" y="16"/>
                  </a:lnTo>
                  <a:lnTo>
                    <a:pt x="76" y="16"/>
                  </a:lnTo>
                  <a:lnTo>
                    <a:pt x="81" y="14"/>
                  </a:lnTo>
                  <a:lnTo>
                    <a:pt x="78" y="9"/>
                  </a:lnTo>
                  <a:lnTo>
                    <a:pt x="78" y="7"/>
                  </a:lnTo>
                  <a:lnTo>
                    <a:pt x="78" y="4"/>
                  </a:lnTo>
                  <a:lnTo>
                    <a:pt x="76" y="2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83" y="7"/>
                  </a:lnTo>
                  <a:lnTo>
                    <a:pt x="85" y="9"/>
                  </a:lnTo>
                  <a:lnTo>
                    <a:pt x="85" y="14"/>
                  </a:lnTo>
                  <a:lnTo>
                    <a:pt x="85" y="18"/>
                  </a:lnTo>
                  <a:lnTo>
                    <a:pt x="85" y="21"/>
                  </a:lnTo>
                  <a:lnTo>
                    <a:pt x="85" y="23"/>
                  </a:lnTo>
                  <a:lnTo>
                    <a:pt x="88" y="28"/>
                  </a:lnTo>
                  <a:lnTo>
                    <a:pt x="90" y="33"/>
                  </a:lnTo>
                  <a:lnTo>
                    <a:pt x="90" y="35"/>
                  </a:lnTo>
                  <a:lnTo>
                    <a:pt x="92" y="35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81" y="35"/>
                  </a:lnTo>
                  <a:lnTo>
                    <a:pt x="78" y="35"/>
                  </a:lnTo>
                  <a:lnTo>
                    <a:pt x="78" y="37"/>
                  </a:lnTo>
                  <a:lnTo>
                    <a:pt x="76" y="37"/>
                  </a:lnTo>
                  <a:lnTo>
                    <a:pt x="76" y="42"/>
                  </a:lnTo>
                  <a:lnTo>
                    <a:pt x="76" y="44"/>
                  </a:lnTo>
                  <a:lnTo>
                    <a:pt x="78" y="49"/>
                  </a:lnTo>
                  <a:lnTo>
                    <a:pt x="81" y="49"/>
                  </a:lnTo>
                  <a:lnTo>
                    <a:pt x="83" y="52"/>
                  </a:lnTo>
                  <a:lnTo>
                    <a:pt x="85" y="52"/>
                  </a:lnTo>
                  <a:lnTo>
                    <a:pt x="88" y="54"/>
                  </a:lnTo>
                  <a:lnTo>
                    <a:pt x="90" y="61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2" y="70"/>
                  </a:lnTo>
                  <a:lnTo>
                    <a:pt x="90" y="77"/>
                  </a:lnTo>
                  <a:lnTo>
                    <a:pt x="88" y="80"/>
                  </a:lnTo>
                  <a:lnTo>
                    <a:pt x="85" y="85"/>
                  </a:lnTo>
                  <a:lnTo>
                    <a:pt x="83" y="87"/>
                  </a:lnTo>
                  <a:lnTo>
                    <a:pt x="81" y="92"/>
                  </a:lnTo>
                  <a:lnTo>
                    <a:pt x="81" y="94"/>
                  </a:lnTo>
                  <a:lnTo>
                    <a:pt x="81" y="96"/>
                  </a:lnTo>
                  <a:lnTo>
                    <a:pt x="81" y="101"/>
                  </a:lnTo>
                  <a:lnTo>
                    <a:pt x="81" y="106"/>
                  </a:lnTo>
                  <a:lnTo>
                    <a:pt x="83" y="111"/>
                  </a:lnTo>
                  <a:lnTo>
                    <a:pt x="85" y="113"/>
                  </a:lnTo>
                  <a:lnTo>
                    <a:pt x="92" y="125"/>
                  </a:lnTo>
                  <a:lnTo>
                    <a:pt x="95" y="127"/>
                  </a:lnTo>
                  <a:lnTo>
                    <a:pt x="99" y="132"/>
                  </a:lnTo>
                  <a:lnTo>
                    <a:pt x="102" y="132"/>
                  </a:lnTo>
                  <a:lnTo>
                    <a:pt x="102" y="134"/>
                  </a:lnTo>
                  <a:lnTo>
                    <a:pt x="102" y="146"/>
                  </a:lnTo>
                  <a:lnTo>
                    <a:pt x="102" y="148"/>
                  </a:lnTo>
                  <a:lnTo>
                    <a:pt x="99" y="148"/>
                  </a:lnTo>
                  <a:lnTo>
                    <a:pt x="95" y="144"/>
                  </a:lnTo>
                  <a:lnTo>
                    <a:pt x="92" y="144"/>
                  </a:lnTo>
                  <a:lnTo>
                    <a:pt x="88" y="144"/>
                  </a:lnTo>
                  <a:lnTo>
                    <a:pt x="85" y="141"/>
                  </a:lnTo>
                  <a:lnTo>
                    <a:pt x="83" y="141"/>
                  </a:lnTo>
                  <a:lnTo>
                    <a:pt x="64" y="14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62" name="Freeform 1293"/>
            <p:cNvSpPr>
              <a:spLocks/>
            </p:cNvSpPr>
            <p:nvPr/>
          </p:nvSpPr>
          <p:spPr bwMode="auto">
            <a:xfrm>
              <a:off x="2931" y="2125"/>
              <a:ext cx="118" cy="163"/>
            </a:xfrm>
            <a:custGeom>
              <a:avLst/>
              <a:gdLst>
                <a:gd name="T0" fmla="*/ 2147483647 w 102"/>
                <a:gd name="T1" fmla="*/ 2147483647 h 148"/>
                <a:gd name="T2" fmla="*/ 2147483647 w 102"/>
                <a:gd name="T3" fmla="*/ 2147483647 h 148"/>
                <a:gd name="T4" fmla="*/ 2147483647 w 102"/>
                <a:gd name="T5" fmla="*/ 2147483647 h 148"/>
                <a:gd name="T6" fmla="*/ 2147483647 w 102"/>
                <a:gd name="T7" fmla="*/ 2147483647 h 148"/>
                <a:gd name="T8" fmla="*/ 2147483647 w 102"/>
                <a:gd name="T9" fmla="*/ 2147483647 h 148"/>
                <a:gd name="T10" fmla="*/ 2147483647 w 102"/>
                <a:gd name="T11" fmla="*/ 2147483647 h 148"/>
                <a:gd name="T12" fmla="*/ 2147483647 w 102"/>
                <a:gd name="T13" fmla="*/ 2147483647 h 148"/>
                <a:gd name="T14" fmla="*/ 2147483647 w 102"/>
                <a:gd name="T15" fmla="*/ 2147483647 h 148"/>
                <a:gd name="T16" fmla="*/ 2147483647 w 102"/>
                <a:gd name="T17" fmla="*/ 2147483647 h 148"/>
                <a:gd name="T18" fmla="*/ 2147483647 w 102"/>
                <a:gd name="T19" fmla="*/ 2147483647 h 148"/>
                <a:gd name="T20" fmla="*/ 0 w 102"/>
                <a:gd name="T21" fmla="*/ 2147483647 h 148"/>
                <a:gd name="T22" fmla="*/ 0 w 102"/>
                <a:gd name="T23" fmla="*/ 2147483647 h 148"/>
                <a:gd name="T24" fmla="*/ 2147483647 w 102"/>
                <a:gd name="T25" fmla="*/ 2147483647 h 148"/>
                <a:gd name="T26" fmla="*/ 2147483647 w 102"/>
                <a:gd name="T27" fmla="*/ 2147483647 h 148"/>
                <a:gd name="T28" fmla="*/ 2147483647 w 102"/>
                <a:gd name="T29" fmla="*/ 2147483647 h 148"/>
                <a:gd name="T30" fmla="*/ 2147483647 w 102"/>
                <a:gd name="T31" fmla="*/ 2147483647 h 148"/>
                <a:gd name="T32" fmla="*/ 2147483647 w 102"/>
                <a:gd name="T33" fmla="*/ 2147483647 h 148"/>
                <a:gd name="T34" fmla="*/ 2147483647 w 102"/>
                <a:gd name="T35" fmla="*/ 2147483647 h 148"/>
                <a:gd name="T36" fmla="*/ 2147483647 w 102"/>
                <a:gd name="T37" fmla="*/ 2147483647 h 148"/>
                <a:gd name="T38" fmla="*/ 2147483647 w 102"/>
                <a:gd name="T39" fmla="*/ 2147483647 h 148"/>
                <a:gd name="T40" fmla="*/ 2147483647 w 102"/>
                <a:gd name="T41" fmla="*/ 2147483647 h 148"/>
                <a:gd name="T42" fmla="*/ 2147483647 w 102"/>
                <a:gd name="T43" fmla="*/ 2147483647 h 148"/>
                <a:gd name="T44" fmla="*/ 2147483647 w 102"/>
                <a:gd name="T45" fmla="*/ 2147483647 h 148"/>
                <a:gd name="T46" fmla="*/ 2147483647 w 102"/>
                <a:gd name="T47" fmla="*/ 2147483647 h 148"/>
                <a:gd name="T48" fmla="*/ 2147483647 w 102"/>
                <a:gd name="T49" fmla="*/ 2147483647 h 148"/>
                <a:gd name="T50" fmla="*/ 2147483647 w 102"/>
                <a:gd name="T51" fmla="*/ 2147483647 h 148"/>
                <a:gd name="T52" fmla="*/ 2147483647 w 102"/>
                <a:gd name="T53" fmla="*/ 2147483647 h 148"/>
                <a:gd name="T54" fmla="*/ 2147483647 w 102"/>
                <a:gd name="T55" fmla="*/ 2147483647 h 148"/>
                <a:gd name="T56" fmla="*/ 2147483647 w 102"/>
                <a:gd name="T57" fmla="*/ 2147483647 h 148"/>
                <a:gd name="T58" fmla="*/ 2147483647 w 102"/>
                <a:gd name="T59" fmla="*/ 0 h 148"/>
                <a:gd name="T60" fmla="*/ 2147483647 w 102"/>
                <a:gd name="T61" fmla="*/ 0 h 148"/>
                <a:gd name="T62" fmla="*/ 2147483647 w 102"/>
                <a:gd name="T63" fmla="*/ 2147483647 h 148"/>
                <a:gd name="T64" fmla="*/ 2147483647 w 102"/>
                <a:gd name="T65" fmla="*/ 2147483647 h 148"/>
                <a:gd name="T66" fmla="*/ 2147483647 w 102"/>
                <a:gd name="T67" fmla="*/ 2147483647 h 148"/>
                <a:gd name="T68" fmla="*/ 2147483647 w 102"/>
                <a:gd name="T69" fmla="*/ 2147483647 h 148"/>
                <a:gd name="T70" fmla="*/ 2147483647 w 102"/>
                <a:gd name="T71" fmla="*/ 2147483647 h 148"/>
                <a:gd name="T72" fmla="*/ 2147483647 w 102"/>
                <a:gd name="T73" fmla="*/ 2147483647 h 148"/>
                <a:gd name="T74" fmla="*/ 2147483647 w 102"/>
                <a:gd name="T75" fmla="*/ 2147483647 h 148"/>
                <a:gd name="T76" fmla="*/ 2147483647 w 102"/>
                <a:gd name="T77" fmla="*/ 2147483647 h 148"/>
                <a:gd name="T78" fmla="*/ 2147483647 w 102"/>
                <a:gd name="T79" fmla="*/ 2147483647 h 148"/>
                <a:gd name="T80" fmla="*/ 2147483647 w 102"/>
                <a:gd name="T81" fmla="*/ 2147483647 h 148"/>
                <a:gd name="T82" fmla="*/ 2147483647 w 102"/>
                <a:gd name="T83" fmla="*/ 2147483647 h 148"/>
                <a:gd name="T84" fmla="*/ 2147483647 w 102"/>
                <a:gd name="T85" fmla="*/ 2147483647 h 148"/>
                <a:gd name="T86" fmla="*/ 2147483647 w 102"/>
                <a:gd name="T87" fmla="*/ 2147483647 h 148"/>
                <a:gd name="T88" fmla="*/ 2147483647 w 102"/>
                <a:gd name="T89" fmla="*/ 2147483647 h 148"/>
                <a:gd name="T90" fmla="*/ 2147483647 w 102"/>
                <a:gd name="T91" fmla="*/ 2147483647 h 148"/>
                <a:gd name="T92" fmla="*/ 2147483647 w 102"/>
                <a:gd name="T93" fmla="*/ 2147483647 h 148"/>
                <a:gd name="T94" fmla="*/ 2147483647 w 102"/>
                <a:gd name="T95" fmla="*/ 2147483647 h 148"/>
                <a:gd name="T96" fmla="*/ 2147483647 w 102"/>
                <a:gd name="T97" fmla="*/ 2147483647 h 148"/>
                <a:gd name="T98" fmla="*/ 2147483647 w 102"/>
                <a:gd name="T99" fmla="*/ 2147483647 h 14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2"/>
                <a:gd name="T151" fmla="*/ 0 h 148"/>
                <a:gd name="T152" fmla="*/ 102 w 102"/>
                <a:gd name="T153" fmla="*/ 148 h 14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2" h="148">
                  <a:moveTo>
                    <a:pt x="64" y="141"/>
                  </a:moveTo>
                  <a:lnTo>
                    <a:pt x="62" y="141"/>
                  </a:lnTo>
                  <a:lnTo>
                    <a:pt x="52" y="139"/>
                  </a:lnTo>
                  <a:lnTo>
                    <a:pt x="50" y="139"/>
                  </a:lnTo>
                  <a:lnTo>
                    <a:pt x="45" y="139"/>
                  </a:lnTo>
                  <a:lnTo>
                    <a:pt x="40" y="139"/>
                  </a:lnTo>
                  <a:lnTo>
                    <a:pt x="38" y="141"/>
                  </a:lnTo>
                  <a:lnTo>
                    <a:pt x="29" y="141"/>
                  </a:lnTo>
                  <a:lnTo>
                    <a:pt x="17" y="141"/>
                  </a:lnTo>
                  <a:lnTo>
                    <a:pt x="17" y="132"/>
                  </a:lnTo>
                  <a:lnTo>
                    <a:pt x="19" y="129"/>
                  </a:lnTo>
                  <a:lnTo>
                    <a:pt x="19" y="127"/>
                  </a:lnTo>
                  <a:lnTo>
                    <a:pt x="17" y="125"/>
                  </a:lnTo>
                  <a:lnTo>
                    <a:pt x="17" y="122"/>
                  </a:lnTo>
                  <a:lnTo>
                    <a:pt x="14" y="120"/>
                  </a:lnTo>
                  <a:lnTo>
                    <a:pt x="17" y="118"/>
                  </a:lnTo>
                  <a:lnTo>
                    <a:pt x="17" y="115"/>
                  </a:lnTo>
                  <a:lnTo>
                    <a:pt x="14" y="115"/>
                  </a:lnTo>
                  <a:lnTo>
                    <a:pt x="12" y="118"/>
                  </a:lnTo>
                  <a:lnTo>
                    <a:pt x="7" y="115"/>
                  </a:lnTo>
                  <a:lnTo>
                    <a:pt x="5" y="113"/>
                  </a:lnTo>
                  <a:lnTo>
                    <a:pt x="5" y="108"/>
                  </a:lnTo>
                  <a:lnTo>
                    <a:pt x="3" y="108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6"/>
                  </a:lnTo>
                  <a:lnTo>
                    <a:pt x="0" y="103"/>
                  </a:lnTo>
                  <a:lnTo>
                    <a:pt x="3" y="101"/>
                  </a:lnTo>
                  <a:lnTo>
                    <a:pt x="3" y="99"/>
                  </a:lnTo>
                  <a:lnTo>
                    <a:pt x="5" y="96"/>
                  </a:lnTo>
                  <a:lnTo>
                    <a:pt x="5" y="92"/>
                  </a:lnTo>
                  <a:lnTo>
                    <a:pt x="7" y="87"/>
                  </a:lnTo>
                  <a:lnTo>
                    <a:pt x="10" y="85"/>
                  </a:lnTo>
                  <a:lnTo>
                    <a:pt x="12" y="82"/>
                  </a:lnTo>
                  <a:lnTo>
                    <a:pt x="14" y="82"/>
                  </a:lnTo>
                  <a:lnTo>
                    <a:pt x="14" y="77"/>
                  </a:lnTo>
                  <a:lnTo>
                    <a:pt x="19" y="77"/>
                  </a:lnTo>
                  <a:lnTo>
                    <a:pt x="24" y="77"/>
                  </a:lnTo>
                  <a:lnTo>
                    <a:pt x="29" y="77"/>
                  </a:lnTo>
                  <a:lnTo>
                    <a:pt x="31" y="80"/>
                  </a:lnTo>
                  <a:lnTo>
                    <a:pt x="31" y="82"/>
                  </a:lnTo>
                  <a:lnTo>
                    <a:pt x="33" y="82"/>
                  </a:lnTo>
                  <a:lnTo>
                    <a:pt x="38" y="85"/>
                  </a:lnTo>
                  <a:lnTo>
                    <a:pt x="40" y="82"/>
                  </a:lnTo>
                  <a:lnTo>
                    <a:pt x="40" y="80"/>
                  </a:lnTo>
                  <a:lnTo>
                    <a:pt x="45" y="70"/>
                  </a:lnTo>
                  <a:lnTo>
                    <a:pt x="47" y="66"/>
                  </a:lnTo>
                  <a:lnTo>
                    <a:pt x="47" y="63"/>
                  </a:lnTo>
                  <a:lnTo>
                    <a:pt x="50" y="61"/>
                  </a:lnTo>
                  <a:lnTo>
                    <a:pt x="50" y="56"/>
                  </a:lnTo>
                  <a:lnTo>
                    <a:pt x="52" y="54"/>
                  </a:lnTo>
                  <a:lnTo>
                    <a:pt x="57" y="52"/>
                  </a:lnTo>
                  <a:lnTo>
                    <a:pt x="57" y="49"/>
                  </a:lnTo>
                  <a:lnTo>
                    <a:pt x="57" y="47"/>
                  </a:lnTo>
                  <a:lnTo>
                    <a:pt x="59" y="40"/>
                  </a:lnTo>
                  <a:lnTo>
                    <a:pt x="62" y="37"/>
                  </a:lnTo>
                  <a:lnTo>
                    <a:pt x="62" y="35"/>
                  </a:lnTo>
                  <a:lnTo>
                    <a:pt x="64" y="30"/>
                  </a:lnTo>
                  <a:lnTo>
                    <a:pt x="66" y="26"/>
                  </a:lnTo>
                  <a:lnTo>
                    <a:pt x="66" y="23"/>
                  </a:lnTo>
                  <a:lnTo>
                    <a:pt x="66" y="21"/>
                  </a:lnTo>
                  <a:lnTo>
                    <a:pt x="69" y="18"/>
                  </a:lnTo>
                  <a:lnTo>
                    <a:pt x="71" y="18"/>
                  </a:lnTo>
                  <a:lnTo>
                    <a:pt x="73" y="16"/>
                  </a:lnTo>
                  <a:lnTo>
                    <a:pt x="76" y="16"/>
                  </a:lnTo>
                  <a:lnTo>
                    <a:pt x="81" y="14"/>
                  </a:lnTo>
                  <a:lnTo>
                    <a:pt x="78" y="9"/>
                  </a:lnTo>
                  <a:lnTo>
                    <a:pt x="78" y="7"/>
                  </a:lnTo>
                  <a:lnTo>
                    <a:pt x="78" y="4"/>
                  </a:lnTo>
                  <a:lnTo>
                    <a:pt x="76" y="2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83" y="7"/>
                  </a:lnTo>
                  <a:lnTo>
                    <a:pt x="85" y="9"/>
                  </a:lnTo>
                  <a:lnTo>
                    <a:pt x="85" y="14"/>
                  </a:lnTo>
                  <a:lnTo>
                    <a:pt x="85" y="18"/>
                  </a:lnTo>
                  <a:lnTo>
                    <a:pt x="85" y="21"/>
                  </a:lnTo>
                  <a:lnTo>
                    <a:pt x="85" y="23"/>
                  </a:lnTo>
                  <a:lnTo>
                    <a:pt x="88" y="28"/>
                  </a:lnTo>
                  <a:lnTo>
                    <a:pt x="90" y="33"/>
                  </a:lnTo>
                  <a:lnTo>
                    <a:pt x="90" y="35"/>
                  </a:lnTo>
                  <a:lnTo>
                    <a:pt x="92" y="35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81" y="35"/>
                  </a:lnTo>
                  <a:lnTo>
                    <a:pt x="78" y="35"/>
                  </a:lnTo>
                  <a:lnTo>
                    <a:pt x="78" y="37"/>
                  </a:lnTo>
                  <a:lnTo>
                    <a:pt x="76" y="37"/>
                  </a:lnTo>
                  <a:lnTo>
                    <a:pt x="76" y="42"/>
                  </a:lnTo>
                  <a:lnTo>
                    <a:pt x="76" y="44"/>
                  </a:lnTo>
                  <a:lnTo>
                    <a:pt x="78" y="49"/>
                  </a:lnTo>
                  <a:lnTo>
                    <a:pt x="81" y="49"/>
                  </a:lnTo>
                  <a:lnTo>
                    <a:pt x="83" y="52"/>
                  </a:lnTo>
                  <a:lnTo>
                    <a:pt x="85" y="52"/>
                  </a:lnTo>
                  <a:lnTo>
                    <a:pt x="88" y="54"/>
                  </a:lnTo>
                  <a:lnTo>
                    <a:pt x="90" y="61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2" y="70"/>
                  </a:lnTo>
                  <a:lnTo>
                    <a:pt x="90" y="77"/>
                  </a:lnTo>
                  <a:lnTo>
                    <a:pt x="88" y="80"/>
                  </a:lnTo>
                  <a:lnTo>
                    <a:pt x="85" y="85"/>
                  </a:lnTo>
                  <a:lnTo>
                    <a:pt x="83" y="87"/>
                  </a:lnTo>
                  <a:lnTo>
                    <a:pt x="81" y="92"/>
                  </a:lnTo>
                  <a:lnTo>
                    <a:pt x="81" y="94"/>
                  </a:lnTo>
                  <a:lnTo>
                    <a:pt x="81" y="96"/>
                  </a:lnTo>
                  <a:lnTo>
                    <a:pt x="81" y="101"/>
                  </a:lnTo>
                  <a:lnTo>
                    <a:pt x="81" y="106"/>
                  </a:lnTo>
                  <a:lnTo>
                    <a:pt x="83" y="111"/>
                  </a:lnTo>
                  <a:lnTo>
                    <a:pt x="85" y="113"/>
                  </a:lnTo>
                  <a:lnTo>
                    <a:pt x="92" y="125"/>
                  </a:lnTo>
                  <a:lnTo>
                    <a:pt x="95" y="127"/>
                  </a:lnTo>
                  <a:lnTo>
                    <a:pt x="99" y="132"/>
                  </a:lnTo>
                  <a:lnTo>
                    <a:pt x="102" y="132"/>
                  </a:lnTo>
                  <a:lnTo>
                    <a:pt x="102" y="134"/>
                  </a:lnTo>
                  <a:lnTo>
                    <a:pt x="102" y="146"/>
                  </a:lnTo>
                  <a:lnTo>
                    <a:pt x="102" y="148"/>
                  </a:lnTo>
                  <a:lnTo>
                    <a:pt x="99" y="148"/>
                  </a:lnTo>
                  <a:lnTo>
                    <a:pt x="95" y="144"/>
                  </a:lnTo>
                  <a:lnTo>
                    <a:pt x="92" y="144"/>
                  </a:lnTo>
                  <a:lnTo>
                    <a:pt x="88" y="144"/>
                  </a:lnTo>
                  <a:lnTo>
                    <a:pt x="85" y="141"/>
                  </a:lnTo>
                  <a:lnTo>
                    <a:pt x="83" y="141"/>
                  </a:lnTo>
                  <a:lnTo>
                    <a:pt x="64" y="141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63" name="Freeform 1294"/>
            <p:cNvSpPr>
              <a:spLocks/>
            </p:cNvSpPr>
            <p:nvPr/>
          </p:nvSpPr>
          <p:spPr bwMode="auto">
            <a:xfrm>
              <a:off x="4179" y="1897"/>
              <a:ext cx="54" cy="22"/>
            </a:xfrm>
            <a:custGeom>
              <a:avLst/>
              <a:gdLst>
                <a:gd name="T0" fmla="*/ 2147483647 w 47"/>
                <a:gd name="T1" fmla="*/ 2147483647 h 21"/>
                <a:gd name="T2" fmla="*/ 2147483647 w 47"/>
                <a:gd name="T3" fmla="*/ 2147483647 h 21"/>
                <a:gd name="T4" fmla="*/ 2147483647 w 47"/>
                <a:gd name="T5" fmla="*/ 2147483647 h 21"/>
                <a:gd name="T6" fmla="*/ 2147483647 w 47"/>
                <a:gd name="T7" fmla="*/ 2147483647 h 21"/>
                <a:gd name="T8" fmla="*/ 2147483647 w 47"/>
                <a:gd name="T9" fmla="*/ 2147483647 h 21"/>
                <a:gd name="T10" fmla="*/ 2147483647 w 47"/>
                <a:gd name="T11" fmla="*/ 2147483647 h 21"/>
                <a:gd name="T12" fmla="*/ 2147483647 w 47"/>
                <a:gd name="T13" fmla="*/ 2147483647 h 21"/>
                <a:gd name="T14" fmla="*/ 2147483647 w 47"/>
                <a:gd name="T15" fmla="*/ 2147483647 h 21"/>
                <a:gd name="T16" fmla="*/ 2147483647 w 47"/>
                <a:gd name="T17" fmla="*/ 2147483647 h 21"/>
                <a:gd name="T18" fmla="*/ 2147483647 w 47"/>
                <a:gd name="T19" fmla="*/ 2147483647 h 21"/>
                <a:gd name="T20" fmla="*/ 2147483647 w 47"/>
                <a:gd name="T21" fmla="*/ 2147483647 h 21"/>
                <a:gd name="T22" fmla="*/ 2147483647 w 47"/>
                <a:gd name="T23" fmla="*/ 0 h 21"/>
                <a:gd name="T24" fmla="*/ 2147483647 w 47"/>
                <a:gd name="T25" fmla="*/ 0 h 21"/>
                <a:gd name="T26" fmla="*/ 2147483647 w 47"/>
                <a:gd name="T27" fmla="*/ 0 h 21"/>
                <a:gd name="T28" fmla="*/ 2147483647 w 47"/>
                <a:gd name="T29" fmla="*/ 2147483647 h 21"/>
                <a:gd name="T30" fmla="*/ 2147483647 w 47"/>
                <a:gd name="T31" fmla="*/ 2147483647 h 21"/>
                <a:gd name="T32" fmla="*/ 2147483647 w 47"/>
                <a:gd name="T33" fmla="*/ 2147483647 h 21"/>
                <a:gd name="T34" fmla="*/ 2147483647 w 47"/>
                <a:gd name="T35" fmla="*/ 2147483647 h 21"/>
                <a:gd name="T36" fmla="*/ 2147483647 w 47"/>
                <a:gd name="T37" fmla="*/ 2147483647 h 21"/>
                <a:gd name="T38" fmla="*/ 2147483647 w 47"/>
                <a:gd name="T39" fmla="*/ 2147483647 h 21"/>
                <a:gd name="T40" fmla="*/ 0 w 47"/>
                <a:gd name="T41" fmla="*/ 2147483647 h 21"/>
                <a:gd name="T42" fmla="*/ 0 w 47"/>
                <a:gd name="T43" fmla="*/ 2147483647 h 21"/>
                <a:gd name="T44" fmla="*/ 2147483647 w 47"/>
                <a:gd name="T45" fmla="*/ 2147483647 h 21"/>
                <a:gd name="T46" fmla="*/ 2147483647 w 47"/>
                <a:gd name="T47" fmla="*/ 2147483647 h 21"/>
                <a:gd name="T48" fmla="*/ 2147483647 w 47"/>
                <a:gd name="T49" fmla="*/ 2147483647 h 21"/>
                <a:gd name="T50" fmla="*/ 2147483647 w 47"/>
                <a:gd name="T51" fmla="*/ 2147483647 h 21"/>
                <a:gd name="T52" fmla="*/ 2147483647 w 47"/>
                <a:gd name="T53" fmla="*/ 2147483647 h 21"/>
                <a:gd name="T54" fmla="*/ 2147483647 w 47"/>
                <a:gd name="T55" fmla="*/ 2147483647 h 21"/>
                <a:gd name="T56" fmla="*/ 2147483647 w 47"/>
                <a:gd name="T57" fmla="*/ 2147483647 h 21"/>
                <a:gd name="T58" fmla="*/ 2147483647 w 47"/>
                <a:gd name="T59" fmla="*/ 2147483647 h 21"/>
                <a:gd name="T60" fmla="*/ 2147483647 w 47"/>
                <a:gd name="T61" fmla="*/ 2147483647 h 21"/>
                <a:gd name="T62" fmla="*/ 2147483647 w 47"/>
                <a:gd name="T63" fmla="*/ 2147483647 h 21"/>
                <a:gd name="T64" fmla="*/ 2147483647 w 47"/>
                <a:gd name="T65" fmla="*/ 2147483647 h 21"/>
                <a:gd name="T66" fmla="*/ 2147483647 w 47"/>
                <a:gd name="T67" fmla="*/ 2147483647 h 21"/>
                <a:gd name="T68" fmla="*/ 2147483647 w 47"/>
                <a:gd name="T69" fmla="*/ 2147483647 h 21"/>
                <a:gd name="T70" fmla="*/ 2147483647 w 47"/>
                <a:gd name="T71" fmla="*/ 2147483647 h 21"/>
                <a:gd name="T72" fmla="*/ 2147483647 w 47"/>
                <a:gd name="T73" fmla="*/ 2147483647 h 21"/>
                <a:gd name="T74" fmla="*/ 2147483647 w 47"/>
                <a:gd name="T75" fmla="*/ 2147483647 h 21"/>
                <a:gd name="T76" fmla="*/ 2147483647 w 47"/>
                <a:gd name="T77" fmla="*/ 2147483647 h 21"/>
                <a:gd name="T78" fmla="*/ 2147483647 w 47"/>
                <a:gd name="T79" fmla="*/ 2147483647 h 21"/>
                <a:gd name="T80" fmla="*/ 2147483647 w 47"/>
                <a:gd name="T81" fmla="*/ 2147483647 h 21"/>
                <a:gd name="T82" fmla="*/ 2147483647 w 47"/>
                <a:gd name="T83" fmla="*/ 2147483647 h 21"/>
                <a:gd name="T84" fmla="*/ 2147483647 w 47"/>
                <a:gd name="T85" fmla="*/ 2147483647 h 21"/>
                <a:gd name="T86" fmla="*/ 2147483647 w 47"/>
                <a:gd name="T87" fmla="*/ 2147483647 h 21"/>
                <a:gd name="T88" fmla="*/ 2147483647 w 47"/>
                <a:gd name="T89" fmla="*/ 2147483647 h 21"/>
                <a:gd name="T90" fmla="*/ 2147483647 w 47"/>
                <a:gd name="T91" fmla="*/ 2147483647 h 21"/>
                <a:gd name="T92" fmla="*/ 2147483647 w 47"/>
                <a:gd name="T93" fmla="*/ 2147483647 h 21"/>
                <a:gd name="T94" fmla="*/ 2147483647 w 47"/>
                <a:gd name="T95" fmla="*/ 2147483647 h 21"/>
                <a:gd name="T96" fmla="*/ 2147483647 w 47"/>
                <a:gd name="T97" fmla="*/ 2147483647 h 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7"/>
                <a:gd name="T148" fmla="*/ 0 h 21"/>
                <a:gd name="T149" fmla="*/ 47 w 47"/>
                <a:gd name="T150" fmla="*/ 21 h 2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7" h="21">
                  <a:moveTo>
                    <a:pt x="40" y="7"/>
                  </a:moveTo>
                  <a:lnTo>
                    <a:pt x="40" y="7"/>
                  </a:lnTo>
                  <a:lnTo>
                    <a:pt x="37" y="4"/>
                  </a:lnTo>
                  <a:lnTo>
                    <a:pt x="35" y="4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3" y="2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1" y="4"/>
                  </a:lnTo>
                  <a:lnTo>
                    <a:pt x="9" y="7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7" y="21"/>
                  </a:lnTo>
                  <a:lnTo>
                    <a:pt x="11" y="21"/>
                  </a:lnTo>
                  <a:lnTo>
                    <a:pt x="16" y="21"/>
                  </a:lnTo>
                  <a:lnTo>
                    <a:pt x="23" y="19"/>
                  </a:lnTo>
                  <a:lnTo>
                    <a:pt x="26" y="21"/>
                  </a:lnTo>
                  <a:lnTo>
                    <a:pt x="28" y="21"/>
                  </a:lnTo>
                  <a:lnTo>
                    <a:pt x="30" y="21"/>
                  </a:lnTo>
                  <a:lnTo>
                    <a:pt x="35" y="19"/>
                  </a:lnTo>
                  <a:lnTo>
                    <a:pt x="40" y="19"/>
                  </a:lnTo>
                  <a:lnTo>
                    <a:pt x="45" y="19"/>
                  </a:lnTo>
                  <a:lnTo>
                    <a:pt x="47" y="16"/>
                  </a:lnTo>
                  <a:lnTo>
                    <a:pt x="47" y="11"/>
                  </a:lnTo>
                  <a:lnTo>
                    <a:pt x="45" y="11"/>
                  </a:lnTo>
                  <a:lnTo>
                    <a:pt x="40" y="9"/>
                  </a:lnTo>
                  <a:lnTo>
                    <a:pt x="40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64" name="Freeform 1295"/>
            <p:cNvSpPr>
              <a:spLocks/>
            </p:cNvSpPr>
            <p:nvPr/>
          </p:nvSpPr>
          <p:spPr bwMode="auto">
            <a:xfrm>
              <a:off x="4179" y="1897"/>
              <a:ext cx="54" cy="22"/>
            </a:xfrm>
            <a:custGeom>
              <a:avLst/>
              <a:gdLst>
                <a:gd name="T0" fmla="*/ 2147483647 w 47"/>
                <a:gd name="T1" fmla="*/ 2147483647 h 21"/>
                <a:gd name="T2" fmla="*/ 2147483647 w 47"/>
                <a:gd name="T3" fmla="*/ 2147483647 h 21"/>
                <a:gd name="T4" fmla="*/ 2147483647 w 47"/>
                <a:gd name="T5" fmla="*/ 2147483647 h 21"/>
                <a:gd name="T6" fmla="*/ 2147483647 w 47"/>
                <a:gd name="T7" fmla="*/ 2147483647 h 21"/>
                <a:gd name="T8" fmla="*/ 2147483647 w 47"/>
                <a:gd name="T9" fmla="*/ 2147483647 h 21"/>
                <a:gd name="T10" fmla="*/ 2147483647 w 47"/>
                <a:gd name="T11" fmla="*/ 2147483647 h 21"/>
                <a:gd name="T12" fmla="*/ 2147483647 w 47"/>
                <a:gd name="T13" fmla="*/ 2147483647 h 21"/>
                <a:gd name="T14" fmla="*/ 2147483647 w 47"/>
                <a:gd name="T15" fmla="*/ 2147483647 h 21"/>
                <a:gd name="T16" fmla="*/ 2147483647 w 47"/>
                <a:gd name="T17" fmla="*/ 2147483647 h 21"/>
                <a:gd name="T18" fmla="*/ 2147483647 w 47"/>
                <a:gd name="T19" fmla="*/ 2147483647 h 21"/>
                <a:gd name="T20" fmla="*/ 2147483647 w 47"/>
                <a:gd name="T21" fmla="*/ 2147483647 h 21"/>
                <a:gd name="T22" fmla="*/ 2147483647 w 47"/>
                <a:gd name="T23" fmla="*/ 0 h 21"/>
                <a:gd name="T24" fmla="*/ 2147483647 w 47"/>
                <a:gd name="T25" fmla="*/ 0 h 21"/>
                <a:gd name="T26" fmla="*/ 2147483647 w 47"/>
                <a:gd name="T27" fmla="*/ 0 h 21"/>
                <a:gd name="T28" fmla="*/ 2147483647 w 47"/>
                <a:gd name="T29" fmla="*/ 2147483647 h 21"/>
                <a:gd name="T30" fmla="*/ 2147483647 w 47"/>
                <a:gd name="T31" fmla="*/ 2147483647 h 21"/>
                <a:gd name="T32" fmla="*/ 2147483647 w 47"/>
                <a:gd name="T33" fmla="*/ 2147483647 h 21"/>
                <a:gd name="T34" fmla="*/ 2147483647 w 47"/>
                <a:gd name="T35" fmla="*/ 2147483647 h 21"/>
                <a:gd name="T36" fmla="*/ 2147483647 w 47"/>
                <a:gd name="T37" fmla="*/ 2147483647 h 21"/>
                <a:gd name="T38" fmla="*/ 2147483647 w 47"/>
                <a:gd name="T39" fmla="*/ 2147483647 h 21"/>
                <a:gd name="T40" fmla="*/ 0 w 47"/>
                <a:gd name="T41" fmla="*/ 2147483647 h 21"/>
                <a:gd name="T42" fmla="*/ 0 w 47"/>
                <a:gd name="T43" fmla="*/ 2147483647 h 21"/>
                <a:gd name="T44" fmla="*/ 2147483647 w 47"/>
                <a:gd name="T45" fmla="*/ 2147483647 h 21"/>
                <a:gd name="T46" fmla="*/ 2147483647 w 47"/>
                <a:gd name="T47" fmla="*/ 2147483647 h 21"/>
                <a:gd name="T48" fmla="*/ 2147483647 w 47"/>
                <a:gd name="T49" fmla="*/ 2147483647 h 21"/>
                <a:gd name="T50" fmla="*/ 2147483647 w 47"/>
                <a:gd name="T51" fmla="*/ 2147483647 h 21"/>
                <a:gd name="T52" fmla="*/ 2147483647 w 47"/>
                <a:gd name="T53" fmla="*/ 2147483647 h 21"/>
                <a:gd name="T54" fmla="*/ 2147483647 w 47"/>
                <a:gd name="T55" fmla="*/ 2147483647 h 21"/>
                <a:gd name="T56" fmla="*/ 2147483647 w 47"/>
                <a:gd name="T57" fmla="*/ 2147483647 h 21"/>
                <a:gd name="T58" fmla="*/ 2147483647 w 47"/>
                <a:gd name="T59" fmla="*/ 2147483647 h 21"/>
                <a:gd name="T60" fmla="*/ 2147483647 w 47"/>
                <a:gd name="T61" fmla="*/ 2147483647 h 21"/>
                <a:gd name="T62" fmla="*/ 2147483647 w 47"/>
                <a:gd name="T63" fmla="*/ 2147483647 h 21"/>
                <a:gd name="T64" fmla="*/ 2147483647 w 47"/>
                <a:gd name="T65" fmla="*/ 2147483647 h 21"/>
                <a:gd name="T66" fmla="*/ 2147483647 w 47"/>
                <a:gd name="T67" fmla="*/ 2147483647 h 21"/>
                <a:gd name="T68" fmla="*/ 2147483647 w 47"/>
                <a:gd name="T69" fmla="*/ 2147483647 h 21"/>
                <a:gd name="T70" fmla="*/ 2147483647 w 47"/>
                <a:gd name="T71" fmla="*/ 2147483647 h 21"/>
                <a:gd name="T72" fmla="*/ 2147483647 w 47"/>
                <a:gd name="T73" fmla="*/ 2147483647 h 21"/>
                <a:gd name="T74" fmla="*/ 2147483647 w 47"/>
                <a:gd name="T75" fmla="*/ 2147483647 h 21"/>
                <a:gd name="T76" fmla="*/ 2147483647 w 47"/>
                <a:gd name="T77" fmla="*/ 2147483647 h 21"/>
                <a:gd name="T78" fmla="*/ 2147483647 w 47"/>
                <a:gd name="T79" fmla="*/ 2147483647 h 21"/>
                <a:gd name="T80" fmla="*/ 2147483647 w 47"/>
                <a:gd name="T81" fmla="*/ 2147483647 h 21"/>
                <a:gd name="T82" fmla="*/ 2147483647 w 47"/>
                <a:gd name="T83" fmla="*/ 2147483647 h 21"/>
                <a:gd name="T84" fmla="*/ 2147483647 w 47"/>
                <a:gd name="T85" fmla="*/ 2147483647 h 21"/>
                <a:gd name="T86" fmla="*/ 2147483647 w 47"/>
                <a:gd name="T87" fmla="*/ 2147483647 h 21"/>
                <a:gd name="T88" fmla="*/ 2147483647 w 47"/>
                <a:gd name="T89" fmla="*/ 2147483647 h 21"/>
                <a:gd name="T90" fmla="*/ 2147483647 w 47"/>
                <a:gd name="T91" fmla="*/ 2147483647 h 21"/>
                <a:gd name="T92" fmla="*/ 2147483647 w 47"/>
                <a:gd name="T93" fmla="*/ 2147483647 h 21"/>
                <a:gd name="T94" fmla="*/ 2147483647 w 47"/>
                <a:gd name="T95" fmla="*/ 2147483647 h 21"/>
                <a:gd name="T96" fmla="*/ 2147483647 w 47"/>
                <a:gd name="T97" fmla="*/ 2147483647 h 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7"/>
                <a:gd name="T148" fmla="*/ 0 h 21"/>
                <a:gd name="T149" fmla="*/ 47 w 47"/>
                <a:gd name="T150" fmla="*/ 21 h 2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7" h="21">
                  <a:moveTo>
                    <a:pt x="40" y="7"/>
                  </a:moveTo>
                  <a:lnTo>
                    <a:pt x="40" y="7"/>
                  </a:lnTo>
                  <a:lnTo>
                    <a:pt x="37" y="4"/>
                  </a:lnTo>
                  <a:lnTo>
                    <a:pt x="35" y="4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3" y="2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1" y="4"/>
                  </a:lnTo>
                  <a:lnTo>
                    <a:pt x="9" y="7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7" y="21"/>
                  </a:lnTo>
                  <a:lnTo>
                    <a:pt x="11" y="21"/>
                  </a:lnTo>
                  <a:lnTo>
                    <a:pt x="16" y="21"/>
                  </a:lnTo>
                  <a:lnTo>
                    <a:pt x="23" y="19"/>
                  </a:lnTo>
                  <a:lnTo>
                    <a:pt x="26" y="21"/>
                  </a:lnTo>
                  <a:lnTo>
                    <a:pt x="28" y="21"/>
                  </a:lnTo>
                  <a:lnTo>
                    <a:pt x="30" y="21"/>
                  </a:lnTo>
                  <a:lnTo>
                    <a:pt x="35" y="19"/>
                  </a:lnTo>
                  <a:lnTo>
                    <a:pt x="40" y="19"/>
                  </a:lnTo>
                  <a:lnTo>
                    <a:pt x="45" y="19"/>
                  </a:lnTo>
                  <a:lnTo>
                    <a:pt x="47" y="16"/>
                  </a:lnTo>
                  <a:lnTo>
                    <a:pt x="47" y="11"/>
                  </a:lnTo>
                  <a:lnTo>
                    <a:pt x="45" y="11"/>
                  </a:lnTo>
                  <a:lnTo>
                    <a:pt x="40" y="9"/>
                  </a:lnTo>
                  <a:lnTo>
                    <a:pt x="40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65" name="Freeform 1298"/>
            <p:cNvSpPr>
              <a:spLocks/>
            </p:cNvSpPr>
            <p:nvPr/>
          </p:nvSpPr>
          <p:spPr bwMode="auto">
            <a:xfrm>
              <a:off x="3104" y="1493"/>
              <a:ext cx="50" cy="22"/>
            </a:xfrm>
            <a:custGeom>
              <a:avLst/>
              <a:gdLst>
                <a:gd name="T0" fmla="*/ 0 w 43"/>
                <a:gd name="T1" fmla="*/ 2147483647 h 19"/>
                <a:gd name="T2" fmla="*/ 0 w 43"/>
                <a:gd name="T3" fmla="*/ 2147483647 h 19"/>
                <a:gd name="T4" fmla="*/ 2147483647 w 43"/>
                <a:gd name="T5" fmla="*/ 2147483647 h 19"/>
                <a:gd name="T6" fmla="*/ 2147483647 w 43"/>
                <a:gd name="T7" fmla="*/ 2147483647 h 19"/>
                <a:gd name="T8" fmla="*/ 2147483647 w 43"/>
                <a:gd name="T9" fmla="*/ 2147483647 h 19"/>
                <a:gd name="T10" fmla="*/ 2147483647 w 43"/>
                <a:gd name="T11" fmla="*/ 2147483647 h 19"/>
                <a:gd name="T12" fmla="*/ 2147483647 w 43"/>
                <a:gd name="T13" fmla="*/ 2147483647 h 19"/>
                <a:gd name="T14" fmla="*/ 2147483647 w 43"/>
                <a:gd name="T15" fmla="*/ 2147483647 h 19"/>
                <a:gd name="T16" fmla="*/ 2147483647 w 43"/>
                <a:gd name="T17" fmla="*/ 2147483647 h 19"/>
                <a:gd name="T18" fmla="*/ 2147483647 w 43"/>
                <a:gd name="T19" fmla="*/ 2147483647 h 19"/>
                <a:gd name="T20" fmla="*/ 2147483647 w 43"/>
                <a:gd name="T21" fmla="*/ 2147483647 h 19"/>
                <a:gd name="T22" fmla="*/ 2147483647 w 43"/>
                <a:gd name="T23" fmla="*/ 0 h 19"/>
                <a:gd name="T24" fmla="*/ 2147483647 w 43"/>
                <a:gd name="T25" fmla="*/ 0 h 19"/>
                <a:gd name="T26" fmla="*/ 2147483647 w 43"/>
                <a:gd name="T27" fmla="*/ 2147483647 h 19"/>
                <a:gd name="T28" fmla="*/ 2147483647 w 43"/>
                <a:gd name="T29" fmla="*/ 2147483647 h 19"/>
                <a:gd name="T30" fmla="*/ 2147483647 w 43"/>
                <a:gd name="T31" fmla="*/ 2147483647 h 19"/>
                <a:gd name="T32" fmla="*/ 2147483647 w 43"/>
                <a:gd name="T33" fmla="*/ 2147483647 h 19"/>
                <a:gd name="T34" fmla="*/ 2147483647 w 43"/>
                <a:gd name="T35" fmla="*/ 2147483647 h 19"/>
                <a:gd name="T36" fmla="*/ 2147483647 w 43"/>
                <a:gd name="T37" fmla="*/ 2147483647 h 19"/>
                <a:gd name="T38" fmla="*/ 2147483647 w 43"/>
                <a:gd name="T39" fmla="*/ 2147483647 h 19"/>
                <a:gd name="T40" fmla="*/ 2147483647 w 43"/>
                <a:gd name="T41" fmla="*/ 2147483647 h 19"/>
                <a:gd name="T42" fmla="*/ 2147483647 w 43"/>
                <a:gd name="T43" fmla="*/ 2147483647 h 19"/>
                <a:gd name="T44" fmla="*/ 2147483647 w 43"/>
                <a:gd name="T45" fmla="*/ 2147483647 h 19"/>
                <a:gd name="T46" fmla="*/ 2147483647 w 43"/>
                <a:gd name="T47" fmla="*/ 2147483647 h 19"/>
                <a:gd name="T48" fmla="*/ 2147483647 w 43"/>
                <a:gd name="T49" fmla="*/ 2147483647 h 19"/>
                <a:gd name="T50" fmla="*/ 2147483647 w 43"/>
                <a:gd name="T51" fmla="*/ 2147483647 h 19"/>
                <a:gd name="T52" fmla="*/ 2147483647 w 43"/>
                <a:gd name="T53" fmla="*/ 2147483647 h 19"/>
                <a:gd name="T54" fmla="*/ 2147483647 w 43"/>
                <a:gd name="T55" fmla="*/ 2147483647 h 19"/>
                <a:gd name="T56" fmla="*/ 2147483647 w 43"/>
                <a:gd name="T57" fmla="*/ 2147483647 h 19"/>
                <a:gd name="T58" fmla="*/ 2147483647 w 43"/>
                <a:gd name="T59" fmla="*/ 2147483647 h 19"/>
                <a:gd name="T60" fmla="*/ 2147483647 w 43"/>
                <a:gd name="T61" fmla="*/ 2147483647 h 19"/>
                <a:gd name="T62" fmla="*/ 2147483647 w 43"/>
                <a:gd name="T63" fmla="*/ 2147483647 h 19"/>
                <a:gd name="T64" fmla="*/ 2147483647 w 43"/>
                <a:gd name="T65" fmla="*/ 2147483647 h 19"/>
                <a:gd name="T66" fmla="*/ 2147483647 w 43"/>
                <a:gd name="T67" fmla="*/ 2147483647 h 19"/>
                <a:gd name="T68" fmla="*/ 2147483647 w 43"/>
                <a:gd name="T69" fmla="*/ 2147483647 h 19"/>
                <a:gd name="T70" fmla="*/ 2147483647 w 43"/>
                <a:gd name="T71" fmla="*/ 2147483647 h 19"/>
                <a:gd name="T72" fmla="*/ 2147483647 w 43"/>
                <a:gd name="T73" fmla="*/ 2147483647 h 19"/>
                <a:gd name="T74" fmla="*/ 2147483647 w 43"/>
                <a:gd name="T75" fmla="*/ 2147483647 h 19"/>
                <a:gd name="T76" fmla="*/ 2147483647 w 43"/>
                <a:gd name="T77" fmla="*/ 2147483647 h 19"/>
                <a:gd name="T78" fmla="*/ 2147483647 w 43"/>
                <a:gd name="T79" fmla="*/ 2147483647 h 19"/>
                <a:gd name="T80" fmla="*/ 2147483647 w 43"/>
                <a:gd name="T81" fmla="*/ 2147483647 h 19"/>
                <a:gd name="T82" fmla="*/ 0 w 43"/>
                <a:gd name="T83" fmla="*/ 2147483647 h 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"/>
                <a:gd name="T127" fmla="*/ 0 h 19"/>
                <a:gd name="T128" fmla="*/ 43 w 43"/>
                <a:gd name="T129" fmla="*/ 19 h 1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" h="19">
                  <a:moveTo>
                    <a:pt x="0" y="17"/>
                  </a:moveTo>
                  <a:lnTo>
                    <a:pt x="0" y="15"/>
                  </a:lnTo>
                  <a:lnTo>
                    <a:pt x="2" y="15"/>
                  </a:lnTo>
                  <a:lnTo>
                    <a:pt x="5" y="12"/>
                  </a:lnTo>
                  <a:lnTo>
                    <a:pt x="5" y="10"/>
                  </a:lnTo>
                  <a:lnTo>
                    <a:pt x="9" y="10"/>
                  </a:lnTo>
                  <a:lnTo>
                    <a:pt x="12" y="8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17" y="5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7" y="10"/>
                  </a:lnTo>
                  <a:lnTo>
                    <a:pt x="19" y="10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21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28" y="8"/>
                  </a:lnTo>
                  <a:lnTo>
                    <a:pt x="31" y="8"/>
                  </a:lnTo>
                  <a:lnTo>
                    <a:pt x="35" y="8"/>
                  </a:lnTo>
                  <a:lnTo>
                    <a:pt x="40" y="8"/>
                  </a:lnTo>
                  <a:lnTo>
                    <a:pt x="43" y="10"/>
                  </a:lnTo>
                  <a:lnTo>
                    <a:pt x="43" y="12"/>
                  </a:lnTo>
                  <a:lnTo>
                    <a:pt x="43" y="15"/>
                  </a:lnTo>
                  <a:lnTo>
                    <a:pt x="43" y="17"/>
                  </a:lnTo>
                  <a:lnTo>
                    <a:pt x="38" y="17"/>
                  </a:lnTo>
                  <a:lnTo>
                    <a:pt x="31" y="19"/>
                  </a:lnTo>
                  <a:lnTo>
                    <a:pt x="19" y="19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66" name="Freeform 1299"/>
            <p:cNvSpPr>
              <a:spLocks/>
            </p:cNvSpPr>
            <p:nvPr/>
          </p:nvSpPr>
          <p:spPr bwMode="auto">
            <a:xfrm>
              <a:off x="3104" y="1493"/>
              <a:ext cx="50" cy="22"/>
            </a:xfrm>
            <a:custGeom>
              <a:avLst/>
              <a:gdLst>
                <a:gd name="T0" fmla="*/ 0 w 43"/>
                <a:gd name="T1" fmla="*/ 2147483647 h 19"/>
                <a:gd name="T2" fmla="*/ 0 w 43"/>
                <a:gd name="T3" fmla="*/ 2147483647 h 19"/>
                <a:gd name="T4" fmla="*/ 2147483647 w 43"/>
                <a:gd name="T5" fmla="*/ 2147483647 h 19"/>
                <a:gd name="T6" fmla="*/ 2147483647 w 43"/>
                <a:gd name="T7" fmla="*/ 2147483647 h 19"/>
                <a:gd name="T8" fmla="*/ 2147483647 w 43"/>
                <a:gd name="T9" fmla="*/ 2147483647 h 19"/>
                <a:gd name="T10" fmla="*/ 2147483647 w 43"/>
                <a:gd name="T11" fmla="*/ 2147483647 h 19"/>
                <a:gd name="T12" fmla="*/ 2147483647 w 43"/>
                <a:gd name="T13" fmla="*/ 2147483647 h 19"/>
                <a:gd name="T14" fmla="*/ 2147483647 w 43"/>
                <a:gd name="T15" fmla="*/ 2147483647 h 19"/>
                <a:gd name="T16" fmla="*/ 2147483647 w 43"/>
                <a:gd name="T17" fmla="*/ 2147483647 h 19"/>
                <a:gd name="T18" fmla="*/ 2147483647 w 43"/>
                <a:gd name="T19" fmla="*/ 2147483647 h 19"/>
                <a:gd name="T20" fmla="*/ 2147483647 w 43"/>
                <a:gd name="T21" fmla="*/ 2147483647 h 19"/>
                <a:gd name="T22" fmla="*/ 2147483647 w 43"/>
                <a:gd name="T23" fmla="*/ 0 h 19"/>
                <a:gd name="T24" fmla="*/ 2147483647 w 43"/>
                <a:gd name="T25" fmla="*/ 0 h 19"/>
                <a:gd name="T26" fmla="*/ 2147483647 w 43"/>
                <a:gd name="T27" fmla="*/ 2147483647 h 19"/>
                <a:gd name="T28" fmla="*/ 2147483647 w 43"/>
                <a:gd name="T29" fmla="*/ 2147483647 h 19"/>
                <a:gd name="T30" fmla="*/ 2147483647 w 43"/>
                <a:gd name="T31" fmla="*/ 2147483647 h 19"/>
                <a:gd name="T32" fmla="*/ 2147483647 w 43"/>
                <a:gd name="T33" fmla="*/ 2147483647 h 19"/>
                <a:gd name="T34" fmla="*/ 2147483647 w 43"/>
                <a:gd name="T35" fmla="*/ 2147483647 h 19"/>
                <a:gd name="T36" fmla="*/ 2147483647 w 43"/>
                <a:gd name="T37" fmla="*/ 2147483647 h 19"/>
                <a:gd name="T38" fmla="*/ 2147483647 w 43"/>
                <a:gd name="T39" fmla="*/ 2147483647 h 19"/>
                <a:gd name="T40" fmla="*/ 2147483647 w 43"/>
                <a:gd name="T41" fmla="*/ 2147483647 h 19"/>
                <a:gd name="T42" fmla="*/ 2147483647 w 43"/>
                <a:gd name="T43" fmla="*/ 2147483647 h 19"/>
                <a:gd name="T44" fmla="*/ 2147483647 w 43"/>
                <a:gd name="T45" fmla="*/ 2147483647 h 19"/>
                <a:gd name="T46" fmla="*/ 2147483647 w 43"/>
                <a:gd name="T47" fmla="*/ 2147483647 h 19"/>
                <a:gd name="T48" fmla="*/ 2147483647 w 43"/>
                <a:gd name="T49" fmla="*/ 2147483647 h 19"/>
                <a:gd name="T50" fmla="*/ 2147483647 w 43"/>
                <a:gd name="T51" fmla="*/ 2147483647 h 19"/>
                <a:gd name="T52" fmla="*/ 2147483647 w 43"/>
                <a:gd name="T53" fmla="*/ 2147483647 h 19"/>
                <a:gd name="T54" fmla="*/ 2147483647 w 43"/>
                <a:gd name="T55" fmla="*/ 2147483647 h 19"/>
                <a:gd name="T56" fmla="*/ 2147483647 w 43"/>
                <a:gd name="T57" fmla="*/ 2147483647 h 19"/>
                <a:gd name="T58" fmla="*/ 2147483647 w 43"/>
                <a:gd name="T59" fmla="*/ 2147483647 h 19"/>
                <a:gd name="T60" fmla="*/ 2147483647 w 43"/>
                <a:gd name="T61" fmla="*/ 2147483647 h 19"/>
                <a:gd name="T62" fmla="*/ 2147483647 w 43"/>
                <a:gd name="T63" fmla="*/ 2147483647 h 19"/>
                <a:gd name="T64" fmla="*/ 2147483647 w 43"/>
                <a:gd name="T65" fmla="*/ 2147483647 h 19"/>
                <a:gd name="T66" fmla="*/ 2147483647 w 43"/>
                <a:gd name="T67" fmla="*/ 2147483647 h 19"/>
                <a:gd name="T68" fmla="*/ 2147483647 w 43"/>
                <a:gd name="T69" fmla="*/ 2147483647 h 19"/>
                <a:gd name="T70" fmla="*/ 2147483647 w 43"/>
                <a:gd name="T71" fmla="*/ 2147483647 h 19"/>
                <a:gd name="T72" fmla="*/ 2147483647 w 43"/>
                <a:gd name="T73" fmla="*/ 2147483647 h 19"/>
                <a:gd name="T74" fmla="*/ 2147483647 w 43"/>
                <a:gd name="T75" fmla="*/ 2147483647 h 19"/>
                <a:gd name="T76" fmla="*/ 2147483647 w 43"/>
                <a:gd name="T77" fmla="*/ 2147483647 h 19"/>
                <a:gd name="T78" fmla="*/ 2147483647 w 43"/>
                <a:gd name="T79" fmla="*/ 2147483647 h 19"/>
                <a:gd name="T80" fmla="*/ 2147483647 w 43"/>
                <a:gd name="T81" fmla="*/ 2147483647 h 19"/>
                <a:gd name="T82" fmla="*/ 0 w 43"/>
                <a:gd name="T83" fmla="*/ 2147483647 h 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"/>
                <a:gd name="T127" fmla="*/ 0 h 19"/>
                <a:gd name="T128" fmla="*/ 43 w 43"/>
                <a:gd name="T129" fmla="*/ 19 h 1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" h="19">
                  <a:moveTo>
                    <a:pt x="0" y="17"/>
                  </a:moveTo>
                  <a:lnTo>
                    <a:pt x="0" y="15"/>
                  </a:lnTo>
                  <a:lnTo>
                    <a:pt x="2" y="15"/>
                  </a:lnTo>
                  <a:lnTo>
                    <a:pt x="5" y="12"/>
                  </a:lnTo>
                  <a:lnTo>
                    <a:pt x="5" y="10"/>
                  </a:lnTo>
                  <a:lnTo>
                    <a:pt x="9" y="10"/>
                  </a:lnTo>
                  <a:lnTo>
                    <a:pt x="12" y="8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17" y="5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7" y="10"/>
                  </a:lnTo>
                  <a:lnTo>
                    <a:pt x="19" y="10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21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28" y="8"/>
                  </a:lnTo>
                  <a:lnTo>
                    <a:pt x="31" y="8"/>
                  </a:lnTo>
                  <a:lnTo>
                    <a:pt x="35" y="8"/>
                  </a:lnTo>
                  <a:lnTo>
                    <a:pt x="40" y="8"/>
                  </a:lnTo>
                  <a:lnTo>
                    <a:pt x="43" y="10"/>
                  </a:lnTo>
                  <a:lnTo>
                    <a:pt x="43" y="12"/>
                  </a:lnTo>
                  <a:lnTo>
                    <a:pt x="43" y="15"/>
                  </a:lnTo>
                  <a:lnTo>
                    <a:pt x="43" y="17"/>
                  </a:lnTo>
                  <a:lnTo>
                    <a:pt x="38" y="17"/>
                  </a:lnTo>
                  <a:lnTo>
                    <a:pt x="31" y="19"/>
                  </a:lnTo>
                  <a:lnTo>
                    <a:pt x="19" y="19"/>
                  </a:lnTo>
                  <a:lnTo>
                    <a:pt x="2" y="17"/>
                  </a:lnTo>
                  <a:lnTo>
                    <a:pt x="0" y="1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67" name="Freeform 1300"/>
            <p:cNvSpPr>
              <a:spLocks/>
            </p:cNvSpPr>
            <p:nvPr/>
          </p:nvSpPr>
          <p:spPr bwMode="auto">
            <a:xfrm>
              <a:off x="1789" y="2042"/>
              <a:ext cx="1" cy="2"/>
            </a:xfrm>
            <a:custGeom>
              <a:avLst/>
              <a:gdLst>
                <a:gd name="T0" fmla="*/ 0 w 1588"/>
                <a:gd name="T1" fmla="*/ 0 h 2"/>
                <a:gd name="T2" fmla="*/ 0 w 1588"/>
                <a:gd name="T3" fmla="*/ 0 h 2"/>
                <a:gd name="T4" fmla="*/ 0 w 1588"/>
                <a:gd name="T5" fmla="*/ 2147482112 h 2"/>
                <a:gd name="T6" fmla="*/ 0 w 1588"/>
                <a:gd name="T7" fmla="*/ 0 h 2"/>
                <a:gd name="T8" fmla="*/ 0 w 1588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8"/>
                <a:gd name="T16" fmla="*/ 0 h 2"/>
                <a:gd name="T17" fmla="*/ 1588 w 1588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8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68" name="Freeform 1301"/>
            <p:cNvSpPr>
              <a:spLocks/>
            </p:cNvSpPr>
            <p:nvPr/>
          </p:nvSpPr>
          <p:spPr bwMode="auto">
            <a:xfrm>
              <a:off x="1789" y="2042"/>
              <a:ext cx="1" cy="2"/>
            </a:xfrm>
            <a:custGeom>
              <a:avLst/>
              <a:gdLst>
                <a:gd name="T0" fmla="*/ 0 w 1588"/>
                <a:gd name="T1" fmla="*/ 0 h 2"/>
                <a:gd name="T2" fmla="*/ 0 w 1588"/>
                <a:gd name="T3" fmla="*/ 0 h 2"/>
                <a:gd name="T4" fmla="*/ 0 w 1588"/>
                <a:gd name="T5" fmla="*/ 2147482112 h 2"/>
                <a:gd name="T6" fmla="*/ 0 w 1588"/>
                <a:gd name="T7" fmla="*/ 0 h 2"/>
                <a:gd name="T8" fmla="*/ 0 w 1588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8"/>
                <a:gd name="T16" fmla="*/ 0 h 2"/>
                <a:gd name="T17" fmla="*/ 1588 w 1588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8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69" name="Freeform 1302"/>
            <p:cNvSpPr>
              <a:spLocks/>
            </p:cNvSpPr>
            <p:nvPr/>
          </p:nvSpPr>
          <p:spPr bwMode="auto">
            <a:xfrm>
              <a:off x="1791" y="2049"/>
              <a:ext cx="2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2147482112 h 2"/>
                <a:gd name="T4" fmla="*/ 0 w 2"/>
                <a:gd name="T5" fmla="*/ 2147482112 h 2"/>
                <a:gd name="T6" fmla="*/ 2147482112 w 2"/>
                <a:gd name="T7" fmla="*/ 0 h 2"/>
                <a:gd name="T8" fmla="*/ 0 w 2"/>
                <a:gd name="T9" fmla="*/ 2147482112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2"/>
                <a:gd name="T17" fmla="*/ 2 w 2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70" name="Freeform 1303"/>
            <p:cNvSpPr>
              <a:spLocks/>
            </p:cNvSpPr>
            <p:nvPr/>
          </p:nvSpPr>
          <p:spPr bwMode="auto">
            <a:xfrm>
              <a:off x="1791" y="2049"/>
              <a:ext cx="2" cy="2"/>
            </a:xfrm>
            <a:custGeom>
              <a:avLst/>
              <a:gdLst>
                <a:gd name="T0" fmla="*/ 0 w 2"/>
                <a:gd name="T1" fmla="*/ 2147482112 h 2"/>
                <a:gd name="T2" fmla="*/ 0 w 2"/>
                <a:gd name="T3" fmla="*/ 2147482112 h 2"/>
                <a:gd name="T4" fmla="*/ 0 w 2"/>
                <a:gd name="T5" fmla="*/ 2147482112 h 2"/>
                <a:gd name="T6" fmla="*/ 2147482112 w 2"/>
                <a:gd name="T7" fmla="*/ 0 h 2"/>
                <a:gd name="T8" fmla="*/ 0 w 2"/>
                <a:gd name="T9" fmla="*/ 2147482112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2"/>
                <a:gd name="T17" fmla="*/ 2 w 2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71" name="Freeform 1304"/>
            <p:cNvSpPr>
              <a:spLocks/>
            </p:cNvSpPr>
            <p:nvPr/>
          </p:nvSpPr>
          <p:spPr bwMode="auto">
            <a:xfrm>
              <a:off x="1846" y="2084"/>
              <a:ext cx="2" cy="3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1610611584 h 4"/>
                <a:gd name="T6" fmla="*/ 0 w 2"/>
                <a:gd name="T7" fmla="*/ 1610611584 h 4"/>
                <a:gd name="T8" fmla="*/ 0 w 2"/>
                <a:gd name="T9" fmla="*/ 1610611584 h 4"/>
                <a:gd name="T10" fmla="*/ 2147482112 w 2"/>
                <a:gd name="T11" fmla="*/ 1610611584 h 4"/>
                <a:gd name="T12" fmla="*/ 0 w 2"/>
                <a:gd name="T13" fmla="*/ 0 h 4"/>
                <a:gd name="T14" fmla="*/ 0 w 2"/>
                <a:gd name="T15" fmla="*/ 0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4"/>
                <a:gd name="T26" fmla="*/ 2 w 2"/>
                <a:gd name="T27" fmla="*/ 4 h 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72" name="Freeform 1305"/>
            <p:cNvSpPr>
              <a:spLocks/>
            </p:cNvSpPr>
            <p:nvPr/>
          </p:nvSpPr>
          <p:spPr bwMode="auto">
            <a:xfrm>
              <a:off x="1846" y="2084"/>
              <a:ext cx="2" cy="3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1610611584 h 4"/>
                <a:gd name="T6" fmla="*/ 0 w 2"/>
                <a:gd name="T7" fmla="*/ 1610611584 h 4"/>
                <a:gd name="T8" fmla="*/ 0 w 2"/>
                <a:gd name="T9" fmla="*/ 1610611584 h 4"/>
                <a:gd name="T10" fmla="*/ 2147482112 w 2"/>
                <a:gd name="T11" fmla="*/ 1610611584 h 4"/>
                <a:gd name="T12" fmla="*/ 0 w 2"/>
                <a:gd name="T13" fmla="*/ 0 h 4"/>
                <a:gd name="T14" fmla="*/ 0 w 2"/>
                <a:gd name="T15" fmla="*/ 0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4"/>
                <a:gd name="T26" fmla="*/ 2 w 2"/>
                <a:gd name="T27" fmla="*/ 4 h 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73" name="Freeform 1306"/>
            <p:cNvSpPr>
              <a:spLocks/>
            </p:cNvSpPr>
            <p:nvPr/>
          </p:nvSpPr>
          <p:spPr bwMode="auto">
            <a:xfrm>
              <a:off x="1840" y="2133"/>
              <a:ext cx="3" cy="3"/>
            </a:xfrm>
            <a:custGeom>
              <a:avLst/>
              <a:gdLst>
                <a:gd name="T0" fmla="*/ 2147482453 w 3"/>
                <a:gd name="T1" fmla="*/ 0 h 2"/>
                <a:gd name="T2" fmla="*/ 0 w 3"/>
                <a:gd name="T3" fmla="*/ 0 h 2"/>
                <a:gd name="T4" fmla="*/ 0 w 3"/>
                <a:gd name="T5" fmla="*/ 2147483647 h 2"/>
                <a:gd name="T6" fmla="*/ 0 w 3"/>
                <a:gd name="T7" fmla="*/ 2147483647 h 2"/>
                <a:gd name="T8" fmla="*/ 2147482453 w 3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2"/>
                <a:gd name="T17" fmla="*/ 3 w 3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2">
                  <a:moveTo>
                    <a:pt x="3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74" name="Freeform 1307"/>
            <p:cNvSpPr>
              <a:spLocks/>
            </p:cNvSpPr>
            <p:nvPr/>
          </p:nvSpPr>
          <p:spPr bwMode="auto">
            <a:xfrm>
              <a:off x="1840" y="2133"/>
              <a:ext cx="3" cy="3"/>
            </a:xfrm>
            <a:custGeom>
              <a:avLst/>
              <a:gdLst>
                <a:gd name="T0" fmla="*/ 2147482453 w 3"/>
                <a:gd name="T1" fmla="*/ 0 h 2"/>
                <a:gd name="T2" fmla="*/ 0 w 3"/>
                <a:gd name="T3" fmla="*/ 0 h 2"/>
                <a:gd name="T4" fmla="*/ 0 w 3"/>
                <a:gd name="T5" fmla="*/ 2147483647 h 2"/>
                <a:gd name="T6" fmla="*/ 0 w 3"/>
                <a:gd name="T7" fmla="*/ 2147483647 h 2"/>
                <a:gd name="T8" fmla="*/ 2147482453 w 3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2"/>
                <a:gd name="T17" fmla="*/ 3 w 3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2">
                  <a:moveTo>
                    <a:pt x="3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75" name="Freeform 1308"/>
            <p:cNvSpPr>
              <a:spLocks/>
            </p:cNvSpPr>
            <p:nvPr/>
          </p:nvSpPr>
          <p:spPr bwMode="auto">
            <a:xfrm>
              <a:off x="3344" y="1821"/>
              <a:ext cx="63" cy="63"/>
            </a:xfrm>
            <a:custGeom>
              <a:avLst/>
              <a:gdLst>
                <a:gd name="T0" fmla="*/ 2147483647 w 54"/>
                <a:gd name="T1" fmla="*/ 2147483647 h 57"/>
                <a:gd name="T2" fmla="*/ 2147483647 w 54"/>
                <a:gd name="T3" fmla="*/ 2147483647 h 57"/>
                <a:gd name="T4" fmla="*/ 2147483647 w 54"/>
                <a:gd name="T5" fmla="*/ 0 h 57"/>
                <a:gd name="T6" fmla="*/ 2147483647 w 54"/>
                <a:gd name="T7" fmla="*/ 2147483647 h 57"/>
                <a:gd name="T8" fmla="*/ 2147483647 w 54"/>
                <a:gd name="T9" fmla="*/ 2147483647 h 57"/>
                <a:gd name="T10" fmla="*/ 2147483647 w 54"/>
                <a:gd name="T11" fmla="*/ 2147483647 h 57"/>
                <a:gd name="T12" fmla="*/ 2147483647 w 54"/>
                <a:gd name="T13" fmla="*/ 2147483647 h 57"/>
                <a:gd name="T14" fmla="*/ 2147483647 w 54"/>
                <a:gd name="T15" fmla="*/ 2147483647 h 57"/>
                <a:gd name="T16" fmla="*/ 2147483647 w 54"/>
                <a:gd name="T17" fmla="*/ 2147483647 h 57"/>
                <a:gd name="T18" fmla="*/ 2147483647 w 54"/>
                <a:gd name="T19" fmla="*/ 2147483647 h 57"/>
                <a:gd name="T20" fmla="*/ 2147483647 w 54"/>
                <a:gd name="T21" fmla="*/ 2147483647 h 57"/>
                <a:gd name="T22" fmla="*/ 2147483647 w 54"/>
                <a:gd name="T23" fmla="*/ 2147483647 h 57"/>
                <a:gd name="T24" fmla="*/ 2147483647 w 54"/>
                <a:gd name="T25" fmla="*/ 2147483647 h 57"/>
                <a:gd name="T26" fmla="*/ 2147483647 w 54"/>
                <a:gd name="T27" fmla="*/ 2147483647 h 57"/>
                <a:gd name="T28" fmla="*/ 2147483647 w 54"/>
                <a:gd name="T29" fmla="*/ 2147483647 h 57"/>
                <a:gd name="T30" fmla="*/ 2147483647 w 54"/>
                <a:gd name="T31" fmla="*/ 2147483647 h 57"/>
                <a:gd name="T32" fmla="*/ 2147483647 w 54"/>
                <a:gd name="T33" fmla="*/ 2147483647 h 57"/>
                <a:gd name="T34" fmla="*/ 2147483647 w 54"/>
                <a:gd name="T35" fmla="*/ 2147483647 h 57"/>
                <a:gd name="T36" fmla="*/ 2147483647 w 54"/>
                <a:gd name="T37" fmla="*/ 2147483647 h 57"/>
                <a:gd name="T38" fmla="*/ 2147483647 w 54"/>
                <a:gd name="T39" fmla="*/ 2147483647 h 57"/>
                <a:gd name="T40" fmla="*/ 2147483647 w 54"/>
                <a:gd name="T41" fmla="*/ 2147483647 h 57"/>
                <a:gd name="T42" fmla="*/ 2147483647 w 54"/>
                <a:gd name="T43" fmla="*/ 2147483647 h 57"/>
                <a:gd name="T44" fmla="*/ 2147483647 w 54"/>
                <a:gd name="T45" fmla="*/ 2147483647 h 57"/>
                <a:gd name="T46" fmla="*/ 2147483647 w 54"/>
                <a:gd name="T47" fmla="*/ 2147483647 h 57"/>
                <a:gd name="T48" fmla="*/ 2147483647 w 54"/>
                <a:gd name="T49" fmla="*/ 2147483647 h 57"/>
                <a:gd name="T50" fmla="*/ 2147483647 w 54"/>
                <a:gd name="T51" fmla="*/ 2147483647 h 57"/>
                <a:gd name="T52" fmla="*/ 2147483647 w 54"/>
                <a:gd name="T53" fmla="*/ 2147483647 h 57"/>
                <a:gd name="T54" fmla="*/ 2147483647 w 54"/>
                <a:gd name="T55" fmla="*/ 2147483647 h 57"/>
                <a:gd name="T56" fmla="*/ 2147483647 w 54"/>
                <a:gd name="T57" fmla="*/ 2147483647 h 57"/>
                <a:gd name="T58" fmla="*/ 0 w 54"/>
                <a:gd name="T59" fmla="*/ 2147483647 h 57"/>
                <a:gd name="T60" fmla="*/ 0 w 54"/>
                <a:gd name="T61" fmla="*/ 2147483647 h 57"/>
                <a:gd name="T62" fmla="*/ 0 w 54"/>
                <a:gd name="T63" fmla="*/ 2147483647 h 57"/>
                <a:gd name="T64" fmla="*/ 0 w 54"/>
                <a:gd name="T65" fmla="*/ 2147483647 h 57"/>
                <a:gd name="T66" fmla="*/ 0 w 54"/>
                <a:gd name="T67" fmla="*/ 2147483647 h 57"/>
                <a:gd name="T68" fmla="*/ 2147483647 w 54"/>
                <a:gd name="T69" fmla="*/ 2147483647 h 57"/>
                <a:gd name="T70" fmla="*/ 2147483647 w 54"/>
                <a:gd name="T71" fmla="*/ 2147483647 h 57"/>
                <a:gd name="T72" fmla="*/ 2147483647 w 54"/>
                <a:gd name="T73" fmla="*/ 2147483647 h 57"/>
                <a:gd name="T74" fmla="*/ 2147483647 w 54"/>
                <a:gd name="T75" fmla="*/ 2147483647 h 57"/>
                <a:gd name="T76" fmla="*/ 2147483647 w 54"/>
                <a:gd name="T77" fmla="*/ 2147483647 h 57"/>
                <a:gd name="T78" fmla="*/ 2147483647 w 54"/>
                <a:gd name="T79" fmla="*/ 2147483647 h 57"/>
                <a:gd name="T80" fmla="*/ 2147483647 w 54"/>
                <a:gd name="T81" fmla="*/ 2147483647 h 57"/>
                <a:gd name="T82" fmla="*/ 2147483647 w 54"/>
                <a:gd name="T83" fmla="*/ 2147483647 h 57"/>
                <a:gd name="T84" fmla="*/ 2147483647 w 54"/>
                <a:gd name="T85" fmla="*/ 2147483647 h 57"/>
                <a:gd name="T86" fmla="*/ 2147483647 w 54"/>
                <a:gd name="T87" fmla="*/ 2147483647 h 57"/>
                <a:gd name="T88" fmla="*/ 2147483647 w 54"/>
                <a:gd name="T89" fmla="*/ 2147483647 h 57"/>
                <a:gd name="T90" fmla="*/ 2147483647 w 54"/>
                <a:gd name="T91" fmla="*/ 2147483647 h 57"/>
                <a:gd name="T92" fmla="*/ 2147483647 w 54"/>
                <a:gd name="T93" fmla="*/ 2147483647 h 5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4"/>
                <a:gd name="T142" fmla="*/ 0 h 57"/>
                <a:gd name="T143" fmla="*/ 54 w 54"/>
                <a:gd name="T144" fmla="*/ 57 h 5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4" h="57">
                  <a:moveTo>
                    <a:pt x="52" y="19"/>
                  </a:moveTo>
                  <a:lnTo>
                    <a:pt x="54" y="17"/>
                  </a:lnTo>
                  <a:lnTo>
                    <a:pt x="52" y="0"/>
                  </a:lnTo>
                  <a:lnTo>
                    <a:pt x="40" y="5"/>
                  </a:lnTo>
                  <a:lnTo>
                    <a:pt x="33" y="10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11" y="10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4" y="19"/>
                  </a:lnTo>
                  <a:lnTo>
                    <a:pt x="7" y="21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2" y="33"/>
                  </a:lnTo>
                  <a:lnTo>
                    <a:pt x="2" y="38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14" y="57"/>
                  </a:lnTo>
                  <a:lnTo>
                    <a:pt x="18" y="52"/>
                  </a:lnTo>
                  <a:lnTo>
                    <a:pt x="23" y="47"/>
                  </a:lnTo>
                  <a:lnTo>
                    <a:pt x="33" y="45"/>
                  </a:lnTo>
                  <a:lnTo>
                    <a:pt x="33" y="43"/>
                  </a:lnTo>
                  <a:lnTo>
                    <a:pt x="35" y="40"/>
                  </a:lnTo>
                  <a:lnTo>
                    <a:pt x="40" y="38"/>
                  </a:lnTo>
                  <a:lnTo>
                    <a:pt x="28" y="26"/>
                  </a:lnTo>
                  <a:lnTo>
                    <a:pt x="26" y="24"/>
                  </a:lnTo>
                  <a:lnTo>
                    <a:pt x="35" y="24"/>
                  </a:lnTo>
                  <a:lnTo>
                    <a:pt x="52" y="1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76" name="Freeform 1309"/>
            <p:cNvSpPr>
              <a:spLocks/>
            </p:cNvSpPr>
            <p:nvPr/>
          </p:nvSpPr>
          <p:spPr bwMode="auto">
            <a:xfrm>
              <a:off x="3344" y="1821"/>
              <a:ext cx="63" cy="63"/>
            </a:xfrm>
            <a:custGeom>
              <a:avLst/>
              <a:gdLst>
                <a:gd name="T0" fmla="*/ 2147483647 w 54"/>
                <a:gd name="T1" fmla="*/ 2147483647 h 57"/>
                <a:gd name="T2" fmla="*/ 2147483647 w 54"/>
                <a:gd name="T3" fmla="*/ 2147483647 h 57"/>
                <a:gd name="T4" fmla="*/ 2147483647 w 54"/>
                <a:gd name="T5" fmla="*/ 0 h 57"/>
                <a:gd name="T6" fmla="*/ 2147483647 w 54"/>
                <a:gd name="T7" fmla="*/ 2147483647 h 57"/>
                <a:gd name="T8" fmla="*/ 2147483647 w 54"/>
                <a:gd name="T9" fmla="*/ 2147483647 h 57"/>
                <a:gd name="T10" fmla="*/ 2147483647 w 54"/>
                <a:gd name="T11" fmla="*/ 2147483647 h 57"/>
                <a:gd name="T12" fmla="*/ 2147483647 w 54"/>
                <a:gd name="T13" fmla="*/ 2147483647 h 57"/>
                <a:gd name="T14" fmla="*/ 2147483647 w 54"/>
                <a:gd name="T15" fmla="*/ 2147483647 h 57"/>
                <a:gd name="T16" fmla="*/ 2147483647 w 54"/>
                <a:gd name="T17" fmla="*/ 2147483647 h 57"/>
                <a:gd name="T18" fmla="*/ 2147483647 w 54"/>
                <a:gd name="T19" fmla="*/ 2147483647 h 57"/>
                <a:gd name="T20" fmla="*/ 2147483647 w 54"/>
                <a:gd name="T21" fmla="*/ 2147483647 h 57"/>
                <a:gd name="T22" fmla="*/ 2147483647 w 54"/>
                <a:gd name="T23" fmla="*/ 2147483647 h 57"/>
                <a:gd name="T24" fmla="*/ 2147483647 w 54"/>
                <a:gd name="T25" fmla="*/ 2147483647 h 57"/>
                <a:gd name="T26" fmla="*/ 2147483647 w 54"/>
                <a:gd name="T27" fmla="*/ 2147483647 h 57"/>
                <a:gd name="T28" fmla="*/ 2147483647 w 54"/>
                <a:gd name="T29" fmla="*/ 2147483647 h 57"/>
                <a:gd name="T30" fmla="*/ 2147483647 w 54"/>
                <a:gd name="T31" fmla="*/ 2147483647 h 57"/>
                <a:gd name="T32" fmla="*/ 2147483647 w 54"/>
                <a:gd name="T33" fmla="*/ 2147483647 h 57"/>
                <a:gd name="T34" fmla="*/ 2147483647 w 54"/>
                <a:gd name="T35" fmla="*/ 2147483647 h 57"/>
                <a:gd name="T36" fmla="*/ 2147483647 w 54"/>
                <a:gd name="T37" fmla="*/ 2147483647 h 57"/>
                <a:gd name="T38" fmla="*/ 2147483647 w 54"/>
                <a:gd name="T39" fmla="*/ 2147483647 h 57"/>
                <a:gd name="T40" fmla="*/ 2147483647 w 54"/>
                <a:gd name="T41" fmla="*/ 2147483647 h 57"/>
                <a:gd name="T42" fmla="*/ 2147483647 w 54"/>
                <a:gd name="T43" fmla="*/ 2147483647 h 57"/>
                <a:gd name="T44" fmla="*/ 2147483647 w 54"/>
                <a:gd name="T45" fmla="*/ 2147483647 h 57"/>
                <a:gd name="T46" fmla="*/ 2147483647 w 54"/>
                <a:gd name="T47" fmla="*/ 2147483647 h 57"/>
                <a:gd name="T48" fmla="*/ 2147483647 w 54"/>
                <a:gd name="T49" fmla="*/ 2147483647 h 57"/>
                <a:gd name="T50" fmla="*/ 2147483647 w 54"/>
                <a:gd name="T51" fmla="*/ 2147483647 h 57"/>
                <a:gd name="T52" fmla="*/ 2147483647 w 54"/>
                <a:gd name="T53" fmla="*/ 2147483647 h 57"/>
                <a:gd name="T54" fmla="*/ 2147483647 w 54"/>
                <a:gd name="T55" fmla="*/ 2147483647 h 57"/>
                <a:gd name="T56" fmla="*/ 2147483647 w 54"/>
                <a:gd name="T57" fmla="*/ 2147483647 h 57"/>
                <a:gd name="T58" fmla="*/ 0 w 54"/>
                <a:gd name="T59" fmla="*/ 2147483647 h 57"/>
                <a:gd name="T60" fmla="*/ 0 w 54"/>
                <a:gd name="T61" fmla="*/ 2147483647 h 57"/>
                <a:gd name="T62" fmla="*/ 0 w 54"/>
                <a:gd name="T63" fmla="*/ 2147483647 h 57"/>
                <a:gd name="T64" fmla="*/ 0 w 54"/>
                <a:gd name="T65" fmla="*/ 2147483647 h 57"/>
                <a:gd name="T66" fmla="*/ 0 w 54"/>
                <a:gd name="T67" fmla="*/ 2147483647 h 57"/>
                <a:gd name="T68" fmla="*/ 2147483647 w 54"/>
                <a:gd name="T69" fmla="*/ 2147483647 h 57"/>
                <a:gd name="T70" fmla="*/ 2147483647 w 54"/>
                <a:gd name="T71" fmla="*/ 2147483647 h 57"/>
                <a:gd name="T72" fmla="*/ 2147483647 w 54"/>
                <a:gd name="T73" fmla="*/ 2147483647 h 57"/>
                <a:gd name="T74" fmla="*/ 2147483647 w 54"/>
                <a:gd name="T75" fmla="*/ 2147483647 h 57"/>
                <a:gd name="T76" fmla="*/ 2147483647 w 54"/>
                <a:gd name="T77" fmla="*/ 2147483647 h 57"/>
                <a:gd name="T78" fmla="*/ 2147483647 w 54"/>
                <a:gd name="T79" fmla="*/ 2147483647 h 57"/>
                <a:gd name="T80" fmla="*/ 2147483647 w 54"/>
                <a:gd name="T81" fmla="*/ 2147483647 h 57"/>
                <a:gd name="T82" fmla="*/ 2147483647 w 54"/>
                <a:gd name="T83" fmla="*/ 2147483647 h 57"/>
                <a:gd name="T84" fmla="*/ 2147483647 w 54"/>
                <a:gd name="T85" fmla="*/ 2147483647 h 57"/>
                <a:gd name="T86" fmla="*/ 2147483647 w 54"/>
                <a:gd name="T87" fmla="*/ 2147483647 h 57"/>
                <a:gd name="T88" fmla="*/ 2147483647 w 54"/>
                <a:gd name="T89" fmla="*/ 2147483647 h 57"/>
                <a:gd name="T90" fmla="*/ 2147483647 w 54"/>
                <a:gd name="T91" fmla="*/ 2147483647 h 57"/>
                <a:gd name="T92" fmla="*/ 2147483647 w 54"/>
                <a:gd name="T93" fmla="*/ 2147483647 h 5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4"/>
                <a:gd name="T142" fmla="*/ 0 h 57"/>
                <a:gd name="T143" fmla="*/ 54 w 54"/>
                <a:gd name="T144" fmla="*/ 57 h 5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4" h="57">
                  <a:moveTo>
                    <a:pt x="52" y="19"/>
                  </a:moveTo>
                  <a:lnTo>
                    <a:pt x="54" y="17"/>
                  </a:lnTo>
                  <a:lnTo>
                    <a:pt x="52" y="0"/>
                  </a:lnTo>
                  <a:lnTo>
                    <a:pt x="40" y="5"/>
                  </a:lnTo>
                  <a:lnTo>
                    <a:pt x="33" y="10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11" y="10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4" y="19"/>
                  </a:lnTo>
                  <a:lnTo>
                    <a:pt x="7" y="21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2" y="33"/>
                  </a:lnTo>
                  <a:lnTo>
                    <a:pt x="2" y="38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14" y="57"/>
                  </a:lnTo>
                  <a:lnTo>
                    <a:pt x="18" y="52"/>
                  </a:lnTo>
                  <a:lnTo>
                    <a:pt x="23" y="47"/>
                  </a:lnTo>
                  <a:lnTo>
                    <a:pt x="33" y="45"/>
                  </a:lnTo>
                  <a:lnTo>
                    <a:pt x="33" y="43"/>
                  </a:lnTo>
                  <a:lnTo>
                    <a:pt x="35" y="40"/>
                  </a:lnTo>
                  <a:lnTo>
                    <a:pt x="40" y="38"/>
                  </a:lnTo>
                  <a:lnTo>
                    <a:pt x="28" y="26"/>
                  </a:lnTo>
                  <a:lnTo>
                    <a:pt x="26" y="24"/>
                  </a:lnTo>
                  <a:lnTo>
                    <a:pt x="35" y="24"/>
                  </a:lnTo>
                  <a:lnTo>
                    <a:pt x="52" y="1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77" name="Rectangle 1310"/>
            <p:cNvSpPr>
              <a:spLocks noChangeArrowheads="1"/>
            </p:cNvSpPr>
            <p:nvPr/>
          </p:nvSpPr>
          <p:spPr bwMode="auto">
            <a:xfrm>
              <a:off x="3352" y="1836"/>
              <a:ext cx="2" cy="1"/>
            </a:xfrm>
            <a:prstGeom prst="rect">
              <a:avLst/>
            </a:prstGeom>
            <a:solidFill>
              <a:schemeClr val="accent1"/>
            </a:solidFill>
            <a:ln w="6350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78" name="Freeform 1311"/>
            <p:cNvSpPr>
              <a:spLocks/>
            </p:cNvSpPr>
            <p:nvPr/>
          </p:nvSpPr>
          <p:spPr bwMode="auto">
            <a:xfrm>
              <a:off x="3352" y="1836"/>
              <a:ext cx="2" cy="1"/>
            </a:xfrm>
            <a:custGeom>
              <a:avLst/>
              <a:gdLst>
                <a:gd name="T0" fmla="*/ 0 w 3175"/>
                <a:gd name="T1" fmla="*/ 0 h 1588"/>
                <a:gd name="T2" fmla="*/ 0 w 3175"/>
                <a:gd name="T3" fmla="*/ 0 h 1588"/>
                <a:gd name="T4" fmla="*/ 0 w 3175"/>
                <a:gd name="T5" fmla="*/ 0 h 1588"/>
                <a:gd name="T6" fmla="*/ 0 w 3175"/>
                <a:gd name="T7" fmla="*/ 0 h 15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75"/>
                <a:gd name="T13" fmla="*/ 0 h 1588"/>
                <a:gd name="T14" fmla="*/ 3175 w 3175"/>
                <a:gd name="T15" fmla="*/ 1588 h 15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75" h="158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79" name="Line 1312"/>
            <p:cNvSpPr>
              <a:spLocks noChangeShapeType="1"/>
            </p:cNvSpPr>
            <p:nvPr/>
          </p:nvSpPr>
          <p:spPr bwMode="auto">
            <a:xfrm>
              <a:off x="2800" y="2311"/>
              <a:ext cx="0" cy="2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9480" name="Line 1313"/>
            <p:cNvSpPr>
              <a:spLocks noChangeShapeType="1"/>
            </p:cNvSpPr>
            <p:nvPr/>
          </p:nvSpPr>
          <p:spPr bwMode="auto">
            <a:xfrm>
              <a:off x="2800" y="2311"/>
              <a:ext cx="0" cy="2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9481" name="Freeform 1314"/>
            <p:cNvSpPr>
              <a:spLocks/>
            </p:cNvSpPr>
            <p:nvPr/>
          </p:nvSpPr>
          <p:spPr bwMode="auto">
            <a:xfrm>
              <a:off x="3461" y="2034"/>
              <a:ext cx="162" cy="93"/>
            </a:xfrm>
            <a:custGeom>
              <a:avLst/>
              <a:gdLst>
                <a:gd name="T0" fmla="*/ 2147483647 w 139"/>
                <a:gd name="T1" fmla="*/ 2147483647 h 85"/>
                <a:gd name="T2" fmla="*/ 2147483647 w 139"/>
                <a:gd name="T3" fmla="*/ 2147483647 h 85"/>
                <a:gd name="T4" fmla="*/ 2147483647 w 139"/>
                <a:gd name="T5" fmla="*/ 2147483647 h 85"/>
                <a:gd name="T6" fmla="*/ 2147483647 w 139"/>
                <a:gd name="T7" fmla="*/ 2147483647 h 85"/>
                <a:gd name="T8" fmla="*/ 2147483647 w 139"/>
                <a:gd name="T9" fmla="*/ 2147483647 h 85"/>
                <a:gd name="T10" fmla="*/ 2147483647 w 139"/>
                <a:gd name="T11" fmla="*/ 2147483647 h 85"/>
                <a:gd name="T12" fmla="*/ 2147483647 w 139"/>
                <a:gd name="T13" fmla="*/ 2147483647 h 85"/>
                <a:gd name="T14" fmla="*/ 2147483647 w 139"/>
                <a:gd name="T15" fmla="*/ 2147483647 h 85"/>
                <a:gd name="T16" fmla="*/ 2147483647 w 139"/>
                <a:gd name="T17" fmla="*/ 2147483647 h 85"/>
                <a:gd name="T18" fmla="*/ 2147483647 w 139"/>
                <a:gd name="T19" fmla="*/ 2147483647 h 85"/>
                <a:gd name="T20" fmla="*/ 2147483647 w 139"/>
                <a:gd name="T21" fmla="*/ 2147483647 h 85"/>
                <a:gd name="T22" fmla="*/ 2147483647 w 139"/>
                <a:gd name="T23" fmla="*/ 2147483647 h 85"/>
                <a:gd name="T24" fmla="*/ 2147483647 w 139"/>
                <a:gd name="T25" fmla="*/ 2147483647 h 85"/>
                <a:gd name="T26" fmla="*/ 2147483647 w 139"/>
                <a:gd name="T27" fmla="*/ 2147483647 h 85"/>
                <a:gd name="T28" fmla="*/ 2147483647 w 139"/>
                <a:gd name="T29" fmla="*/ 2147483647 h 85"/>
                <a:gd name="T30" fmla="*/ 2147483647 w 139"/>
                <a:gd name="T31" fmla="*/ 2147483647 h 85"/>
                <a:gd name="T32" fmla="*/ 2147483647 w 139"/>
                <a:gd name="T33" fmla="*/ 2147483647 h 85"/>
                <a:gd name="T34" fmla="*/ 2147483647 w 139"/>
                <a:gd name="T35" fmla="*/ 2147483647 h 85"/>
                <a:gd name="T36" fmla="*/ 2147483647 w 139"/>
                <a:gd name="T37" fmla="*/ 2147483647 h 85"/>
                <a:gd name="T38" fmla="*/ 2147483647 w 139"/>
                <a:gd name="T39" fmla="*/ 2147483647 h 85"/>
                <a:gd name="T40" fmla="*/ 2147483647 w 139"/>
                <a:gd name="T41" fmla="*/ 2147483647 h 85"/>
                <a:gd name="T42" fmla="*/ 2147483647 w 139"/>
                <a:gd name="T43" fmla="*/ 2147483647 h 85"/>
                <a:gd name="T44" fmla="*/ 2147483647 w 139"/>
                <a:gd name="T45" fmla="*/ 2147483647 h 85"/>
                <a:gd name="T46" fmla="*/ 2147483647 w 139"/>
                <a:gd name="T47" fmla="*/ 2147483647 h 85"/>
                <a:gd name="T48" fmla="*/ 2147483647 w 139"/>
                <a:gd name="T49" fmla="*/ 2147483647 h 85"/>
                <a:gd name="T50" fmla="*/ 2147483647 w 139"/>
                <a:gd name="T51" fmla="*/ 2147483647 h 85"/>
                <a:gd name="T52" fmla="*/ 2147483647 w 139"/>
                <a:gd name="T53" fmla="*/ 2147483647 h 85"/>
                <a:gd name="T54" fmla="*/ 2147483647 w 139"/>
                <a:gd name="T55" fmla="*/ 2147483647 h 85"/>
                <a:gd name="T56" fmla="*/ 2147483647 w 139"/>
                <a:gd name="T57" fmla="*/ 2147483647 h 85"/>
                <a:gd name="T58" fmla="*/ 2147483647 w 139"/>
                <a:gd name="T59" fmla="*/ 2147483647 h 85"/>
                <a:gd name="T60" fmla="*/ 2147483647 w 139"/>
                <a:gd name="T61" fmla="*/ 2147483647 h 85"/>
                <a:gd name="T62" fmla="*/ 2147483647 w 139"/>
                <a:gd name="T63" fmla="*/ 2147483647 h 85"/>
                <a:gd name="T64" fmla="*/ 2147483647 w 139"/>
                <a:gd name="T65" fmla="*/ 2147483647 h 85"/>
                <a:gd name="T66" fmla="*/ 2147483647 w 139"/>
                <a:gd name="T67" fmla="*/ 2147483647 h 85"/>
                <a:gd name="T68" fmla="*/ 2147483647 w 139"/>
                <a:gd name="T69" fmla="*/ 2147483647 h 85"/>
                <a:gd name="T70" fmla="*/ 2147483647 w 139"/>
                <a:gd name="T71" fmla="*/ 2147483647 h 85"/>
                <a:gd name="T72" fmla="*/ 2147483647 w 139"/>
                <a:gd name="T73" fmla="*/ 2147483647 h 85"/>
                <a:gd name="T74" fmla="*/ 2147483647 w 139"/>
                <a:gd name="T75" fmla="*/ 2147483647 h 85"/>
                <a:gd name="T76" fmla="*/ 2147483647 w 139"/>
                <a:gd name="T77" fmla="*/ 2147483647 h 85"/>
                <a:gd name="T78" fmla="*/ 2147483647 w 139"/>
                <a:gd name="T79" fmla="*/ 2147483647 h 85"/>
                <a:gd name="T80" fmla="*/ 2147483647 w 139"/>
                <a:gd name="T81" fmla="*/ 2147483647 h 85"/>
                <a:gd name="T82" fmla="*/ 2147483647 w 139"/>
                <a:gd name="T83" fmla="*/ 2147483647 h 85"/>
                <a:gd name="T84" fmla="*/ 2147483647 w 139"/>
                <a:gd name="T85" fmla="*/ 2147483647 h 85"/>
                <a:gd name="T86" fmla="*/ 2147483647 w 139"/>
                <a:gd name="T87" fmla="*/ 2147483647 h 85"/>
                <a:gd name="T88" fmla="*/ 2147483647 w 139"/>
                <a:gd name="T89" fmla="*/ 2147483647 h 85"/>
                <a:gd name="T90" fmla="*/ 2147483647 w 139"/>
                <a:gd name="T91" fmla="*/ 2147483647 h 85"/>
                <a:gd name="T92" fmla="*/ 2147483647 w 139"/>
                <a:gd name="T93" fmla="*/ 2147483647 h 85"/>
                <a:gd name="T94" fmla="*/ 2147483647 w 139"/>
                <a:gd name="T95" fmla="*/ 2147483647 h 85"/>
                <a:gd name="T96" fmla="*/ 2147483647 w 139"/>
                <a:gd name="T97" fmla="*/ 2147483647 h 85"/>
                <a:gd name="T98" fmla="*/ 2147483647 w 139"/>
                <a:gd name="T99" fmla="*/ 2147483647 h 85"/>
                <a:gd name="T100" fmla="*/ 2147483647 w 139"/>
                <a:gd name="T101" fmla="*/ 2147483647 h 8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39"/>
                <a:gd name="T154" fmla="*/ 0 h 85"/>
                <a:gd name="T155" fmla="*/ 139 w 139"/>
                <a:gd name="T156" fmla="*/ 85 h 8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39" h="85">
                  <a:moveTo>
                    <a:pt x="139" y="31"/>
                  </a:moveTo>
                  <a:lnTo>
                    <a:pt x="135" y="33"/>
                  </a:lnTo>
                  <a:lnTo>
                    <a:pt x="132" y="35"/>
                  </a:lnTo>
                  <a:lnTo>
                    <a:pt x="130" y="38"/>
                  </a:lnTo>
                  <a:lnTo>
                    <a:pt x="130" y="40"/>
                  </a:lnTo>
                  <a:lnTo>
                    <a:pt x="130" y="42"/>
                  </a:lnTo>
                  <a:lnTo>
                    <a:pt x="130" y="45"/>
                  </a:lnTo>
                  <a:lnTo>
                    <a:pt x="128" y="45"/>
                  </a:lnTo>
                  <a:lnTo>
                    <a:pt x="125" y="45"/>
                  </a:lnTo>
                  <a:lnTo>
                    <a:pt x="123" y="47"/>
                  </a:lnTo>
                  <a:lnTo>
                    <a:pt x="121" y="49"/>
                  </a:lnTo>
                  <a:lnTo>
                    <a:pt x="116" y="49"/>
                  </a:lnTo>
                  <a:lnTo>
                    <a:pt x="114" y="49"/>
                  </a:lnTo>
                  <a:lnTo>
                    <a:pt x="111" y="49"/>
                  </a:lnTo>
                  <a:lnTo>
                    <a:pt x="109" y="52"/>
                  </a:lnTo>
                  <a:lnTo>
                    <a:pt x="106" y="52"/>
                  </a:lnTo>
                  <a:lnTo>
                    <a:pt x="99" y="54"/>
                  </a:lnTo>
                  <a:lnTo>
                    <a:pt x="97" y="54"/>
                  </a:lnTo>
                  <a:lnTo>
                    <a:pt x="95" y="57"/>
                  </a:lnTo>
                  <a:lnTo>
                    <a:pt x="90" y="59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5" y="61"/>
                  </a:lnTo>
                  <a:lnTo>
                    <a:pt x="83" y="66"/>
                  </a:lnTo>
                  <a:lnTo>
                    <a:pt x="80" y="66"/>
                  </a:lnTo>
                  <a:lnTo>
                    <a:pt x="73" y="66"/>
                  </a:lnTo>
                  <a:lnTo>
                    <a:pt x="71" y="66"/>
                  </a:lnTo>
                  <a:lnTo>
                    <a:pt x="69" y="68"/>
                  </a:lnTo>
                  <a:lnTo>
                    <a:pt x="66" y="71"/>
                  </a:lnTo>
                  <a:lnTo>
                    <a:pt x="62" y="73"/>
                  </a:lnTo>
                  <a:lnTo>
                    <a:pt x="57" y="73"/>
                  </a:lnTo>
                  <a:lnTo>
                    <a:pt x="54" y="73"/>
                  </a:lnTo>
                  <a:lnTo>
                    <a:pt x="52" y="73"/>
                  </a:lnTo>
                  <a:lnTo>
                    <a:pt x="47" y="73"/>
                  </a:lnTo>
                  <a:lnTo>
                    <a:pt x="43" y="73"/>
                  </a:lnTo>
                  <a:lnTo>
                    <a:pt x="40" y="75"/>
                  </a:lnTo>
                  <a:lnTo>
                    <a:pt x="38" y="78"/>
                  </a:lnTo>
                  <a:lnTo>
                    <a:pt x="33" y="80"/>
                  </a:lnTo>
                  <a:lnTo>
                    <a:pt x="31" y="83"/>
                  </a:lnTo>
                  <a:lnTo>
                    <a:pt x="26" y="83"/>
                  </a:lnTo>
                  <a:lnTo>
                    <a:pt x="21" y="85"/>
                  </a:lnTo>
                  <a:lnTo>
                    <a:pt x="19" y="83"/>
                  </a:lnTo>
                  <a:lnTo>
                    <a:pt x="19" y="85"/>
                  </a:lnTo>
                  <a:lnTo>
                    <a:pt x="17" y="83"/>
                  </a:lnTo>
                  <a:lnTo>
                    <a:pt x="12" y="83"/>
                  </a:lnTo>
                  <a:lnTo>
                    <a:pt x="12" y="80"/>
                  </a:lnTo>
                  <a:lnTo>
                    <a:pt x="10" y="78"/>
                  </a:lnTo>
                  <a:lnTo>
                    <a:pt x="10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5" y="61"/>
                  </a:lnTo>
                  <a:lnTo>
                    <a:pt x="5" y="57"/>
                  </a:lnTo>
                  <a:lnTo>
                    <a:pt x="5" y="54"/>
                  </a:lnTo>
                  <a:lnTo>
                    <a:pt x="5" y="52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2" y="47"/>
                  </a:lnTo>
                  <a:lnTo>
                    <a:pt x="2" y="45"/>
                  </a:lnTo>
                  <a:lnTo>
                    <a:pt x="0" y="42"/>
                  </a:lnTo>
                  <a:lnTo>
                    <a:pt x="2" y="42"/>
                  </a:lnTo>
                  <a:lnTo>
                    <a:pt x="2" y="40"/>
                  </a:lnTo>
                  <a:lnTo>
                    <a:pt x="2" y="38"/>
                  </a:lnTo>
                  <a:lnTo>
                    <a:pt x="2" y="33"/>
                  </a:lnTo>
                  <a:lnTo>
                    <a:pt x="5" y="33"/>
                  </a:lnTo>
                  <a:lnTo>
                    <a:pt x="5" y="31"/>
                  </a:lnTo>
                  <a:lnTo>
                    <a:pt x="5" y="28"/>
                  </a:lnTo>
                  <a:lnTo>
                    <a:pt x="7" y="28"/>
                  </a:lnTo>
                  <a:lnTo>
                    <a:pt x="10" y="28"/>
                  </a:lnTo>
                  <a:lnTo>
                    <a:pt x="10" y="26"/>
                  </a:lnTo>
                  <a:lnTo>
                    <a:pt x="12" y="26"/>
                  </a:lnTo>
                  <a:lnTo>
                    <a:pt x="17" y="23"/>
                  </a:lnTo>
                  <a:lnTo>
                    <a:pt x="24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36" y="19"/>
                  </a:lnTo>
                  <a:lnTo>
                    <a:pt x="38" y="21"/>
                  </a:lnTo>
                  <a:lnTo>
                    <a:pt x="47" y="21"/>
                  </a:lnTo>
                  <a:lnTo>
                    <a:pt x="50" y="21"/>
                  </a:lnTo>
                  <a:lnTo>
                    <a:pt x="57" y="21"/>
                  </a:lnTo>
                  <a:lnTo>
                    <a:pt x="59" y="26"/>
                  </a:lnTo>
                  <a:lnTo>
                    <a:pt x="62" y="26"/>
                  </a:lnTo>
                  <a:lnTo>
                    <a:pt x="66" y="23"/>
                  </a:lnTo>
                  <a:lnTo>
                    <a:pt x="66" y="19"/>
                  </a:lnTo>
                  <a:lnTo>
                    <a:pt x="76" y="9"/>
                  </a:lnTo>
                  <a:lnTo>
                    <a:pt x="88" y="5"/>
                  </a:lnTo>
                  <a:lnTo>
                    <a:pt x="109" y="2"/>
                  </a:lnTo>
                  <a:lnTo>
                    <a:pt x="125" y="0"/>
                  </a:lnTo>
                  <a:lnTo>
                    <a:pt x="139" y="3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82" name="Freeform 1315"/>
            <p:cNvSpPr>
              <a:spLocks/>
            </p:cNvSpPr>
            <p:nvPr/>
          </p:nvSpPr>
          <p:spPr bwMode="auto">
            <a:xfrm>
              <a:off x="3602" y="1928"/>
              <a:ext cx="73" cy="52"/>
            </a:xfrm>
            <a:custGeom>
              <a:avLst/>
              <a:gdLst>
                <a:gd name="T0" fmla="*/ 2147483647 w 63"/>
                <a:gd name="T1" fmla="*/ 2147483647 h 47"/>
                <a:gd name="T2" fmla="*/ 0 w 63"/>
                <a:gd name="T3" fmla="*/ 2147483647 h 47"/>
                <a:gd name="T4" fmla="*/ 0 w 63"/>
                <a:gd name="T5" fmla="*/ 2147483647 h 47"/>
                <a:gd name="T6" fmla="*/ 2147483647 w 63"/>
                <a:gd name="T7" fmla="*/ 2147483647 h 47"/>
                <a:gd name="T8" fmla="*/ 2147483647 w 63"/>
                <a:gd name="T9" fmla="*/ 2147483647 h 47"/>
                <a:gd name="T10" fmla="*/ 2147483647 w 63"/>
                <a:gd name="T11" fmla="*/ 2147483647 h 47"/>
                <a:gd name="T12" fmla="*/ 2147483647 w 63"/>
                <a:gd name="T13" fmla="*/ 2147483647 h 47"/>
                <a:gd name="T14" fmla="*/ 2147483647 w 63"/>
                <a:gd name="T15" fmla="*/ 2147483647 h 47"/>
                <a:gd name="T16" fmla="*/ 2147483647 w 63"/>
                <a:gd name="T17" fmla="*/ 2147483647 h 47"/>
                <a:gd name="T18" fmla="*/ 2147483647 w 63"/>
                <a:gd name="T19" fmla="*/ 2147483647 h 47"/>
                <a:gd name="T20" fmla="*/ 2147483647 w 63"/>
                <a:gd name="T21" fmla="*/ 2147483647 h 47"/>
                <a:gd name="T22" fmla="*/ 2147483647 w 63"/>
                <a:gd name="T23" fmla="*/ 2147483647 h 47"/>
                <a:gd name="T24" fmla="*/ 2147483647 w 63"/>
                <a:gd name="T25" fmla="*/ 2147483647 h 47"/>
                <a:gd name="T26" fmla="*/ 2147483647 w 63"/>
                <a:gd name="T27" fmla="*/ 2147483647 h 47"/>
                <a:gd name="T28" fmla="*/ 2147483647 w 63"/>
                <a:gd name="T29" fmla="*/ 2147483647 h 47"/>
                <a:gd name="T30" fmla="*/ 2147483647 w 63"/>
                <a:gd name="T31" fmla="*/ 2147483647 h 47"/>
                <a:gd name="T32" fmla="*/ 2147483647 w 63"/>
                <a:gd name="T33" fmla="*/ 2147483647 h 47"/>
                <a:gd name="T34" fmla="*/ 2147483647 w 63"/>
                <a:gd name="T35" fmla="*/ 2147483647 h 47"/>
                <a:gd name="T36" fmla="*/ 2147483647 w 63"/>
                <a:gd name="T37" fmla="*/ 2147483647 h 47"/>
                <a:gd name="T38" fmla="*/ 2147483647 w 63"/>
                <a:gd name="T39" fmla="*/ 2147483647 h 47"/>
                <a:gd name="T40" fmla="*/ 2147483647 w 63"/>
                <a:gd name="T41" fmla="*/ 2147483647 h 47"/>
                <a:gd name="T42" fmla="*/ 2147483647 w 63"/>
                <a:gd name="T43" fmla="*/ 2147483647 h 47"/>
                <a:gd name="T44" fmla="*/ 2147483647 w 63"/>
                <a:gd name="T45" fmla="*/ 2147483647 h 47"/>
                <a:gd name="T46" fmla="*/ 2147483647 w 63"/>
                <a:gd name="T47" fmla="*/ 2147483647 h 47"/>
                <a:gd name="T48" fmla="*/ 2147483647 w 63"/>
                <a:gd name="T49" fmla="*/ 2147483647 h 47"/>
                <a:gd name="T50" fmla="*/ 2147483647 w 63"/>
                <a:gd name="T51" fmla="*/ 2147483647 h 47"/>
                <a:gd name="T52" fmla="*/ 2147483647 w 63"/>
                <a:gd name="T53" fmla="*/ 2147483647 h 47"/>
                <a:gd name="T54" fmla="*/ 2147483647 w 63"/>
                <a:gd name="T55" fmla="*/ 2147483647 h 47"/>
                <a:gd name="T56" fmla="*/ 2147483647 w 63"/>
                <a:gd name="T57" fmla="*/ 2147483647 h 47"/>
                <a:gd name="T58" fmla="*/ 2147483647 w 63"/>
                <a:gd name="T59" fmla="*/ 2147483647 h 47"/>
                <a:gd name="T60" fmla="*/ 2147483647 w 63"/>
                <a:gd name="T61" fmla="*/ 2147483647 h 47"/>
                <a:gd name="T62" fmla="*/ 2147483647 w 63"/>
                <a:gd name="T63" fmla="*/ 2147483647 h 47"/>
                <a:gd name="T64" fmla="*/ 2147483647 w 63"/>
                <a:gd name="T65" fmla="*/ 2147483647 h 47"/>
                <a:gd name="T66" fmla="*/ 2147483647 w 63"/>
                <a:gd name="T67" fmla="*/ 2147483647 h 47"/>
                <a:gd name="T68" fmla="*/ 2147483647 w 63"/>
                <a:gd name="T69" fmla="*/ 2147483647 h 47"/>
                <a:gd name="T70" fmla="*/ 2147483647 w 63"/>
                <a:gd name="T71" fmla="*/ 2147483647 h 4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3"/>
                <a:gd name="T109" fmla="*/ 0 h 47"/>
                <a:gd name="T110" fmla="*/ 63 w 63"/>
                <a:gd name="T111" fmla="*/ 47 h 4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3" h="47">
                  <a:moveTo>
                    <a:pt x="47" y="47"/>
                  </a:moveTo>
                  <a:lnTo>
                    <a:pt x="47" y="47"/>
                  </a:lnTo>
                  <a:lnTo>
                    <a:pt x="14" y="42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7" y="28"/>
                  </a:lnTo>
                  <a:lnTo>
                    <a:pt x="9" y="28"/>
                  </a:lnTo>
                  <a:lnTo>
                    <a:pt x="11" y="28"/>
                  </a:lnTo>
                  <a:lnTo>
                    <a:pt x="14" y="26"/>
                  </a:lnTo>
                  <a:lnTo>
                    <a:pt x="18" y="26"/>
                  </a:lnTo>
                  <a:lnTo>
                    <a:pt x="21" y="28"/>
                  </a:lnTo>
                  <a:lnTo>
                    <a:pt x="23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3" y="26"/>
                  </a:lnTo>
                  <a:lnTo>
                    <a:pt x="35" y="26"/>
                  </a:lnTo>
                  <a:lnTo>
                    <a:pt x="37" y="24"/>
                  </a:lnTo>
                  <a:lnTo>
                    <a:pt x="37" y="21"/>
                  </a:lnTo>
                  <a:lnTo>
                    <a:pt x="40" y="21"/>
                  </a:lnTo>
                  <a:lnTo>
                    <a:pt x="40" y="19"/>
                  </a:lnTo>
                  <a:lnTo>
                    <a:pt x="42" y="19"/>
                  </a:lnTo>
                  <a:lnTo>
                    <a:pt x="44" y="17"/>
                  </a:lnTo>
                  <a:lnTo>
                    <a:pt x="44" y="14"/>
                  </a:lnTo>
                  <a:lnTo>
                    <a:pt x="47" y="14"/>
                  </a:lnTo>
                  <a:lnTo>
                    <a:pt x="49" y="12"/>
                  </a:lnTo>
                  <a:lnTo>
                    <a:pt x="49" y="9"/>
                  </a:lnTo>
                  <a:lnTo>
                    <a:pt x="52" y="9"/>
                  </a:lnTo>
                  <a:lnTo>
                    <a:pt x="52" y="7"/>
                  </a:lnTo>
                  <a:lnTo>
                    <a:pt x="54" y="7"/>
                  </a:lnTo>
                  <a:lnTo>
                    <a:pt x="56" y="5"/>
                  </a:lnTo>
                  <a:lnTo>
                    <a:pt x="59" y="2"/>
                  </a:lnTo>
                  <a:lnTo>
                    <a:pt x="59" y="0"/>
                  </a:lnTo>
                  <a:lnTo>
                    <a:pt x="59" y="2"/>
                  </a:lnTo>
                  <a:lnTo>
                    <a:pt x="61" y="2"/>
                  </a:lnTo>
                  <a:lnTo>
                    <a:pt x="59" y="5"/>
                  </a:lnTo>
                  <a:lnTo>
                    <a:pt x="61" y="5"/>
                  </a:lnTo>
                  <a:lnTo>
                    <a:pt x="59" y="5"/>
                  </a:lnTo>
                  <a:lnTo>
                    <a:pt x="61" y="7"/>
                  </a:lnTo>
                  <a:lnTo>
                    <a:pt x="63" y="7"/>
                  </a:lnTo>
                  <a:lnTo>
                    <a:pt x="63" y="14"/>
                  </a:lnTo>
                  <a:lnTo>
                    <a:pt x="63" y="17"/>
                  </a:lnTo>
                  <a:lnTo>
                    <a:pt x="54" y="17"/>
                  </a:lnTo>
                  <a:lnTo>
                    <a:pt x="56" y="24"/>
                  </a:lnTo>
                  <a:lnTo>
                    <a:pt x="56" y="26"/>
                  </a:lnTo>
                  <a:lnTo>
                    <a:pt x="56" y="28"/>
                  </a:lnTo>
                  <a:lnTo>
                    <a:pt x="54" y="28"/>
                  </a:lnTo>
                  <a:lnTo>
                    <a:pt x="52" y="35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83" name="Freeform 1316"/>
            <p:cNvSpPr>
              <a:spLocks/>
            </p:cNvSpPr>
            <p:nvPr/>
          </p:nvSpPr>
          <p:spPr bwMode="auto">
            <a:xfrm>
              <a:off x="4728" y="2445"/>
              <a:ext cx="8" cy="6"/>
            </a:xfrm>
            <a:custGeom>
              <a:avLst/>
              <a:gdLst>
                <a:gd name="T0" fmla="*/ 2147483647 w 7"/>
                <a:gd name="T1" fmla="*/ 2147483647 h 5"/>
                <a:gd name="T2" fmla="*/ 2147483647 w 7"/>
                <a:gd name="T3" fmla="*/ 0 h 5"/>
                <a:gd name="T4" fmla="*/ 2147483647 w 7"/>
                <a:gd name="T5" fmla="*/ 0 h 5"/>
                <a:gd name="T6" fmla="*/ 2147483647 w 7"/>
                <a:gd name="T7" fmla="*/ 0 h 5"/>
                <a:gd name="T8" fmla="*/ 2147483647 w 7"/>
                <a:gd name="T9" fmla="*/ 0 h 5"/>
                <a:gd name="T10" fmla="*/ 2147483647 w 7"/>
                <a:gd name="T11" fmla="*/ 2147483647 h 5"/>
                <a:gd name="T12" fmla="*/ 2147483647 w 7"/>
                <a:gd name="T13" fmla="*/ 2147483647 h 5"/>
                <a:gd name="T14" fmla="*/ 2147483647 w 7"/>
                <a:gd name="T15" fmla="*/ 2147483647 h 5"/>
                <a:gd name="T16" fmla="*/ 2147483647 w 7"/>
                <a:gd name="T17" fmla="*/ 2147483647 h 5"/>
                <a:gd name="T18" fmla="*/ 2147483647 w 7"/>
                <a:gd name="T19" fmla="*/ 2147483647 h 5"/>
                <a:gd name="T20" fmla="*/ 2147483647 w 7"/>
                <a:gd name="T21" fmla="*/ 2147483647 h 5"/>
                <a:gd name="T22" fmla="*/ 2147483647 w 7"/>
                <a:gd name="T23" fmla="*/ 2147483647 h 5"/>
                <a:gd name="T24" fmla="*/ 2147483647 w 7"/>
                <a:gd name="T25" fmla="*/ 2147483647 h 5"/>
                <a:gd name="T26" fmla="*/ 2147483647 w 7"/>
                <a:gd name="T27" fmla="*/ 2147483647 h 5"/>
                <a:gd name="T28" fmla="*/ 2147483647 w 7"/>
                <a:gd name="T29" fmla="*/ 2147483647 h 5"/>
                <a:gd name="T30" fmla="*/ 2147483647 w 7"/>
                <a:gd name="T31" fmla="*/ 2147483647 h 5"/>
                <a:gd name="T32" fmla="*/ 2147483647 w 7"/>
                <a:gd name="T33" fmla="*/ 2147483647 h 5"/>
                <a:gd name="T34" fmla="*/ 2147483647 w 7"/>
                <a:gd name="T35" fmla="*/ 2147483647 h 5"/>
                <a:gd name="T36" fmla="*/ 2147483647 w 7"/>
                <a:gd name="T37" fmla="*/ 2147483647 h 5"/>
                <a:gd name="T38" fmla="*/ 2147483647 w 7"/>
                <a:gd name="T39" fmla="*/ 2147483647 h 5"/>
                <a:gd name="T40" fmla="*/ 2147483647 w 7"/>
                <a:gd name="T41" fmla="*/ 2147483647 h 5"/>
                <a:gd name="T42" fmla="*/ 2147483647 w 7"/>
                <a:gd name="T43" fmla="*/ 2147483647 h 5"/>
                <a:gd name="T44" fmla="*/ 2147483647 w 7"/>
                <a:gd name="T45" fmla="*/ 2147483647 h 5"/>
                <a:gd name="T46" fmla="*/ 2147483647 w 7"/>
                <a:gd name="T47" fmla="*/ 2147483647 h 5"/>
                <a:gd name="T48" fmla="*/ 2147483647 w 7"/>
                <a:gd name="T49" fmla="*/ 2147483647 h 5"/>
                <a:gd name="T50" fmla="*/ 2147483647 w 7"/>
                <a:gd name="T51" fmla="*/ 2147483647 h 5"/>
                <a:gd name="T52" fmla="*/ 2147483647 w 7"/>
                <a:gd name="T53" fmla="*/ 2147483647 h 5"/>
                <a:gd name="T54" fmla="*/ 2147483647 w 7"/>
                <a:gd name="T55" fmla="*/ 2147483647 h 5"/>
                <a:gd name="T56" fmla="*/ 2147483647 w 7"/>
                <a:gd name="T57" fmla="*/ 2147483647 h 5"/>
                <a:gd name="T58" fmla="*/ 2147483647 w 7"/>
                <a:gd name="T59" fmla="*/ 2147483647 h 5"/>
                <a:gd name="T60" fmla="*/ 2147483647 w 7"/>
                <a:gd name="T61" fmla="*/ 2147483647 h 5"/>
                <a:gd name="T62" fmla="*/ 2147483647 w 7"/>
                <a:gd name="T63" fmla="*/ 2147483647 h 5"/>
                <a:gd name="T64" fmla="*/ 2147483647 w 7"/>
                <a:gd name="T65" fmla="*/ 2147483647 h 5"/>
                <a:gd name="T66" fmla="*/ 2147483647 w 7"/>
                <a:gd name="T67" fmla="*/ 2147483647 h 5"/>
                <a:gd name="T68" fmla="*/ 0 w 7"/>
                <a:gd name="T69" fmla="*/ 2147483647 h 5"/>
                <a:gd name="T70" fmla="*/ 0 w 7"/>
                <a:gd name="T71" fmla="*/ 2147483647 h 5"/>
                <a:gd name="T72" fmla="*/ 0 w 7"/>
                <a:gd name="T73" fmla="*/ 2147483647 h 5"/>
                <a:gd name="T74" fmla="*/ 0 w 7"/>
                <a:gd name="T75" fmla="*/ 2147483647 h 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"/>
                <a:gd name="T115" fmla="*/ 0 h 5"/>
                <a:gd name="T116" fmla="*/ 7 w 7"/>
                <a:gd name="T117" fmla="*/ 5 h 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" h="5">
                  <a:moveTo>
                    <a:pt x="0" y="3"/>
                  </a:moveTo>
                  <a:lnTo>
                    <a:pt x="2" y="3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2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5" y="5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84" name="Freeform 1317"/>
            <p:cNvSpPr>
              <a:spLocks/>
            </p:cNvSpPr>
            <p:nvPr/>
          </p:nvSpPr>
          <p:spPr bwMode="auto">
            <a:xfrm>
              <a:off x="4742" y="2434"/>
              <a:ext cx="36" cy="17"/>
            </a:xfrm>
            <a:custGeom>
              <a:avLst/>
              <a:gdLst>
                <a:gd name="T0" fmla="*/ 2147483647 w 31"/>
                <a:gd name="T1" fmla="*/ 2147483647 h 16"/>
                <a:gd name="T2" fmla="*/ 2147483647 w 31"/>
                <a:gd name="T3" fmla="*/ 2147483647 h 16"/>
                <a:gd name="T4" fmla="*/ 2147483647 w 31"/>
                <a:gd name="T5" fmla="*/ 2147483647 h 16"/>
                <a:gd name="T6" fmla="*/ 2147483647 w 31"/>
                <a:gd name="T7" fmla="*/ 2147483647 h 16"/>
                <a:gd name="T8" fmla="*/ 2147483647 w 31"/>
                <a:gd name="T9" fmla="*/ 2147483647 h 16"/>
                <a:gd name="T10" fmla="*/ 2147483647 w 31"/>
                <a:gd name="T11" fmla="*/ 2147483647 h 16"/>
                <a:gd name="T12" fmla="*/ 2147483647 w 31"/>
                <a:gd name="T13" fmla="*/ 2147483647 h 16"/>
                <a:gd name="T14" fmla="*/ 2147483647 w 31"/>
                <a:gd name="T15" fmla="*/ 2147483647 h 16"/>
                <a:gd name="T16" fmla="*/ 2147483647 w 31"/>
                <a:gd name="T17" fmla="*/ 2147483647 h 16"/>
                <a:gd name="T18" fmla="*/ 2147483647 w 31"/>
                <a:gd name="T19" fmla="*/ 2147483647 h 16"/>
                <a:gd name="T20" fmla="*/ 2147483647 w 31"/>
                <a:gd name="T21" fmla="*/ 2147483647 h 16"/>
                <a:gd name="T22" fmla="*/ 2147483647 w 31"/>
                <a:gd name="T23" fmla="*/ 2147483647 h 16"/>
                <a:gd name="T24" fmla="*/ 2147483647 w 31"/>
                <a:gd name="T25" fmla="*/ 2147483647 h 16"/>
                <a:gd name="T26" fmla="*/ 2147483647 w 31"/>
                <a:gd name="T27" fmla="*/ 2147483647 h 16"/>
                <a:gd name="T28" fmla="*/ 2147483647 w 31"/>
                <a:gd name="T29" fmla="*/ 2147483647 h 16"/>
                <a:gd name="T30" fmla="*/ 0 w 31"/>
                <a:gd name="T31" fmla="*/ 2147483647 h 16"/>
                <a:gd name="T32" fmla="*/ 2147483647 w 31"/>
                <a:gd name="T33" fmla="*/ 2147483647 h 16"/>
                <a:gd name="T34" fmla="*/ 2147483647 w 31"/>
                <a:gd name="T35" fmla="*/ 2147483647 h 16"/>
                <a:gd name="T36" fmla="*/ 2147483647 w 31"/>
                <a:gd name="T37" fmla="*/ 2147483647 h 16"/>
                <a:gd name="T38" fmla="*/ 2147483647 w 31"/>
                <a:gd name="T39" fmla="*/ 2147483647 h 16"/>
                <a:gd name="T40" fmla="*/ 2147483647 w 31"/>
                <a:gd name="T41" fmla="*/ 2147483647 h 16"/>
                <a:gd name="T42" fmla="*/ 2147483647 w 31"/>
                <a:gd name="T43" fmla="*/ 2147483647 h 16"/>
                <a:gd name="T44" fmla="*/ 2147483647 w 31"/>
                <a:gd name="T45" fmla="*/ 2147483647 h 16"/>
                <a:gd name="T46" fmla="*/ 2147483647 w 31"/>
                <a:gd name="T47" fmla="*/ 2147483647 h 16"/>
                <a:gd name="T48" fmla="*/ 2147483647 w 31"/>
                <a:gd name="T49" fmla="*/ 2147483647 h 16"/>
                <a:gd name="T50" fmla="*/ 2147483647 w 31"/>
                <a:gd name="T51" fmla="*/ 2147483647 h 16"/>
                <a:gd name="T52" fmla="*/ 2147483647 w 31"/>
                <a:gd name="T53" fmla="*/ 2147483647 h 16"/>
                <a:gd name="T54" fmla="*/ 2147483647 w 31"/>
                <a:gd name="T55" fmla="*/ 2147483647 h 16"/>
                <a:gd name="T56" fmla="*/ 2147483647 w 31"/>
                <a:gd name="T57" fmla="*/ 2147483647 h 16"/>
                <a:gd name="T58" fmla="*/ 2147483647 w 31"/>
                <a:gd name="T59" fmla="*/ 2147483647 h 16"/>
                <a:gd name="T60" fmla="*/ 2147483647 w 31"/>
                <a:gd name="T61" fmla="*/ 2147483647 h 16"/>
                <a:gd name="T62" fmla="*/ 2147483647 w 31"/>
                <a:gd name="T63" fmla="*/ 2147483647 h 16"/>
                <a:gd name="T64" fmla="*/ 2147483647 w 31"/>
                <a:gd name="T65" fmla="*/ 2147483647 h 16"/>
                <a:gd name="T66" fmla="*/ 2147483647 w 31"/>
                <a:gd name="T67" fmla="*/ 2147483647 h 16"/>
                <a:gd name="T68" fmla="*/ 2147483647 w 31"/>
                <a:gd name="T69" fmla="*/ 2147483647 h 16"/>
                <a:gd name="T70" fmla="*/ 2147483647 w 31"/>
                <a:gd name="T71" fmla="*/ 2147483647 h 16"/>
                <a:gd name="T72" fmla="*/ 2147483647 w 31"/>
                <a:gd name="T73" fmla="*/ 2147483647 h 16"/>
                <a:gd name="T74" fmla="*/ 2147483647 w 31"/>
                <a:gd name="T75" fmla="*/ 2147483647 h 16"/>
                <a:gd name="T76" fmla="*/ 2147483647 w 31"/>
                <a:gd name="T77" fmla="*/ 2147483647 h 16"/>
                <a:gd name="T78" fmla="*/ 2147483647 w 31"/>
                <a:gd name="T79" fmla="*/ 2147483647 h 16"/>
                <a:gd name="T80" fmla="*/ 2147483647 w 31"/>
                <a:gd name="T81" fmla="*/ 2147483647 h 16"/>
                <a:gd name="T82" fmla="*/ 2147483647 w 31"/>
                <a:gd name="T83" fmla="*/ 2147483647 h 16"/>
                <a:gd name="T84" fmla="*/ 0 w 31"/>
                <a:gd name="T85" fmla="*/ 2147483647 h 16"/>
                <a:gd name="T86" fmla="*/ 0 w 31"/>
                <a:gd name="T87" fmla="*/ 2147483647 h 16"/>
                <a:gd name="T88" fmla="*/ 0 w 31"/>
                <a:gd name="T89" fmla="*/ 2147483647 h 16"/>
                <a:gd name="T90" fmla="*/ 0 w 31"/>
                <a:gd name="T91" fmla="*/ 2147483647 h 16"/>
                <a:gd name="T92" fmla="*/ 2147483647 w 31"/>
                <a:gd name="T93" fmla="*/ 2147483647 h 16"/>
                <a:gd name="T94" fmla="*/ 2147483647 w 31"/>
                <a:gd name="T95" fmla="*/ 2147483647 h 16"/>
                <a:gd name="T96" fmla="*/ 2147483647 w 31"/>
                <a:gd name="T97" fmla="*/ 2147483647 h 16"/>
                <a:gd name="T98" fmla="*/ 2147483647 w 31"/>
                <a:gd name="T99" fmla="*/ 2147483647 h 16"/>
                <a:gd name="T100" fmla="*/ 2147483647 w 31"/>
                <a:gd name="T101" fmla="*/ 0 h 16"/>
                <a:gd name="T102" fmla="*/ 2147483647 w 31"/>
                <a:gd name="T103" fmla="*/ 2147483647 h 16"/>
                <a:gd name="T104" fmla="*/ 2147483647 w 31"/>
                <a:gd name="T105" fmla="*/ 2147483647 h 16"/>
                <a:gd name="T106" fmla="*/ 2147483647 w 31"/>
                <a:gd name="T107" fmla="*/ 2147483647 h 16"/>
                <a:gd name="T108" fmla="*/ 2147483647 w 31"/>
                <a:gd name="T109" fmla="*/ 2147483647 h 16"/>
                <a:gd name="T110" fmla="*/ 2147483647 w 31"/>
                <a:gd name="T111" fmla="*/ 2147483647 h 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1"/>
                <a:gd name="T169" fmla="*/ 0 h 16"/>
                <a:gd name="T170" fmla="*/ 31 w 31"/>
                <a:gd name="T171" fmla="*/ 16 h 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1" h="16">
                  <a:moveTo>
                    <a:pt x="2" y="16"/>
                  </a:moveTo>
                  <a:lnTo>
                    <a:pt x="2" y="16"/>
                  </a:lnTo>
                  <a:lnTo>
                    <a:pt x="2" y="14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5" y="11"/>
                  </a:lnTo>
                  <a:lnTo>
                    <a:pt x="5" y="9"/>
                  </a:lnTo>
                  <a:lnTo>
                    <a:pt x="2" y="9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4"/>
                  </a:lnTo>
                  <a:lnTo>
                    <a:pt x="5" y="4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1" y="4"/>
                  </a:lnTo>
                  <a:lnTo>
                    <a:pt x="26" y="7"/>
                  </a:lnTo>
                  <a:lnTo>
                    <a:pt x="21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9" y="14"/>
                  </a:lnTo>
                  <a:lnTo>
                    <a:pt x="5" y="16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85" name="Freeform 1318"/>
            <p:cNvSpPr>
              <a:spLocks/>
            </p:cNvSpPr>
            <p:nvPr/>
          </p:nvSpPr>
          <p:spPr bwMode="auto">
            <a:xfrm>
              <a:off x="2981" y="2398"/>
              <a:ext cx="194" cy="179"/>
            </a:xfrm>
            <a:custGeom>
              <a:avLst/>
              <a:gdLst>
                <a:gd name="T0" fmla="*/ 2147483647 w 167"/>
                <a:gd name="T1" fmla="*/ 2147483647 h 163"/>
                <a:gd name="T2" fmla="*/ 2147483647 w 167"/>
                <a:gd name="T3" fmla="*/ 2147483647 h 163"/>
                <a:gd name="T4" fmla="*/ 2147483647 w 167"/>
                <a:gd name="T5" fmla="*/ 2147483647 h 163"/>
                <a:gd name="T6" fmla="*/ 2147483647 w 167"/>
                <a:gd name="T7" fmla="*/ 2147483647 h 163"/>
                <a:gd name="T8" fmla="*/ 2147483647 w 167"/>
                <a:gd name="T9" fmla="*/ 2147483647 h 163"/>
                <a:gd name="T10" fmla="*/ 2147483647 w 167"/>
                <a:gd name="T11" fmla="*/ 2147483647 h 163"/>
                <a:gd name="T12" fmla="*/ 2147483647 w 167"/>
                <a:gd name="T13" fmla="*/ 2147483647 h 163"/>
                <a:gd name="T14" fmla="*/ 2147483647 w 167"/>
                <a:gd name="T15" fmla="*/ 2147483647 h 163"/>
                <a:gd name="T16" fmla="*/ 2147483647 w 167"/>
                <a:gd name="T17" fmla="*/ 2147483647 h 163"/>
                <a:gd name="T18" fmla="*/ 2147483647 w 167"/>
                <a:gd name="T19" fmla="*/ 2147483647 h 163"/>
                <a:gd name="T20" fmla="*/ 2147483647 w 167"/>
                <a:gd name="T21" fmla="*/ 2147483647 h 163"/>
                <a:gd name="T22" fmla="*/ 2147483647 w 167"/>
                <a:gd name="T23" fmla="*/ 2147483647 h 163"/>
                <a:gd name="T24" fmla="*/ 2147483647 w 167"/>
                <a:gd name="T25" fmla="*/ 2147483647 h 163"/>
                <a:gd name="T26" fmla="*/ 2147483647 w 167"/>
                <a:gd name="T27" fmla="*/ 0 h 163"/>
                <a:gd name="T28" fmla="*/ 2147483647 w 167"/>
                <a:gd name="T29" fmla="*/ 0 h 163"/>
                <a:gd name="T30" fmla="*/ 2147483647 w 167"/>
                <a:gd name="T31" fmla="*/ 0 h 163"/>
                <a:gd name="T32" fmla="*/ 2147483647 w 167"/>
                <a:gd name="T33" fmla="*/ 2147483647 h 163"/>
                <a:gd name="T34" fmla="*/ 2147483647 w 167"/>
                <a:gd name="T35" fmla="*/ 2147483647 h 163"/>
                <a:gd name="T36" fmla="*/ 2147483647 w 167"/>
                <a:gd name="T37" fmla="*/ 2147483647 h 163"/>
                <a:gd name="T38" fmla="*/ 2147483647 w 167"/>
                <a:gd name="T39" fmla="*/ 2147483647 h 163"/>
                <a:gd name="T40" fmla="*/ 2147483647 w 167"/>
                <a:gd name="T41" fmla="*/ 2147483647 h 163"/>
                <a:gd name="T42" fmla="*/ 2147483647 w 167"/>
                <a:gd name="T43" fmla="*/ 2147483647 h 163"/>
                <a:gd name="T44" fmla="*/ 2147483647 w 167"/>
                <a:gd name="T45" fmla="*/ 2147483647 h 163"/>
                <a:gd name="T46" fmla="*/ 2147483647 w 167"/>
                <a:gd name="T47" fmla="*/ 2147483647 h 163"/>
                <a:gd name="T48" fmla="*/ 2147483647 w 167"/>
                <a:gd name="T49" fmla="*/ 2147483647 h 163"/>
                <a:gd name="T50" fmla="*/ 2147483647 w 167"/>
                <a:gd name="T51" fmla="*/ 2147483647 h 163"/>
                <a:gd name="T52" fmla="*/ 2147483647 w 167"/>
                <a:gd name="T53" fmla="*/ 2147483647 h 163"/>
                <a:gd name="T54" fmla="*/ 2147483647 w 167"/>
                <a:gd name="T55" fmla="*/ 2147483647 h 163"/>
                <a:gd name="T56" fmla="*/ 2147483647 w 167"/>
                <a:gd name="T57" fmla="*/ 2147483647 h 163"/>
                <a:gd name="T58" fmla="*/ 2147483647 w 167"/>
                <a:gd name="T59" fmla="*/ 2147483647 h 163"/>
                <a:gd name="T60" fmla="*/ 2147483647 w 167"/>
                <a:gd name="T61" fmla="*/ 2147483647 h 163"/>
                <a:gd name="T62" fmla="*/ 2147483647 w 167"/>
                <a:gd name="T63" fmla="*/ 2147483647 h 163"/>
                <a:gd name="T64" fmla="*/ 2147483647 w 167"/>
                <a:gd name="T65" fmla="*/ 2147483647 h 163"/>
                <a:gd name="T66" fmla="*/ 2147483647 w 167"/>
                <a:gd name="T67" fmla="*/ 2147483647 h 163"/>
                <a:gd name="T68" fmla="*/ 2147483647 w 167"/>
                <a:gd name="T69" fmla="*/ 2147483647 h 163"/>
                <a:gd name="T70" fmla="*/ 2147483647 w 167"/>
                <a:gd name="T71" fmla="*/ 2147483647 h 163"/>
                <a:gd name="T72" fmla="*/ 2147483647 w 167"/>
                <a:gd name="T73" fmla="*/ 2147483647 h 163"/>
                <a:gd name="T74" fmla="*/ 2147483647 w 167"/>
                <a:gd name="T75" fmla="*/ 2147483647 h 163"/>
                <a:gd name="T76" fmla="*/ 2147483647 w 167"/>
                <a:gd name="T77" fmla="*/ 2147483647 h 163"/>
                <a:gd name="T78" fmla="*/ 2147483647 w 167"/>
                <a:gd name="T79" fmla="*/ 2147483647 h 163"/>
                <a:gd name="T80" fmla="*/ 2147483647 w 167"/>
                <a:gd name="T81" fmla="*/ 2147483647 h 163"/>
                <a:gd name="T82" fmla="*/ 2147483647 w 167"/>
                <a:gd name="T83" fmla="*/ 2147483647 h 163"/>
                <a:gd name="T84" fmla="*/ 2147483647 w 167"/>
                <a:gd name="T85" fmla="*/ 2147483647 h 163"/>
                <a:gd name="T86" fmla="*/ 2147483647 w 167"/>
                <a:gd name="T87" fmla="*/ 2147483647 h 163"/>
                <a:gd name="T88" fmla="*/ 2147483647 w 167"/>
                <a:gd name="T89" fmla="*/ 2147483647 h 163"/>
                <a:gd name="T90" fmla="*/ 2147483647 w 167"/>
                <a:gd name="T91" fmla="*/ 2147483647 h 163"/>
                <a:gd name="T92" fmla="*/ 2147483647 w 167"/>
                <a:gd name="T93" fmla="*/ 2147483647 h 163"/>
                <a:gd name="T94" fmla="*/ 0 w 167"/>
                <a:gd name="T95" fmla="*/ 2147483647 h 16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67"/>
                <a:gd name="T145" fmla="*/ 0 h 163"/>
                <a:gd name="T146" fmla="*/ 167 w 167"/>
                <a:gd name="T147" fmla="*/ 163 h 16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67" h="163">
                  <a:moveTo>
                    <a:pt x="0" y="144"/>
                  </a:moveTo>
                  <a:lnTo>
                    <a:pt x="0" y="139"/>
                  </a:lnTo>
                  <a:lnTo>
                    <a:pt x="0" y="134"/>
                  </a:lnTo>
                  <a:lnTo>
                    <a:pt x="2" y="132"/>
                  </a:lnTo>
                  <a:lnTo>
                    <a:pt x="4" y="127"/>
                  </a:lnTo>
                  <a:lnTo>
                    <a:pt x="4" y="125"/>
                  </a:lnTo>
                  <a:lnTo>
                    <a:pt x="4" y="122"/>
                  </a:lnTo>
                  <a:lnTo>
                    <a:pt x="7" y="120"/>
                  </a:lnTo>
                  <a:lnTo>
                    <a:pt x="7" y="118"/>
                  </a:lnTo>
                  <a:lnTo>
                    <a:pt x="7" y="115"/>
                  </a:lnTo>
                  <a:lnTo>
                    <a:pt x="7" y="113"/>
                  </a:lnTo>
                  <a:lnTo>
                    <a:pt x="9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12" y="101"/>
                  </a:lnTo>
                  <a:lnTo>
                    <a:pt x="14" y="99"/>
                  </a:lnTo>
                  <a:lnTo>
                    <a:pt x="16" y="96"/>
                  </a:lnTo>
                  <a:lnTo>
                    <a:pt x="16" y="94"/>
                  </a:lnTo>
                  <a:lnTo>
                    <a:pt x="21" y="92"/>
                  </a:lnTo>
                  <a:lnTo>
                    <a:pt x="23" y="87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80"/>
                  </a:lnTo>
                  <a:lnTo>
                    <a:pt x="26" y="75"/>
                  </a:lnTo>
                  <a:lnTo>
                    <a:pt x="28" y="73"/>
                  </a:lnTo>
                  <a:lnTo>
                    <a:pt x="28" y="70"/>
                  </a:lnTo>
                  <a:lnTo>
                    <a:pt x="28" y="68"/>
                  </a:lnTo>
                  <a:lnTo>
                    <a:pt x="28" y="63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1" y="56"/>
                  </a:lnTo>
                  <a:lnTo>
                    <a:pt x="21" y="52"/>
                  </a:lnTo>
                  <a:lnTo>
                    <a:pt x="19" y="44"/>
                  </a:lnTo>
                  <a:lnTo>
                    <a:pt x="19" y="42"/>
                  </a:lnTo>
                  <a:lnTo>
                    <a:pt x="21" y="40"/>
                  </a:lnTo>
                  <a:lnTo>
                    <a:pt x="21" y="35"/>
                  </a:lnTo>
                  <a:lnTo>
                    <a:pt x="21" y="33"/>
                  </a:lnTo>
                  <a:lnTo>
                    <a:pt x="19" y="30"/>
                  </a:lnTo>
                  <a:lnTo>
                    <a:pt x="16" y="21"/>
                  </a:lnTo>
                  <a:lnTo>
                    <a:pt x="16" y="19"/>
                  </a:lnTo>
                  <a:lnTo>
                    <a:pt x="14" y="16"/>
                  </a:lnTo>
                  <a:lnTo>
                    <a:pt x="12" y="11"/>
                  </a:lnTo>
                  <a:lnTo>
                    <a:pt x="12" y="9"/>
                  </a:lnTo>
                  <a:lnTo>
                    <a:pt x="9" y="7"/>
                  </a:lnTo>
                  <a:lnTo>
                    <a:pt x="9" y="4"/>
                  </a:lnTo>
                  <a:lnTo>
                    <a:pt x="14" y="2"/>
                  </a:lnTo>
                  <a:lnTo>
                    <a:pt x="19" y="2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64" y="2"/>
                  </a:lnTo>
                  <a:lnTo>
                    <a:pt x="66" y="4"/>
                  </a:lnTo>
                  <a:lnTo>
                    <a:pt x="66" y="9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1" y="19"/>
                  </a:lnTo>
                  <a:lnTo>
                    <a:pt x="73" y="23"/>
                  </a:lnTo>
                  <a:lnTo>
                    <a:pt x="78" y="30"/>
                  </a:lnTo>
                  <a:lnTo>
                    <a:pt x="82" y="30"/>
                  </a:lnTo>
                  <a:lnTo>
                    <a:pt x="85" y="30"/>
                  </a:lnTo>
                  <a:lnTo>
                    <a:pt x="89" y="28"/>
                  </a:lnTo>
                  <a:lnTo>
                    <a:pt x="92" y="28"/>
                  </a:lnTo>
                  <a:lnTo>
                    <a:pt x="97" y="28"/>
                  </a:lnTo>
                  <a:lnTo>
                    <a:pt x="101" y="28"/>
                  </a:lnTo>
                  <a:lnTo>
                    <a:pt x="104" y="26"/>
                  </a:lnTo>
                  <a:lnTo>
                    <a:pt x="104" y="23"/>
                  </a:lnTo>
                  <a:lnTo>
                    <a:pt x="104" y="21"/>
                  </a:lnTo>
                  <a:lnTo>
                    <a:pt x="104" y="16"/>
                  </a:lnTo>
                  <a:lnTo>
                    <a:pt x="106" y="16"/>
                  </a:lnTo>
                  <a:lnTo>
                    <a:pt x="115" y="16"/>
                  </a:lnTo>
                  <a:lnTo>
                    <a:pt x="115" y="14"/>
                  </a:lnTo>
                  <a:lnTo>
                    <a:pt x="123" y="14"/>
                  </a:lnTo>
                  <a:lnTo>
                    <a:pt x="120" y="19"/>
                  </a:lnTo>
                  <a:lnTo>
                    <a:pt x="134" y="19"/>
                  </a:lnTo>
                  <a:lnTo>
                    <a:pt x="134" y="21"/>
                  </a:lnTo>
                  <a:lnTo>
                    <a:pt x="134" y="23"/>
                  </a:lnTo>
                  <a:lnTo>
                    <a:pt x="134" y="30"/>
                  </a:lnTo>
                  <a:lnTo>
                    <a:pt x="137" y="33"/>
                  </a:lnTo>
                  <a:lnTo>
                    <a:pt x="137" y="37"/>
                  </a:lnTo>
                  <a:lnTo>
                    <a:pt x="137" y="42"/>
                  </a:lnTo>
                  <a:lnTo>
                    <a:pt x="137" y="44"/>
                  </a:lnTo>
                  <a:lnTo>
                    <a:pt x="134" y="49"/>
                  </a:lnTo>
                  <a:lnTo>
                    <a:pt x="137" y="52"/>
                  </a:lnTo>
                  <a:lnTo>
                    <a:pt x="139" y="54"/>
                  </a:lnTo>
                  <a:lnTo>
                    <a:pt x="139" y="59"/>
                  </a:lnTo>
                  <a:lnTo>
                    <a:pt x="141" y="63"/>
                  </a:lnTo>
                  <a:lnTo>
                    <a:pt x="141" y="66"/>
                  </a:lnTo>
                  <a:lnTo>
                    <a:pt x="139" y="66"/>
                  </a:lnTo>
                  <a:lnTo>
                    <a:pt x="137" y="68"/>
                  </a:lnTo>
                  <a:lnTo>
                    <a:pt x="137" y="70"/>
                  </a:lnTo>
                  <a:lnTo>
                    <a:pt x="139" y="70"/>
                  </a:lnTo>
                  <a:lnTo>
                    <a:pt x="139" y="73"/>
                  </a:lnTo>
                  <a:lnTo>
                    <a:pt x="141" y="73"/>
                  </a:lnTo>
                  <a:lnTo>
                    <a:pt x="144" y="70"/>
                  </a:lnTo>
                  <a:lnTo>
                    <a:pt x="144" y="68"/>
                  </a:lnTo>
                  <a:lnTo>
                    <a:pt x="158" y="68"/>
                  </a:lnTo>
                  <a:lnTo>
                    <a:pt x="160" y="68"/>
                  </a:lnTo>
                  <a:lnTo>
                    <a:pt x="163" y="68"/>
                  </a:lnTo>
                  <a:lnTo>
                    <a:pt x="165" y="68"/>
                  </a:lnTo>
                  <a:lnTo>
                    <a:pt x="165" y="70"/>
                  </a:lnTo>
                  <a:lnTo>
                    <a:pt x="165" y="73"/>
                  </a:lnTo>
                  <a:lnTo>
                    <a:pt x="165" y="75"/>
                  </a:lnTo>
                  <a:lnTo>
                    <a:pt x="165" y="78"/>
                  </a:lnTo>
                  <a:lnTo>
                    <a:pt x="165" y="80"/>
                  </a:lnTo>
                  <a:lnTo>
                    <a:pt x="165" y="85"/>
                  </a:lnTo>
                  <a:lnTo>
                    <a:pt x="165" y="87"/>
                  </a:lnTo>
                  <a:lnTo>
                    <a:pt x="165" y="89"/>
                  </a:lnTo>
                  <a:lnTo>
                    <a:pt x="163" y="94"/>
                  </a:lnTo>
                  <a:lnTo>
                    <a:pt x="165" y="94"/>
                  </a:lnTo>
                  <a:lnTo>
                    <a:pt x="167" y="96"/>
                  </a:lnTo>
                  <a:lnTo>
                    <a:pt x="153" y="96"/>
                  </a:lnTo>
                  <a:lnTo>
                    <a:pt x="139" y="96"/>
                  </a:lnTo>
                  <a:lnTo>
                    <a:pt x="139" y="108"/>
                  </a:lnTo>
                  <a:lnTo>
                    <a:pt x="139" y="122"/>
                  </a:lnTo>
                  <a:lnTo>
                    <a:pt x="139" y="134"/>
                  </a:lnTo>
                  <a:lnTo>
                    <a:pt x="139" y="144"/>
                  </a:lnTo>
                  <a:lnTo>
                    <a:pt x="139" y="146"/>
                  </a:lnTo>
                  <a:lnTo>
                    <a:pt x="141" y="146"/>
                  </a:lnTo>
                  <a:lnTo>
                    <a:pt x="144" y="148"/>
                  </a:lnTo>
                  <a:lnTo>
                    <a:pt x="146" y="151"/>
                  </a:lnTo>
                  <a:lnTo>
                    <a:pt x="149" y="153"/>
                  </a:lnTo>
                  <a:lnTo>
                    <a:pt x="151" y="156"/>
                  </a:lnTo>
                  <a:lnTo>
                    <a:pt x="153" y="156"/>
                  </a:lnTo>
                  <a:lnTo>
                    <a:pt x="153" y="158"/>
                  </a:lnTo>
                  <a:lnTo>
                    <a:pt x="151" y="158"/>
                  </a:lnTo>
                  <a:lnTo>
                    <a:pt x="132" y="163"/>
                  </a:lnTo>
                  <a:lnTo>
                    <a:pt x="130" y="163"/>
                  </a:lnTo>
                  <a:lnTo>
                    <a:pt x="127" y="163"/>
                  </a:lnTo>
                  <a:lnTo>
                    <a:pt x="123" y="160"/>
                  </a:lnTo>
                  <a:lnTo>
                    <a:pt x="120" y="160"/>
                  </a:lnTo>
                  <a:lnTo>
                    <a:pt x="111" y="160"/>
                  </a:lnTo>
                  <a:lnTo>
                    <a:pt x="106" y="160"/>
                  </a:lnTo>
                  <a:lnTo>
                    <a:pt x="99" y="160"/>
                  </a:lnTo>
                  <a:lnTo>
                    <a:pt x="94" y="158"/>
                  </a:lnTo>
                  <a:lnTo>
                    <a:pt x="92" y="156"/>
                  </a:lnTo>
                  <a:lnTo>
                    <a:pt x="89" y="153"/>
                  </a:lnTo>
                  <a:lnTo>
                    <a:pt x="82" y="153"/>
                  </a:lnTo>
                  <a:lnTo>
                    <a:pt x="73" y="153"/>
                  </a:lnTo>
                  <a:lnTo>
                    <a:pt x="61" y="153"/>
                  </a:lnTo>
                  <a:lnTo>
                    <a:pt x="47" y="153"/>
                  </a:lnTo>
                  <a:lnTo>
                    <a:pt x="35" y="153"/>
                  </a:lnTo>
                  <a:lnTo>
                    <a:pt x="30" y="153"/>
                  </a:lnTo>
                  <a:lnTo>
                    <a:pt x="28" y="153"/>
                  </a:lnTo>
                  <a:lnTo>
                    <a:pt x="26" y="151"/>
                  </a:lnTo>
                  <a:lnTo>
                    <a:pt x="23" y="151"/>
                  </a:lnTo>
                  <a:lnTo>
                    <a:pt x="21" y="148"/>
                  </a:lnTo>
                  <a:lnTo>
                    <a:pt x="19" y="148"/>
                  </a:lnTo>
                  <a:lnTo>
                    <a:pt x="14" y="148"/>
                  </a:lnTo>
                  <a:lnTo>
                    <a:pt x="12" y="148"/>
                  </a:lnTo>
                  <a:lnTo>
                    <a:pt x="9" y="151"/>
                  </a:lnTo>
                  <a:lnTo>
                    <a:pt x="7" y="151"/>
                  </a:lnTo>
                  <a:lnTo>
                    <a:pt x="4" y="151"/>
                  </a:lnTo>
                  <a:lnTo>
                    <a:pt x="2" y="153"/>
                  </a:lnTo>
                  <a:lnTo>
                    <a:pt x="0" y="153"/>
                  </a:lnTo>
                  <a:lnTo>
                    <a:pt x="0" y="148"/>
                  </a:lnTo>
                  <a:lnTo>
                    <a:pt x="0" y="144"/>
                  </a:lnTo>
                  <a:lnTo>
                    <a:pt x="0" y="146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86" name="Freeform 1319"/>
            <p:cNvSpPr>
              <a:spLocks/>
            </p:cNvSpPr>
            <p:nvPr/>
          </p:nvSpPr>
          <p:spPr bwMode="auto">
            <a:xfrm>
              <a:off x="2981" y="2398"/>
              <a:ext cx="194" cy="179"/>
            </a:xfrm>
            <a:custGeom>
              <a:avLst/>
              <a:gdLst>
                <a:gd name="T0" fmla="*/ 2147483647 w 167"/>
                <a:gd name="T1" fmla="*/ 2147483647 h 163"/>
                <a:gd name="T2" fmla="*/ 2147483647 w 167"/>
                <a:gd name="T3" fmla="*/ 2147483647 h 163"/>
                <a:gd name="T4" fmla="*/ 2147483647 w 167"/>
                <a:gd name="T5" fmla="*/ 2147483647 h 163"/>
                <a:gd name="T6" fmla="*/ 2147483647 w 167"/>
                <a:gd name="T7" fmla="*/ 2147483647 h 163"/>
                <a:gd name="T8" fmla="*/ 2147483647 w 167"/>
                <a:gd name="T9" fmla="*/ 2147483647 h 163"/>
                <a:gd name="T10" fmla="*/ 2147483647 w 167"/>
                <a:gd name="T11" fmla="*/ 2147483647 h 163"/>
                <a:gd name="T12" fmla="*/ 2147483647 w 167"/>
                <a:gd name="T13" fmla="*/ 2147483647 h 163"/>
                <a:gd name="T14" fmla="*/ 2147483647 w 167"/>
                <a:gd name="T15" fmla="*/ 2147483647 h 163"/>
                <a:gd name="T16" fmla="*/ 2147483647 w 167"/>
                <a:gd name="T17" fmla="*/ 2147483647 h 163"/>
                <a:gd name="T18" fmla="*/ 2147483647 w 167"/>
                <a:gd name="T19" fmla="*/ 2147483647 h 163"/>
                <a:gd name="T20" fmla="*/ 2147483647 w 167"/>
                <a:gd name="T21" fmla="*/ 2147483647 h 163"/>
                <a:gd name="T22" fmla="*/ 2147483647 w 167"/>
                <a:gd name="T23" fmla="*/ 2147483647 h 163"/>
                <a:gd name="T24" fmla="*/ 2147483647 w 167"/>
                <a:gd name="T25" fmla="*/ 2147483647 h 163"/>
                <a:gd name="T26" fmla="*/ 2147483647 w 167"/>
                <a:gd name="T27" fmla="*/ 0 h 163"/>
                <a:gd name="T28" fmla="*/ 2147483647 w 167"/>
                <a:gd name="T29" fmla="*/ 0 h 163"/>
                <a:gd name="T30" fmla="*/ 2147483647 w 167"/>
                <a:gd name="T31" fmla="*/ 0 h 163"/>
                <a:gd name="T32" fmla="*/ 2147483647 w 167"/>
                <a:gd name="T33" fmla="*/ 2147483647 h 163"/>
                <a:gd name="T34" fmla="*/ 2147483647 w 167"/>
                <a:gd name="T35" fmla="*/ 2147483647 h 163"/>
                <a:gd name="T36" fmla="*/ 2147483647 w 167"/>
                <a:gd name="T37" fmla="*/ 2147483647 h 163"/>
                <a:gd name="T38" fmla="*/ 2147483647 w 167"/>
                <a:gd name="T39" fmla="*/ 2147483647 h 163"/>
                <a:gd name="T40" fmla="*/ 2147483647 w 167"/>
                <a:gd name="T41" fmla="*/ 2147483647 h 163"/>
                <a:gd name="T42" fmla="*/ 2147483647 w 167"/>
                <a:gd name="T43" fmla="*/ 2147483647 h 163"/>
                <a:gd name="T44" fmla="*/ 2147483647 w 167"/>
                <a:gd name="T45" fmla="*/ 2147483647 h 163"/>
                <a:gd name="T46" fmla="*/ 2147483647 w 167"/>
                <a:gd name="T47" fmla="*/ 2147483647 h 163"/>
                <a:gd name="T48" fmla="*/ 2147483647 w 167"/>
                <a:gd name="T49" fmla="*/ 2147483647 h 163"/>
                <a:gd name="T50" fmla="*/ 2147483647 w 167"/>
                <a:gd name="T51" fmla="*/ 2147483647 h 163"/>
                <a:gd name="T52" fmla="*/ 2147483647 w 167"/>
                <a:gd name="T53" fmla="*/ 2147483647 h 163"/>
                <a:gd name="T54" fmla="*/ 2147483647 w 167"/>
                <a:gd name="T55" fmla="*/ 2147483647 h 163"/>
                <a:gd name="T56" fmla="*/ 2147483647 w 167"/>
                <a:gd name="T57" fmla="*/ 2147483647 h 163"/>
                <a:gd name="T58" fmla="*/ 2147483647 w 167"/>
                <a:gd name="T59" fmla="*/ 2147483647 h 163"/>
                <a:gd name="T60" fmla="*/ 2147483647 w 167"/>
                <a:gd name="T61" fmla="*/ 2147483647 h 163"/>
                <a:gd name="T62" fmla="*/ 2147483647 w 167"/>
                <a:gd name="T63" fmla="*/ 2147483647 h 163"/>
                <a:gd name="T64" fmla="*/ 2147483647 w 167"/>
                <a:gd name="T65" fmla="*/ 2147483647 h 163"/>
                <a:gd name="T66" fmla="*/ 2147483647 w 167"/>
                <a:gd name="T67" fmla="*/ 2147483647 h 163"/>
                <a:gd name="T68" fmla="*/ 2147483647 w 167"/>
                <a:gd name="T69" fmla="*/ 2147483647 h 163"/>
                <a:gd name="T70" fmla="*/ 2147483647 w 167"/>
                <a:gd name="T71" fmla="*/ 2147483647 h 163"/>
                <a:gd name="T72" fmla="*/ 2147483647 w 167"/>
                <a:gd name="T73" fmla="*/ 2147483647 h 163"/>
                <a:gd name="T74" fmla="*/ 2147483647 w 167"/>
                <a:gd name="T75" fmla="*/ 2147483647 h 163"/>
                <a:gd name="T76" fmla="*/ 2147483647 w 167"/>
                <a:gd name="T77" fmla="*/ 2147483647 h 163"/>
                <a:gd name="T78" fmla="*/ 2147483647 w 167"/>
                <a:gd name="T79" fmla="*/ 2147483647 h 163"/>
                <a:gd name="T80" fmla="*/ 2147483647 w 167"/>
                <a:gd name="T81" fmla="*/ 2147483647 h 163"/>
                <a:gd name="T82" fmla="*/ 2147483647 w 167"/>
                <a:gd name="T83" fmla="*/ 2147483647 h 163"/>
                <a:gd name="T84" fmla="*/ 2147483647 w 167"/>
                <a:gd name="T85" fmla="*/ 2147483647 h 163"/>
                <a:gd name="T86" fmla="*/ 2147483647 w 167"/>
                <a:gd name="T87" fmla="*/ 2147483647 h 163"/>
                <a:gd name="T88" fmla="*/ 2147483647 w 167"/>
                <a:gd name="T89" fmla="*/ 2147483647 h 163"/>
                <a:gd name="T90" fmla="*/ 2147483647 w 167"/>
                <a:gd name="T91" fmla="*/ 2147483647 h 163"/>
                <a:gd name="T92" fmla="*/ 2147483647 w 167"/>
                <a:gd name="T93" fmla="*/ 2147483647 h 163"/>
                <a:gd name="T94" fmla="*/ 0 w 167"/>
                <a:gd name="T95" fmla="*/ 2147483647 h 16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67"/>
                <a:gd name="T145" fmla="*/ 0 h 163"/>
                <a:gd name="T146" fmla="*/ 167 w 167"/>
                <a:gd name="T147" fmla="*/ 163 h 16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67" h="163">
                  <a:moveTo>
                    <a:pt x="0" y="144"/>
                  </a:moveTo>
                  <a:lnTo>
                    <a:pt x="0" y="139"/>
                  </a:lnTo>
                  <a:lnTo>
                    <a:pt x="0" y="134"/>
                  </a:lnTo>
                  <a:lnTo>
                    <a:pt x="2" y="132"/>
                  </a:lnTo>
                  <a:lnTo>
                    <a:pt x="4" y="127"/>
                  </a:lnTo>
                  <a:lnTo>
                    <a:pt x="4" y="125"/>
                  </a:lnTo>
                  <a:lnTo>
                    <a:pt x="4" y="122"/>
                  </a:lnTo>
                  <a:lnTo>
                    <a:pt x="7" y="120"/>
                  </a:lnTo>
                  <a:lnTo>
                    <a:pt x="7" y="118"/>
                  </a:lnTo>
                  <a:lnTo>
                    <a:pt x="7" y="115"/>
                  </a:lnTo>
                  <a:lnTo>
                    <a:pt x="7" y="113"/>
                  </a:lnTo>
                  <a:lnTo>
                    <a:pt x="9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12" y="101"/>
                  </a:lnTo>
                  <a:lnTo>
                    <a:pt x="14" y="99"/>
                  </a:lnTo>
                  <a:lnTo>
                    <a:pt x="16" y="96"/>
                  </a:lnTo>
                  <a:lnTo>
                    <a:pt x="16" y="94"/>
                  </a:lnTo>
                  <a:lnTo>
                    <a:pt x="21" y="92"/>
                  </a:lnTo>
                  <a:lnTo>
                    <a:pt x="23" y="87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80"/>
                  </a:lnTo>
                  <a:lnTo>
                    <a:pt x="26" y="75"/>
                  </a:lnTo>
                  <a:lnTo>
                    <a:pt x="28" y="73"/>
                  </a:lnTo>
                  <a:lnTo>
                    <a:pt x="28" y="70"/>
                  </a:lnTo>
                  <a:lnTo>
                    <a:pt x="28" y="68"/>
                  </a:lnTo>
                  <a:lnTo>
                    <a:pt x="28" y="63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1" y="56"/>
                  </a:lnTo>
                  <a:lnTo>
                    <a:pt x="21" y="52"/>
                  </a:lnTo>
                  <a:lnTo>
                    <a:pt x="19" y="44"/>
                  </a:lnTo>
                  <a:lnTo>
                    <a:pt x="19" y="42"/>
                  </a:lnTo>
                  <a:lnTo>
                    <a:pt x="21" y="40"/>
                  </a:lnTo>
                  <a:lnTo>
                    <a:pt x="21" y="35"/>
                  </a:lnTo>
                  <a:lnTo>
                    <a:pt x="21" y="33"/>
                  </a:lnTo>
                  <a:lnTo>
                    <a:pt x="19" y="30"/>
                  </a:lnTo>
                  <a:lnTo>
                    <a:pt x="16" y="21"/>
                  </a:lnTo>
                  <a:lnTo>
                    <a:pt x="16" y="19"/>
                  </a:lnTo>
                  <a:lnTo>
                    <a:pt x="14" y="16"/>
                  </a:lnTo>
                  <a:lnTo>
                    <a:pt x="12" y="11"/>
                  </a:lnTo>
                  <a:lnTo>
                    <a:pt x="12" y="9"/>
                  </a:lnTo>
                  <a:lnTo>
                    <a:pt x="9" y="7"/>
                  </a:lnTo>
                  <a:lnTo>
                    <a:pt x="9" y="4"/>
                  </a:lnTo>
                  <a:lnTo>
                    <a:pt x="14" y="2"/>
                  </a:lnTo>
                  <a:lnTo>
                    <a:pt x="19" y="2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64" y="2"/>
                  </a:lnTo>
                  <a:lnTo>
                    <a:pt x="66" y="4"/>
                  </a:lnTo>
                  <a:lnTo>
                    <a:pt x="66" y="9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1" y="19"/>
                  </a:lnTo>
                  <a:lnTo>
                    <a:pt x="73" y="23"/>
                  </a:lnTo>
                  <a:lnTo>
                    <a:pt x="78" y="30"/>
                  </a:lnTo>
                  <a:lnTo>
                    <a:pt x="82" y="30"/>
                  </a:lnTo>
                  <a:lnTo>
                    <a:pt x="85" y="30"/>
                  </a:lnTo>
                  <a:lnTo>
                    <a:pt x="89" y="28"/>
                  </a:lnTo>
                  <a:lnTo>
                    <a:pt x="92" y="28"/>
                  </a:lnTo>
                  <a:lnTo>
                    <a:pt x="97" y="28"/>
                  </a:lnTo>
                  <a:lnTo>
                    <a:pt x="101" y="28"/>
                  </a:lnTo>
                  <a:lnTo>
                    <a:pt x="104" y="26"/>
                  </a:lnTo>
                  <a:lnTo>
                    <a:pt x="104" y="23"/>
                  </a:lnTo>
                  <a:lnTo>
                    <a:pt x="104" y="21"/>
                  </a:lnTo>
                  <a:lnTo>
                    <a:pt x="104" y="16"/>
                  </a:lnTo>
                  <a:lnTo>
                    <a:pt x="106" y="16"/>
                  </a:lnTo>
                  <a:lnTo>
                    <a:pt x="115" y="16"/>
                  </a:lnTo>
                  <a:lnTo>
                    <a:pt x="115" y="14"/>
                  </a:lnTo>
                  <a:lnTo>
                    <a:pt x="123" y="14"/>
                  </a:lnTo>
                  <a:lnTo>
                    <a:pt x="120" y="19"/>
                  </a:lnTo>
                  <a:lnTo>
                    <a:pt x="134" y="19"/>
                  </a:lnTo>
                  <a:lnTo>
                    <a:pt x="134" y="21"/>
                  </a:lnTo>
                  <a:lnTo>
                    <a:pt x="134" y="23"/>
                  </a:lnTo>
                  <a:lnTo>
                    <a:pt x="134" y="30"/>
                  </a:lnTo>
                  <a:lnTo>
                    <a:pt x="137" y="33"/>
                  </a:lnTo>
                  <a:lnTo>
                    <a:pt x="137" y="37"/>
                  </a:lnTo>
                  <a:lnTo>
                    <a:pt x="137" y="42"/>
                  </a:lnTo>
                  <a:lnTo>
                    <a:pt x="137" y="44"/>
                  </a:lnTo>
                  <a:lnTo>
                    <a:pt x="134" y="49"/>
                  </a:lnTo>
                  <a:lnTo>
                    <a:pt x="137" y="52"/>
                  </a:lnTo>
                  <a:lnTo>
                    <a:pt x="139" y="54"/>
                  </a:lnTo>
                  <a:lnTo>
                    <a:pt x="139" y="59"/>
                  </a:lnTo>
                  <a:lnTo>
                    <a:pt x="141" y="63"/>
                  </a:lnTo>
                  <a:lnTo>
                    <a:pt x="141" y="66"/>
                  </a:lnTo>
                  <a:lnTo>
                    <a:pt x="139" y="66"/>
                  </a:lnTo>
                  <a:lnTo>
                    <a:pt x="137" y="68"/>
                  </a:lnTo>
                  <a:lnTo>
                    <a:pt x="137" y="70"/>
                  </a:lnTo>
                  <a:lnTo>
                    <a:pt x="139" y="70"/>
                  </a:lnTo>
                  <a:lnTo>
                    <a:pt x="139" y="73"/>
                  </a:lnTo>
                  <a:lnTo>
                    <a:pt x="141" y="73"/>
                  </a:lnTo>
                  <a:lnTo>
                    <a:pt x="144" y="70"/>
                  </a:lnTo>
                  <a:lnTo>
                    <a:pt x="144" y="68"/>
                  </a:lnTo>
                  <a:lnTo>
                    <a:pt x="158" y="68"/>
                  </a:lnTo>
                  <a:lnTo>
                    <a:pt x="160" y="68"/>
                  </a:lnTo>
                  <a:lnTo>
                    <a:pt x="163" y="68"/>
                  </a:lnTo>
                  <a:lnTo>
                    <a:pt x="165" y="68"/>
                  </a:lnTo>
                  <a:lnTo>
                    <a:pt x="165" y="70"/>
                  </a:lnTo>
                  <a:lnTo>
                    <a:pt x="165" y="73"/>
                  </a:lnTo>
                  <a:lnTo>
                    <a:pt x="165" y="75"/>
                  </a:lnTo>
                  <a:lnTo>
                    <a:pt x="165" y="78"/>
                  </a:lnTo>
                  <a:lnTo>
                    <a:pt x="165" y="80"/>
                  </a:lnTo>
                  <a:lnTo>
                    <a:pt x="165" y="85"/>
                  </a:lnTo>
                  <a:lnTo>
                    <a:pt x="165" y="87"/>
                  </a:lnTo>
                  <a:lnTo>
                    <a:pt x="165" y="89"/>
                  </a:lnTo>
                  <a:lnTo>
                    <a:pt x="163" y="94"/>
                  </a:lnTo>
                  <a:lnTo>
                    <a:pt x="165" y="94"/>
                  </a:lnTo>
                  <a:lnTo>
                    <a:pt x="167" y="96"/>
                  </a:lnTo>
                  <a:lnTo>
                    <a:pt x="153" y="96"/>
                  </a:lnTo>
                  <a:lnTo>
                    <a:pt x="139" y="96"/>
                  </a:lnTo>
                  <a:lnTo>
                    <a:pt x="139" y="108"/>
                  </a:lnTo>
                  <a:lnTo>
                    <a:pt x="139" y="122"/>
                  </a:lnTo>
                  <a:lnTo>
                    <a:pt x="139" y="134"/>
                  </a:lnTo>
                  <a:lnTo>
                    <a:pt x="139" y="144"/>
                  </a:lnTo>
                  <a:lnTo>
                    <a:pt x="139" y="146"/>
                  </a:lnTo>
                  <a:lnTo>
                    <a:pt x="141" y="146"/>
                  </a:lnTo>
                  <a:lnTo>
                    <a:pt x="144" y="148"/>
                  </a:lnTo>
                  <a:lnTo>
                    <a:pt x="146" y="151"/>
                  </a:lnTo>
                  <a:lnTo>
                    <a:pt x="149" y="153"/>
                  </a:lnTo>
                  <a:lnTo>
                    <a:pt x="151" y="156"/>
                  </a:lnTo>
                  <a:lnTo>
                    <a:pt x="153" y="156"/>
                  </a:lnTo>
                  <a:lnTo>
                    <a:pt x="153" y="158"/>
                  </a:lnTo>
                  <a:lnTo>
                    <a:pt x="151" y="158"/>
                  </a:lnTo>
                  <a:lnTo>
                    <a:pt x="132" y="163"/>
                  </a:lnTo>
                  <a:lnTo>
                    <a:pt x="130" y="163"/>
                  </a:lnTo>
                  <a:lnTo>
                    <a:pt x="127" y="163"/>
                  </a:lnTo>
                  <a:lnTo>
                    <a:pt x="123" y="160"/>
                  </a:lnTo>
                  <a:lnTo>
                    <a:pt x="120" y="160"/>
                  </a:lnTo>
                  <a:lnTo>
                    <a:pt x="111" y="160"/>
                  </a:lnTo>
                  <a:lnTo>
                    <a:pt x="106" y="160"/>
                  </a:lnTo>
                  <a:lnTo>
                    <a:pt x="99" y="160"/>
                  </a:lnTo>
                  <a:lnTo>
                    <a:pt x="94" y="158"/>
                  </a:lnTo>
                  <a:lnTo>
                    <a:pt x="92" y="156"/>
                  </a:lnTo>
                  <a:lnTo>
                    <a:pt x="89" y="153"/>
                  </a:lnTo>
                  <a:lnTo>
                    <a:pt x="82" y="153"/>
                  </a:lnTo>
                  <a:lnTo>
                    <a:pt x="73" y="153"/>
                  </a:lnTo>
                  <a:lnTo>
                    <a:pt x="61" y="153"/>
                  </a:lnTo>
                  <a:lnTo>
                    <a:pt x="47" y="153"/>
                  </a:lnTo>
                  <a:lnTo>
                    <a:pt x="35" y="153"/>
                  </a:lnTo>
                  <a:lnTo>
                    <a:pt x="30" y="153"/>
                  </a:lnTo>
                  <a:lnTo>
                    <a:pt x="28" y="153"/>
                  </a:lnTo>
                  <a:lnTo>
                    <a:pt x="26" y="151"/>
                  </a:lnTo>
                  <a:lnTo>
                    <a:pt x="23" y="151"/>
                  </a:lnTo>
                  <a:lnTo>
                    <a:pt x="21" y="148"/>
                  </a:lnTo>
                  <a:lnTo>
                    <a:pt x="19" y="148"/>
                  </a:lnTo>
                  <a:lnTo>
                    <a:pt x="14" y="148"/>
                  </a:lnTo>
                  <a:lnTo>
                    <a:pt x="12" y="148"/>
                  </a:lnTo>
                  <a:lnTo>
                    <a:pt x="9" y="151"/>
                  </a:lnTo>
                  <a:lnTo>
                    <a:pt x="7" y="151"/>
                  </a:lnTo>
                  <a:lnTo>
                    <a:pt x="4" y="151"/>
                  </a:lnTo>
                  <a:lnTo>
                    <a:pt x="2" y="153"/>
                  </a:lnTo>
                  <a:lnTo>
                    <a:pt x="0" y="153"/>
                  </a:lnTo>
                  <a:lnTo>
                    <a:pt x="0" y="148"/>
                  </a:lnTo>
                  <a:lnTo>
                    <a:pt x="0" y="144"/>
                  </a:lnTo>
                  <a:lnTo>
                    <a:pt x="0" y="146"/>
                  </a:lnTo>
                  <a:lnTo>
                    <a:pt x="0" y="14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87" name="Freeform 1320"/>
            <p:cNvSpPr>
              <a:spLocks/>
            </p:cNvSpPr>
            <p:nvPr/>
          </p:nvSpPr>
          <p:spPr bwMode="auto">
            <a:xfrm>
              <a:off x="2985" y="2376"/>
              <a:ext cx="15" cy="22"/>
            </a:xfrm>
            <a:custGeom>
              <a:avLst/>
              <a:gdLst>
                <a:gd name="T0" fmla="*/ 2147483647 w 12"/>
                <a:gd name="T1" fmla="*/ 2147483647 h 19"/>
                <a:gd name="T2" fmla="*/ 2147483647 w 12"/>
                <a:gd name="T3" fmla="*/ 2147483647 h 19"/>
                <a:gd name="T4" fmla="*/ 2147483647 w 12"/>
                <a:gd name="T5" fmla="*/ 0 h 19"/>
                <a:gd name="T6" fmla="*/ 2147483647 w 12"/>
                <a:gd name="T7" fmla="*/ 2147483647 h 19"/>
                <a:gd name="T8" fmla="*/ 2147483647 w 12"/>
                <a:gd name="T9" fmla="*/ 2147483647 h 19"/>
                <a:gd name="T10" fmla="*/ 2147483647 w 12"/>
                <a:gd name="T11" fmla="*/ 2147483647 h 19"/>
                <a:gd name="T12" fmla="*/ 0 w 12"/>
                <a:gd name="T13" fmla="*/ 2147483647 h 19"/>
                <a:gd name="T14" fmla="*/ 0 w 12"/>
                <a:gd name="T15" fmla="*/ 2147483647 h 19"/>
                <a:gd name="T16" fmla="*/ 2147483647 w 12"/>
                <a:gd name="T17" fmla="*/ 2147483647 h 19"/>
                <a:gd name="T18" fmla="*/ 2147483647 w 12"/>
                <a:gd name="T19" fmla="*/ 2147483647 h 19"/>
                <a:gd name="T20" fmla="*/ 2147483647 w 12"/>
                <a:gd name="T21" fmla="*/ 2147483647 h 19"/>
                <a:gd name="T22" fmla="*/ 2147483647 w 12"/>
                <a:gd name="T23" fmla="*/ 2147483647 h 19"/>
                <a:gd name="T24" fmla="*/ 2147483647 w 12"/>
                <a:gd name="T25" fmla="*/ 2147483647 h 19"/>
                <a:gd name="T26" fmla="*/ 2147483647 w 12"/>
                <a:gd name="T27" fmla="*/ 2147483647 h 19"/>
                <a:gd name="T28" fmla="*/ 2147483647 w 12"/>
                <a:gd name="T29" fmla="*/ 2147483647 h 19"/>
                <a:gd name="T30" fmla="*/ 2147483647 w 12"/>
                <a:gd name="T31" fmla="*/ 2147483647 h 19"/>
                <a:gd name="T32" fmla="*/ 2147483647 w 12"/>
                <a:gd name="T33" fmla="*/ 2147483647 h 19"/>
                <a:gd name="T34" fmla="*/ 2147483647 w 12"/>
                <a:gd name="T35" fmla="*/ 2147483647 h 19"/>
                <a:gd name="T36" fmla="*/ 2147483647 w 12"/>
                <a:gd name="T37" fmla="*/ 2147483647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"/>
                <a:gd name="T58" fmla="*/ 0 h 19"/>
                <a:gd name="T59" fmla="*/ 12 w 12"/>
                <a:gd name="T60" fmla="*/ 19 h 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" h="19">
                  <a:moveTo>
                    <a:pt x="12" y="4"/>
                  </a:moveTo>
                  <a:lnTo>
                    <a:pt x="12" y="2"/>
                  </a:lnTo>
                  <a:lnTo>
                    <a:pt x="10" y="0"/>
                  </a:lnTo>
                  <a:lnTo>
                    <a:pt x="8" y="2"/>
                  </a:lnTo>
                  <a:lnTo>
                    <a:pt x="5" y="4"/>
                  </a:lnTo>
                  <a:lnTo>
                    <a:pt x="3" y="7"/>
                  </a:lnTo>
                  <a:lnTo>
                    <a:pt x="0" y="9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88" name="Freeform 1321"/>
            <p:cNvSpPr>
              <a:spLocks/>
            </p:cNvSpPr>
            <p:nvPr/>
          </p:nvSpPr>
          <p:spPr bwMode="auto">
            <a:xfrm>
              <a:off x="2985" y="2376"/>
              <a:ext cx="15" cy="22"/>
            </a:xfrm>
            <a:custGeom>
              <a:avLst/>
              <a:gdLst>
                <a:gd name="T0" fmla="*/ 2147483647 w 12"/>
                <a:gd name="T1" fmla="*/ 2147483647 h 19"/>
                <a:gd name="T2" fmla="*/ 2147483647 w 12"/>
                <a:gd name="T3" fmla="*/ 2147483647 h 19"/>
                <a:gd name="T4" fmla="*/ 2147483647 w 12"/>
                <a:gd name="T5" fmla="*/ 0 h 19"/>
                <a:gd name="T6" fmla="*/ 2147483647 w 12"/>
                <a:gd name="T7" fmla="*/ 2147483647 h 19"/>
                <a:gd name="T8" fmla="*/ 2147483647 w 12"/>
                <a:gd name="T9" fmla="*/ 2147483647 h 19"/>
                <a:gd name="T10" fmla="*/ 2147483647 w 12"/>
                <a:gd name="T11" fmla="*/ 2147483647 h 19"/>
                <a:gd name="T12" fmla="*/ 0 w 12"/>
                <a:gd name="T13" fmla="*/ 2147483647 h 19"/>
                <a:gd name="T14" fmla="*/ 0 w 12"/>
                <a:gd name="T15" fmla="*/ 2147483647 h 19"/>
                <a:gd name="T16" fmla="*/ 2147483647 w 12"/>
                <a:gd name="T17" fmla="*/ 2147483647 h 19"/>
                <a:gd name="T18" fmla="*/ 2147483647 w 12"/>
                <a:gd name="T19" fmla="*/ 2147483647 h 19"/>
                <a:gd name="T20" fmla="*/ 2147483647 w 12"/>
                <a:gd name="T21" fmla="*/ 2147483647 h 19"/>
                <a:gd name="T22" fmla="*/ 2147483647 w 12"/>
                <a:gd name="T23" fmla="*/ 2147483647 h 19"/>
                <a:gd name="T24" fmla="*/ 2147483647 w 12"/>
                <a:gd name="T25" fmla="*/ 2147483647 h 19"/>
                <a:gd name="T26" fmla="*/ 2147483647 w 12"/>
                <a:gd name="T27" fmla="*/ 2147483647 h 19"/>
                <a:gd name="T28" fmla="*/ 2147483647 w 12"/>
                <a:gd name="T29" fmla="*/ 2147483647 h 19"/>
                <a:gd name="T30" fmla="*/ 2147483647 w 12"/>
                <a:gd name="T31" fmla="*/ 2147483647 h 19"/>
                <a:gd name="T32" fmla="*/ 2147483647 w 12"/>
                <a:gd name="T33" fmla="*/ 2147483647 h 19"/>
                <a:gd name="T34" fmla="*/ 2147483647 w 12"/>
                <a:gd name="T35" fmla="*/ 2147483647 h 19"/>
                <a:gd name="T36" fmla="*/ 2147483647 w 12"/>
                <a:gd name="T37" fmla="*/ 2147483647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"/>
                <a:gd name="T58" fmla="*/ 0 h 19"/>
                <a:gd name="T59" fmla="*/ 12 w 12"/>
                <a:gd name="T60" fmla="*/ 19 h 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" h="19">
                  <a:moveTo>
                    <a:pt x="12" y="4"/>
                  </a:moveTo>
                  <a:lnTo>
                    <a:pt x="12" y="2"/>
                  </a:lnTo>
                  <a:lnTo>
                    <a:pt x="10" y="0"/>
                  </a:lnTo>
                  <a:lnTo>
                    <a:pt x="8" y="2"/>
                  </a:lnTo>
                  <a:lnTo>
                    <a:pt x="5" y="4"/>
                  </a:lnTo>
                  <a:lnTo>
                    <a:pt x="3" y="7"/>
                  </a:lnTo>
                  <a:lnTo>
                    <a:pt x="0" y="9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2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89" name="Line 1322"/>
            <p:cNvSpPr>
              <a:spLocks noChangeShapeType="1"/>
            </p:cNvSpPr>
            <p:nvPr/>
          </p:nvSpPr>
          <p:spPr bwMode="auto">
            <a:xfrm>
              <a:off x="2800" y="2311"/>
              <a:ext cx="0" cy="2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9490" name="Line 1323"/>
            <p:cNvSpPr>
              <a:spLocks noChangeShapeType="1"/>
            </p:cNvSpPr>
            <p:nvPr/>
          </p:nvSpPr>
          <p:spPr bwMode="auto">
            <a:xfrm>
              <a:off x="2800" y="2311"/>
              <a:ext cx="0" cy="2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9491" name="Line 1324"/>
            <p:cNvSpPr>
              <a:spLocks noChangeShapeType="1"/>
            </p:cNvSpPr>
            <p:nvPr/>
          </p:nvSpPr>
          <p:spPr bwMode="auto">
            <a:xfrm>
              <a:off x="2800" y="2311"/>
              <a:ext cx="0" cy="2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9492" name="Line 1325"/>
            <p:cNvSpPr>
              <a:spLocks noChangeShapeType="1"/>
            </p:cNvSpPr>
            <p:nvPr/>
          </p:nvSpPr>
          <p:spPr bwMode="auto">
            <a:xfrm>
              <a:off x="2800" y="2311"/>
              <a:ext cx="0" cy="2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9493" name="Freeform 1326"/>
            <p:cNvSpPr>
              <a:spLocks/>
            </p:cNvSpPr>
            <p:nvPr/>
          </p:nvSpPr>
          <p:spPr bwMode="auto">
            <a:xfrm>
              <a:off x="1525" y="2200"/>
              <a:ext cx="2" cy="5"/>
            </a:xfrm>
            <a:custGeom>
              <a:avLst/>
              <a:gdLst>
                <a:gd name="T0" fmla="*/ 2147482112 w 2"/>
                <a:gd name="T1" fmla="*/ 0 h 5"/>
                <a:gd name="T2" fmla="*/ 2147482112 w 2"/>
                <a:gd name="T3" fmla="*/ 0 h 5"/>
                <a:gd name="T4" fmla="*/ 2147482112 w 2"/>
                <a:gd name="T5" fmla="*/ 0 h 5"/>
                <a:gd name="T6" fmla="*/ 2147482112 w 2"/>
                <a:gd name="T7" fmla="*/ 0 h 5"/>
                <a:gd name="T8" fmla="*/ 0 w 2"/>
                <a:gd name="T9" fmla="*/ 2147482317 h 5"/>
                <a:gd name="T10" fmla="*/ 2147482112 w 2"/>
                <a:gd name="T11" fmla="*/ 2147482317 h 5"/>
                <a:gd name="T12" fmla="*/ 2147482112 w 2"/>
                <a:gd name="T13" fmla="*/ 0 h 5"/>
                <a:gd name="T14" fmla="*/ 2147482112 w 2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5"/>
                <a:gd name="T26" fmla="*/ 2 w 2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94" name="Freeform 1327"/>
            <p:cNvSpPr>
              <a:spLocks/>
            </p:cNvSpPr>
            <p:nvPr/>
          </p:nvSpPr>
          <p:spPr bwMode="auto">
            <a:xfrm>
              <a:off x="1525" y="2200"/>
              <a:ext cx="2" cy="5"/>
            </a:xfrm>
            <a:custGeom>
              <a:avLst/>
              <a:gdLst>
                <a:gd name="T0" fmla="*/ 2147482112 w 2"/>
                <a:gd name="T1" fmla="*/ 0 h 5"/>
                <a:gd name="T2" fmla="*/ 2147482112 w 2"/>
                <a:gd name="T3" fmla="*/ 0 h 5"/>
                <a:gd name="T4" fmla="*/ 2147482112 w 2"/>
                <a:gd name="T5" fmla="*/ 0 h 5"/>
                <a:gd name="T6" fmla="*/ 2147482112 w 2"/>
                <a:gd name="T7" fmla="*/ 0 h 5"/>
                <a:gd name="T8" fmla="*/ 0 w 2"/>
                <a:gd name="T9" fmla="*/ 2147482317 h 5"/>
                <a:gd name="T10" fmla="*/ 2147482112 w 2"/>
                <a:gd name="T11" fmla="*/ 2147482317 h 5"/>
                <a:gd name="T12" fmla="*/ 2147482112 w 2"/>
                <a:gd name="T13" fmla="*/ 0 h 5"/>
                <a:gd name="T14" fmla="*/ 2147482112 w 2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5"/>
                <a:gd name="T26" fmla="*/ 2 w 2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95" name="Freeform 1328"/>
            <p:cNvSpPr>
              <a:spLocks/>
            </p:cNvSpPr>
            <p:nvPr/>
          </p:nvSpPr>
          <p:spPr bwMode="auto">
            <a:xfrm>
              <a:off x="1793" y="1836"/>
              <a:ext cx="1" cy="4"/>
            </a:xfrm>
            <a:custGeom>
              <a:avLst/>
              <a:gdLst>
                <a:gd name="T0" fmla="*/ 0 w 1587"/>
                <a:gd name="T1" fmla="*/ 0 h 3"/>
                <a:gd name="T2" fmla="*/ 0 w 1587"/>
                <a:gd name="T3" fmla="*/ 0 h 3"/>
                <a:gd name="T4" fmla="*/ 0 w 1587"/>
                <a:gd name="T5" fmla="*/ 0 h 3"/>
                <a:gd name="T6" fmla="*/ 0 w 1587"/>
                <a:gd name="T7" fmla="*/ 0 h 3"/>
                <a:gd name="T8" fmla="*/ 0 w 1587"/>
                <a:gd name="T9" fmla="*/ 2147483647 h 3"/>
                <a:gd name="T10" fmla="*/ 0 w 1587"/>
                <a:gd name="T11" fmla="*/ 0 h 3"/>
                <a:gd name="T12" fmla="*/ 0 w 1587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7"/>
                <a:gd name="T22" fmla="*/ 0 h 3"/>
                <a:gd name="T23" fmla="*/ 1587 w 1587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7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96" name="Freeform 1329"/>
            <p:cNvSpPr>
              <a:spLocks/>
            </p:cNvSpPr>
            <p:nvPr/>
          </p:nvSpPr>
          <p:spPr bwMode="auto">
            <a:xfrm>
              <a:off x="1793" y="1836"/>
              <a:ext cx="1" cy="4"/>
            </a:xfrm>
            <a:custGeom>
              <a:avLst/>
              <a:gdLst>
                <a:gd name="T0" fmla="*/ 0 w 1587"/>
                <a:gd name="T1" fmla="*/ 0 h 3"/>
                <a:gd name="T2" fmla="*/ 0 w 1587"/>
                <a:gd name="T3" fmla="*/ 0 h 3"/>
                <a:gd name="T4" fmla="*/ 0 w 1587"/>
                <a:gd name="T5" fmla="*/ 0 h 3"/>
                <a:gd name="T6" fmla="*/ 0 w 1587"/>
                <a:gd name="T7" fmla="*/ 0 h 3"/>
                <a:gd name="T8" fmla="*/ 0 w 1587"/>
                <a:gd name="T9" fmla="*/ 2147483647 h 3"/>
                <a:gd name="T10" fmla="*/ 0 w 1587"/>
                <a:gd name="T11" fmla="*/ 0 h 3"/>
                <a:gd name="T12" fmla="*/ 0 w 1587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7"/>
                <a:gd name="T22" fmla="*/ 0 h 3"/>
                <a:gd name="T23" fmla="*/ 1587 w 1587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7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97" name="Freeform 1330"/>
            <p:cNvSpPr>
              <a:spLocks/>
            </p:cNvSpPr>
            <p:nvPr/>
          </p:nvSpPr>
          <p:spPr bwMode="auto">
            <a:xfrm>
              <a:off x="1582" y="2040"/>
              <a:ext cx="30" cy="9"/>
            </a:xfrm>
            <a:custGeom>
              <a:avLst/>
              <a:gdLst>
                <a:gd name="T0" fmla="*/ 2147483647 w 26"/>
                <a:gd name="T1" fmla="*/ 2147482226 h 9"/>
                <a:gd name="T2" fmla="*/ 2147483647 w 26"/>
                <a:gd name="T3" fmla="*/ 2147482226 h 9"/>
                <a:gd name="T4" fmla="*/ 2147483647 w 26"/>
                <a:gd name="T5" fmla="*/ 2147482226 h 9"/>
                <a:gd name="T6" fmla="*/ 2147483647 w 26"/>
                <a:gd name="T7" fmla="*/ 2147482226 h 9"/>
                <a:gd name="T8" fmla="*/ 2147483647 w 26"/>
                <a:gd name="T9" fmla="*/ 2147482226 h 9"/>
                <a:gd name="T10" fmla="*/ 2147483647 w 26"/>
                <a:gd name="T11" fmla="*/ 2147482226 h 9"/>
                <a:gd name="T12" fmla="*/ 2147483647 w 26"/>
                <a:gd name="T13" fmla="*/ 2147482226 h 9"/>
                <a:gd name="T14" fmla="*/ 2147483647 w 26"/>
                <a:gd name="T15" fmla="*/ 2147482226 h 9"/>
                <a:gd name="T16" fmla="*/ 2147483647 w 26"/>
                <a:gd name="T17" fmla="*/ 2147482226 h 9"/>
                <a:gd name="T18" fmla="*/ 2147483647 w 26"/>
                <a:gd name="T19" fmla="*/ 2147482226 h 9"/>
                <a:gd name="T20" fmla="*/ 2147483647 w 26"/>
                <a:gd name="T21" fmla="*/ 2147482226 h 9"/>
                <a:gd name="T22" fmla="*/ 2147483647 w 26"/>
                <a:gd name="T23" fmla="*/ 2147482226 h 9"/>
                <a:gd name="T24" fmla="*/ 2147483647 w 26"/>
                <a:gd name="T25" fmla="*/ 2147482226 h 9"/>
                <a:gd name="T26" fmla="*/ 2147483647 w 26"/>
                <a:gd name="T27" fmla="*/ 2147482226 h 9"/>
                <a:gd name="T28" fmla="*/ 2147483647 w 26"/>
                <a:gd name="T29" fmla="*/ 2147482226 h 9"/>
                <a:gd name="T30" fmla="*/ 0 w 26"/>
                <a:gd name="T31" fmla="*/ 2147482226 h 9"/>
                <a:gd name="T32" fmla="*/ 0 w 26"/>
                <a:gd name="T33" fmla="*/ 2147482226 h 9"/>
                <a:gd name="T34" fmla="*/ 0 w 26"/>
                <a:gd name="T35" fmla="*/ 2147482226 h 9"/>
                <a:gd name="T36" fmla="*/ 2147483647 w 26"/>
                <a:gd name="T37" fmla="*/ 0 h 9"/>
                <a:gd name="T38" fmla="*/ 2147483647 w 26"/>
                <a:gd name="T39" fmla="*/ 0 h 9"/>
                <a:gd name="T40" fmla="*/ 2147483647 w 26"/>
                <a:gd name="T41" fmla="*/ 0 h 9"/>
                <a:gd name="T42" fmla="*/ 2147483647 w 26"/>
                <a:gd name="T43" fmla="*/ 2147482226 h 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6"/>
                <a:gd name="T67" fmla="*/ 0 h 9"/>
                <a:gd name="T68" fmla="*/ 26 w 26"/>
                <a:gd name="T69" fmla="*/ 9 h 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6" h="9">
                  <a:moveTo>
                    <a:pt x="15" y="2"/>
                  </a:moveTo>
                  <a:lnTo>
                    <a:pt x="17" y="2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24" y="4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2" y="7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5" y="9"/>
                  </a:lnTo>
                  <a:lnTo>
                    <a:pt x="12" y="9"/>
                  </a:lnTo>
                  <a:lnTo>
                    <a:pt x="10" y="9"/>
                  </a:lnTo>
                  <a:lnTo>
                    <a:pt x="7" y="9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98" name="Freeform 1331"/>
            <p:cNvSpPr>
              <a:spLocks/>
            </p:cNvSpPr>
            <p:nvPr/>
          </p:nvSpPr>
          <p:spPr bwMode="auto">
            <a:xfrm>
              <a:off x="1582" y="2040"/>
              <a:ext cx="30" cy="9"/>
            </a:xfrm>
            <a:custGeom>
              <a:avLst/>
              <a:gdLst>
                <a:gd name="T0" fmla="*/ 2147483647 w 26"/>
                <a:gd name="T1" fmla="*/ 2147482226 h 9"/>
                <a:gd name="T2" fmla="*/ 2147483647 w 26"/>
                <a:gd name="T3" fmla="*/ 2147482226 h 9"/>
                <a:gd name="T4" fmla="*/ 2147483647 w 26"/>
                <a:gd name="T5" fmla="*/ 2147482226 h 9"/>
                <a:gd name="T6" fmla="*/ 2147483647 w 26"/>
                <a:gd name="T7" fmla="*/ 2147482226 h 9"/>
                <a:gd name="T8" fmla="*/ 2147483647 w 26"/>
                <a:gd name="T9" fmla="*/ 2147482226 h 9"/>
                <a:gd name="T10" fmla="*/ 2147483647 w 26"/>
                <a:gd name="T11" fmla="*/ 2147482226 h 9"/>
                <a:gd name="T12" fmla="*/ 2147483647 w 26"/>
                <a:gd name="T13" fmla="*/ 2147482226 h 9"/>
                <a:gd name="T14" fmla="*/ 2147483647 w 26"/>
                <a:gd name="T15" fmla="*/ 2147482226 h 9"/>
                <a:gd name="T16" fmla="*/ 2147483647 w 26"/>
                <a:gd name="T17" fmla="*/ 2147482226 h 9"/>
                <a:gd name="T18" fmla="*/ 2147483647 w 26"/>
                <a:gd name="T19" fmla="*/ 2147482226 h 9"/>
                <a:gd name="T20" fmla="*/ 2147483647 w 26"/>
                <a:gd name="T21" fmla="*/ 2147482226 h 9"/>
                <a:gd name="T22" fmla="*/ 2147483647 w 26"/>
                <a:gd name="T23" fmla="*/ 2147482226 h 9"/>
                <a:gd name="T24" fmla="*/ 2147483647 w 26"/>
                <a:gd name="T25" fmla="*/ 2147482226 h 9"/>
                <a:gd name="T26" fmla="*/ 2147483647 w 26"/>
                <a:gd name="T27" fmla="*/ 2147482226 h 9"/>
                <a:gd name="T28" fmla="*/ 2147483647 w 26"/>
                <a:gd name="T29" fmla="*/ 2147482226 h 9"/>
                <a:gd name="T30" fmla="*/ 0 w 26"/>
                <a:gd name="T31" fmla="*/ 2147482226 h 9"/>
                <a:gd name="T32" fmla="*/ 0 w 26"/>
                <a:gd name="T33" fmla="*/ 2147482226 h 9"/>
                <a:gd name="T34" fmla="*/ 0 w 26"/>
                <a:gd name="T35" fmla="*/ 2147482226 h 9"/>
                <a:gd name="T36" fmla="*/ 2147483647 w 26"/>
                <a:gd name="T37" fmla="*/ 0 h 9"/>
                <a:gd name="T38" fmla="*/ 2147483647 w 26"/>
                <a:gd name="T39" fmla="*/ 0 h 9"/>
                <a:gd name="T40" fmla="*/ 2147483647 w 26"/>
                <a:gd name="T41" fmla="*/ 0 h 9"/>
                <a:gd name="T42" fmla="*/ 2147483647 w 26"/>
                <a:gd name="T43" fmla="*/ 2147482226 h 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6"/>
                <a:gd name="T67" fmla="*/ 0 h 9"/>
                <a:gd name="T68" fmla="*/ 26 w 26"/>
                <a:gd name="T69" fmla="*/ 9 h 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6" h="9">
                  <a:moveTo>
                    <a:pt x="15" y="2"/>
                  </a:moveTo>
                  <a:lnTo>
                    <a:pt x="17" y="2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24" y="4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2" y="7"/>
                  </a:lnTo>
                  <a:lnTo>
                    <a:pt x="19" y="9"/>
                  </a:lnTo>
                  <a:lnTo>
                    <a:pt x="17" y="9"/>
                  </a:lnTo>
                  <a:lnTo>
                    <a:pt x="15" y="9"/>
                  </a:lnTo>
                  <a:lnTo>
                    <a:pt x="12" y="9"/>
                  </a:lnTo>
                  <a:lnTo>
                    <a:pt x="10" y="9"/>
                  </a:lnTo>
                  <a:lnTo>
                    <a:pt x="7" y="9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499" name="Freeform 1332"/>
            <p:cNvSpPr>
              <a:spLocks/>
            </p:cNvSpPr>
            <p:nvPr/>
          </p:nvSpPr>
          <p:spPr bwMode="auto">
            <a:xfrm>
              <a:off x="1642" y="2924"/>
              <a:ext cx="16" cy="27"/>
            </a:xfrm>
            <a:custGeom>
              <a:avLst/>
              <a:gdLst>
                <a:gd name="T0" fmla="*/ 2147483647 w 14"/>
                <a:gd name="T1" fmla="*/ 2147483647 h 24"/>
                <a:gd name="T2" fmla="*/ 2147483647 w 14"/>
                <a:gd name="T3" fmla="*/ 0 h 24"/>
                <a:gd name="T4" fmla="*/ 2147483647 w 14"/>
                <a:gd name="T5" fmla="*/ 2147483647 h 24"/>
                <a:gd name="T6" fmla="*/ 2147483647 w 14"/>
                <a:gd name="T7" fmla="*/ 2147483647 h 24"/>
                <a:gd name="T8" fmla="*/ 2147483647 w 14"/>
                <a:gd name="T9" fmla="*/ 2147483647 h 24"/>
                <a:gd name="T10" fmla="*/ 2147483647 w 14"/>
                <a:gd name="T11" fmla="*/ 2147483647 h 24"/>
                <a:gd name="T12" fmla="*/ 2147483647 w 14"/>
                <a:gd name="T13" fmla="*/ 2147483647 h 24"/>
                <a:gd name="T14" fmla="*/ 2147483647 w 14"/>
                <a:gd name="T15" fmla="*/ 2147483647 h 24"/>
                <a:gd name="T16" fmla="*/ 2147483647 w 14"/>
                <a:gd name="T17" fmla="*/ 2147483647 h 24"/>
                <a:gd name="T18" fmla="*/ 2147483647 w 14"/>
                <a:gd name="T19" fmla="*/ 2147483647 h 24"/>
                <a:gd name="T20" fmla="*/ 2147483647 w 14"/>
                <a:gd name="T21" fmla="*/ 2147483647 h 24"/>
                <a:gd name="T22" fmla="*/ 2147483647 w 14"/>
                <a:gd name="T23" fmla="*/ 2147483647 h 24"/>
                <a:gd name="T24" fmla="*/ 2147483647 w 14"/>
                <a:gd name="T25" fmla="*/ 2147483647 h 24"/>
                <a:gd name="T26" fmla="*/ 2147483647 w 14"/>
                <a:gd name="T27" fmla="*/ 2147483647 h 24"/>
                <a:gd name="T28" fmla="*/ 2147483647 w 14"/>
                <a:gd name="T29" fmla="*/ 2147483647 h 24"/>
                <a:gd name="T30" fmla="*/ 2147483647 w 14"/>
                <a:gd name="T31" fmla="*/ 2147483647 h 24"/>
                <a:gd name="T32" fmla="*/ 2147483647 w 14"/>
                <a:gd name="T33" fmla="*/ 2147483647 h 24"/>
                <a:gd name="T34" fmla="*/ 2147483647 w 14"/>
                <a:gd name="T35" fmla="*/ 2147483647 h 24"/>
                <a:gd name="T36" fmla="*/ 2147483647 w 14"/>
                <a:gd name="T37" fmla="*/ 2147483647 h 24"/>
                <a:gd name="T38" fmla="*/ 2147483647 w 14"/>
                <a:gd name="T39" fmla="*/ 2147483647 h 24"/>
                <a:gd name="T40" fmla="*/ 2147483647 w 14"/>
                <a:gd name="T41" fmla="*/ 2147483647 h 24"/>
                <a:gd name="T42" fmla="*/ 2147483647 w 14"/>
                <a:gd name="T43" fmla="*/ 2147483647 h 24"/>
                <a:gd name="T44" fmla="*/ 2147483647 w 14"/>
                <a:gd name="T45" fmla="*/ 2147483647 h 24"/>
                <a:gd name="T46" fmla="*/ 2147483647 w 14"/>
                <a:gd name="T47" fmla="*/ 2147483647 h 24"/>
                <a:gd name="T48" fmla="*/ 2147483647 w 14"/>
                <a:gd name="T49" fmla="*/ 2147483647 h 24"/>
                <a:gd name="T50" fmla="*/ 2147483647 w 14"/>
                <a:gd name="T51" fmla="*/ 2147483647 h 24"/>
                <a:gd name="T52" fmla="*/ 0 w 14"/>
                <a:gd name="T53" fmla="*/ 2147483647 h 24"/>
                <a:gd name="T54" fmla="*/ 0 w 14"/>
                <a:gd name="T55" fmla="*/ 2147483647 h 24"/>
                <a:gd name="T56" fmla="*/ 2147483647 w 14"/>
                <a:gd name="T57" fmla="*/ 2147483647 h 24"/>
                <a:gd name="T58" fmla="*/ 2147483647 w 14"/>
                <a:gd name="T59" fmla="*/ 2147483647 h 24"/>
                <a:gd name="T60" fmla="*/ 2147483647 w 14"/>
                <a:gd name="T61" fmla="*/ 2147483647 h 24"/>
                <a:gd name="T62" fmla="*/ 2147483647 w 14"/>
                <a:gd name="T63" fmla="*/ 2147483647 h 24"/>
                <a:gd name="T64" fmla="*/ 2147483647 w 14"/>
                <a:gd name="T65" fmla="*/ 2147483647 h 24"/>
                <a:gd name="T66" fmla="*/ 2147483647 w 14"/>
                <a:gd name="T67" fmla="*/ 2147483647 h 24"/>
                <a:gd name="T68" fmla="*/ 2147483647 w 14"/>
                <a:gd name="T69" fmla="*/ 2147483647 h 2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"/>
                <a:gd name="T106" fmla="*/ 0 h 24"/>
                <a:gd name="T107" fmla="*/ 14 w 14"/>
                <a:gd name="T108" fmla="*/ 24 h 2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" h="24">
                  <a:moveTo>
                    <a:pt x="7" y="3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2" y="7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0" y="12"/>
                  </a:lnTo>
                  <a:lnTo>
                    <a:pt x="7" y="14"/>
                  </a:lnTo>
                  <a:lnTo>
                    <a:pt x="10" y="14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3" y="10"/>
                  </a:lnTo>
                  <a:lnTo>
                    <a:pt x="5" y="7"/>
                  </a:lnTo>
                  <a:lnTo>
                    <a:pt x="5" y="5"/>
                  </a:lnTo>
                  <a:lnTo>
                    <a:pt x="5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00" name="Freeform 1333"/>
            <p:cNvSpPr>
              <a:spLocks/>
            </p:cNvSpPr>
            <p:nvPr/>
          </p:nvSpPr>
          <p:spPr bwMode="auto">
            <a:xfrm>
              <a:off x="1642" y="2924"/>
              <a:ext cx="16" cy="27"/>
            </a:xfrm>
            <a:custGeom>
              <a:avLst/>
              <a:gdLst>
                <a:gd name="T0" fmla="*/ 2147483647 w 14"/>
                <a:gd name="T1" fmla="*/ 2147483647 h 24"/>
                <a:gd name="T2" fmla="*/ 2147483647 w 14"/>
                <a:gd name="T3" fmla="*/ 0 h 24"/>
                <a:gd name="T4" fmla="*/ 2147483647 w 14"/>
                <a:gd name="T5" fmla="*/ 2147483647 h 24"/>
                <a:gd name="T6" fmla="*/ 2147483647 w 14"/>
                <a:gd name="T7" fmla="*/ 2147483647 h 24"/>
                <a:gd name="T8" fmla="*/ 2147483647 w 14"/>
                <a:gd name="T9" fmla="*/ 2147483647 h 24"/>
                <a:gd name="T10" fmla="*/ 2147483647 w 14"/>
                <a:gd name="T11" fmla="*/ 2147483647 h 24"/>
                <a:gd name="T12" fmla="*/ 2147483647 w 14"/>
                <a:gd name="T13" fmla="*/ 2147483647 h 24"/>
                <a:gd name="T14" fmla="*/ 2147483647 w 14"/>
                <a:gd name="T15" fmla="*/ 2147483647 h 24"/>
                <a:gd name="T16" fmla="*/ 2147483647 w 14"/>
                <a:gd name="T17" fmla="*/ 2147483647 h 24"/>
                <a:gd name="T18" fmla="*/ 2147483647 w 14"/>
                <a:gd name="T19" fmla="*/ 2147483647 h 24"/>
                <a:gd name="T20" fmla="*/ 2147483647 w 14"/>
                <a:gd name="T21" fmla="*/ 2147483647 h 24"/>
                <a:gd name="T22" fmla="*/ 2147483647 w 14"/>
                <a:gd name="T23" fmla="*/ 2147483647 h 24"/>
                <a:gd name="T24" fmla="*/ 2147483647 w 14"/>
                <a:gd name="T25" fmla="*/ 2147483647 h 24"/>
                <a:gd name="T26" fmla="*/ 2147483647 w 14"/>
                <a:gd name="T27" fmla="*/ 2147483647 h 24"/>
                <a:gd name="T28" fmla="*/ 2147483647 w 14"/>
                <a:gd name="T29" fmla="*/ 2147483647 h 24"/>
                <a:gd name="T30" fmla="*/ 2147483647 w 14"/>
                <a:gd name="T31" fmla="*/ 2147483647 h 24"/>
                <a:gd name="T32" fmla="*/ 2147483647 w 14"/>
                <a:gd name="T33" fmla="*/ 2147483647 h 24"/>
                <a:gd name="T34" fmla="*/ 2147483647 w 14"/>
                <a:gd name="T35" fmla="*/ 2147483647 h 24"/>
                <a:gd name="T36" fmla="*/ 2147483647 w 14"/>
                <a:gd name="T37" fmla="*/ 2147483647 h 24"/>
                <a:gd name="T38" fmla="*/ 2147483647 w 14"/>
                <a:gd name="T39" fmla="*/ 2147483647 h 24"/>
                <a:gd name="T40" fmla="*/ 2147483647 w 14"/>
                <a:gd name="T41" fmla="*/ 2147483647 h 24"/>
                <a:gd name="T42" fmla="*/ 2147483647 w 14"/>
                <a:gd name="T43" fmla="*/ 2147483647 h 24"/>
                <a:gd name="T44" fmla="*/ 2147483647 w 14"/>
                <a:gd name="T45" fmla="*/ 2147483647 h 24"/>
                <a:gd name="T46" fmla="*/ 2147483647 w 14"/>
                <a:gd name="T47" fmla="*/ 2147483647 h 24"/>
                <a:gd name="T48" fmla="*/ 2147483647 w 14"/>
                <a:gd name="T49" fmla="*/ 2147483647 h 24"/>
                <a:gd name="T50" fmla="*/ 2147483647 w 14"/>
                <a:gd name="T51" fmla="*/ 2147483647 h 24"/>
                <a:gd name="T52" fmla="*/ 0 w 14"/>
                <a:gd name="T53" fmla="*/ 2147483647 h 24"/>
                <a:gd name="T54" fmla="*/ 0 w 14"/>
                <a:gd name="T55" fmla="*/ 2147483647 h 24"/>
                <a:gd name="T56" fmla="*/ 2147483647 w 14"/>
                <a:gd name="T57" fmla="*/ 2147483647 h 24"/>
                <a:gd name="T58" fmla="*/ 2147483647 w 14"/>
                <a:gd name="T59" fmla="*/ 2147483647 h 24"/>
                <a:gd name="T60" fmla="*/ 2147483647 w 14"/>
                <a:gd name="T61" fmla="*/ 2147483647 h 24"/>
                <a:gd name="T62" fmla="*/ 2147483647 w 14"/>
                <a:gd name="T63" fmla="*/ 2147483647 h 24"/>
                <a:gd name="T64" fmla="*/ 2147483647 w 14"/>
                <a:gd name="T65" fmla="*/ 2147483647 h 24"/>
                <a:gd name="T66" fmla="*/ 2147483647 w 14"/>
                <a:gd name="T67" fmla="*/ 2147483647 h 24"/>
                <a:gd name="T68" fmla="*/ 2147483647 w 14"/>
                <a:gd name="T69" fmla="*/ 2147483647 h 2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"/>
                <a:gd name="T106" fmla="*/ 0 h 24"/>
                <a:gd name="T107" fmla="*/ 14 w 14"/>
                <a:gd name="T108" fmla="*/ 24 h 2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" h="24">
                  <a:moveTo>
                    <a:pt x="7" y="3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2" y="7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0" y="12"/>
                  </a:lnTo>
                  <a:lnTo>
                    <a:pt x="7" y="14"/>
                  </a:lnTo>
                  <a:lnTo>
                    <a:pt x="10" y="14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3" y="10"/>
                  </a:lnTo>
                  <a:lnTo>
                    <a:pt x="5" y="7"/>
                  </a:lnTo>
                  <a:lnTo>
                    <a:pt x="5" y="5"/>
                  </a:lnTo>
                  <a:lnTo>
                    <a:pt x="5" y="3"/>
                  </a:lnTo>
                  <a:lnTo>
                    <a:pt x="7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01" name="Freeform 1334"/>
            <p:cNvSpPr>
              <a:spLocks/>
            </p:cNvSpPr>
            <p:nvPr/>
          </p:nvSpPr>
          <p:spPr bwMode="auto">
            <a:xfrm>
              <a:off x="1656" y="2965"/>
              <a:ext cx="12" cy="9"/>
            </a:xfrm>
            <a:custGeom>
              <a:avLst/>
              <a:gdLst>
                <a:gd name="T0" fmla="*/ 2147483647 w 10"/>
                <a:gd name="T1" fmla="*/ 0 h 7"/>
                <a:gd name="T2" fmla="*/ 2147483647 w 10"/>
                <a:gd name="T3" fmla="*/ 0 h 7"/>
                <a:gd name="T4" fmla="*/ 2147483647 w 10"/>
                <a:gd name="T5" fmla="*/ 0 h 7"/>
                <a:gd name="T6" fmla="*/ 2147483647 w 10"/>
                <a:gd name="T7" fmla="*/ 2147483647 h 7"/>
                <a:gd name="T8" fmla="*/ 2147483647 w 10"/>
                <a:gd name="T9" fmla="*/ 2147483647 h 7"/>
                <a:gd name="T10" fmla="*/ 2147483647 w 10"/>
                <a:gd name="T11" fmla="*/ 2147483647 h 7"/>
                <a:gd name="T12" fmla="*/ 2147483647 w 10"/>
                <a:gd name="T13" fmla="*/ 2147483647 h 7"/>
                <a:gd name="T14" fmla="*/ 2147483647 w 10"/>
                <a:gd name="T15" fmla="*/ 2147483647 h 7"/>
                <a:gd name="T16" fmla="*/ 2147483647 w 10"/>
                <a:gd name="T17" fmla="*/ 2147483647 h 7"/>
                <a:gd name="T18" fmla="*/ 2147483647 w 10"/>
                <a:gd name="T19" fmla="*/ 2147483647 h 7"/>
                <a:gd name="T20" fmla="*/ 2147483647 w 10"/>
                <a:gd name="T21" fmla="*/ 2147483647 h 7"/>
                <a:gd name="T22" fmla="*/ 0 w 10"/>
                <a:gd name="T23" fmla="*/ 2147483647 h 7"/>
                <a:gd name="T24" fmla="*/ 0 w 10"/>
                <a:gd name="T25" fmla="*/ 2147483647 h 7"/>
                <a:gd name="T26" fmla="*/ 2147483647 w 10"/>
                <a:gd name="T27" fmla="*/ 0 h 7"/>
                <a:gd name="T28" fmla="*/ 2147483647 w 10"/>
                <a:gd name="T29" fmla="*/ 0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"/>
                <a:gd name="T46" fmla="*/ 0 h 7"/>
                <a:gd name="T47" fmla="*/ 10 w 10"/>
                <a:gd name="T48" fmla="*/ 7 h 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" h="7">
                  <a:moveTo>
                    <a:pt x="7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5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02" name="Freeform 1335"/>
            <p:cNvSpPr>
              <a:spLocks/>
            </p:cNvSpPr>
            <p:nvPr/>
          </p:nvSpPr>
          <p:spPr bwMode="auto">
            <a:xfrm>
              <a:off x="1656" y="2965"/>
              <a:ext cx="12" cy="9"/>
            </a:xfrm>
            <a:custGeom>
              <a:avLst/>
              <a:gdLst>
                <a:gd name="T0" fmla="*/ 2147483647 w 10"/>
                <a:gd name="T1" fmla="*/ 0 h 7"/>
                <a:gd name="T2" fmla="*/ 2147483647 w 10"/>
                <a:gd name="T3" fmla="*/ 0 h 7"/>
                <a:gd name="T4" fmla="*/ 2147483647 w 10"/>
                <a:gd name="T5" fmla="*/ 0 h 7"/>
                <a:gd name="T6" fmla="*/ 2147483647 w 10"/>
                <a:gd name="T7" fmla="*/ 2147483647 h 7"/>
                <a:gd name="T8" fmla="*/ 2147483647 w 10"/>
                <a:gd name="T9" fmla="*/ 2147483647 h 7"/>
                <a:gd name="T10" fmla="*/ 2147483647 w 10"/>
                <a:gd name="T11" fmla="*/ 2147483647 h 7"/>
                <a:gd name="T12" fmla="*/ 2147483647 w 10"/>
                <a:gd name="T13" fmla="*/ 2147483647 h 7"/>
                <a:gd name="T14" fmla="*/ 2147483647 w 10"/>
                <a:gd name="T15" fmla="*/ 2147483647 h 7"/>
                <a:gd name="T16" fmla="*/ 2147483647 w 10"/>
                <a:gd name="T17" fmla="*/ 2147483647 h 7"/>
                <a:gd name="T18" fmla="*/ 2147483647 w 10"/>
                <a:gd name="T19" fmla="*/ 2147483647 h 7"/>
                <a:gd name="T20" fmla="*/ 2147483647 w 10"/>
                <a:gd name="T21" fmla="*/ 2147483647 h 7"/>
                <a:gd name="T22" fmla="*/ 0 w 10"/>
                <a:gd name="T23" fmla="*/ 2147483647 h 7"/>
                <a:gd name="T24" fmla="*/ 0 w 10"/>
                <a:gd name="T25" fmla="*/ 2147483647 h 7"/>
                <a:gd name="T26" fmla="*/ 2147483647 w 10"/>
                <a:gd name="T27" fmla="*/ 0 h 7"/>
                <a:gd name="T28" fmla="*/ 2147483647 w 10"/>
                <a:gd name="T29" fmla="*/ 0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"/>
                <a:gd name="T46" fmla="*/ 0 h 7"/>
                <a:gd name="T47" fmla="*/ 10 w 10"/>
                <a:gd name="T48" fmla="*/ 7 h 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" h="7">
                  <a:moveTo>
                    <a:pt x="7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5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03" name="Freeform 1336"/>
            <p:cNvSpPr>
              <a:spLocks/>
            </p:cNvSpPr>
            <p:nvPr/>
          </p:nvSpPr>
          <p:spPr bwMode="auto">
            <a:xfrm>
              <a:off x="1642" y="2968"/>
              <a:ext cx="6" cy="3"/>
            </a:xfrm>
            <a:custGeom>
              <a:avLst/>
              <a:gdLst>
                <a:gd name="T0" fmla="*/ 0 w 5"/>
                <a:gd name="T1" fmla="*/ 0 h 3"/>
                <a:gd name="T2" fmla="*/ 2147483647 w 5"/>
                <a:gd name="T3" fmla="*/ 0 h 3"/>
                <a:gd name="T4" fmla="*/ 2147483647 w 5"/>
                <a:gd name="T5" fmla="*/ 0 h 3"/>
                <a:gd name="T6" fmla="*/ 2147483647 w 5"/>
                <a:gd name="T7" fmla="*/ 0 h 3"/>
                <a:gd name="T8" fmla="*/ 2147483647 w 5"/>
                <a:gd name="T9" fmla="*/ 2147482453 h 3"/>
                <a:gd name="T10" fmla="*/ 2147483647 w 5"/>
                <a:gd name="T11" fmla="*/ 0 h 3"/>
                <a:gd name="T12" fmla="*/ 0 w 5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3"/>
                <a:gd name="T23" fmla="*/ 5 w 5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3">
                  <a:moveTo>
                    <a:pt x="0" y="0"/>
                  </a:moveTo>
                  <a:lnTo>
                    <a:pt x="5" y="0"/>
                  </a:ln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04" name="Freeform 1337"/>
            <p:cNvSpPr>
              <a:spLocks/>
            </p:cNvSpPr>
            <p:nvPr/>
          </p:nvSpPr>
          <p:spPr bwMode="auto">
            <a:xfrm>
              <a:off x="1642" y="2968"/>
              <a:ext cx="6" cy="3"/>
            </a:xfrm>
            <a:custGeom>
              <a:avLst/>
              <a:gdLst>
                <a:gd name="T0" fmla="*/ 0 w 5"/>
                <a:gd name="T1" fmla="*/ 0 h 3"/>
                <a:gd name="T2" fmla="*/ 2147483647 w 5"/>
                <a:gd name="T3" fmla="*/ 0 h 3"/>
                <a:gd name="T4" fmla="*/ 2147483647 w 5"/>
                <a:gd name="T5" fmla="*/ 0 h 3"/>
                <a:gd name="T6" fmla="*/ 2147483647 w 5"/>
                <a:gd name="T7" fmla="*/ 0 h 3"/>
                <a:gd name="T8" fmla="*/ 2147483647 w 5"/>
                <a:gd name="T9" fmla="*/ 2147482453 h 3"/>
                <a:gd name="T10" fmla="*/ 2147483647 w 5"/>
                <a:gd name="T11" fmla="*/ 0 h 3"/>
                <a:gd name="T12" fmla="*/ 0 w 5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3"/>
                <a:gd name="T23" fmla="*/ 5 w 5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3">
                  <a:moveTo>
                    <a:pt x="0" y="0"/>
                  </a:moveTo>
                  <a:lnTo>
                    <a:pt x="5" y="0"/>
                  </a:ln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05" name="Freeform 1338"/>
            <p:cNvSpPr>
              <a:spLocks/>
            </p:cNvSpPr>
            <p:nvPr/>
          </p:nvSpPr>
          <p:spPr bwMode="auto">
            <a:xfrm>
              <a:off x="1642" y="2979"/>
              <a:ext cx="6" cy="1"/>
            </a:xfrm>
            <a:custGeom>
              <a:avLst/>
              <a:gdLst>
                <a:gd name="T0" fmla="*/ 2147483647 w 5"/>
                <a:gd name="T1" fmla="*/ 0 h 1587"/>
                <a:gd name="T2" fmla="*/ 0 w 5"/>
                <a:gd name="T3" fmla="*/ 0 h 1587"/>
                <a:gd name="T4" fmla="*/ 0 w 5"/>
                <a:gd name="T5" fmla="*/ 0 h 1587"/>
                <a:gd name="T6" fmla="*/ 2147483647 w 5"/>
                <a:gd name="T7" fmla="*/ 0 h 1587"/>
                <a:gd name="T8" fmla="*/ 2147483647 w 5"/>
                <a:gd name="T9" fmla="*/ 0 h 1587"/>
                <a:gd name="T10" fmla="*/ 2147483647 w 5"/>
                <a:gd name="T11" fmla="*/ 0 h 1587"/>
                <a:gd name="T12" fmla="*/ 2147483647 w 5"/>
                <a:gd name="T13" fmla="*/ 0 h 1587"/>
                <a:gd name="T14" fmla="*/ 2147483647 w 5"/>
                <a:gd name="T15" fmla="*/ 0 h 158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1587"/>
                <a:gd name="T26" fmla="*/ 5 w 5"/>
                <a:gd name="T27" fmla="*/ 1587 h 158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1587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06" name="Freeform 1339"/>
            <p:cNvSpPr>
              <a:spLocks/>
            </p:cNvSpPr>
            <p:nvPr/>
          </p:nvSpPr>
          <p:spPr bwMode="auto">
            <a:xfrm>
              <a:off x="1642" y="2979"/>
              <a:ext cx="6" cy="1"/>
            </a:xfrm>
            <a:custGeom>
              <a:avLst/>
              <a:gdLst>
                <a:gd name="T0" fmla="*/ 2147483647 w 5"/>
                <a:gd name="T1" fmla="*/ 0 h 1587"/>
                <a:gd name="T2" fmla="*/ 0 w 5"/>
                <a:gd name="T3" fmla="*/ 0 h 1587"/>
                <a:gd name="T4" fmla="*/ 0 w 5"/>
                <a:gd name="T5" fmla="*/ 0 h 1587"/>
                <a:gd name="T6" fmla="*/ 2147483647 w 5"/>
                <a:gd name="T7" fmla="*/ 0 h 1587"/>
                <a:gd name="T8" fmla="*/ 2147483647 w 5"/>
                <a:gd name="T9" fmla="*/ 0 h 1587"/>
                <a:gd name="T10" fmla="*/ 2147483647 w 5"/>
                <a:gd name="T11" fmla="*/ 0 h 1587"/>
                <a:gd name="T12" fmla="*/ 2147483647 w 5"/>
                <a:gd name="T13" fmla="*/ 0 h 1587"/>
                <a:gd name="T14" fmla="*/ 2147483647 w 5"/>
                <a:gd name="T15" fmla="*/ 0 h 158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1587"/>
                <a:gd name="T26" fmla="*/ 5 w 5"/>
                <a:gd name="T27" fmla="*/ 1587 h 158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1587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07" name="Freeform 1340"/>
            <p:cNvSpPr>
              <a:spLocks/>
            </p:cNvSpPr>
            <p:nvPr/>
          </p:nvSpPr>
          <p:spPr bwMode="auto">
            <a:xfrm>
              <a:off x="1646" y="2979"/>
              <a:ext cx="7" cy="6"/>
            </a:xfrm>
            <a:custGeom>
              <a:avLst/>
              <a:gdLst>
                <a:gd name="T0" fmla="*/ 0 w 7"/>
                <a:gd name="T1" fmla="*/ 2147483647 h 5"/>
                <a:gd name="T2" fmla="*/ 0 w 7"/>
                <a:gd name="T3" fmla="*/ 2147483647 h 5"/>
                <a:gd name="T4" fmla="*/ 0 w 7"/>
                <a:gd name="T5" fmla="*/ 2147483647 h 5"/>
                <a:gd name="T6" fmla="*/ 2147482551 w 7"/>
                <a:gd name="T7" fmla="*/ 0 h 5"/>
                <a:gd name="T8" fmla="*/ 2147482551 w 7"/>
                <a:gd name="T9" fmla="*/ 2147483647 h 5"/>
                <a:gd name="T10" fmla="*/ 2147482551 w 7"/>
                <a:gd name="T11" fmla="*/ 2147483647 h 5"/>
                <a:gd name="T12" fmla="*/ 2147482551 w 7"/>
                <a:gd name="T13" fmla="*/ 2147483647 h 5"/>
                <a:gd name="T14" fmla="*/ 2147482551 w 7"/>
                <a:gd name="T15" fmla="*/ 2147483647 h 5"/>
                <a:gd name="T16" fmla="*/ 0 w 7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5"/>
                <a:gd name="T29" fmla="*/ 7 w 7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5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08" name="Freeform 1341"/>
            <p:cNvSpPr>
              <a:spLocks/>
            </p:cNvSpPr>
            <p:nvPr/>
          </p:nvSpPr>
          <p:spPr bwMode="auto">
            <a:xfrm>
              <a:off x="1646" y="2979"/>
              <a:ext cx="7" cy="6"/>
            </a:xfrm>
            <a:custGeom>
              <a:avLst/>
              <a:gdLst>
                <a:gd name="T0" fmla="*/ 0 w 7"/>
                <a:gd name="T1" fmla="*/ 2147483647 h 5"/>
                <a:gd name="T2" fmla="*/ 0 w 7"/>
                <a:gd name="T3" fmla="*/ 2147483647 h 5"/>
                <a:gd name="T4" fmla="*/ 0 w 7"/>
                <a:gd name="T5" fmla="*/ 2147483647 h 5"/>
                <a:gd name="T6" fmla="*/ 2147482551 w 7"/>
                <a:gd name="T7" fmla="*/ 0 h 5"/>
                <a:gd name="T8" fmla="*/ 2147482551 w 7"/>
                <a:gd name="T9" fmla="*/ 2147483647 h 5"/>
                <a:gd name="T10" fmla="*/ 2147482551 w 7"/>
                <a:gd name="T11" fmla="*/ 2147483647 h 5"/>
                <a:gd name="T12" fmla="*/ 2147482551 w 7"/>
                <a:gd name="T13" fmla="*/ 2147483647 h 5"/>
                <a:gd name="T14" fmla="*/ 2147482551 w 7"/>
                <a:gd name="T15" fmla="*/ 2147483647 h 5"/>
                <a:gd name="T16" fmla="*/ 0 w 7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5"/>
                <a:gd name="T29" fmla="*/ 7 w 7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5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09" name="Freeform 1342"/>
            <p:cNvSpPr>
              <a:spLocks/>
            </p:cNvSpPr>
            <p:nvPr/>
          </p:nvSpPr>
          <p:spPr bwMode="auto">
            <a:xfrm>
              <a:off x="1646" y="2981"/>
              <a:ext cx="5" cy="4"/>
            </a:xfrm>
            <a:custGeom>
              <a:avLst/>
              <a:gdLst>
                <a:gd name="T0" fmla="*/ 0 w 4"/>
                <a:gd name="T1" fmla="*/ 0 h 3"/>
                <a:gd name="T2" fmla="*/ 2147483647 w 4"/>
                <a:gd name="T3" fmla="*/ 2147483647 h 3"/>
                <a:gd name="T4" fmla="*/ 2147483647 w 4"/>
                <a:gd name="T5" fmla="*/ 2147483647 h 3"/>
                <a:gd name="T6" fmla="*/ 2147483647 w 4"/>
                <a:gd name="T7" fmla="*/ 2147483647 h 3"/>
                <a:gd name="T8" fmla="*/ 0 w 4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3"/>
                <a:gd name="T17" fmla="*/ 4 w 4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3">
                  <a:moveTo>
                    <a:pt x="0" y="0"/>
                  </a:moveTo>
                  <a:lnTo>
                    <a:pt x="2" y="3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10" name="Freeform 1343"/>
            <p:cNvSpPr>
              <a:spLocks/>
            </p:cNvSpPr>
            <p:nvPr/>
          </p:nvSpPr>
          <p:spPr bwMode="auto">
            <a:xfrm>
              <a:off x="1646" y="2981"/>
              <a:ext cx="5" cy="4"/>
            </a:xfrm>
            <a:custGeom>
              <a:avLst/>
              <a:gdLst>
                <a:gd name="T0" fmla="*/ 0 w 4"/>
                <a:gd name="T1" fmla="*/ 0 h 3"/>
                <a:gd name="T2" fmla="*/ 2147483647 w 4"/>
                <a:gd name="T3" fmla="*/ 2147483647 h 3"/>
                <a:gd name="T4" fmla="*/ 2147483647 w 4"/>
                <a:gd name="T5" fmla="*/ 2147483647 h 3"/>
                <a:gd name="T6" fmla="*/ 2147483647 w 4"/>
                <a:gd name="T7" fmla="*/ 2147483647 h 3"/>
                <a:gd name="T8" fmla="*/ 0 w 4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3"/>
                <a:gd name="T17" fmla="*/ 4 w 4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3">
                  <a:moveTo>
                    <a:pt x="0" y="0"/>
                  </a:moveTo>
                  <a:lnTo>
                    <a:pt x="2" y="3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11" name="Freeform 1344"/>
            <p:cNvSpPr>
              <a:spLocks/>
            </p:cNvSpPr>
            <p:nvPr/>
          </p:nvSpPr>
          <p:spPr bwMode="auto">
            <a:xfrm>
              <a:off x="1651" y="2991"/>
              <a:ext cx="2" cy="1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0 w 3"/>
                <a:gd name="T5" fmla="*/ 1073741056 h 2"/>
                <a:gd name="T6" fmla="*/ 1431654969 w 3"/>
                <a:gd name="T7" fmla="*/ 1073741056 h 2"/>
                <a:gd name="T8" fmla="*/ 0 w 3"/>
                <a:gd name="T9" fmla="*/ 1073741056 h 2"/>
                <a:gd name="T10" fmla="*/ 0 w 3"/>
                <a:gd name="T11" fmla="*/ 1073741056 h 2"/>
                <a:gd name="T12" fmla="*/ 0 w 3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"/>
                <a:gd name="T22" fmla="*/ 0 h 2"/>
                <a:gd name="T23" fmla="*/ 3 w 3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12" name="Freeform 1345"/>
            <p:cNvSpPr>
              <a:spLocks/>
            </p:cNvSpPr>
            <p:nvPr/>
          </p:nvSpPr>
          <p:spPr bwMode="auto">
            <a:xfrm>
              <a:off x="1651" y="2991"/>
              <a:ext cx="2" cy="1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0 w 3"/>
                <a:gd name="T5" fmla="*/ 1073741056 h 2"/>
                <a:gd name="T6" fmla="*/ 1431654969 w 3"/>
                <a:gd name="T7" fmla="*/ 1073741056 h 2"/>
                <a:gd name="T8" fmla="*/ 0 w 3"/>
                <a:gd name="T9" fmla="*/ 1073741056 h 2"/>
                <a:gd name="T10" fmla="*/ 0 w 3"/>
                <a:gd name="T11" fmla="*/ 1073741056 h 2"/>
                <a:gd name="T12" fmla="*/ 0 w 3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"/>
                <a:gd name="T22" fmla="*/ 0 h 2"/>
                <a:gd name="T23" fmla="*/ 3 w 3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13" name="Freeform 1346"/>
            <p:cNvSpPr>
              <a:spLocks/>
            </p:cNvSpPr>
            <p:nvPr/>
          </p:nvSpPr>
          <p:spPr bwMode="auto">
            <a:xfrm>
              <a:off x="1640" y="3015"/>
              <a:ext cx="6" cy="6"/>
            </a:xfrm>
            <a:custGeom>
              <a:avLst/>
              <a:gdLst>
                <a:gd name="T0" fmla="*/ 2147483647 w 5"/>
                <a:gd name="T1" fmla="*/ 2147483647 h 5"/>
                <a:gd name="T2" fmla="*/ 2147483647 w 5"/>
                <a:gd name="T3" fmla="*/ 2147483647 h 5"/>
                <a:gd name="T4" fmla="*/ 0 w 5"/>
                <a:gd name="T5" fmla="*/ 2147483647 h 5"/>
                <a:gd name="T6" fmla="*/ 0 w 5"/>
                <a:gd name="T7" fmla="*/ 2147483647 h 5"/>
                <a:gd name="T8" fmla="*/ 0 w 5"/>
                <a:gd name="T9" fmla="*/ 2147483647 h 5"/>
                <a:gd name="T10" fmla="*/ 0 w 5"/>
                <a:gd name="T11" fmla="*/ 0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2" y="5"/>
                  </a:move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5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14" name="Freeform 1347"/>
            <p:cNvSpPr>
              <a:spLocks/>
            </p:cNvSpPr>
            <p:nvPr/>
          </p:nvSpPr>
          <p:spPr bwMode="auto">
            <a:xfrm>
              <a:off x="1640" y="3015"/>
              <a:ext cx="6" cy="6"/>
            </a:xfrm>
            <a:custGeom>
              <a:avLst/>
              <a:gdLst>
                <a:gd name="T0" fmla="*/ 2147483647 w 5"/>
                <a:gd name="T1" fmla="*/ 2147483647 h 5"/>
                <a:gd name="T2" fmla="*/ 2147483647 w 5"/>
                <a:gd name="T3" fmla="*/ 2147483647 h 5"/>
                <a:gd name="T4" fmla="*/ 0 w 5"/>
                <a:gd name="T5" fmla="*/ 2147483647 h 5"/>
                <a:gd name="T6" fmla="*/ 0 w 5"/>
                <a:gd name="T7" fmla="*/ 2147483647 h 5"/>
                <a:gd name="T8" fmla="*/ 0 w 5"/>
                <a:gd name="T9" fmla="*/ 2147483647 h 5"/>
                <a:gd name="T10" fmla="*/ 0 w 5"/>
                <a:gd name="T11" fmla="*/ 0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2" y="5"/>
                  </a:move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5" y="5"/>
                  </a:lnTo>
                  <a:lnTo>
                    <a:pt x="2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15" name="Freeform 1348"/>
            <p:cNvSpPr>
              <a:spLocks/>
            </p:cNvSpPr>
            <p:nvPr/>
          </p:nvSpPr>
          <p:spPr bwMode="auto">
            <a:xfrm>
              <a:off x="1628" y="3019"/>
              <a:ext cx="6" cy="2"/>
            </a:xfrm>
            <a:custGeom>
              <a:avLst/>
              <a:gdLst>
                <a:gd name="T0" fmla="*/ 2147483647 w 5"/>
                <a:gd name="T1" fmla="*/ 0 h 2"/>
                <a:gd name="T2" fmla="*/ 2147483647 w 5"/>
                <a:gd name="T3" fmla="*/ 2147482112 h 2"/>
                <a:gd name="T4" fmla="*/ 2147483647 w 5"/>
                <a:gd name="T5" fmla="*/ 2147482112 h 2"/>
                <a:gd name="T6" fmla="*/ 0 w 5"/>
                <a:gd name="T7" fmla="*/ 2147482112 h 2"/>
                <a:gd name="T8" fmla="*/ 0 w 5"/>
                <a:gd name="T9" fmla="*/ 2147482112 h 2"/>
                <a:gd name="T10" fmla="*/ 0 w 5"/>
                <a:gd name="T11" fmla="*/ 2147482112 h 2"/>
                <a:gd name="T12" fmla="*/ 2147483647 w 5"/>
                <a:gd name="T13" fmla="*/ 0 h 2"/>
                <a:gd name="T14" fmla="*/ 2147483647 w 5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5" y="0"/>
                  </a:move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16" name="Freeform 1349"/>
            <p:cNvSpPr>
              <a:spLocks/>
            </p:cNvSpPr>
            <p:nvPr/>
          </p:nvSpPr>
          <p:spPr bwMode="auto">
            <a:xfrm>
              <a:off x="1628" y="3019"/>
              <a:ext cx="6" cy="2"/>
            </a:xfrm>
            <a:custGeom>
              <a:avLst/>
              <a:gdLst>
                <a:gd name="T0" fmla="*/ 2147483647 w 5"/>
                <a:gd name="T1" fmla="*/ 0 h 2"/>
                <a:gd name="T2" fmla="*/ 2147483647 w 5"/>
                <a:gd name="T3" fmla="*/ 2147482112 h 2"/>
                <a:gd name="T4" fmla="*/ 2147483647 w 5"/>
                <a:gd name="T5" fmla="*/ 2147482112 h 2"/>
                <a:gd name="T6" fmla="*/ 0 w 5"/>
                <a:gd name="T7" fmla="*/ 2147482112 h 2"/>
                <a:gd name="T8" fmla="*/ 0 w 5"/>
                <a:gd name="T9" fmla="*/ 2147482112 h 2"/>
                <a:gd name="T10" fmla="*/ 0 w 5"/>
                <a:gd name="T11" fmla="*/ 2147482112 h 2"/>
                <a:gd name="T12" fmla="*/ 2147483647 w 5"/>
                <a:gd name="T13" fmla="*/ 0 h 2"/>
                <a:gd name="T14" fmla="*/ 2147483647 w 5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5" y="0"/>
                  </a:move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17" name="Freeform 1350"/>
            <p:cNvSpPr>
              <a:spLocks/>
            </p:cNvSpPr>
            <p:nvPr/>
          </p:nvSpPr>
          <p:spPr bwMode="auto">
            <a:xfrm>
              <a:off x="1632" y="3024"/>
              <a:ext cx="6" cy="5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2147483647 w 5"/>
                <a:gd name="T5" fmla="*/ 2147482317 h 5"/>
                <a:gd name="T6" fmla="*/ 2147483647 w 5"/>
                <a:gd name="T7" fmla="*/ 2147482317 h 5"/>
                <a:gd name="T8" fmla="*/ 2147483647 w 5"/>
                <a:gd name="T9" fmla="*/ 2147482317 h 5"/>
                <a:gd name="T10" fmla="*/ 2147483647 w 5"/>
                <a:gd name="T11" fmla="*/ 2147482317 h 5"/>
                <a:gd name="T12" fmla="*/ 2147483647 w 5"/>
                <a:gd name="T13" fmla="*/ 2147482317 h 5"/>
                <a:gd name="T14" fmla="*/ 0 w 5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5"/>
                <a:gd name="T26" fmla="*/ 5 w 5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18" name="Freeform 1351"/>
            <p:cNvSpPr>
              <a:spLocks/>
            </p:cNvSpPr>
            <p:nvPr/>
          </p:nvSpPr>
          <p:spPr bwMode="auto">
            <a:xfrm>
              <a:off x="1632" y="3024"/>
              <a:ext cx="6" cy="5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2147483647 w 5"/>
                <a:gd name="T5" fmla="*/ 2147482317 h 5"/>
                <a:gd name="T6" fmla="*/ 2147483647 w 5"/>
                <a:gd name="T7" fmla="*/ 2147482317 h 5"/>
                <a:gd name="T8" fmla="*/ 2147483647 w 5"/>
                <a:gd name="T9" fmla="*/ 2147482317 h 5"/>
                <a:gd name="T10" fmla="*/ 2147483647 w 5"/>
                <a:gd name="T11" fmla="*/ 2147482317 h 5"/>
                <a:gd name="T12" fmla="*/ 2147483647 w 5"/>
                <a:gd name="T13" fmla="*/ 2147482317 h 5"/>
                <a:gd name="T14" fmla="*/ 0 w 5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5"/>
                <a:gd name="T26" fmla="*/ 5 w 5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19" name="Freeform 1352"/>
            <p:cNvSpPr>
              <a:spLocks/>
            </p:cNvSpPr>
            <p:nvPr/>
          </p:nvSpPr>
          <p:spPr bwMode="auto">
            <a:xfrm>
              <a:off x="1626" y="3024"/>
              <a:ext cx="6" cy="6"/>
            </a:xfrm>
            <a:custGeom>
              <a:avLst/>
              <a:gdLst>
                <a:gd name="T0" fmla="*/ 0 w 5"/>
                <a:gd name="T1" fmla="*/ 1840699329 h 7"/>
                <a:gd name="T2" fmla="*/ 0 w 5"/>
                <a:gd name="T3" fmla="*/ 0 h 7"/>
                <a:gd name="T4" fmla="*/ 2147483647 w 5"/>
                <a:gd name="T5" fmla="*/ 0 h 7"/>
                <a:gd name="T6" fmla="*/ 2147483647 w 5"/>
                <a:gd name="T7" fmla="*/ 1840699329 h 7"/>
                <a:gd name="T8" fmla="*/ 2147483647 w 5"/>
                <a:gd name="T9" fmla="*/ 1840699329 h 7"/>
                <a:gd name="T10" fmla="*/ 2147483647 w 5"/>
                <a:gd name="T11" fmla="*/ 1840699329 h 7"/>
                <a:gd name="T12" fmla="*/ 2147483647 w 5"/>
                <a:gd name="T13" fmla="*/ 1840699329 h 7"/>
                <a:gd name="T14" fmla="*/ 2147483647 w 5"/>
                <a:gd name="T15" fmla="*/ 1840699329 h 7"/>
                <a:gd name="T16" fmla="*/ 2147483647 w 5"/>
                <a:gd name="T17" fmla="*/ 1840699329 h 7"/>
                <a:gd name="T18" fmla="*/ 0 w 5"/>
                <a:gd name="T19" fmla="*/ 1840699329 h 7"/>
                <a:gd name="T20" fmla="*/ 0 w 5"/>
                <a:gd name="T21" fmla="*/ 1840699329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7"/>
                <a:gd name="T35" fmla="*/ 5 w 5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7">
                  <a:moveTo>
                    <a:pt x="0" y="3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5"/>
                  </a:lnTo>
                  <a:lnTo>
                    <a:pt x="5" y="7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20" name="Freeform 1353"/>
            <p:cNvSpPr>
              <a:spLocks/>
            </p:cNvSpPr>
            <p:nvPr/>
          </p:nvSpPr>
          <p:spPr bwMode="auto">
            <a:xfrm>
              <a:off x="1626" y="3024"/>
              <a:ext cx="6" cy="6"/>
            </a:xfrm>
            <a:custGeom>
              <a:avLst/>
              <a:gdLst>
                <a:gd name="T0" fmla="*/ 0 w 5"/>
                <a:gd name="T1" fmla="*/ 1840699329 h 7"/>
                <a:gd name="T2" fmla="*/ 0 w 5"/>
                <a:gd name="T3" fmla="*/ 0 h 7"/>
                <a:gd name="T4" fmla="*/ 2147483647 w 5"/>
                <a:gd name="T5" fmla="*/ 0 h 7"/>
                <a:gd name="T6" fmla="*/ 2147483647 w 5"/>
                <a:gd name="T7" fmla="*/ 1840699329 h 7"/>
                <a:gd name="T8" fmla="*/ 2147483647 w 5"/>
                <a:gd name="T9" fmla="*/ 1840699329 h 7"/>
                <a:gd name="T10" fmla="*/ 2147483647 w 5"/>
                <a:gd name="T11" fmla="*/ 1840699329 h 7"/>
                <a:gd name="T12" fmla="*/ 2147483647 w 5"/>
                <a:gd name="T13" fmla="*/ 1840699329 h 7"/>
                <a:gd name="T14" fmla="*/ 2147483647 w 5"/>
                <a:gd name="T15" fmla="*/ 1840699329 h 7"/>
                <a:gd name="T16" fmla="*/ 2147483647 w 5"/>
                <a:gd name="T17" fmla="*/ 1840699329 h 7"/>
                <a:gd name="T18" fmla="*/ 0 w 5"/>
                <a:gd name="T19" fmla="*/ 1840699329 h 7"/>
                <a:gd name="T20" fmla="*/ 0 w 5"/>
                <a:gd name="T21" fmla="*/ 1840699329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7"/>
                <a:gd name="T35" fmla="*/ 5 w 5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7">
                  <a:moveTo>
                    <a:pt x="0" y="3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5"/>
                  </a:lnTo>
                  <a:lnTo>
                    <a:pt x="5" y="7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21" name="Freeform 1354"/>
            <p:cNvSpPr>
              <a:spLocks/>
            </p:cNvSpPr>
            <p:nvPr/>
          </p:nvSpPr>
          <p:spPr bwMode="auto">
            <a:xfrm>
              <a:off x="1634" y="3029"/>
              <a:ext cx="6" cy="5"/>
            </a:xfrm>
            <a:custGeom>
              <a:avLst/>
              <a:gdLst>
                <a:gd name="T0" fmla="*/ 0 w 5"/>
                <a:gd name="T1" fmla="*/ 0 h 5"/>
                <a:gd name="T2" fmla="*/ 2147483647 w 5"/>
                <a:gd name="T3" fmla="*/ 0 h 5"/>
                <a:gd name="T4" fmla="*/ 2147483647 w 5"/>
                <a:gd name="T5" fmla="*/ 2147482317 h 5"/>
                <a:gd name="T6" fmla="*/ 2147483647 w 5"/>
                <a:gd name="T7" fmla="*/ 2147482317 h 5"/>
                <a:gd name="T8" fmla="*/ 2147483647 w 5"/>
                <a:gd name="T9" fmla="*/ 2147482317 h 5"/>
                <a:gd name="T10" fmla="*/ 2147483647 w 5"/>
                <a:gd name="T11" fmla="*/ 2147482317 h 5"/>
                <a:gd name="T12" fmla="*/ 0 w 5"/>
                <a:gd name="T13" fmla="*/ 2147482317 h 5"/>
                <a:gd name="T14" fmla="*/ 0 w 5"/>
                <a:gd name="T15" fmla="*/ 2147482317 h 5"/>
                <a:gd name="T16" fmla="*/ 0 w 5"/>
                <a:gd name="T17" fmla="*/ 0 h 5"/>
                <a:gd name="T18" fmla="*/ 0 w 5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5"/>
                <a:gd name="T32" fmla="*/ 5 w 5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5">
                  <a:moveTo>
                    <a:pt x="0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5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22" name="Freeform 1355"/>
            <p:cNvSpPr>
              <a:spLocks/>
            </p:cNvSpPr>
            <p:nvPr/>
          </p:nvSpPr>
          <p:spPr bwMode="auto">
            <a:xfrm>
              <a:off x="1634" y="3029"/>
              <a:ext cx="6" cy="5"/>
            </a:xfrm>
            <a:custGeom>
              <a:avLst/>
              <a:gdLst>
                <a:gd name="T0" fmla="*/ 0 w 5"/>
                <a:gd name="T1" fmla="*/ 0 h 5"/>
                <a:gd name="T2" fmla="*/ 2147483647 w 5"/>
                <a:gd name="T3" fmla="*/ 0 h 5"/>
                <a:gd name="T4" fmla="*/ 2147483647 w 5"/>
                <a:gd name="T5" fmla="*/ 2147482317 h 5"/>
                <a:gd name="T6" fmla="*/ 2147483647 w 5"/>
                <a:gd name="T7" fmla="*/ 2147482317 h 5"/>
                <a:gd name="T8" fmla="*/ 2147483647 w 5"/>
                <a:gd name="T9" fmla="*/ 2147482317 h 5"/>
                <a:gd name="T10" fmla="*/ 2147483647 w 5"/>
                <a:gd name="T11" fmla="*/ 2147482317 h 5"/>
                <a:gd name="T12" fmla="*/ 0 w 5"/>
                <a:gd name="T13" fmla="*/ 2147482317 h 5"/>
                <a:gd name="T14" fmla="*/ 0 w 5"/>
                <a:gd name="T15" fmla="*/ 2147482317 h 5"/>
                <a:gd name="T16" fmla="*/ 0 w 5"/>
                <a:gd name="T17" fmla="*/ 0 h 5"/>
                <a:gd name="T18" fmla="*/ 0 w 5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5"/>
                <a:gd name="T32" fmla="*/ 5 w 5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5">
                  <a:moveTo>
                    <a:pt x="0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5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23" name="Freeform 1356"/>
            <p:cNvSpPr>
              <a:spLocks/>
            </p:cNvSpPr>
            <p:nvPr/>
          </p:nvSpPr>
          <p:spPr bwMode="auto">
            <a:xfrm>
              <a:off x="1626" y="3030"/>
              <a:ext cx="2" cy="4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0 w 2"/>
                <a:gd name="T5" fmla="*/ 0 h 3"/>
                <a:gd name="T6" fmla="*/ 2147482112 w 2"/>
                <a:gd name="T7" fmla="*/ 0 h 3"/>
                <a:gd name="T8" fmla="*/ 2147482112 w 2"/>
                <a:gd name="T9" fmla="*/ 0 h 3"/>
                <a:gd name="T10" fmla="*/ 0 w 2"/>
                <a:gd name="T11" fmla="*/ 2147483647 h 3"/>
                <a:gd name="T12" fmla="*/ 0 w 2"/>
                <a:gd name="T13" fmla="*/ 2147483647 h 3"/>
                <a:gd name="T14" fmla="*/ 0 w 2"/>
                <a:gd name="T15" fmla="*/ 2147483647 h 3"/>
                <a:gd name="T16" fmla="*/ 0 w 2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3"/>
                <a:gd name="T29" fmla="*/ 2 w 2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24" name="Freeform 1357"/>
            <p:cNvSpPr>
              <a:spLocks/>
            </p:cNvSpPr>
            <p:nvPr/>
          </p:nvSpPr>
          <p:spPr bwMode="auto">
            <a:xfrm>
              <a:off x="1626" y="3030"/>
              <a:ext cx="2" cy="4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0 w 2"/>
                <a:gd name="T5" fmla="*/ 0 h 3"/>
                <a:gd name="T6" fmla="*/ 2147482112 w 2"/>
                <a:gd name="T7" fmla="*/ 0 h 3"/>
                <a:gd name="T8" fmla="*/ 2147482112 w 2"/>
                <a:gd name="T9" fmla="*/ 0 h 3"/>
                <a:gd name="T10" fmla="*/ 0 w 2"/>
                <a:gd name="T11" fmla="*/ 2147483647 h 3"/>
                <a:gd name="T12" fmla="*/ 0 w 2"/>
                <a:gd name="T13" fmla="*/ 2147483647 h 3"/>
                <a:gd name="T14" fmla="*/ 0 w 2"/>
                <a:gd name="T15" fmla="*/ 2147483647 h 3"/>
                <a:gd name="T16" fmla="*/ 0 w 2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3"/>
                <a:gd name="T29" fmla="*/ 2 w 2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25" name="Freeform 1358"/>
            <p:cNvSpPr>
              <a:spLocks/>
            </p:cNvSpPr>
            <p:nvPr/>
          </p:nvSpPr>
          <p:spPr bwMode="auto">
            <a:xfrm>
              <a:off x="1628" y="3034"/>
              <a:ext cx="14" cy="21"/>
            </a:xfrm>
            <a:custGeom>
              <a:avLst/>
              <a:gdLst>
                <a:gd name="T0" fmla="*/ 2147483647 w 12"/>
                <a:gd name="T1" fmla="*/ 2147483647 h 19"/>
                <a:gd name="T2" fmla="*/ 2147483647 w 12"/>
                <a:gd name="T3" fmla="*/ 2147483647 h 19"/>
                <a:gd name="T4" fmla="*/ 2147483647 w 12"/>
                <a:gd name="T5" fmla="*/ 2147483647 h 19"/>
                <a:gd name="T6" fmla="*/ 2147483647 w 12"/>
                <a:gd name="T7" fmla="*/ 2147483647 h 19"/>
                <a:gd name="T8" fmla="*/ 2147483647 w 12"/>
                <a:gd name="T9" fmla="*/ 0 h 19"/>
                <a:gd name="T10" fmla="*/ 2147483647 w 12"/>
                <a:gd name="T11" fmla="*/ 0 h 19"/>
                <a:gd name="T12" fmla="*/ 2147483647 w 12"/>
                <a:gd name="T13" fmla="*/ 0 h 19"/>
                <a:gd name="T14" fmla="*/ 2147483647 w 12"/>
                <a:gd name="T15" fmla="*/ 2147483647 h 19"/>
                <a:gd name="T16" fmla="*/ 2147483647 w 12"/>
                <a:gd name="T17" fmla="*/ 2147483647 h 19"/>
                <a:gd name="T18" fmla="*/ 2147483647 w 12"/>
                <a:gd name="T19" fmla="*/ 2147483647 h 19"/>
                <a:gd name="T20" fmla="*/ 2147483647 w 12"/>
                <a:gd name="T21" fmla="*/ 2147483647 h 19"/>
                <a:gd name="T22" fmla="*/ 2147483647 w 12"/>
                <a:gd name="T23" fmla="*/ 2147483647 h 19"/>
                <a:gd name="T24" fmla="*/ 2147483647 w 12"/>
                <a:gd name="T25" fmla="*/ 2147483647 h 19"/>
                <a:gd name="T26" fmla="*/ 2147483647 w 12"/>
                <a:gd name="T27" fmla="*/ 2147483647 h 19"/>
                <a:gd name="T28" fmla="*/ 2147483647 w 12"/>
                <a:gd name="T29" fmla="*/ 2147483647 h 19"/>
                <a:gd name="T30" fmla="*/ 2147483647 w 12"/>
                <a:gd name="T31" fmla="*/ 2147483647 h 19"/>
                <a:gd name="T32" fmla="*/ 2147483647 w 12"/>
                <a:gd name="T33" fmla="*/ 2147483647 h 19"/>
                <a:gd name="T34" fmla="*/ 2147483647 w 12"/>
                <a:gd name="T35" fmla="*/ 2147483647 h 19"/>
                <a:gd name="T36" fmla="*/ 2147483647 w 12"/>
                <a:gd name="T37" fmla="*/ 2147483647 h 19"/>
                <a:gd name="T38" fmla="*/ 2147483647 w 12"/>
                <a:gd name="T39" fmla="*/ 2147483647 h 19"/>
                <a:gd name="T40" fmla="*/ 0 w 12"/>
                <a:gd name="T41" fmla="*/ 2147483647 h 19"/>
                <a:gd name="T42" fmla="*/ 0 w 12"/>
                <a:gd name="T43" fmla="*/ 2147483647 h 19"/>
                <a:gd name="T44" fmla="*/ 2147483647 w 12"/>
                <a:gd name="T45" fmla="*/ 2147483647 h 19"/>
                <a:gd name="T46" fmla="*/ 2147483647 w 12"/>
                <a:gd name="T47" fmla="*/ 2147483647 h 19"/>
                <a:gd name="T48" fmla="*/ 2147483647 w 12"/>
                <a:gd name="T49" fmla="*/ 2147483647 h 19"/>
                <a:gd name="T50" fmla="*/ 2147483647 w 12"/>
                <a:gd name="T51" fmla="*/ 2147483647 h 19"/>
                <a:gd name="T52" fmla="*/ 2147483647 w 12"/>
                <a:gd name="T53" fmla="*/ 2147483647 h 19"/>
                <a:gd name="T54" fmla="*/ 2147483647 w 12"/>
                <a:gd name="T55" fmla="*/ 2147483647 h 19"/>
                <a:gd name="T56" fmla="*/ 2147483647 w 12"/>
                <a:gd name="T57" fmla="*/ 2147483647 h 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"/>
                <a:gd name="T88" fmla="*/ 0 h 19"/>
                <a:gd name="T89" fmla="*/ 12 w 12"/>
                <a:gd name="T90" fmla="*/ 19 h 1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" h="19">
                  <a:moveTo>
                    <a:pt x="3" y="4"/>
                  </a:moveTo>
                  <a:lnTo>
                    <a:pt x="5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9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2"/>
                  </a:lnTo>
                  <a:lnTo>
                    <a:pt x="8" y="12"/>
                  </a:lnTo>
                  <a:lnTo>
                    <a:pt x="3" y="9"/>
                  </a:lnTo>
                  <a:lnTo>
                    <a:pt x="0" y="7"/>
                  </a:lnTo>
                  <a:lnTo>
                    <a:pt x="3" y="7"/>
                  </a:lnTo>
                  <a:lnTo>
                    <a:pt x="5" y="7"/>
                  </a:lnTo>
                  <a:lnTo>
                    <a:pt x="3" y="7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26" name="Freeform 1359"/>
            <p:cNvSpPr>
              <a:spLocks/>
            </p:cNvSpPr>
            <p:nvPr/>
          </p:nvSpPr>
          <p:spPr bwMode="auto">
            <a:xfrm>
              <a:off x="1628" y="3034"/>
              <a:ext cx="14" cy="21"/>
            </a:xfrm>
            <a:custGeom>
              <a:avLst/>
              <a:gdLst>
                <a:gd name="T0" fmla="*/ 2147483647 w 12"/>
                <a:gd name="T1" fmla="*/ 2147483647 h 19"/>
                <a:gd name="T2" fmla="*/ 2147483647 w 12"/>
                <a:gd name="T3" fmla="*/ 2147483647 h 19"/>
                <a:gd name="T4" fmla="*/ 2147483647 w 12"/>
                <a:gd name="T5" fmla="*/ 2147483647 h 19"/>
                <a:gd name="T6" fmla="*/ 2147483647 w 12"/>
                <a:gd name="T7" fmla="*/ 2147483647 h 19"/>
                <a:gd name="T8" fmla="*/ 2147483647 w 12"/>
                <a:gd name="T9" fmla="*/ 0 h 19"/>
                <a:gd name="T10" fmla="*/ 2147483647 w 12"/>
                <a:gd name="T11" fmla="*/ 0 h 19"/>
                <a:gd name="T12" fmla="*/ 2147483647 w 12"/>
                <a:gd name="T13" fmla="*/ 0 h 19"/>
                <a:gd name="T14" fmla="*/ 2147483647 w 12"/>
                <a:gd name="T15" fmla="*/ 2147483647 h 19"/>
                <a:gd name="T16" fmla="*/ 2147483647 w 12"/>
                <a:gd name="T17" fmla="*/ 2147483647 h 19"/>
                <a:gd name="T18" fmla="*/ 2147483647 w 12"/>
                <a:gd name="T19" fmla="*/ 2147483647 h 19"/>
                <a:gd name="T20" fmla="*/ 2147483647 w 12"/>
                <a:gd name="T21" fmla="*/ 2147483647 h 19"/>
                <a:gd name="T22" fmla="*/ 2147483647 w 12"/>
                <a:gd name="T23" fmla="*/ 2147483647 h 19"/>
                <a:gd name="T24" fmla="*/ 2147483647 w 12"/>
                <a:gd name="T25" fmla="*/ 2147483647 h 19"/>
                <a:gd name="T26" fmla="*/ 2147483647 w 12"/>
                <a:gd name="T27" fmla="*/ 2147483647 h 19"/>
                <a:gd name="T28" fmla="*/ 2147483647 w 12"/>
                <a:gd name="T29" fmla="*/ 2147483647 h 19"/>
                <a:gd name="T30" fmla="*/ 2147483647 w 12"/>
                <a:gd name="T31" fmla="*/ 2147483647 h 19"/>
                <a:gd name="T32" fmla="*/ 2147483647 w 12"/>
                <a:gd name="T33" fmla="*/ 2147483647 h 19"/>
                <a:gd name="T34" fmla="*/ 2147483647 w 12"/>
                <a:gd name="T35" fmla="*/ 2147483647 h 19"/>
                <a:gd name="T36" fmla="*/ 2147483647 w 12"/>
                <a:gd name="T37" fmla="*/ 2147483647 h 19"/>
                <a:gd name="T38" fmla="*/ 2147483647 w 12"/>
                <a:gd name="T39" fmla="*/ 2147483647 h 19"/>
                <a:gd name="T40" fmla="*/ 0 w 12"/>
                <a:gd name="T41" fmla="*/ 2147483647 h 19"/>
                <a:gd name="T42" fmla="*/ 0 w 12"/>
                <a:gd name="T43" fmla="*/ 2147483647 h 19"/>
                <a:gd name="T44" fmla="*/ 2147483647 w 12"/>
                <a:gd name="T45" fmla="*/ 2147483647 h 19"/>
                <a:gd name="T46" fmla="*/ 2147483647 w 12"/>
                <a:gd name="T47" fmla="*/ 2147483647 h 19"/>
                <a:gd name="T48" fmla="*/ 2147483647 w 12"/>
                <a:gd name="T49" fmla="*/ 2147483647 h 19"/>
                <a:gd name="T50" fmla="*/ 2147483647 w 12"/>
                <a:gd name="T51" fmla="*/ 2147483647 h 19"/>
                <a:gd name="T52" fmla="*/ 2147483647 w 12"/>
                <a:gd name="T53" fmla="*/ 2147483647 h 19"/>
                <a:gd name="T54" fmla="*/ 2147483647 w 12"/>
                <a:gd name="T55" fmla="*/ 2147483647 h 19"/>
                <a:gd name="T56" fmla="*/ 2147483647 w 12"/>
                <a:gd name="T57" fmla="*/ 2147483647 h 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"/>
                <a:gd name="T88" fmla="*/ 0 h 19"/>
                <a:gd name="T89" fmla="*/ 12 w 12"/>
                <a:gd name="T90" fmla="*/ 19 h 1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" h="19">
                  <a:moveTo>
                    <a:pt x="3" y="4"/>
                  </a:moveTo>
                  <a:lnTo>
                    <a:pt x="5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9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2"/>
                  </a:lnTo>
                  <a:lnTo>
                    <a:pt x="8" y="12"/>
                  </a:lnTo>
                  <a:lnTo>
                    <a:pt x="3" y="9"/>
                  </a:lnTo>
                  <a:lnTo>
                    <a:pt x="0" y="7"/>
                  </a:lnTo>
                  <a:lnTo>
                    <a:pt x="3" y="7"/>
                  </a:lnTo>
                  <a:lnTo>
                    <a:pt x="5" y="7"/>
                  </a:lnTo>
                  <a:lnTo>
                    <a:pt x="3" y="7"/>
                  </a:lnTo>
                  <a:lnTo>
                    <a:pt x="3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27" name="Freeform 1360"/>
            <p:cNvSpPr>
              <a:spLocks/>
            </p:cNvSpPr>
            <p:nvPr/>
          </p:nvSpPr>
          <p:spPr bwMode="auto">
            <a:xfrm>
              <a:off x="1623" y="3047"/>
              <a:ext cx="5" cy="2"/>
            </a:xfrm>
            <a:custGeom>
              <a:avLst/>
              <a:gdLst>
                <a:gd name="T0" fmla="*/ 2147483647 w 4"/>
                <a:gd name="T1" fmla="*/ 2147482112 h 2"/>
                <a:gd name="T2" fmla="*/ 0 w 4"/>
                <a:gd name="T3" fmla="*/ 0 h 2"/>
                <a:gd name="T4" fmla="*/ 2147483647 w 4"/>
                <a:gd name="T5" fmla="*/ 0 h 2"/>
                <a:gd name="T6" fmla="*/ 2147483647 w 4"/>
                <a:gd name="T7" fmla="*/ 0 h 2"/>
                <a:gd name="T8" fmla="*/ 2147483647 w 4"/>
                <a:gd name="T9" fmla="*/ 2147482112 h 2"/>
                <a:gd name="T10" fmla="*/ 2147483647 w 4"/>
                <a:gd name="T11" fmla="*/ 2147482112 h 2"/>
                <a:gd name="T12" fmla="*/ 2147483647 w 4"/>
                <a:gd name="T13" fmla="*/ 2147482112 h 2"/>
                <a:gd name="T14" fmla="*/ 2147483647 w 4"/>
                <a:gd name="T15" fmla="*/ 2147482112 h 2"/>
                <a:gd name="T16" fmla="*/ 2147483647 w 4"/>
                <a:gd name="T17" fmla="*/ 2147482112 h 2"/>
                <a:gd name="T18" fmla="*/ 2147483647 w 4"/>
                <a:gd name="T19" fmla="*/ 2147482112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2"/>
                <a:gd name="T32" fmla="*/ 4 w 4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2">
                  <a:moveTo>
                    <a:pt x="2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28" name="Freeform 1361"/>
            <p:cNvSpPr>
              <a:spLocks/>
            </p:cNvSpPr>
            <p:nvPr/>
          </p:nvSpPr>
          <p:spPr bwMode="auto">
            <a:xfrm>
              <a:off x="1623" y="3047"/>
              <a:ext cx="5" cy="2"/>
            </a:xfrm>
            <a:custGeom>
              <a:avLst/>
              <a:gdLst>
                <a:gd name="T0" fmla="*/ 2147483647 w 4"/>
                <a:gd name="T1" fmla="*/ 2147482112 h 2"/>
                <a:gd name="T2" fmla="*/ 0 w 4"/>
                <a:gd name="T3" fmla="*/ 0 h 2"/>
                <a:gd name="T4" fmla="*/ 2147483647 w 4"/>
                <a:gd name="T5" fmla="*/ 0 h 2"/>
                <a:gd name="T6" fmla="*/ 2147483647 w 4"/>
                <a:gd name="T7" fmla="*/ 0 h 2"/>
                <a:gd name="T8" fmla="*/ 2147483647 w 4"/>
                <a:gd name="T9" fmla="*/ 2147482112 h 2"/>
                <a:gd name="T10" fmla="*/ 2147483647 w 4"/>
                <a:gd name="T11" fmla="*/ 2147482112 h 2"/>
                <a:gd name="T12" fmla="*/ 2147483647 w 4"/>
                <a:gd name="T13" fmla="*/ 2147482112 h 2"/>
                <a:gd name="T14" fmla="*/ 2147483647 w 4"/>
                <a:gd name="T15" fmla="*/ 2147482112 h 2"/>
                <a:gd name="T16" fmla="*/ 2147483647 w 4"/>
                <a:gd name="T17" fmla="*/ 2147482112 h 2"/>
                <a:gd name="T18" fmla="*/ 2147483647 w 4"/>
                <a:gd name="T19" fmla="*/ 2147482112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2"/>
                <a:gd name="T32" fmla="*/ 4 w 4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2">
                  <a:moveTo>
                    <a:pt x="2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29" name="Freeform 1362"/>
            <p:cNvSpPr>
              <a:spLocks/>
            </p:cNvSpPr>
            <p:nvPr/>
          </p:nvSpPr>
          <p:spPr bwMode="auto">
            <a:xfrm>
              <a:off x="1626" y="3055"/>
              <a:ext cx="8" cy="5"/>
            </a:xfrm>
            <a:custGeom>
              <a:avLst/>
              <a:gdLst>
                <a:gd name="T0" fmla="*/ 0 w 7"/>
                <a:gd name="T1" fmla="*/ 2147483647 h 4"/>
                <a:gd name="T2" fmla="*/ 0 w 7"/>
                <a:gd name="T3" fmla="*/ 2147483647 h 4"/>
                <a:gd name="T4" fmla="*/ 0 w 7"/>
                <a:gd name="T5" fmla="*/ 0 h 4"/>
                <a:gd name="T6" fmla="*/ 2147483647 w 7"/>
                <a:gd name="T7" fmla="*/ 2147483647 h 4"/>
                <a:gd name="T8" fmla="*/ 2147483647 w 7"/>
                <a:gd name="T9" fmla="*/ 0 h 4"/>
                <a:gd name="T10" fmla="*/ 2147483647 w 7"/>
                <a:gd name="T11" fmla="*/ 0 h 4"/>
                <a:gd name="T12" fmla="*/ 2147483647 w 7"/>
                <a:gd name="T13" fmla="*/ 2147483647 h 4"/>
                <a:gd name="T14" fmla="*/ 2147483647 w 7"/>
                <a:gd name="T15" fmla="*/ 2147483647 h 4"/>
                <a:gd name="T16" fmla="*/ 2147483647 w 7"/>
                <a:gd name="T17" fmla="*/ 2147483647 h 4"/>
                <a:gd name="T18" fmla="*/ 2147483647 w 7"/>
                <a:gd name="T19" fmla="*/ 2147483647 h 4"/>
                <a:gd name="T20" fmla="*/ 2147483647 w 7"/>
                <a:gd name="T21" fmla="*/ 2147483647 h 4"/>
                <a:gd name="T22" fmla="*/ 2147483647 w 7"/>
                <a:gd name="T23" fmla="*/ 2147483647 h 4"/>
                <a:gd name="T24" fmla="*/ 0 w 7"/>
                <a:gd name="T25" fmla="*/ 2147483647 h 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4"/>
                <a:gd name="T41" fmla="*/ 7 w 7"/>
                <a:gd name="T42" fmla="*/ 4 h 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4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7" y="4"/>
                  </a:lnTo>
                  <a:lnTo>
                    <a:pt x="5" y="4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30" name="Freeform 1363"/>
            <p:cNvSpPr>
              <a:spLocks/>
            </p:cNvSpPr>
            <p:nvPr/>
          </p:nvSpPr>
          <p:spPr bwMode="auto">
            <a:xfrm>
              <a:off x="1626" y="3055"/>
              <a:ext cx="8" cy="5"/>
            </a:xfrm>
            <a:custGeom>
              <a:avLst/>
              <a:gdLst>
                <a:gd name="T0" fmla="*/ 0 w 7"/>
                <a:gd name="T1" fmla="*/ 2147483647 h 4"/>
                <a:gd name="T2" fmla="*/ 0 w 7"/>
                <a:gd name="T3" fmla="*/ 2147483647 h 4"/>
                <a:gd name="T4" fmla="*/ 0 w 7"/>
                <a:gd name="T5" fmla="*/ 0 h 4"/>
                <a:gd name="T6" fmla="*/ 2147483647 w 7"/>
                <a:gd name="T7" fmla="*/ 2147483647 h 4"/>
                <a:gd name="T8" fmla="*/ 2147483647 w 7"/>
                <a:gd name="T9" fmla="*/ 0 h 4"/>
                <a:gd name="T10" fmla="*/ 2147483647 w 7"/>
                <a:gd name="T11" fmla="*/ 0 h 4"/>
                <a:gd name="T12" fmla="*/ 2147483647 w 7"/>
                <a:gd name="T13" fmla="*/ 2147483647 h 4"/>
                <a:gd name="T14" fmla="*/ 2147483647 w 7"/>
                <a:gd name="T15" fmla="*/ 2147483647 h 4"/>
                <a:gd name="T16" fmla="*/ 2147483647 w 7"/>
                <a:gd name="T17" fmla="*/ 2147483647 h 4"/>
                <a:gd name="T18" fmla="*/ 2147483647 w 7"/>
                <a:gd name="T19" fmla="*/ 2147483647 h 4"/>
                <a:gd name="T20" fmla="*/ 2147483647 w 7"/>
                <a:gd name="T21" fmla="*/ 2147483647 h 4"/>
                <a:gd name="T22" fmla="*/ 2147483647 w 7"/>
                <a:gd name="T23" fmla="*/ 2147483647 h 4"/>
                <a:gd name="T24" fmla="*/ 0 w 7"/>
                <a:gd name="T25" fmla="*/ 2147483647 h 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4"/>
                <a:gd name="T41" fmla="*/ 7 w 7"/>
                <a:gd name="T42" fmla="*/ 4 h 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4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7" y="4"/>
                  </a:lnTo>
                  <a:lnTo>
                    <a:pt x="5" y="4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31" name="Freeform 1364"/>
            <p:cNvSpPr>
              <a:spLocks/>
            </p:cNvSpPr>
            <p:nvPr/>
          </p:nvSpPr>
          <p:spPr bwMode="auto">
            <a:xfrm>
              <a:off x="1638" y="3058"/>
              <a:ext cx="8" cy="6"/>
            </a:xfrm>
            <a:custGeom>
              <a:avLst/>
              <a:gdLst>
                <a:gd name="T0" fmla="*/ 2147483647 w 7"/>
                <a:gd name="T1" fmla="*/ 1840699329 h 7"/>
                <a:gd name="T2" fmla="*/ 2147483647 w 7"/>
                <a:gd name="T3" fmla="*/ 1840699329 h 7"/>
                <a:gd name="T4" fmla="*/ 2147483647 w 7"/>
                <a:gd name="T5" fmla="*/ 1840699329 h 7"/>
                <a:gd name="T6" fmla="*/ 0 w 7"/>
                <a:gd name="T7" fmla="*/ 1840699329 h 7"/>
                <a:gd name="T8" fmla="*/ 0 w 7"/>
                <a:gd name="T9" fmla="*/ 0 h 7"/>
                <a:gd name="T10" fmla="*/ 2147483647 w 7"/>
                <a:gd name="T11" fmla="*/ 0 h 7"/>
                <a:gd name="T12" fmla="*/ 2147483647 w 7"/>
                <a:gd name="T13" fmla="*/ 1840699329 h 7"/>
                <a:gd name="T14" fmla="*/ 2147483647 w 7"/>
                <a:gd name="T15" fmla="*/ 1840699329 h 7"/>
                <a:gd name="T16" fmla="*/ 2147483647 w 7"/>
                <a:gd name="T17" fmla="*/ 1840699329 h 7"/>
                <a:gd name="T18" fmla="*/ 2147483647 w 7"/>
                <a:gd name="T19" fmla="*/ 1840699329 h 7"/>
                <a:gd name="T20" fmla="*/ 2147483647 w 7"/>
                <a:gd name="T21" fmla="*/ 1840699329 h 7"/>
                <a:gd name="T22" fmla="*/ 2147483647 w 7"/>
                <a:gd name="T23" fmla="*/ 1840699329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"/>
                <a:gd name="T37" fmla="*/ 0 h 7"/>
                <a:gd name="T38" fmla="*/ 7 w 7"/>
                <a:gd name="T39" fmla="*/ 7 h 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" h="7">
                  <a:moveTo>
                    <a:pt x="4" y="5"/>
                  </a:moveTo>
                  <a:lnTo>
                    <a:pt x="2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5"/>
                  </a:lnTo>
                  <a:lnTo>
                    <a:pt x="7" y="7"/>
                  </a:lnTo>
                  <a:lnTo>
                    <a:pt x="4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32" name="Freeform 1365"/>
            <p:cNvSpPr>
              <a:spLocks/>
            </p:cNvSpPr>
            <p:nvPr/>
          </p:nvSpPr>
          <p:spPr bwMode="auto">
            <a:xfrm>
              <a:off x="1638" y="3058"/>
              <a:ext cx="8" cy="6"/>
            </a:xfrm>
            <a:custGeom>
              <a:avLst/>
              <a:gdLst>
                <a:gd name="T0" fmla="*/ 2147483647 w 7"/>
                <a:gd name="T1" fmla="*/ 1840699329 h 7"/>
                <a:gd name="T2" fmla="*/ 2147483647 w 7"/>
                <a:gd name="T3" fmla="*/ 1840699329 h 7"/>
                <a:gd name="T4" fmla="*/ 2147483647 w 7"/>
                <a:gd name="T5" fmla="*/ 1840699329 h 7"/>
                <a:gd name="T6" fmla="*/ 0 w 7"/>
                <a:gd name="T7" fmla="*/ 1840699329 h 7"/>
                <a:gd name="T8" fmla="*/ 0 w 7"/>
                <a:gd name="T9" fmla="*/ 0 h 7"/>
                <a:gd name="T10" fmla="*/ 2147483647 w 7"/>
                <a:gd name="T11" fmla="*/ 0 h 7"/>
                <a:gd name="T12" fmla="*/ 2147483647 w 7"/>
                <a:gd name="T13" fmla="*/ 1840699329 h 7"/>
                <a:gd name="T14" fmla="*/ 2147483647 w 7"/>
                <a:gd name="T15" fmla="*/ 1840699329 h 7"/>
                <a:gd name="T16" fmla="*/ 2147483647 w 7"/>
                <a:gd name="T17" fmla="*/ 1840699329 h 7"/>
                <a:gd name="T18" fmla="*/ 2147483647 w 7"/>
                <a:gd name="T19" fmla="*/ 1840699329 h 7"/>
                <a:gd name="T20" fmla="*/ 2147483647 w 7"/>
                <a:gd name="T21" fmla="*/ 1840699329 h 7"/>
                <a:gd name="T22" fmla="*/ 2147483647 w 7"/>
                <a:gd name="T23" fmla="*/ 1840699329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"/>
                <a:gd name="T37" fmla="*/ 0 h 7"/>
                <a:gd name="T38" fmla="*/ 7 w 7"/>
                <a:gd name="T39" fmla="*/ 7 h 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" h="7">
                  <a:moveTo>
                    <a:pt x="4" y="5"/>
                  </a:moveTo>
                  <a:lnTo>
                    <a:pt x="2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5"/>
                  </a:lnTo>
                  <a:lnTo>
                    <a:pt x="7" y="7"/>
                  </a:lnTo>
                  <a:lnTo>
                    <a:pt x="4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33" name="Freeform 1366"/>
            <p:cNvSpPr>
              <a:spLocks/>
            </p:cNvSpPr>
            <p:nvPr/>
          </p:nvSpPr>
          <p:spPr bwMode="auto">
            <a:xfrm>
              <a:off x="1634" y="3062"/>
              <a:ext cx="8" cy="8"/>
            </a:xfrm>
            <a:custGeom>
              <a:avLst/>
              <a:gdLst>
                <a:gd name="T0" fmla="*/ 2147483647 w 7"/>
                <a:gd name="T1" fmla="*/ 2147483647 h 7"/>
                <a:gd name="T2" fmla="*/ 2147483647 w 7"/>
                <a:gd name="T3" fmla="*/ 2147483647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0 w 7"/>
                <a:gd name="T9" fmla="*/ 2147483647 h 7"/>
                <a:gd name="T10" fmla="*/ 0 w 7"/>
                <a:gd name="T11" fmla="*/ 0 h 7"/>
                <a:gd name="T12" fmla="*/ 2147483647 w 7"/>
                <a:gd name="T13" fmla="*/ 0 h 7"/>
                <a:gd name="T14" fmla="*/ 2147483647 w 7"/>
                <a:gd name="T15" fmla="*/ 2147483647 h 7"/>
                <a:gd name="T16" fmla="*/ 2147483647 w 7"/>
                <a:gd name="T17" fmla="*/ 2147483647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7"/>
                <a:gd name="T29" fmla="*/ 7 w 7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7">
                  <a:moveTo>
                    <a:pt x="7" y="4"/>
                  </a:moveTo>
                  <a:lnTo>
                    <a:pt x="5" y="4"/>
                  </a:lnTo>
                  <a:lnTo>
                    <a:pt x="5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7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34" name="Freeform 1367"/>
            <p:cNvSpPr>
              <a:spLocks/>
            </p:cNvSpPr>
            <p:nvPr/>
          </p:nvSpPr>
          <p:spPr bwMode="auto">
            <a:xfrm>
              <a:off x="1634" y="3062"/>
              <a:ext cx="8" cy="8"/>
            </a:xfrm>
            <a:custGeom>
              <a:avLst/>
              <a:gdLst>
                <a:gd name="T0" fmla="*/ 2147483647 w 7"/>
                <a:gd name="T1" fmla="*/ 2147483647 h 7"/>
                <a:gd name="T2" fmla="*/ 2147483647 w 7"/>
                <a:gd name="T3" fmla="*/ 2147483647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0 w 7"/>
                <a:gd name="T9" fmla="*/ 2147483647 h 7"/>
                <a:gd name="T10" fmla="*/ 0 w 7"/>
                <a:gd name="T11" fmla="*/ 0 h 7"/>
                <a:gd name="T12" fmla="*/ 2147483647 w 7"/>
                <a:gd name="T13" fmla="*/ 0 h 7"/>
                <a:gd name="T14" fmla="*/ 2147483647 w 7"/>
                <a:gd name="T15" fmla="*/ 2147483647 h 7"/>
                <a:gd name="T16" fmla="*/ 2147483647 w 7"/>
                <a:gd name="T17" fmla="*/ 2147483647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7"/>
                <a:gd name="T29" fmla="*/ 7 w 7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7">
                  <a:moveTo>
                    <a:pt x="7" y="4"/>
                  </a:moveTo>
                  <a:lnTo>
                    <a:pt x="5" y="4"/>
                  </a:lnTo>
                  <a:lnTo>
                    <a:pt x="5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7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35" name="Freeform 1368"/>
            <p:cNvSpPr>
              <a:spLocks/>
            </p:cNvSpPr>
            <p:nvPr/>
          </p:nvSpPr>
          <p:spPr bwMode="auto">
            <a:xfrm>
              <a:off x="1634" y="3070"/>
              <a:ext cx="6" cy="2"/>
            </a:xfrm>
            <a:custGeom>
              <a:avLst/>
              <a:gdLst>
                <a:gd name="T0" fmla="*/ 0 w 5"/>
                <a:gd name="T1" fmla="*/ 2147482112 h 2"/>
                <a:gd name="T2" fmla="*/ 0 w 5"/>
                <a:gd name="T3" fmla="*/ 2147482112 h 2"/>
                <a:gd name="T4" fmla="*/ 2147483647 w 5"/>
                <a:gd name="T5" fmla="*/ 0 h 2"/>
                <a:gd name="T6" fmla="*/ 2147483647 w 5"/>
                <a:gd name="T7" fmla="*/ 0 h 2"/>
                <a:gd name="T8" fmla="*/ 2147483647 w 5"/>
                <a:gd name="T9" fmla="*/ 2147482112 h 2"/>
                <a:gd name="T10" fmla="*/ 2147483647 w 5"/>
                <a:gd name="T11" fmla="*/ 2147482112 h 2"/>
                <a:gd name="T12" fmla="*/ 0 w 5"/>
                <a:gd name="T13" fmla="*/ 2147482112 h 2"/>
                <a:gd name="T14" fmla="*/ 0 w 5"/>
                <a:gd name="T15" fmla="*/ 2147482112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0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36" name="Freeform 1369"/>
            <p:cNvSpPr>
              <a:spLocks/>
            </p:cNvSpPr>
            <p:nvPr/>
          </p:nvSpPr>
          <p:spPr bwMode="auto">
            <a:xfrm>
              <a:off x="1634" y="3070"/>
              <a:ext cx="6" cy="2"/>
            </a:xfrm>
            <a:custGeom>
              <a:avLst/>
              <a:gdLst>
                <a:gd name="T0" fmla="*/ 0 w 5"/>
                <a:gd name="T1" fmla="*/ 2147482112 h 2"/>
                <a:gd name="T2" fmla="*/ 0 w 5"/>
                <a:gd name="T3" fmla="*/ 2147482112 h 2"/>
                <a:gd name="T4" fmla="*/ 2147483647 w 5"/>
                <a:gd name="T5" fmla="*/ 0 h 2"/>
                <a:gd name="T6" fmla="*/ 2147483647 w 5"/>
                <a:gd name="T7" fmla="*/ 0 h 2"/>
                <a:gd name="T8" fmla="*/ 2147483647 w 5"/>
                <a:gd name="T9" fmla="*/ 2147482112 h 2"/>
                <a:gd name="T10" fmla="*/ 2147483647 w 5"/>
                <a:gd name="T11" fmla="*/ 2147482112 h 2"/>
                <a:gd name="T12" fmla="*/ 0 w 5"/>
                <a:gd name="T13" fmla="*/ 2147482112 h 2"/>
                <a:gd name="T14" fmla="*/ 0 w 5"/>
                <a:gd name="T15" fmla="*/ 2147482112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0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37" name="Freeform 1370"/>
            <p:cNvSpPr>
              <a:spLocks/>
            </p:cNvSpPr>
            <p:nvPr/>
          </p:nvSpPr>
          <p:spPr bwMode="auto">
            <a:xfrm>
              <a:off x="1634" y="3077"/>
              <a:ext cx="4" cy="6"/>
            </a:xfrm>
            <a:custGeom>
              <a:avLst/>
              <a:gdLst>
                <a:gd name="T0" fmla="*/ 0 w 3"/>
                <a:gd name="T1" fmla="*/ 2147483647 h 5"/>
                <a:gd name="T2" fmla="*/ 0 w 3"/>
                <a:gd name="T3" fmla="*/ 2147483647 h 5"/>
                <a:gd name="T4" fmla="*/ 0 w 3"/>
                <a:gd name="T5" fmla="*/ 2147483647 h 5"/>
                <a:gd name="T6" fmla="*/ 0 w 3"/>
                <a:gd name="T7" fmla="*/ 2147483647 h 5"/>
                <a:gd name="T8" fmla="*/ 0 w 3"/>
                <a:gd name="T9" fmla="*/ 0 h 5"/>
                <a:gd name="T10" fmla="*/ 0 w 3"/>
                <a:gd name="T11" fmla="*/ 0 h 5"/>
                <a:gd name="T12" fmla="*/ 2147483647 w 3"/>
                <a:gd name="T13" fmla="*/ 0 h 5"/>
                <a:gd name="T14" fmla="*/ 2147483647 w 3"/>
                <a:gd name="T15" fmla="*/ 2147483647 h 5"/>
                <a:gd name="T16" fmla="*/ 0 w 3"/>
                <a:gd name="T17" fmla="*/ 2147483647 h 5"/>
                <a:gd name="T18" fmla="*/ 0 w 3"/>
                <a:gd name="T19" fmla="*/ 2147483647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5"/>
                <a:gd name="T32" fmla="*/ 3 w 3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5">
                  <a:moveTo>
                    <a:pt x="0" y="5"/>
                  </a:move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38" name="Freeform 1371"/>
            <p:cNvSpPr>
              <a:spLocks/>
            </p:cNvSpPr>
            <p:nvPr/>
          </p:nvSpPr>
          <p:spPr bwMode="auto">
            <a:xfrm>
              <a:off x="1634" y="3077"/>
              <a:ext cx="4" cy="6"/>
            </a:xfrm>
            <a:custGeom>
              <a:avLst/>
              <a:gdLst>
                <a:gd name="T0" fmla="*/ 0 w 3"/>
                <a:gd name="T1" fmla="*/ 2147483647 h 5"/>
                <a:gd name="T2" fmla="*/ 0 w 3"/>
                <a:gd name="T3" fmla="*/ 2147483647 h 5"/>
                <a:gd name="T4" fmla="*/ 0 w 3"/>
                <a:gd name="T5" fmla="*/ 2147483647 h 5"/>
                <a:gd name="T6" fmla="*/ 0 w 3"/>
                <a:gd name="T7" fmla="*/ 2147483647 h 5"/>
                <a:gd name="T8" fmla="*/ 0 w 3"/>
                <a:gd name="T9" fmla="*/ 0 h 5"/>
                <a:gd name="T10" fmla="*/ 0 w 3"/>
                <a:gd name="T11" fmla="*/ 0 h 5"/>
                <a:gd name="T12" fmla="*/ 2147483647 w 3"/>
                <a:gd name="T13" fmla="*/ 0 h 5"/>
                <a:gd name="T14" fmla="*/ 2147483647 w 3"/>
                <a:gd name="T15" fmla="*/ 2147483647 h 5"/>
                <a:gd name="T16" fmla="*/ 0 w 3"/>
                <a:gd name="T17" fmla="*/ 2147483647 h 5"/>
                <a:gd name="T18" fmla="*/ 0 w 3"/>
                <a:gd name="T19" fmla="*/ 2147483647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5"/>
                <a:gd name="T32" fmla="*/ 3 w 3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5">
                  <a:moveTo>
                    <a:pt x="0" y="5"/>
                  </a:move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39" name="Freeform 1372"/>
            <p:cNvSpPr>
              <a:spLocks/>
            </p:cNvSpPr>
            <p:nvPr/>
          </p:nvSpPr>
          <p:spPr bwMode="auto">
            <a:xfrm>
              <a:off x="1646" y="3076"/>
              <a:ext cx="5" cy="4"/>
            </a:xfrm>
            <a:custGeom>
              <a:avLst/>
              <a:gdLst>
                <a:gd name="T0" fmla="*/ 2147483647 w 4"/>
                <a:gd name="T1" fmla="*/ 2147482112 h 4"/>
                <a:gd name="T2" fmla="*/ 2147483647 w 4"/>
                <a:gd name="T3" fmla="*/ 2147482112 h 4"/>
                <a:gd name="T4" fmla="*/ 2147483647 w 4"/>
                <a:gd name="T5" fmla="*/ 2147482112 h 4"/>
                <a:gd name="T6" fmla="*/ 2147483647 w 4"/>
                <a:gd name="T7" fmla="*/ 2147482112 h 4"/>
                <a:gd name="T8" fmla="*/ 0 w 4"/>
                <a:gd name="T9" fmla="*/ 2147482112 h 4"/>
                <a:gd name="T10" fmla="*/ 0 w 4"/>
                <a:gd name="T11" fmla="*/ 0 h 4"/>
                <a:gd name="T12" fmla="*/ 0 w 4"/>
                <a:gd name="T13" fmla="*/ 0 h 4"/>
                <a:gd name="T14" fmla="*/ 2147483647 w 4"/>
                <a:gd name="T15" fmla="*/ 2147482112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"/>
                <a:gd name="T25" fmla="*/ 0 h 4"/>
                <a:gd name="T26" fmla="*/ 4 w 4"/>
                <a:gd name="T27" fmla="*/ 4 h 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" h="4">
                  <a:moveTo>
                    <a:pt x="2" y="2"/>
                  </a:moveTo>
                  <a:lnTo>
                    <a:pt x="4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40" name="Freeform 1373"/>
            <p:cNvSpPr>
              <a:spLocks/>
            </p:cNvSpPr>
            <p:nvPr/>
          </p:nvSpPr>
          <p:spPr bwMode="auto">
            <a:xfrm>
              <a:off x="1646" y="3076"/>
              <a:ext cx="5" cy="4"/>
            </a:xfrm>
            <a:custGeom>
              <a:avLst/>
              <a:gdLst>
                <a:gd name="T0" fmla="*/ 2147483647 w 4"/>
                <a:gd name="T1" fmla="*/ 2147482112 h 4"/>
                <a:gd name="T2" fmla="*/ 2147483647 w 4"/>
                <a:gd name="T3" fmla="*/ 2147482112 h 4"/>
                <a:gd name="T4" fmla="*/ 2147483647 w 4"/>
                <a:gd name="T5" fmla="*/ 2147482112 h 4"/>
                <a:gd name="T6" fmla="*/ 2147483647 w 4"/>
                <a:gd name="T7" fmla="*/ 2147482112 h 4"/>
                <a:gd name="T8" fmla="*/ 0 w 4"/>
                <a:gd name="T9" fmla="*/ 2147482112 h 4"/>
                <a:gd name="T10" fmla="*/ 0 w 4"/>
                <a:gd name="T11" fmla="*/ 0 h 4"/>
                <a:gd name="T12" fmla="*/ 0 w 4"/>
                <a:gd name="T13" fmla="*/ 0 h 4"/>
                <a:gd name="T14" fmla="*/ 2147483647 w 4"/>
                <a:gd name="T15" fmla="*/ 2147482112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"/>
                <a:gd name="T25" fmla="*/ 0 h 4"/>
                <a:gd name="T26" fmla="*/ 4 w 4"/>
                <a:gd name="T27" fmla="*/ 4 h 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" h="4">
                  <a:moveTo>
                    <a:pt x="2" y="2"/>
                  </a:moveTo>
                  <a:lnTo>
                    <a:pt x="4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41" name="Freeform 1374"/>
            <p:cNvSpPr>
              <a:spLocks/>
            </p:cNvSpPr>
            <p:nvPr/>
          </p:nvSpPr>
          <p:spPr bwMode="auto">
            <a:xfrm>
              <a:off x="1651" y="3072"/>
              <a:ext cx="2" cy="5"/>
            </a:xfrm>
            <a:custGeom>
              <a:avLst/>
              <a:gdLst>
                <a:gd name="T0" fmla="*/ 1431654969 w 3"/>
                <a:gd name="T1" fmla="*/ 2147482317 h 5"/>
                <a:gd name="T2" fmla="*/ 1431654969 w 3"/>
                <a:gd name="T3" fmla="*/ 2147482317 h 5"/>
                <a:gd name="T4" fmla="*/ 1431654969 w 3"/>
                <a:gd name="T5" fmla="*/ 2147482317 h 5"/>
                <a:gd name="T6" fmla="*/ 0 w 3"/>
                <a:gd name="T7" fmla="*/ 2147482317 h 5"/>
                <a:gd name="T8" fmla="*/ 0 w 3"/>
                <a:gd name="T9" fmla="*/ 2147482317 h 5"/>
                <a:gd name="T10" fmla="*/ 0 w 3"/>
                <a:gd name="T11" fmla="*/ 0 h 5"/>
                <a:gd name="T12" fmla="*/ 0 w 3"/>
                <a:gd name="T13" fmla="*/ 2147482317 h 5"/>
                <a:gd name="T14" fmla="*/ 1431654969 w 3"/>
                <a:gd name="T15" fmla="*/ 214748231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5"/>
                <a:gd name="T26" fmla="*/ 3 w 3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5">
                  <a:moveTo>
                    <a:pt x="3" y="3"/>
                  </a:moveTo>
                  <a:lnTo>
                    <a:pt x="3" y="3"/>
                  </a:lnTo>
                  <a:lnTo>
                    <a:pt x="3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42" name="Freeform 1375"/>
            <p:cNvSpPr>
              <a:spLocks/>
            </p:cNvSpPr>
            <p:nvPr/>
          </p:nvSpPr>
          <p:spPr bwMode="auto">
            <a:xfrm>
              <a:off x="1651" y="3072"/>
              <a:ext cx="2" cy="5"/>
            </a:xfrm>
            <a:custGeom>
              <a:avLst/>
              <a:gdLst>
                <a:gd name="T0" fmla="*/ 1431654969 w 3"/>
                <a:gd name="T1" fmla="*/ 2147482317 h 5"/>
                <a:gd name="T2" fmla="*/ 1431654969 w 3"/>
                <a:gd name="T3" fmla="*/ 2147482317 h 5"/>
                <a:gd name="T4" fmla="*/ 1431654969 w 3"/>
                <a:gd name="T5" fmla="*/ 2147482317 h 5"/>
                <a:gd name="T6" fmla="*/ 0 w 3"/>
                <a:gd name="T7" fmla="*/ 2147482317 h 5"/>
                <a:gd name="T8" fmla="*/ 0 w 3"/>
                <a:gd name="T9" fmla="*/ 2147482317 h 5"/>
                <a:gd name="T10" fmla="*/ 0 w 3"/>
                <a:gd name="T11" fmla="*/ 0 h 5"/>
                <a:gd name="T12" fmla="*/ 0 w 3"/>
                <a:gd name="T13" fmla="*/ 2147482317 h 5"/>
                <a:gd name="T14" fmla="*/ 1431654969 w 3"/>
                <a:gd name="T15" fmla="*/ 214748231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5"/>
                <a:gd name="T26" fmla="*/ 3 w 3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5">
                  <a:moveTo>
                    <a:pt x="3" y="3"/>
                  </a:moveTo>
                  <a:lnTo>
                    <a:pt x="3" y="3"/>
                  </a:lnTo>
                  <a:lnTo>
                    <a:pt x="3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43" name="Freeform 1376"/>
            <p:cNvSpPr>
              <a:spLocks/>
            </p:cNvSpPr>
            <p:nvPr/>
          </p:nvSpPr>
          <p:spPr bwMode="auto">
            <a:xfrm>
              <a:off x="1653" y="3083"/>
              <a:ext cx="34" cy="21"/>
            </a:xfrm>
            <a:custGeom>
              <a:avLst/>
              <a:gdLst>
                <a:gd name="T0" fmla="*/ 2147483647 w 28"/>
                <a:gd name="T1" fmla="*/ 2147483647 h 19"/>
                <a:gd name="T2" fmla="*/ 2147483647 w 28"/>
                <a:gd name="T3" fmla="*/ 2147483647 h 19"/>
                <a:gd name="T4" fmla="*/ 2147483647 w 28"/>
                <a:gd name="T5" fmla="*/ 2147483647 h 19"/>
                <a:gd name="T6" fmla="*/ 2147483647 w 28"/>
                <a:gd name="T7" fmla="*/ 0 h 19"/>
                <a:gd name="T8" fmla="*/ 2147483647 w 28"/>
                <a:gd name="T9" fmla="*/ 2147483647 h 19"/>
                <a:gd name="T10" fmla="*/ 2147483647 w 28"/>
                <a:gd name="T11" fmla="*/ 2147483647 h 19"/>
                <a:gd name="T12" fmla="*/ 2147483647 w 28"/>
                <a:gd name="T13" fmla="*/ 0 h 19"/>
                <a:gd name="T14" fmla="*/ 2147483647 w 28"/>
                <a:gd name="T15" fmla="*/ 0 h 19"/>
                <a:gd name="T16" fmla="*/ 2147483647 w 28"/>
                <a:gd name="T17" fmla="*/ 2147483647 h 19"/>
                <a:gd name="T18" fmla="*/ 2147483647 w 28"/>
                <a:gd name="T19" fmla="*/ 2147483647 h 19"/>
                <a:gd name="T20" fmla="*/ 2147483647 w 28"/>
                <a:gd name="T21" fmla="*/ 2147483647 h 19"/>
                <a:gd name="T22" fmla="*/ 2147483647 w 28"/>
                <a:gd name="T23" fmla="*/ 2147483647 h 19"/>
                <a:gd name="T24" fmla="*/ 2147483647 w 28"/>
                <a:gd name="T25" fmla="*/ 2147483647 h 19"/>
                <a:gd name="T26" fmla="*/ 2147483647 w 28"/>
                <a:gd name="T27" fmla="*/ 2147483647 h 19"/>
                <a:gd name="T28" fmla="*/ 2147483647 w 28"/>
                <a:gd name="T29" fmla="*/ 2147483647 h 19"/>
                <a:gd name="T30" fmla="*/ 2147483647 w 28"/>
                <a:gd name="T31" fmla="*/ 2147483647 h 19"/>
                <a:gd name="T32" fmla="*/ 2147483647 w 28"/>
                <a:gd name="T33" fmla="*/ 2147483647 h 19"/>
                <a:gd name="T34" fmla="*/ 2147483647 w 28"/>
                <a:gd name="T35" fmla="*/ 2147483647 h 19"/>
                <a:gd name="T36" fmla="*/ 2147483647 w 28"/>
                <a:gd name="T37" fmla="*/ 2147483647 h 19"/>
                <a:gd name="T38" fmla="*/ 2147483647 w 28"/>
                <a:gd name="T39" fmla="*/ 2147483647 h 19"/>
                <a:gd name="T40" fmla="*/ 2147483647 w 28"/>
                <a:gd name="T41" fmla="*/ 2147483647 h 19"/>
                <a:gd name="T42" fmla="*/ 2147483647 w 28"/>
                <a:gd name="T43" fmla="*/ 2147483647 h 19"/>
                <a:gd name="T44" fmla="*/ 2147483647 w 28"/>
                <a:gd name="T45" fmla="*/ 2147483647 h 19"/>
                <a:gd name="T46" fmla="*/ 2147483647 w 28"/>
                <a:gd name="T47" fmla="*/ 2147483647 h 19"/>
                <a:gd name="T48" fmla="*/ 2147483647 w 28"/>
                <a:gd name="T49" fmla="*/ 2147483647 h 19"/>
                <a:gd name="T50" fmla="*/ 2147483647 w 28"/>
                <a:gd name="T51" fmla="*/ 2147483647 h 19"/>
                <a:gd name="T52" fmla="*/ 2147483647 w 28"/>
                <a:gd name="T53" fmla="*/ 2147483647 h 19"/>
                <a:gd name="T54" fmla="*/ 2147483647 w 28"/>
                <a:gd name="T55" fmla="*/ 2147483647 h 19"/>
                <a:gd name="T56" fmla="*/ 2147483647 w 28"/>
                <a:gd name="T57" fmla="*/ 2147483647 h 19"/>
                <a:gd name="T58" fmla="*/ 2147483647 w 28"/>
                <a:gd name="T59" fmla="*/ 2147483647 h 19"/>
                <a:gd name="T60" fmla="*/ 0 w 28"/>
                <a:gd name="T61" fmla="*/ 2147483647 h 19"/>
                <a:gd name="T62" fmla="*/ 2147483647 w 28"/>
                <a:gd name="T63" fmla="*/ 2147483647 h 19"/>
                <a:gd name="T64" fmla="*/ 2147483647 w 28"/>
                <a:gd name="T65" fmla="*/ 2147483647 h 1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8"/>
                <a:gd name="T100" fmla="*/ 0 h 19"/>
                <a:gd name="T101" fmla="*/ 28 w 28"/>
                <a:gd name="T102" fmla="*/ 19 h 1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8" h="19">
                  <a:moveTo>
                    <a:pt x="2" y="2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9" y="7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6" y="11"/>
                  </a:lnTo>
                  <a:lnTo>
                    <a:pt x="21" y="9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8" y="11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4" y="19"/>
                  </a:lnTo>
                  <a:lnTo>
                    <a:pt x="7" y="16"/>
                  </a:lnTo>
                  <a:lnTo>
                    <a:pt x="7" y="14"/>
                  </a:lnTo>
                  <a:lnTo>
                    <a:pt x="9" y="14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9" y="11"/>
                  </a:lnTo>
                  <a:lnTo>
                    <a:pt x="9" y="14"/>
                  </a:lnTo>
                  <a:lnTo>
                    <a:pt x="4" y="14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2" y="9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2" y="4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44" name="Freeform 1377"/>
            <p:cNvSpPr>
              <a:spLocks/>
            </p:cNvSpPr>
            <p:nvPr/>
          </p:nvSpPr>
          <p:spPr bwMode="auto">
            <a:xfrm>
              <a:off x="1653" y="3083"/>
              <a:ext cx="34" cy="21"/>
            </a:xfrm>
            <a:custGeom>
              <a:avLst/>
              <a:gdLst>
                <a:gd name="T0" fmla="*/ 2147483647 w 28"/>
                <a:gd name="T1" fmla="*/ 2147483647 h 19"/>
                <a:gd name="T2" fmla="*/ 2147483647 w 28"/>
                <a:gd name="T3" fmla="*/ 2147483647 h 19"/>
                <a:gd name="T4" fmla="*/ 2147483647 w 28"/>
                <a:gd name="T5" fmla="*/ 2147483647 h 19"/>
                <a:gd name="T6" fmla="*/ 2147483647 w 28"/>
                <a:gd name="T7" fmla="*/ 0 h 19"/>
                <a:gd name="T8" fmla="*/ 2147483647 w 28"/>
                <a:gd name="T9" fmla="*/ 2147483647 h 19"/>
                <a:gd name="T10" fmla="*/ 2147483647 w 28"/>
                <a:gd name="T11" fmla="*/ 2147483647 h 19"/>
                <a:gd name="T12" fmla="*/ 2147483647 w 28"/>
                <a:gd name="T13" fmla="*/ 0 h 19"/>
                <a:gd name="T14" fmla="*/ 2147483647 w 28"/>
                <a:gd name="T15" fmla="*/ 0 h 19"/>
                <a:gd name="T16" fmla="*/ 2147483647 w 28"/>
                <a:gd name="T17" fmla="*/ 2147483647 h 19"/>
                <a:gd name="T18" fmla="*/ 2147483647 w 28"/>
                <a:gd name="T19" fmla="*/ 2147483647 h 19"/>
                <a:gd name="T20" fmla="*/ 2147483647 w 28"/>
                <a:gd name="T21" fmla="*/ 2147483647 h 19"/>
                <a:gd name="T22" fmla="*/ 2147483647 w 28"/>
                <a:gd name="T23" fmla="*/ 2147483647 h 19"/>
                <a:gd name="T24" fmla="*/ 2147483647 w 28"/>
                <a:gd name="T25" fmla="*/ 2147483647 h 19"/>
                <a:gd name="T26" fmla="*/ 2147483647 w 28"/>
                <a:gd name="T27" fmla="*/ 2147483647 h 19"/>
                <a:gd name="T28" fmla="*/ 2147483647 w 28"/>
                <a:gd name="T29" fmla="*/ 2147483647 h 19"/>
                <a:gd name="T30" fmla="*/ 2147483647 w 28"/>
                <a:gd name="T31" fmla="*/ 2147483647 h 19"/>
                <a:gd name="T32" fmla="*/ 2147483647 w 28"/>
                <a:gd name="T33" fmla="*/ 2147483647 h 19"/>
                <a:gd name="T34" fmla="*/ 2147483647 w 28"/>
                <a:gd name="T35" fmla="*/ 2147483647 h 19"/>
                <a:gd name="T36" fmla="*/ 2147483647 w 28"/>
                <a:gd name="T37" fmla="*/ 2147483647 h 19"/>
                <a:gd name="T38" fmla="*/ 2147483647 w 28"/>
                <a:gd name="T39" fmla="*/ 2147483647 h 19"/>
                <a:gd name="T40" fmla="*/ 2147483647 w 28"/>
                <a:gd name="T41" fmla="*/ 2147483647 h 19"/>
                <a:gd name="T42" fmla="*/ 2147483647 w 28"/>
                <a:gd name="T43" fmla="*/ 2147483647 h 19"/>
                <a:gd name="T44" fmla="*/ 2147483647 w 28"/>
                <a:gd name="T45" fmla="*/ 2147483647 h 19"/>
                <a:gd name="T46" fmla="*/ 2147483647 w 28"/>
                <a:gd name="T47" fmla="*/ 2147483647 h 19"/>
                <a:gd name="T48" fmla="*/ 2147483647 w 28"/>
                <a:gd name="T49" fmla="*/ 2147483647 h 19"/>
                <a:gd name="T50" fmla="*/ 2147483647 w 28"/>
                <a:gd name="T51" fmla="*/ 2147483647 h 19"/>
                <a:gd name="T52" fmla="*/ 2147483647 w 28"/>
                <a:gd name="T53" fmla="*/ 2147483647 h 19"/>
                <a:gd name="T54" fmla="*/ 2147483647 w 28"/>
                <a:gd name="T55" fmla="*/ 2147483647 h 19"/>
                <a:gd name="T56" fmla="*/ 2147483647 w 28"/>
                <a:gd name="T57" fmla="*/ 2147483647 h 19"/>
                <a:gd name="T58" fmla="*/ 2147483647 w 28"/>
                <a:gd name="T59" fmla="*/ 2147483647 h 19"/>
                <a:gd name="T60" fmla="*/ 0 w 28"/>
                <a:gd name="T61" fmla="*/ 2147483647 h 19"/>
                <a:gd name="T62" fmla="*/ 2147483647 w 28"/>
                <a:gd name="T63" fmla="*/ 2147483647 h 19"/>
                <a:gd name="T64" fmla="*/ 2147483647 w 28"/>
                <a:gd name="T65" fmla="*/ 2147483647 h 1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8"/>
                <a:gd name="T100" fmla="*/ 0 h 19"/>
                <a:gd name="T101" fmla="*/ 28 w 28"/>
                <a:gd name="T102" fmla="*/ 19 h 1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8" h="19">
                  <a:moveTo>
                    <a:pt x="2" y="2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9" y="7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6" y="11"/>
                  </a:lnTo>
                  <a:lnTo>
                    <a:pt x="21" y="9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8" y="11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4" y="19"/>
                  </a:lnTo>
                  <a:lnTo>
                    <a:pt x="7" y="16"/>
                  </a:lnTo>
                  <a:lnTo>
                    <a:pt x="7" y="14"/>
                  </a:lnTo>
                  <a:lnTo>
                    <a:pt x="9" y="14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9" y="11"/>
                  </a:lnTo>
                  <a:lnTo>
                    <a:pt x="9" y="14"/>
                  </a:lnTo>
                  <a:lnTo>
                    <a:pt x="4" y="14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2" y="9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2" y="4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45" name="Freeform 1378"/>
            <p:cNvSpPr>
              <a:spLocks/>
            </p:cNvSpPr>
            <p:nvPr/>
          </p:nvSpPr>
          <p:spPr bwMode="auto">
            <a:xfrm>
              <a:off x="1648" y="3088"/>
              <a:ext cx="5" cy="6"/>
            </a:xfrm>
            <a:custGeom>
              <a:avLst/>
              <a:gdLst>
                <a:gd name="T0" fmla="*/ 2147482317 w 5"/>
                <a:gd name="T1" fmla="*/ 0 h 5"/>
                <a:gd name="T2" fmla="*/ 2147482317 w 5"/>
                <a:gd name="T3" fmla="*/ 0 h 5"/>
                <a:gd name="T4" fmla="*/ 2147482317 w 5"/>
                <a:gd name="T5" fmla="*/ 2147483647 h 5"/>
                <a:gd name="T6" fmla="*/ 2147482317 w 5"/>
                <a:gd name="T7" fmla="*/ 2147483647 h 5"/>
                <a:gd name="T8" fmla="*/ 2147482317 w 5"/>
                <a:gd name="T9" fmla="*/ 2147483647 h 5"/>
                <a:gd name="T10" fmla="*/ 2147482317 w 5"/>
                <a:gd name="T11" fmla="*/ 2147483647 h 5"/>
                <a:gd name="T12" fmla="*/ 2147482317 w 5"/>
                <a:gd name="T13" fmla="*/ 2147483647 h 5"/>
                <a:gd name="T14" fmla="*/ 2147482317 w 5"/>
                <a:gd name="T15" fmla="*/ 2147483647 h 5"/>
                <a:gd name="T16" fmla="*/ 2147482317 w 5"/>
                <a:gd name="T17" fmla="*/ 2147483647 h 5"/>
                <a:gd name="T18" fmla="*/ 2147482317 w 5"/>
                <a:gd name="T19" fmla="*/ 2147483647 h 5"/>
                <a:gd name="T20" fmla="*/ 0 w 5"/>
                <a:gd name="T21" fmla="*/ 2147483647 h 5"/>
                <a:gd name="T22" fmla="*/ 0 w 5"/>
                <a:gd name="T23" fmla="*/ 0 h 5"/>
                <a:gd name="T24" fmla="*/ 2147482317 w 5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5"/>
                <a:gd name="T41" fmla="*/ 5 w 5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5">
                  <a:moveTo>
                    <a:pt x="5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46" name="Freeform 1379"/>
            <p:cNvSpPr>
              <a:spLocks/>
            </p:cNvSpPr>
            <p:nvPr/>
          </p:nvSpPr>
          <p:spPr bwMode="auto">
            <a:xfrm>
              <a:off x="1648" y="3088"/>
              <a:ext cx="5" cy="6"/>
            </a:xfrm>
            <a:custGeom>
              <a:avLst/>
              <a:gdLst>
                <a:gd name="T0" fmla="*/ 2147482317 w 5"/>
                <a:gd name="T1" fmla="*/ 0 h 5"/>
                <a:gd name="T2" fmla="*/ 2147482317 w 5"/>
                <a:gd name="T3" fmla="*/ 0 h 5"/>
                <a:gd name="T4" fmla="*/ 2147482317 w 5"/>
                <a:gd name="T5" fmla="*/ 2147483647 h 5"/>
                <a:gd name="T6" fmla="*/ 2147482317 w 5"/>
                <a:gd name="T7" fmla="*/ 2147483647 h 5"/>
                <a:gd name="T8" fmla="*/ 2147482317 w 5"/>
                <a:gd name="T9" fmla="*/ 2147483647 h 5"/>
                <a:gd name="T10" fmla="*/ 2147482317 w 5"/>
                <a:gd name="T11" fmla="*/ 2147483647 h 5"/>
                <a:gd name="T12" fmla="*/ 2147482317 w 5"/>
                <a:gd name="T13" fmla="*/ 2147483647 h 5"/>
                <a:gd name="T14" fmla="*/ 2147482317 w 5"/>
                <a:gd name="T15" fmla="*/ 2147483647 h 5"/>
                <a:gd name="T16" fmla="*/ 2147482317 w 5"/>
                <a:gd name="T17" fmla="*/ 2147483647 h 5"/>
                <a:gd name="T18" fmla="*/ 2147482317 w 5"/>
                <a:gd name="T19" fmla="*/ 2147483647 h 5"/>
                <a:gd name="T20" fmla="*/ 0 w 5"/>
                <a:gd name="T21" fmla="*/ 2147483647 h 5"/>
                <a:gd name="T22" fmla="*/ 0 w 5"/>
                <a:gd name="T23" fmla="*/ 0 h 5"/>
                <a:gd name="T24" fmla="*/ 2147482317 w 5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5"/>
                <a:gd name="T41" fmla="*/ 5 w 5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5">
                  <a:moveTo>
                    <a:pt x="5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47" name="Freeform 1380"/>
            <p:cNvSpPr>
              <a:spLocks/>
            </p:cNvSpPr>
            <p:nvPr/>
          </p:nvSpPr>
          <p:spPr bwMode="auto">
            <a:xfrm>
              <a:off x="1638" y="3094"/>
              <a:ext cx="24" cy="7"/>
            </a:xfrm>
            <a:custGeom>
              <a:avLst/>
              <a:gdLst>
                <a:gd name="T0" fmla="*/ 0 w 21"/>
                <a:gd name="T1" fmla="*/ 0 h 7"/>
                <a:gd name="T2" fmla="*/ 2147483647 w 21"/>
                <a:gd name="T3" fmla="*/ 0 h 7"/>
                <a:gd name="T4" fmla="*/ 2147483647 w 21"/>
                <a:gd name="T5" fmla="*/ 2147482551 h 7"/>
                <a:gd name="T6" fmla="*/ 2147483647 w 21"/>
                <a:gd name="T7" fmla="*/ 2147482551 h 7"/>
                <a:gd name="T8" fmla="*/ 2147483647 w 21"/>
                <a:gd name="T9" fmla="*/ 2147482551 h 7"/>
                <a:gd name="T10" fmla="*/ 2147483647 w 21"/>
                <a:gd name="T11" fmla="*/ 2147482551 h 7"/>
                <a:gd name="T12" fmla="*/ 2147483647 w 21"/>
                <a:gd name="T13" fmla="*/ 2147482551 h 7"/>
                <a:gd name="T14" fmla="*/ 2147483647 w 21"/>
                <a:gd name="T15" fmla="*/ 2147482551 h 7"/>
                <a:gd name="T16" fmla="*/ 2147483647 w 21"/>
                <a:gd name="T17" fmla="*/ 2147482551 h 7"/>
                <a:gd name="T18" fmla="*/ 2147483647 w 21"/>
                <a:gd name="T19" fmla="*/ 2147482551 h 7"/>
                <a:gd name="T20" fmla="*/ 2147483647 w 21"/>
                <a:gd name="T21" fmla="*/ 2147482551 h 7"/>
                <a:gd name="T22" fmla="*/ 2147483647 w 21"/>
                <a:gd name="T23" fmla="*/ 2147482551 h 7"/>
                <a:gd name="T24" fmla="*/ 2147483647 w 21"/>
                <a:gd name="T25" fmla="*/ 2147482551 h 7"/>
                <a:gd name="T26" fmla="*/ 2147483647 w 21"/>
                <a:gd name="T27" fmla="*/ 2147482551 h 7"/>
                <a:gd name="T28" fmla="*/ 2147483647 w 21"/>
                <a:gd name="T29" fmla="*/ 2147482551 h 7"/>
                <a:gd name="T30" fmla="*/ 2147483647 w 21"/>
                <a:gd name="T31" fmla="*/ 2147482551 h 7"/>
                <a:gd name="T32" fmla="*/ 2147483647 w 21"/>
                <a:gd name="T33" fmla="*/ 2147482551 h 7"/>
                <a:gd name="T34" fmla="*/ 2147483647 w 21"/>
                <a:gd name="T35" fmla="*/ 2147482551 h 7"/>
                <a:gd name="T36" fmla="*/ 2147483647 w 21"/>
                <a:gd name="T37" fmla="*/ 2147482551 h 7"/>
                <a:gd name="T38" fmla="*/ 2147483647 w 21"/>
                <a:gd name="T39" fmla="*/ 2147482551 h 7"/>
                <a:gd name="T40" fmla="*/ 2147483647 w 21"/>
                <a:gd name="T41" fmla="*/ 2147482551 h 7"/>
                <a:gd name="T42" fmla="*/ 0 w 21"/>
                <a:gd name="T43" fmla="*/ 0 h 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1"/>
                <a:gd name="T67" fmla="*/ 0 h 7"/>
                <a:gd name="T68" fmla="*/ 21 w 21"/>
                <a:gd name="T69" fmla="*/ 7 h 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1" h="7">
                  <a:moveTo>
                    <a:pt x="0" y="0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5"/>
                  </a:lnTo>
                  <a:lnTo>
                    <a:pt x="18" y="5"/>
                  </a:lnTo>
                  <a:lnTo>
                    <a:pt x="18" y="7"/>
                  </a:lnTo>
                  <a:lnTo>
                    <a:pt x="21" y="7"/>
                  </a:lnTo>
                  <a:lnTo>
                    <a:pt x="18" y="7"/>
                  </a:lnTo>
                  <a:lnTo>
                    <a:pt x="16" y="7"/>
                  </a:lnTo>
                  <a:lnTo>
                    <a:pt x="11" y="5"/>
                  </a:lnTo>
                  <a:lnTo>
                    <a:pt x="9" y="5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48" name="Freeform 1381"/>
            <p:cNvSpPr>
              <a:spLocks/>
            </p:cNvSpPr>
            <p:nvPr/>
          </p:nvSpPr>
          <p:spPr bwMode="auto">
            <a:xfrm>
              <a:off x="1638" y="3094"/>
              <a:ext cx="24" cy="7"/>
            </a:xfrm>
            <a:custGeom>
              <a:avLst/>
              <a:gdLst>
                <a:gd name="T0" fmla="*/ 0 w 21"/>
                <a:gd name="T1" fmla="*/ 0 h 7"/>
                <a:gd name="T2" fmla="*/ 2147483647 w 21"/>
                <a:gd name="T3" fmla="*/ 0 h 7"/>
                <a:gd name="T4" fmla="*/ 2147483647 w 21"/>
                <a:gd name="T5" fmla="*/ 2147482551 h 7"/>
                <a:gd name="T6" fmla="*/ 2147483647 w 21"/>
                <a:gd name="T7" fmla="*/ 2147482551 h 7"/>
                <a:gd name="T8" fmla="*/ 2147483647 w 21"/>
                <a:gd name="T9" fmla="*/ 2147482551 h 7"/>
                <a:gd name="T10" fmla="*/ 2147483647 w 21"/>
                <a:gd name="T11" fmla="*/ 2147482551 h 7"/>
                <a:gd name="T12" fmla="*/ 2147483647 w 21"/>
                <a:gd name="T13" fmla="*/ 2147482551 h 7"/>
                <a:gd name="T14" fmla="*/ 2147483647 w 21"/>
                <a:gd name="T15" fmla="*/ 2147482551 h 7"/>
                <a:gd name="T16" fmla="*/ 2147483647 w 21"/>
                <a:gd name="T17" fmla="*/ 2147482551 h 7"/>
                <a:gd name="T18" fmla="*/ 2147483647 w 21"/>
                <a:gd name="T19" fmla="*/ 2147482551 h 7"/>
                <a:gd name="T20" fmla="*/ 2147483647 w 21"/>
                <a:gd name="T21" fmla="*/ 2147482551 h 7"/>
                <a:gd name="T22" fmla="*/ 2147483647 w 21"/>
                <a:gd name="T23" fmla="*/ 2147482551 h 7"/>
                <a:gd name="T24" fmla="*/ 2147483647 w 21"/>
                <a:gd name="T25" fmla="*/ 2147482551 h 7"/>
                <a:gd name="T26" fmla="*/ 2147483647 w 21"/>
                <a:gd name="T27" fmla="*/ 2147482551 h 7"/>
                <a:gd name="T28" fmla="*/ 2147483647 w 21"/>
                <a:gd name="T29" fmla="*/ 2147482551 h 7"/>
                <a:gd name="T30" fmla="*/ 2147483647 w 21"/>
                <a:gd name="T31" fmla="*/ 2147482551 h 7"/>
                <a:gd name="T32" fmla="*/ 2147483647 w 21"/>
                <a:gd name="T33" fmla="*/ 2147482551 h 7"/>
                <a:gd name="T34" fmla="*/ 2147483647 w 21"/>
                <a:gd name="T35" fmla="*/ 2147482551 h 7"/>
                <a:gd name="T36" fmla="*/ 2147483647 w 21"/>
                <a:gd name="T37" fmla="*/ 2147482551 h 7"/>
                <a:gd name="T38" fmla="*/ 2147483647 w 21"/>
                <a:gd name="T39" fmla="*/ 2147482551 h 7"/>
                <a:gd name="T40" fmla="*/ 2147483647 w 21"/>
                <a:gd name="T41" fmla="*/ 2147482551 h 7"/>
                <a:gd name="T42" fmla="*/ 0 w 21"/>
                <a:gd name="T43" fmla="*/ 0 h 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1"/>
                <a:gd name="T67" fmla="*/ 0 h 7"/>
                <a:gd name="T68" fmla="*/ 21 w 21"/>
                <a:gd name="T69" fmla="*/ 7 h 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1" h="7">
                  <a:moveTo>
                    <a:pt x="0" y="0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5"/>
                  </a:lnTo>
                  <a:lnTo>
                    <a:pt x="18" y="5"/>
                  </a:lnTo>
                  <a:lnTo>
                    <a:pt x="18" y="7"/>
                  </a:lnTo>
                  <a:lnTo>
                    <a:pt x="21" y="7"/>
                  </a:lnTo>
                  <a:lnTo>
                    <a:pt x="18" y="7"/>
                  </a:lnTo>
                  <a:lnTo>
                    <a:pt x="16" y="7"/>
                  </a:lnTo>
                  <a:lnTo>
                    <a:pt x="11" y="5"/>
                  </a:lnTo>
                  <a:lnTo>
                    <a:pt x="9" y="5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49" name="Freeform 1382"/>
            <p:cNvSpPr>
              <a:spLocks/>
            </p:cNvSpPr>
            <p:nvPr/>
          </p:nvSpPr>
          <p:spPr bwMode="auto">
            <a:xfrm>
              <a:off x="1638" y="3077"/>
              <a:ext cx="2" cy="6"/>
            </a:xfrm>
            <a:custGeom>
              <a:avLst/>
              <a:gdLst>
                <a:gd name="T0" fmla="*/ 2147482112 w 2"/>
                <a:gd name="T1" fmla="*/ 0 h 5"/>
                <a:gd name="T2" fmla="*/ 2147482112 w 2"/>
                <a:gd name="T3" fmla="*/ 0 h 5"/>
                <a:gd name="T4" fmla="*/ 2147482112 w 2"/>
                <a:gd name="T5" fmla="*/ 2147483647 h 5"/>
                <a:gd name="T6" fmla="*/ 2147482112 w 2"/>
                <a:gd name="T7" fmla="*/ 2147483647 h 5"/>
                <a:gd name="T8" fmla="*/ 0 w 2"/>
                <a:gd name="T9" fmla="*/ 2147483647 h 5"/>
                <a:gd name="T10" fmla="*/ 0 w 2"/>
                <a:gd name="T11" fmla="*/ 2147483647 h 5"/>
                <a:gd name="T12" fmla="*/ 0 w 2"/>
                <a:gd name="T13" fmla="*/ 2147483647 h 5"/>
                <a:gd name="T14" fmla="*/ 0 w 2"/>
                <a:gd name="T15" fmla="*/ 2147483647 h 5"/>
                <a:gd name="T16" fmla="*/ 0 w 2"/>
                <a:gd name="T17" fmla="*/ 2147483647 h 5"/>
                <a:gd name="T18" fmla="*/ 0 w 2"/>
                <a:gd name="T19" fmla="*/ 0 h 5"/>
                <a:gd name="T20" fmla="*/ 0 w 2"/>
                <a:gd name="T21" fmla="*/ 0 h 5"/>
                <a:gd name="T22" fmla="*/ 0 w 2"/>
                <a:gd name="T23" fmla="*/ 0 h 5"/>
                <a:gd name="T24" fmla="*/ 2147482112 w 2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"/>
                <a:gd name="T40" fmla="*/ 0 h 5"/>
                <a:gd name="T41" fmla="*/ 2 w 2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50" name="Freeform 1383"/>
            <p:cNvSpPr>
              <a:spLocks/>
            </p:cNvSpPr>
            <p:nvPr/>
          </p:nvSpPr>
          <p:spPr bwMode="auto">
            <a:xfrm>
              <a:off x="1638" y="3077"/>
              <a:ext cx="2" cy="6"/>
            </a:xfrm>
            <a:custGeom>
              <a:avLst/>
              <a:gdLst>
                <a:gd name="T0" fmla="*/ 2147482112 w 2"/>
                <a:gd name="T1" fmla="*/ 0 h 5"/>
                <a:gd name="T2" fmla="*/ 2147482112 w 2"/>
                <a:gd name="T3" fmla="*/ 0 h 5"/>
                <a:gd name="T4" fmla="*/ 2147482112 w 2"/>
                <a:gd name="T5" fmla="*/ 2147483647 h 5"/>
                <a:gd name="T6" fmla="*/ 2147482112 w 2"/>
                <a:gd name="T7" fmla="*/ 2147483647 h 5"/>
                <a:gd name="T8" fmla="*/ 0 w 2"/>
                <a:gd name="T9" fmla="*/ 2147483647 h 5"/>
                <a:gd name="T10" fmla="*/ 0 w 2"/>
                <a:gd name="T11" fmla="*/ 2147483647 h 5"/>
                <a:gd name="T12" fmla="*/ 0 w 2"/>
                <a:gd name="T13" fmla="*/ 2147483647 h 5"/>
                <a:gd name="T14" fmla="*/ 0 w 2"/>
                <a:gd name="T15" fmla="*/ 2147483647 h 5"/>
                <a:gd name="T16" fmla="*/ 0 w 2"/>
                <a:gd name="T17" fmla="*/ 2147483647 h 5"/>
                <a:gd name="T18" fmla="*/ 0 w 2"/>
                <a:gd name="T19" fmla="*/ 0 h 5"/>
                <a:gd name="T20" fmla="*/ 0 w 2"/>
                <a:gd name="T21" fmla="*/ 0 h 5"/>
                <a:gd name="T22" fmla="*/ 0 w 2"/>
                <a:gd name="T23" fmla="*/ 0 h 5"/>
                <a:gd name="T24" fmla="*/ 2147482112 w 2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"/>
                <a:gd name="T40" fmla="*/ 0 h 5"/>
                <a:gd name="T41" fmla="*/ 2 w 2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51" name="Freeform 1384"/>
            <p:cNvSpPr>
              <a:spLocks/>
            </p:cNvSpPr>
            <p:nvPr/>
          </p:nvSpPr>
          <p:spPr bwMode="auto">
            <a:xfrm>
              <a:off x="1653" y="3101"/>
              <a:ext cx="23" cy="13"/>
            </a:xfrm>
            <a:custGeom>
              <a:avLst/>
              <a:gdLst>
                <a:gd name="T0" fmla="*/ 0 w 19"/>
                <a:gd name="T1" fmla="*/ 2147483647 h 12"/>
                <a:gd name="T2" fmla="*/ 2147483647 w 19"/>
                <a:gd name="T3" fmla="*/ 0 h 12"/>
                <a:gd name="T4" fmla="*/ 2147483647 w 19"/>
                <a:gd name="T5" fmla="*/ 2147483647 h 12"/>
                <a:gd name="T6" fmla="*/ 2147483647 w 19"/>
                <a:gd name="T7" fmla="*/ 2147483647 h 12"/>
                <a:gd name="T8" fmla="*/ 2147483647 w 19"/>
                <a:gd name="T9" fmla="*/ 2147483647 h 12"/>
                <a:gd name="T10" fmla="*/ 2147483647 w 19"/>
                <a:gd name="T11" fmla="*/ 2147483647 h 12"/>
                <a:gd name="T12" fmla="*/ 2147483647 w 19"/>
                <a:gd name="T13" fmla="*/ 2147483647 h 12"/>
                <a:gd name="T14" fmla="*/ 2147483647 w 19"/>
                <a:gd name="T15" fmla="*/ 2147483647 h 12"/>
                <a:gd name="T16" fmla="*/ 2147483647 w 19"/>
                <a:gd name="T17" fmla="*/ 2147483647 h 12"/>
                <a:gd name="T18" fmla="*/ 2147483647 w 19"/>
                <a:gd name="T19" fmla="*/ 2147483647 h 12"/>
                <a:gd name="T20" fmla="*/ 2147483647 w 19"/>
                <a:gd name="T21" fmla="*/ 2147483647 h 12"/>
                <a:gd name="T22" fmla="*/ 2147483647 w 19"/>
                <a:gd name="T23" fmla="*/ 2147483647 h 12"/>
                <a:gd name="T24" fmla="*/ 2147483647 w 19"/>
                <a:gd name="T25" fmla="*/ 2147483647 h 12"/>
                <a:gd name="T26" fmla="*/ 2147483647 w 19"/>
                <a:gd name="T27" fmla="*/ 2147483647 h 12"/>
                <a:gd name="T28" fmla="*/ 2147483647 w 19"/>
                <a:gd name="T29" fmla="*/ 2147483647 h 12"/>
                <a:gd name="T30" fmla="*/ 2147483647 w 19"/>
                <a:gd name="T31" fmla="*/ 2147483647 h 12"/>
                <a:gd name="T32" fmla="*/ 2147483647 w 19"/>
                <a:gd name="T33" fmla="*/ 2147483647 h 12"/>
                <a:gd name="T34" fmla="*/ 2147483647 w 19"/>
                <a:gd name="T35" fmla="*/ 2147483647 h 12"/>
                <a:gd name="T36" fmla="*/ 2147483647 w 19"/>
                <a:gd name="T37" fmla="*/ 2147483647 h 12"/>
                <a:gd name="T38" fmla="*/ 2147483647 w 19"/>
                <a:gd name="T39" fmla="*/ 2147483647 h 12"/>
                <a:gd name="T40" fmla="*/ 2147483647 w 19"/>
                <a:gd name="T41" fmla="*/ 2147483647 h 12"/>
                <a:gd name="T42" fmla="*/ 2147483647 w 19"/>
                <a:gd name="T43" fmla="*/ 2147483647 h 12"/>
                <a:gd name="T44" fmla="*/ 2147483647 w 19"/>
                <a:gd name="T45" fmla="*/ 2147483647 h 12"/>
                <a:gd name="T46" fmla="*/ 2147483647 w 19"/>
                <a:gd name="T47" fmla="*/ 2147483647 h 12"/>
                <a:gd name="T48" fmla="*/ 2147483647 w 19"/>
                <a:gd name="T49" fmla="*/ 2147483647 h 12"/>
                <a:gd name="T50" fmla="*/ 2147483647 w 19"/>
                <a:gd name="T51" fmla="*/ 2147483647 h 12"/>
                <a:gd name="T52" fmla="*/ 2147483647 w 19"/>
                <a:gd name="T53" fmla="*/ 2147483647 h 12"/>
                <a:gd name="T54" fmla="*/ 2147483647 w 19"/>
                <a:gd name="T55" fmla="*/ 2147483647 h 12"/>
                <a:gd name="T56" fmla="*/ 2147483647 w 19"/>
                <a:gd name="T57" fmla="*/ 2147483647 h 12"/>
                <a:gd name="T58" fmla="*/ 2147483647 w 19"/>
                <a:gd name="T59" fmla="*/ 2147483647 h 12"/>
                <a:gd name="T60" fmla="*/ 2147483647 w 19"/>
                <a:gd name="T61" fmla="*/ 2147483647 h 12"/>
                <a:gd name="T62" fmla="*/ 2147483647 w 19"/>
                <a:gd name="T63" fmla="*/ 2147483647 h 12"/>
                <a:gd name="T64" fmla="*/ 2147483647 w 19"/>
                <a:gd name="T65" fmla="*/ 2147483647 h 12"/>
                <a:gd name="T66" fmla="*/ 2147483647 w 19"/>
                <a:gd name="T67" fmla="*/ 2147483647 h 12"/>
                <a:gd name="T68" fmla="*/ 2147483647 w 19"/>
                <a:gd name="T69" fmla="*/ 2147483647 h 12"/>
                <a:gd name="T70" fmla="*/ 2147483647 w 19"/>
                <a:gd name="T71" fmla="*/ 2147483647 h 12"/>
                <a:gd name="T72" fmla="*/ 2147483647 w 19"/>
                <a:gd name="T73" fmla="*/ 2147483647 h 12"/>
                <a:gd name="T74" fmla="*/ 2147483647 w 19"/>
                <a:gd name="T75" fmla="*/ 2147483647 h 12"/>
                <a:gd name="T76" fmla="*/ 2147483647 w 19"/>
                <a:gd name="T77" fmla="*/ 2147483647 h 12"/>
                <a:gd name="T78" fmla="*/ 0 w 19"/>
                <a:gd name="T79" fmla="*/ 2147483647 h 12"/>
                <a:gd name="T80" fmla="*/ 0 w 19"/>
                <a:gd name="T81" fmla="*/ 2147483647 h 12"/>
                <a:gd name="T82" fmla="*/ 0 w 19"/>
                <a:gd name="T83" fmla="*/ 2147483647 h 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"/>
                <a:gd name="T127" fmla="*/ 0 h 12"/>
                <a:gd name="T128" fmla="*/ 19 w 19"/>
                <a:gd name="T129" fmla="*/ 12 h 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" h="12">
                  <a:moveTo>
                    <a:pt x="0" y="3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4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7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9" y="12"/>
                  </a:lnTo>
                  <a:lnTo>
                    <a:pt x="12" y="10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52" name="Freeform 1385"/>
            <p:cNvSpPr>
              <a:spLocks/>
            </p:cNvSpPr>
            <p:nvPr/>
          </p:nvSpPr>
          <p:spPr bwMode="auto">
            <a:xfrm>
              <a:off x="1653" y="3101"/>
              <a:ext cx="23" cy="13"/>
            </a:xfrm>
            <a:custGeom>
              <a:avLst/>
              <a:gdLst>
                <a:gd name="T0" fmla="*/ 0 w 19"/>
                <a:gd name="T1" fmla="*/ 2147483647 h 12"/>
                <a:gd name="T2" fmla="*/ 2147483647 w 19"/>
                <a:gd name="T3" fmla="*/ 0 h 12"/>
                <a:gd name="T4" fmla="*/ 2147483647 w 19"/>
                <a:gd name="T5" fmla="*/ 2147483647 h 12"/>
                <a:gd name="T6" fmla="*/ 2147483647 w 19"/>
                <a:gd name="T7" fmla="*/ 2147483647 h 12"/>
                <a:gd name="T8" fmla="*/ 2147483647 w 19"/>
                <a:gd name="T9" fmla="*/ 2147483647 h 12"/>
                <a:gd name="T10" fmla="*/ 2147483647 w 19"/>
                <a:gd name="T11" fmla="*/ 2147483647 h 12"/>
                <a:gd name="T12" fmla="*/ 2147483647 w 19"/>
                <a:gd name="T13" fmla="*/ 2147483647 h 12"/>
                <a:gd name="T14" fmla="*/ 2147483647 w 19"/>
                <a:gd name="T15" fmla="*/ 2147483647 h 12"/>
                <a:gd name="T16" fmla="*/ 2147483647 w 19"/>
                <a:gd name="T17" fmla="*/ 2147483647 h 12"/>
                <a:gd name="T18" fmla="*/ 2147483647 w 19"/>
                <a:gd name="T19" fmla="*/ 2147483647 h 12"/>
                <a:gd name="T20" fmla="*/ 2147483647 w 19"/>
                <a:gd name="T21" fmla="*/ 2147483647 h 12"/>
                <a:gd name="T22" fmla="*/ 2147483647 w 19"/>
                <a:gd name="T23" fmla="*/ 2147483647 h 12"/>
                <a:gd name="T24" fmla="*/ 2147483647 w 19"/>
                <a:gd name="T25" fmla="*/ 2147483647 h 12"/>
                <a:gd name="T26" fmla="*/ 2147483647 w 19"/>
                <a:gd name="T27" fmla="*/ 2147483647 h 12"/>
                <a:gd name="T28" fmla="*/ 2147483647 w 19"/>
                <a:gd name="T29" fmla="*/ 2147483647 h 12"/>
                <a:gd name="T30" fmla="*/ 2147483647 w 19"/>
                <a:gd name="T31" fmla="*/ 2147483647 h 12"/>
                <a:gd name="T32" fmla="*/ 2147483647 w 19"/>
                <a:gd name="T33" fmla="*/ 2147483647 h 12"/>
                <a:gd name="T34" fmla="*/ 2147483647 w 19"/>
                <a:gd name="T35" fmla="*/ 2147483647 h 12"/>
                <a:gd name="T36" fmla="*/ 2147483647 w 19"/>
                <a:gd name="T37" fmla="*/ 2147483647 h 12"/>
                <a:gd name="T38" fmla="*/ 2147483647 w 19"/>
                <a:gd name="T39" fmla="*/ 2147483647 h 12"/>
                <a:gd name="T40" fmla="*/ 2147483647 w 19"/>
                <a:gd name="T41" fmla="*/ 2147483647 h 12"/>
                <a:gd name="T42" fmla="*/ 2147483647 w 19"/>
                <a:gd name="T43" fmla="*/ 2147483647 h 12"/>
                <a:gd name="T44" fmla="*/ 2147483647 w 19"/>
                <a:gd name="T45" fmla="*/ 2147483647 h 12"/>
                <a:gd name="T46" fmla="*/ 2147483647 w 19"/>
                <a:gd name="T47" fmla="*/ 2147483647 h 12"/>
                <a:gd name="T48" fmla="*/ 2147483647 w 19"/>
                <a:gd name="T49" fmla="*/ 2147483647 h 12"/>
                <a:gd name="T50" fmla="*/ 2147483647 w 19"/>
                <a:gd name="T51" fmla="*/ 2147483647 h 12"/>
                <a:gd name="T52" fmla="*/ 2147483647 w 19"/>
                <a:gd name="T53" fmla="*/ 2147483647 h 12"/>
                <a:gd name="T54" fmla="*/ 2147483647 w 19"/>
                <a:gd name="T55" fmla="*/ 2147483647 h 12"/>
                <a:gd name="T56" fmla="*/ 2147483647 w 19"/>
                <a:gd name="T57" fmla="*/ 2147483647 h 12"/>
                <a:gd name="T58" fmla="*/ 2147483647 w 19"/>
                <a:gd name="T59" fmla="*/ 2147483647 h 12"/>
                <a:gd name="T60" fmla="*/ 2147483647 w 19"/>
                <a:gd name="T61" fmla="*/ 2147483647 h 12"/>
                <a:gd name="T62" fmla="*/ 2147483647 w 19"/>
                <a:gd name="T63" fmla="*/ 2147483647 h 12"/>
                <a:gd name="T64" fmla="*/ 2147483647 w 19"/>
                <a:gd name="T65" fmla="*/ 2147483647 h 12"/>
                <a:gd name="T66" fmla="*/ 2147483647 w 19"/>
                <a:gd name="T67" fmla="*/ 2147483647 h 12"/>
                <a:gd name="T68" fmla="*/ 2147483647 w 19"/>
                <a:gd name="T69" fmla="*/ 2147483647 h 12"/>
                <a:gd name="T70" fmla="*/ 2147483647 w 19"/>
                <a:gd name="T71" fmla="*/ 2147483647 h 12"/>
                <a:gd name="T72" fmla="*/ 2147483647 w 19"/>
                <a:gd name="T73" fmla="*/ 2147483647 h 12"/>
                <a:gd name="T74" fmla="*/ 2147483647 w 19"/>
                <a:gd name="T75" fmla="*/ 2147483647 h 12"/>
                <a:gd name="T76" fmla="*/ 2147483647 w 19"/>
                <a:gd name="T77" fmla="*/ 2147483647 h 12"/>
                <a:gd name="T78" fmla="*/ 0 w 19"/>
                <a:gd name="T79" fmla="*/ 2147483647 h 12"/>
                <a:gd name="T80" fmla="*/ 0 w 19"/>
                <a:gd name="T81" fmla="*/ 2147483647 h 12"/>
                <a:gd name="T82" fmla="*/ 0 w 19"/>
                <a:gd name="T83" fmla="*/ 2147483647 h 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"/>
                <a:gd name="T127" fmla="*/ 0 h 12"/>
                <a:gd name="T128" fmla="*/ 19 w 19"/>
                <a:gd name="T129" fmla="*/ 12 h 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" h="12">
                  <a:moveTo>
                    <a:pt x="0" y="3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4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7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9" y="12"/>
                  </a:lnTo>
                  <a:lnTo>
                    <a:pt x="12" y="10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53" name="Freeform 1386"/>
            <p:cNvSpPr>
              <a:spLocks/>
            </p:cNvSpPr>
            <p:nvPr/>
          </p:nvSpPr>
          <p:spPr bwMode="auto">
            <a:xfrm>
              <a:off x="1676" y="3109"/>
              <a:ext cx="18" cy="7"/>
            </a:xfrm>
            <a:custGeom>
              <a:avLst/>
              <a:gdLst>
                <a:gd name="T0" fmla="*/ 2147483647 w 16"/>
                <a:gd name="T1" fmla="*/ 0 h 7"/>
                <a:gd name="T2" fmla="*/ 2147483647 w 16"/>
                <a:gd name="T3" fmla="*/ 0 h 7"/>
                <a:gd name="T4" fmla="*/ 2147483647 w 16"/>
                <a:gd name="T5" fmla="*/ 2147482551 h 7"/>
                <a:gd name="T6" fmla="*/ 2147483647 w 16"/>
                <a:gd name="T7" fmla="*/ 2147482551 h 7"/>
                <a:gd name="T8" fmla="*/ 2147483647 w 16"/>
                <a:gd name="T9" fmla="*/ 2147482551 h 7"/>
                <a:gd name="T10" fmla="*/ 2147483647 w 16"/>
                <a:gd name="T11" fmla="*/ 2147482551 h 7"/>
                <a:gd name="T12" fmla="*/ 2147483647 w 16"/>
                <a:gd name="T13" fmla="*/ 2147482551 h 7"/>
                <a:gd name="T14" fmla="*/ 2147483647 w 16"/>
                <a:gd name="T15" fmla="*/ 2147482551 h 7"/>
                <a:gd name="T16" fmla="*/ 2147483647 w 16"/>
                <a:gd name="T17" fmla="*/ 2147482551 h 7"/>
                <a:gd name="T18" fmla="*/ 2147483647 w 16"/>
                <a:gd name="T19" fmla="*/ 2147482551 h 7"/>
                <a:gd name="T20" fmla="*/ 2147483647 w 16"/>
                <a:gd name="T21" fmla="*/ 2147482551 h 7"/>
                <a:gd name="T22" fmla="*/ 2147483647 w 16"/>
                <a:gd name="T23" fmla="*/ 2147482551 h 7"/>
                <a:gd name="T24" fmla="*/ 2147483647 w 16"/>
                <a:gd name="T25" fmla="*/ 2147482551 h 7"/>
                <a:gd name="T26" fmla="*/ 2147483647 w 16"/>
                <a:gd name="T27" fmla="*/ 2147482551 h 7"/>
                <a:gd name="T28" fmla="*/ 2147483647 w 16"/>
                <a:gd name="T29" fmla="*/ 2147482551 h 7"/>
                <a:gd name="T30" fmla="*/ 2147483647 w 16"/>
                <a:gd name="T31" fmla="*/ 2147482551 h 7"/>
                <a:gd name="T32" fmla="*/ 2147483647 w 16"/>
                <a:gd name="T33" fmla="*/ 2147482551 h 7"/>
                <a:gd name="T34" fmla="*/ 2147483647 w 16"/>
                <a:gd name="T35" fmla="*/ 2147482551 h 7"/>
                <a:gd name="T36" fmla="*/ 2147483647 w 16"/>
                <a:gd name="T37" fmla="*/ 2147482551 h 7"/>
                <a:gd name="T38" fmla="*/ 2147483647 w 16"/>
                <a:gd name="T39" fmla="*/ 2147482551 h 7"/>
                <a:gd name="T40" fmla="*/ 2147483647 w 16"/>
                <a:gd name="T41" fmla="*/ 2147482551 h 7"/>
                <a:gd name="T42" fmla="*/ 2147483647 w 16"/>
                <a:gd name="T43" fmla="*/ 2147482551 h 7"/>
                <a:gd name="T44" fmla="*/ 2147483647 w 16"/>
                <a:gd name="T45" fmla="*/ 2147482551 h 7"/>
                <a:gd name="T46" fmla="*/ 2147483647 w 16"/>
                <a:gd name="T47" fmla="*/ 2147482551 h 7"/>
                <a:gd name="T48" fmla="*/ 2147483647 w 16"/>
                <a:gd name="T49" fmla="*/ 2147482551 h 7"/>
                <a:gd name="T50" fmla="*/ 2147483647 w 16"/>
                <a:gd name="T51" fmla="*/ 2147482551 h 7"/>
                <a:gd name="T52" fmla="*/ 2147483647 w 16"/>
                <a:gd name="T53" fmla="*/ 2147482551 h 7"/>
                <a:gd name="T54" fmla="*/ 2147483647 w 16"/>
                <a:gd name="T55" fmla="*/ 2147482551 h 7"/>
                <a:gd name="T56" fmla="*/ 2147483647 w 16"/>
                <a:gd name="T57" fmla="*/ 2147482551 h 7"/>
                <a:gd name="T58" fmla="*/ 2147483647 w 16"/>
                <a:gd name="T59" fmla="*/ 2147482551 h 7"/>
                <a:gd name="T60" fmla="*/ 0 w 16"/>
                <a:gd name="T61" fmla="*/ 2147482551 h 7"/>
                <a:gd name="T62" fmla="*/ 2147483647 w 16"/>
                <a:gd name="T63" fmla="*/ 2147482551 h 7"/>
                <a:gd name="T64" fmla="*/ 2147483647 w 16"/>
                <a:gd name="T65" fmla="*/ 2147482551 h 7"/>
                <a:gd name="T66" fmla="*/ 2147483647 w 16"/>
                <a:gd name="T67" fmla="*/ 0 h 7"/>
                <a:gd name="T68" fmla="*/ 2147483647 w 16"/>
                <a:gd name="T69" fmla="*/ 0 h 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"/>
                <a:gd name="T106" fmla="*/ 0 h 7"/>
                <a:gd name="T107" fmla="*/ 16 w 16"/>
                <a:gd name="T108" fmla="*/ 7 h 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" h="7">
                  <a:moveTo>
                    <a:pt x="4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4" y="7"/>
                  </a:lnTo>
                  <a:lnTo>
                    <a:pt x="11" y="5"/>
                  </a:lnTo>
                  <a:lnTo>
                    <a:pt x="7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4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54" name="Freeform 1388"/>
            <p:cNvSpPr>
              <a:spLocks/>
            </p:cNvSpPr>
            <p:nvPr/>
          </p:nvSpPr>
          <p:spPr bwMode="auto">
            <a:xfrm>
              <a:off x="1698" y="3106"/>
              <a:ext cx="8" cy="10"/>
            </a:xfrm>
            <a:custGeom>
              <a:avLst/>
              <a:gdLst>
                <a:gd name="T0" fmla="*/ 2147483647 w 7"/>
                <a:gd name="T1" fmla="*/ 0 h 9"/>
                <a:gd name="T2" fmla="*/ 2147483647 w 7"/>
                <a:gd name="T3" fmla="*/ 0 h 9"/>
                <a:gd name="T4" fmla="*/ 2147483647 w 7"/>
                <a:gd name="T5" fmla="*/ 2147483647 h 9"/>
                <a:gd name="T6" fmla="*/ 2147483647 w 7"/>
                <a:gd name="T7" fmla="*/ 2147483647 h 9"/>
                <a:gd name="T8" fmla="*/ 2147483647 w 7"/>
                <a:gd name="T9" fmla="*/ 2147483647 h 9"/>
                <a:gd name="T10" fmla="*/ 2147483647 w 7"/>
                <a:gd name="T11" fmla="*/ 2147483647 h 9"/>
                <a:gd name="T12" fmla="*/ 2147483647 w 7"/>
                <a:gd name="T13" fmla="*/ 2147483647 h 9"/>
                <a:gd name="T14" fmla="*/ 2147483647 w 7"/>
                <a:gd name="T15" fmla="*/ 2147483647 h 9"/>
                <a:gd name="T16" fmla="*/ 2147483647 w 7"/>
                <a:gd name="T17" fmla="*/ 2147483647 h 9"/>
                <a:gd name="T18" fmla="*/ 2147483647 w 7"/>
                <a:gd name="T19" fmla="*/ 2147483647 h 9"/>
                <a:gd name="T20" fmla="*/ 2147483647 w 7"/>
                <a:gd name="T21" fmla="*/ 2147483647 h 9"/>
                <a:gd name="T22" fmla="*/ 2147483647 w 7"/>
                <a:gd name="T23" fmla="*/ 2147483647 h 9"/>
                <a:gd name="T24" fmla="*/ 2147483647 w 7"/>
                <a:gd name="T25" fmla="*/ 2147483647 h 9"/>
                <a:gd name="T26" fmla="*/ 2147483647 w 7"/>
                <a:gd name="T27" fmla="*/ 2147483647 h 9"/>
                <a:gd name="T28" fmla="*/ 2147483647 w 7"/>
                <a:gd name="T29" fmla="*/ 2147483647 h 9"/>
                <a:gd name="T30" fmla="*/ 2147483647 w 7"/>
                <a:gd name="T31" fmla="*/ 2147483647 h 9"/>
                <a:gd name="T32" fmla="*/ 2147483647 w 7"/>
                <a:gd name="T33" fmla="*/ 2147483647 h 9"/>
                <a:gd name="T34" fmla="*/ 0 w 7"/>
                <a:gd name="T35" fmla="*/ 2147483647 h 9"/>
                <a:gd name="T36" fmla="*/ 0 w 7"/>
                <a:gd name="T37" fmla="*/ 2147483647 h 9"/>
                <a:gd name="T38" fmla="*/ 0 w 7"/>
                <a:gd name="T39" fmla="*/ 2147483647 h 9"/>
                <a:gd name="T40" fmla="*/ 0 w 7"/>
                <a:gd name="T41" fmla="*/ 2147483647 h 9"/>
                <a:gd name="T42" fmla="*/ 2147483647 w 7"/>
                <a:gd name="T43" fmla="*/ 2147483647 h 9"/>
                <a:gd name="T44" fmla="*/ 2147483647 w 7"/>
                <a:gd name="T45" fmla="*/ 2147483647 h 9"/>
                <a:gd name="T46" fmla="*/ 2147483647 w 7"/>
                <a:gd name="T47" fmla="*/ 2147483647 h 9"/>
                <a:gd name="T48" fmla="*/ 2147483647 w 7"/>
                <a:gd name="T49" fmla="*/ 0 h 9"/>
                <a:gd name="T50" fmla="*/ 2147483647 w 7"/>
                <a:gd name="T51" fmla="*/ 0 h 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"/>
                <a:gd name="T79" fmla="*/ 0 h 9"/>
                <a:gd name="T80" fmla="*/ 7 w 7"/>
                <a:gd name="T81" fmla="*/ 9 h 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" h="9">
                  <a:moveTo>
                    <a:pt x="4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9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55" name="Freeform 1389"/>
            <p:cNvSpPr>
              <a:spLocks/>
            </p:cNvSpPr>
            <p:nvPr/>
          </p:nvSpPr>
          <p:spPr bwMode="auto">
            <a:xfrm>
              <a:off x="1698" y="3106"/>
              <a:ext cx="8" cy="10"/>
            </a:xfrm>
            <a:custGeom>
              <a:avLst/>
              <a:gdLst>
                <a:gd name="T0" fmla="*/ 2147483647 w 7"/>
                <a:gd name="T1" fmla="*/ 0 h 9"/>
                <a:gd name="T2" fmla="*/ 2147483647 w 7"/>
                <a:gd name="T3" fmla="*/ 0 h 9"/>
                <a:gd name="T4" fmla="*/ 2147483647 w 7"/>
                <a:gd name="T5" fmla="*/ 2147483647 h 9"/>
                <a:gd name="T6" fmla="*/ 2147483647 w 7"/>
                <a:gd name="T7" fmla="*/ 2147483647 h 9"/>
                <a:gd name="T8" fmla="*/ 2147483647 w 7"/>
                <a:gd name="T9" fmla="*/ 2147483647 h 9"/>
                <a:gd name="T10" fmla="*/ 2147483647 w 7"/>
                <a:gd name="T11" fmla="*/ 2147483647 h 9"/>
                <a:gd name="T12" fmla="*/ 2147483647 w 7"/>
                <a:gd name="T13" fmla="*/ 2147483647 h 9"/>
                <a:gd name="T14" fmla="*/ 2147483647 w 7"/>
                <a:gd name="T15" fmla="*/ 2147483647 h 9"/>
                <a:gd name="T16" fmla="*/ 2147483647 w 7"/>
                <a:gd name="T17" fmla="*/ 2147483647 h 9"/>
                <a:gd name="T18" fmla="*/ 2147483647 w 7"/>
                <a:gd name="T19" fmla="*/ 2147483647 h 9"/>
                <a:gd name="T20" fmla="*/ 2147483647 w 7"/>
                <a:gd name="T21" fmla="*/ 2147483647 h 9"/>
                <a:gd name="T22" fmla="*/ 2147483647 w 7"/>
                <a:gd name="T23" fmla="*/ 2147483647 h 9"/>
                <a:gd name="T24" fmla="*/ 2147483647 w 7"/>
                <a:gd name="T25" fmla="*/ 2147483647 h 9"/>
                <a:gd name="T26" fmla="*/ 2147483647 w 7"/>
                <a:gd name="T27" fmla="*/ 2147483647 h 9"/>
                <a:gd name="T28" fmla="*/ 2147483647 w 7"/>
                <a:gd name="T29" fmla="*/ 2147483647 h 9"/>
                <a:gd name="T30" fmla="*/ 2147483647 w 7"/>
                <a:gd name="T31" fmla="*/ 2147483647 h 9"/>
                <a:gd name="T32" fmla="*/ 2147483647 w 7"/>
                <a:gd name="T33" fmla="*/ 2147483647 h 9"/>
                <a:gd name="T34" fmla="*/ 0 w 7"/>
                <a:gd name="T35" fmla="*/ 2147483647 h 9"/>
                <a:gd name="T36" fmla="*/ 0 w 7"/>
                <a:gd name="T37" fmla="*/ 2147483647 h 9"/>
                <a:gd name="T38" fmla="*/ 0 w 7"/>
                <a:gd name="T39" fmla="*/ 2147483647 h 9"/>
                <a:gd name="T40" fmla="*/ 0 w 7"/>
                <a:gd name="T41" fmla="*/ 2147483647 h 9"/>
                <a:gd name="T42" fmla="*/ 2147483647 w 7"/>
                <a:gd name="T43" fmla="*/ 2147483647 h 9"/>
                <a:gd name="T44" fmla="*/ 2147483647 w 7"/>
                <a:gd name="T45" fmla="*/ 2147483647 h 9"/>
                <a:gd name="T46" fmla="*/ 2147483647 w 7"/>
                <a:gd name="T47" fmla="*/ 2147483647 h 9"/>
                <a:gd name="T48" fmla="*/ 2147483647 w 7"/>
                <a:gd name="T49" fmla="*/ 0 h 9"/>
                <a:gd name="T50" fmla="*/ 2147483647 w 7"/>
                <a:gd name="T51" fmla="*/ 0 h 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"/>
                <a:gd name="T79" fmla="*/ 0 h 9"/>
                <a:gd name="T80" fmla="*/ 7 w 7"/>
                <a:gd name="T81" fmla="*/ 9 h 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" h="9">
                  <a:moveTo>
                    <a:pt x="4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9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56" name="Freeform 1406"/>
            <p:cNvSpPr>
              <a:spLocks/>
            </p:cNvSpPr>
            <p:nvPr/>
          </p:nvSpPr>
          <p:spPr bwMode="auto">
            <a:xfrm>
              <a:off x="1376" y="2309"/>
              <a:ext cx="8" cy="20"/>
            </a:xfrm>
            <a:custGeom>
              <a:avLst/>
              <a:gdLst>
                <a:gd name="T0" fmla="*/ 2147483647 w 7"/>
                <a:gd name="T1" fmla="*/ 0 h 19"/>
                <a:gd name="T2" fmla="*/ 2147483647 w 7"/>
                <a:gd name="T3" fmla="*/ 2147483647 h 19"/>
                <a:gd name="T4" fmla="*/ 2147483647 w 7"/>
                <a:gd name="T5" fmla="*/ 2147483647 h 19"/>
                <a:gd name="T6" fmla="*/ 2147483647 w 7"/>
                <a:gd name="T7" fmla="*/ 2147483647 h 19"/>
                <a:gd name="T8" fmla="*/ 2147483647 w 7"/>
                <a:gd name="T9" fmla="*/ 2147483647 h 19"/>
                <a:gd name="T10" fmla="*/ 2147483647 w 7"/>
                <a:gd name="T11" fmla="*/ 2147483647 h 19"/>
                <a:gd name="T12" fmla="*/ 2147483647 w 7"/>
                <a:gd name="T13" fmla="*/ 2147483647 h 19"/>
                <a:gd name="T14" fmla="*/ 0 w 7"/>
                <a:gd name="T15" fmla="*/ 2147483647 h 19"/>
                <a:gd name="T16" fmla="*/ 0 w 7"/>
                <a:gd name="T17" fmla="*/ 2147483647 h 19"/>
                <a:gd name="T18" fmla="*/ 0 w 7"/>
                <a:gd name="T19" fmla="*/ 2147483647 h 19"/>
                <a:gd name="T20" fmla="*/ 0 w 7"/>
                <a:gd name="T21" fmla="*/ 2147483647 h 19"/>
                <a:gd name="T22" fmla="*/ 2147483647 w 7"/>
                <a:gd name="T23" fmla="*/ 2147483647 h 19"/>
                <a:gd name="T24" fmla="*/ 2147483647 w 7"/>
                <a:gd name="T25" fmla="*/ 2147483647 h 19"/>
                <a:gd name="T26" fmla="*/ 2147483647 w 7"/>
                <a:gd name="T27" fmla="*/ 2147483647 h 19"/>
                <a:gd name="T28" fmla="*/ 2147483647 w 7"/>
                <a:gd name="T29" fmla="*/ 2147483647 h 19"/>
                <a:gd name="T30" fmla="*/ 2147483647 w 7"/>
                <a:gd name="T31" fmla="*/ 2147483647 h 19"/>
                <a:gd name="T32" fmla="*/ 0 w 7"/>
                <a:gd name="T33" fmla="*/ 2147483647 h 19"/>
                <a:gd name="T34" fmla="*/ 0 w 7"/>
                <a:gd name="T35" fmla="*/ 2147483647 h 19"/>
                <a:gd name="T36" fmla="*/ 0 w 7"/>
                <a:gd name="T37" fmla="*/ 2147483647 h 19"/>
                <a:gd name="T38" fmla="*/ 0 w 7"/>
                <a:gd name="T39" fmla="*/ 2147483647 h 19"/>
                <a:gd name="T40" fmla="*/ 2147483647 w 7"/>
                <a:gd name="T41" fmla="*/ 0 h 1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"/>
                <a:gd name="T64" fmla="*/ 0 h 19"/>
                <a:gd name="T65" fmla="*/ 7 w 7"/>
                <a:gd name="T66" fmla="*/ 19 h 1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" h="19">
                  <a:moveTo>
                    <a:pt x="3" y="0"/>
                  </a:moveTo>
                  <a:lnTo>
                    <a:pt x="3" y="7"/>
                  </a:lnTo>
                  <a:lnTo>
                    <a:pt x="7" y="10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5" y="17"/>
                  </a:lnTo>
                  <a:lnTo>
                    <a:pt x="3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3" y="12"/>
                  </a:lnTo>
                  <a:lnTo>
                    <a:pt x="5" y="10"/>
                  </a:lnTo>
                  <a:lnTo>
                    <a:pt x="3" y="7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57" name="Freeform 1407"/>
            <p:cNvSpPr>
              <a:spLocks/>
            </p:cNvSpPr>
            <p:nvPr/>
          </p:nvSpPr>
          <p:spPr bwMode="auto">
            <a:xfrm>
              <a:off x="1376" y="2309"/>
              <a:ext cx="8" cy="20"/>
            </a:xfrm>
            <a:custGeom>
              <a:avLst/>
              <a:gdLst>
                <a:gd name="T0" fmla="*/ 2147483647 w 7"/>
                <a:gd name="T1" fmla="*/ 0 h 19"/>
                <a:gd name="T2" fmla="*/ 2147483647 w 7"/>
                <a:gd name="T3" fmla="*/ 2147483647 h 19"/>
                <a:gd name="T4" fmla="*/ 2147483647 w 7"/>
                <a:gd name="T5" fmla="*/ 2147483647 h 19"/>
                <a:gd name="T6" fmla="*/ 2147483647 w 7"/>
                <a:gd name="T7" fmla="*/ 2147483647 h 19"/>
                <a:gd name="T8" fmla="*/ 2147483647 w 7"/>
                <a:gd name="T9" fmla="*/ 2147483647 h 19"/>
                <a:gd name="T10" fmla="*/ 2147483647 w 7"/>
                <a:gd name="T11" fmla="*/ 2147483647 h 19"/>
                <a:gd name="T12" fmla="*/ 2147483647 w 7"/>
                <a:gd name="T13" fmla="*/ 2147483647 h 19"/>
                <a:gd name="T14" fmla="*/ 0 w 7"/>
                <a:gd name="T15" fmla="*/ 2147483647 h 19"/>
                <a:gd name="T16" fmla="*/ 0 w 7"/>
                <a:gd name="T17" fmla="*/ 2147483647 h 19"/>
                <a:gd name="T18" fmla="*/ 0 w 7"/>
                <a:gd name="T19" fmla="*/ 2147483647 h 19"/>
                <a:gd name="T20" fmla="*/ 0 w 7"/>
                <a:gd name="T21" fmla="*/ 2147483647 h 19"/>
                <a:gd name="T22" fmla="*/ 2147483647 w 7"/>
                <a:gd name="T23" fmla="*/ 2147483647 h 19"/>
                <a:gd name="T24" fmla="*/ 2147483647 w 7"/>
                <a:gd name="T25" fmla="*/ 2147483647 h 19"/>
                <a:gd name="T26" fmla="*/ 2147483647 w 7"/>
                <a:gd name="T27" fmla="*/ 2147483647 h 19"/>
                <a:gd name="T28" fmla="*/ 2147483647 w 7"/>
                <a:gd name="T29" fmla="*/ 2147483647 h 19"/>
                <a:gd name="T30" fmla="*/ 2147483647 w 7"/>
                <a:gd name="T31" fmla="*/ 2147483647 h 19"/>
                <a:gd name="T32" fmla="*/ 0 w 7"/>
                <a:gd name="T33" fmla="*/ 2147483647 h 19"/>
                <a:gd name="T34" fmla="*/ 0 w 7"/>
                <a:gd name="T35" fmla="*/ 2147483647 h 19"/>
                <a:gd name="T36" fmla="*/ 0 w 7"/>
                <a:gd name="T37" fmla="*/ 2147483647 h 19"/>
                <a:gd name="T38" fmla="*/ 0 w 7"/>
                <a:gd name="T39" fmla="*/ 2147483647 h 19"/>
                <a:gd name="T40" fmla="*/ 2147483647 w 7"/>
                <a:gd name="T41" fmla="*/ 0 h 1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"/>
                <a:gd name="T64" fmla="*/ 0 h 19"/>
                <a:gd name="T65" fmla="*/ 7 w 7"/>
                <a:gd name="T66" fmla="*/ 19 h 1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" h="19">
                  <a:moveTo>
                    <a:pt x="3" y="0"/>
                  </a:moveTo>
                  <a:lnTo>
                    <a:pt x="3" y="7"/>
                  </a:lnTo>
                  <a:lnTo>
                    <a:pt x="7" y="10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5" y="17"/>
                  </a:lnTo>
                  <a:lnTo>
                    <a:pt x="3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3" y="12"/>
                  </a:lnTo>
                  <a:lnTo>
                    <a:pt x="5" y="10"/>
                  </a:lnTo>
                  <a:lnTo>
                    <a:pt x="3" y="7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58" name="Freeform 1408"/>
            <p:cNvSpPr>
              <a:spLocks/>
            </p:cNvSpPr>
            <p:nvPr/>
          </p:nvSpPr>
          <p:spPr bwMode="auto">
            <a:xfrm>
              <a:off x="1388" y="2314"/>
              <a:ext cx="2" cy="6"/>
            </a:xfrm>
            <a:custGeom>
              <a:avLst/>
              <a:gdLst>
                <a:gd name="T0" fmla="*/ 2147482112 w 2"/>
                <a:gd name="T1" fmla="*/ 0 h 5"/>
                <a:gd name="T2" fmla="*/ 0 w 2"/>
                <a:gd name="T3" fmla="*/ 0 h 5"/>
                <a:gd name="T4" fmla="*/ 0 w 2"/>
                <a:gd name="T5" fmla="*/ 2147483647 h 5"/>
                <a:gd name="T6" fmla="*/ 0 w 2"/>
                <a:gd name="T7" fmla="*/ 2147483647 h 5"/>
                <a:gd name="T8" fmla="*/ 0 w 2"/>
                <a:gd name="T9" fmla="*/ 2147483647 h 5"/>
                <a:gd name="T10" fmla="*/ 2147482112 w 2"/>
                <a:gd name="T11" fmla="*/ 2147483647 h 5"/>
                <a:gd name="T12" fmla="*/ 2147482112 w 2"/>
                <a:gd name="T13" fmla="*/ 2147483647 h 5"/>
                <a:gd name="T14" fmla="*/ 2147482112 w 2"/>
                <a:gd name="T15" fmla="*/ 2147483647 h 5"/>
                <a:gd name="T16" fmla="*/ 2147482112 w 2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5"/>
                <a:gd name="T29" fmla="*/ 2 w 2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59" name="Freeform 1409"/>
            <p:cNvSpPr>
              <a:spLocks/>
            </p:cNvSpPr>
            <p:nvPr/>
          </p:nvSpPr>
          <p:spPr bwMode="auto">
            <a:xfrm>
              <a:off x="1388" y="2314"/>
              <a:ext cx="2" cy="6"/>
            </a:xfrm>
            <a:custGeom>
              <a:avLst/>
              <a:gdLst>
                <a:gd name="T0" fmla="*/ 2147482112 w 2"/>
                <a:gd name="T1" fmla="*/ 0 h 5"/>
                <a:gd name="T2" fmla="*/ 0 w 2"/>
                <a:gd name="T3" fmla="*/ 0 h 5"/>
                <a:gd name="T4" fmla="*/ 0 w 2"/>
                <a:gd name="T5" fmla="*/ 2147483647 h 5"/>
                <a:gd name="T6" fmla="*/ 0 w 2"/>
                <a:gd name="T7" fmla="*/ 2147483647 h 5"/>
                <a:gd name="T8" fmla="*/ 0 w 2"/>
                <a:gd name="T9" fmla="*/ 2147483647 h 5"/>
                <a:gd name="T10" fmla="*/ 2147482112 w 2"/>
                <a:gd name="T11" fmla="*/ 2147483647 h 5"/>
                <a:gd name="T12" fmla="*/ 2147482112 w 2"/>
                <a:gd name="T13" fmla="*/ 2147483647 h 5"/>
                <a:gd name="T14" fmla="*/ 2147482112 w 2"/>
                <a:gd name="T15" fmla="*/ 2147483647 h 5"/>
                <a:gd name="T16" fmla="*/ 2147482112 w 2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5"/>
                <a:gd name="T29" fmla="*/ 2 w 2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60" name="Freeform 1410"/>
            <p:cNvSpPr>
              <a:spLocks/>
            </p:cNvSpPr>
            <p:nvPr/>
          </p:nvSpPr>
          <p:spPr bwMode="auto">
            <a:xfrm>
              <a:off x="1393" y="2320"/>
              <a:ext cx="6" cy="4"/>
            </a:xfrm>
            <a:custGeom>
              <a:avLst/>
              <a:gdLst>
                <a:gd name="T0" fmla="*/ 2147483647 w 5"/>
                <a:gd name="T1" fmla="*/ 0 h 4"/>
                <a:gd name="T2" fmla="*/ 2147483647 w 5"/>
                <a:gd name="T3" fmla="*/ 2147482112 h 4"/>
                <a:gd name="T4" fmla="*/ 2147483647 w 5"/>
                <a:gd name="T5" fmla="*/ 2147482112 h 4"/>
                <a:gd name="T6" fmla="*/ 0 w 5"/>
                <a:gd name="T7" fmla="*/ 2147482112 h 4"/>
                <a:gd name="T8" fmla="*/ 0 w 5"/>
                <a:gd name="T9" fmla="*/ 2147482112 h 4"/>
                <a:gd name="T10" fmla="*/ 0 w 5"/>
                <a:gd name="T11" fmla="*/ 2147482112 h 4"/>
                <a:gd name="T12" fmla="*/ 0 w 5"/>
                <a:gd name="T13" fmla="*/ 0 h 4"/>
                <a:gd name="T14" fmla="*/ 2147483647 w 5"/>
                <a:gd name="T15" fmla="*/ 0 h 4"/>
                <a:gd name="T16" fmla="*/ 2147483647 w 5"/>
                <a:gd name="T17" fmla="*/ 0 h 4"/>
                <a:gd name="T18" fmla="*/ 2147483647 w 5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4"/>
                <a:gd name="T32" fmla="*/ 5 w 5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4">
                  <a:moveTo>
                    <a:pt x="5" y="0"/>
                  </a:moveTo>
                  <a:lnTo>
                    <a:pt x="5" y="2"/>
                  </a:lnTo>
                  <a:lnTo>
                    <a:pt x="3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61" name="Freeform 1411"/>
            <p:cNvSpPr>
              <a:spLocks/>
            </p:cNvSpPr>
            <p:nvPr/>
          </p:nvSpPr>
          <p:spPr bwMode="auto">
            <a:xfrm>
              <a:off x="1393" y="2320"/>
              <a:ext cx="6" cy="4"/>
            </a:xfrm>
            <a:custGeom>
              <a:avLst/>
              <a:gdLst>
                <a:gd name="T0" fmla="*/ 2147483647 w 5"/>
                <a:gd name="T1" fmla="*/ 0 h 4"/>
                <a:gd name="T2" fmla="*/ 2147483647 w 5"/>
                <a:gd name="T3" fmla="*/ 2147482112 h 4"/>
                <a:gd name="T4" fmla="*/ 2147483647 w 5"/>
                <a:gd name="T5" fmla="*/ 2147482112 h 4"/>
                <a:gd name="T6" fmla="*/ 0 w 5"/>
                <a:gd name="T7" fmla="*/ 2147482112 h 4"/>
                <a:gd name="T8" fmla="*/ 0 w 5"/>
                <a:gd name="T9" fmla="*/ 2147482112 h 4"/>
                <a:gd name="T10" fmla="*/ 0 w 5"/>
                <a:gd name="T11" fmla="*/ 2147482112 h 4"/>
                <a:gd name="T12" fmla="*/ 0 w 5"/>
                <a:gd name="T13" fmla="*/ 0 h 4"/>
                <a:gd name="T14" fmla="*/ 2147483647 w 5"/>
                <a:gd name="T15" fmla="*/ 0 h 4"/>
                <a:gd name="T16" fmla="*/ 2147483647 w 5"/>
                <a:gd name="T17" fmla="*/ 0 h 4"/>
                <a:gd name="T18" fmla="*/ 2147483647 w 5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4"/>
                <a:gd name="T32" fmla="*/ 5 w 5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4">
                  <a:moveTo>
                    <a:pt x="5" y="0"/>
                  </a:moveTo>
                  <a:lnTo>
                    <a:pt x="5" y="2"/>
                  </a:lnTo>
                  <a:lnTo>
                    <a:pt x="3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62" name="Freeform 1412"/>
            <p:cNvSpPr>
              <a:spLocks/>
            </p:cNvSpPr>
            <p:nvPr/>
          </p:nvSpPr>
          <p:spPr bwMode="auto">
            <a:xfrm>
              <a:off x="1407" y="2322"/>
              <a:ext cx="2" cy="5"/>
            </a:xfrm>
            <a:custGeom>
              <a:avLst/>
              <a:gdLst>
                <a:gd name="T0" fmla="*/ 1431654969 w 3"/>
                <a:gd name="T1" fmla="*/ 0 h 5"/>
                <a:gd name="T2" fmla="*/ 1431654969 w 3"/>
                <a:gd name="T3" fmla="*/ 0 h 5"/>
                <a:gd name="T4" fmla="*/ 1431654969 w 3"/>
                <a:gd name="T5" fmla="*/ 2147482317 h 5"/>
                <a:gd name="T6" fmla="*/ 1431654969 w 3"/>
                <a:gd name="T7" fmla="*/ 2147482317 h 5"/>
                <a:gd name="T8" fmla="*/ 1431654969 w 3"/>
                <a:gd name="T9" fmla="*/ 2147482317 h 5"/>
                <a:gd name="T10" fmla="*/ 0 w 3"/>
                <a:gd name="T11" fmla="*/ 2147482317 h 5"/>
                <a:gd name="T12" fmla="*/ 0 w 3"/>
                <a:gd name="T13" fmla="*/ 2147482317 h 5"/>
                <a:gd name="T14" fmla="*/ 0 w 3"/>
                <a:gd name="T15" fmla="*/ 2147482317 h 5"/>
                <a:gd name="T16" fmla="*/ 1431654969 w 3"/>
                <a:gd name="T17" fmla="*/ 2147482317 h 5"/>
                <a:gd name="T18" fmla="*/ 1431654969 w 3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5"/>
                <a:gd name="T32" fmla="*/ 3 w 3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5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63" name="Freeform 1413"/>
            <p:cNvSpPr>
              <a:spLocks/>
            </p:cNvSpPr>
            <p:nvPr/>
          </p:nvSpPr>
          <p:spPr bwMode="auto">
            <a:xfrm>
              <a:off x="1407" y="2322"/>
              <a:ext cx="2" cy="5"/>
            </a:xfrm>
            <a:custGeom>
              <a:avLst/>
              <a:gdLst>
                <a:gd name="T0" fmla="*/ 1431654969 w 3"/>
                <a:gd name="T1" fmla="*/ 0 h 5"/>
                <a:gd name="T2" fmla="*/ 1431654969 w 3"/>
                <a:gd name="T3" fmla="*/ 0 h 5"/>
                <a:gd name="T4" fmla="*/ 1431654969 w 3"/>
                <a:gd name="T5" fmla="*/ 2147482317 h 5"/>
                <a:gd name="T6" fmla="*/ 1431654969 w 3"/>
                <a:gd name="T7" fmla="*/ 2147482317 h 5"/>
                <a:gd name="T8" fmla="*/ 1431654969 w 3"/>
                <a:gd name="T9" fmla="*/ 2147482317 h 5"/>
                <a:gd name="T10" fmla="*/ 0 w 3"/>
                <a:gd name="T11" fmla="*/ 2147482317 h 5"/>
                <a:gd name="T12" fmla="*/ 0 w 3"/>
                <a:gd name="T13" fmla="*/ 2147482317 h 5"/>
                <a:gd name="T14" fmla="*/ 0 w 3"/>
                <a:gd name="T15" fmla="*/ 2147482317 h 5"/>
                <a:gd name="T16" fmla="*/ 1431654969 w 3"/>
                <a:gd name="T17" fmla="*/ 2147482317 h 5"/>
                <a:gd name="T18" fmla="*/ 1431654969 w 3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5"/>
                <a:gd name="T32" fmla="*/ 3 w 3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5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64" name="Freeform 1414"/>
            <p:cNvSpPr>
              <a:spLocks/>
            </p:cNvSpPr>
            <p:nvPr/>
          </p:nvSpPr>
          <p:spPr bwMode="auto">
            <a:xfrm>
              <a:off x="1374" y="2316"/>
              <a:ext cx="2" cy="4"/>
            </a:xfrm>
            <a:custGeom>
              <a:avLst/>
              <a:gdLst>
                <a:gd name="T0" fmla="*/ 2147482112 w 2"/>
                <a:gd name="T1" fmla="*/ 0 h 3"/>
                <a:gd name="T2" fmla="*/ 2147482112 w 2"/>
                <a:gd name="T3" fmla="*/ 0 h 3"/>
                <a:gd name="T4" fmla="*/ 2147482112 w 2"/>
                <a:gd name="T5" fmla="*/ 2147483647 h 3"/>
                <a:gd name="T6" fmla="*/ 2147482112 w 2"/>
                <a:gd name="T7" fmla="*/ 2147483647 h 3"/>
                <a:gd name="T8" fmla="*/ 0 w 2"/>
                <a:gd name="T9" fmla="*/ 2147483647 h 3"/>
                <a:gd name="T10" fmla="*/ 0 w 2"/>
                <a:gd name="T11" fmla="*/ 2147483647 h 3"/>
                <a:gd name="T12" fmla="*/ 0 w 2"/>
                <a:gd name="T13" fmla="*/ 0 h 3"/>
                <a:gd name="T14" fmla="*/ 2147482112 w 2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65" name="Freeform 1415"/>
            <p:cNvSpPr>
              <a:spLocks/>
            </p:cNvSpPr>
            <p:nvPr/>
          </p:nvSpPr>
          <p:spPr bwMode="auto">
            <a:xfrm>
              <a:off x="1374" y="2316"/>
              <a:ext cx="2" cy="4"/>
            </a:xfrm>
            <a:custGeom>
              <a:avLst/>
              <a:gdLst>
                <a:gd name="T0" fmla="*/ 2147482112 w 2"/>
                <a:gd name="T1" fmla="*/ 0 h 3"/>
                <a:gd name="T2" fmla="*/ 2147482112 w 2"/>
                <a:gd name="T3" fmla="*/ 0 h 3"/>
                <a:gd name="T4" fmla="*/ 2147482112 w 2"/>
                <a:gd name="T5" fmla="*/ 2147483647 h 3"/>
                <a:gd name="T6" fmla="*/ 2147482112 w 2"/>
                <a:gd name="T7" fmla="*/ 2147483647 h 3"/>
                <a:gd name="T8" fmla="*/ 0 w 2"/>
                <a:gd name="T9" fmla="*/ 2147483647 h 3"/>
                <a:gd name="T10" fmla="*/ 0 w 2"/>
                <a:gd name="T11" fmla="*/ 2147483647 h 3"/>
                <a:gd name="T12" fmla="*/ 0 w 2"/>
                <a:gd name="T13" fmla="*/ 0 h 3"/>
                <a:gd name="T14" fmla="*/ 2147482112 w 2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66" name="Freeform 1416"/>
            <p:cNvSpPr>
              <a:spLocks/>
            </p:cNvSpPr>
            <p:nvPr/>
          </p:nvSpPr>
          <p:spPr bwMode="auto">
            <a:xfrm>
              <a:off x="3105" y="1425"/>
              <a:ext cx="7" cy="3"/>
            </a:xfrm>
            <a:custGeom>
              <a:avLst/>
              <a:gdLst>
                <a:gd name="T0" fmla="*/ 2147482551 w 7"/>
                <a:gd name="T1" fmla="*/ 0 h 4"/>
                <a:gd name="T2" fmla="*/ 2147482551 w 7"/>
                <a:gd name="T3" fmla="*/ 0 h 4"/>
                <a:gd name="T4" fmla="*/ 2147482551 w 7"/>
                <a:gd name="T5" fmla="*/ 0 h 4"/>
                <a:gd name="T6" fmla="*/ 0 w 7"/>
                <a:gd name="T7" fmla="*/ 0 h 4"/>
                <a:gd name="T8" fmla="*/ 2147482551 w 7"/>
                <a:gd name="T9" fmla="*/ 0 h 4"/>
                <a:gd name="T10" fmla="*/ 2147482551 w 7"/>
                <a:gd name="T11" fmla="*/ 1610611584 h 4"/>
                <a:gd name="T12" fmla="*/ 0 w 7"/>
                <a:gd name="T13" fmla="*/ 1610611584 h 4"/>
                <a:gd name="T14" fmla="*/ 0 w 7"/>
                <a:gd name="T15" fmla="*/ 1610611584 h 4"/>
                <a:gd name="T16" fmla="*/ 0 w 7"/>
                <a:gd name="T17" fmla="*/ 1610611584 h 4"/>
                <a:gd name="T18" fmla="*/ 2147482551 w 7"/>
                <a:gd name="T19" fmla="*/ 1610611584 h 4"/>
                <a:gd name="T20" fmla="*/ 2147482551 w 7"/>
                <a:gd name="T21" fmla="*/ 1610611584 h 4"/>
                <a:gd name="T22" fmla="*/ 2147482551 w 7"/>
                <a:gd name="T23" fmla="*/ 1610611584 h 4"/>
                <a:gd name="T24" fmla="*/ 2147482551 w 7"/>
                <a:gd name="T25" fmla="*/ 1610611584 h 4"/>
                <a:gd name="T26" fmla="*/ 2147482551 w 7"/>
                <a:gd name="T27" fmla="*/ 1610611584 h 4"/>
                <a:gd name="T28" fmla="*/ 2147482551 w 7"/>
                <a:gd name="T29" fmla="*/ 1610611584 h 4"/>
                <a:gd name="T30" fmla="*/ 2147482551 w 7"/>
                <a:gd name="T31" fmla="*/ 1610611584 h 4"/>
                <a:gd name="T32" fmla="*/ 2147482551 w 7"/>
                <a:gd name="T33" fmla="*/ 1610611584 h 4"/>
                <a:gd name="T34" fmla="*/ 2147482551 w 7"/>
                <a:gd name="T35" fmla="*/ 0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"/>
                <a:gd name="T55" fmla="*/ 0 h 4"/>
                <a:gd name="T56" fmla="*/ 7 w 7"/>
                <a:gd name="T57" fmla="*/ 4 h 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" h="4">
                  <a:moveTo>
                    <a:pt x="5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7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67" name="Freeform 1417"/>
            <p:cNvSpPr>
              <a:spLocks/>
            </p:cNvSpPr>
            <p:nvPr/>
          </p:nvSpPr>
          <p:spPr bwMode="auto">
            <a:xfrm>
              <a:off x="3105" y="1425"/>
              <a:ext cx="7" cy="3"/>
            </a:xfrm>
            <a:custGeom>
              <a:avLst/>
              <a:gdLst>
                <a:gd name="T0" fmla="*/ 2147482551 w 7"/>
                <a:gd name="T1" fmla="*/ 0 h 4"/>
                <a:gd name="T2" fmla="*/ 2147482551 w 7"/>
                <a:gd name="T3" fmla="*/ 0 h 4"/>
                <a:gd name="T4" fmla="*/ 2147482551 w 7"/>
                <a:gd name="T5" fmla="*/ 0 h 4"/>
                <a:gd name="T6" fmla="*/ 0 w 7"/>
                <a:gd name="T7" fmla="*/ 0 h 4"/>
                <a:gd name="T8" fmla="*/ 2147482551 w 7"/>
                <a:gd name="T9" fmla="*/ 0 h 4"/>
                <a:gd name="T10" fmla="*/ 2147482551 w 7"/>
                <a:gd name="T11" fmla="*/ 1610611584 h 4"/>
                <a:gd name="T12" fmla="*/ 0 w 7"/>
                <a:gd name="T13" fmla="*/ 1610611584 h 4"/>
                <a:gd name="T14" fmla="*/ 0 w 7"/>
                <a:gd name="T15" fmla="*/ 1610611584 h 4"/>
                <a:gd name="T16" fmla="*/ 0 w 7"/>
                <a:gd name="T17" fmla="*/ 1610611584 h 4"/>
                <a:gd name="T18" fmla="*/ 2147482551 w 7"/>
                <a:gd name="T19" fmla="*/ 1610611584 h 4"/>
                <a:gd name="T20" fmla="*/ 2147482551 w 7"/>
                <a:gd name="T21" fmla="*/ 1610611584 h 4"/>
                <a:gd name="T22" fmla="*/ 2147482551 w 7"/>
                <a:gd name="T23" fmla="*/ 1610611584 h 4"/>
                <a:gd name="T24" fmla="*/ 2147482551 w 7"/>
                <a:gd name="T25" fmla="*/ 1610611584 h 4"/>
                <a:gd name="T26" fmla="*/ 2147482551 w 7"/>
                <a:gd name="T27" fmla="*/ 1610611584 h 4"/>
                <a:gd name="T28" fmla="*/ 2147482551 w 7"/>
                <a:gd name="T29" fmla="*/ 1610611584 h 4"/>
                <a:gd name="T30" fmla="*/ 2147482551 w 7"/>
                <a:gd name="T31" fmla="*/ 1610611584 h 4"/>
                <a:gd name="T32" fmla="*/ 2147482551 w 7"/>
                <a:gd name="T33" fmla="*/ 1610611584 h 4"/>
                <a:gd name="T34" fmla="*/ 2147482551 w 7"/>
                <a:gd name="T35" fmla="*/ 0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"/>
                <a:gd name="T55" fmla="*/ 0 h 4"/>
                <a:gd name="T56" fmla="*/ 7 w 7"/>
                <a:gd name="T57" fmla="*/ 4 h 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" h="4">
                  <a:moveTo>
                    <a:pt x="5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7" y="2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68" name="Freeform 1418"/>
            <p:cNvSpPr>
              <a:spLocks/>
            </p:cNvSpPr>
            <p:nvPr/>
          </p:nvSpPr>
          <p:spPr bwMode="auto">
            <a:xfrm>
              <a:off x="3135" y="1427"/>
              <a:ext cx="2" cy="1"/>
            </a:xfrm>
            <a:custGeom>
              <a:avLst/>
              <a:gdLst>
                <a:gd name="T0" fmla="*/ 2147482112 w 2"/>
                <a:gd name="T1" fmla="*/ 0 h 2"/>
                <a:gd name="T2" fmla="*/ 2147482112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2147482112 w 2"/>
                <a:gd name="T9" fmla="*/ 1073741056 h 2"/>
                <a:gd name="T10" fmla="*/ 2147482112 w 2"/>
                <a:gd name="T11" fmla="*/ 1073741056 h 2"/>
                <a:gd name="T12" fmla="*/ 2147482112 w 2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69" name="Freeform 1419"/>
            <p:cNvSpPr>
              <a:spLocks/>
            </p:cNvSpPr>
            <p:nvPr/>
          </p:nvSpPr>
          <p:spPr bwMode="auto">
            <a:xfrm>
              <a:off x="3135" y="1427"/>
              <a:ext cx="2" cy="1"/>
            </a:xfrm>
            <a:custGeom>
              <a:avLst/>
              <a:gdLst>
                <a:gd name="T0" fmla="*/ 2147482112 w 2"/>
                <a:gd name="T1" fmla="*/ 0 h 2"/>
                <a:gd name="T2" fmla="*/ 2147482112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2147482112 w 2"/>
                <a:gd name="T9" fmla="*/ 1073741056 h 2"/>
                <a:gd name="T10" fmla="*/ 2147482112 w 2"/>
                <a:gd name="T11" fmla="*/ 1073741056 h 2"/>
                <a:gd name="T12" fmla="*/ 2147482112 w 2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2"/>
                <a:gd name="T23" fmla="*/ 2 w 2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70" name="Freeform 1420"/>
            <p:cNvSpPr>
              <a:spLocks/>
            </p:cNvSpPr>
            <p:nvPr/>
          </p:nvSpPr>
          <p:spPr bwMode="auto">
            <a:xfrm>
              <a:off x="3146" y="1427"/>
              <a:ext cx="8" cy="1"/>
            </a:xfrm>
            <a:custGeom>
              <a:avLst/>
              <a:gdLst>
                <a:gd name="T0" fmla="*/ 2147482112 w 8"/>
                <a:gd name="T1" fmla="*/ 1073741056 h 2"/>
                <a:gd name="T2" fmla="*/ 2147482112 w 8"/>
                <a:gd name="T3" fmla="*/ 1073741056 h 2"/>
                <a:gd name="T4" fmla="*/ 2147482112 w 8"/>
                <a:gd name="T5" fmla="*/ 0 h 2"/>
                <a:gd name="T6" fmla="*/ 2147482112 w 8"/>
                <a:gd name="T7" fmla="*/ 0 h 2"/>
                <a:gd name="T8" fmla="*/ 2147482112 w 8"/>
                <a:gd name="T9" fmla="*/ 0 h 2"/>
                <a:gd name="T10" fmla="*/ 2147482112 w 8"/>
                <a:gd name="T11" fmla="*/ 0 h 2"/>
                <a:gd name="T12" fmla="*/ 2147482112 w 8"/>
                <a:gd name="T13" fmla="*/ 1073741056 h 2"/>
                <a:gd name="T14" fmla="*/ 0 w 8"/>
                <a:gd name="T15" fmla="*/ 1073741056 h 2"/>
                <a:gd name="T16" fmla="*/ 0 w 8"/>
                <a:gd name="T17" fmla="*/ 1073741056 h 2"/>
                <a:gd name="T18" fmla="*/ 2147482112 w 8"/>
                <a:gd name="T19" fmla="*/ 1073741056 h 2"/>
                <a:gd name="T20" fmla="*/ 2147482112 w 8"/>
                <a:gd name="T21" fmla="*/ 1073741056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2"/>
                <a:gd name="T35" fmla="*/ 8 w 8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2">
                  <a:moveTo>
                    <a:pt x="5" y="2"/>
                  </a:moveTo>
                  <a:lnTo>
                    <a:pt x="5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71" name="Freeform 1421"/>
            <p:cNvSpPr>
              <a:spLocks/>
            </p:cNvSpPr>
            <p:nvPr/>
          </p:nvSpPr>
          <p:spPr bwMode="auto">
            <a:xfrm>
              <a:off x="3146" y="1427"/>
              <a:ext cx="8" cy="1"/>
            </a:xfrm>
            <a:custGeom>
              <a:avLst/>
              <a:gdLst>
                <a:gd name="T0" fmla="*/ 2147482112 w 8"/>
                <a:gd name="T1" fmla="*/ 1073741056 h 2"/>
                <a:gd name="T2" fmla="*/ 2147482112 w 8"/>
                <a:gd name="T3" fmla="*/ 1073741056 h 2"/>
                <a:gd name="T4" fmla="*/ 2147482112 w 8"/>
                <a:gd name="T5" fmla="*/ 0 h 2"/>
                <a:gd name="T6" fmla="*/ 2147482112 w 8"/>
                <a:gd name="T7" fmla="*/ 0 h 2"/>
                <a:gd name="T8" fmla="*/ 2147482112 w 8"/>
                <a:gd name="T9" fmla="*/ 0 h 2"/>
                <a:gd name="T10" fmla="*/ 2147482112 w 8"/>
                <a:gd name="T11" fmla="*/ 0 h 2"/>
                <a:gd name="T12" fmla="*/ 2147482112 w 8"/>
                <a:gd name="T13" fmla="*/ 1073741056 h 2"/>
                <a:gd name="T14" fmla="*/ 0 w 8"/>
                <a:gd name="T15" fmla="*/ 1073741056 h 2"/>
                <a:gd name="T16" fmla="*/ 0 w 8"/>
                <a:gd name="T17" fmla="*/ 1073741056 h 2"/>
                <a:gd name="T18" fmla="*/ 2147482112 w 8"/>
                <a:gd name="T19" fmla="*/ 1073741056 h 2"/>
                <a:gd name="T20" fmla="*/ 2147482112 w 8"/>
                <a:gd name="T21" fmla="*/ 1073741056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2"/>
                <a:gd name="T35" fmla="*/ 8 w 8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2">
                  <a:moveTo>
                    <a:pt x="5" y="2"/>
                  </a:moveTo>
                  <a:lnTo>
                    <a:pt x="5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72" name="Freeform 1422"/>
            <p:cNvSpPr>
              <a:spLocks/>
            </p:cNvSpPr>
            <p:nvPr/>
          </p:nvSpPr>
          <p:spPr bwMode="auto">
            <a:xfrm>
              <a:off x="2995" y="1748"/>
              <a:ext cx="47" cy="24"/>
            </a:xfrm>
            <a:custGeom>
              <a:avLst/>
              <a:gdLst>
                <a:gd name="T0" fmla="*/ 2147483647 w 40"/>
                <a:gd name="T1" fmla="*/ 0 h 21"/>
                <a:gd name="T2" fmla="*/ 2147483647 w 40"/>
                <a:gd name="T3" fmla="*/ 0 h 21"/>
                <a:gd name="T4" fmla="*/ 2147483647 w 40"/>
                <a:gd name="T5" fmla="*/ 0 h 21"/>
                <a:gd name="T6" fmla="*/ 2147483647 w 40"/>
                <a:gd name="T7" fmla="*/ 2147483647 h 21"/>
                <a:gd name="T8" fmla="*/ 2147483647 w 40"/>
                <a:gd name="T9" fmla="*/ 2147483647 h 21"/>
                <a:gd name="T10" fmla="*/ 2147483647 w 40"/>
                <a:gd name="T11" fmla="*/ 2147483647 h 21"/>
                <a:gd name="T12" fmla="*/ 2147483647 w 40"/>
                <a:gd name="T13" fmla="*/ 2147483647 h 21"/>
                <a:gd name="T14" fmla="*/ 2147483647 w 40"/>
                <a:gd name="T15" fmla="*/ 2147483647 h 21"/>
                <a:gd name="T16" fmla="*/ 2147483647 w 40"/>
                <a:gd name="T17" fmla="*/ 2147483647 h 21"/>
                <a:gd name="T18" fmla="*/ 2147483647 w 40"/>
                <a:gd name="T19" fmla="*/ 2147483647 h 21"/>
                <a:gd name="T20" fmla="*/ 2147483647 w 40"/>
                <a:gd name="T21" fmla="*/ 2147483647 h 21"/>
                <a:gd name="T22" fmla="*/ 2147483647 w 40"/>
                <a:gd name="T23" fmla="*/ 2147483647 h 21"/>
                <a:gd name="T24" fmla="*/ 2147483647 w 40"/>
                <a:gd name="T25" fmla="*/ 2147483647 h 21"/>
                <a:gd name="T26" fmla="*/ 2147483647 w 40"/>
                <a:gd name="T27" fmla="*/ 2147483647 h 21"/>
                <a:gd name="T28" fmla="*/ 2147483647 w 40"/>
                <a:gd name="T29" fmla="*/ 2147483647 h 21"/>
                <a:gd name="T30" fmla="*/ 2147483647 w 40"/>
                <a:gd name="T31" fmla="*/ 2147483647 h 21"/>
                <a:gd name="T32" fmla="*/ 2147483647 w 40"/>
                <a:gd name="T33" fmla="*/ 2147483647 h 21"/>
                <a:gd name="T34" fmla="*/ 2147483647 w 40"/>
                <a:gd name="T35" fmla="*/ 2147483647 h 21"/>
                <a:gd name="T36" fmla="*/ 2147483647 w 40"/>
                <a:gd name="T37" fmla="*/ 2147483647 h 21"/>
                <a:gd name="T38" fmla="*/ 2147483647 w 40"/>
                <a:gd name="T39" fmla="*/ 2147483647 h 21"/>
                <a:gd name="T40" fmla="*/ 2147483647 w 40"/>
                <a:gd name="T41" fmla="*/ 2147483647 h 21"/>
                <a:gd name="T42" fmla="*/ 2147483647 w 40"/>
                <a:gd name="T43" fmla="*/ 2147483647 h 21"/>
                <a:gd name="T44" fmla="*/ 2147483647 w 40"/>
                <a:gd name="T45" fmla="*/ 2147483647 h 21"/>
                <a:gd name="T46" fmla="*/ 2147483647 w 40"/>
                <a:gd name="T47" fmla="*/ 2147483647 h 21"/>
                <a:gd name="T48" fmla="*/ 0 w 40"/>
                <a:gd name="T49" fmla="*/ 2147483647 h 21"/>
                <a:gd name="T50" fmla="*/ 0 w 40"/>
                <a:gd name="T51" fmla="*/ 2147483647 h 21"/>
                <a:gd name="T52" fmla="*/ 0 w 40"/>
                <a:gd name="T53" fmla="*/ 2147483647 h 21"/>
                <a:gd name="T54" fmla="*/ 0 w 40"/>
                <a:gd name="T55" fmla="*/ 2147483647 h 21"/>
                <a:gd name="T56" fmla="*/ 0 w 40"/>
                <a:gd name="T57" fmla="*/ 2147483647 h 21"/>
                <a:gd name="T58" fmla="*/ 2147483647 w 40"/>
                <a:gd name="T59" fmla="*/ 2147483647 h 21"/>
                <a:gd name="T60" fmla="*/ 2147483647 w 40"/>
                <a:gd name="T61" fmla="*/ 2147483647 h 21"/>
                <a:gd name="T62" fmla="*/ 2147483647 w 40"/>
                <a:gd name="T63" fmla="*/ 2147483647 h 21"/>
                <a:gd name="T64" fmla="*/ 2147483647 w 40"/>
                <a:gd name="T65" fmla="*/ 2147483647 h 21"/>
                <a:gd name="T66" fmla="*/ 2147483647 w 40"/>
                <a:gd name="T67" fmla="*/ 2147483647 h 21"/>
                <a:gd name="T68" fmla="*/ 2147483647 w 40"/>
                <a:gd name="T69" fmla="*/ 2147483647 h 21"/>
                <a:gd name="T70" fmla="*/ 2147483647 w 40"/>
                <a:gd name="T71" fmla="*/ 2147483647 h 21"/>
                <a:gd name="T72" fmla="*/ 2147483647 w 40"/>
                <a:gd name="T73" fmla="*/ 2147483647 h 21"/>
                <a:gd name="T74" fmla="*/ 2147483647 w 40"/>
                <a:gd name="T75" fmla="*/ 2147483647 h 21"/>
                <a:gd name="T76" fmla="*/ 2147483647 w 40"/>
                <a:gd name="T77" fmla="*/ 2147483647 h 21"/>
                <a:gd name="T78" fmla="*/ 2147483647 w 40"/>
                <a:gd name="T79" fmla="*/ 2147483647 h 21"/>
                <a:gd name="T80" fmla="*/ 2147483647 w 40"/>
                <a:gd name="T81" fmla="*/ 2147483647 h 21"/>
                <a:gd name="T82" fmla="*/ 2147483647 w 40"/>
                <a:gd name="T83" fmla="*/ 0 h 21"/>
                <a:gd name="T84" fmla="*/ 2147483647 w 40"/>
                <a:gd name="T85" fmla="*/ 0 h 21"/>
                <a:gd name="T86" fmla="*/ 2147483647 w 40"/>
                <a:gd name="T87" fmla="*/ 0 h 2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"/>
                <a:gd name="T133" fmla="*/ 0 h 21"/>
                <a:gd name="T134" fmla="*/ 40 w 40"/>
                <a:gd name="T135" fmla="*/ 21 h 2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" h="21">
                  <a:moveTo>
                    <a:pt x="40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37" y="7"/>
                  </a:lnTo>
                  <a:lnTo>
                    <a:pt x="33" y="12"/>
                  </a:lnTo>
                  <a:lnTo>
                    <a:pt x="33" y="14"/>
                  </a:lnTo>
                  <a:lnTo>
                    <a:pt x="35" y="14"/>
                  </a:lnTo>
                  <a:lnTo>
                    <a:pt x="35" y="16"/>
                  </a:lnTo>
                  <a:lnTo>
                    <a:pt x="35" y="21"/>
                  </a:lnTo>
                  <a:lnTo>
                    <a:pt x="30" y="21"/>
                  </a:lnTo>
                  <a:lnTo>
                    <a:pt x="28" y="21"/>
                  </a:lnTo>
                  <a:lnTo>
                    <a:pt x="26" y="19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9" y="12"/>
                  </a:lnTo>
                  <a:lnTo>
                    <a:pt x="4" y="9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9" y="2"/>
                  </a:lnTo>
                  <a:lnTo>
                    <a:pt x="14" y="2"/>
                  </a:lnTo>
                  <a:lnTo>
                    <a:pt x="16" y="5"/>
                  </a:lnTo>
                  <a:lnTo>
                    <a:pt x="18" y="5"/>
                  </a:lnTo>
                  <a:lnTo>
                    <a:pt x="26" y="5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5" y="2"/>
                  </a:lnTo>
                  <a:lnTo>
                    <a:pt x="35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73" name="Freeform 1423"/>
            <p:cNvSpPr>
              <a:spLocks/>
            </p:cNvSpPr>
            <p:nvPr/>
          </p:nvSpPr>
          <p:spPr bwMode="auto">
            <a:xfrm>
              <a:off x="2995" y="1748"/>
              <a:ext cx="47" cy="24"/>
            </a:xfrm>
            <a:custGeom>
              <a:avLst/>
              <a:gdLst>
                <a:gd name="T0" fmla="*/ 2147483647 w 40"/>
                <a:gd name="T1" fmla="*/ 0 h 21"/>
                <a:gd name="T2" fmla="*/ 2147483647 w 40"/>
                <a:gd name="T3" fmla="*/ 0 h 21"/>
                <a:gd name="T4" fmla="*/ 2147483647 w 40"/>
                <a:gd name="T5" fmla="*/ 0 h 21"/>
                <a:gd name="T6" fmla="*/ 2147483647 w 40"/>
                <a:gd name="T7" fmla="*/ 2147483647 h 21"/>
                <a:gd name="T8" fmla="*/ 2147483647 w 40"/>
                <a:gd name="T9" fmla="*/ 2147483647 h 21"/>
                <a:gd name="T10" fmla="*/ 2147483647 w 40"/>
                <a:gd name="T11" fmla="*/ 2147483647 h 21"/>
                <a:gd name="T12" fmla="*/ 2147483647 w 40"/>
                <a:gd name="T13" fmla="*/ 2147483647 h 21"/>
                <a:gd name="T14" fmla="*/ 2147483647 w 40"/>
                <a:gd name="T15" fmla="*/ 2147483647 h 21"/>
                <a:gd name="T16" fmla="*/ 2147483647 w 40"/>
                <a:gd name="T17" fmla="*/ 2147483647 h 21"/>
                <a:gd name="T18" fmla="*/ 2147483647 w 40"/>
                <a:gd name="T19" fmla="*/ 2147483647 h 21"/>
                <a:gd name="T20" fmla="*/ 2147483647 w 40"/>
                <a:gd name="T21" fmla="*/ 2147483647 h 21"/>
                <a:gd name="T22" fmla="*/ 2147483647 w 40"/>
                <a:gd name="T23" fmla="*/ 2147483647 h 21"/>
                <a:gd name="T24" fmla="*/ 2147483647 w 40"/>
                <a:gd name="T25" fmla="*/ 2147483647 h 21"/>
                <a:gd name="T26" fmla="*/ 2147483647 w 40"/>
                <a:gd name="T27" fmla="*/ 2147483647 h 21"/>
                <a:gd name="T28" fmla="*/ 2147483647 w 40"/>
                <a:gd name="T29" fmla="*/ 2147483647 h 21"/>
                <a:gd name="T30" fmla="*/ 2147483647 w 40"/>
                <a:gd name="T31" fmla="*/ 2147483647 h 21"/>
                <a:gd name="T32" fmla="*/ 2147483647 w 40"/>
                <a:gd name="T33" fmla="*/ 2147483647 h 21"/>
                <a:gd name="T34" fmla="*/ 2147483647 w 40"/>
                <a:gd name="T35" fmla="*/ 2147483647 h 21"/>
                <a:gd name="T36" fmla="*/ 2147483647 w 40"/>
                <a:gd name="T37" fmla="*/ 2147483647 h 21"/>
                <a:gd name="T38" fmla="*/ 2147483647 w 40"/>
                <a:gd name="T39" fmla="*/ 2147483647 h 21"/>
                <a:gd name="T40" fmla="*/ 2147483647 w 40"/>
                <a:gd name="T41" fmla="*/ 2147483647 h 21"/>
                <a:gd name="T42" fmla="*/ 2147483647 w 40"/>
                <a:gd name="T43" fmla="*/ 2147483647 h 21"/>
                <a:gd name="T44" fmla="*/ 2147483647 w 40"/>
                <a:gd name="T45" fmla="*/ 2147483647 h 21"/>
                <a:gd name="T46" fmla="*/ 2147483647 w 40"/>
                <a:gd name="T47" fmla="*/ 2147483647 h 21"/>
                <a:gd name="T48" fmla="*/ 0 w 40"/>
                <a:gd name="T49" fmla="*/ 2147483647 h 21"/>
                <a:gd name="T50" fmla="*/ 0 w 40"/>
                <a:gd name="T51" fmla="*/ 2147483647 h 21"/>
                <a:gd name="T52" fmla="*/ 0 w 40"/>
                <a:gd name="T53" fmla="*/ 2147483647 h 21"/>
                <a:gd name="T54" fmla="*/ 0 w 40"/>
                <a:gd name="T55" fmla="*/ 2147483647 h 21"/>
                <a:gd name="T56" fmla="*/ 0 w 40"/>
                <a:gd name="T57" fmla="*/ 2147483647 h 21"/>
                <a:gd name="T58" fmla="*/ 2147483647 w 40"/>
                <a:gd name="T59" fmla="*/ 2147483647 h 21"/>
                <a:gd name="T60" fmla="*/ 2147483647 w 40"/>
                <a:gd name="T61" fmla="*/ 2147483647 h 21"/>
                <a:gd name="T62" fmla="*/ 2147483647 w 40"/>
                <a:gd name="T63" fmla="*/ 2147483647 h 21"/>
                <a:gd name="T64" fmla="*/ 2147483647 w 40"/>
                <a:gd name="T65" fmla="*/ 2147483647 h 21"/>
                <a:gd name="T66" fmla="*/ 2147483647 w 40"/>
                <a:gd name="T67" fmla="*/ 2147483647 h 21"/>
                <a:gd name="T68" fmla="*/ 2147483647 w 40"/>
                <a:gd name="T69" fmla="*/ 2147483647 h 21"/>
                <a:gd name="T70" fmla="*/ 2147483647 w 40"/>
                <a:gd name="T71" fmla="*/ 2147483647 h 21"/>
                <a:gd name="T72" fmla="*/ 2147483647 w 40"/>
                <a:gd name="T73" fmla="*/ 2147483647 h 21"/>
                <a:gd name="T74" fmla="*/ 2147483647 w 40"/>
                <a:gd name="T75" fmla="*/ 2147483647 h 21"/>
                <a:gd name="T76" fmla="*/ 2147483647 w 40"/>
                <a:gd name="T77" fmla="*/ 2147483647 h 21"/>
                <a:gd name="T78" fmla="*/ 2147483647 w 40"/>
                <a:gd name="T79" fmla="*/ 2147483647 h 21"/>
                <a:gd name="T80" fmla="*/ 2147483647 w 40"/>
                <a:gd name="T81" fmla="*/ 2147483647 h 21"/>
                <a:gd name="T82" fmla="*/ 2147483647 w 40"/>
                <a:gd name="T83" fmla="*/ 0 h 21"/>
                <a:gd name="T84" fmla="*/ 2147483647 w 40"/>
                <a:gd name="T85" fmla="*/ 0 h 21"/>
                <a:gd name="T86" fmla="*/ 2147483647 w 40"/>
                <a:gd name="T87" fmla="*/ 0 h 2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"/>
                <a:gd name="T133" fmla="*/ 0 h 21"/>
                <a:gd name="T134" fmla="*/ 40 w 40"/>
                <a:gd name="T135" fmla="*/ 21 h 2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" h="21">
                  <a:moveTo>
                    <a:pt x="40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37" y="7"/>
                  </a:lnTo>
                  <a:lnTo>
                    <a:pt x="33" y="12"/>
                  </a:lnTo>
                  <a:lnTo>
                    <a:pt x="33" y="14"/>
                  </a:lnTo>
                  <a:lnTo>
                    <a:pt x="35" y="14"/>
                  </a:lnTo>
                  <a:lnTo>
                    <a:pt x="35" y="16"/>
                  </a:lnTo>
                  <a:lnTo>
                    <a:pt x="35" y="21"/>
                  </a:lnTo>
                  <a:lnTo>
                    <a:pt x="30" y="21"/>
                  </a:lnTo>
                  <a:lnTo>
                    <a:pt x="28" y="21"/>
                  </a:lnTo>
                  <a:lnTo>
                    <a:pt x="26" y="19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9" y="12"/>
                  </a:lnTo>
                  <a:lnTo>
                    <a:pt x="4" y="9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9" y="2"/>
                  </a:lnTo>
                  <a:lnTo>
                    <a:pt x="14" y="2"/>
                  </a:lnTo>
                  <a:lnTo>
                    <a:pt x="16" y="5"/>
                  </a:lnTo>
                  <a:lnTo>
                    <a:pt x="18" y="5"/>
                  </a:lnTo>
                  <a:lnTo>
                    <a:pt x="26" y="5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5" y="2"/>
                  </a:lnTo>
                  <a:lnTo>
                    <a:pt x="35" y="0"/>
                  </a:lnTo>
                  <a:lnTo>
                    <a:pt x="4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74" name="Freeform 1424"/>
            <p:cNvSpPr>
              <a:spLocks/>
            </p:cNvSpPr>
            <p:nvPr/>
          </p:nvSpPr>
          <p:spPr bwMode="auto">
            <a:xfrm>
              <a:off x="2926" y="1705"/>
              <a:ext cx="25" cy="36"/>
            </a:xfrm>
            <a:custGeom>
              <a:avLst/>
              <a:gdLst>
                <a:gd name="T0" fmla="*/ 2147483647 w 22"/>
                <a:gd name="T1" fmla="*/ 0 h 33"/>
                <a:gd name="T2" fmla="*/ 2147483647 w 22"/>
                <a:gd name="T3" fmla="*/ 2147483647 h 33"/>
                <a:gd name="T4" fmla="*/ 2147483647 w 22"/>
                <a:gd name="T5" fmla="*/ 2147483647 h 33"/>
                <a:gd name="T6" fmla="*/ 2147483647 w 22"/>
                <a:gd name="T7" fmla="*/ 2147483647 h 33"/>
                <a:gd name="T8" fmla="*/ 2147483647 w 22"/>
                <a:gd name="T9" fmla="*/ 2147483647 h 33"/>
                <a:gd name="T10" fmla="*/ 2147483647 w 22"/>
                <a:gd name="T11" fmla="*/ 2147483647 h 33"/>
                <a:gd name="T12" fmla="*/ 2147483647 w 22"/>
                <a:gd name="T13" fmla="*/ 2147483647 h 33"/>
                <a:gd name="T14" fmla="*/ 2147483647 w 22"/>
                <a:gd name="T15" fmla="*/ 2147483647 h 33"/>
                <a:gd name="T16" fmla="*/ 2147483647 w 22"/>
                <a:gd name="T17" fmla="*/ 2147483647 h 33"/>
                <a:gd name="T18" fmla="*/ 2147483647 w 22"/>
                <a:gd name="T19" fmla="*/ 2147483647 h 33"/>
                <a:gd name="T20" fmla="*/ 2147483647 w 22"/>
                <a:gd name="T21" fmla="*/ 2147483647 h 33"/>
                <a:gd name="T22" fmla="*/ 2147483647 w 22"/>
                <a:gd name="T23" fmla="*/ 2147483647 h 33"/>
                <a:gd name="T24" fmla="*/ 2147483647 w 22"/>
                <a:gd name="T25" fmla="*/ 2147483647 h 33"/>
                <a:gd name="T26" fmla="*/ 2147483647 w 22"/>
                <a:gd name="T27" fmla="*/ 2147483647 h 33"/>
                <a:gd name="T28" fmla="*/ 2147483647 w 22"/>
                <a:gd name="T29" fmla="*/ 2147483647 h 33"/>
                <a:gd name="T30" fmla="*/ 2147483647 w 22"/>
                <a:gd name="T31" fmla="*/ 2147483647 h 33"/>
                <a:gd name="T32" fmla="*/ 2147483647 w 22"/>
                <a:gd name="T33" fmla="*/ 2147483647 h 33"/>
                <a:gd name="T34" fmla="*/ 2147483647 w 22"/>
                <a:gd name="T35" fmla="*/ 2147483647 h 33"/>
                <a:gd name="T36" fmla="*/ 2147483647 w 22"/>
                <a:gd name="T37" fmla="*/ 2147483647 h 33"/>
                <a:gd name="T38" fmla="*/ 2147483647 w 22"/>
                <a:gd name="T39" fmla="*/ 2147483647 h 33"/>
                <a:gd name="T40" fmla="*/ 2147483647 w 22"/>
                <a:gd name="T41" fmla="*/ 2147483647 h 33"/>
                <a:gd name="T42" fmla="*/ 2147483647 w 22"/>
                <a:gd name="T43" fmla="*/ 2147483647 h 33"/>
                <a:gd name="T44" fmla="*/ 2147483647 w 22"/>
                <a:gd name="T45" fmla="*/ 2147483647 h 33"/>
                <a:gd name="T46" fmla="*/ 2147483647 w 22"/>
                <a:gd name="T47" fmla="*/ 2147483647 h 33"/>
                <a:gd name="T48" fmla="*/ 2147483647 w 22"/>
                <a:gd name="T49" fmla="*/ 2147483647 h 33"/>
                <a:gd name="T50" fmla="*/ 2147483647 w 22"/>
                <a:gd name="T51" fmla="*/ 2147483647 h 33"/>
                <a:gd name="T52" fmla="*/ 2147483647 w 22"/>
                <a:gd name="T53" fmla="*/ 2147483647 h 33"/>
                <a:gd name="T54" fmla="*/ 2147483647 w 22"/>
                <a:gd name="T55" fmla="*/ 2147483647 h 33"/>
                <a:gd name="T56" fmla="*/ 2147483647 w 22"/>
                <a:gd name="T57" fmla="*/ 2147483647 h 33"/>
                <a:gd name="T58" fmla="*/ 2147483647 w 22"/>
                <a:gd name="T59" fmla="*/ 2147483647 h 33"/>
                <a:gd name="T60" fmla="*/ 2147483647 w 22"/>
                <a:gd name="T61" fmla="*/ 2147483647 h 33"/>
                <a:gd name="T62" fmla="*/ 2147483647 w 22"/>
                <a:gd name="T63" fmla="*/ 2147483647 h 33"/>
                <a:gd name="T64" fmla="*/ 2147483647 w 22"/>
                <a:gd name="T65" fmla="*/ 2147483647 h 33"/>
                <a:gd name="T66" fmla="*/ 2147483647 w 22"/>
                <a:gd name="T67" fmla="*/ 2147483647 h 33"/>
                <a:gd name="T68" fmla="*/ 0 w 22"/>
                <a:gd name="T69" fmla="*/ 2147483647 h 33"/>
                <a:gd name="T70" fmla="*/ 0 w 22"/>
                <a:gd name="T71" fmla="*/ 2147483647 h 33"/>
                <a:gd name="T72" fmla="*/ 2147483647 w 22"/>
                <a:gd name="T73" fmla="*/ 2147483647 h 33"/>
                <a:gd name="T74" fmla="*/ 2147483647 w 22"/>
                <a:gd name="T75" fmla="*/ 2147483647 h 33"/>
                <a:gd name="T76" fmla="*/ 2147483647 w 22"/>
                <a:gd name="T77" fmla="*/ 2147483647 h 33"/>
                <a:gd name="T78" fmla="*/ 2147483647 w 22"/>
                <a:gd name="T79" fmla="*/ 2147483647 h 33"/>
                <a:gd name="T80" fmla="*/ 2147483647 w 22"/>
                <a:gd name="T81" fmla="*/ 2147483647 h 33"/>
                <a:gd name="T82" fmla="*/ 2147483647 w 22"/>
                <a:gd name="T83" fmla="*/ 0 h 3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"/>
                <a:gd name="T127" fmla="*/ 0 h 33"/>
                <a:gd name="T128" fmla="*/ 22 w 22"/>
                <a:gd name="T129" fmla="*/ 33 h 3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" h="33">
                  <a:moveTo>
                    <a:pt x="15" y="0"/>
                  </a:moveTo>
                  <a:lnTo>
                    <a:pt x="17" y="2"/>
                  </a:lnTo>
                  <a:lnTo>
                    <a:pt x="19" y="2"/>
                  </a:lnTo>
                  <a:lnTo>
                    <a:pt x="19" y="5"/>
                  </a:lnTo>
                  <a:lnTo>
                    <a:pt x="22" y="9"/>
                  </a:lnTo>
                  <a:lnTo>
                    <a:pt x="22" y="12"/>
                  </a:lnTo>
                  <a:lnTo>
                    <a:pt x="22" y="14"/>
                  </a:lnTo>
                  <a:lnTo>
                    <a:pt x="22" y="21"/>
                  </a:lnTo>
                  <a:lnTo>
                    <a:pt x="22" y="26"/>
                  </a:lnTo>
                  <a:lnTo>
                    <a:pt x="19" y="28"/>
                  </a:lnTo>
                  <a:lnTo>
                    <a:pt x="15" y="28"/>
                  </a:lnTo>
                  <a:lnTo>
                    <a:pt x="12" y="30"/>
                  </a:lnTo>
                  <a:lnTo>
                    <a:pt x="12" y="33"/>
                  </a:lnTo>
                  <a:lnTo>
                    <a:pt x="10" y="33"/>
                  </a:lnTo>
                  <a:lnTo>
                    <a:pt x="8" y="33"/>
                  </a:lnTo>
                  <a:lnTo>
                    <a:pt x="5" y="28"/>
                  </a:lnTo>
                  <a:lnTo>
                    <a:pt x="5" y="26"/>
                  </a:lnTo>
                  <a:lnTo>
                    <a:pt x="5" y="23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5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3" y="5"/>
                  </a:lnTo>
                  <a:lnTo>
                    <a:pt x="5" y="7"/>
                  </a:lnTo>
                  <a:lnTo>
                    <a:pt x="8" y="7"/>
                  </a:lnTo>
                  <a:lnTo>
                    <a:pt x="12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75" name="Freeform 1425"/>
            <p:cNvSpPr>
              <a:spLocks/>
            </p:cNvSpPr>
            <p:nvPr/>
          </p:nvSpPr>
          <p:spPr bwMode="auto">
            <a:xfrm>
              <a:off x="2926" y="1705"/>
              <a:ext cx="25" cy="36"/>
            </a:xfrm>
            <a:custGeom>
              <a:avLst/>
              <a:gdLst>
                <a:gd name="T0" fmla="*/ 2147483647 w 22"/>
                <a:gd name="T1" fmla="*/ 0 h 33"/>
                <a:gd name="T2" fmla="*/ 2147483647 w 22"/>
                <a:gd name="T3" fmla="*/ 2147483647 h 33"/>
                <a:gd name="T4" fmla="*/ 2147483647 w 22"/>
                <a:gd name="T5" fmla="*/ 2147483647 h 33"/>
                <a:gd name="T6" fmla="*/ 2147483647 w 22"/>
                <a:gd name="T7" fmla="*/ 2147483647 h 33"/>
                <a:gd name="T8" fmla="*/ 2147483647 w 22"/>
                <a:gd name="T9" fmla="*/ 2147483647 h 33"/>
                <a:gd name="T10" fmla="*/ 2147483647 w 22"/>
                <a:gd name="T11" fmla="*/ 2147483647 h 33"/>
                <a:gd name="T12" fmla="*/ 2147483647 w 22"/>
                <a:gd name="T13" fmla="*/ 2147483647 h 33"/>
                <a:gd name="T14" fmla="*/ 2147483647 w 22"/>
                <a:gd name="T15" fmla="*/ 2147483647 h 33"/>
                <a:gd name="T16" fmla="*/ 2147483647 w 22"/>
                <a:gd name="T17" fmla="*/ 2147483647 h 33"/>
                <a:gd name="T18" fmla="*/ 2147483647 w 22"/>
                <a:gd name="T19" fmla="*/ 2147483647 h 33"/>
                <a:gd name="T20" fmla="*/ 2147483647 w 22"/>
                <a:gd name="T21" fmla="*/ 2147483647 h 33"/>
                <a:gd name="T22" fmla="*/ 2147483647 w 22"/>
                <a:gd name="T23" fmla="*/ 2147483647 h 33"/>
                <a:gd name="T24" fmla="*/ 2147483647 w 22"/>
                <a:gd name="T25" fmla="*/ 2147483647 h 33"/>
                <a:gd name="T26" fmla="*/ 2147483647 w 22"/>
                <a:gd name="T27" fmla="*/ 2147483647 h 33"/>
                <a:gd name="T28" fmla="*/ 2147483647 w 22"/>
                <a:gd name="T29" fmla="*/ 2147483647 h 33"/>
                <a:gd name="T30" fmla="*/ 2147483647 w 22"/>
                <a:gd name="T31" fmla="*/ 2147483647 h 33"/>
                <a:gd name="T32" fmla="*/ 2147483647 w 22"/>
                <a:gd name="T33" fmla="*/ 2147483647 h 33"/>
                <a:gd name="T34" fmla="*/ 2147483647 w 22"/>
                <a:gd name="T35" fmla="*/ 2147483647 h 33"/>
                <a:gd name="T36" fmla="*/ 2147483647 w 22"/>
                <a:gd name="T37" fmla="*/ 2147483647 h 33"/>
                <a:gd name="T38" fmla="*/ 2147483647 w 22"/>
                <a:gd name="T39" fmla="*/ 2147483647 h 33"/>
                <a:gd name="T40" fmla="*/ 2147483647 w 22"/>
                <a:gd name="T41" fmla="*/ 2147483647 h 33"/>
                <a:gd name="T42" fmla="*/ 2147483647 w 22"/>
                <a:gd name="T43" fmla="*/ 2147483647 h 33"/>
                <a:gd name="T44" fmla="*/ 2147483647 w 22"/>
                <a:gd name="T45" fmla="*/ 2147483647 h 33"/>
                <a:gd name="T46" fmla="*/ 2147483647 w 22"/>
                <a:gd name="T47" fmla="*/ 2147483647 h 33"/>
                <a:gd name="T48" fmla="*/ 2147483647 w 22"/>
                <a:gd name="T49" fmla="*/ 2147483647 h 33"/>
                <a:gd name="T50" fmla="*/ 2147483647 w 22"/>
                <a:gd name="T51" fmla="*/ 2147483647 h 33"/>
                <a:gd name="T52" fmla="*/ 2147483647 w 22"/>
                <a:gd name="T53" fmla="*/ 2147483647 h 33"/>
                <a:gd name="T54" fmla="*/ 2147483647 w 22"/>
                <a:gd name="T55" fmla="*/ 2147483647 h 33"/>
                <a:gd name="T56" fmla="*/ 2147483647 w 22"/>
                <a:gd name="T57" fmla="*/ 2147483647 h 33"/>
                <a:gd name="T58" fmla="*/ 2147483647 w 22"/>
                <a:gd name="T59" fmla="*/ 2147483647 h 33"/>
                <a:gd name="T60" fmla="*/ 2147483647 w 22"/>
                <a:gd name="T61" fmla="*/ 2147483647 h 33"/>
                <a:gd name="T62" fmla="*/ 2147483647 w 22"/>
                <a:gd name="T63" fmla="*/ 2147483647 h 33"/>
                <a:gd name="T64" fmla="*/ 2147483647 w 22"/>
                <a:gd name="T65" fmla="*/ 2147483647 h 33"/>
                <a:gd name="T66" fmla="*/ 2147483647 w 22"/>
                <a:gd name="T67" fmla="*/ 2147483647 h 33"/>
                <a:gd name="T68" fmla="*/ 0 w 22"/>
                <a:gd name="T69" fmla="*/ 2147483647 h 33"/>
                <a:gd name="T70" fmla="*/ 0 w 22"/>
                <a:gd name="T71" fmla="*/ 2147483647 h 33"/>
                <a:gd name="T72" fmla="*/ 2147483647 w 22"/>
                <a:gd name="T73" fmla="*/ 2147483647 h 33"/>
                <a:gd name="T74" fmla="*/ 2147483647 w 22"/>
                <a:gd name="T75" fmla="*/ 2147483647 h 33"/>
                <a:gd name="T76" fmla="*/ 2147483647 w 22"/>
                <a:gd name="T77" fmla="*/ 2147483647 h 33"/>
                <a:gd name="T78" fmla="*/ 2147483647 w 22"/>
                <a:gd name="T79" fmla="*/ 2147483647 h 33"/>
                <a:gd name="T80" fmla="*/ 2147483647 w 22"/>
                <a:gd name="T81" fmla="*/ 2147483647 h 33"/>
                <a:gd name="T82" fmla="*/ 2147483647 w 22"/>
                <a:gd name="T83" fmla="*/ 0 h 3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"/>
                <a:gd name="T127" fmla="*/ 0 h 33"/>
                <a:gd name="T128" fmla="*/ 22 w 22"/>
                <a:gd name="T129" fmla="*/ 33 h 3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" h="33">
                  <a:moveTo>
                    <a:pt x="15" y="0"/>
                  </a:moveTo>
                  <a:lnTo>
                    <a:pt x="17" y="2"/>
                  </a:lnTo>
                  <a:lnTo>
                    <a:pt x="19" y="2"/>
                  </a:lnTo>
                  <a:lnTo>
                    <a:pt x="19" y="5"/>
                  </a:lnTo>
                  <a:lnTo>
                    <a:pt x="22" y="9"/>
                  </a:lnTo>
                  <a:lnTo>
                    <a:pt x="22" y="12"/>
                  </a:lnTo>
                  <a:lnTo>
                    <a:pt x="22" y="14"/>
                  </a:lnTo>
                  <a:lnTo>
                    <a:pt x="22" y="21"/>
                  </a:lnTo>
                  <a:lnTo>
                    <a:pt x="22" y="26"/>
                  </a:lnTo>
                  <a:lnTo>
                    <a:pt x="19" y="28"/>
                  </a:lnTo>
                  <a:lnTo>
                    <a:pt x="15" y="28"/>
                  </a:lnTo>
                  <a:lnTo>
                    <a:pt x="12" y="30"/>
                  </a:lnTo>
                  <a:lnTo>
                    <a:pt x="12" y="33"/>
                  </a:lnTo>
                  <a:lnTo>
                    <a:pt x="10" y="33"/>
                  </a:lnTo>
                  <a:lnTo>
                    <a:pt x="8" y="33"/>
                  </a:lnTo>
                  <a:lnTo>
                    <a:pt x="5" y="28"/>
                  </a:lnTo>
                  <a:lnTo>
                    <a:pt x="5" y="26"/>
                  </a:lnTo>
                  <a:lnTo>
                    <a:pt x="5" y="23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5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3" y="5"/>
                  </a:lnTo>
                  <a:lnTo>
                    <a:pt x="5" y="7"/>
                  </a:lnTo>
                  <a:lnTo>
                    <a:pt x="8" y="7"/>
                  </a:lnTo>
                  <a:lnTo>
                    <a:pt x="12" y="2"/>
                  </a:lnTo>
                  <a:lnTo>
                    <a:pt x="1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76" name="Freeform 1426"/>
            <p:cNvSpPr>
              <a:spLocks/>
            </p:cNvSpPr>
            <p:nvPr/>
          </p:nvSpPr>
          <p:spPr bwMode="auto">
            <a:xfrm>
              <a:off x="3182" y="1712"/>
              <a:ext cx="2" cy="2"/>
            </a:xfrm>
            <a:custGeom>
              <a:avLst/>
              <a:gdLst>
                <a:gd name="T0" fmla="*/ 1431654969 w 3"/>
                <a:gd name="T1" fmla="*/ 2147482112 h 2"/>
                <a:gd name="T2" fmla="*/ 1431654969 w 3"/>
                <a:gd name="T3" fmla="*/ 2147482112 h 2"/>
                <a:gd name="T4" fmla="*/ 1431654969 w 3"/>
                <a:gd name="T5" fmla="*/ 2147482112 h 2"/>
                <a:gd name="T6" fmla="*/ 1431654969 w 3"/>
                <a:gd name="T7" fmla="*/ 0 h 2"/>
                <a:gd name="T8" fmla="*/ 1431654969 w 3"/>
                <a:gd name="T9" fmla="*/ 0 h 2"/>
                <a:gd name="T10" fmla="*/ 0 w 3"/>
                <a:gd name="T11" fmla="*/ 2147482112 h 2"/>
                <a:gd name="T12" fmla="*/ 0 w 3"/>
                <a:gd name="T13" fmla="*/ 2147482112 h 2"/>
                <a:gd name="T14" fmla="*/ 0 w 3"/>
                <a:gd name="T15" fmla="*/ 2147482112 h 2"/>
                <a:gd name="T16" fmla="*/ 1431654969 w 3"/>
                <a:gd name="T17" fmla="*/ 2147482112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"/>
                <a:gd name="T28" fmla="*/ 0 h 2"/>
                <a:gd name="T29" fmla="*/ 3 w 3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3" y="0"/>
                  </a:lnTo>
                  <a:lnTo>
                    <a:pt x="0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77" name="Freeform 1427"/>
            <p:cNvSpPr>
              <a:spLocks/>
            </p:cNvSpPr>
            <p:nvPr/>
          </p:nvSpPr>
          <p:spPr bwMode="auto">
            <a:xfrm>
              <a:off x="3182" y="1712"/>
              <a:ext cx="2" cy="2"/>
            </a:xfrm>
            <a:custGeom>
              <a:avLst/>
              <a:gdLst>
                <a:gd name="T0" fmla="*/ 1431654969 w 3"/>
                <a:gd name="T1" fmla="*/ 2147482112 h 2"/>
                <a:gd name="T2" fmla="*/ 1431654969 w 3"/>
                <a:gd name="T3" fmla="*/ 2147482112 h 2"/>
                <a:gd name="T4" fmla="*/ 1431654969 w 3"/>
                <a:gd name="T5" fmla="*/ 2147482112 h 2"/>
                <a:gd name="T6" fmla="*/ 1431654969 w 3"/>
                <a:gd name="T7" fmla="*/ 0 h 2"/>
                <a:gd name="T8" fmla="*/ 1431654969 w 3"/>
                <a:gd name="T9" fmla="*/ 0 h 2"/>
                <a:gd name="T10" fmla="*/ 0 w 3"/>
                <a:gd name="T11" fmla="*/ 2147482112 h 2"/>
                <a:gd name="T12" fmla="*/ 0 w 3"/>
                <a:gd name="T13" fmla="*/ 2147482112 h 2"/>
                <a:gd name="T14" fmla="*/ 0 w 3"/>
                <a:gd name="T15" fmla="*/ 2147482112 h 2"/>
                <a:gd name="T16" fmla="*/ 1431654969 w 3"/>
                <a:gd name="T17" fmla="*/ 2147482112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"/>
                <a:gd name="T28" fmla="*/ 0 h 2"/>
                <a:gd name="T29" fmla="*/ 3 w 3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3" y="0"/>
                  </a:lnTo>
                  <a:lnTo>
                    <a:pt x="0" y="2"/>
                  </a:lnTo>
                  <a:lnTo>
                    <a:pt x="3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78" name="Freeform 1428"/>
            <p:cNvSpPr>
              <a:spLocks/>
            </p:cNvSpPr>
            <p:nvPr/>
          </p:nvSpPr>
          <p:spPr bwMode="auto">
            <a:xfrm>
              <a:off x="3189" y="1725"/>
              <a:ext cx="6" cy="2"/>
            </a:xfrm>
            <a:custGeom>
              <a:avLst/>
              <a:gdLst>
                <a:gd name="T0" fmla="*/ 2147483647 w 5"/>
                <a:gd name="T1" fmla="*/ 0 h 2"/>
                <a:gd name="T2" fmla="*/ 2147483647 w 5"/>
                <a:gd name="T3" fmla="*/ 0 h 2"/>
                <a:gd name="T4" fmla="*/ 2147483647 w 5"/>
                <a:gd name="T5" fmla="*/ 0 h 2"/>
                <a:gd name="T6" fmla="*/ 2147483647 w 5"/>
                <a:gd name="T7" fmla="*/ 0 h 2"/>
                <a:gd name="T8" fmla="*/ 0 w 5"/>
                <a:gd name="T9" fmla="*/ 0 h 2"/>
                <a:gd name="T10" fmla="*/ 0 w 5"/>
                <a:gd name="T11" fmla="*/ 2147482112 h 2"/>
                <a:gd name="T12" fmla="*/ 0 w 5"/>
                <a:gd name="T13" fmla="*/ 2147482112 h 2"/>
                <a:gd name="T14" fmla="*/ 0 w 5"/>
                <a:gd name="T15" fmla="*/ 2147482112 h 2"/>
                <a:gd name="T16" fmla="*/ 2147483647 w 5"/>
                <a:gd name="T17" fmla="*/ 2147482112 h 2"/>
                <a:gd name="T18" fmla="*/ 2147483647 w 5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2"/>
                <a:gd name="T32" fmla="*/ 5 w 5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2">
                  <a:moveTo>
                    <a:pt x="5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79" name="Freeform 1429"/>
            <p:cNvSpPr>
              <a:spLocks/>
            </p:cNvSpPr>
            <p:nvPr/>
          </p:nvSpPr>
          <p:spPr bwMode="auto">
            <a:xfrm>
              <a:off x="3189" y="1725"/>
              <a:ext cx="6" cy="2"/>
            </a:xfrm>
            <a:custGeom>
              <a:avLst/>
              <a:gdLst>
                <a:gd name="T0" fmla="*/ 2147483647 w 5"/>
                <a:gd name="T1" fmla="*/ 0 h 2"/>
                <a:gd name="T2" fmla="*/ 2147483647 w 5"/>
                <a:gd name="T3" fmla="*/ 0 h 2"/>
                <a:gd name="T4" fmla="*/ 2147483647 w 5"/>
                <a:gd name="T5" fmla="*/ 0 h 2"/>
                <a:gd name="T6" fmla="*/ 2147483647 w 5"/>
                <a:gd name="T7" fmla="*/ 0 h 2"/>
                <a:gd name="T8" fmla="*/ 0 w 5"/>
                <a:gd name="T9" fmla="*/ 0 h 2"/>
                <a:gd name="T10" fmla="*/ 0 w 5"/>
                <a:gd name="T11" fmla="*/ 2147482112 h 2"/>
                <a:gd name="T12" fmla="*/ 0 w 5"/>
                <a:gd name="T13" fmla="*/ 2147482112 h 2"/>
                <a:gd name="T14" fmla="*/ 0 w 5"/>
                <a:gd name="T15" fmla="*/ 2147482112 h 2"/>
                <a:gd name="T16" fmla="*/ 2147483647 w 5"/>
                <a:gd name="T17" fmla="*/ 2147482112 h 2"/>
                <a:gd name="T18" fmla="*/ 2147483647 w 5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2"/>
                <a:gd name="T32" fmla="*/ 5 w 5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2">
                  <a:moveTo>
                    <a:pt x="5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80" name="Freeform 1430"/>
            <p:cNvSpPr>
              <a:spLocks/>
            </p:cNvSpPr>
            <p:nvPr/>
          </p:nvSpPr>
          <p:spPr bwMode="auto">
            <a:xfrm>
              <a:off x="3201" y="1733"/>
              <a:ext cx="14" cy="5"/>
            </a:xfrm>
            <a:custGeom>
              <a:avLst/>
              <a:gdLst>
                <a:gd name="T0" fmla="*/ 2147483647 w 12"/>
                <a:gd name="T1" fmla="*/ 2147483647 h 4"/>
                <a:gd name="T2" fmla="*/ 2147483647 w 12"/>
                <a:gd name="T3" fmla="*/ 2147483647 h 4"/>
                <a:gd name="T4" fmla="*/ 2147483647 w 12"/>
                <a:gd name="T5" fmla="*/ 2147483647 h 4"/>
                <a:gd name="T6" fmla="*/ 2147483647 w 12"/>
                <a:gd name="T7" fmla="*/ 0 h 4"/>
                <a:gd name="T8" fmla="*/ 2147483647 w 12"/>
                <a:gd name="T9" fmla="*/ 2147483647 h 4"/>
                <a:gd name="T10" fmla="*/ 0 w 12"/>
                <a:gd name="T11" fmla="*/ 2147483647 h 4"/>
                <a:gd name="T12" fmla="*/ 2147483647 w 12"/>
                <a:gd name="T13" fmla="*/ 2147483647 h 4"/>
                <a:gd name="T14" fmla="*/ 2147483647 w 12"/>
                <a:gd name="T15" fmla="*/ 2147483647 h 4"/>
                <a:gd name="T16" fmla="*/ 2147483647 w 12"/>
                <a:gd name="T17" fmla="*/ 2147483647 h 4"/>
                <a:gd name="T18" fmla="*/ 2147483647 w 12"/>
                <a:gd name="T19" fmla="*/ 2147483647 h 4"/>
                <a:gd name="T20" fmla="*/ 2147483647 w 12"/>
                <a:gd name="T21" fmla="*/ 2147483647 h 4"/>
                <a:gd name="T22" fmla="*/ 2147483647 w 12"/>
                <a:gd name="T23" fmla="*/ 2147483647 h 4"/>
                <a:gd name="T24" fmla="*/ 2147483647 w 12"/>
                <a:gd name="T25" fmla="*/ 2147483647 h 4"/>
                <a:gd name="T26" fmla="*/ 2147483647 w 12"/>
                <a:gd name="T27" fmla="*/ 2147483647 h 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"/>
                <a:gd name="T43" fmla="*/ 0 h 4"/>
                <a:gd name="T44" fmla="*/ 12 w 12"/>
                <a:gd name="T45" fmla="*/ 4 h 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" h="4">
                  <a:moveTo>
                    <a:pt x="9" y="4"/>
                  </a:moveTo>
                  <a:lnTo>
                    <a:pt x="12" y="4"/>
                  </a:lnTo>
                  <a:lnTo>
                    <a:pt x="9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4" y="4"/>
                  </a:lnTo>
                  <a:lnTo>
                    <a:pt x="7" y="4"/>
                  </a:lnTo>
                  <a:lnTo>
                    <a:pt x="9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81" name="Freeform 1431"/>
            <p:cNvSpPr>
              <a:spLocks/>
            </p:cNvSpPr>
            <p:nvPr/>
          </p:nvSpPr>
          <p:spPr bwMode="auto">
            <a:xfrm>
              <a:off x="3201" y="1733"/>
              <a:ext cx="14" cy="5"/>
            </a:xfrm>
            <a:custGeom>
              <a:avLst/>
              <a:gdLst>
                <a:gd name="T0" fmla="*/ 2147483647 w 12"/>
                <a:gd name="T1" fmla="*/ 2147483647 h 4"/>
                <a:gd name="T2" fmla="*/ 2147483647 w 12"/>
                <a:gd name="T3" fmla="*/ 2147483647 h 4"/>
                <a:gd name="T4" fmla="*/ 2147483647 w 12"/>
                <a:gd name="T5" fmla="*/ 2147483647 h 4"/>
                <a:gd name="T6" fmla="*/ 2147483647 w 12"/>
                <a:gd name="T7" fmla="*/ 0 h 4"/>
                <a:gd name="T8" fmla="*/ 2147483647 w 12"/>
                <a:gd name="T9" fmla="*/ 2147483647 h 4"/>
                <a:gd name="T10" fmla="*/ 0 w 12"/>
                <a:gd name="T11" fmla="*/ 2147483647 h 4"/>
                <a:gd name="T12" fmla="*/ 2147483647 w 12"/>
                <a:gd name="T13" fmla="*/ 2147483647 h 4"/>
                <a:gd name="T14" fmla="*/ 2147483647 w 12"/>
                <a:gd name="T15" fmla="*/ 2147483647 h 4"/>
                <a:gd name="T16" fmla="*/ 2147483647 w 12"/>
                <a:gd name="T17" fmla="*/ 2147483647 h 4"/>
                <a:gd name="T18" fmla="*/ 2147483647 w 12"/>
                <a:gd name="T19" fmla="*/ 2147483647 h 4"/>
                <a:gd name="T20" fmla="*/ 2147483647 w 12"/>
                <a:gd name="T21" fmla="*/ 2147483647 h 4"/>
                <a:gd name="T22" fmla="*/ 2147483647 w 12"/>
                <a:gd name="T23" fmla="*/ 2147483647 h 4"/>
                <a:gd name="T24" fmla="*/ 2147483647 w 12"/>
                <a:gd name="T25" fmla="*/ 2147483647 h 4"/>
                <a:gd name="T26" fmla="*/ 2147483647 w 12"/>
                <a:gd name="T27" fmla="*/ 2147483647 h 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"/>
                <a:gd name="T43" fmla="*/ 0 h 4"/>
                <a:gd name="T44" fmla="*/ 12 w 12"/>
                <a:gd name="T45" fmla="*/ 4 h 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" h="4">
                  <a:moveTo>
                    <a:pt x="9" y="4"/>
                  </a:moveTo>
                  <a:lnTo>
                    <a:pt x="12" y="4"/>
                  </a:lnTo>
                  <a:lnTo>
                    <a:pt x="9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4" y="4"/>
                  </a:lnTo>
                  <a:lnTo>
                    <a:pt x="7" y="4"/>
                  </a:lnTo>
                  <a:lnTo>
                    <a:pt x="9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82" name="Freeform 1432"/>
            <p:cNvSpPr>
              <a:spLocks/>
            </p:cNvSpPr>
            <p:nvPr/>
          </p:nvSpPr>
          <p:spPr bwMode="auto">
            <a:xfrm>
              <a:off x="3204" y="1743"/>
              <a:ext cx="2" cy="8"/>
            </a:xfrm>
            <a:custGeom>
              <a:avLst/>
              <a:gdLst>
                <a:gd name="T0" fmla="*/ 0 w 2"/>
                <a:gd name="T1" fmla="*/ 2147483647 h 7"/>
                <a:gd name="T2" fmla="*/ 2147482112 w 2"/>
                <a:gd name="T3" fmla="*/ 2147483647 h 7"/>
                <a:gd name="T4" fmla="*/ 2147482112 w 2"/>
                <a:gd name="T5" fmla="*/ 2147483647 h 7"/>
                <a:gd name="T6" fmla="*/ 2147482112 w 2"/>
                <a:gd name="T7" fmla="*/ 0 h 7"/>
                <a:gd name="T8" fmla="*/ 0 w 2"/>
                <a:gd name="T9" fmla="*/ 0 h 7"/>
                <a:gd name="T10" fmla="*/ 0 w 2"/>
                <a:gd name="T11" fmla="*/ 2147483647 h 7"/>
                <a:gd name="T12" fmla="*/ 0 w 2"/>
                <a:gd name="T13" fmla="*/ 2147483647 h 7"/>
                <a:gd name="T14" fmla="*/ 0 w 2"/>
                <a:gd name="T15" fmla="*/ 2147483647 h 7"/>
                <a:gd name="T16" fmla="*/ 0 w 2"/>
                <a:gd name="T17" fmla="*/ 2147483647 h 7"/>
                <a:gd name="T18" fmla="*/ 0 w 2"/>
                <a:gd name="T19" fmla="*/ 2147483647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"/>
                <a:gd name="T31" fmla="*/ 0 h 7"/>
                <a:gd name="T32" fmla="*/ 2 w 2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" h="7">
                  <a:moveTo>
                    <a:pt x="0" y="7"/>
                  </a:moveTo>
                  <a:lnTo>
                    <a:pt x="2" y="5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83" name="Freeform 1433"/>
            <p:cNvSpPr>
              <a:spLocks/>
            </p:cNvSpPr>
            <p:nvPr/>
          </p:nvSpPr>
          <p:spPr bwMode="auto">
            <a:xfrm>
              <a:off x="3204" y="1743"/>
              <a:ext cx="2" cy="8"/>
            </a:xfrm>
            <a:custGeom>
              <a:avLst/>
              <a:gdLst>
                <a:gd name="T0" fmla="*/ 0 w 2"/>
                <a:gd name="T1" fmla="*/ 2147483647 h 7"/>
                <a:gd name="T2" fmla="*/ 2147482112 w 2"/>
                <a:gd name="T3" fmla="*/ 2147483647 h 7"/>
                <a:gd name="T4" fmla="*/ 2147482112 w 2"/>
                <a:gd name="T5" fmla="*/ 2147483647 h 7"/>
                <a:gd name="T6" fmla="*/ 2147482112 w 2"/>
                <a:gd name="T7" fmla="*/ 0 h 7"/>
                <a:gd name="T8" fmla="*/ 0 w 2"/>
                <a:gd name="T9" fmla="*/ 0 h 7"/>
                <a:gd name="T10" fmla="*/ 0 w 2"/>
                <a:gd name="T11" fmla="*/ 2147483647 h 7"/>
                <a:gd name="T12" fmla="*/ 0 w 2"/>
                <a:gd name="T13" fmla="*/ 2147483647 h 7"/>
                <a:gd name="T14" fmla="*/ 0 w 2"/>
                <a:gd name="T15" fmla="*/ 2147483647 h 7"/>
                <a:gd name="T16" fmla="*/ 0 w 2"/>
                <a:gd name="T17" fmla="*/ 2147483647 h 7"/>
                <a:gd name="T18" fmla="*/ 0 w 2"/>
                <a:gd name="T19" fmla="*/ 2147483647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"/>
                <a:gd name="T31" fmla="*/ 0 h 7"/>
                <a:gd name="T32" fmla="*/ 2 w 2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" h="7">
                  <a:moveTo>
                    <a:pt x="0" y="7"/>
                  </a:moveTo>
                  <a:lnTo>
                    <a:pt x="2" y="5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84" name="Freeform 1434"/>
            <p:cNvSpPr>
              <a:spLocks/>
            </p:cNvSpPr>
            <p:nvPr/>
          </p:nvSpPr>
          <p:spPr bwMode="auto">
            <a:xfrm>
              <a:off x="3231" y="1777"/>
              <a:ext cx="9" cy="8"/>
            </a:xfrm>
            <a:custGeom>
              <a:avLst/>
              <a:gdLst>
                <a:gd name="T0" fmla="*/ 2147483647 w 7"/>
                <a:gd name="T1" fmla="*/ 2147483647 h 7"/>
                <a:gd name="T2" fmla="*/ 2147483647 w 7"/>
                <a:gd name="T3" fmla="*/ 2147483647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2147483647 w 7"/>
                <a:gd name="T9" fmla="*/ 0 h 7"/>
                <a:gd name="T10" fmla="*/ 2147483647 w 7"/>
                <a:gd name="T11" fmla="*/ 0 h 7"/>
                <a:gd name="T12" fmla="*/ 0 w 7"/>
                <a:gd name="T13" fmla="*/ 2147483647 h 7"/>
                <a:gd name="T14" fmla="*/ 0 w 7"/>
                <a:gd name="T15" fmla="*/ 2147483647 h 7"/>
                <a:gd name="T16" fmla="*/ 0 w 7"/>
                <a:gd name="T17" fmla="*/ 2147483647 h 7"/>
                <a:gd name="T18" fmla="*/ 2147483647 w 7"/>
                <a:gd name="T19" fmla="*/ 2147483647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7"/>
                <a:gd name="T32" fmla="*/ 7 w 7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7">
                  <a:moveTo>
                    <a:pt x="4" y="5"/>
                  </a:moveTo>
                  <a:lnTo>
                    <a:pt x="7" y="5"/>
                  </a:lnTo>
                  <a:lnTo>
                    <a:pt x="7" y="2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4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85" name="Freeform 1435"/>
            <p:cNvSpPr>
              <a:spLocks/>
            </p:cNvSpPr>
            <p:nvPr/>
          </p:nvSpPr>
          <p:spPr bwMode="auto">
            <a:xfrm>
              <a:off x="3231" y="1777"/>
              <a:ext cx="9" cy="8"/>
            </a:xfrm>
            <a:custGeom>
              <a:avLst/>
              <a:gdLst>
                <a:gd name="T0" fmla="*/ 2147483647 w 7"/>
                <a:gd name="T1" fmla="*/ 2147483647 h 7"/>
                <a:gd name="T2" fmla="*/ 2147483647 w 7"/>
                <a:gd name="T3" fmla="*/ 2147483647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2147483647 w 7"/>
                <a:gd name="T9" fmla="*/ 0 h 7"/>
                <a:gd name="T10" fmla="*/ 2147483647 w 7"/>
                <a:gd name="T11" fmla="*/ 0 h 7"/>
                <a:gd name="T12" fmla="*/ 0 w 7"/>
                <a:gd name="T13" fmla="*/ 2147483647 h 7"/>
                <a:gd name="T14" fmla="*/ 0 w 7"/>
                <a:gd name="T15" fmla="*/ 2147483647 h 7"/>
                <a:gd name="T16" fmla="*/ 0 w 7"/>
                <a:gd name="T17" fmla="*/ 2147483647 h 7"/>
                <a:gd name="T18" fmla="*/ 2147483647 w 7"/>
                <a:gd name="T19" fmla="*/ 2147483647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7"/>
                <a:gd name="T32" fmla="*/ 7 w 7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7">
                  <a:moveTo>
                    <a:pt x="4" y="5"/>
                  </a:moveTo>
                  <a:lnTo>
                    <a:pt x="7" y="5"/>
                  </a:lnTo>
                  <a:lnTo>
                    <a:pt x="7" y="2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4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86" name="Freeform 1436"/>
            <p:cNvSpPr>
              <a:spLocks/>
            </p:cNvSpPr>
            <p:nvPr/>
          </p:nvSpPr>
          <p:spPr bwMode="auto">
            <a:xfrm>
              <a:off x="3165" y="1787"/>
              <a:ext cx="45" cy="13"/>
            </a:xfrm>
            <a:custGeom>
              <a:avLst/>
              <a:gdLst>
                <a:gd name="T0" fmla="*/ 2147483647 w 38"/>
                <a:gd name="T1" fmla="*/ 2147483647 h 12"/>
                <a:gd name="T2" fmla="*/ 2147483647 w 38"/>
                <a:gd name="T3" fmla="*/ 2147483647 h 12"/>
                <a:gd name="T4" fmla="*/ 2147483647 w 38"/>
                <a:gd name="T5" fmla="*/ 2147483647 h 12"/>
                <a:gd name="T6" fmla="*/ 2147483647 w 38"/>
                <a:gd name="T7" fmla="*/ 2147483647 h 12"/>
                <a:gd name="T8" fmla="*/ 2147483647 w 38"/>
                <a:gd name="T9" fmla="*/ 2147483647 h 12"/>
                <a:gd name="T10" fmla="*/ 2147483647 w 38"/>
                <a:gd name="T11" fmla="*/ 2147483647 h 12"/>
                <a:gd name="T12" fmla="*/ 2147483647 w 38"/>
                <a:gd name="T13" fmla="*/ 2147483647 h 12"/>
                <a:gd name="T14" fmla="*/ 2147483647 w 38"/>
                <a:gd name="T15" fmla="*/ 2147483647 h 12"/>
                <a:gd name="T16" fmla="*/ 2147483647 w 38"/>
                <a:gd name="T17" fmla="*/ 2147483647 h 12"/>
                <a:gd name="T18" fmla="*/ 2147483647 w 38"/>
                <a:gd name="T19" fmla="*/ 0 h 12"/>
                <a:gd name="T20" fmla="*/ 2147483647 w 38"/>
                <a:gd name="T21" fmla="*/ 2147483647 h 12"/>
                <a:gd name="T22" fmla="*/ 2147483647 w 38"/>
                <a:gd name="T23" fmla="*/ 2147483647 h 12"/>
                <a:gd name="T24" fmla="*/ 0 w 38"/>
                <a:gd name="T25" fmla="*/ 2147483647 h 12"/>
                <a:gd name="T26" fmla="*/ 2147483647 w 38"/>
                <a:gd name="T27" fmla="*/ 2147483647 h 12"/>
                <a:gd name="T28" fmla="*/ 2147483647 w 38"/>
                <a:gd name="T29" fmla="*/ 2147483647 h 12"/>
                <a:gd name="T30" fmla="*/ 2147483647 w 38"/>
                <a:gd name="T31" fmla="*/ 2147483647 h 12"/>
                <a:gd name="T32" fmla="*/ 2147483647 w 38"/>
                <a:gd name="T33" fmla="*/ 2147483647 h 12"/>
                <a:gd name="T34" fmla="*/ 2147483647 w 38"/>
                <a:gd name="T35" fmla="*/ 2147483647 h 12"/>
                <a:gd name="T36" fmla="*/ 2147483647 w 38"/>
                <a:gd name="T37" fmla="*/ 2147483647 h 12"/>
                <a:gd name="T38" fmla="*/ 2147483647 w 38"/>
                <a:gd name="T39" fmla="*/ 2147483647 h 12"/>
                <a:gd name="T40" fmla="*/ 2147483647 w 38"/>
                <a:gd name="T41" fmla="*/ 2147483647 h 12"/>
                <a:gd name="T42" fmla="*/ 2147483647 w 38"/>
                <a:gd name="T43" fmla="*/ 2147483647 h 12"/>
                <a:gd name="T44" fmla="*/ 2147483647 w 38"/>
                <a:gd name="T45" fmla="*/ 2147483647 h 12"/>
                <a:gd name="T46" fmla="*/ 2147483647 w 38"/>
                <a:gd name="T47" fmla="*/ 2147483647 h 12"/>
                <a:gd name="T48" fmla="*/ 2147483647 w 38"/>
                <a:gd name="T49" fmla="*/ 2147483647 h 12"/>
                <a:gd name="T50" fmla="*/ 2147483647 w 38"/>
                <a:gd name="T51" fmla="*/ 2147483647 h 12"/>
                <a:gd name="T52" fmla="*/ 2147483647 w 38"/>
                <a:gd name="T53" fmla="*/ 2147483647 h 12"/>
                <a:gd name="T54" fmla="*/ 2147483647 w 38"/>
                <a:gd name="T55" fmla="*/ 2147483647 h 12"/>
                <a:gd name="T56" fmla="*/ 2147483647 w 38"/>
                <a:gd name="T57" fmla="*/ 2147483647 h 12"/>
                <a:gd name="T58" fmla="*/ 2147483647 w 38"/>
                <a:gd name="T59" fmla="*/ 2147483647 h 12"/>
                <a:gd name="T60" fmla="*/ 2147483647 w 38"/>
                <a:gd name="T61" fmla="*/ 2147483647 h 12"/>
                <a:gd name="T62" fmla="*/ 2147483647 w 38"/>
                <a:gd name="T63" fmla="*/ 2147483647 h 12"/>
                <a:gd name="T64" fmla="*/ 2147483647 w 38"/>
                <a:gd name="T65" fmla="*/ 2147483647 h 12"/>
                <a:gd name="T66" fmla="*/ 2147483647 w 38"/>
                <a:gd name="T67" fmla="*/ 2147483647 h 12"/>
                <a:gd name="T68" fmla="*/ 2147483647 w 38"/>
                <a:gd name="T69" fmla="*/ 2147483647 h 12"/>
                <a:gd name="T70" fmla="*/ 2147483647 w 38"/>
                <a:gd name="T71" fmla="*/ 2147483647 h 12"/>
                <a:gd name="T72" fmla="*/ 2147483647 w 38"/>
                <a:gd name="T73" fmla="*/ 2147483647 h 12"/>
                <a:gd name="T74" fmla="*/ 2147483647 w 38"/>
                <a:gd name="T75" fmla="*/ 2147483647 h 12"/>
                <a:gd name="T76" fmla="*/ 2147483647 w 38"/>
                <a:gd name="T77" fmla="*/ 2147483647 h 1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8"/>
                <a:gd name="T118" fmla="*/ 0 h 12"/>
                <a:gd name="T119" fmla="*/ 38 w 38"/>
                <a:gd name="T120" fmla="*/ 12 h 1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8" h="12">
                  <a:moveTo>
                    <a:pt x="21" y="5"/>
                  </a:moveTo>
                  <a:lnTo>
                    <a:pt x="19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7"/>
                  </a:lnTo>
                  <a:lnTo>
                    <a:pt x="2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9" y="7"/>
                  </a:lnTo>
                  <a:lnTo>
                    <a:pt x="14" y="7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21" y="10"/>
                  </a:lnTo>
                  <a:lnTo>
                    <a:pt x="24" y="10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31" y="10"/>
                  </a:lnTo>
                  <a:lnTo>
                    <a:pt x="33" y="10"/>
                  </a:lnTo>
                  <a:lnTo>
                    <a:pt x="35" y="10"/>
                  </a:lnTo>
                  <a:lnTo>
                    <a:pt x="38" y="7"/>
                  </a:lnTo>
                  <a:lnTo>
                    <a:pt x="35" y="7"/>
                  </a:lnTo>
                  <a:lnTo>
                    <a:pt x="33" y="7"/>
                  </a:lnTo>
                  <a:lnTo>
                    <a:pt x="31" y="7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87" name="Freeform 1437"/>
            <p:cNvSpPr>
              <a:spLocks/>
            </p:cNvSpPr>
            <p:nvPr/>
          </p:nvSpPr>
          <p:spPr bwMode="auto">
            <a:xfrm>
              <a:off x="3165" y="1787"/>
              <a:ext cx="45" cy="13"/>
            </a:xfrm>
            <a:custGeom>
              <a:avLst/>
              <a:gdLst>
                <a:gd name="T0" fmla="*/ 2147483647 w 38"/>
                <a:gd name="T1" fmla="*/ 2147483647 h 12"/>
                <a:gd name="T2" fmla="*/ 2147483647 w 38"/>
                <a:gd name="T3" fmla="*/ 2147483647 h 12"/>
                <a:gd name="T4" fmla="*/ 2147483647 w 38"/>
                <a:gd name="T5" fmla="*/ 2147483647 h 12"/>
                <a:gd name="T6" fmla="*/ 2147483647 w 38"/>
                <a:gd name="T7" fmla="*/ 2147483647 h 12"/>
                <a:gd name="T8" fmla="*/ 2147483647 w 38"/>
                <a:gd name="T9" fmla="*/ 2147483647 h 12"/>
                <a:gd name="T10" fmla="*/ 2147483647 w 38"/>
                <a:gd name="T11" fmla="*/ 2147483647 h 12"/>
                <a:gd name="T12" fmla="*/ 2147483647 w 38"/>
                <a:gd name="T13" fmla="*/ 2147483647 h 12"/>
                <a:gd name="T14" fmla="*/ 2147483647 w 38"/>
                <a:gd name="T15" fmla="*/ 2147483647 h 12"/>
                <a:gd name="T16" fmla="*/ 2147483647 w 38"/>
                <a:gd name="T17" fmla="*/ 2147483647 h 12"/>
                <a:gd name="T18" fmla="*/ 2147483647 w 38"/>
                <a:gd name="T19" fmla="*/ 0 h 12"/>
                <a:gd name="T20" fmla="*/ 2147483647 w 38"/>
                <a:gd name="T21" fmla="*/ 2147483647 h 12"/>
                <a:gd name="T22" fmla="*/ 2147483647 w 38"/>
                <a:gd name="T23" fmla="*/ 2147483647 h 12"/>
                <a:gd name="T24" fmla="*/ 0 w 38"/>
                <a:gd name="T25" fmla="*/ 2147483647 h 12"/>
                <a:gd name="T26" fmla="*/ 2147483647 w 38"/>
                <a:gd name="T27" fmla="*/ 2147483647 h 12"/>
                <a:gd name="T28" fmla="*/ 2147483647 w 38"/>
                <a:gd name="T29" fmla="*/ 2147483647 h 12"/>
                <a:gd name="T30" fmla="*/ 2147483647 w 38"/>
                <a:gd name="T31" fmla="*/ 2147483647 h 12"/>
                <a:gd name="T32" fmla="*/ 2147483647 w 38"/>
                <a:gd name="T33" fmla="*/ 2147483647 h 12"/>
                <a:gd name="T34" fmla="*/ 2147483647 w 38"/>
                <a:gd name="T35" fmla="*/ 2147483647 h 12"/>
                <a:gd name="T36" fmla="*/ 2147483647 w 38"/>
                <a:gd name="T37" fmla="*/ 2147483647 h 12"/>
                <a:gd name="T38" fmla="*/ 2147483647 w 38"/>
                <a:gd name="T39" fmla="*/ 2147483647 h 12"/>
                <a:gd name="T40" fmla="*/ 2147483647 w 38"/>
                <a:gd name="T41" fmla="*/ 2147483647 h 12"/>
                <a:gd name="T42" fmla="*/ 2147483647 w 38"/>
                <a:gd name="T43" fmla="*/ 2147483647 h 12"/>
                <a:gd name="T44" fmla="*/ 2147483647 w 38"/>
                <a:gd name="T45" fmla="*/ 2147483647 h 12"/>
                <a:gd name="T46" fmla="*/ 2147483647 w 38"/>
                <a:gd name="T47" fmla="*/ 2147483647 h 12"/>
                <a:gd name="T48" fmla="*/ 2147483647 w 38"/>
                <a:gd name="T49" fmla="*/ 2147483647 h 12"/>
                <a:gd name="T50" fmla="*/ 2147483647 w 38"/>
                <a:gd name="T51" fmla="*/ 2147483647 h 12"/>
                <a:gd name="T52" fmla="*/ 2147483647 w 38"/>
                <a:gd name="T53" fmla="*/ 2147483647 h 12"/>
                <a:gd name="T54" fmla="*/ 2147483647 w 38"/>
                <a:gd name="T55" fmla="*/ 2147483647 h 12"/>
                <a:gd name="T56" fmla="*/ 2147483647 w 38"/>
                <a:gd name="T57" fmla="*/ 2147483647 h 12"/>
                <a:gd name="T58" fmla="*/ 2147483647 w 38"/>
                <a:gd name="T59" fmla="*/ 2147483647 h 12"/>
                <a:gd name="T60" fmla="*/ 2147483647 w 38"/>
                <a:gd name="T61" fmla="*/ 2147483647 h 12"/>
                <a:gd name="T62" fmla="*/ 2147483647 w 38"/>
                <a:gd name="T63" fmla="*/ 2147483647 h 12"/>
                <a:gd name="T64" fmla="*/ 2147483647 w 38"/>
                <a:gd name="T65" fmla="*/ 2147483647 h 12"/>
                <a:gd name="T66" fmla="*/ 2147483647 w 38"/>
                <a:gd name="T67" fmla="*/ 2147483647 h 12"/>
                <a:gd name="T68" fmla="*/ 2147483647 w 38"/>
                <a:gd name="T69" fmla="*/ 2147483647 h 12"/>
                <a:gd name="T70" fmla="*/ 2147483647 w 38"/>
                <a:gd name="T71" fmla="*/ 2147483647 h 12"/>
                <a:gd name="T72" fmla="*/ 2147483647 w 38"/>
                <a:gd name="T73" fmla="*/ 2147483647 h 12"/>
                <a:gd name="T74" fmla="*/ 2147483647 w 38"/>
                <a:gd name="T75" fmla="*/ 2147483647 h 12"/>
                <a:gd name="T76" fmla="*/ 2147483647 w 38"/>
                <a:gd name="T77" fmla="*/ 2147483647 h 1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8"/>
                <a:gd name="T118" fmla="*/ 0 h 12"/>
                <a:gd name="T119" fmla="*/ 38 w 38"/>
                <a:gd name="T120" fmla="*/ 12 h 1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8" h="12">
                  <a:moveTo>
                    <a:pt x="21" y="5"/>
                  </a:moveTo>
                  <a:lnTo>
                    <a:pt x="19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7"/>
                  </a:lnTo>
                  <a:lnTo>
                    <a:pt x="2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9" y="7"/>
                  </a:lnTo>
                  <a:lnTo>
                    <a:pt x="14" y="7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21" y="10"/>
                  </a:lnTo>
                  <a:lnTo>
                    <a:pt x="24" y="10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31" y="10"/>
                  </a:lnTo>
                  <a:lnTo>
                    <a:pt x="33" y="10"/>
                  </a:lnTo>
                  <a:lnTo>
                    <a:pt x="35" y="10"/>
                  </a:lnTo>
                  <a:lnTo>
                    <a:pt x="38" y="7"/>
                  </a:lnTo>
                  <a:lnTo>
                    <a:pt x="35" y="7"/>
                  </a:lnTo>
                  <a:lnTo>
                    <a:pt x="33" y="7"/>
                  </a:lnTo>
                  <a:lnTo>
                    <a:pt x="31" y="7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1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88" name="Freeform 1438"/>
            <p:cNvSpPr>
              <a:spLocks/>
            </p:cNvSpPr>
            <p:nvPr/>
          </p:nvSpPr>
          <p:spPr bwMode="auto">
            <a:xfrm>
              <a:off x="3184" y="1754"/>
              <a:ext cx="5" cy="4"/>
            </a:xfrm>
            <a:custGeom>
              <a:avLst/>
              <a:gdLst>
                <a:gd name="T0" fmla="*/ 2147483647 w 4"/>
                <a:gd name="T1" fmla="*/ 2147482112 h 4"/>
                <a:gd name="T2" fmla="*/ 2147483647 w 4"/>
                <a:gd name="T3" fmla="*/ 2147482112 h 4"/>
                <a:gd name="T4" fmla="*/ 2147483647 w 4"/>
                <a:gd name="T5" fmla="*/ 2147482112 h 4"/>
                <a:gd name="T6" fmla="*/ 2147483647 w 4"/>
                <a:gd name="T7" fmla="*/ 2147482112 h 4"/>
                <a:gd name="T8" fmla="*/ 2147483647 w 4"/>
                <a:gd name="T9" fmla="*/ 0 h 4"/>
                <a:gd name="T10" fmla="*/ 0 w 4"/>
                <a:gd name="T11" fmla="*/ 0 h 4"/>
                <a:gd name="T12" fmla="*/ 0 w 4"/>
                <a:gd name="T13" fmla="*/ 2147482112 h 4"/>
                <a:gd name="T14" fmla="*/ 0 w 4"/>
                <a:gd name="T15" fmla="*/ 2147482112 h 4"/>
                <a:gd name="T16" fmla="*/ 2147483647 w 4"/>
                <a:gd name="T17" fmla="*/ 2147482112 h 4"/>
                <a:gd name="T18" fmla="*/ 2147483647 w 4"/>
                <a:gd name="T19" fmla="*/ 2147482112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4"/>
                <a:gd name="T32" fmla="*/ 4 w 4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4">
                  <a:moveTo>
                    <a:pt x="2" y="4"/>
                  </a:moveTo>
                  <a:lnTo>
                    <a:pt x="4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89" name="Freeform 1439"/>
            <p:cNvSpPr>
              <a:spLocks/>
            </p:cNvSpPr>
            <p:nvPr/>
          </p:nvSpPr>
          <p:spPr bwMode="auto">
            <a:xfrm>
              <a:off x="3184" y="1754"/>
              <a:ext cx="5" cy="4"/>
            </a:xfrm>
            <a:custGeom>
              <a:avLst/>
              <a:gdLst>
                <a:gd name="T0" fmla="*/ 2147483647 w 4"/>
                <a:gd name="T1" fmla="*/ 2147482112 h 4"/>
                <a:gd name="T2" fmla="*/ 2147483647 w 4"/>
                <a:gd name="T3" fmla="*/ 2147482112 h 4"/>
                <a:gd name="T4" fmla="*/ 2147483647 w 4"/>
                <a:gd name="T5" fmla="*/ 2147482112 h 4"/>
                <a:gd name="T6" fmla="*/ 2147483647 w 4"/>
                <a:gd name="T7" fmla="*/ 2147482112 h 4"/>
                <a:gd name="T8" fmla="*/ 2147483647 w 4"/>
                <a:gd name="T9" fmla="*/ 0 h 4"/>
                <a:gd name="T10" fmla="*/ 0 w 4"/>
                <a:gd name="T11" fmla="*/ 0 h 4"/>
                <a:gd name="T12" fmla="*/ 0 w 4"/>
                <a:gd name="T13" fmla="*/ 2147482112 h 4"/>
                <a:gd name="T14" fmla="*/ 0 w 4"/>
                <a:gd name="T15" fmla="*/ 2147482112 h 4"/>
                <a:gd name="T16" fmla="*/ 2147483647 w 4"/>
                <a:gd name="T17" fmla="*/ 2147482112 h 4"/>
                <a:gd name="T18" fmla="*/ 2147483647 w 4"/>
                <a:gd name="T19" fmla="*/ 2147482112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4"/>
                <a:gd name="T32" fmla="*/ 4 w 4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4">
                  <a:moveTo>
                    <a:pt x="2" y="4"/>
                  </a:moveTo>
                  <a:lnTo>
                    <a:pt x="4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90" name="Freeform 1440"/>
            <p:cNvSpPr>
              <a:spLocks/>
            </p:cNvSpPr>
            <p:nvPr/>
          </p:nvSpPr>
          <p:spPr bwMode="auto">
            <a:xfrm>
              <a:off x="3195" y="1766"/>
              <a:ext cx="3" cy="3"/>
            </a:xfrm>
            <a:custGeom>
              <a:avLst/>
              <a:gdLst>
                <a:gd name="T0" fmla="*/ 0 w 2"/>
                <a:gd name="T1" fmla="*/ 2147482453 h 3"/>
                <a:gd name="T2" fmla="*/ 2147483647 w 2"/>
                <a:gd name="T3" fmla="*/ 2147482453 h 3"/>
                <a:gd name="T4" fmla="*/ 2147483647 w 2"/>
                <a:gd name="T5" fmla="*/ 0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147482453 h 3"/>
                <a:gd name="T12" fmla="*/ 0 w 2"/>
                <a:gd name="T13" fmla="*/ 214748245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3"/>
                <a:gd name="T23" fmla="*/ 2 w 2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91" name="Freeform 1441"/>
            <p:cNvSpPr>
              <a:spLocks/>
            </p:cNvSpPr>
            <p:nvPr/>
          </p:nvSpPr>
          <p:spPr bwMode="auto">
            <a:xfrm>
              <a:off x="3195" y="1766"/>
              <a:ext cx="3" cy="3"/>
            </a:xfrm>
            <a:custGeom>
              <a:avLst/>
              <a:gdLst>
                <a:gd name="T0" fmla="*/ 0 w 2"/>
                <a:gd name="T1" fmla="*/ 2147482453 h 3"/>
                <a:gd name="T2" fmla="*/ 2147483647 w 2"/>
                <a:gd name="T3" fmla="*/ 2147482453 h 3"/>
                <a:gd name="T4" fmla="*/ 2147483647 w 2"/>
                <a:gd name="T5" fmla="*/ 0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147482453 h 3"/>
                <a:gd name="T12" fmla="*/ 0 w 2"/>
                <a:gd name="T13" fmla="*/ 214748245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3"/>
                <a:gd name="T23" fmla="*/ 2 w 2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92" name="Freeform 1442"/>
            <p:cNvSpPr>
              <a:spLocks/>
            </p:cNvSpPr>
            <p:nvPr/>
          </p:nvSpPr>
          <p:spPr bwMode="auto">
            <a:xfrm>
              <a:off x="3129" y="1748"/>
              <a:ext cx="36" cy="29"/>
            </a:xfrm>
            <a:custGeom>
              <a:avLst/>
              <a:gdLst>
                <a:gd name="T0" fmla="*/ 2147483647 w 31"/>
                <a:gd name="T1" fmla="*/ 0 h 26"/>
                <a:gd name="T2" fmla="*/ 2147483647 w 31"/>
                <a:gd name="T3" fmla="*/ 0 h 26"/>
                <a:gd name="T4" fmla="*/ 2147483647 w 31"/>
                <a:gd name="T5" fmla="*/ 2147483647 h 26"/>
                <a:gd name="T6" fmla="*/ 2147483647 w 31"/>
                <a:gd name="T7" fmla="*/ 2147483647 h 26"/>
                <a:gd name="T8" fmla="*/ 0 w 31"/>
                <a:gd name="T9" fmla="*/ 2147483647 h 26"/>
                <a:gd name="T10" fmla="*/ 0 w 31"/>
                <a:gd name="T11" fmla="*/ 2147483647 h 26"/>
                <a:gd name="T12" fmla="*/ 0 w 31"/>
                <a:gd name="T13" fmla="*/ 2147483647 h 26"/>
                <a:gd name="T14" fmla="*/ 2147483647 w 31"/>
                <a:gd name="T15" fmla="*/ 2147483647 h 26"/>
                <a:gd name="T16" fmla="*/ 2147483647 w 31"/>
                <a:gd name="T17" fmla="*/ 2147483647 h 26"/>
                <a:gd name="T18" fmla="*/ 2147483647 w 31"/>
                <a:gd name="T19" fmla="*/ 2147483647 h 26"/>
                <a:gd name="T20" fmla="*/ 2147483647 w 31"/>
                <a:gd name="T21" fmla="*/ 2147483647 h 26"/>
                <a:gd name="T22" fmla="*/ 2147483647 w 31"/>
                <a:gd name="T23" fmla="*/ 2147483647 h 26"/>
                <a:gd name="T24" fmla="*/ 2147483647 w 31"/>
                <a:gd name="T25" fmla="*/ 2147483647 h 26"/>
                <a:gd name="T26" fmla="*/ 2147483647 w 31"/>
                <a:gd name="T27" fmla="*/ 2147483647 h 26"/>
                <a:gd name="T28" fmla="*/ 2147483647 w 31"/>
                <a:gd name="T29" fmla="*/ 2147483647 h 26"/>
                <a:gd name="T30" fmla="*/ 2147483647 w 31"/>
                <a:gd name="T31" fmla="*/ 2147483647 h 26"/>
                <a:gd name="T32" fmla="*/ 2147483647 w 31"/>
                <a:gd name="T33" fmla="*/ 2147483647 h 26"/>
                <a:gd name="T34" fmla="*/ 2147483647 w 31"/>
                <a:gd name="T35" fmla="*/ 2147483647 h 26"/>
                <a:gd name="T36" fmla="*/ 2147483647 w 31"/>
                <a:gd name="T37" fmla="*/ 2147483647 h 26"/>
                <a:gd name="T38" fmla="*/ 2147483647 w 31"/>
                <a:gd name="T39" fmla="*/ 2147483647 h 26"/>
                <a:gd name="T40" fmla="*/ 2147483647 w 31"/>
                <a:gd name="T41" fmla="*/ 2147483647 h 26"/>
                <a:gd name="T42" fmla="*/ 2147483647 w 31"/>
                <a:gd name="T43" fmla="*/ 2147483647 h 26"/>
                <a:gd name="T44" fmla="*/ 2147483647 w 31"/>
                <a:gd name="T45" fmla="*/ 2147483647 h 26"/>
                <a:gd name="T46" fmla="*/ 2147483647 w 31"/>
                <a:gd name="T47" fmla="*/ 2147483647 h 26"/>
                <a:gd name="T48" fmla="*/ 2147483647 w 31"/>
                <a:gd name="T49" fmla="*/ 2147483647 h 26"/>
                <a:gd name="T50" fmla="*/ 2147483647 w 31"/>
                <a:gd name="T51" fmla="*/ 2147483647 h 26"/>
                <a:gd name="T52" fmla="*/ 2147483647 w 31"/>
                <a:gd name="T53" fmla="*/ 2147483647 h 26"/>
                <a:gd name="T54" fmla="*/ 2147483647 w 31"/>
                <a:gd name="T55" fmla="*/ 2147483647 h 26"/>
                <a:gd name="T56" fmla="*/ 2147483647 w 31"/>
                <a:gd name="T57" fmla="*/ 2147483647 h 26"/>
                <a:gd name="T58" fmla="*/ 2147483647 w 31"/>
                <a:gd name="T59" fmla="*/ 2147483647 h 26"/>
                <a:gd name="T60" fmla="*/ 2147483647 w 31"/>
                <a:gd name="T61" fmla="*/ 2147483647 h 26"/>
                <a:gd name="T62" fmla="*/ 2147483647 w 31"/>
                <a:gd name="T63" fmla="*/ 2147483647 h 26"/>
                <a:gd name="T64" fmla="*/ 2147483647 w 31"/>
                <a:gd name="T65" fmla="*/ 2147483647 h 26"/>
                <a:gd name="T66" fmla="*/ 2147483647 w 31"/>
                <a:gd name="T67" fmla="*/ 2147483647 h 26"/>
                <a:gd name="T68" fmla="*/ 2147483647 w 31"/>
                <a:gd name="T69" fmla="*/ 2147483647 h 26"/>
                <a:gd name="T70" fmla="*/ 2147483647 w 31"/>
                <a:gd name="T71" fmla="*/ 2147483647 h 26"/>
                <a:gd name="T72" fmla="*/ 2147483647 w 31"/>
                <a:gd name="T73" fmla="*/ 2147483647 h 26"/>
                <a:gd name="T74" fmla="*/ 2147483647 w 31"/>
                <a:gd name="T75" fmla="*/ 2147483647 h 26"/>
                <a:gd name="T76" fmla="*/ 2147483647 w 31"/>
                <a:gd name="T77" fmla="*/ 2147483647 h 26"/>
                <a:gd name="T78" fmla="*/ 2147483647 w 31"/>
                <a:gd name="T79" fmla="*/ 2147483647 h 26"/>
                <a:gd name="T80" fmla="*/ 2147483647 w 31"/>
                <a:gd name="T81" fmla="*/ 2147483647 h 26"/>
                <a:gd name="T82" fmla="*/ 2147483647 w 31"/>
                <a:gd name="T83" fmla="*/ 2147483647 h 26"/>
                <a:gd name="T84" fmla="*/ 2147483647 w 31"/>
                <a:gd name="T85" fmla="*/ 0 h 2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1"/>
                <a:gd name="T130" fmla="*/ 0 h 26"/>
                <a:gd name="T131" fmla="*/ 31 w 31"/>
                <a:gd name="T132" fmla="*/ 26 h 2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1" h="26">
                  <a:moveTo>
                    <a:pt x="12" y="0"/>
                  </a:moveTo>
                  <a:lnTo>
                    <a:pt x="7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9"/>
                  </a:lnTo>
                  <a:lnTo>
                    <a:pt x="5" y="12"/>
                  </a:lnTo>
                  <a:lnTo>
                    <a:pt x="7" y="14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7" y="21"/>
                  </a:lnTo>
                  <a:lnTo>
                    <a:pt x="10" y="21"/>
                  </a:lnTo>
                  <a:lnTo>
                    <a:pt x="10" y="19"/>
                  </a:lnTo>
                  <a:lnTo>
                    <a:pt x="12" y="19"/>
                  </a:lnTo>
                  <a:lnTo>
                    <a:pt x="14" y="21"/>
                  </a:lnTo>
                  <a:lnTo>
                    <a:pt x="14" y="24"/>
                  </a:lnTo>
                  <a:lnTo>
                    <a:pt x="17" y="26"/>
                  </a:lnTo>
                  <a:lnTo>
                    <a:pt x="19" y="21"/>
                  </a:lnTo>
                  <a:lnTo>
                    <a:pt x="22" y="24"/>
                  </a:lnTo>
                  <a:lnTo>
                    <a:pt x="24" y="24"/>
                  </a:lnTo>
                  <a:lnTo>
                    <a:pt x="26" y="26"/>
                  </a:lnTo>
                  <a:lnTo>
                    <a:pt x="26" y="21"/>
                  </a:lnTo>
                  <a:lnTo>
                    <a:pt x="24" y="14"/>
                  </a:lnTo>
                  <a:lnTo>
                    <a:pt x="22" y="14"/>
                  </a:lnTo>
                  <a:lnTo>
                    <a:pt x="22" y="12"/>
                  </a:lnTo>
                  <a:lnTo>
                    <a:pt x="26" y="14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26" y="9"/>
                  </a:lnTo>
                  <a:lnTo>
                    <a:pt x="26" y="7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93" name="Freeform 1443"/>
            <p:cNvSpPr>
              <a:spLocks/>
            </p:cNvSpPr>
            <p:nvPr/>
          </p:nvSpPr>
          <p:spPr bwMode="auto">
            <a:xfrm>
              <a:off x="3129" y="1748"/>
              <a:ext cx="36" cy="29"/>
            </a:xfrm>
            <a:custGeom>
              <a:avLst/>
              <a:gdLst>
                <a:gd name="T0" fmla="*/ 2147483647 w 31"/>
                <a:gd name="T1" fmla="*/ 0 h 26"/>
                <a:gd name="T2" fmla="*/ 2147483647 w 31"/>
                <a:gd name="T3" fmla="*/ 0 h 26"/>
                <a:gd name="T4" fmla="*/ 2147483647 w 31"/>
                <a:gd name="T5" fmla="*/ 2147483647 h 26"/>
                <a:gd name="T6" fmla="*/ 2147483647 w 31"/>
                <a:gd name="T7" fmla="*/ 2147483647 h 26"/>
                <a:gd name="T8" fmla="*/ 0 w 31"/>
                <a:gd name="T9" fmla="*/ 2147483647 h 26"/>
                <a:gd name="T10" fmla="*/ 0 w 31"/>
                <a:gd name="T11" fmla="*/ 2147483647 h 26"/>
                <a:gd name="T12" fmla="*/ 0 w 31"/>
                <a:gd name="T13" fmla="*/ 2147483647 h 26"/>
                <a:gd name="T14" fmla="*/ 2147483647 w 31"/>
                <a:gd name="T15" fmla="*/ 2147483647 h 26"/>
                <a:gd name="T16" fmla="*/ 2147483647 w 31"/>
                <a:gd name="T17" fmla="*/ 2147483647 h 26"/>
                <a:gd name="T18" fmla="*/ 2147483647 w 31"/>
                <a:gd name="T19" fmla="*/ 2147483647 h 26"/>
                <a:gd name="T20" fmla="*/ 2147483647 w 31"/>
                <a:gd name="T21" fmla="*/ 2147483647 h 26"/>
                <a:gd name="T22" fmla="*/ 2147483647 w 31"/>
                <a:gd name="T23" fmla="*/ 2147483647 h 26"/>
                <a:gd name="T24" fmla="*/ 2147483647 w 31"/>
                <a:gd name="T25" fmla="*/ 2147483647 h 26"/>
                <a:gd name="T26" fmla="*/ 2147483647 w 31"/>
                <a:gd name="T27" fmla="*/ 2147483647 h 26"/>
                <a:gd name="T28" fmla="*/ 2147483647 w 31"/>
                <a:gd name="T29" fmla="*/ 2147483647 h 26"/>
                <a:gd name="T30" fmla="*/ 2147483647 w 31"/>
                <a:gd name="T31" fmla="*/ 2147483647 h 26"/>
                <a:gd name="T32" fmla="*/ 2147483647 w 31"/>
                <a:gd name="T33" fmla="*/ 2147483647 h 26"/>
                <a:gd name="T34" fmla="*/ 2147483647 w 31"/>
                <a:gd name="T35" fmla="*/ 2147483647 h 26"/>
                <a:gd name="T36" fmla="*/ 2147483647 w 31"/>
                <a:gd name="T37" fmla="*/ 2147483647 h 26"/>
                <a:gd name="T38" fmla="*/ 2147483647 w 31"/>
                <a:gd name="T39" fmla="*/ 2147483647 h 26"/>
                <a:gd name="T40" fmla="*/ 2147483647 w 31"/>
                <a:gd name="T41" fmla="*/ 2147483647 h 26"/>
                <a:gd name="T42" fmla="*/ 2147483647 w 31"/>
                <a:gd name="T43" fmla="*/ 2147483647 h 26"/>
                <a:gd name="T44" fmla="*/ 2147483647 w 31"/>
                <a:gd name="T45" fmla="*/ 2147483647 h 26"/>
                <a:gd name="T46" fmla="*/ 2147483647 w 31"/>
                <a:gd name="T47" fmla="*/ 2147483647 h 26"/>
                <a:gd name="T48" fmla="*/ 2147483647 w 31"/>
                <a:gd name="T49" fmla="*/ 2147483647 h 26"/>
                <a:gd name="T50" fmla="*/ 2147483647 w 31"/>
                <a:gd name="T51" fmla="*/ 2147483647 h 26"/>
                <a:gd name="T52" fmla="*/ 2147483647 w 31"/>
                <a:gd name="T53" fmla="*/ 2147483647 h 26"/>
                <a:gd name="T54" fmla="*/ 2147483647 w 31"/>
                <a:gd name="T55" fmla="*/ 2147483647 h 26"/>
                <a:gd name="T56" fmla="*/ 2147483647 w 31"/>
                <a:gd name="T57" fmla="*/ 2147483647 h 26"/>
                <a:gd name="T58" fmla="*/ 2147483647 w 31"/>
                <a:gd name="T59" fmla="*/ 2147483647 h 26"/>
                <a:gd name="T60" fmla="*/ 2147483647 w 31"/>
                <a:gd name="T61" fmla="*/ 2147483647 h 26"/>
                <a:gd name="T62" fmla="*/ 2147483647 w 31"/>
                <a:gd name="T63" fmla="*/ 2147483647 h 26"/>
                <a:gd name="T64" fmla="*/ 2147483647 w 31"/>
                <a:gd name="T65" fmla="*/ 2147483647 h 26"/>
                <a:gd name="T66" fmla="*/ 2147483647 w 31"/>
                <a:gd name="T67" fmla="*/ 2147483647 h 26"/>
                <a:gd name="T68" fmla="*/ 2147483647 w 31"/>
                <a:gd name="T69" fmla="*/ 2147483647 h 26"/>
                <a:gd name="T70" fmla="*/ 2147483647 w 31"/>
                <a:gd name="T71" fmla="*/ 2147483647 h 26"/>
                <a:gd name="T72" fmla="*/ 2147483647 w 31"/>
                <a:gd name="T73" fmla="*/ 2147483647 h 26"/>
                <a:gd name="T74" fmla="*/ 2147483647 w 31"/>
                <a:gd name="T75" fmla="*/ 2147483647 h 26"/>
                <a:gd name="T76" fmla="*/ 2147483647 w 31"/>
                <a:gd name="T77" fmla="*/ 2147483647 h 26"/>
                <a:gd name="T78" fmla="*/ 2147483647 w 31"/>
                <a:gd name="T79" fmla="*/ 2147483647 h 26"/>
                <a:gd name="T80" fmla="*/ 2147483647 w 31"/>
                <a:gd name="T81" fmla="*/ 2147483647 h 26"/>
                <a:gd name="T82" fmla="*/ 2147483647 w 31"/>
                <a:gd name="T83" fmla="*/ 2147483647 h 26"/>
                <a:gd name="T84" fmla="*/ 2147483647 w 31"/>
                <a:gd name="T85" fmla="*/ 0 h 2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1"/>
                <a:gd name="T130" fmla="*/ 0 h 26"/>
                <a:gd name="T131" fmla="*/ 31 w 31"/>
                <a:gd name="T132" fmla="*/ 26 h 2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1" h="26">
                  <a:moveTo>
                    <a:pt x="12" y="0"/>
                  </a:moveTo>
                  <a:lnTo>
                    <a:pt x="7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9"/>
                  </a:lnTo>
                  <a:lnTo>
                    <a:pt x="5" y="12"/>
                  </a:lnTo>
                  <a:lnTo>
                    <a:pt x="7" y="14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7" y="21"/>
                  </a:lnTo>
                  <a:lnTo>
                    <a:pt x="10" y="21"/>
                  </a:lnTo>
                  <a:lnTo>
                    <a:pt x="10" y="19"/>
                  </a:lnTo>
                  <a:lnTo>
                    <a:pt x="12" y="19"/>
                  </a:lnTo>
                  <a:lnTo>
                    <a:pt x="14" y="21"/>
                  </a:lnTo>
                  <a:lnTo>
                    <a:pt x="14" y="24"/>
                  </a:lnTo>
                  <a:lnTo>
                    <a:pt x="17" y="26"/>
                  </a:lnTo>
                  <a:lnTo>
                    <a:pt x="19" y="21"/>
                  </a:lnTo>
                  <a:lnTo>
                    <a:pt x="22" y="24"/>
                  </a:lnTo>
                  <a:lnTo>
                    <a:pt x="24" y="24"/>
                  </a:lnTo>
                  <a:lnTo>
                    <a:pt x="26" y="26"/>
                  </a:lnTo>
                  <a:lnTo>
                    <a:pt x="26" y="21"/>
                  </a:lnTo>
                  <a:lnTo>
                    <a:pt x="24" y="14"/>
                  </a:lnTo>
                  <a:lnTo>
                    <a:pt x="22" y="14"/>
                  </a:lnTo>
                  <a:lnTo>
                    <a:pt x="22" y="12"/>
                  </a:lnTo>
                  <a:lnTo>
                    <a:pt x="26" y="14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26" y="9"/>
                  </a:lnTo>
                  <a:lnTo>
                    <a:pt x="26" y="7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94" name="Freeform 1444"/>
            <p:cNvSpPr>
              <a:spLocks/>
            </p:cNvSpPr>
            <p:nvPr/>
          </p:nvSpPr>
          <p:spPr bwMode="auto">
            <a:xfrm>
              <a:off x="3115" y="1748"/>
              <a:ext cx="9" cy="6"/>
            </a:xfrm>
            <a:custGeom>
              <a:avLst/>
              <a:gdLst>
                <a:gd name="T0" fmla="*/ 2147483647 w 8"/>
                <a:gd name="T1" fmla="*/ 2147483647 h 5"/>
                <a:gd name="T2" fmla="*/ 2147483647 w 8"/>
                <a:gd name="T3" fmla="*/ 2147483647 h 5"/>
                <a:gd name="T4" fmla="*/ 2147483647 w 8"/>
                <a:gd name="T5" fmla="*/ 0 h 5"/>
                <a:gd name="T6" fmla="*/ 2147483647 w 8"/>
                <a:gd name="T7" fmla="*/ 0 h 5"/>
                <a:gd name="T8" fmla="*/ 2147483647 w 8"/>
                <a:gd name="T9" fmla="*/ 0 h 5"/>
                <a:gd name="T10" fmla="*/ 0 w 8"/>
                <a:gd name="T11" fmla="*/ 2147483647 h 5"/>
                <a:gd name="T12" fmla="*/ 2147483647 w 8"/>
                <a:gd name="T13" fmla="*/ 2147483647 h 5"/>
                <a:gd name="T14" fmla="*/ 2147483647 w 8"/>
                <a:gd name="T15" fmla="*/ 2147483647 h 5"/>
                <a:gd name="T16" fmla="*/ 2147483647 w 8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"/>
                <a:gd name="T28" fmla="*/ 0 h 5"/>
                <a:gd name="T29" fmla="*/ 8 w 8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" h="5">
                  <a:moveTo>
                    <a:pt x="5" y="5"/>
                  </a:moveTo>
                  <a:lnTo>
                    <a:pt x="8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95" name="Freeform 1445"/>
            <p:cNvSpPr>
              <a:spLocks/>
            </p:cNvSpPr>
            <p:nvPr/>
          </p:nvSpPr>
          <p:spPr bwMode="auto">
            <a:xfrm>
              <a:off x="3115" y="1748"/>
              <a:ext cx="9" cy="6"/>
            </a:xfrm>
            <a:custGeom>
              <a:avLst/>
              <a:gdLst>
                <a:gd name="T0" fmla="*/ 2147483647 w 8"/>
                <a:gd name="T1" fmla="*/ 2147483647 h 5"/>
                <a:gd name="T2" fmla="*/ 2147483647 w 8"/>
                <a:gd name="T3" fmla="*/ 2147483647 h 5"/>
                <a:gd name="T4" fmla="*/ 2147483647 w 8"/>
                <a:gd name="T5" fmla="*/ 0 h 5"/>
                <a:gd name="T6" fmla="*/ 2147483647 w 8"/>
                <a:gd name="T7" fmla="*/ 0 h 5"/>
                <a:gd name="T8" fmla="*/ 2147483647 w 8"/>
                <a:gd name="T9" fmla="*/ 0 h 5"/>
                <a:gd name="T10" fmla="*/ 0 w 8"/>
                <a:gd name="T11" fmla="*/ 2147483647 h 5"/>
                <a:gd name="T12" fmla="*/ 2147483647 w 8"/>
                <a:gd name="T13" fmla="*/ 2147483647 h 5"/>
                <a:gd name="T14" fmla="*/ 2147483647 w 8"/>
                <a:gd name="T15" fmla="*/ 2147483647 h 5"/>
                <a:gd name="T16" fmla="*/ 2147483647 w 8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"/>
                <a:gd name="T28" fmla="*/ 0 h 5"/>
                <a:gd name="T29" fmla="*/ 8 w 8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" h="5">
                  <a:moveTo>
                    <a:pt x="5" y="5"/>
                  </a:moveTo>
                  <a:lnTo>
                    <a:pt x="8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96" name="Freeform 1446"/>
            <p:cNvSpPr>
              <a:spLocks/>
            </p:cNvSpPr>
            <p:nvPr/>
          </p:nvSpPr>
          <p:spPr bwMode="auto">
            <a:xfrm>
              <a:off x="3157" y="1738"/>
              <a:ext cx="25" cy="16"/>
            </a:xfrm>
            <a:custGeom>
              <a:avLst/>
              <a:gdLst>
                <a:gd name="T0" fmla="*/ 2147483647 w 21"/>
                <a:gd name="T1" fmla="*/ 2147483647 h 15"/>
                <a:gd name="T2" fmla="*/ 2147483647 w 21"/>
                <a:gd name="T3" fmla="*/ 2147483647 h 15"/>
                <a:gd name="T4" fmla="*/ 2147483647 w 21"/>
                <a:gd name="T5" fmla="*/ 2147483647 h 15"/>
                <a:gd name="T6" fmla="*/ 2147483647 w 21"/>
                <a:gd name="T7" fmla="*/ 2147483647 h 15"/>
                <a:gd name="T8" fmla="*/ 2147483647 w 21"/>
                <a:gd name="T9" fmla="*/ 2147483647 h 15"/>
                <a:gd name="T10" fmla="*/ 2147483647 w 21"/>
                <a:gd name="T11" fmla="*/ 2147483647 h 15"/>
                <a:gd name="T12" fmla="*/ 2147483647 w 21"/>
                <a:gd name="T13" fmla="*/ 2147483647 h 15"/>
                <a:gd name="T14" fmla="*/ 2147483647 w 21"/>
                <a:gd name="T15" fmla="*/ 2147483647 h 15"/>
                <a:gd name="T16" fmla="*/ 2147483647 w 21"/>
                <a:gd name="T17" fmla="*/ 2147483647 h 15"/>
                <a:gd name="T18" fmla="*/ 2147483647 w 21"/>
                <a:gd name="T19" fmla="*/ 2147483647 h 15"/>
                <a:gd name="T20" fmla="*/ 2147483647 w 21"/>
                <a:gd name="T21" fmla="*/ 0 h 15"/>
                <a:gd name="T22" fmla="*/ 2147483647 w 21"/>
                <a:gd name="T23" fmla="*/ 0 h 15"/>
                <a:gd name="T24" fmla="*/ 0 w 21"/>
                <a:gd name="T25" fmla="*/ 2147483647 h 15"/>
                <a:gd name="T26" fmla="*/ 0 w 21"/>
                <a:gd name="T27" fmla="*/ 2147483647 h 15"/>
                <a:gd name="T28" fmla="*/ 2147483647 w 21"/>
                <a:gd name="T29" fmla="*/ 2147483647 h 15"/>
                <a:gd name="T30" fmla="*/ 2147483647 w 21"/>
                <a:gd name="T31" fmla="*/ 2147483647 h 15"/>
                <a:gd name="T32" fmla="*/ 2147483647 w 21"/>
                <a:gd name="T33" fmla="*/ 2147483647 h 15"/>
                <a:gd name="T34" fmla="*/ 2147483647 w 21"/>
                <a:gd name="T35" fmla="*/ 2147483647 h 15"/>
                <a:gd name="T36" fmla="*/ 2147483647 w 21"/>
                <a:gd name="T37" fmla="*/ 2147483647 h 15"/>
                <a:gd name="T38" fmla="*/ 2147483647 w 21"/>
                <a:gd name="T39" fmla="*/ 2147483647 h 15"/>
                <a:gd name="T40" fmla="*/ 2147483647 w 21"/>
                <a:gd name="T41" fmla="*/ 2147483647 h 15"/>
                <a:gd name="T42" fmla="*/ 2147483647 w 21"/>
                <a:gd name="T43" fmla="*/ 2147483647 h 15"/>
                <a:gd name="T44" fmla="*/ 2147483647 w 21"/>
                <a:gd name="T45" fmla="*/ 2147483647 h 15"/>
                <a:gd name="T46" fmla="*/ 2147483647 w 21"/>
                <a:gd name="T47" fmla="*/ 2147483647 h 15"/>
                <a:gd name="T48" fmla="*/ 2147483647 w 21"/>
                <a:gd name="T49" fmla="*/ 2147483647 h 15"/>
                <a:gd name="T50" fmla="*/ 2147483647 w 21"/>
                <a:gd name="T51" fmla="*/ 2147483647 h 1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1"/>
                <a:gd name="T79" fmla="*/ 0 h 15"/>
                <a:gd name="T80" fmla="*/ 21 w 21"/>
                <a:gd name="T81" fmla="*/ 15 h 1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1" h="15">
                  <a:moveTo>
                    <a:pt x="21" y="15"/>
                  </a:moveTo>
                  <a:lnTo>
                    <a:pt x="21" y="15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5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5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2" y="10"/>
                  </a:lnTo>
                  <a:lnTo>
                    <a:pt x="16" y="12"/>
                  </a:lnTo>
                  <a:lnTo>
                    <a:pt x="16" y="15"/>
                  </a:lnTo>
                  <a:lnTo>
                    <a:pt x="19" y="15"/>
                  </a:lnTo>
                  <a:lnTo>
                    <a:pt x="21" y="1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97" name="Freeform 1447"/>
            <p:cNvSpPr>
              <a:spLocks/>
            </p:cNvSpPr>
            <p:nvPr/>
          </p:nvSpPr>
          <p:spPr bwMode="auto">
            <a:xfrm>
              <a:off x="3157" y="1738"/>
              <a:ext cx="25" cy="16"/>
            </a:xfrm>
            <a:custGeom>
              <a:avLst/>
              <a:gdLst>
                <a:gd name="T0" fmla="*/ 2147483647 w 21"/>
                <a:gd name="T1" fmla="*/ 2147483647 h 15"/>
                <a:gd name="T2" fmla="*/ 2147483647 w 21"/>
                <a:gd name="T3" fmla="*/ 2147483647 h 15"/>
                <a:gd name="T4" fmla="*/ 2147483647 w 21"/>
                <a:gd name="T5" fmla="*/ 2147483647 h 15"/>
                <a:gd name="T6" fmla="*/ 2147483647 w 21"/>
                <a:gd name="T7" fmla="*/ 2147483647 h 15"/>
                <a:gd name="T8" fmla="*/ 2147483647 w 21"/>
                <a:gd name="T9" fmla="*/ 2147483647 h 15"/>
                <a:gd name="T10" fmla="*/ 2147483647 w 21"/>
                <a:gd name="T11" fmla="*/ 2147483647 h 15"/>
                <a:gd name="T12" fmla="*/ 2147483647 w 21"/>
                <a:gd name="T13" fmla="*/ 2147483647 h 15"/>
                <a:gd name="T14" fmla="*/ 2147483647 w 21"/>
                <a:gd name="T15" fmla="*/ 2147483647 h 15"/>
                <a:gd name="T16" fmla="*/ 2147483647 w 21"/>
                <a:gd name="T17" fmla="*/ 2147483647 h 15"/>
                <a:gd name="T18" fmla="*/ 2147483647 w 21"/>
                <a:gd name="T19" fmla="*/ 2147483647 h 15"/>
                <a:gd name="T20" fmla="*/ 2147483647 w 21"/>
                <a:gd name="T21" fmla="*/ 0 h 15"/>
                <a:gd name="T22" fmla="*/ 2147483647 w 21"/>
                <a:gd name="T23" fmla="*/ 0 h 15"/>
                <a:gd name="T24" fmla="*/ 0 w 21"/>
                <a:gd name="T25" fmla="*/ 2147483647 h 15"/>
                <a:gd name="T26" fmla="*/ 0 w 21"/>
                <a:gd name="T27" fmla="*/ 2147483647 h 15"/>
                <a:gd name="T28" fmla="*/ 2147483647 w 21"/>
                <a:gd name="T29" fmla="*/ 2147483647 h 15"/>
                <a:gd name="T30" fmla="*/ 2147483647 w 21"/>
                <a:gd name="T31" fmla="*/ 2147483647 h 15"/>
                <a:gd name="T32" fmla="*/ 2147483647 w 21"/>
                <a:gd name="T33" fmla="*/ 2147483647 h 15"/>
                <a:gd name="T34" fmla="*/ 2147483647 w 21"/>
                <a:gd name="T35" fmla="*/ 2147483647 h 15"/>
                <a:gd name="T36" fmla="*/ 2147483647 w 21"/>
                <a:gd name="T37" fmla="*/ 2147483647 h 15"/>
                <a:gd name="T38" fmla="*/ 2147483647 w 21"/>
                <a:gd name="T39" fmla="*/ 2147483647 h 15"/>
                <a:gd name="T40" fmla="*/ 2147483647 w 21"/>
                <a:gd name="T41" fmla="*/ 2147483647 h 15"/>
                <a:gd name="T42" fmla="*/ 2147483647 w 21"/>
                <a:gd name="T43" fmla="*/ 2147483647 h 15"/>
                <a:gd name="T44" fmla="*/ 2147483647 w 21"/>
                <a:gd name="T45" fmla="*/ 2147483647 h 15"/>
                <a:gd name="T46" fmla="*/ 2147483647 w 21"/>
                <a:gd name="T47" fmla="*/ 2147483647 h 15"/>
                <a:gd name="T48" fmla="*/ 2147483647 w 21"/>
                <a:gd name="T49" fmla="*/ 2147483647 h 15"/>
                <a:gd name="T50" fmla="*/ 2147483647 w 21"/>
                <a:gd name="T51" fmla="*/ 2147483647 h 1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1"/>
                <a:gd name="T79" fmla="*/ 0 h 15"/>
                <a:gd name="T80" fmla="*/ 21 w 21"/>
                <a:gd name="T81" fmla="*/ 15 h 1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1" h="15">
                  <a:moveTo>
                    <a:pt x="21" y="15"/>
                  </a:moveTo>
                  <a:lnTo>
                    <a:pt x="21" y="15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5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5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2" y="10"/>
                  </a:lnTo>
                  <a:lnTo>
                    <a:pt x="16" y="12"/>
                  </a:lnTo>
                  <a:lnTo>
                    <a:pt x="16" y="15"/>
                  </a:lnTo>
                  <a:lnTo>
                    <a:pt x="19" y="15"/>
                  </a:lnTo>
                  <a:lnTo>
                    <a:pt x="21" y="1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98" name="Freeform 1448"/>
            <p:cNvSpPr>
              <a:spLocks/>
            </p:cNvSpPr>
            <p:nvPr/>
          </p:nvSpPr>
          <p:spPr bwMode="auto">
            <a:xfrm>
              <a:off x="3105" y="1727"/>
              <a:ext cx="7" cy="6"/>
            </a:xfrm>
            <a:custGeom>
              <a:avLst/>
              <a:gdLst>
                <a:gd name="T0" fmla="*/ 2147482551 w 7"/>
                <a:gd name="T1" fmla="*/ 2147483647 h 5"/>
                <a:gd name="T2" fmla="*/ 2147482551 w 7"/>
                <a:gd name="T3" fmla="*/ 2147483647 h 5"/>
                <a:gd name="T4" fmla="*/ 2147482551 w 7"/>
                <a:gd name="T5" fmla="*/ 0 h 5"/>
                <a:gd name="T6" fmla="*/ 2147482551 w 7"/>
                <a:gd name="T7" fmla="*/ 0 h 5"/>
                <a:gd name="T8" fmla="*/ 0 w 7"/>
                <a:gd name="T9" fmla="*/ 0 h 5"/>
                <a:gd name="T10" fmla="*/ 2147482551 w 7"/>
                <a:gd name="T11" fmla="*/ 2147483647 h 5"/>
                <a:gd name="T12" fmla="*/ 2147482551 w 7"/>
                <a:gd name="T13" fmla="*/ 2147483647 h 5"/>
                <a:gd name="T14" fmla="*/ 2147482551 w 7"/>
                <a:gd name="T15" fmla="*/ 214748364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"/>
                <a:gd name="T25" fmla="*/ 0 h 5"/>
                <a:gd name="T26" fmla="*/ 7 w 7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" h="5">
                  <a:moveTo>
                    <a:pt x="7" y="5"/>
                  </a:moveTo>
                  <a:lnTo>
                    <a:pt x="7" y="5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5"/>
                  </a:lnTo>
                  <a:lnTo>
                    <a:pt x="5" y="5"/>
                  </a:lnTo>
                  <a:lnTo>
                    <a:pt x="7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599" name="Freeform 1449"/>
            <p:cNvSpPr>
              <a:spLocks/>
            </p:cNvSpPr>
            <p:nvPr/>
          </p:nvSpPr>
          <p:spPr bwMode="auto">
            <a:xfrm>
              <a:off x="3105" y="1727"/>
              <a:ext cx="7" cy="6"/>
            </a:xfrm>
            <a:custGeom>
              <a:avLst/>
              <a:gdLst>
                <a:gd name="T0" fmla="*/ 2147482551 w 7"/>
                <a:gd name="T1" fmla="*/ 2147483647 h 5"/>
                <a:gd name="T2" fmla="*/ 2147482551 w 7"/>
                <a:gd name="T3" fmla="*/ 2147483647 h 5"/>
                <a:gd name="T4" fmla="*/ 2147482551 w 7"/>
                <a:gd name="T5" fmla="*/ 0 h 5"/>
                <a:gd name="T6" fmla="*/ 2147482551 w 7"/>
                <a:gd name="T7" fmla="*/ 0 h 5"/>
                <a:gd name="T8" fmla="*/ 0 w 7"/>
                <a:gd name="T9" fmla="*/ 0 h 5"/>
                <a:gd name="T10" fmla="*/ 2147482551 w 7"/>
                <a:gd name="T11" fmla="*/ 2147483647 h 5"/>
                <a:gd name="T12" fmla="*/ 2147482551 w 7"/>
                <a:gd name="T13" fmla="*/ 2147483647 h 5"/>
                <a:gd name="T14" fmla="*/ 2147482551 w 7"/>
                <a:gd name="T15" fmla="*/ 214748364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"/>
                <a:gd name="T25" fmla="*/ 0 h 5"/>
                <a:gd name="T26" fmla="*/ 7 w 7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" h="5">
                  <a:moveTo>
                    <a:pt x="7" y="5"/>
                  </a:moveTo>
                  <a:lnTo>
                    <a:pt x="7" y="5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5"/>
                  </a:lnTo>
                  <a:lnTo>
                    <a:pt x="5" y="5"/>
                  </a:lnTo>
                  <a:lnTo>
                    <a:pt x="7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00" name="Freeform 1450"/>
            <p:cNvSpPr>
              <a:spLocks/>
            </p:cNvSpPr>
            <p:nvPr/>
          </p:nvSpPr>
          <p:spPr bwMode="auto">
            <a:xfrm>
              <a:off x="3660" y="1917"/>
              <a:ext cx="13" cy="5"/>
            </a:xfrm>
            <a:custGeom>
              <a:avLst/>
              <a:gdLst>
                <a:gd name="T0" fmla="*/ 2147483647 w 12"/>
                <a:gd name="T1" fmla="*/ 0 h 4"/>
                <a:gd name="T2" fmla="*/ 2147483647 w 12"/>
                <a:gd name="T3" fmla="*/ 0 h 4"/>
                <a:gd name="T4" fmla="*/ 2147483647 w 12"/>
                <a:gd name="T5" fmla="*/ 0 h 4"/>
                <a:gd name="T6" fmla="*/ 2147483647 w 12"/>
                <a:gd name="T7" fmla="*/ 2147483647 h 4"/>
                <a:gd name="T8" fmla="*/ 2147483647 w 12"/>
                <a:gd name="T9" fmla="*/ 2147483647 h 4"/>
                <a:gd name="T10" fmla="*/ 0 w 12"/>
                <a:gd name="T11" fmla="*/ 2147483647 h 4"/>
                <a:gd name="T12" fmla="*/ 0 w 12"/>
                <a:gd name="T13" fmla="*/ 2147483647 h 4"/>
                <a:gd name="T14" fmla="*/ 2147483647 w 12"/>
                <a:gd name="T15" fmla="*/ 2147483647 h 4"/>
                <a:gd name="T16" fmla="*/ 2147483647 w 12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4"/>
                <a:gd name="T29" fmla="*/ 12 w 12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4">
                  <a:moveTo>
                    <a:pt x="12" y="0"/>
                  </a:moveTo>
                  <a:lnTo>
                    <a:pt x="12" y="0"/>
                  </a:lnTo>
                  <a:lnTo>
                    <a:pt x="7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4"/>
                  </a:lnTo>
                  <a:lnTo>
                    <a:pt x="7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01" name="Freeform 1451"/>
            <p:cNvSpPr>
              <a:spLocks/>
            </p:cNvSpPr>
            <p:nvPr/>
          </p:nvSpPr>
          <p:spPr bwMode="auto">
            <a:xfrm>
              <a:off x="3660" y="1917"/>
              <a:ext cx="13" cy="5"/>
            </a:xfrm>
            <a:custGeom>
              <a:avLst/>
              <a:gdLst>
                <a:gd name="T0" fmla="*/ 2147483647 w 12"/>
                <a:gd name="T1" fmla="*/ 0 h 4"/>
                <a:gd name="T2" fmla="*/ 2147483647 w 12"/>
                <a:gd name="T3" fmla="*/ 0 h 4"/>
                <a:gd name="T4" fmla="*/ 2147483647 w 12"/>
                <a:gd name="T5" fmla="*/ 0 h 4"/>
                <a:gd name="T6" fmla="*/ 2147483647 w 12"/>
                <a:gd name="T7" fmla="*/ 2147483647 h 4"/>
                <a:gd name="T8" fmla="*/ 2147483647 w 12"/>
                <a:gd name="T9" fmla="*/ 2147483647 h 4"/>
                <a:gd name="T10" fmla="*/ 0 w 12"/>
                <a:gd name="T11" fmla="*/ 2147483647 h 4"/>
                <a:gd name="T12" fmla="*/ 0 w 12"/>
                <a:gd name="T13" fmla="*/ 2147483647 h 4"/>
                <a:gd name="T14" fmla="*/ 2147483647 w 12"/>
                <a:gd name="T15" fmla="*/ 2147483647 h 4"/>
                <a:gd name="T16" fmla="*/ 2147483647 w 12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4"/>
                <a:gd name="T29" fmla="*/ 12 w 12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4">
                  <a:moveTo>
                    <a:pt x="12" y="0"/>
                  </a:moveTo>
                  <a:lnTo>
                    <a:pt x="12" y="0"/>
                  </a:lnTo>
                  <a:lnTo>
                    <a:pt x="7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4"/>
                  </a:lnTo>
                  <a:lnTo>
                    <a:pt x="7" y="2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02" name="Freeform 1452"/>
            <p:cNvSpPr>
              <a:spLocks/>
            </p:cNvSpPr>
            <p:nvPr/>
          </p:nvSpPr>
          <p:spPr bwMode="auto">
            <a:xfrm>
              <a:off x="3711" y="2008"/>
              <a:ext cx="3" cy="8"/>
            </a:xfrm>
            <a:custGeom>
              <a:avLst/>
              <a:gdLst>
                <a:gd name="T0" fmla="*/ 0 w 2"/>
                <a:gd name="T1" fmla="*/ 2147483647 h 7"/>
                <a:gd name="T2" fmla="*/ 0 w 2"/>
                <a:gd name="T3" fmla="*/ 2147483647 h 7"/>
                <a:gd name="T4" fmla="*/ 0 w 2"/>
                <a:gd name="T5" fmla="*/ 2147483647 h 7"/>
                <a:gd name="T6" fmla="*/ 0 w 2"/>
                <a:gd name="T7" fmla="*/ 2147483647 h 7"/>
                <a:gd name="T8" fmla="*/ 0 w 2"/>
                <a:gd name="T9" fmla="*/ 2147483647 h 7"/>
                <a:gd name="T10" fmla="*/ 2147483647 w 2"/>
                <a:gd name="T11" fmla="*/ 2147483647 h 7"/>
                <a:gd name="T12" fmla="*/ 2147483647 w 2"/>
                <a:gd name="T13" fmla="*/ 2147483647 h 7"/>
                <a:gd name="T14" fmla="*/ 2147483647 w 2"/>
                <a:gd name="T15" fmla="*/ 2147483647 h 7"/>
                <a:gd name="T16" fmla="*/ 2147483647 w 2"/>
                <a:gd name="T17" fmla="*/ 2147483647 h 7"/>
                <a:gd name="T18" fmla="*/ 2147483647 w 2"/>
                <a:gd name="T19" fmla="*/ 0 h 7"/>
                <a:gd name="T20" fmla="*/ 2147483647 w 2"/>
                <a:gd name="T21" fmla="*/ 0 h 7"/>
                <a:gd name="T22" fmla="*/ 2147483647 w 2"/>
                <a:gd name="T23" fmla="*/ 0 h 7"/>
                <a:gd name="T24" fmla="*/ 0 w 2"/>
                <a:gd name="T25" fmla="*/ 2147483647 h 7"/>
                <a:gd name="T26" fmla="*/ 0 w 2"/>
                <a:gd name="T27" fmla="*/ 2147483647 h 7"/>
                <a:gd name="T28" fmla="*/ 0 w 2"/>
                <a:gd name="T29" fmla="*/ 2147483647 h 7"/>
                <a:gd name="T30" fmla="*/ 0 w 2"/>
                <a:gd name="T31" fmla="*/ 2147483647 h 7"/>
                <a:gd name="T32" fmla="*/ 0 w 2"/>
                <a:gd name="T33" fmla="*/ 2147483647 h 7"/>
                <a:gd name="T34" fmla="*/ 0 w 2"/>
                <a:gd name="T35" fmla="*/ 2147483647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"/>
                <a:gd name="T55" fmla="*/ 0 h 7"/>
                <a:gd name="T56" fmla="*/ 2 w 2"/>
                <a:gd name="T57" fmla="*/ 7 h 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" h="7">
                  <a:moveTo>
                    <a:pt x="0" y="7"/>
                  </a:moveTo>
                  <a:lnTo>
                    <a:pt x="0" y="5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03" name="Freeform 1453"/>
            <p:cNvSpPr>
              <a:spLocks/>
            </p:cNvSpPr>
            <p:nvPr/>
          </p:nvSpPr>
          <p:spPr bwMode="auto">
            <a:xfrm>
              <a:off x="3711" y="2008"/>
              <a:ext cx="3" cy="8"/>
            </a:xfrm>
            <a:custGeom>
              <a:avLst/>
              <a:gdLst>
                <a:gd name="T0" fmla="*/ 0 w 2"/>
                <a:gd name="T1" fmla="*/ 2147483647 h 7"/>
                <a:gd name="T2" fmla="*/ 0 w 2"/>
                <a:gd name="T3" fmla="*/ 2147483647 h 7"/>
                <a:gd name="T4" fmla="*/ 0 w 2"/>
                <a:gd name="T5" fmla="*/ 2147483647 h 7"/>
                <a:gd name="T6" fmla="*/ 0 w 2"/>
                <a:gd name="T7" fmla="*/ 2147483647 h 7"/>
                <a:gd name="T8" fmla="*/ 0 w 2"/>
                <a:gd name="T9" fmla="*/ 2147483647 h 7"/>
                <a:gd name="T10" fmla="*/ 2147483647 w 2"/>
                <a:gd name="T11" fmla="*/ 2147483647 h 7"/>
                <a:gd name="T12" fmla="*/ 2147483647 w 2"/>
                <a:gd name="T13" fmla="*/ 2147483647 h 7"/>
                <a:gd name="T14" fmla="*/ 2147483647 w 2"/>
                <a:gd name="T15" fmla="*/ 2147483647 h 7"/>
                <a:gd name="T16" fmla="*/ 2147483647 w 2"/>
                <a:gd name="T17" fmla="*/ 2147483647 h 7"/>
                <a:gd name="T18" fmla="*/ 2147483647 w 2"/>
                <a:gd name="T19" fmla="*/ 0 h 7"/>
                <a:gd name="T20" fmla="*/ 2147483647 w 2"/>
                <a:gd name="T21" fmla="*/ 0 h 7"/>
                <a:gd name="T22" fmla="*/ 2147483647 w 2"/>
                <a:gd name="T23" fmla="*/ 0 h 7"/>
                <a:gd name="T24" fmla="*/ 0 w 2"/>
                <a:gd name="T25" fmla="*/ 2147483647 h 7"/>
                <a:gd name="T26" fmla="*/ 0 w 2"/>
                <a:gd name="T27" fmla="*/ 2147483647 h 7"/>
                <a:gd name="T28" fmla="*/ 0 w 2"/>
                <a:gd name="T29" fmla="*/ 2147483647 h 7"/>
                <a:gd name="T30" fmla="*/ 0 w 2"/>
                <a:gd name="T31" fmla="*/ 2147483647 h 7"/>
                <a:gd name="T32" fmla="*/ 0 w 2"/>
                <a:gd name="T33" fmla="*/ 2147483647 h 7"/>
                <a:gd name="T34" fmla="*/ 0 w 2"/>
                <a:gd name="T35" fmla="*/ 2147483647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"/>
                <a:gd name="T55" fmla="*/ 0 h 7"/>
                <a:gd name="T56" fmla="*/ 2 w 2"/>
                <a:gd name="T57" fmla="*/ 7 h 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" h="7">
                  <a:moveTo>
                    <a:pt x="0" y="7"/>
                  </a:moveTo>
                  <a:lnTo>
                    <a:pt x="0" y="5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04" name="Freeform 1454"/>
            <p:cNvSpPr>
              <a:spLocks/>
            </p:cNvSpPr>
            <p:nvPr/>
          </p:nvSpPr>
          <p:spPr bwMode="auto">
            <a:xfrm>
              <a:off x="4240" y="2114"/>
              <a:ext cx="8" cy="29"/>
            </a:xfrm>
            <a:custGeom>
              <a:avLst/>
              <a:gdLst>
                <a:gd name="T0" fmla="*/ 2147483647 w 7"/>
                <a:gd name="T1" fmla="*/ 0 h 26"/>
                <a:gd name="T2" fmla="*/ 2147483647 w 7"/>
                <a:gd name="T3" fmla="*/ 0 h 26"/>
                <a:gd name="T4" fmla="*/ 2147483647 w 7"/>
                <a:gd name="T5" fmla="*/ 2147483647 h 26"/>
                <a:gd name="T6" fmla="*/ 2147483647 w 7"/>
                <a:gd name="T7" fmla="*/ 2147483647 h 26"/>
                <a:gd name="T8" fmla="*/ 2147483647 w 7"/>
                <a:gd name="T9" fmla="*/ 2147483647 h 26"/>
                <a:gd name="T10" fmla="*/ 2147483647 w 7"/>
                <a:gd name="T11" fmla="*/ 2147483647 h 26"/>
                <a:gd name="T12" fmla="*/ 0 w 7"/>
                <a:gd name="T13" fmla="*/ 2147483647 h 26"/>
                <a:gd name="T14" fmla="*/ 0 w 7"/>
                <a:gd name="T15" fmla="*/ 2147483647 h 26"/>
                <a:gd name="T16" fmla="*/ 2147483647 w 7"/>
                <a:gd name="T17" fmla="*/ 2147483647 h 26"/>
                <a:gd name="T18" fmla="*/ 2147483647 w 7"/>
                <a:gd name="T19" fmla="*/ 2147483647 h 26"/>
                <a:gd name="T20" fmla="*/ 2147483647 w 7"/>
                <a:gd name="T21" fmla="*/ 2147483647 h 26"/>
                <a:gd name="T22" fmla="*/ 2147483647 w 7"/>
                <a:gd name="T23" fmla="*/ 2147483647 h 26"/>
                <a:gd name="T24" fmla="*/ 2147483647 w 7"/>
                <a:gd name="T25" fmla="*/ 2147483647 h 26"/>
                <a:gd name="T26" fmla="*/ 2147483647 w 7"/>
                <a:gd name="T27" fmla="*/ 2147483647 h 26"/>
                <a:gd name="T28" fmla="*/ 2147483647 w 7"/>
                <a:gd name="T29" fmla="*/ 2147483647 h 26"/>
                <a:gd name="T30" fmla="*/ 2147483647 w 7"/>
                <a:gd name="T31" fmla="*/ 2147483647 h 26"/>
                <a:gd name="T32" fmla="*/ 2147483647 w 7"/>
                <a:gd name="T33" fmla="*/ 2147483647 h 26"/>
                <a:gd name="T34" fmla="*/ 2147483647 w 7"/>
                <a:gd name="T35" fmla="*/ 2147483647 h 26"/>
                <a:gd name="T36" fmla="*/ 2147483647 w 7"/>
                <a:gd name="T37" fmla="*/ 2147483647 h 26"/>
                <a:gd name="T38" fmla="*/ 2147483647 w 7"/>
                <a:gd name="T39" fmla="*/ 0 h 26"/>
                <a:gd name="T40" fmla="*/ 2147483647 w 7"/>
                <a:gd name="T41" fmla="*/ 0 h 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"/>
                <a:gd name="T64" fmla="*/ 0 h 26"/>
                <a:gd name="T65" fmla="*/ 7 w 7"/>
                <a:gd name="T66" fmla="*/ 26 h 2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" h="26">
                  <a:moveTo>
                    <a:pt x="4" y="0"/>
                  </a:moveTo>
                  <a:lnTo>
                    <a:pt x="4" y="0"/>
                  </a:lnTo>
                  <a:lnTo>
                    <a:pt x="2" y="5"/>
                  </a:lnTo>
                  <a:lnTo>
                    <a:pt x="2" y="12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19"/>
                  </a:lnTo>
                  <a:lnTo>
                    <a:pt x="4" y="17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7"/>
                  </a:lnTo>
                  <a:lnTo>
                    <a:pt x="4" y="5"/>
                  </a:lnTo>
                  <a:lnTo>
                    <a:pt x="7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05" name="Freeform 1455"/>
            <p:cNvSpPr>
              <a:spLocks/>
            </p:cNvSpPr>
            <p:nvPr/>
          </p:nvSpPr>
          <p:spPr bwMode="auto">
            <a:xfrm>
              <a:off x="4240" y="2114"/>
              <a:ext cx="8" cy="29"/>
            </a:xfrm>
            <a:custGeom>
              <a:avLst/>
              <a:gdLst>
                <a:gd name="T0" fmla="*/ 2147483647 w 7"/>
                <a:gd name="T1" fmla="*/ 0 h 26"/>
                <a:gd name="T2" fmla="*/ 2147483647 w 7"/>
                <a:gd name="T3" fmla="*/ 0 h 26"/>
                <a:gd name="T4" fmla="*/ 2147483647 w 7"/>
                <a:gd name="T5" fmla="*/ 2147483647 h 26"/>
                <a:gd name="T6" fmla="*/ 2147483647 w 7"/>
                <a:gd name="T7" fmla="*/ 2147483647 h 26"/>
                <a:gd name="T8" fmla="*/ 2147483647 w 7"/>
                <a:gd name="T9" fmla="*/ 2147483647 h 26"/>
                <a:gd name="T10" fmla="*/ 2147483647 w 7"/>
                <a:gd name="T11" fmla="*/ 2147483647 h 26"/>
                <a:gd name="T12" fmla="*/ 0 w 7"/>
                <a:gd name="T13" fmla="*/ 2147483647 h 26"/>
                <a:gd name="T14" fmla="*/ 0 w 7"/>
                <a:gd name="T15" fmla="*/ 2147483647 h 26"/>
                <a:gd name="T16" fmla="*/ 2147483647 w 7"/>
                <a:gd name="T17" fmla="*/ 2147483647 h 26"/>
                <a:gd name="T18" fmla="*/ 2147483647 w 7"/>
                <a:gd name="T19" fmla="*/ 2147483647 h 26"/>
                <a:gd name="T20" fmla="*/ 2147483647 w 7"/>
                <a:gd name="T21" fmla="*/ 2147483647 h 26"/>
                <a:gd name="T22" fmla="*/ 2147483647 w 7"/>
                <a:gd name="T23" fmla="*/ 2147483647 h 26"/>
                <a:gd name="T24" fmla="*/ 2147483647 w 7"/>
                <a:gd name="T25" fmla="*/ 2147483647 h 26"/>
                <a:gd name="T26" fmla="*/ 2147483647 w 7"/>
                <a:gd name="T27" fmla="*/ 2147483647 h 26"/>
                <a:gd name="T28" fmla="*/ 2147483647 w 7"/>
                <a:gd name="T29" fmla="*/ 2147483647 h 26"/>
                <a:gd name="T30" fmla="*/ 2147483647 w 7"/>
                <a:gd name="T31" fmla="*/ 2147483647 h 26"/>
                <a:gd name="T32" fmla="*/ 2147483647 w 7"/>
                <a:gd name="T33" fmla="*/ 2147483647 h 26"/>
                <a:gd name="T34" fmla="*/ 2147483647 w 7"/>
                <a:gd name="T35" fmla="*/ 2147483647 h 26"/>
                <a:gd name="T36" fmla="*/ 2147483647 w 7"/>
                <a:gd name="T37" fmla="*/ 2147483647 h 26"/>
                <a:gd name="T38" fmla="*/ 2147483647 w 7"/>
                <a:gd name="T39" fmla="*/ 0 h 26"/>
                <a:gd name="T40" fmla="*/ 2147483647 w 7"/>
                <a:gd name="T41" fmla="*/ 0 h 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"/>
                <a:gd name="T64" fmla="*/ 0 h 26"/>
                <a:gd name="T65" fmla="*/ 7 w 7"/>
                <a:gd name="T66" fmla="*/ 26 h 2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" h="26">
                  <a:moveTo>
                    <a:pt x="4" y="0"/>
                  </a:moveTo>
                  <a:lnTo>
                    <a:pt x="4" y="0"/>
                  </a:lnTo>
                  <a:lnTo>
                    <a:pt x="2" y="5"/>
                  </a:lnTo>
                  <a:lnTo>
                    <a:pt x="2" y="12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19"/>
                  </a:lnTo>
                  <a:lnTo>
                    <a:pt x="4" y="17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7"/>
                  </a:lnTo>
                  <a:lnTo>
                    <a:pt x="4" y="5"/>
                  </a:lnTo>
                  <a:lnTo>
                    <a:pt x="7" y="0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06" name="Freeform 1456"/>
            <p:cNvSpPr>
              <a:spLocks/>
            </p:cNvSpPr>
            <p:nvPr/>
          </p:nvSpPr>
          <p:spPr bwMode="auto">
            <a:xfrm>
              <a:off x="4256" y="2205"/>
              <a:ext cx="5" cy="5"/>
            </a:xfrm>
            <a:custGeom>
              <a:avLst/>
              <a:gdLst>
                <a:gd name="T0" fmla="*/ 2147482317 w 5"/>
                <a:gd name="T1" fmla="*/ 0 h 4"/>
                <a:gd name="T2" fmla="*/ 2147482317 w 5"/>
                <a:gd name="T3" fmla="*/ 0 h 4"/>
                <a:gd name="T4" fmla="*/ 0 w 5"/>
                <a:gd name="T5" fmla="*/ 0 h 4"/>
                <a:gd name="T6" fmla="*/ 0 w 5"/>
                <a:gd name="T7" fmla="*/ 2147483647 h 4"/>
                <a:gd name="T8" fmla="*/ 2147482317 w 5"/>
                <a:gd name="T9" fmla="*/ 2147483647 h 4"/>
                <a:gd name="T10" fmla="*/ 2147482317 w 5"/>
                <a:gd name="T11" fmla="*/ 2147483647 h 4"/>
                <a:gd name="T12" fmla="*/ 2147482317 w 5"/>
                <a:gd name="T13" fmla="*/ 0 h 4"/>
                <a:gd name="T14" fmla="*/ 2147482317 w 5"/>
                <a:gd name="T15" fmla="*/ 0 h 4"/>
                <a:gd name="T16" fmla="*/ 2147482317 w 5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4"/>
                <a:gd name="T29" fmla="*/ 5 w 5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5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07" name="Freeform 1457"/>
            <p:cNvSpPr>
              <a:spLocks/>
            </p:cNvSpPr>
            <p:nvPr/>
          </p:nvSpPr>
          <p:spPr bwMode="auto">
            <a:xfrm>
              <a:off x="4256" y="2205"/>
              <a:ext cx="5" cy="5"/>
            </a:xfrm>
            <a:custGeom>
              <a:avLst/>
              <a:gdLst>
                <a:gd name="T0" fmla="*/ 2147482317 w 5"/>
                <a:gd name="T1" fmla="*/ 0 h 4"/>
                <a:gd name="T2" fmla="*/ 2147482317 w 5"/>
                <a:gd name="T3" fmla="*/ 0 h 4"/>
                <a:gd name="T4" fmla="*/ 0 w 5"/>
                <a:gd name="T5" fmla="*/ 0 h 4"/>
                <a:gd name="T6" fmla="*/ 0 w 5"/>
                <a:gd name="T7" fmla="*/ 2147483647 h 4"/>
                <a:gd name="T8" fmla="*/ 2147482317 w 5"/>
                <a:gd name="T9" fmla="*/ 2147483647 h 4"/>
                <a:gd name="T10" fmla="*/ 2147482317 w 5"/>
                <a:gd name="T11" fmla="*/ 2147483647 h 4"/>
                <a:gd name="T12" fmla="*/ 2147482317 w 5"/>
                <a:gd name="T13" fmla="*/ 0 h 4"/>
                <a:gd name="T14" fmla="*/ 2147482317 w 5"/>
                <a:gd name="T15" fmla="*/ 0 h 4"/>
                <a:gd name="T16" fmla="*/ 2147482317 w 5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4"/>
                <a:gd name="T29" fmla="*/ 5 w 5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5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08" name="Freeform 1458"/>
            <p:cNvSpPr>
              <a:spLocks/>
            </p:cNvSpPr>
            <p:nvPr/>
          </p:nvSpPr>
          <p:spPr bwMode="auto">
            <a:xfrm>
              <a:off x="4415" y="2158"/>
              <a:ext cx="3" cy="6"/>
            </a:xfrm>
            <a:custGeom>
              <a:avLst/>
              <a:gdLst>
                <a:gd name="T0" fmla="*/ 2147483647 w 2"/>
                <a:gd name="T1" fmla="*/ 0 h 5"/>
                <a:gd name="T2" fmla="*/ 2147483647 w 2"/>
                <a:gd name="T3" fmla="*/ 2147483647 h 5"/>
                <a:gd name="T4" fmla="*/ 2147483647 w 2"/>
                <a:gd name="T5" fmla="*/ 2147483647 h 5"/>
                <a:gd name="T6" fmla="*/ 2147483647 w 2"/>
                <a:gd name="T7" fmla="*/ 2147483647 h 5"/>
                <a:gd name="T8" fmla="*/ 2147483647 w 2"/>
                <a:gd name="T9" fmla="*/ 2147483647 h 5"/>
                <a:gd name="T10" fmla="*/ 0 w 2"/>
                <a:gd name="T11" fmla="*/ 2147483647 h 5"/>
                <a:gd name="T12" fmla="*/ 0 w 2"/>
                <a:gd name="T13" fmla="*/ 0 h 5"/>
                <a:gd name="T14" fmla="*/ 2147483647 w 2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5"/>
                <a:gd name="T26" fmla="*/ 2 w 2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5">
                  <a:moveTo>
                    <a:pt x="2" y="0"/>
                  </a:moveTo>
                  <a:lnTo>
                    <a:pt x="2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09" name="Freeform 1459"/>
            <p:cNvSpPr>
              <a:spLocks/>
            </p:cNvSpPr>
            <p:nvPr/>
          </p:nvSpPr>
          <p:spPr bwMode="auto">
            <a:xfrm>
              <a:off x="4415" y="2158"/>
              <a:ext cx="3" cy="6"/>
            </a:xfrm>
            <a:custGeom>
              <a:avLst/>
              <a:gdLst>
                <a:gd name="T0" fmla="*/ 2147483647 w 2"/>
                <a:gd name="T1" fmla="*/ 0 h 5"/>
                <a:gd name="T2" fmla="*/ 2147483647 w 2"/>
                <a:gd name="T3" fmla="*/ 2147483647 h 5"/>
                <a:gd name="T4" fmla="*/ 2147483647 w 2"/>
                <a:gd name="T5" fmla="*/ 2147483647 h 5"/>
                <a:gd name="T6" fmla="*/ 2147483647 w 2"/>
                <a:gd name="T7" fmla="*/ 2147483647 h 5"/>
                <a:gd name="T8" fmla="*/ 2147483647 w 2"/>
                <a:gd name="T9" fmla="*/ 2147483647 h 5"/>
                <a:gd name="T10" fmla="*/ 0 w 2"/>
                <a:gd name="T11" fmla="*/ 2147483647 h 5"/>
                <a:gd name="T12" fmla="*/ 0 w 2"/>
                <a:gd name="T13" fmla="*/ 0 h 5"/>
                <a:gd name="T14" fmla="*/ 2147483647 w 2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5"/>
                <a:gd name="T26" fmla="*/ 2 w 2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5">
                  <a:moveTo>
                    <a:pt x="2" y="0"/>
                  </a:moveTo>
                  <a:lnTo>
                    <a:pt x="2" y="3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10" name="Freeform 1460"/>
            <p:cNvSpPr>
              <a:spLocks/>
            </p:cNvSpPr>
            <p:nvPr/>
          </p:nvSpPr>
          <p:spPr bwMode="auto">
            <a:xfrm>
              <a:off x="4809" y="1808"/>
              <a:ext cx="2" cy="3"/>
            </a:xfrm>
            <a:custGeom>
              <a:avLst/>
              <a:gdLst>
                <a:gd name="T0" fmla="*/ 2147482112 w 2"/>
                <a:gd name="T1" fmla="*/ 0 h 3"/>
                <a:gd name="T2" fmla="*/ 0 w 2"/>
                <a:gd name="T3" fmla="*/ 2147482453 h 3"/>
                <a:gd name="T4" fmla="*/ 2147482112 w 2"/>
                <a:gd name="T5" fmla="*/ 2147482453 h 3"/>
                <a:gd name="T6" fmla="*/ 2147482112 w 2"/>
                <a:gd name="T7" fmla="*/ 2147482453 h 3"/>
                <a:gd name="T8" fmla="*/ 2147482112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3"/>
                <a:gd name="T17" fmla="*/ 2 w 2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3">
                  <a:moveTo>
                    <a:pt x="2" y="0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11" name="Freeform 1461"/>
            <p:cNvSpPr>
              <a:spLocks/>
            </p:cNvSpPr>
            <p:nvPr/>
          </p:nvSpPr>
          <p:spPr bwMode="auto">
            <a:xfrm>
              <a:off x="4809" y="1808"/>
              <a:ext cx="2" cy="3"/>
            </a:xfrm>
            <a:custGeom>
              <a:avLst/>
              <a:gdLst>
                <a:gd name="T0" fmla="*/ 2147482112 w 2"/>
                <a:gd name="T1" fmla="*/ 0 h 3"/>
                <a:gd name="T2" fmla="*/ 0 w 2"/>
                <a:gd name="T3" fmla="*/ 2147482453 h 3"/>
                <a:gd name="T4" fmla="*/ 2147482112 w 2"/>
                <a:gd name="T5" fmla="*/ 2147482453 h 3"/>
                <a:gd name="T6" fmla="*/ 2147482112 w 2"/>
                <a:gd name="T7" fmla="*/ 2147482453 h 3"/>
                <a:gd name="T8" fmla="*/ 2147482112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3"/>
                <a:gd name="T17" fmla="*/ 2 w 2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3">
                  <a:moveTo>
                    <a:pt x="2" y="0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12" name="Freeform 1462"/>
            <p:cNvSpPr>
              <a:spLocks/>
            </p:cNvSpPr>
            <p:nvPr/>
          </p:nvSpPr>
          <p:spPr bwMode="auto">
            <a:xfrm>
              <a:off x="4811" y="1803"/>
              <a:ext cx="3" cy="5"/>
            </a:xfrm>
            <a:custGeom>
              <a:avLst/>
              <a:gdLst>
                <a:gd name="T0" fmla="*/ 2147483647 w 2"/>
                <a:gd name="T1" fmla="*/ 0 h 4"/>
                <a:gd name="T2" fmla="*/ 2147483647 w 2"/>
                <a:gd name="T3" fmla="*/ 0 h 4"/>
                <a:gd name="T4" fmla="*/ 2147483647 w 2"/>
                <a:gd name="T5" fmla="*/ 2147483647 h 4"/>
                <a:gd name="T6" fmla="*/ 2147483647 w 2"/>
                <a:gd name="T7" fmla="*/ 2147483647 h 4"/>
                <a:gd name="T8" fmla="*/ 0 w 2"/>
                <a:gd name="T9" fmla="*/ 2147483647 h 4"/>
                <a:gd name="T10" fmla="*/ 0 w 2"/>
                <a:gd name="T11" fmla="*/ 2147483647 h 4"/>
                <a:gd name="T12" fmla="*/ 2147483647 w 2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4"/>
                <a:gd name="T23" fmla="*/ 2 w 2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13" name="Freeform 1463"/>
            <p:cNvSpPr>
              <a:spLocks/>
            </p:cNvSpPr>
            <p:nvPr/>
          </p:nvSpPr>
          <p:spPr bwMode="auto">
            <a:xfrm>
              <a:off x="4811" y="1803"/>
              <a:ext cx="3" cy="5"/>
            </a:xfrm>
            <a:custGeom>
              <a:avLst/>
              <a:gdLst>
                <a:gd name="T0" fmla="*/ 2147483647 w 2"/>
                <a:gd name="T1" fmla="*/ 0 h 4"/>
                <a:gd name="T2" fmla="*/ 2147483647 w 2"/>
                <a:gd name="T3" fmla="*/ 0 h 4"/>
                <a:gd name="T4" fmla="*/ 2147483647 w 2"/>
                <a:gd name="T5" fmla="*/ 2147483647 h 4"/>
                <a:gd name="T6" fmla="*/ 2147483647 w 2"/>
                <a:gd name="T7" fmla="*/ 2147483647 h 4"/>
                <a:gd name="T8" fmla="*/ 0 w 2"/>
                <a:gd name="T9" fmla="*/ 2147483647 h 4"/>
                <a:gd name="T10" fmla="*/ 0 w 2"/>
                <a:gd name="T11" fmla="*/ 2147483647 h 4"/>
                <a:gd name="T12" fmla="*/ 2147483647 w 2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4"/>
                <a:gd name="T23" fmla="*/ 2 w 2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14" name="Freeform 1464"/>
            <p:cNvSpPr>
              <a:spLocks/>
            </p:cNvSpPr>
            <p:nvPr/>
          </p:nvSpPr>
          <p:spPr bwMode="auto">
            <a:xfrm>
              <a:off x="4835" y="1761"/>
              <a:ext cx="1" cy="1"/>
            </a:xfrm>
            <a:custGeom>
              <a:avLst/>
              <a:gdLst>
                <a:gd name="T0" fmla="*/ 0 w 1588"/>
                <a:gd name="T1" fmla="*/ 0 h 1587"/>
                <a:gd name="T2" fmla="*/ 0 w 1588"/>
                <a:gd name="T3" fmla="*/ 0 h 1587"/>
                <a:gd name="T4" fmla="*/ 0 w 1588"/>
                <a:gd name="T5" fmla="*/ 0 h 1587"/>
                <a:gd name="T6" fmla="*/ 0 w 1588"/>
                <a:gd name="T7" fmla="*/ 0 h 1587"/>
                <a:gd name="T8" fmla="*/ 0 w 1588"/>
                <a:gd name="T9" fmla="*/ 0 h 1587"/>
                <a:gd name="T10" fmla="*/ 0 w 1588"/>
                <a:gd name="T11" fmla="*/ 0 h 15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8"/>
                <a:gd name="T19" fmla="*/ 0 h 1587"/>
                <a:gd name="T20" fmla="*/ 1588 w 1588"/>
                <a:gd name="T21" fmla="*/ 1587 h 15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8" h="1587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15" name="Freeform 1465"/>
            <p:cNvSpPr>
              <a:spLocks/>
            </p:cNvSpPr>
            <p:nvPr/>
          </p:nvSpPr>
          <p:spPr bwMode="auto">
            <a:xfrm>
              <a:off x="4835" y="1761"/>
              <a:ext cx="1" cy="1"/>
            </a:xfrm>
            <a:custGeom>
              <a:avLst/>
              <a:gdLst>
                <a:gd name="T0" fmla="*/ 0 w 1588"/>
                <a:gd name="T1" fmla="*/ 0 h 1587"/>
                <a:gd name="T2" fmla="*/ 0 w 1588"/>
                <a:gd name="T3" fmla="*/ 0 h 1587"/>
                <a:gd name="T4" fmla="*/ 0 w 1588"/>
                <a:gd name="T5" fmla="*/ 0 h 1587"/>
                <a:gd name="T6" fmla="*/ 0 w 1588"/>
                <a:gd name="T7" fmla="*/ 0 h 1587"/>
                <a:gd name="T8" fmla="*/ 0 w 1588"/>
                <a:gd name="T9" fmla="*/ 0 h 1587"/>
                <a:gd name="T10" fmla="*/ 0 w 1588"/>
                <a:gd name="T11" fmla="*/ 0 h 15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8"/>
                <a:gd name="T19" fmla="*/ 0 h 1587"/>
                <a:gd name="T20" fmla="*/ 1588 w 1588"/>
                <a:gd name="T21" fmla="*/ 1587 h 15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8" h="1587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16" name="Freeform 1466"/>
            <p:cNvSpPr>
              <a:spLocks/>
            </p:cNvSpPr>
            <p:nvPr/>
          </p:nvSpPr>
          <p:spPr bwMode="auto">
            <a:xfrm>
              <a:off x="4764" y="1820"/>
              <a:ext cx="11" cy="3"/>
            </a:xfrm>
            <a:custGeom>
              <a:avLst/>
              <a:gdLst>
                <a:gd name="T0" fmla="*/ 0 w 9"/>
                <a:gd name="T1" fmla="*/ 0 h 2"/>
                <a:gd name="T2" fmla="*/ 0 w 9"/>
                <a:gd name="T3" fmla="*/ 2147483647 h 2"/>
                <a:gd name="T4" fmla="*/ 0 w 9"/>
                <a:gd name="T5" fmla="*/ 2147483647 h 2"/>
                <a:gd name="T6" fmla="*/ 2147483647 w 9"/>
                <a:gd name="T7" fmla="*/ 2147483647 h 2"/>
                <a:gd name="T8" fmla="*/ 2147483647 w 9"/>
                <a:gd name="T9" fmla="*/ 2147483647 h 2"/>
                <a:gd name="T10" fmla="*/ 2147483647 w 9"/>
                <a:gd name="T11" fmla="*/ 0 h 2"/>
                <a:gd name="T12" fmla="*/ 2147483647 w 9"/>
                <a:gd name="T13" fmla="*/ 0 h 2"/>
                <a:gd name="T14" fmla="*/ 2147483647 w 9"/>
                <a:gd name="T15" fmla="*/ 0 h 2"/>
                <a:gd name="T16" fmla="*/ 0 w 9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2"/>
                <a:gd name="T29" fmla="*/ 9 w 9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2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17" name="Freeform 1467"/>
            <p:cNvSpPr>
              <a:spLocks/>
            </p:cNvSpPr>
            <p:nvPr/>
          </p:nvSpPr>
          <p:spPr bwMode="auto">
            <a:xfrm>
              <a:off x="4764" y="1820"/>
              <a:ext cx="11" cy="3"/>
            </a:xfrm>
            <a:custGeom>
              <a:avLst/>
              <a:gdLst>
                <a:gd name="T0" fmla="*/ 0 w 9"/>
                <a:gd name="T1" fmla="*/ 0 h 2"/>
                <a:gd name="T2" fmla="*/ 0 w 9"/>
                <a:gd name="T3" fmla="*/ 2147483647 h 2"/>
                <a:gd name="T4" fmla="*/ 0 w 9"/>
                <a:gd name="T5" fmla="*/ 2147483647 h 2"/>
                <a:gd name="T6" fmla="*/ 2147483647 w 9"/>
                <a:gd name="T7" fmla="*/ 2147483647 h 2"/>
                <a:gd name="T8" fmla="*/ 2147483647 w 9"/>
                <a:gd name="T9" fmla="*/ 2147483647 h 2"/>
                <a:gd name="T10" fmla="*/ 2147483647 w 9"/>
                <a:gd name="T11" fmla="*/ 0 h 2"/>
                <a:gd name="T12" fmla="*/ 2147483647 w 9"/>
                <a:gd name="T13" fmla="*/ 0 h 2"/>
                <a:gd name="T14" fmla="*/ 2147483647 w 9"/>
                <a:gd name="T15" fmla="*/ 0 h 2"/>
                <a:gd name="T16" fmla="*/ 0 w 9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2"/>
                <a:gd name="T29" fmla="*/ 9 w 9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2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18" name="Freeform 1468"/>
            <p:cNvSpPr>
              <a:spLocks/>
            </p:cNvSpPr>
            <p:nvPr/>
          </p:nvSpPr>
          <p:spPr bwMode="auto">
            <a:xfrm>
              <a:off x="4821" y="2479"/>
              <a:ext cx="9" cy="6"/>
            </a:xfrm>
            <a:custGeom>
              <a:avLst/>
              <a:gdLst>
                <a:gd name="T0" fmla="*/ 0 w 8"/>
                <a:gd name="T1" fmla="*/ 2147483647 h 5"/>
                <a:gd name="T2" fmla="*/ 0 w 8"/>
                <a:gd name="T3" fmla="*/ 2147483647 h 5"/>
                <a:gd name="T4" fmla="*/ 0 w 8"/>
                <a:gd name="T5" fmla="*/ 2147483647 h 5"/>
                <a:gd name="T6" fmla="*/ 0 w 8"/>
                <a:gd name="T7" fmla="*/ 2147483647 h 5"/>
                <a:gd name="T8" fmla="*/ 0 w 8"/>
                <a:gd name="T9" fmla="*/ 0 h 5"/>
                <a:gd name="T10" fmla="*/ 2147483647 w 8"/>
                <a:gd name="T11" fmla="*/ 0 h 5"/>
                <a:gd name="T12" fmla="*/ 2147483647 w 8"/>
                <a:gd name="T13" fmla="*/ 0 h 5"/>
                <a:gd name="T14" fmla="*/ 2147483647 w 8"/>
                <a:gd name="T15" fmla="*/ 2147483647 h 5"/>
                <a:gd name="T16" fmla="*/ 2147483647 w 8"/>
                <a:gd name="T17" fmla="*/ 2147483647 h 5"/>
                <a:gd name="T18" fmla="*/ 2147483647 w 8"/>
                <a:gd name="T19" fmla="*/ 2147483647 h 5"/>
                <a:gd name="T20" fmla="*/ 0 w 8"/>
                <a:gd name="T21" fmla="*/ 2147483647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5"/>
                <a:gd name="T35" fmla="*/ 8 w 8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5">
                  <a:moveTo>
                    <a:pt x="0" y="5"/>
                  </a:move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5" y="3"/>
                  </a:lnTo>
                  <a:lnTo>
                    <a:pt x="8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19" name="Freeform 1469"/>
            <p:cNvSpPr>
              <a:spLocks/>
            </p:cNvSpPr>
            <p:nvPr/>
          </p:nvSpPr>
          <p:spPr bwMode="auto">
            <a:xfrm>
              <a:off x="4821" y="2479"/>
              <a:ext cx="9" cy="6"/>
            </a:xfrm>
            <a:custGeom>
              <a:avLst/>
              <a:gdLst>
                <a:gd name="T0" fmla="*/ 0 w 8"/>
                <a:gd name="T1" fmla="*/ 2147483647 h 5"/>
                <a:gd name="T2" fmla="*/ 0 w 8"/>
                <a:gd name="T3" fmla="*/ 2147483647 h 5"/>
                <a:gd name="T4" fmla="*/ 0 w 8"/>
                <a:gd name="T5" fmla="*/ 2147483647 h 5"/>
                <a:gd name="T6" fmla="*/ 0 w 8"/>
                <a:gd name="T7" fmla="*/ 2147483647 h 5"/>
                <a:gd name="T8" fmla="*/ 0 w 8"/>
                <a:gd name="T9" fmla="*/ 0 h 5"/>
                <a:gd name="T10" fmla="*/ 2147483647 w 8"/>
                <a:gd name="T11" fmla="*/ 0 h 5"/>
                <a:gd name="T12" fmla="*/ 2147483647 w 8"/>
                <a:gd name="T13" fmla="*/ 0 h 5"/>
                <a:gd name="T14" fmla="*/ 2147483647 w 8"/>
                <a:gd name="T15" fmla="*/ 2147483647 h 5"/>
                <a:gd name="T16" fmla="*/ 2147483647 w 8"/>
                <a:gd name="T17" fmla="*/ 2147483647 h 5"/>
                <a:gd name="T18" fmla="*/ 2147483647 w 8"/>
                <a:gd name="T19" fmla="*/ 2147483647 h 5"/>
                <a:gd name="T20" fmla="*/ 0 w 8"/>
                <a:gd name="T21" fmla="*/ 2147483647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5"/>
                <a:gd name="T35" fmla="*/ 8 w 8"/>
                <a:gd name="T36" fmla="*/ 5 h 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5">
                  <a:moveTo>
                    <a:pt x="0" y="5"/>
                  </a:move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5" y="3"/>
                  </a:lnTo>
                  <a:lnTo>
                    <a:pt x="8" y="5"/>
                  </a:lnTo>
                  <a:lnTo>
                    <a:pt x="0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20" name="Freeform 1470"/>
            <p:cNvSpPr>
              <a:spLocks/>
            </p:cNvSpPr>
            <p:nvPr/>
          </p:nvSpPr>
          <p:spPr bwMode="auto">
            <a:xfrm>
              <a:off x="4824" y="2478"/>
              <a:ext cx="20" cy="10"/>
            </a:xfrm>
            <a:custGeom>
              <a:avLst/>
              <a:gdLst>
                <a:gd name="T0" fmla="*/ 0 w 16"/>
                <a:gd name="T1" fmla="*/ 0 h 9"/>
                <a:gd name="T2" fmla="*/ 2147483647 w 16"/>
                <a:gd name="T3" fmla="*/ 0 h 9"/>
                <a:gd name="T4" fmla="*/ 2147483647 w 16"/>
                <a:gd name="T5" fmla="*/ 0 h 9"/>
                <a:gd name="T6" fmla="*/ 2147483647 w 16"/>
                <a:gd name="T7" fmla="*/ 2147483647 h 9"/>
                <a:gd name="T8" fmla="*/ 2147483647 w 16"/>
                <a:gd name="T9" fmla="*/ 2147483647 h 9"/>
                <a:gd name="T10" fmla="*/ 2147483647 w 16"/>
                <a:gd name="T11" fmla="*/ 2147483647 h 9"/>
                <a:gd name="T12" fmla="*/ 2147483647 w 16"/>
                <a:gd name="T13" fmla="*/ 2147483647 h 9"/>
                <a:gd name="T14" fmla="*/ 2147483647 w 16"/>
                <a:gd name="T15" fmla="*/ 0 h 9"/>
                <a:gd name="T16" fmla="*/ 2147483647 w 16"/>
                <a:gd name="T17" fmla="*/ 0 h 9"/>
                <a:gd name="T18" fmla="*/ 2147483647 w 16"/>
                <a:gd name="T19" fmla="*/ 2147483647 h 9"/>
                <a:gd name="T20" fmla="*/ 2147483647 w 16"/>
                <a:gd name="T21" fmla="*/ 2147483647 h 9"/>
                <a:gd name="T22" fmla="*/ 2147483647 w 16"/>
                <a:gd name="T23" fmla="*/ 2147483647 h 9"/>
                <a:gd name="T24" fmla="*/ 2147483647 w 16"/>
                <a:gd name="T25" fmla="*/ 2147483647 h 9"/>
                <a:gd name="T26" fmla="*/ 2147483647 w 16"/>
                <a:gd name="T27" fmla="*/ 2147483647 h 9"/>
                <a:gd name="T28" fmla="*/ 2147483647 w 16"/>
                <a:gd name="T29" fmla="*/ 2147483647 h 9"/>
                <a:gd name="T30" fmla="*/ 2147483647 w 16"/>
                <a:gd name="T31" fmla="*/ 2147483647 h 9"/>
                <a:gd name="T32" fmla="*/ 0 w 16"/>
                <a:gd name="T33" fmla="*/ 0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9"/>
                <a:gd name="T53" fmla="*/ 16 w 16"/>
                <a:gd name="T54" fmla="*/ 9 h 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9">
                  <a:moveTo>
                    <a:pt x="0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6" y="5"/>
                  </a:lnTo>
                  <a:lnTo>
                    <a:pt x="14" y="7"/>
                  </a:lnTo>
                  <a:lnTo>
                    <a:pt x="9" y="9"/>
                  </a:lnTo>
                  <a:lnTo>
                    <a:pt x="7" y="7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21" name="Freeform 1471"/>
            <p:cNvSpPr>
              <a:spLocks/>
            </p:cNvSpPr>
            <p:nvPr/>
          </p:nvSpPr>
          <p:spPr bwMode="auto">
            <a:xfrm>
              <a:off x="4824" y="2478"/>
              <a:ext cx="20" cy="10"/>
            </a:xfrm>
            <a:custGeom>
              <a:avLst/>
              <a:gdLst>
                <a:gd name="T0" fmla="*/ 0 w 16"/>
                <a:gd name="T1" fmla="*/ 0 h 9"/>
                <a:gd name="T2" fmla="*/ 2147483647 w 16"/>
                <a:gd name="T3" fmla="*/ 0 h 9"/>
                <a:gd name="T4" fmla="*/ 2147483647 w 16"/>
                <a:gd name="T5" fmla="*/ 0 h 9"/>
                <a:gd name="T6" fmla="*/ 2147483647 w 16"/>
                <a:gd name="T7" fmla="*/ 2147483647 h 9"/>
                <a:gd name="T8" fmla="*/ 2147483647 w 16"/>
                <a:gd name="T9" fmla="*/ 2147483647 h 9"/>
                <a:gd name="T10" fmla="*/ 2147483647 w 16"/>
                <a:gd name="T11" fmla="*/ 2147483647 h 9"/>
                <a:gd name="T12" fmla="*/ 2147483647 w 16"/>
                <a:gd name="T13" fmla="*/ 2147483647 h 9"/>
                <a:gd name="T14" fmla="*/ 2147483647 w 16"/>
                <a:gd name="T15" fmla="*/ 0 h 9"/>
                <a:gd name="T16" fmla="*/ 2147483647 w 16"/>
                <a:gd name="T17" fmla="*/ 0 h 9"/>
                <a:gd name="T18" fmla="*/ 2147483647 w 16"/>
                <a:gd name="T19" fmla="*/ 2147483647 h 9"/>
                <a:gd name="T20" fmla="*/ 2147483647 w 16"/>
                <a:gd name="T21" fmla="*/ 2147483647 h 9"/>
                <a:gd name="T22" fmla="*/ 2147483647 w 16"/>
                <a:gd name="T23" fmla="*/ 2147483647 h 9"/>
                <a:gd name="T24" fmla="*/ 2147483647 w 16"/>
                <a:gd name="T25" fmla="*/ 2147483647 h 9"/>
                <a:gd name="T26" fmla="*/ 2147483647 w 16"/>
                <a:gd name="T27" fmla="*/ 2147483647 h 9"/>
                <a:gd name="T28" fmla="*/ 2147483647 w 16"/>
                <a:gd name="T29" fmla="*/ 2147483647 h 9"/>
                <a:gd name="T30" fmla="*/ 2147483647 w 16"/>
                <a:gd name="T31" fmla="*/ 2147483647 h 9"/>
                <a:gd name="T32" fmla="*/ 0 w 16"/>
                <a:gd name="T33" fmla="*/ 0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9"/>
                <a:gd name="T53" fmla="*/ 16 w 16"/>
                <a:gd name="T54" fmla="*/ 9 h 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9">
                  <a:moveTo>
                    <a:pt x="0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9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6" y="5"/>
                  </a:lnTo>
                  <a:lnTo>
                    <a:pt x="14" y="7"/>
                  </a:lnTo>
                  <a:lnTo>
                    <a:pt x="9" y="9"/>
                  </a:lnTo>
                  <a:lnTo>
                    <a:pt x="7" y="7"/>
                  </a:lnTo>
                  <a:lnTo>
                    <a:pt x="2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22" name="Freeform 1472"/>
            <p:cNvSpPr>
              <a:spLocks/>
            </p:cNvSpPr>
            <p:nvPr/>
          </p:nvSpPr>
          <p:spPr bwMode="auto">
            <a:xfrm>
              <a:off x="4921" y="2474"/>
              <a:ext cx="2" cy="5"/>
            </a:xfrm>
            <a:custGeom>
              <a:avLst/>
              <a:gdLst>
                <a:gd name="T0" fmla="*/ 0 w 3"/>
                <a:gd name="T1" fmla="*/ 2147482317 h 5"/>
                <a:gd name="T2" fmla="*/ 0 w 3"/>
                <a:gd name="T3" fmla="*/ 2147482317 h 5"/>
                <a:gd name="T4" fmla="*/ 0 w 3"/>
                <a:gd name="T5" fmla="*/ 2147482317 h 5"/>
                <a:gd name="T6" fmla="*/ 1431654969 w 3"/>
                <a:gd name="T7" fmla="*/ 0 h 5"/>
                <a:gd name="T8" fmla="*/ 1431654969 w 3"/>
                <a:gd name="T9" fmla="*/ 0 h 5"/>
                <a:gd name="T10" fmla="*/ 1431654969 w 3"/>
                <a:gd name="T11" fmla="*/ 2147482317 h 5"/>
                <a:gd name="T12" fmla="*/ 1431654969 w 3"/>
                <a:gd name="T13" fmla="*/ 2147482317 h 5"/>
                <a:gd name="T14" fmla="*/ 0 w 3"/>
                <a:gd name="T15" fmla="*/ 214748231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5"/>
                <a:gd name="T26" fmla="*/ 3 w 3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5">
                  <a:moveTo>
                    <a:pt x="0" y="5"/>
                  </a:moveTo>
                  <a:lnTo>
                    <a:pt x="0" y="5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23" name="Freeform 1473"/>
            <p:cNvSpPr>
              <a:spLocks/>
            </p:cNvSpPr>
            <p:nvPr/>
          </p:nvSpPr>
          <p:spPr bwMode="auto">
            <a:xfrm>
              <a:off x="4921" y="2474"/>
              <a:ext cx="2" cy="5"/>
            </a:xfrm>
            <a:custGeom>
              <a:avLst/>
              <a:gdLst>
                <a:gd name="T0" fmla="*/ 0 w 3"/>
                <a:gd name="T1" fmla="*/ 2147482317 h 5"/>
                <a:gd name="T2" fmla="*/ 0 w 3"/>
                <a:gd name="T3" fmla="*/ 2147482317 h 5"/>
                <a:gd name="T4" fmla="*/ 0 w 3"/>
                <a:gd name="T5" fmla="*/ 2147482317 h 5"/>
                <a:gd name="T6" fmla="*/ 1431654969 w 3"/>
                <a:gd name="T7" fmla="*/ 0 h 5"/>
                <a:gd name="T8" fmla="*/ 1431654969 w 3"/>
                <a:gd name="T9" fmla="*/ 0 h 5"/>
                <a:gd name="T10" fmla="*/ 1431654969 w 3"/>
                <a:gd name="T11" fmla="*/ 2147482317 h 5"/>
                <a:gd name="T12" fmla="*/ 1431654969 w 3"/>
                <a:gd name="T13" fmla="*/ 2147482317 h 5"/>
                <a:gd name="T14" fmla="*/ 0 w 3"/>
                <a:gd name="T15" fmla="*/ 214748231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5"/>
                <a:gd name="T26" fmla="*/ 3 w 3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5">
                  <a:moveTo>
                    <a:pt x="0" y="5"/>
                  </a:moveTo>
                  <a:lnTo>
                    <a:pt x="0" y="5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5"/>
                  </a:lnTo>
                  <a:lnTo>
                    <a:pt x="0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24" name="Freeform 1474"/>
            <p:cNvSpPr>
              <a:spLocks/>
            </p:cNvSpPr>
            <p:nvPr/>
          </p:nvSpPr>
          <p:spPr bwMode="auto">
            <a:xfrm>
              <a:off x="4921" y="2513"/>
              <a:ext cx="8" cy="9"/>
            </a:xfrm>
            <a:custGeom>
              <a:avLst/>
              <a:gdLst>
                <a:gd name="T0" fmla="*/ 0 w 8"/>
                <a:gd name="T1" fmla="*/ 0 h 7"/>
                <a:gd name="T2" fmla="*/ 2147482112 w 8"/>
                <a:gd name="T3" fmla="*/ 0 h 7"/>
                <a:gd name="T4" fmla="*/ 2147482112 w 8"/>
                <a:gd name="T5" fmla="*/ 2147483647 h 7"/>
                <a:gd name="T6" fmla="*/ 2147482112 w 8"/>
                <a:gd name="T7" fmla="*/ 0 h 7"/>
                <a:gd name="T8" fmla="*/ 2147482112 w 8"/>
                <a:gd name="T9" fmla="*/ 2147483647 h 7"/>
                <a:gd name="T10" fmla="*/ 2147482112 w 8"/>
                <a:gd name="T11" fmla="*/ 0 h 7"/>
                <a:gd name="T12" fmla="*/ 2147482112 w 8"/>
                <a:gd name="T13" fmla="*/ 2147483647 h 7"/>
                <a:gd name="T14" fmla="*/ 2147482112 w 8"/>
                <a:gd name="T15" fmla="*/ 2147483647 h 7"/>
                <a:gd name="T16" fmla="*/ 2147482112 w 8"/>
                <a:gd name="T17" fmla="*/ 2147483647 h 7"/>
                <a:gd name="T18" fmla="*/ 2147482112 w 8"/>
                <a:gd name="T19" fmla="*/ 2147483647 h 7"/>
                <a:gd name="T20" fmla="*/ 0 w 8"/>
                <a:gd name="T21" fmla="*/ 2147483647 h 7"/>
                <a:gd name="T22" fmla="*/ 0 w 8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"/>
                <a:gd name="T37" fmla="*/ 0 h 7"/>
                <a:gd name="T38" fmla="*/ 8 w 8"/>
                <a:gd name="T39" fmla="*/ 7 h 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" h="7">
                  <a:moveTo>
                    <a:pt x="0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5" y="0"/>
                  </a:lnTo>
                  <a:lnTo>
                    <a:pt x="5" y="7"/>
                  </a:lnTo>
                  <a:lnTo>
                    <a:pt x="8" y="7"/>
                  </a:lnTo>
                  <a:lnTo>
                    <a:pt x="5" y="7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25" name="Freeform 1475"/>
            <p:cNvSpPr>
              <a:spLocks/>
            </p:cNvSpPr>
            <p:nvPr/>
          </p:nvSpPr>
          <p:spPr bwMode="auto">
            <a:xfrm>
              <a:off x="4921" y="2513"/>
              <a:ext cx="8" cy="9"/>
            </a:xfrm>
            <a:custGeom>
              <a:avLst/>
              <a:gdLst>
                <a:gd name="T0" fmla="*/ 0 w 8"/>
                <a:gd name="T1" fmla="*/ 0 h 7"/>
                <a:gd name="T2" fmla="*/ 2147482112 w 8"/>
                <a:gd name="T3" fmla="*/ 0 h 7"/>
                <a:gd name="T4" fmla="*/ 2147482112 w 8"/>
                <a:gd name="T5" fmla="*/ 2147483647 h 7"/>
                <a:gd name="T6" fmla="*/ 2147482112 w 8"/>
                <a:gd name="T7" fmla="*/ 0 h 7"/>
                <a:gd name="T8" fmla="*/ 2147482112 w 8"/>
                <a:gd name="T9" fmla="*/ 2147483647 h 7"/>
                <a:gd name="T10" fmla="*/ 2147482112 w 8"/>
                <a:gd name="T11" fmla="*/ 0 h 7"/>
                <a:gd name="T12" fmla="*/ 2147482112 w 8"/>
                <a:gd name="T13" fmla="*/ 2147483647 h 7"/>
                <a:gd name="T14" fmla="*/ 2147482112 w 8"/>
                <a:gd name="T15" fmla="*/ 2147483647 h 7"/>
                <a:gd name="T16" fmla="*/ 2147482112 w 8"/>
                <a:gd name="T17" fmla="*/ 2147483647 h 7"/>
                <a:gd name="T18" fmla="*/ 2147482112 w 8"/>
                <a:gd name="T19" fmla="*/ 2147483647 h 7"/>
                <a:gd name="T20" fmla="*/ 0 w 8"/>
                <a:gd name="T21" fmla="*/ 2147483647 h 7"/>
                <a:gd name="T22" fmla="*/ 0 w 8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"/>
                <a:gd name="T37" fmla="*/ 0 h 7"/>
                <a:gd name="T38" fmla="*/ 8 w 8"/>
                <a:gd name="T39" fmla="*/ 7 h 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" h="7">
                  <a:moveTo>
                    <a:pt x="0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5" y="0"/>
                  </a:lnTo>
                  <a:lnTo>
                    <a:pt x="5" y="7"/>
                  </a:lnTo>
                  <a:lnTo>
                    <a:pt x="8" y="7"/>
                  </a:lnTo>
                  <a:lnTo>
                    <a:pt x="5" y="7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26" name="Freeform 1476"/>
            <p:cNvSpPr>
              <a:spLocks/>
            </p:cNvSpPr>
            <p:nvPr/>
          </p:nvSpPr>
          <p:spPr bwMode="auto">
            <a:xfrm>
              <a:off x="4964" y="2552"/>
              <a:ext cx="8" cy="6"/>
            </a:xfrm>
            <a:custGeom>
              <a:avLst/>
              <a:gdLst>
                <a:gd name="T0" fmla="*/ 2147483647 w 7"/>
                <a:gd name="T1" fmla="*/ 0 h 5"/>
                <a:gd name="T2" fmla="*/ 2147483647 w 7"/>
                <a:gd name="T3" fmla="*/ 0 h 5"/>
                <a:gd name="T4" fmla="*/ 2147483647 w 7"/>
                <a:gd name="T5" fmla="*/ 2147483647 h 5"/>
                <a:gd name="T6" fmla="*/ 2147483647 w 7"/>
                <a:gd name="T7" fmla="*/ 2147483647 h 5"/>
                <a:gd name="T8" fmla="*/ 2147483647 w 7"/>
                <a:gd name="T9" fmla="*/ 2147483647 h 5"/>
                <a:gd name="T10" fmla="*/ 2147483647 w 7"/>
                <a:gd name="T11" fmla="*/ 2147483647 h 5"/>
                <a:gd name="T12" fmla="*/ 2147483647 w 7"/>
                <a:gd name="T13" fmla="*/ 2147483647 h 5"/>
                <a:gd name="T14" fmla="*/ 2147483647 w 7"/>
                <a:gd name="T15" fmla="*/ 2147483647 h 5"/>
                <a:gd name="T16" fmla="*/ 0 w 7"/>
                <a:gd name="T17" fmla="*/ 2147483647 h 5"/>
                <a:gd name="T18" fmla="*/ 2147483647 w 7"/>
                <a:gd name="T19" fmla="*/ 2147483647 h 5"/>
                <a:gd name="T20" fmla="*/ 2147483647 w 7"/>
                <a:gd name="T21" fmla="*/ 2147483647 h 5"/>
                <a:gd name="T22" fmla="*/ 2147483647 w 7"/>
                <a:gd name="T23" fmla="*/ 0 h 5"/>
                <a:gd name="T24" fmla="*/ 2147483647 w 7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5"/>
                <a:gd name="T41" fmla="*/ 7 w 7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5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3"/>
                  </a:lnTo>
                  <a:lnTo>
                    <a:pt x="3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27" name="Freeform 1477"/>
            <p:cNvSpPr>
              <a:spLocks/>
            </p:cNvSpPr>
            <p:nvPr/>
          </p:nvSpPr>
          <p:spPr bwMode="auto">
            <a:xfrm>
              <a:off x="4964" y="2552"/>
              <a:ext cx="8" cy="6"/>
            </a:xfrm>
            <a:custGeom>
              <a:avLst/>
              <a:gdLst>
                <a:gd name="T0" fmla="*/ 2147483647 w 7"/>
                <a:gd name="T1" fmla="*/ 0 h 5"/>
                <a:gd name="T2" fmla="*/ 2147483647 w 7"/>
                <a:gd name="T3" fmla="*/ 0 h 5"/>
                <a:gd name="T4" fmla="*/ 2147483647 w 7"/>
                <a:gd name="T5" fmla="*/ 2147483647 h 5"/>
                <a:gd name="T6" fmla="*/ 2147483647 w 7"/>
                <a:gd name="T7" fmla="*/ 2147483647 h 5"/>
                <a:gd name="T8" fmla="*/ 2147483647 w 7"/>
                <a:gd name="T9" fmla="*/ 2147483647 h 5"/>
                <a:gd name="T10" fmla="*/ 2147483647 w 7"/>
                <a:gd name="T11" fmla="*/ 2147483647 h 5"/>
                <a:gd name="T12" fmla="*/ 2147483647 w 7"/>
                <a:gd name="T13" fmla="*/ 2147483647 h 5"/>
                <a:gd name="T14" fmla="*/ 2147483647 w 7"/>
                <a:gd name="T15" fmla="*/ 2147483647 h 5"/>
                <a:gd name="T16" fmla="*/ 0 w 7"/>
                <a:gd name="T17" fmla="*/ 2147483647 h 5"/>
                <a:gd name="T18" fmla="*/ 2147483647 w 7"/>
                <a:gd name="T19" fmla="*/ 2147483647 h 5"/>
                <a:gd name="T20" fmla="*/ 2147483647 w 7"/>
                <a:gd name="T21" fmla="*/ 2147483647 h 5"/>
                <a:gd name="T22" fmla="*/ 2147483647 w 7"/>
                <a:gd name="T23" fmla="*/ 0 h 5"/>
                <a:gd name="T24" fmla="*/ 2147483647 w 7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5"/>
                <a:gd name="T41" fmla="*/ 7 w 7"/>
                <a:gd name="T42" fmla="*/ 5 h 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5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3"/>
                  </a:lnTo>
                  <a:lnTo>
                    <a:pt x="3" y="3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28" name="Freeform 1478"/>
            <p:cNvSpPr>
              <a:spLocks/>
            </p:cNvSpPr>
            <p:nvPr/>
          </p:nvSpPr>
          <p:spPr bwMode="auto">
            <a:xfrm>
              <a:off x="5179" y="2674"/>
              <a:ext cx="5" cy="17"/>
            </a:xfrm>
            <a:custGeom>
              <a:avLst/>
              <a:gdLst>
                <a:gd name="T0" fmla="*/ 2147483647 w 4"/>
                <a:gd name="T1" fmla="*/ 2147483647 h 15"/>
                <a:gd name="T2" fmla="*/ 2147483647 w 4"/>
                <a:gd name="T3" fmla="*/ 0 h 15"/>
                <a:gd name="T4" fmla="*/ 2147483647 w 4"/>
                <a:gd name="T5" fmla="*/ 2147483647 h 15"/>
                <a:gd name="T6" fmla="*/ 2147483647 w 4"/>
                <a:gd name="T7" fmla="*/ 2147483647 h 15"/>
                <a:gd name="T8" fmla="*/ 2147483647 w 4"/>
                <a:gd name="T9" fmla="*/ 2147483647 h 15"/>
                <a:gd name="T10" fmla="*/ 2147483647 w 4"/>
                <a:gd name="T11" fmla="*/ 2147483647 h 15"/>
                <a:gd name="T12" fmla="*/ 0 w 4"/>
                <a:gd name="T13" fmla="*/ 2147483647 h 15"/>
                <a:gd name="T14" fmla="*/ 0 w 4"/>
                <a:gd name="T15" fmla="*/ 2147483647 h 15"/>
                <a:gd name="T16" fmla="*/ 0 w 4"/>
                <a:gd name="T17" fmla="*/ 2147483647 h 15"/>
                <a:gd name="T18" fmla="*/ 2147483647 w 4"/>
                <a:gd name="T19" fmla="*/ 2147483647 h 15"/>
                <a:gd name="T20" fmla="*/ 2147483647 w 4"/>
                <a:gd name="T21" fmla="*/ 2147483647 h 15"/>
                <a:gd name="T22" fmla="*/ 2147483647 w 4"/>
                <a:gd name="T23" fmla="*/ 2147483647 h 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"/>
                <a:gd name="T37" fmla="*/ 0 h 15"/>
                <a:gd name="T38" fmla="*/ 4 w 4"/>
                <a:gd name="T39" fmla="*/ 15 h 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" h="15">
                  <a:moveTo>
                    <a:pt x="2" y="3"/>
                  </a:moveTo>
                  <a:lnTo>
                    <a:pt x="2" y="0"/>
                  </a:lnTo>
                  <a:lnTo>
                    <a:pt x="4" y="5"/>
                  </a:lnTo>
                  <a:lnTo>
                    <a:pt x="4" y="7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29" name="Freeform 1479"/>
            <p:cNvSpPr>
              <a:spLocks/>
            </p:cNvSpPr>
            <p:nvPr/>
          </p:nvSpPr>
          <p:spPr bwMode="auto">
            <a:xfrm>
              <a:off x="5179" y="2674"/>
              <a:ext cx="5" cy="17"/>
            </a:xfrm>
            <a:custGeom>
              <a:avLst/>
              <a:gdLst>
                <a:gd name="T0" fmla="*/ 2147483647 w 4"/>
                <a:gd name="T1" fmla="*/ 2147483647 h 15"/>
                <a:gd name="T2" fmla="*/ 2147483647 w 4"/>
                <a:gd name="T3" fmla="*/ 0 h 15"/>
                <a:gd name="T4" fmla="*/ 2147483647 w 4"/>
                <a:gd name="T5" fmla="*/ 2147483647 h 15"/>
                <a:gd name="T6" fmla="*/ 2147483647 w 4"/>
                <a:gd name="T7" fmla="*/ 2147483647 h 15"/>
                <a:gd name="T8" fmla="*/ 2147483647 w 4"/>
                <a:gd name="T9" fmla="*/ 2147483647 h 15"/>
                <a:gd name="T10" fmla="*/ 2147483647 w 4"/>
                <a:gd name="T11" fmla="*/ 2147483647 h 15"/>
                <a:gd name="T12" fmla="*/ 0 w 4"/>
                <a:gd name="T13" fmla="*/ 2147483647 h 15"/>
                <a:gd name="T14" fmla="*/ 0 w 4"/>
                <a:gd name="T15" fmla="*/ 2147483647 h 15"/>
                <a:gd name="T16" fmla="*/ 0 w 4"/>
                <a:gd name="T17" fmla="*/ 2147483647 h 15"/>
                <a:gd name="T18" fmla="*/ 2147483647 w 4"/>
                <a:gd name="T19" fmla="*/ 2147483647 h 15"/>
                <a:gd name="T20" fmla="*/ 2147483647 w 4"/>
                <a:gd name="T21" fmla="*/ 2147483647 h 15"/>
                <a:gd name="T22" fmla="*/ 2147483647 w 4"/>
                <a:gd name="T23" fmla="*/ 2147483647 h 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"/>
                <a:gd name="T37" fmla="*/ 0 h 15"/>
                <a:gd name="T38" fmla="*/ 4 w 4"/>
                <a:gd name="T39" fmla="*/ 15 h 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" h="15">
                  <a:moveTo>
                    <a:pt x="2" y="3"/>
                  </a:moveTo>
                  <a:lnTo>
                    <a:pt x="2" y="0"/>
                  </a:lnTo>
                  <a:lnTo>
                    <a:pt x="4" y="5"/>
                  </a:lnTo>
                  <a:lnTo>
                    <a:pt x="4" y="7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30" name="Freeform 1480"/>
            <p:cNvSpPr>
              <a:spLocks/>
            </p:cNvSpPr>
            <p:nvPr/>
          </p:nvSpPr>
          <p:spPr bwMode="auto">
            <a:xfrm>
              <a:off x="5188" y="2714"/>
              <a:ext cx="1" cy="5"/>
            </a:xfrm>
            <a:custGeom>
              <a:avLst/>
              <a:gdLst>
                <a:gd name="T0" fmla="*/ 0 w 1587"/>
                <a:gd name="T1" fmla="*/ 0 h 5"/>
                <a:gd name="T2" fmla="*/ 0 w 1587"/>
                <a:gd name="T3" fmla="*/ 0 h 5"/>
                <a:gd name="T4" fmla="*/ 0 w 1587"/>
                <a:gd name="T5" fmla="*/ 0 h 5"/>
                <a:gd name="T6" fmla="*/ 0 w 1587"/>
                <a:gd name="T7" fmla="*/ 2147482317 h 5"/>
                <a:gd name="T8" fmla="*/ 0 w 1587"/>
                <a:gd name="T9" fmla="*/ 2147482317 h 5"/>
                <a:gd name="T10" fmla="*/ 0 w 1587"/>
                <a:gd name="T11" fmla="*/ 2147482317 h 5"/>
                <a:gd name="T12" fmla="*/ 0 w 1587"/>
                <a:gd name="T13" fmla="*/ 2147482317 h 5"/>
                <a:gd name="T14" fmla="*/ 0 w 1587"/>
                <a:gd name="T15" fmla="*/ 0 h 5"/>
                <a:gd name="T16" fmla="*/ 0 w 1587"/>
                <a:gd name="T17" fmla="*/ 2147482317 h 5"/>
                <a:gd name="T18" fmla="*/ 0 w 1587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87"/>
                <a:gd name="T31" fmla="*/ 0 h 5"/>
                <a:gd name="T32" fmla="*/ 1587 w 1587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87" h="5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31" name="Freeform 1481"/>
            <p:cNvSpPr>
              <a:spLocks/>
            </p:cNvSpPr>
            <p:nvPr/>
          </p:nvSpPr>
          <p:spPr bwMode="auto">
            <a:xfrm>
              <a:off x="5188" y="2714"/>
              <a:ext cx="1" cy="5"/>
            </a:xfrm>
            <a:custGeom>
              <a:avLst/>
              <a:gdLst>
                <a:gd name="T0" fmla="*/ 0 w 1587"/>
                <a:gd name="T1" fmla="*/ 0 h 5"/>
                <a:gd name="T2" fmla="*/ 0 w 1587"/>
                <a:gd name="T3" fmla="*/ 0 h 5"/>
                <a:gd name="T4" fmla="*/ 0 w 1587"/>
                <a:gd name="T5" fmla="*/ 0 h 5"/>
                <a:gd name="T6" fmla="*/ 0 w 1587"/>
                <a:gd name="T7" fmla="*/ 2147482317 h 5"/>
                <a:gd name="T8" fmla="*/ 0 w 1587"/>
                <a:gd name="T9" fmla="*/ 2147482317 h 5"/>
                <a:gd name="T10" fmla="*/ 0 w 1587"/>
                <a:gd name="T11" fmla="*/ 2147482317 h 5"/>
                <a:gd name="T12" fmla="*/ 0 w 1587"/>
                <a:gd name="T13" fmla="*/ 2147482317 h 5"/>
                <a:gd name="T14" fmla="*/ 0 w 1587"/>
                <a:gd name="T15" fmla="*/ 0 h 5"/>
                <a:gd name="T16" fmla="*/ 0 w 1587"/>
                <a:gd name="T17" fmla="*/ 2147482317 h 5"/>
                <a:gd name="T18" fmla="*/ 0 w 1587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87"/>
                <a:gd name="T31" fmla="*/ 0 h 5"/>
                <a:gd name="T32" fmla="*/ 1587 w 1587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87" h="5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32" name="Freeform 1482"/>
            <p:cNvSpPr>
              <a:spLocks/>
            </p:cNvSpPr>
            <p:nvPr/>
          </p:nvSpPr>
          <p:spPr bwMode="auto">
            <a:xfrm>
              <a:off x="4923" y="2836"/>
              <a:ext cx="25" cy="5"/>
            </a:xfrm>
            <a:custGeom>
              <a:avLst/>
              <a:gdLst>
                <a:gd name="T0" fmla="*/ 0 w 21"/>
                <a:gd name="T1" fmla="*/ 2147482317 h 5"/>
                <a:gd name="T2" fmla="*/ 0 w 21"/>
                <a:gd name="T3" fmla="*/ 2147482317 h 5"/>
                <a:gd name="T4" fmla="*/ 2147483647 w 21"/>
                <a:gd name="T5" fmla="*/ 0 h 5"/>
                <a:gd name="T6" fmla="*/ 2147483647 w 21"/>
                <a:gd name="T7" fmla="*/ 0 h 5"/>
                <a:gd name="T8" fmla="*/ 2147483647 w 21"/>
                <a:gd name="T9" fmla="*/ 0 h 5"/>
                <a:gd name="T10" fmla="*/ 2147483647 w 21"/>
                <a:gd name="T11" fmla="*/ 2147482317 h 5"/>
                <a:gd name="T12" fmla="*/ 2147483647 w 21"/>
                <a:gd name="T13" fmla="*/ 2147482317 h 5"/>
                <a:gd name="T14" fmla="*/ 2147483647 w 21"/>
                <a:gd name="T15" fmla="*/ 2147482317 h 5"/>
                <a:gd name="T16" fmla="*/ 2147483647 w 21"/>
                <a:gd name="T17" fmla="*/ 2147482317 h 5"/>
                <a:gd name="T18" fmla="*/ 2147483647 w 21"/>
                <a:gd name="T19" fmla="*/ 2147482317 h 5"/>
                <a:gd name="T20" fmla="*/ 2147483647 w 21"/>
                <a:gd name="T21" fmla="*/ 2147482317 h 5"/>
                <a:gd name="T22" fmla="*/ 2147483647 w 21"/>
                <a:gd name="T23" fmla="*/ 2147482317 h 5"/>
                <a:gd name="T24" fmla="*/ 2147483647 w 21"/>
                <a:gd name="T25" fmla="*/ 2147482317 h 5"/>
                <a:gd name="T26" fmla="*/ 2147483647 w 21"/>
                <a:gd name="T27" fmla="*/ 2147482317 h 5"/>
                <a:gd name="T28" fmla="*/ 2147483647 w 21"/>
                <a:gd name="T29" fmla="*/ 2147482317 h 5"/>
                <a:gd name="T30" fmla="*/ 2147483647 w 21"/>
                <a:gd name="T31" fmla="*/ 2147482317 h 5"/>
                <a:gd name="T32" fmla="*/ 0 w 21"/>
                <a:gd name="T33" fmla="*/ 2147482317 h 5"/>
                <a:gd name="T34" fmla="*/ 0 w 21"/>
                <a:gd name="T35" fmla="*/ 2147482317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5"/>
                <a:gd name="T56" fmla="*/ 21 w 21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5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1" y="5"/>
                  </a:lnTo>
                  <a:lnTo>
                    <a:pt x="19" y="2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33" name="Freeform 1483"/>
            <p:cNvSpPr>
              <a:spLocks/>
            </p:cNvSpPr>
            <p:nvPr/>
          </p:nvSpPr>
          <p:spPr bwMode="auto">
            <a:xfrm>
              <a:off x="4923" y="2836"/>
              <a:ext cx="25" cy="5"/>
            </a:xfrm>
            <a:custGeom>
              <a:avLst/>
              <a:gdLst>
                <a:gd name="T0" fmla="*/ 0 w 21"/>
                <a:gd name="T1" fmla="*/ 2147482317 h 5"/>
                <a:gd name="T2" fmla="*/ 0 w 21"/>
                <a:gd name="T3" fmla="*/ 2147482317 h 5"/>
                <a:gd name="T4" fmla="*/ 2147483647 w 21"/>
                <a:gd name="T5" fmla="*/ 0 h 5"/>
                <a:gd name="T6" fmla="*/ 2147483647 w 21"/>
                <a:gd name="T7" fmla="*/ 0 h 5"/>
                <a:gd name="T8" fmla="*/ 2147483647 w 21"/>
                <a:gd name="T9" fmla="*/ 0 h 5"/>
                <a:gd name="T10" fmla="*/ 2147483647 w 21"/>
                <a:gd name="T11" fmla="*/ 2147482317 h 5"/>
                <a:gd name="T12" fmla="*/ 2147483647 w 21"/>
                <a:gd name="T13" fmla="*/ 2147482317 h 5"/>
                <a:gd name="T14" fmla="*/ 2147483647 w 21"/>
                <a:gd name="T15" fmla="*/ 2147482317 h 5"/>
                <a:gd name="T16" fmla="*/ 2147483647 w 21"/>
                <a:gd name="T17" fmla="*/ 2147482317 h 5"/>
                <a:gd name="T18" fmla="*/ 2147483647 w 21"/>
                <a:gd name="T19" fmla="*/ 2147482317 h 5"/>
                <a:gd name="T20" fmla="*/ 2147483647 w 21"/>
                <a:gd name="T21" fmla="*/ 2147482317 h 5"/>
                <a:gd name="T22" fmla="*/ 2147483647 w 21"/>
                <a:gd name="T23" fmla="*/ 2147482317 h 5"/>
                <a:gd name="T24" fmla="*/ 2147483647 w 21"/>
                <a:gd name="T25" fmla="*/ 2147482317 h 5"/>
                <a:gd name="T26" fmla="*/ 2147483647 w 21"/>
                <a:gd name="T27" fmla="*/ 2147482317 h 5"/>
                <a:gd name="T28" fmla="*/ 2147483647 w 21"/>
                <a:gd name="T29" fmla="*/ 2147482317 h 5"/>
                <a:gd name="T30" fmla="*/ 2147483647 w 21"/>
                <a:gd name="T31" fmla="*/ 2147482317 h 5"/>
                <a:gd name="T32" fmla="*/ 0 w 21"/>
                <a:gd name="T33" fmla="*/ 2147482317 h 5"/>
                <a:gd name="T34" fmla="*/ 0 w 21"/>
                <a:gd name="T35" fmla="*/ 2147482317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5"/>
                <a:gd name="T56" fmla="*/ 21 w 21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5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1" y="5"/>
                  </a:lnTo>
                  <a:lnTo>
                    <a:pt x="19" y="2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34" name="Freeform 1484"/>
            <p:cNvSpPr>
              <a:spLocks/>
            </p:cNvSpPr>
            <p:nvPr/>
          </p:nvSpPr>
          <p:spPr bwMode="auto">
            <a:xfrm>
              <a:off x="5099" y="2896"/>
              <a:ext cx="8" cy="7"/>
            </a:xfrm>
            <a:custGeom>
              <a:avLst/>
              <a:gdLst>
                <a:gd name="T0" fmla="*/ 0 w 7"/>
                <a:gd name="T1" fmla="*/ 2147482551 h 7"/>
                <a:gd name="T2" fmla="*/ 2147483647 w 7"/>
                <a:gd name="T3" fmla="*/ 0 h 7"/>
                <a:gd name="T4" fmla="*/ 2147483647 w 7"/>
                <a:gd name="T5" fmla="*/ 2147482551 h 7"/>
                <a:gd name="T6" fmla="*/ 2147483647 w 7"/>
                <a:gd name="T7" fmla="*/ 2147482551 h 7"/>
                <a:gd name="T8" fmla="*/ 2147483647 w 7"/>
                <a:gd name="T9" fmla="*/ 2147482551 h 7"/>
                <a:gd name="T10" fmla="*/ 2147483647 w 7"/>
                <a:gd name="T11" fmla="*/ 2147482551 h 7"/>
                <a:gd name="T12" fmla="*/ 2147483647 w 7"/>
                <a:gd name="T13" fmla="*/ 2147482551 h 7"/>
                <a:gd name="T14" fmla="*/ 2147483647 w 7"/>
                <a:gd name="T15" fmla="*/ 2147482551 h 7"/>
                <a:gd name="T16" fmla="*/ 0 w 7"/>
                <a:gd name="T17" fmla="*/ 2147482551 h 7"/>
                <a:gd name="T18" fmla="*/ 0 w 7"/>
                <a:gd name="T19" fmla="*/ 2147482551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7"/>
                <a:gd name="T32" fmla="*/ 7 w 7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7">
                  <a:moveTo>
                    <a:pt x="0" y="3"/>
                  </a:moveTo>
                  <a:lnTo>
                    <a:pt x="2" y="0"/>
                  </a:lnTo>
                  <a:lnTo>
                    <a:pt x="5" y="3"/>
                  </a:lnTo>
                  <a:lnTo>
                    <a:pt x="7" y="5"/>
                  </a:lnTo>
                  <a:lnTo>
                    <a:pt x="7" y="7"/>
                  </a:lnTo>
                  <a:lnTo>
                    <a:pt x="5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35" name="Freeform 1485"/>
            <p:cNvSpPr>
              <a:spLocks/>
            </p:cNvSpPr>
            <p:nvPr/>
          </p:nvSpPr>
          <p:spPr bwMode="auto">
            <a:xfrm>
              <a:off x="5099" y="2896"/>
              <a:ext cx="8" cy="7"/>
            </a:xfrm>
            <a:custGeom>
              <a:avLst/>
              <a:gdLst>
                <a:gd name="T0" fmla="*/ 0 w 7"/>
                <a:gd name="T1" fmla="*/ 2147482551 h 7"/>
                <a:gd name="T2" fmla="*/ 2147483647 w 7"/>
                <a:gd name="T3" fmla="*/ 0 h 7"/>
                <a:gd name="T4" fmla="*/ 2147483647 w 7"/>
                <a:gd name="T5" fmla="*/ 2147482551 h 7"/>
                <a:gd name="T6" fmla="*/ 2147483647 w 7"/>
                <a:gd name="T7" fmla="*/ 2147482551 h 7"/>
                <a:gd name="T8" fmla="*/ 2147483647 w 7"/>
                <a:gd name="T9" fmla="*/ 2147482551 h 7"/>
                <a:gd name="T10" fmla="*/ 2147483647 w 7"/>
                <a:gd name="T11" fmla="*/ 2147482551 h 7"/>
                <a:gd name="T12" fmla="*/ 2147483647 w 7"/>
                <a:gd name="T13" fmla="*/ 2147482551 h 7"/>
                <a:gd name="T14" fmla="*/ 2147483647 w 7"/>
                <a:gd name="T15" fmla="*/ 2147482551 h 7"/>
                <a:gd name="T16" fmla="*/ 0 w 7"/>
                <a:gd name="T17" fmla="*/ 2147482551 h 7"/>
                <a:gd name="T18" fmla="*/ 0 w 7"/>
                <a:gd name="T19" fmla="*/ 2147482551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7"/>
                <a:gd name="T32" fmla="*/ 7 w 7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7">
                  <a:moveTo>
                    <a:pt x="0" y="3"/>
                  </a:moveTo>
                  <a:lnTo>
                    <a:pt x="2" y="0"/>
                  </a:lnTo>
                  <a:lnTo>
                    <a:pt x="5" y="3"/>
                  </a:lnTo>
                  <a:lnTo>
                    <a:pt x="7" y="5"/>
                  </a:lnTo>
                  <a:lnTo>
                    <a:pt x="7" y="7"/>
                  </a:lnTo>
                  <a:lnTo>
                    <a:pt x="5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36" name="Freeform 1486"/>
            <p:cNvSpPr>
              <a:spLocks/>
            </p:cNvSpPr>
            <p:nvPr/>
          </p:nvSpPr>
          <p:spPr bwMode="auto">
            <a:xfrm>
              <a:off x="5101" y="2903"/>
              <a:ext cx="9" cy="3"/>
            </a:xfrm>
            <a:custGeom>
              <a:avLst/>
              <a:gdLst>
                <a:gd name="T0" fmla="*/ 2147483647 w 7"/>
                <a:gd name="T1" fmla="*/ 2147482453 h 3"/>
                <a:gd name="T2" fmla="*/ 0 w 7"/>
                <a:gd name="T3" fmla="*/ 2147482453 h 3"/>
                <a:gd name="T4" fmla="*/ 2147483647 w 7"/>
                <a:gd name="T5" fmla="*/ 0 h 3"/>
                <a:gd name="T6" fmla="*/ 2147483647 w 7"/>
                <a:gd name="T7" fmla="*/ 2147482453 h 3"/>
                <a:gd name="T8" fmla="*/ 2147483647 w 7"/>
                <a:gd name="T9" fmla="*/ 2147482453 h 3"/>
                <a:gd name="T10" fmla="*/ 2147483647 w 7"/>
                <a:gd name="T11" fmla="*/ 2147482453 h 3"/>
                <a:gd name="T12" fmla="*/ 2147483647 w 7"/>
                <a:gd name="T13" fmla="*/ 214748245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"/>
                <a:gd name="T22" fmla="*/ 0 h 3"/>
                <a:gd name="T23" fmla="*/ 7 w 7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" h="3">
                  <a:moveTo>
                    <a:pt x="3" y="3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5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37" name="Freeform 1487"/>
            <p:cNvSpPr>
              <a:spLocks/>
            </p:cNvSpPr>
            <p:nvPr/>
          </p:nvSpPr>
          <p:spPr bwMode="auto">
            <a:xfrm>
              <a:off x="5101" y="2903"/>
              <a:ext cx="9" cy="3"/>
            </a:xfrm>
            <a:custGeom>
              <a:avLst/>
              <a:gdLst>
                <a:gd name="T0" fmla="*/ 2147483647 w 7"/>
                <a:gd name="T1" fmla="*/ 2147482453 h 3"/>
                <a:gd name="T2" fmla="*/ 0 w 7"/>
                <a:gd name="T3" fmla="*/ 2147482453 h 3"/>
                <a:gd name="T4" fmla="*/ 2147483647 w 7"/>
                <a:gd name="T5" fmla="*/ 0 h 3"/>
                <a:gd name="T6" fmla="*/ 2147483647 w 7"/>
                <a:gd name="T7" fmla="*/ 2147482453 h 3"/>
                <a:gd name="T8" fmla="*/ 2147483647 w 7"/>
                <a:gd name="T9" fmla="*/ 2147482453 h 3"/>
                <a:gd name="T10" fmla="*/ 2147483647 w 7"/>
                <a:gd name="T11" fmla="*/ 2147482453 h 3"/>
                <a:gd name="T12" fmla="*/ 2147483647 w 7"/>
                <a:gd name="T13" fmla="*/ 214748245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"/>
                <a:gd name="T22" fmla="*/ 0 h 3"/>
                <a:gd name="T23" fmla="*/ 7 w 7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" h="3">
                  <a:moveTo>
                    <a:pt x="3" y="3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5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3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38" name="Freeform 1488"/>
            <p:cNvSpPr>
              <a:spLocks/>
            </p:cNvSpPr>
            <p:nvPr/>
          </p:nvSpPr>
          <p:spPr bwMode="auto">
            <a:xfrm>
              <a:off x="5053" y="2908"/>
              <a:ext cx="54" cy="45"/>
            </a:xfrm>
            <a:custGeom>
              <a:avLst/>
              <a:gdLst>
                <a:gd name="T0" fmla="*/ 0 w 47"/>
                <a:gd name="T1" fmla="*/ 2147483647 h 40"/>
                <a:gd name="T2" fmla="*/ 2147483647 w 47"/>
                <a:gd name="T3" fmla="*/ 2147483647 h 40"/>
                <a:gd name="T4" fmla="*/ 2147483647 w 47"/>
                <a:gd name="T5" fmla="*/ 2147483647 h 40"/>
                <a:gd name="T6" fmla="*/ 2147483647 w 47"/>
                <a:gd name="T7" fmla="*/ 2147483647 h 40"/>
                <a:gd name="T8" fmla="*/ 2147483647 w 47"/>
                <a:gd name="T9" fmla="*/ 2147483647 h 40"/>
                <a:gd name="T10" fmla="*/ 2147483647 w 47"/>
                <a:gd name="T11" fmla="*/ 2147483647 h 40"/>
                <a:gd name="T12" fmla="*/ 2147483647 w 47"/>
                <a:gd name="T13" fmla="*/ 2147483647 h 40"/>
                <a:gd name="T14" fmla="*/ 2147483647 w 47"/>
                <a:gd name="T15" fmla="*/ 2147483647 h 40"/>
                <a:gd name="T16" fmla="*/ 2147483647 w 47"/>
                <a:gd name="T17" fmla="*/ 2147483647 h 40"/>
                <a:gd name="T18" fmla="*/ 2147483647 w 47"/>
                <a:gd name="T19" fmla="*/ 2147483647 h 40"/>
                <a:gd name="T20" fmla="*/ 2147483647 w 47"/>
                <a:gd name="T21" fmla="*/ 2147483647 h 40"/>
                <a:gd name="T22" fmla="*/ 2147483647 w 47"/>
                <a:gd name="T23" fmla="*/ 2147483647 h 40"/>
                <a:gd name="T24" fmla="*/ 2147483647 w 47"/>
                <a:gd name="T25" fmla="*/ 2147483647 h 40"/>
                <a:gd name="T26" fmla="*/ 2147483647 w 47"/>
                <a:gd name="T27" fmla="*/ 2147483647 h 40"/>
                <a:gd name="T28" fmla="*/ 2147483647 w 47"/>
                <a:gd name="T29" fmla="*/ 2147483647 h 40"/>
                <a:gd name="T30" fmla="*/ 2147483647 w 47"/>
                <a:gd name="T31" fmla="*/ 2147483647 h 40"/>
                <a:gd name="T32" fmla="*/ 2147483647 w 47"/>
                <a:gd name="T33" fmla="*/ 2147483647 h 40"/>
                <a:gd name="T34" fmla="*/ 2147483647 w 47"/>
                <a:gd name="T35" fmla="*/ 2147483647 h 40"/>
                <a:gd name="T36" fmla="*/ 2147483647 w 47"/>
                <a:gd name="T37" fmla="*/ 2147483647 h 40"/>
                <a:gd name="T38" fmla="*/ 2147483647 w 47"/>
                <a:gd name="T39" fmla="*/ 2147483647 h 40"/>
                <a:gd name="T40" fmla="*/ 2147483647 w 47"/>
                <a:gd name="T41" fmla="*/ 2147483647 h 40"/>
                <a:gd name="T42" fmla="*/ 2147483647 w 47"/>
                <a:gd name="T43" fmla="*/ 2147483647 h 40"/>
                <a:gd name="T44" fmla="*/ 2147483647 w 47"/>
                <a:gd name="T45" fmla="*/ 2147483647 h 40"/>
                <a:gd name="T46" fmla="*/ 2147483647 w 47"/>
                <a:gd name="T47" fmla="*/ 2147483647 h 40"/>
                <a:gd name="T48" fmla="*/ 2147483647 w 47"/>
                <a:gd name="T49" fmla="*/ 2147483647 h 40"/>
                <a:gd name="T50" fmla="*/ 2147483647 w 47"/>
                <a:gd name="T51" fmla="*/ 2147483647 h 40"/>
                <a:gd name="T52" fmla="*/ 2147483647 w 47"/>
                <a:gd name="T53" fmla="*/ 2147483647 h 40"/>
                <a:gd name="T54" fmla="*/ 2147483647 w 47"/>
                <a:gd name="T55" fmla="*/ 2147483647 h 40"/>
                <a:gd name="T56" fmla="*/ 2147483647 w 47"/>
                <a:gd name="T57" fmla="*/ 2147483647 h 40"/>
                <a:gd name="T58" fmla="*/ 2147483647 w 47"/>
                <a:gd name="T59" fmla="*/ 2147483647 h 40"/>
                <a:gd name="T60" fmla="*/ 2147483647 w 47"/>
                <a:gd name="T61" fmla="*/ 2147483647 h 40"/>
                <a:gd name="T62" fmla="*/ 2147483647 w 47"/>
                <a:gd name="T63" fmla="*/ 2147483647 h 40"/>
                <a:gd name="T64" fmla="*/ 2147483647 w 47"/>
                <a:gd name="T65" fmla="*/ 2147483647 h 40"/>
                <a:gd name="T66" fmla="*/ 2147483647 w 47"/>
                <a:gd name="T67" fmla="*/ 2147483647 h 40"/>
                <a:gd name="T68" fmla="*/ 0 w 47"/>
                <a:gd name="T69" fmla="*/ 2147483647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7"/>
                <a:gd name="T106" fmla="*/ 0 h 40"/>
                <a:gd name="T107" fmla="*/ 47 w 47"/>
                <a:gd name="T108" fmla="*/ 40 h 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7" h="40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5"/>
                  </a:lnTo>
                  <a:lnTo>
                    <a:pt x="14" y="7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31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8" y="2"/>
                  </a:lnTo>
                  <a:lnTo>
                    <a:pt x="38" y="5"/>
                  </a:lnTo>
                  <a:lnTo>
                    <a:pt x="40" y="5"/>
                  </a:lnTo>
                  <a:lnTo>
                    <a:pt x="42" y="2"/>
                  </a:lnTo>
                  <a:lnTo>
                    <a:pt x="45" y="2"/>
                  </a:lnTo>
                  <a:lnTo>
                    <a:pt x="45" y="5"/>
                  </a:lnTo>
                  <a:lnTo>
                    <a:pt x="47" y="9"/>
                  </a:lnTo>
                  <a:lnTo>
                    <a:pt x="47" y="12"/>
                  </a:lnTo>
                  <a:lnTo>
                    <a:pt x="47" y="14"/>
                  </a:lnTo>
                  <a:lnTo>
                    <a:pt x="47" y="17"/>
                  </a:lnTo>
                  <a:lnTo>
                    <a:pt x="47" y="19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7" y="19"/>
                  </a:lnTo>
                  <a:lnTo>
                    <a:pt x="45" y="19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2" y="28"/>
                  </a:lnTo>
                  <a:lnTo>
                    <a:pt x="40" y="31"/>
                  </a:lnTo>
                  <a:lnTo>
                    <a:pt x="38" y="28"/>
                  </a:lnTo>
                  <a:lnTo>
                    <a:pt x="35" y="31"/>
                  </a:lnTo>
                  <a:lnTo>
                    <a:pt x="35" y="33"/>
                  </a:lnTo>
                  <a:lnTo>
                    <a:pt x="33" y="33"/>
                  </a:lnTo>
                  <a:lnTo>
                    <a:pt x="33" y="35"/>
                  </a:lnTo>
                  <a:lnTo>
                    <a:pt x="31" y="33"/>
                  </a:lnTo>
                  <a:lnTo>
                    <a:pt x="31" y="35"/>
                  </a:lnTo>
                  <a:lnTo>
                    <a:pt x="28" y="38"/>
                  </a:lnTo>
                  <a:lnTo>
                    <a:pt x="28" y="40"/>
                  </a:lnTo>
                  <a:lnTo>
                    <a:pt x="26" y="40"/>
                  </a:lnTo>
                  <a:lnTo>
                    <a:pt x="24" y="40"/>
                  </a:lnTo>
                  <a:lnTo>
                    <a:pt x="21" y="40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4" y="35"/>
                  </a:lnTo>
                  <a:lnTo>
                    <a:pt x="12" y="31"/>
                  </a:lnTo>
                  <a:lnTo>
                    <a:pt x="9" y="31"/>
                  </a:lnTo>
                  <a:lnTo>
                    <a:pt x="7" y="28"/>
                  </a:lnTo>
                  <a:lnTo>
                    <a:pt x="5" y="21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7" y="21"/>
                  </a:lnTo>
                  <a:lnTo>
                    <a:pt x="5" y="19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39" name="Freeform 1489"/>
            <p:cNvSpPr>
              <a:spLocks/>
            </p:cNvSpPr>
            <p:nvPr/>
          </p:nvSpPr>
          <p:spPr bwMode="auto">
            <a:xfrm>
              <a:off x="5053" y="2908"/>
              <a:ext cx="54" cy="45"/>
            </a:xfrm>
            <a:custGeom>
              <a:avLst/>
              <a:gdLst>
                <a:gd name="T0" fmla="*/ 0 w 47"/>
                <a:gd name="T1" fmla="*/ 2147483647 h 40"/>
                <a:gd name="T2" fmla="*/ 2147483647 w 47"/>
                <a:gd name="T3" fmla="*/ 2147483647 h 40"/>
                <a:gd name="T4" fmla="*/ 2147483647 w 47"/>
                <a:gd name="T5" fmla="*/ 2147483647 h 40"/>
                <a:gd name="T6" fmla="*/ 2147483647 w 47"/>
                <a:gd name="T7" fmla="*/ 2147483647 h 40"/>
                <a:gd name="T8" fmla="*/ 2147483647 w 47"/>
                <a:gd name="T9" fmla="*/ 2147483647 h 40"/>
                <a:gd name="T10" fmla="*/ 2147483647 w 47"/>
                <a:gd name="T11" fmla="*/ 2147483647 h 40"/>
                <a:gd name="T12" fmla="*/ 2147483647 w 47"/>
                <a:gd name="T13" fmla="*/ 2147483647 h 40"/>
                <a:gd name="T14" fmla="*/ 2147483647 w 47"/>
                <a:gd name="T15" fmla="*/ 2147483647 h 40"/>
                <a:gd name="T16" fmla="*/ 2147483647 w 47"/>
                <a:gd name="T17" fmla="*/ 2147483647 h 40"/>
                <a:gd name="T18" fmla="*/ 2147483647 w 47"/>
                <a:gd name="T19" fmla="*/ 2147483647 h 40"/>
                <a:gd name="T20" fmla="*/ 2147483647 w 47"/>
                <a:gd name="T21" fmla="*/ 2147483647 h 40"/>
                <a:gd name="T22" fmla="*/ 2147483647 w 47"/>
                <a:gd name="T23" fmla="*/ 2147483647 h 40"/>
                <a:gd name="T24" fmla="*/ 2147483647 w 47"/>
                <a:gd name="T25" fmla="*/ 2147483647 h 40"/>
                <a:gd name="T26" fmla="*/ 2147483647 w 47"/>
                <a:gd name="T27" fmla="*/ 2147483647 h 40"/>
                <a:gd name="T28" fmla="*/ 2147483647 w 47"/>
                <a:gd name="T29" fmla="*/ 2147483647 h 40"/>
                <a:gd name="T30" fmla="*/ 2147483647 w 47"/>
                <a:gd name="T31" fmla="*/ 2147483647 h 40"/>
                <a:gd name="T32" fmla="*/ 2147483647 w 47"/>
                <a:gd name="T33" fmla="*/ 2147483647 h 40"/>
                <a:gd name="T34" fmla="*/ 2147483647 w 47"/>
                <a:gd name="T35" fmla="*/ 2147483647 h 40"/>
                <a:gd name="T36" fmla="*/ 2147483647 w 47"/>
                <a:gd name="T37" fmla="*/ 2147483647 h 40"/>
                <a:gd name="T38" fmla="*/ 2147483647 w 47"/>
                <a:gd name="T39" fmla="*/ 2147483647 h 40"/>
                <a:gd name="T40" fmla="*/ 2147483647 w 47"/>
                <a:gd name="T41" fmla="*/ 2147483647 h 40"/>
                <a:gd name="T42" fmla="*/ 2147483647 w 47"/>
                <a:gd name="T43" fmla="*/ 2147483647 h 40"/>
                <a:gd name="T44" fmla="*/ 2147483647 w 47"/>
                <a:gd name="T45" fmla="*/ 2147483647 h 40"/>
                <a:gd name="T46" fmla="*/ 2147483647 w 47"/>
                <a:gd name="T47" fmla="*/ 2147483647 h 40"/>
                <a:gd name="T48" fmla="*/ 2147483647 w 47"/>
                <a:gd name="T49" fmla="*/ 2147483647 h 40"/>
                <a:gd name="T50" fmla="*/ 2147483647 w 47"/>
                <a:gd name="T51" fmla="*/ 2147483647 h 40"/>
                <a:gd name="T52" fmla="*/ 2147483647 w 47"/>
                <a:gd name="T53" fmla="*/ 2147483647 h 40"/>
                <a:gd name="T54" fmla="*/ 2147483647 w 47"/>
                <a:gd name="T55" fmla="*/ 2147483647 h 40"/>
                <a:gd name="T56" fmla="*/ 2147483647 w 47"/>
                <a:gd name="T57" fmla="*/ 2147483647 h 40"/>
                <a:gd name="T58" fmla="*/ 2147483647 w 47"/>
                <a:gd name="T59" fmla="*/ 2147483647 h 40"/>
                <a:gd name="T60" fmla="*/ 2147483647 w 47"/>
                <a:gd name="T61" fmla="*/ 2147483647 h 40"/>
                <a:gd name="T62" fmla="*/ 2147483647 w 47"/>
                <a:gd name="T63" fmla="*/ 2147483647 h 40"/>
                <a:gd name="T64" fmla="*/ 2147483647 w 47"/>
                <a:gd name="T65" fmla="*/ 2147483647 h 40"/>
                <a:gd name="T66" fmla="*/ 2147483647 w 47"/>
                <a:gd name="T67" fmla="*/ 2147483647 h 40"/>
                <a:gd name="T68" fmla="*/ 0 w 47"/>
                <a:gd name="T69" fmla="*/ 2147483647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7"/>
                <a:gd name="T106" fmla="*/ 0 h 40"/>
                <a:gd name="T107" fmla="*/ 47 w 47"/>
                <a:gd name="T108" fmla="*/ 40 h 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7" h="40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5"/>
                  </a:lnTo>
                  <a:lnTo>
                    <a:pt x="14" y="7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31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8" y="2"/>
                  </a:lnTo>
                  <a:lnTo>
                    <a:pt x="38" y="5"/>
                  </a:lnTo>
                  <a:lnTo>
                    <a:pt x="40" y="5"/>
                  </a:lnTo>
                  <a:lnTo>
                    <a:pt x="42" y="2"/>
                  </a:lnTo>
                  <a:lnTo>
                    <a:pt x="45" y="2"/>
                  </a:lnTo>
                  <a:lnTo>
                    <a:pt x="45" y="5"/>
                  </a:lnTo>
                  <a:lnTo>
                    <a:pt x="47" y="9"/>
                  </a:lnTo>
                  <a:lnTo>
                    <a:pt x="47" y="12"/>
                  </a:lnTo>
                  <a:lnTo>
                    <a:pt x="47" y="14"/>
                  </a:lnTo>
                  <a:lnTo>
                    <a:pt x="47" y="17"/>
                  </a:lnTo>
                  <a:lnTo>
                    <a:pt x="47" y="19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7" y="19"/>
                  </a:lnTo>
                  <a:lnTo>
                    <a:pt x="45" y="19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2" y="28"/>
                  </a:lnTo>
                  <a:lnTo>
                    <a:pt x="40" y="31"/>
                  </a:lnTo>
                  <a:lnTo>
                    <a:pt x="38" y="28"/>
                  </a:lnTo>
                  <a:lnTo>
                    <a:pt x="35" y="31"/>
                  </a:lnTo>
                  <a:lnTo>
                    <a:pt x="35" y="33"/>
                  </a:lnTo>
                  <a:lnTo>
                    <a:pt x="33" y="33"/>
                  </a:lnTo>
                  <a:lnTo>
                    <a:pt x="33" y="35"/>
                  </a:lnTo>
                  <a:lnTo>
                    <a:pt x="31" y="33"/>
                  </a:lnTo>
                  <a:lnTo>
                    <a:pt x="31" y="35"/>
                  </a:lnTo>
                  <a:lnTo>
                    <a:pt x="28" y="38"/>
                  </a:lnTo>
                  <a:lnTo>
                    <a:pt x="28" y="40"/>
                  </a:lnTo>
                  <a:lnTo>
                    <a:pt x="26" y="40"/>
                  </a:lnTo>
                  <a:lnTo>
                    <a:pt x="24" y="40"/>
                  </a:lnTo>
                  <a:lnTo>
                    <a:pt x="21" y="40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4" y="35"/>
                  </a:lnTo>
                  <a:lnTo>
                    <a:pt x="12" y="31"/>
                  </a:lnTo>
                  <a:lnTo>
                    <a:pt x="9" y="31"/>
                  </a:lnTo>
                  <a:lnTo>
                    <a:pt x="7" y="28"/>
                  </a:lnTo>
                  <a:lnTo>
                    <a:pt x="5" y="21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7" y="21"/>
                  </a:lnTo>
                  <a:lnTo>
                    <a:pt x="5" y="19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40" name="Freeform 1490"/>
            <p:cNvSpPr>
              <a:spLocks/>
            </p:cNvSpPr>
            <p:nvPr/>
          </p:nvSpPr>
          <p:spPr bwMode="auto">
            <a:xfrm>
              <a:off x="4561" y="2471"/>
              <a:ext cx="627" cy="417"/>
            </a:xfrm>
            <a:custGeom>
              <a:avLst/>
              <a:gdLst>
                <a:gd name="T0" fmla="*/ 2147483647 w 539"/>
                <a:gd name="T1" fmla="*/ 2147483647 h 380"/>
                <a:gd name="T2" fmla="*/ 2147483647 w 539"/>
                <a:gd name="T3" fmla="*/ 2147483647 h 380"/>
                <a:gd name="T4" fmla="*/ 2147483647 w 539"/>
                <a:gd name="T5" fmla="*/ 2147483647 h 380"/>
                <a:gd name="T6" fmla="*/ 2147483647 w 539"/>
                <a:gd name="T7" fmla="*/ 2147483647 h 380"/>
                <a:gd name="T8" fmla="*/ 2147483647 w 539"/>
                <a:gd name="T9" fmla="*/ 2147483647 h 380"/>
                <a:gd name="T10" fmla="*/ 2147483647 w 539"/>
                <a:gd name="T11" fmla="*/ 2147483647 h 380"/>
                <a:gd name="T12" fmla="*/ 2147483647 w 539"/>
                <a:gd name="T13" fmla="*/ 2147483647 h 380"/>
                <a:gd name="T14" fmla="*/ 2147483647 w 539"/>
                <a:gd name="T15" fmla="*/ 2147483647 h 380"/>
                <a:gd name="T16" fmla="*/ 2147483647 w 539"/>
                <a:gd name="T17" fmla="*/ 2147483647 h 380"/>
                <a:gd name="T18" fmla="*/ 2147483647 w 539"/>
                <a:gd name="T19" fmla="*/ 2147483647 h 380"/>
                <a:gd name="T20" fmla="*/ 2147483647 w 539"/>
                <a:gd name="T21" fmla="*/ 2147483647 h 380"/>
                <a:gd name="T22" fmla="*/ 2147483647 w 539"/>
                <a:gd name="T23" fmla="*/ 2147483647 h 380"/>
                <a:gd name="T24" fmla="*/ 2147483647 w 539"/>
                <a:gd name="T25" fmla="*/ 2147483647 h 380"/>
                <a:gd name="T26" fmla="*/ 2147483647 w 539"/>
                <a:gd name="T27" fmla="*/ 2147483647 h 380"/>
                <a:gd name="T28" fmla="*/ 2147483647 w 539"/>
                <a:gd name="T29" fmla="*/ 2147483647 h 380"/>
                <a:gd name="T30" fmla="*/ 2147483647 w 539"/>
                <a:gd name="T31" fmla="*/ 2147483647 h 380"/>
                <a:gd name="T32" fmla="*/ 2147483647 w 539"/>
                <a:gd name="T33" fmla="*/ 2147483647 h 380"/>
                <a:gd name="T34" fmla="*/ 2147483647 w 539"/>
                <a:gd name="T35" fmla="*/ 2147483647 h 380"/>
                <a:gd name="T36" fmla="*/ 2147483647 w 539"/>
                <a:gd name="T37" fmla="*/ 2147483647 h 380"/>
                <a:gd name="T38" fmla="*/ 2147483647 w 539"/>
                <a:gd name="T39" fmla="*/ 2147483647 h 380"/>
                <a:gd name="T40" fmla="*/ 2147483647 w 539"/>
                <a:gd name="T41" fmla="*/ 2147483647 h 380"/>
                <a:gd name="T42" fmla="*/ 2147483647 w 539"/>
                <a:gd name="T43" fmla="*/ 2147483647 h 380"/>
                <a:gd name="T44" fmla="*/ 2147483647 w 539"/>
                <a:gd name="T45" fmla="*/ 2147483647 h 380"/>
                <a:gd name="T46" fmla="*/ 2147483647 w 539"/>
                <a:gd name="T47" fmla="*/ 2147483647 h 380"/>
                <a:gd name="T48" fmla="*/ 2147483647 w 539"/>
                <a:gd name="T49" fmla="*/ 2147483647 h 380"/>
                <a:gd name="T50" fmla="*/ 2147483647 w 539"/>
                <a:gd name="T51" fmla="*/ 2147483647 h 380"/>
                <a:gd name="T52" fmla="*/ 2147483647 w 539"/>
                <a:gd name="T53" fmla="*/ 2147483647 h 380"/>
                <a:gd name="T54" fmla="*/ 2147483647 w 539"/>
                <a:gd name="T55" fmla="*/ 2147483647 h 380"/>
                <a:gd name="T56" fmla="*/ 2147483647 w 539"/>
                <a:gd name="T57" fmla="*/ 2147483647 h 380"/>
                <a:gd name="T58" fmla="*/ 2147483647 w 539"/>
                <a:gd name="T59" fmla="*/ 2147483647 h 380"/>
                <a:gd name="T60" fmla="*/ 2147483647 w 539"/>
                <a:gd name="T61" fmla="*/ 2147483647 h 380"/>
                <a:gd name="T62" fmla="*/ 2147483647 w 539"/>
                <a:gd name="T63" fmla="*/ 2147483647 h 380"/>
                <a:gd name="T64" fmla="*/ 2147483647 w 539"/>
                <a:gd name="T65" fmla="*/ 2147483647 h 380"/>
                <a:gd name="T66" fmla="*/ 2147483647 w 539"/>
                <a:gd name="T67" fmla="*/ 2147483647 h 380"/>
                <a:gd name="T68" fmla="*/ 2147483647 w 539"/>
                <a:gd name="T69" fmla="*/ 2147483647 h 380"/>
                <a:gd name="T70" fmla="*/ 2147483647 w 539"/>
                <a:gd name="T71" fmla="*/ 2147483647 h 380"/>
                <a:gd name="T72" fmla="*/ 2147483647 w 539"/>
                <a:gd name="T73" fmla="*/ 2147483647 h 380"/>
                <a:gd name="T74" fmla="*/ 2147483647 w 539"/>
                <a:gd name="T75" fmla="*/ 2147483647 h 380"/>
                <a:gd name="T76" fmla="*/ 2147483647 w 539"/>
                <a:gd name="T77" fmla="*/ 2147483647 h 380"/>
                <a:gd name="T78" fmla="*/ 2147483647 w 539"/>
                <a:gd name="T79" fmla="*/ 2147483647 h 380"/>
                <a:gd name="T80" fmla="*/ 2147483647 w 539"/>
                <a:gd name="T81" fmla="*/ 2147483647 h 380"/>
                <a:gd name="T82" fmla="*/ 2147483647 w 539"/>
                <a:gd name="T83" fmla="*/ 2147483647 h 380"/>
                <a:gd name="T84" fmla="*/ 2147483647 w 539"/>
                <a:gd name="T85" fmla="*/ 2147483647 h 380"/>
                <a:gd name="T86" fmla="*/ 2147483647 w 539"/>
                <a:gd name="T87" fmla="*/ 2147483647 h 380"/>
                <a:gd name="T88" fmla="*/ 2147483647 w 539"/>
                <a:gd name="T89" fmla="*/ 2147483647 h 380"/>
                <a:gd name="T90" fmla="*/ 2147483647 w 539"/>
                <a:gd name="T91" fmla="*/ 2147483647 h 380"/>
                <a:gd name="T92" fmla="*/ 2147483647 w 539"/>
                <a:gd name="T93" fmla="*/ 2147483647 h 380"/>
                <a:gd name="T94" fmla="*/ 2147483647 w 539"/>
                <a:gd name="T95" fmla="*/ 2147483647 h 380"/>
                <a:gd name="T96" fmla="*/ 2147483647 w 539"/>
                <a:gd name="T97" fmla="*/ 2147483647 h 380"/>
                <a:gd name="T98" fmla="*/ 2147483647 w 539"/>
                <a:gd name="T99" fmla="*/ 2147483647 h 380"/>
                <a:gd name="T100" fmla="*/ 2147483647 w 539"/>
                <a:gd name="T101" fmla="*/ 2147483647 h 380"/>
                <a:gd name="T102" fmla="*/ 2147483647 w 539"/>
                <a:gd name="T103" fmla="*/ 2147483647 h 380"/>
                <a:gd name="T104" fmla="*/ 2147483647 w 539"/>
                <a:gd name="T105" fmla="*/ 2147483647 h 380"/>
                <a:gd name="T106" fmla="*/ 2147483647 w 539"/>
                <a:gd name="T107" fmla="*/ 2147483647 h 380"/>
                <a:gd name="T108" fmla="*/ 2147483647 w 539"/>
                <a:gd name="T109" fmla="*/ 2147483647 h 380"/>
                <a:gd name="T110" fmla="*/ 2147483647 w 539"/>
                <a:gd name="T111" fmla="*/ 2147483647 h 380"/>
                <a:gd name="T112" fmla="*/ 2147483647 w 539"/>
                <a:gd name="T113" fmla="*/ 2147483647 h 380"/>
                <a:gd name="T114" fmla="*/ 2147483647 w 539"/>
                <a:gd name="T115" fmla="*/ 2147483647 h 380"/>
                <a:gd name="T116" fmla="*/ 2147483647 w 539"/>
                <a:gd name="T117" fmla="*/ 2147483647 h 380"/>
                <a:gd name="T118" fmla="*/ 2147483647 w 539"/>
                <a:gd name="T119" fmla="*/ 2147483647 h 380"/>
                <a:gd name="T120" fmla="*/ 0 w 539"/>
                <a:gd name="T121" fmla="*/ 2147483647 h 3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39"/>
                <a:gd name="T184" fmla="*/ 0 h 380"/>
                <a:gd name="T185" fmla="*/ 539 w 539"/>
                <a:gd name="T186" fmla="*/ 380 h 38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39" h="380">
                  <a:moveTo>
                    <a:pt x="9" y="149"/>
                  </a:moveTo>
                  <a:lnTo>
                    <a:pt x="12" y="146"/>
                  </a:lnTo>
                  <a:lnTo>
                    <a:pt x="9" y="151"/>
                  </a:lnTo>
                  <a:lnTo>
                    <a:pt x="9" y="153"/>
                  </a:lnTo>
                  <a:lnTo>
                    <a:pt x="9" y="156"/>
                  </a:lnTo>
                  <a:lnTo>
                    <a:pt x="12" y="158"/>
                  </a:lnTo>
                  <a:lnTo>
                    <a:pt x="14" y="156"/>
                  </a:lnTo>
                  <a:lnTo>
                    <a:pt x="14" y="153"/>
                  </a:lnTo>
                  <a:lnTo>
                    <a:pt x="17" y="149"/>
                  </a:lnTo>
                  <a:lnTo>
                    <a:pt x="19" y="149"/>
                  </a:lnTo>
                  <a:lnTo>
                    <a:pt x="21" y="146"/>
                  </a:lnTo>
                  <a:lnTo>
                    <a:pt x="24" y="146"/>
                  </a:lnTo>
                  <a:lnTo>
                    <a:pt x="28" y="144"/>
                  </a:lnTo>
                  <a:lnTo>
                    <a:pt x="28" y="142"/>
                  </a:lnTo>
                  <a:lnTo>
                    <a:pt x="31" y="142"/>
                  </a:lnTo>
                  <a:lnTo>
                    <a:pt x="33" y="139"/>
                  </a:lnTo>
                  <a:lnTo>
                    <a:pt x="35" y="137"/>
                  </a:lnTo>
                  <a:lnTo>
                    <a:pt x="38" y="137"/>
                  </a:lnTo>
                  <a:lnTo>
                    <a:pt x="40" y="134"/>
                  </a:lnTo>
                  <a:lnTo>
                    <a:pt x="45" y="132"/>
                  </a:lnTo>
                  <a:lnTo>
                    <a:pt x="47" y="132"/>
                  </a:lnTo>
                  <a:lnTo>
                    <a:pt x="52" y="132"/>
                  </a:lnTo>
                  <a:lnTo>
                    <a:pt x="54" y="132"/>
                  </a:lnTo>
                  <a:lnTo>
                    <a:pt x="57" y="132"/>
                  </a:lnTo>
                  <a:lnTo>
                    <a:pt x="59" y="132"/>
                  </a:lnTo>
                  <a:lnTo>
                    <a:pt x="61" y="130"/>
                  </a:lnTo>
                  <a:lnTo>
                    <a:pt x="64" y="127"/>
                  </a:lnTo>
                  <a:lnTo>
                    <a:pt x="66" y="127"/>
                  </a:lnTo>
                  <a:lnTo>
                    <a:pt x="69" y="127"/>
                  </a:lnTo>
                  <a:lnTo>
                    <a:pt x="71" y="127"/>
                  </a:lnTo>
                  <a:lnTo>
                    <a:pt x="78" y="123"/>
                  </a:lnTo>
                  <a:lnTo>
                    <a:pt x="80" y="123"/>
                  </a:lnTo>
                  <a:lnTo>
                    <a:pt x="83" y="125"/>
                  </a:lnTo>
                  <a:lnTo>
                    <a:pt x="85" y="123"/>
                  </a:lnTo>
                  <a:lnTo>
                    <a:pt x="90" y="123"/>
                  </a:lnTo>
                  <a:lnTo>
                    <a:pt x="92" y="123"/>
                  </a:lnTo>
                  <a:lnTo>
                    <a:pt x="95" y="120"/>
                  </a:lnTo>
                  <a:lnTo>
                    <a:pt x="99" y="120"/>
                  </a:lnTo>
                  <a:lnTo>
                    <a:pt x="102" y="118"/>
                  </a:lnTo>
                  <a:lnTo>
                    <a:pt x="104" y="118"/>
                  </a:lnTo>
                  <a:lnTo>
                    <a:pt x="109" y="113"/>
                  </a:lnTo>
                  <a:lnTo>
                    <a:pt x="111" y="111"/>
                  </a:lnTo>
                  <a:lnTo>
                    <a:pt x="111" y="108"/>
                  </a:lnTo>
                  <a:lnTo>
                    <a:pt x="113" y="106"/>
                  </a:lnTo>
                  <a:lnTo>
                    <a:pt x="113" y="104"/>
                  </a:lnTo>
                  <a:lnTo>
                    <a:pt x="116" y="104"/>
                  </a:lnTo>
                  <a:lnTo>
                    <a:pt x="121" y="99"/>
                  </a:lnTo>
                  <a:lnTo>
                    <a:pt x="121" y="97"/>
                  </a:lnTo>
                  <a:lnTo>
                    <a:pt x="118" y="90"/>
                  </a:lnTo>
                  <a:lnTo>
                    <a:pt x="118" y="87"/>
                  </a:lnTo>
                  <a:lnTo>
                    <a:pt x="121" y="85"/>
                  </a:lnTo>
                  <a:lnTo>
                    <a:pt x="121" y="82"/>
                  </a:lnTo>
                  <a:lnTo>
                    <a:pt x="123" y="82"/>
                  </a:lnTo>
                  <a:lnTo>
                    <a:pt x="125" y="80"/>
                  </a:lnTo>
                  <a:lnTo>
                    <a:pt x="128" y="80"/>
                  </a:lnTo>
                  <a:lnTo>
                    <a:pt x="125" y="78"/>
                  </a:lnTo>
                  <a:lnTo>
                    <a:pt x="128" y="75"/>
                  </a:lnTo>
                  <a:lnTo>
                    <a:pt x="128" y="78"/>
                  </a:lnTo>
                  <a:lnTo>
                    <a:pt x="130" y="80"/>
                  </a:lnTo>
                  <a:lnTo>
                    <a:pt x="130" y="82"/>
                  </a:lnTo>
                  <a:lnTo>
                    <a:pt x="132" y="87"/>
                  </a:lnTo>
                  <a:lnTo>
                    <a:pt x="135" y="87"/>
                  </a:lnTo>
                  <a:lnTo>
                    <a:pt x="135" y="90"/>
                  </a:lnTo>
                  <a:lnTo>
                    <a:pt x="137" y="92"/>
                  </a:lnTo>
                  <a:lnTo>
                    <a:pt x="137" y="90"/>
                  </a:lnTo>
                  <a:lnTo>
                    <a:pt x="137" y="85"/>
                  </a:lnTo>
                  <a:lnTo>
                    <a:pt x="139" y="85"/>
                  </a:lnTo>
                  <a:lnTo>
                    <a:pt x="139" y="82"/>
                  </a:lnTo>
                  <a:lnTo>
                    <a:pt x="137" y="80"/>
                  </a:lnTo>
                  <a:lnTo>
                    <a:pt x="137" y="78"/>
                  </a:lnTo>
                  <a:lnTo>
                    <a:pt x="137" y="73"/>
                  </a:lnTo>
                  <a:lnTo>
                    <a:pt x="139" y="73"/>
                  </a:lnTo>
                  <a:lnTo>
                    <a:pt x="142" y="73"/>
                  </a:lnTo>
                  <a:lnTo>
                    <a:pt x="144" y="78"/>
                  </a:lnTo>
                  <a:lnTo>
                    <a:pt x="149" y="78"/>
                  </a:lnTo>
                  <a:lnTo>
                    <a:pt x="149" y="75"/>
                  </a:lnTo>
                  <a:lnTo>
                    <a:pt x="146" y="75"/>
                  </a:lnTo>
                  <a:lnTo>
                    <a:pt x="149" y="71"/>
                  </a:lnTo>
                  <a:lnTo>
                    <a:pt x="151" y="68"/>
                  </a:lnTo>
                  <a:lnTo>
                    <a:pt x="151" y="64"/>
                  </a:lnTo>
                  <a:lnTo>
                    <a:pt x="154" y="61"/>
                  </a:lnTo>
                  <a:lnTo>
                    <a:pt x="156" y="64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61" y="59"/>
                  </a:lnTo>
                  <a:lnTo>
                    <a:pt x="161" y="56"/>
                  </a:lnTo>
                  <a:lnTo>
                    <a:pt x="158" y="54"/>
                  </a:lnTo>
                  <a:lnTo>
                    <a:pt x="158" y="52"/>
                  </a:lnTo>
                  <a:lnTo>
                    <a:pt x="161" y="52"/>
                  </a:lnTo>
                  <a:lnTo>
                    <a:pt x="163" y="52"/>
                  </a:lnTo>
                  <a:lnTo>
                    <a:pt x="165" y="52"/>
                  </a:lnTo>
                  <a:lnTo>
                    <a:pt x="168" y="52"/>
                  </a:lnTo>
                  <a:lnTo>
                    <a:pt x="170" y="49"/>
                  </a:lnTo>
                  <a:lnTo>
                    <a:pt x="170" y="47"/>
                  </a:lnTo>
                  <a:lnTo>
                    <a:pt x="170" y="45"/>
                  </a:lnTo>
                  <a:lnTo>
                    <a:pt x="170" y="42"/>
                  </a:lnTo>
                  <a:lnTo>
                    <a:pt x="170" y="45"/>
                  </a:lnTo>
                  <a:lnTo>
                    <a:pt x="172" y="47"/>
                  </a:lnTo>
                  <a:lnTo>
                    <a:pt x="172" y="45"/>
                  </a:lnTo>
                  <a:lnTo>
                    <a:pt x="175" y="45"/>
                  </a:lnTo>
                  <a:lnTo>
                    <a:pt x="177" y="45"/>
                  </a:lnTo>
                  <a:lnTo>
                    <a:pt x="180" y="45"/>
                  </a:lnTo>
                  <a:lnTo>
                    <a:pt x="180" y="42"/>
                  </a:lnTo>
                  <a:lnTo>
                    <a:pt x="182" y="42"/>
                  </a:lnTo>
                  <a:lnTo>
                    <a:pt x="184" y="42"/>
                  </a:lnTo>
                  <a:lnTo>
                    <a:pt x="187" y="42"/>
                  </a:lnTo>
                  <a:lnTo>
                    <a:pt x="189" y="45"/>
                  </a:lnTo>
                  <a:lnTo>
                    <a:pt x="191" y="45"/>
                  </a:lnTo>
                  <a:lnTo>
                    <a:pt x="196" y="52"/>
                  </a:lnTo>
                  <a:lnTo>
                    <a:pt x="198" y="54"/>
                  </a:lnTo>
                  <a:lnTo>
                    <a:pt x="198" y="56"/>
                  </a:lnTo>
                  <a:lnTo>
                    <a:pt x="198" y="59"/>
                  </a:lnTo>
                  <a:lnTo>
                    <a:pt x="198" y="61"/>
                  </a:lnTo>
                  <a:lnTo>
                    <a:pt x="198" y="59"/>
                  </a:lnTo>
                  <a:lnTo>
                    <a:pt x="198" y="56"/>
                  </a:lnTo>
                  <a:lnTo>
                    <a:pt x="201" y="56"/>
                  </a:lnTo>
                  <a:lnTo>
                    <a:pt x="203" y="56"/>
                  </a:lnTo>
                  <a:lnTo>
                    <a:pt x="203" y="54"/>
                  </a:lnTo>
                  <a:lnTo>
                    <a:pt x="206" y="56"/>
                  </a:lnTo>
                  <a:lnTo>
                    <a:pt x="208" y="54"/>
                  </a:lnTo>
                  <a:lnTo>
                    <a:pt x="213" y="54"/>
                  </a:lnTo>
                  <a:lnTo>
                    <a:pt x="213" y="56"/>
                  </a:lnTo>
                  <a:lnTo>
                    <a:pt x="217" y="61"/>
                  </a:lnTo>
                  <a:lnTo>
                    <a:pt x="220" y="59"/>
                  </a:lnTo>
                  <a:lnTo>
                    <a:pt x="217" y="56"/>
                  </a:lnTo>
                  <a:lnTo>
                    <a:pt x="220" y="54"/>
                  </a:lnTo>
                  <a:lnTo>
                    <a:pt x="217" y="52"/>
                  </a:lnTo>
                  <a:lnTo>
                    <a:pt x="215" y="49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20" y="40"/>
                  </a:lnTo>
                  <a:lnTo>
                    <a:pt x="222" y="38"/>
                  </a:lnTo>
                  <a:lnTo>
                    <a:pt x="224" y="38"/>
                  </a:lnTo>
                  <a:lnTo>
                    <a:pt x="227" y="38"/>
                  </a:lnTo>
                  <a:lnTo>
                    <a:pt x="227" y="35"/>
                  </a:lnTo>
                  <a:lnTo>
                    <a:pt x="227" y="33"/>
                  </a:lnTo>
                  <a:lnTo>
                    <a:pt x="224" y="33"/>
                  </a:lnTo>
                  <a:lnTo>
                    <a:pt x="227" y="33"/>
                  </a:lnTo>
                  <a:lnTo>
                    <a:pt x="227" y="30"/>
                  </a:lnTo>
                  <a:lnTo>
                    <a:pt x="227" y="28"/>
                  </a:lnTo>
                  <a:lnTo>
                    <a:pt x="229" y="26"/>
                  </a:lnTo>
                  <a:lnTo>
                    <a:pt x="232" y="26"/>
                  </a:lnTo>
                  <a:lnTo>
                    <a:pt x="232" y="23"/>
                  </a:lnTo>
                  <a:lnTo>
                    <a:pt x="234" y="23"/>
                  </a:lnTo>
                  <a:lnTo>
                    <a:pt x="234" y="26"/>
                  </a:lnTo>
                  <a:lnTo>
                    <a:pt x="236" y="28"/>
                  </a:lnTo>
                  <a:lnTo>
                    <a:pt x="236" y="26"/>
                  </a:lnTo>
                  <a:lnTo>
                    <a:pt x="234" y="23"/>
                  </a:lnTo>
                  <a:lnTo>
                    <a:pt x="236" y="23"/>
                  </a:lnTo>
                  <a:lnTo>
                    <a:pt x="236" y="21"/>
                  </a:lnTo>
                  <a:lnTo>
                    <a:pt x="241" y="21"/>
                  </a:lnTo>
                  <a:lnTo>
                    <a:pt x="243" y="21"/>
                  </a:lnTo>
                  <a:lnTo>
                    <a:pt x="246" y="21"/>
                  </a:lnTo>
                  <a:lnTo>
                    <a:pt x="248" y="21"/>
                  </a:lnTo>
                  <a:lnTo>
                    <a:pt x="250" y="21"/>
                  </a:lnTo>
                  <a:lnTo>
                    <a:pt x="255" y="19"/>
                  </a:lnTo>
                  <a:lnTo>
                    <a:pt x="258" y="19"/>
                  </a:lnTo>
                  <a:lnTo>
                    <a:pt x="258" y="12"/>
                  </a:lnTo>
                  <a:lnTo>
                    <a:pt x="255" y="12"/>
                  </a:lnTo>
                  <a:lnTo>
                    <a:pt x="253" y="12"/>
                  </a:lnTo>
                  <a:lnTo>
                    <a:pt x="250" y="9"/>
                  </a:lnTo>
                  <a:lnTo>
                    <a:pt x="248" y="9"/>
                  </a:lnTo>
                  <a:lnTo>
                    <a:pt x="246" y="7"/>
                  </a:lnTo>
                  <a:lnTo>
                    <a:pt x="248" y="7"/>
                  </a:lnTo>
                  <a:lnTo>
                    <a:pt x="250" y="7"/>
                  </a:lnTo>
                  <a:lnTo>
                    <a:pt x="250" y="9"/>
                  </a:lnTo>
                  <a:lnTo>
                    <a:pt x="253" y="9"/>
                  </a:lnTo>
                  <a:lnTo>
                    <a:pt x="253" y="7"/>
                  </a:lnTo>
                  <a:lnTo>
                    <a:pt x="255" y="7"/>
                  </a:lnTo>
                  <a:lnTo>
                    <a:pt x="255" y="9"/>
                  </a:lnTo>
                  <a:lnTo>
                    <a:pt x="258" y="9"/>
                  </a:lnTo>
                  <a:lnTo>
                    <a:pt x="260" y="12"/>
                  </a:lnTo>
                  <a:lnTo>
                    <a:pt x="260" y="9"/>
                  </a:lnTo>
                  <a:lnTo>
                    <a:pt x="262" y="9"/>
                  </a:lnTo>
                  <a:lnTo>
                    <a:pt x="262" y="12"/>
                  </a:lnTo>
                  <a:lnTo>
                    <a:pt x="265" y="14"/>
                  </a:lnTo>
                  <a:lnTo>
                    <a:pt x="267" y="14"/>
                  </a:lnTo>
                  <a:lnTo>
                    <a:pt x="269" y="14"/>
                  </a:lnTo>
                  <a:lnTo>
                    <a:pt x="272" y="14"/>
                  </a:lnTo>
                  <a:lnTo>
                    <a:pt x="274" y="14"/>
                  </a:lnTo>
                  <a:lnTo>
                    <a:pt x="274" y="16"/>
                  </a:lnTo>
                  <a:lnTo>
                    <a:pt x="276" y="16"/>
                  </a:lnTo>
                  <a:lnTo>
                    <a:pt x="279" y="19"/>
                  </a:lnTo>
                  <a:lnTo>
                    <a:pt x="281" y="16"/>
                  </a:lnTo>
                  <a:lnTo>
                    <a:pt x="284" y="19"/>
                  </a:lnTo>
                  <a:lnTo>
                    <a:pt x="286" y="16"/>
                  </a:lnTo>
                  <a:lnTo>
                    <a:pt x="288" y="19"/>
                  </a:lnTo>
                  <a:lnTo>
                    <a:pt x="291" y="19"/>
                  </a:lnTo>
                  <a:lnTo>
                    <a:pt x="293" y="21"/>
                  </a:lnTo>
                  <a:lnTo>
                    <a:pt x="295" y="19"/>
                  </a:lnTo>
                  <a:lnTo>
                    <a:pt x="298" y="16"/>
                  </a:lnTo>
                  <a:lnTo>
                    <a:pt x="300" y="19"/>
                  </a:lnTo>
                  <a:lnTo>
                    <a:pt x="302" y="16"/>
                  </a:lnTo>
                  <a:lnTo>
                    <a:pt x="300" y="19"/>
                  </a:lnTo>
                  <a:lnTo>
                    <a:pt x="302" y="19"/>
                  </a:lnTo>
                  <a:lnTo>
                    <a:pt x="302" y="21"/>
                  </a:lnTo>
                  <a:lnTo>
                    <a:pt x="302" y="19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7" y="21"/>
                  </a:lnTo>
                  <a:lnTo>
                    <a:pt x="307" y="19"/>
                  </a:lnTo>
                  <a:lnTo>
                    <a:pt x="309" y="16"/>
                  </a:lnTo>
                  <a:lnTo>
                    <a:pt x="312" y="19"/>
                  </a:lnTo>
                  <a:lnTo>
                    <a:pt x="312" y="21"/>
                  </a:lnTo>
                  <a:lnTo>
                    <a:pt x="314" y="21"/>
                  </a:lnTo>
                  <a:lnTo>
                    <a:pt x="317" y="21"/>
                  </a:lnTo>
                  <a:lnTo>
                    <a:pt x="314" y="23"/>
                  </a:lnTo>
                  <a:lnTo>
                    <a:pt x="314" y="26"/>
                  </a:lnTo>
                  <a:lnTo>
                    <a:pt x="312" y="28"/>
                  </a:lnTo>
                  <a:lnTo>
                    <a:pt x="309" y="28"/>
                  </a:lnTo>
                  <a:lnTo>
                    <a:pt x="312" y="30"/>
                  </a:lnTo>
                  <a:lnTo>
                    <a:pt x="309" y="33"/>
                  </a:lnTo>
                  <a:lnTo>
                    <a:pt x="307" y="33"/>
                  </a:lnTo>
                  <a:lnTo>
                    <a:pt x="305" y="33"/>
                  </a:lnTo>
                  <a:lnTo>
                    <a:pt x="305" y="35"/>
                  </a:lnTo>
                  <a:lnTo>
                    <a:pt x="307" y="38"/>
                  </a:lnTo>
                  <a:lnTo>
                    <a:pt x="305" y="35"/>
                  </a:lnTo>
                  <a:lnTo>
                    <a:pt x="302" y="33"/>
                  </a:lnTo>
                  <a:lnTo>
                    <a:pt x="302" y="38"/>
                  </a:lnTo>
                  <a:lnTo>
                    <a:pt x="302" y="40"/>
                  </a:lnTo>
                  <a:lnTo>
                    <a:pt x="305" y="40"/>
                  </a:lnTo>
                  <a:lnTo>
                    <a:pt x="302" y="45"/>
                  </a:lnTo>
                  <a:lnTo>
                    <a:pt x="300" y="49"/>
                  </a:lnTo>
                  <a:lnTo>
                    <a:pt x="300" y="52"/>
                  </a:lnTo>
                  <a:lnTo>
                    <a:pt x="300" y="54"/>
                  </a:lnTo>
                  <a:lnTo>
                    <a:pt x="298" y="54"/>
                  </a:lnTo>
                  <a:lnTo>
                    <a:pt x="298" y="56"/>
                  </a:lnTo>
                  <a:lnTo>
                    <a:pt x="300" y="59"/>
                  </a:lnTo>
                  <a:lnTo>
                    <a:pt x="302" y="59"/>
                  </a:lnTo>
                  <a:lnTo>
                    <a:pt x="305" y="61"/>
                  </a:lnTo>
                  <a:lnTo>
                    <a:pt x="309" y="64"/>
                  </a:lnTo>
                  <a:lnTo>
                    <a:pt x="309" y="66"/>
                  </a:lnTo>
                  <a:lnTo>
                    <a:pt x="309" y="71"/>
                  </a:lnTo>
                  <a:lnTo>
                    <a:pt x="312" y="68"/>
                  </a:lnTo>
                  <a:lnTo>
                    <a:pt x="317" y="71"/>
                  </a:lnTo>
                  <a:lnTo>
                    <a:pt x="321" y="71"/>
                  </a:lnTo>
                  <a:lnTo>
                    <a:pt x="324" y="73"/>
                  </a:lnTo>
                  <a:lnTo>
                    <a:pt x="326" y="73"/>
                  </a:lnTo>
                  <a:lnTo>
                    <a:pt x="328" y="75"/>
                  </a:lnTo>
                  <a:lnTo>
                    <a:pt x="331" y="78"/>
                  </a:lnTo>
                  <a:lnTo>
                    <a:pt x="333" y="80"/>
                  </a:lnTo>
                  <a:lnTo>
                    <a:pt x="335" y="80"/>
                  </a:lnTo>
                  <a:lnTo>
                    <a:pt x="343" y="82"/>
                  </a:lnTo>
                  <a:lnTo>
                    <a:pt x="345" y="82"/>
                  </a:lnTo>
                  <a:lnTo>
                    <a:pt x="347" y="87"/>
                  </a:lnTo>
                  <a:lnTo>
                    <a:pt x="354" y="92"/>
                  </a:lnTo>
                  <a:lnTo>
                    <a:pt x="359" y="94"/>
                  </a:lnTo>
                  <a:lnTo>
                    <a:pt x="361" y="94"/>
                  </a:lnTo>
                  <a:lnTo>
                    <a:pt x="364" y="92"/>
                  </a:lnTo>
                  <a:lnTo>
                    <a:pt x="369" y="92"/>
                  </a:lnTo>
                  <a:lnTo>
                    <a:pt x="369" y="90"/>
                  </a:lnTo>
                  <a:lnTo>
                    <a:pt x="371" y="85"/>
                  </a:lnTo>
                  <a:lnTo>
                    <a:pt x="373" y="78"/>
                  </a:lnTo>
                  <a:lnTo>
                    <a:pt x="376" y="68"/>
                  </a:lnTo>
                  <a:lnTo>
                    <a:pt x="378" y="64"/>
                  </a:lnTo>
                  <a:lnTo>
                    <a:pt x="378" y="61"/>
                  </a:lnTo>
                  <a:lnTo>
                    <a:pt x="380" y="59"/>
                  </a:lnTo>
                  <a:lnTo>
                    <a:pt x="378" y="54"/>
                  </a:lnTo>
                  <a:lnTo>
                    <a:pt x="378" y="49"/>
                  </a:lnTo>
                  <a:lnTo>
                    <a:pt x="378" y="47"/>
                  </a:lnTo>
                  <a:lnTo>
                    <a:pt x="378" y="38"/>
                  </a:lnTo>
                  <a:lnTo>
                    <a:pt x="380" y="35"/>
                  </a:lnTo>
                  <a:lnTo>
                    <a:pt x="380" y="30"/>
                  </a:lnTo>
                  <a:lnTo>
                    <a:pt x="380" y="28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78" y="21"/>
                  </a:lnTo>
                  <a:lnTo>
                    <a:pt x="380" y="19"/>
                  </a:lnTo>
                  <a:lnTo>
                    <a:pt x="383" y="16"/>
                  </a:lnTo>
                  <a:lnTo>
                    <a:pt x="383" y="14"/>
                  </a:lnTo>
                  <a:lnTo>
                    <a:pt x="385" y="9"/>
                  </a:lnTo>
                  <a:lnTo>
                    <a:pt x="387" y="7"/>
                  </a:lnTo>
                  <a:lnTo>
                    <a:pt x="387" y="2"/>
                  </a:lnTo>
                  <a:lnTo>
                    <a:pt x="390" y="2"/>
                  </a:lnTo>
                  <a:lnTo>
                    <a:pt x="392" y="0"/>
                  </a:lnTo>
                  <a:lnTo>
                    <a:pt x="395" y="0"/>
                  </a:lnTo>
                  <a:lnTo>
                    <a:pt x="395" y="2"/>
                  </a:lnTo>
                  <a:lnTo>
                    <a:pt x="395" y="4"/>
                  </a:lnTo>
                  <a:lnTo>
                    <a:pt x="395" y="7"/>
                  </a:lnTo>
                  <a:lnTo>
                    <a:pt x="395" y="14"/>
                  </a:lnTo>
                  <a:lnTo>
                    <a:pt x="397" y="16"/>
                  </a:lnTo>
                  <a:lnTo>
                    <a:pt x="399" y="16"/>
                  </a:lnTo>
                  <a:lnTo>
                    <a:pt x="399" y="21"/>
                  </a:lnTo>
                  <a:lnTo>
                    <a:pt x="402" y="23"/>
                  </a:lnTo>
                  <a:lnTo>
                    <a:pt x="402" y="26"/>
                  </a:lnTo>
                  <a:lnTo>
                    <a:pt x="402" y="28"/>
                  </a:lnTo>
                  <a:lnTo>
                    <a:pt x="404" y="28"/>
                  </a:lnTo>
                  <a:lnTo>
                    <a:pt x="404" y="33"/>
                  </a:lnTo>
                  <a:lnTo>
                    <a:pt x="406" y="35"/>
                  </a:lnTo>
                  <a:lnTo>
                    <a:pt x="406" y="40"/>
                  </a:lnTo>
                  <a:lnTo>
                    <a:pt x="406" y="42"/>
                  </a:lnTo>
                  <a:lnTo>
                    <a:pt x="406" y="45"/>
                  </a:lnTo>
                  <a:lnTo>
                    <a:pt x="409" y="47"/>
                  </a:lnTo>
                  <a:lnTo>
                    <a:pt x="409" y="49"/>
                  </a:lnTo>
                  <a:lnTo>
                    <a:pt x="411" y="49"/>
                  </a:lnTo>
                  <a:lnTo>
                    <a:pt x="416" y="47"/>
                  </a:lnTo>
                  <a:lnTo>
                    <a:pt x="418" y="47"/>
                  </a:lnTo>
                  <a:lnTo>
                    <a:pt x="421" y="52"/>
                  </a:lnTo>
                  <a:lnTo>
                    <a:pt x="423" y="52"/>
                  </a:lnTo>
                  <a:lnTo>
                    <a:pt x="425" y="54"/>
                  </a:lnTo>
                  <a:lnTo>
                    <a:pt x="428" y="54"/>
                  </a:lnTo>
                  <a:lnTo>
                    <a:pt x="430" y="56"/>
                  </a:lnTo>
                  <a:lnTo>
                    <a:pt x="428" y="59"/>
                  </a:lnTo>
                  <a:lnTo>
                    <a:pt x="430" y="61"/>
                  </a:lnTo>
                  <a:lnTo>
                    <a:pt x="428" y="66"/>
                  </a:lnTo>
                  <a:lnTo>
                    <a:pt x="430" y="68"/>
                  </a:lnTo>
                  <a:lnTo>
                    <a:pt x="430" y="71"/>
                  </a:lnTo>
                  <a:lnTo>
                    <a:pt x="430" y="75"/>
                  </a:lnTo>
                  <a:lnTo>
                    <a:pt x="432" y="78"/>
                  </a:lnTo>
                  <a:lnTo>
                    <a:pt x="435" y="82"/>
                  </a:lnTo>
                  <a:lnTo>
                    <a:pt x="437" y="82"/>
                  </a:lnTo>
                  <a:lnTo>
                    <a:pt x="437" y="85"/>
                  </a:lnTo>
                  <a:lnTo>
                    <a:pt x="439" y="90"/>
                  </a:lnTo>
                  <a:lnTo>
                    <a:pt x="439" y="92"/>
                  </a:lnTo>
                  <a:lnTo>
                    <a:pt x="439" y="97"/>
                  </a:lnTo>
                  <a:lnTo>
                    <a:pt x="439" y="99"/>
                  </a:lnTo>
                  <a:lnTo>
                    <a:pt x="439" y="101"/>
                  </a:lnTo>
                  <a:lnTo>
                    <a:pt x="439" y="104"/>
                  </a:lnTo>
                  <a:lnTo>
                    <a:pt x="442" y="104"/>
                  </a:lnTo>
                  <a:lnTo>
                    <a:pt x="442" y="106"/>
                  </a:lnTo>
                  <a:lnTo>
                    <a:pt x="442" y="108"/>
                  </a:lnTo>
                  <a:lnTo>
                    <a:pt x="444" y="111"/>
                  </a:lnTo>
                  <a:lnTo>
                    <a:pt x="447" y="111"/>
                  </a:lnTo>
                  <a:lnTo>
                    <a:pt x="449" y="113"/>
                  </a:lnTo>
                  <a:lnTo>
                    <a:pt x="451" y="113"/>
                  </a:lnTo>
                  <a:lnTo>
                    <a:pt x="456" y="116"/>
                  </a:lnTo>
                  <a:lnTo>
                    <a:pt x="458" y="113"/>
                  </a:lnTo>
                  <a:lnTo>
                    <a:pt x="458" y="118"/>
                  </a:lnTo>
                  <a:lnTo>
                    <a:pt x="458" y="120"/>
                  </a:lnTo>
                  <a:lnTo>
                    <a:pt x="461" y="120"/>
                  </a:lnTo>
                  <a:lnTo>
                    <a:pt x="463" y="120"/>
                  </a:lnTo>
                  <a:lnTo>
                    <a:pt x="465" y="123"/>
                  </a:lnTo>
                  <a:lnTo>
                    <a:pt x="468" y="123"/>
                  </a:lnTo>
                  <a:lnTo>
                    <a:pt x="468" y="125"/>
                  </a:lnTo>
                  <a:lnTo>
                    <a:pt x="470" y="125"/>
                  </a:lnTo>
                  <a:lnTo>
                    <a:pt x="472" y="125"/>
                  </a:lnTo>
                  <a:lnTo>
                    <a:pt x="475" y="127"/>
                  </a:lnTo>
                  <a:lnTo>
                    <a:pt x="477" y="127"/>
                  </a:lnTo>
                  <a:lnTo>
                    <a:pt x="477" y="130"/>
                  </a:lnTo>
                  <a:lnTo>
                    <a:pt x="475" y="130"/>
                  </a:lnTo>
                  <a:lnTo>
                    <a:pt x="475" y="132"/>
                  </a:lnTo>
                  <a:lnTo>
                    <a:pt x="477" y="134"/>
                  </a:lnTo>
                  <a:lnTo>
                    <a:pt x="480" y="134"/>
                  </a:lnTo>
                  <a:lnTo>
                    <a:pt x="480" y="137"/>
                  </a:lnTo>
                  <a:lnTo>
                    <a:pt x="482" y="139"/>
                  </a:lnTo>
                  <a:lnTo>
                    <a:pt x="482" y="142"/>
                  </a:lnTo>
                  <a:lnTo>
                    <a:pt x="482" y="144"/>
                  </a:lnTo>
                  <a:lnTo>
                    <a:pt x="484" y="144"/>
                  </a:lnTo>
                  <a:lnTo>
                    <a:pt x="484" y="151"/>
                  </a:lnTo>
                  <a:lnTo>
                    <a:pt x="487" y="153"/>
                  </a:lnTo>
                  <a:lnTo>
                    <a:pt x="487" y="156"/>
                  </a:lnTo>
                  <a:lnTo>
                    <a:pt x="489" y="158"/>
                  </a:lnTo>
                  <a:lnTo>
                    <a:pt x="489" y="156"/>
                  </a:lnTo>
                  <a:lnTo>
                    <a:pt x="491" y="156"/>
                  </a:lnTo>
                  <a:lnTo>
                    <a:pt x="491" y="153"/>
                  </a:lnTo>
                  <a:lnTo>
                    <a:pt x="491" y="151"/>
                  </a:lnTo>
                  <a:lnTo>
                    <a:pt x="494" y="153"/>
                  </a:lnTo>
                  <a:lnTo>
                    <a:pt x="494" y="156"/>
                  </a:lnTo>
                  <a:lnTo>
                    <a:pt x="496" y="156"/>
                  </a:lnTo>
                  <a:lnTo>
                    <a:pt x="498" y="158"/>
                  </a:lnTo>
                  <a:lnTo>
                    <a:pt x="498" y="156"/>
                  </a:lnTo>
                  <a:lnTo>
                    <a:pt x="501" y="156"/>
                  </a:lnTo>
                  <a:lnTo>
                    <a:pt x="501" y="158"/>
                  </a:lnTo>
                  <a:lnTo>
                    <a:pt x="503" y="160"/>
                  </a:lnTo>
                  <a:lnTo>
                    <a:pt x="503" y="168"/>
                  </a:lnTo>
                  <a:lnTo>
                    <a:pt x="503" y="170"/>
                  </a:lnTo>
                  <a:lnTo>
                    <a:pt x="506" y="172"/>
                  </a:lnTo>
                  <a:lnTo>
                    <a:pt x="508" y="175"/>
                  </a:lnTo>
                  <a:lnTo>
                    <a:pt x="510" y="177"/>
                  </a:lnTo>
                  <a:lnTo>
                    <a:pt x="513" y="177"/>
                  </a:lnTo>
                  <a:lnTo>
                    <a:pt x="515" y="179"/>
                  </a:lnTo>
                  <a:lnTo>
                    <a:pt x="517" y="179"/>
                  </a:lnTo>
                  <a:lnTo>
                    <a:pt x="517" y="182"/>
                  </a:lnTo>
                  <a:lnTo>
                    <a:pt x="520" y="184"/>
                  </a:lnTo>
                  <a:lnTo>
                    <a:pt x="520" y="186"/>
                  </a:lnTo>
                  <a:lnTo>
                    <a:pt x="524" y="186"/>
                  </a:lnTo>
                  <a:lnTo>
                    <a:pt x="522" y="186"/>
                  </a:lnTo>
                  <a:lnTo>
                    <a:pt x="527" y="191"/>
                  </a:lnTo>
                  <a:lnTo>
                    <a:pt x="527" y="193"/>
                  </a:lnTo>
                  <a:lnTo>
                    <a:pt x="529" y="193"/>
                  </a:lnTo>
                  <a:lnTo>
                    <a:pt x="529" y="196"/>
                  </a:lnTo>
                  <a:lnTo>
                    <a:pt x="529" y="201"/>
                  </a:lnTo>
                  <a:lnTo>
                    <a:pt x="532" y="201"/>
                  </a:lnTo>
                  <a:lnTo>
                    <a:pt x="532" y="203"/>
                  </a:lnTo>
                  <a:lnTo>
                    <a:pt x="534" y="201"/>
                  </a:lnTo>
                  <a:lnTo>
                    <a:pt x="534" y="205"/>
                  </a:lnTo>
                  <a:lnTo>
                    <a:pt x="532" y="208"/>
                  </a:lnTo>
                  <a:lnTo>
                    <a:pt x="534" y="210"/>
                  </a:lnTo>
                  <a:lnTo>
                    <a:pt x="534" y="217"/>
                  </a:lnTo>
                  <a:lnTo>
                    <a:pt x="534" y="219"/>
                  </a:lnTo>
                  <a:lnTo>
                    <a:pt x="534" y="217"/>
                  </a:lnTo>
                  <a:lnTo>
                    <a:pt x="534" y="219"/>
                  </a:lnTo>
                  <a:lnTo>
                    <a:pt x="534" y="222"/>
                  </a:lnTo>
                  <a:lnTo>
                    <a:pt x="536" y="224"/>
                  </a:lnTo>
                  <a:lnTo>
                    <a:pt x="536" y="229"/>
                  </a:lnTo>
                  <a:lnTo>
                    <a:pt x="539" y="236"/>
                  </a:lnTo>
                  <a:lnTo>
                    <a:pt x="539" y="241"/>
                  </a:lnTo>
                  <a:lnTo>
                    <a:pt x="539" y="243"/>
                  </a:lnTo>
                  <a:lnTo>
                    <a:pt x="539" y="245"/>
                  </a:lnTo>
                  <a:lnTo>
                    <a:pt x="536" y="250"/>
                  </a:lnTo>
                  <a:lnTo>
                    <a:pt x="536" y="253"/>
                  </a:lnTo>
                  <a:lnTo>
                    <a:pt x="534" y="260"/>
                  </a:lnTo>
                  <a:lnTo>
                    <a:pt x="532" y="264"/>
                  </a:lnTo>
                  <a:lnTo>
                    <a:pt x="532" y="269"/>
                  </a:lnTo>
                  <a:lnTo>
                    <a:pt x="534" y="271"/>
                  </a:lnTo>
                  <a:lnTo>
                    <a:pt x="532" y="274"/>
                  </a:lnTo>
                  <a:lnTo>
                    <a:pt x="532" y="276"/>
                  </a:lnTo>
                  <a:lnTo>
                    <a:pt x="529" y="283"/>
                  </a:lnTo>
                  <a:lnTo>
                    <a:pt x="527" y="286"/>
                  </a:lnTo>
                  <a:lnTo>
                    <a:pt x="524" y="288"/>
                  </a:lnTo>
                  <a:lnTo>
                    <a:pt x="524" y="290"/>
                  </a:lnTo>
                  <a:lnTo>
                    <a:pt x="522" y="293"/>
                  </a:lnTo>
                  <a:lnTo>
                    <a:pt x="520" y="293"/>
                  </a:lnTo>
                  <a:lnTo>
                    <a:pt x="520" y="295"/>
                  </a:lnTo>
                  <a:lnTo>
                    <a:pt x="517" y="295"/>
                  </a:lnTo>
                  <a:lnTo>
                    <a:pt x="517" y="297"/>
                  </a:lnTo>
                  <a:lnTo>
                    <a:pt x="515" y="297"/>
                  </a:lnTo>
                  <a:lnTo>
                    <a:pt x="515" y="300"/>
                  </a:lnTo>
                  <a:lnTo>
                    <a:pt x="513" y="302"/>
                  </a:lnTo>
                  <a:lnTo>
                    <a:pt x="510" y="305"/>
                  </a:lnTo>
                  <a:lnTo>
                    <a:pt x="508" y="305"/>
                  </a:lnTo>
                  <a:lnTo>
                    <a:pt x="508" y="307"/>
                  </a:lnTo>
                  <a:lnTo>
                    <a:pt x="510" y="307"/>
                  </a:lnTo>
                  <a:lnTo>
                    <a:pt x="510" y="309"/>
                  </a:lnTo>
                  <a:lnTo>
                    <a:pt x="508" y="312"/>
                  </a:lnTo>
                  <a:lnTo>
                    <a:pt x="508" y="314"/>
                  </a:lnTo>
                  <a:lnTo>
                    <a:pt x="506" y="316"/>
                  </a:lnTo>
                  <a:lnTo>
                    <a:pt x="503" y="326"/>
                  </a:lnTo>
                  <a:lnTo>
                    <a:pt x="503" y="328"/>
                  </a:lnTo>
                  <a:lnTo>
                    <a:pt x="501" y="326"/>
                  </a:lnTo>
                  <a:lnTo>
                    <a:pt x="498" y="331"/>
                  </a:lnTo>
                  <a:lnTo>
                    <a:pt x="496" y="331"/>
                  </a:lnTo>
                  <a:lnTo>
                    <a:pt x="496" y="333"/>
                  </a:lnTo>
                  <a:lnTo>
                    <a:pt x="496" y="335"/>
                  </a:lnTo>
                  <a:lnTo>
                    <a:pt x="494" y="338"/>
                  </a:lnTo>
                  <a:lnTo>
                    <a:pt x="494" y="342"/>
                  </a:lnTo>
                  <a:lnTo>
                    <a:pt x="494" y="345"/>
                  </a:lnTo>
                  <a:lnTo>
                    <a:pt x="494" y="347"/>
                  </a:lnTo>
                  <a:lnTo>
                    <a:pt x="491" y="349"/>
                  </a:lnTo>
                  <a:lnTo>
                    <a:pt x="491" y="352"/>
                  </a:lnTo>
                  <a:lnTo>
                    <a:pt x="491" y="354"/>
                  </a:lnTo>
                  <a:lnTo>
                    <a:pt x="491" y="357"/>
                  </a:lnTo>
                  <a:lnTo>
                    <a:pt x="491" y="359"/>
                  </a:lnTo>
                  <a:lnTo>
                    <a:pt x="489" y="359"/>
                  </a:lnTo>
                  <a:lnTo>
                    <a:pt x="489" y="361"/>
                  </a:lnTo>
                  <a:lnTo>
                    <a:pt x="484" y="361"/>
                  </a:lnTo>
                  <a:lnTo>
                    <a:pt x="470" y="361"/>
                  </a:lnTo>
                  <a:lnTo>
                    <a:pt x="468" y="364"/>
                  </a:lnTo>
                  <a:lnTo>
                    <a:pt x="461" y="366"/>
                  </a:lnTo>
                  <a:lnTo>
                    <a:pt x="458" y="366"/>
                  </a:lnTo>
                  <a:lnTo>
                    <a:pt x="456" y="368"/>
                  </a:lnTo>
                  <a:lnTo>
                    <a:pt x="454" y="371"/>
                  </a:lnTo>
                  <a:lnTo>
                    <a:pt x="451" y="373"/>
                  </a:lnTo>
                  <a:lnTo>
                    <a:pt x="449" y="373"/>
                  </a:lnTo>
                  <a:lnTo>
                    <a:pt x="444" y="373"/>
                  </a:lnTo>
                  <a:lnTo>
                    <a:pt x="442" y="373"/>
                  </a:lnTo>
                  <a:lnTo>
                    <a:pt x="442" y="375"/>
                  </a:lnTo>
                  <a:lnTo>
                    <a:pt x="444" y="375"/>
                  </a:lnTo>
                  <a:lnTo>
                    <a:pt x="447" y="375"/>
                  </a:lnTo>
                  <a:lnTo>
                    <a:pt x="444" y="378"/>
                  </a:lnTo>
                  <a:lnTo>
                    <a:pt x="444" y="380"/>
                  </a:lnTo>
                  <a:lnTo>
                    <a:pt x="442" y="375"/>
                  </a:lnTo>
                  <a:lnTo>
                    <a:pt x="439" y="375"/>
                  </a:lnTo>
                  <a:lnTo>
                    <a:pt x="437" y="375"/>
                  </a:lnTo>
                  <a:lnTo>
                    <a:pt x="437" y="373"/>
                  </a:lnTo>
                  <a:lnTo>
                    <a:pt x="435" y="373"/>
                  </a:lnTo>
                  <a:lnTo>
                    <a:pt x="432" y="373"/>
                  </a:lnTo>
                  <a:lnTo>
                    <a:pt x="432" y="371"/>
                  </a:lnTo>
                  <a:lnTo>
                    <a:pt x="432" y="368"/>
                  </a:lnTo>
                  <a:lnTo>
                    <a:pt x="430" y="368"/>
                  </a:lnTo>
                  <a:lnTo>
                    <a:pt x="428" y="368"/>
                  </a:lnTo>
                  <a:lnTo>
                    <a:pt x="425" y="371"/>
                  </a:lnTo>
                  <a:lnTo>
                    <a:pt x="423" y="368"/>
                  </a:lnTo>
                  <a:lnTo>
                    <a:pt x="425" y="368"/>
                  </a:lnTo>
                  <a:lnTo>
                    <a:pt x="425" y="366"/>
                  </a:lnTo>
                  <a:lnTo>
                    <a:pt x="425" y="364"/>
                  </a:lnTo>
                  <a:lnTo>
                    <a:pt x="423" y="364"/>
                  </a:lnTo>
                  <a:lnTo>
                    <a:pt x="421" y="366"/>
                  </a:lnTo>
                  <a:lnTo>
                    <a:pt x="418" y="366"/>
                  </a:lnTo>
                  <a:lnTo>
                    <a:pt x="421" y="366"/>
                  </a:lnTo>
                  <a:lnTo>
                    <a:pt x="421" y="368"/>
                  </a:lnTo>
                  <a:lnTo>
                    <a:pt x="418" y="368"/>
                  </a:lnTo>
                  <a:lnTo>
                    <a:pt x="416" y="368"/>
                  </a:lnTo>
                  <a:lnTo>
                    <a:pt x="413" y="371"/>
                  </a:lnTo>
                  <a:lnTo>
                    <a:pt x="411" y="373"/>
                  </a:lnTo>
                  <a:lnTo>
                    <a:pt x="406" y="375"/>
                  </a:lnTo>
                  <a:lnTo>
                    <a:pt x="404" y="375"/>
                  </a:lnTo>
                  <a:lnTo>
                    <a:pt x="402" y="375"/>
                  </a:lnTo>
                  <a:lnTo>
                    <a:pt x="397" y="373"/>
                  </a:lnTo>
                  <a:lnTo>
                    <a:pt x="392" y="371"/>
                  </a:lnTo>
                  <a:lnTo>
                    <a:pt x="390" y="371"/>
                  </a:lnTo>
                  <a:lnTo>
                    <a:pt x="387" y="368"/>
                  </a:lnTo>
                  <a:lnTo>
                    <a:pt x="383" y="368"/>
                  </a:lnTo>
                  <a:lnTo>
                    <a:pt x="380" y="368"/>
                  </a:lnTo>
                  <a:lnTo>
                    <a:pt x="378" y="368"/>
                  </a:lnTo>
                  <a:lnTo>
                    <a:pt x="376" y="366"/>
                  </a:lnTo>
                  <a:lnTo>
                    <a:pt x="371" y="366"/>
                  </a:lnTo>
                  <a:lnTo>
                    <a:pt x="366" y="364"/>
                  </a:lnTo>
                  <a:lnTo>
                    <a:pt x="364" y="364"/>
                  </a:lnTo>
                  <a:lnTo>
                    <a:pt x="361" y="361"/>
                  </a:lnTo>
                  <a:lnTo>
                    <a:pt x="359" y="359"/>
                  </a:lnTo>
                  <a:lnTo>
                    <a:pt x="357" y="357"/>
                  </a:lnTo>
                  <a:lnTo>
                    <a:pt x="354" y="352"/>
                  </a:lnTo>
                  <a:lnTo>
                    <a:pt x="354" y="349"/>
                  </a:lnTo>
                  <a:lnTo>
                    <a:pt x="354" y="347"/>
                  </a:lnTo>
                  <a:lnTo>
                    <a:pt x="354" y="345"/>
                  </a:lnTo>
                  <a:lnTo>
                    <a:pt x="352" y="340"/>
                  </a:lnTo>
                  <a:lnTo>
                    <a:pt x="347" y="333"/>
                  </a:lnTo>
                  <a:lnTo>
                    <a:pt x="350" y="331"/>
                  </a:lnTo>
                  <a:lnTo>
                    <a:pt x="345" y="331"/>
                  </a:lnTo>
                  <a:lnTo>
                    <a:pt x="343" y="331"/>
                  </a:lnTo>
                  <a:lnTo>
                    <a:pt x="338" y="333"/>
                  </a:lnTo>
                  <a:lnTo>
                    <a:pt x="335" y="333"/>
                  </a:lnTo>
                  <a:lnTo>
                    <a:pt x="333" y="333"/>
                  </a:lnTo>
                  <a:lnTo>
                    <a:pt x="335" y="331"/>
                  </a:lnTo>
                  <a:lnTo>
                    <a:pt x="338" y="328"/>
                  </a:lnTo>
                  <a:lnTo>
                    <a:pt x="338" y="323"/>
                  </a:lnTo>
                  <a:lnTo>
                    <a:pt x="338" y="321"/>
                  </a:lnTo>
                  <a:lnTo>
                    <a:pt x="335" y="316"/>
                  </a:lnTo>
                  <a:lnTo>
                    <a:pt x="333" y="314"/>
                  </a:lnTo>
                  <a:lnTo>
                    <a:pt x="328" y="319"/>
                  </a:lnTo>
                  <a:lnTo>
                    <a:pt x="328" y="321"/>
                  </a:lnTo>
                  <a:lnTo>
                    <a:pt x="328" y="323"/>
                  </a:lnTo>
                  <a:lnTo>
                    <a:pt x="328" y="326"/>
                  </a:lnTo>
                  <a:lnTo>
                    <a:pt x="326" y="326"/>
                  </a:lnTo>
                  <a:lnTo>
                    <a:pt x="324" y="328"/>
                  </a:lnTo>
                  <a:lnTo>
                    <a:pt x="319" y="328"/>
                  </a:lnTo>
                  <a:lnTo>
                    <a:pt x="317" y="328"/>
                  </a:lnTo>
                  <a:lnTo>
                    <a:pt x="317" y="323"/>
                  </a:lnTo>
                  <a:lnTo>
                    <a:pt x="321" y="323"/>
                  </a:lnTo>
                  <a:lnTo>
                    <a:pt x="324" y="323"/>
                  </a:lnTo>
                  <a:lnTo>
                    <a:pt x="324" y="319"/>
                  </a:lnTo>
                  <a:lnTo>
                    <a:pt x="324" y="316"/>
                  </a:lnTo>
                  <a:lnTo>
                    <a:pt x="324" y="314"/>
                  </a:lnTo>
                  <a:lnTo>
                    <a:pt x="326" y="312"/>
                  </a:lnTo>
                  <a:lnTo>
                    <a:pt x="326" y="307"/>
                  </a:lnTo>
                  <a:lnTo>
                    <a:pt x="328" y="307"/>
                  </a:lnTo>
                  <a:lnTo>
                    <a:pt x="331" y="305"/>
                  </a:lnTo>
                  <a:lnTo>
                    <a:pt x="331" y="300"/>
                  </a:lnTo>
                  <a:lnTo>
                    <a:pt x="331" y="297"/>
                  </a:lnTo>
                  <a:lnTo>
                    <a:pt x="331" y="295"/>
                  </a:lnTo>
                  <a:lnTo>
                    <a:pt x="328" y="295"/>
                  </a:lnTo>
                  <a:lnTo>
                    <a:pt x="328" y="293"/>
                  </a:lnTo>
                  <a:lnTo>
                    <a:pt x="328" y="290"/>
                  </a:lnTo>
                  <a:lnTo>
                    <a:pt x="328" y="293"/>
                  </a:lnTo>
                  <a:lnTo>
                    <a:pt x="328" y="297"/>
                  </a:lnTo>
                  <a:lnTo>
                    <a:pt x="326" y="297"/>
                  </a:lnTo>
                  <a:lnTo>
                    <a:pt x="324" y="300"/>
                  </a:lnTo>
                  <a:lnTo>
                    <a:pt x="324" y="302"/>
                  </a:lnTo>
                  <a:lnTo>
                    <a:pt x="321" y="305"/>
                  </a:lnTo>
                  <a:lnTo>
                    <a:pt x="321" y="307"/>
                  </a:lnTo>
                  <a:lnTo>
                    <a:pt x="317" y="307"/>
                  </a:lnTo>
                  <a:lnTo>
                    <a:pt x="317" y="309"/>
                  </a:lnTo>
                  <a:lnTo>
                    <a:pt x="312" y="309"/>
                  </a:lnTo>
                  <a:lnTo>
                    <a:pt x="312" y="312"/>
                  </a:lnTo>
                  <a:lnTo>
                    <a:pt x="309" y="312"/>
                  </a:lnTo>
                  <a:lnTo>
                    <a:pt x="309" y="314"/>
                  </a:lnTo>
                  <a:lnTo>
                    <a:pt x="305" y="316"/>
                  </a:lnTo>
                  <a:lnTo>
                    <a:pt x="302" y="319"/>
                  </a:lnTo>
                  <a:lnTo>
                    <a:pt x="302" y="321"/>
                  </a:lnTo>
                  <a:lnTo>
                    <a:pt x="305" y="321"/>
                  </a:lnTo>
                  <a:lnTo>
                    <a:pt x="305" y="326"/>
                  </a:lnTo>
                  <a:lnTo>
                    <a:pt x="302" y="323"/>
                  </a:lnTo>
                  <a:lnTo>
                    <a:pt x="300" y="323"/>
                  </a:lnTo>
                  <a:lnTo>
                    <a:pt x="298" y="321"/>
                  </a:lnTo>
                  <a:lnTo>
                    <a:pt x="295" y="321"/>
                  </a:lnTo>
                  <a:lnTo>
                    <a:pt x="295" y="319"/>
                  </a:lnTo>
                  <a:lnTo>
                    <a:pt x="293" y="319"/>
                  </a:lnTo>
                  <a:lnTo>
                    <a:pt x="293" y="316"/>
                  </a:lnTo>
                  <a:lnTo>
                    <a:pt x="295" y="319"/>
                  </a:lnTo>
                  <a:lnTo>
                    <a:pt x="298" y="316"/>
                  </a:lnTo>
                  <a:lnTo>
                    <a:pt x="295" y="314"/>
                  </a:lnTo>
                  <a:lnTo>
                    <a:pt x="295" y="309"/>
                  </a:lnTo>
                  <a:lnTo>
                    <a:pt x="293" y="307"/>
                  </a:lnTo>
                  <a:lnTo>
                    <a:pt x="291" y="307"/>
                  </a:lnTo>
                  <a:lnTo>
                    <a:pt x="288" y="302"/>
                  </a:lnTo>
                  <a:lnTo>
                    <a:pt x="288" y="300"/>
                  </a:lnTo>
                  <a:lnTo>
                    <a:pt x="286" y="300"/>
                  </a:lnTo>
                  <a:lnTo>
                    <a:pt x="284" y="300"/>
                  </a:lnTo>
                  <a:lnTo>
                    <a:pt x="281" y="297"/>
                  </a:lnTo>
                  <a:lnTo>
                    <a:pt x="279" y="297"/>
                  </a:lnTo>
                  <a:lnTo>
                    <a:pt x="279" y="295"/>
                  </a:lnTo>
                  <a:lnTo>
                    <a:pt x="281" y="295"/>
                  </a:lnTo>
                  <a:lnTo>
                    <a:pt x="281" y="293"/>
                  </a:lnTo>
                  <a:lnTo>
                    <a:pt x="276" y="290"/>
                  </a:lnTo>
                  <a:lnTo>
                    <a:pt x="269" y="286"/>
                  </a:lnTo>
                  <a:lnTo>
                    <a:pt x="269" y="288"/>
                  </a:lnTo>
                  <a:lnTo>
                    <a:pt x="267" y="288"/>
                  </a:lnTo>
                  <a:lnTo>
                    <a:pt x="265" y="286"/>
                  </a:lnTo>
                  <a:lnTo>
                    <a:pt x="260" y="283"/>
                  </a:lnTo>
                  <a:lnTo>
                    <a:pt x="258" y="283"/>
                  </a:lnTo>
                  <a:lnTo>
                    <a:pt x="255" y="286"/>
                  </a:lnTo>
                  <a:lnTo>
                    <a:pt x="253" y="283"/>
                  </a:lnTo>
                  <a:lnTo>
                    <a:pt x="246" y="279"/>
                  </a:lnTo>
                  <a:lnTo>
                    <a:pt x="243" y="279"/>
                  </a:lnTo>
                  <a:lnTo>
                    <a:pt x="241" y="279"/>
                  </a:lnTo>
                  <a:lnTo>
                    <a:pt x="236" y="279"/>
                  </a:lnTo>
                  <a:lnTo>
                    <a:pt x="229" y="279"/>
                  </a:lnTo>
                  <a:lnTo>
                    <a:pt x="217" y="279"/>
                  </a:lnTo>
                  <a:lnTo>
                    <a:pt x="213" y="279"/>
                  </a:lnTo>
                  <a:lnTo>
                    <a:pt x="203" y="283"/>
                  </a:lnTo>
                  <a:lnTo>
                    <a:pt x="198" y="286"/>
                  </a:lnTo>
                  <a:lnTo>
                    <a:pt x="194" y="286"/>
                  </a:lnTo>
                  <a:lnTo>
                    <a:pt x="189" y="288"/>
                  </a:lnTo>
                  <a:lnTo>
                    <a:pt x="184" y="288"/>
                  </a:lnTo>
                  <a:lnTo>
                    <a:pt x="175" y="288"/>
                  </a:lnTo>
                  <a:lnTo>
                    <a:pt x="172" y="288"/>
                  </a:lnTo>
                  <a:lnTo>
                    <a:pt x="168" y="288"/>
                  </a:lnTo>
                  <a:lnTo>
                    <a:pt x="165" y="290"/>
                  </a:lnTo>
                  <a:lnTo>
                    <a:pt x="158" y="293"/>
                  </a:lnTo>
                  <a:lnTo>
                    <a:pt x="156" y="293"/>
                  </a:lnTo>
                  <a:lnTo>
                    <a:pt x="154" y="295"/>
                  </a:lnTo>
                  <a:lnTo>
                    <a:pt x="151" y="295"/>
                  </a:lnTo>
                  <a:lnTo>
                    <a:pt x="149" y="295"/>
                  </a:lnTo>
                  <a:lnTo>
                    <a:pt x="146" y="297"/>
                  </a:lnTo>
                  <a:lnTo>
                    <a:pt x="144" y="300"/>
                  </a:lnTo>
                  <a:lnTo>
                    <a:pt x="144" y="302"/>
                  </a:lnTo>
                  <a:lnTo>
                    <a:pt x="142" y="305"/>
                  </a:lnTo>
                  <a:lnTo>
                    <a:pt x="139" y="307"/>
                  </a:lnTo>
                  <a:lnTo>
                    <a:pt x="135" y="309"/>
                  </a:lnTo>
                  <a:lnTo>
                    <a:pt x="132" y="309"/>
                  </a:lnTo>
                  <a:lnTo>
                    <a:pt x="130" y="309"/>
                  </a:lnTo>
                  <a:lnTo>
                    <a:pt x="125" y="309"/>
                  </a:lnTo>
                  <a:lnTo>
                    <a:pt x="121" y="309"/>
                  </a:lnTo>
                  <a:lnTo>
                    <a:pt x="118" y="309"/>
                  </a:lnTo>
                  <a:lnTo>
                    <a:pt x="118" y="307"/>
                  </a:lnTo>
                  <a:lnTo>
                    <a:pt x="116" y="309"/>
                  </a:lnTo>
                  <a:lnTo>
                    <a:pt x="111" y="309"/>
                  </a:lnTo>
                  <a:lnTo>
                    <a:pt x="109" y="307"/>
                  </a:lnTo>
                  <a:lnTo>
                    <a:pt x="104" y="307"/>
                  </a:lnTo>
                  <a:lnTo>
                    <a:pt x="102" y="309"/>
                  </a:lnTo>
                  <a:lnTo>
                    <a:pt x="90" y="309"/>
                  </a:lnTo>
                  <a:lnTo>
                    <a:pt x="87" y="309"/>
                  </a:lnTo>
                  <a:lnTo>
                    <a:pt x="85" y="312"/>
                  </a:lnTo>
                  <a:lnTo>
                    <a:pt x="85" y="314"/>
                  </a:lnTo>
                  <a:lnTo>
                    <a:pt x="83" y="316"/>
                  </a:lnTo>
                  <a:lnTo>
                    <a:pt x="80" y="316"/>
                  </a:lnTo>
                  <a:lnTo>
                    <a:pt x="76" y="316"/>
                  </a:lnTo>
                  <a:lnTo>
                    <a:pt x="73" y="319"/>
                  </a:lnTo>
                  <a:lnTo>
                    <a:pt x="71" y="321"/>
                  </a:lnTo>
                  <a:lnTo>
                    <a:pt x="69" y="323"/>
                  </a:lnTo>
                  <a:lnTo>
                    <a:pt x="66" y="323"/>
                  </a:lnTo>
                  <a:lnTo>
                    <a:pt x="64" y="323"/>
                  </a:lnTo>
                  <a:lnTo>
                    <a:pt x="61" y="323"/>
                  </a:lnTo>
                  <a:lnTo>
                    <a:pt x="61" y="326"/>
                  </a:lnTo>
                  <a:lnTo>
                    <a:pt x="59" y="326"/>
                  </a:lnTo>
                  <a:lnTo>
                    <a:pt x="57" y="323"/>
                  </a:lnTo>
                  <a:lnTo>
                    <a:pt x="50" y="323"/>
                  </a:lnTo>
                  <a:lnTo>
                    <a:pt x="45" y="323"/>
                  </a:lnTo>
                  <a:lnTo>
                    <a:pt x="43" y="323"/>
                  </a:lnTo>
                  <a:lnTo>
                    <a:pt x="40" y="321"/>
                  </a:lnTo>
                  <a:lnTo>
                    <a:pt x="38" y="321"/>
                  </a:lnTo>
                  <a:lnTo>
                    <a:pt x="35" y="319"/>
                  </a:lnTo>
                  <a:lnTo>
                    <a:pt x="33" y="316"/>
                  </a:lnTo>
                  <a:lnTo>
                    <a:pt x="31" y="314"/>
                  </a:lnTo>
                  <a:lnTo>
                    <a:pt x="28" y="314"/>
                  </a:lnTo>
                  <a:lnTo>
                    <a:pt x="26" y="314"/>
                  </a:lnTo>
                  <a:lnTo>
                    <a:pt x="24" y="307"/>
                  </a:lnTo>
                  <a:lnTo>
                    <a:pt x="24" y="305"/>
                  </a:lnTo>
                  <a:lnTo>
                    <a:pt x="26" y="305"/>
                  </a:lnTo>
                  <a:lnTo>
                    <a:pt x="28" y="305"/>
                  </a:lnTo>
                  <a:lnTo>
                    <a:pt x="31" y="302"/>
                  </a:lnTo>
                  <a:lnTo>
                    <a:pt x="33" y="300"/>
                  </a:lnTo>
                  <a:lnTo>
                    <a:pt x="33" y="297"/>
                  </a:lnTo>
                  <a:lnTo>
                    <a:pt x="33" y="295"/>
                  </a:lnTo>
                  <a:lnTo>
                    <a:pt x="33" y="290"/>
                  </a:lnTo>
                  <a:lnTo>
                    <a:pt x="33" y="293"/>
                  </a:lnTo>
                  <a:lnTo>
                    <a:pt x="33" y="290"/>
                  </a:lnTo>
                  <a:lnTo>
                    <a:pt x="33" y="286"/>
                  </a:lnTo>
                  <a:lnTo>
                    <a:pt x="33" y="283"/>
                  </a:lnTo>
                  <a:lnTo>
                    <a:pt x="33" y="279"/>
                  </a:lnTo>
                  <a:lnTo>
                    <a:pt x="28" y="271"/>
                  </a:lnTo>
                  <a:lnTo>
                    <a:pt x="28" y="269"/>
                  </a:lnTo>
                  <a:lnTo>
                    <a:pt x="26" y="267"/>
                  </a:lnTo>
                  <a:lnTo>
                    <a:pt x="24" y="262"/>
                  </a:lnTo>
                  <a:lnTo>
                    <a:pt x="24" y="257"/>
                  </a:lnTo>
                  <a:lnTo>
                    <a:pt x="24" y="250"/>
                  </a:lnTo>
                  <a:lnTo>
                    <a:pt x="21" y="248"/>
                  </a:lnTo>
                  <a:lnTo>
                    <a:pt x="19" y="241"/>
                  </a:lnTo>
                  <a:lnTo>
                    <a:pt x="17" y="238"/>
                  </a:lnTo>
                  <a:lnTo>
                    <a:pt x="14" y="236"/>
                  </a:lnTo>
                  <a:lnTo>
                    <a:pt x="12" y="231"/>
                  </a:lnTo>
                  <a:lnTo>
                    <a:pt x="12" y="227"/>
                  </a:lnTo>
                  <a:lnTo>
                    <a:pt x="9" y="222"/>
                  </a:lnTo>
                  <a:lnTo>
                    <a:pt x="9" y="217"/>
                  </a:lnTo>
                  <a:lnTo>
                    <a:pt x="5" y="217"/>
                  </a:lnTo>
                  <a:lnTo>
                    <a:pt x="5" y="215"/>
                  </a:lnTo>
                  <a:lnTo>
                    <a:pt x="2" y="212"/>
                  </a:lnTo>
                  <a:lnTo>
                    <a:pt x="2" y="210"/>
                  </a:lnTo>
                  <a:lnTo>
                    <a:pt x="0" y="210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8"/>
                  </a:lnTo>
                  <a:lnTo>
                    <a:pt x="2" y="208"/>
                  </a:lnTo>
                  <a:lnTo>
                    <a:pt x="2" y="210"/>
                  </a:lnTo>
                  <a:lnTo>
                    <a:pt x="5" y="210"/>
                  </a:lnTo>
                  <a:lnTo>
                    <a:pt x="5" y="212"/>
                  </a:lnTo>
                  <a:lnTo>
                    <a:pt x="7" y="212"/>
                  </a:lnTo>
                  <a:lnTo>
                    <a:pt x="7" y="210"/>
                  </a:lnTo>
                  <a:lnTo>
                    <a:pt x="5" y="208"/>
                  </a:lnTo>
                  <a:lnTo>
                    <a:pt x="2" y="201"/>
                  </a:lnTo>
                  <a:lnTo>
                    <a:pt x="2" y="198"/>
                  </a:lnTo>
                  <a:lnTo>
                    <a:pt x="5" y="201"/>
                  </a:lnTo>
                  <a:lnTo>
                    <a:pt x="5" y="208"/>
                  </a:lnTo>
                  <a:lnTo>
                    <a:pt x="7" y="205"/>
                  </a:lnTo>
                  <a:lnTo>
                    <a:pt x="9" y="210"/>
                  </a:lnTo>
                  <a:lnTo>
                    <a:pt x="12" y="208"/>
                  </a:lnTo>
                  <a:lnTo>
                    <a:pt x="12" y="205"/>
                  </a:lnTo>
                  <a:lnTo>
                    <a:pt x="12" y="201"/>
                  </a:lnTo>
                  <a:lnTo>
                    <a:pt x="9" y="198"/>
                  </a:lnTo>
                  <a:lnTo>
                    <a:pt x="9" y="196"/>
                  </a:lnTo>
                  <a:lnTo>
                    <a:pt x="7" y="198"/>
                  </a:lnTo>
                  <a:lnTo>
                    <a:pt x="7" y="196"/>
                  </a:lnTo>
                  <a:lnTo>
                    <a:pt x="7" y="193"/>
                  </a:lnTo>
                  <a:lnTo>
                    <a:pt x="5" y="189"/>
                  </a:lnTo>
                  <a:lnTo>
                    <a:pt x="0" y="184"/>
                  </a:lnTo>
                  <a:lnTo>
                    <a:pt x="0" y="177"/>
                  </a:lnTo>
                  <a:lnTo>
                    <a:pt x="2" y="175"/>
                  </a:lnTo>
                  <a:lnTo>
                    <a:pt x="5" y="170"/>
                  </a:lnTo>
                  <a:lnTo>
                    <a:pt x="7" y="170"/>
                  </a:lnTo>
                  <a:lnTo>
                    <a:pt x="5" y="168"/>
                  </a:lnTo>
                  <a:lnTo>
                    <a:pt x="7" y="163"/>
                  </a:lnTo>
                  <a:lnTo>
                    <a:pt x="5" y="160"/>
                  </a:lnTo>
                  <a:lnTo>
                    <a:pt x="5" y="156"/>
                  </a:lnTo>
                  <a:lnTo>
                    <a:pt x="7" y="153"/>
                  </a:lnTo>
                  <a:lnTo>
                    <a:pt x="7" y="149"/>
                  </a:lnTo>
                  <a:lnTo>
                    <a:pt x="9" y="14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41" name="Freeform 1491"/>
            <p:cNvSpPr>
              <a:spLocks/>
            </p:cNvSpPr>
            <p:nvPr/>
          </p:nvSpPr>
          <p:spPr bwMode="auto">
            <a:xfrm>
              <a:off x="4561" y="2471"/>
              <a:ext cx="627" cy="417"/>
            </a:xfrm>
            <a:custGeom>
              <a:avLst/>
              <a:gdLst>
                <a:gd name="T0" fmla="*/ 2147483647 w 539"/>
                <a:gd name="T1" fmla="*/ 2147483647 h 380"/>
                <a:gd name="T2" fmla="*/ 2147483647 w 539"/>
                <a:gd name="T3" fmla="*/ 2147483647 h 380"/>
                <a:gd name="T4" fmla="*/ 2147483647 w 539"/>
                <a:gd name="T5" fmla="*/ 2147483647 h 380"/>
                <a:gd name="T6" fmla="*/ 2147483647 w 539"/>
                <a:gd name="T7" fmla="*/ 2147483647 h 380"/>
                <a:gd name="T8" fmla="*/ 2147483647 w 539"/>
                <a:gd name="T9" fmla="*/ 2147483647 h 380"/>
                <a:gd name="T10" fmla="*/ 2147483647 w 539"/>
                <a:gd name="T11" fmla="*/ 2147483647 h 380"/>
                <a:gd name="T12" fmla="*/ 2147483647 w 539"/>
                <a:gd name="T13" fmla="*/ 2147483647 h 380"/>
                <a:gd name="T14" fmla="*/ 2147483647 w 539"/>
                <a:gd name="T15" fmla="*/ 2147483647 h 380"/>
                <a:gd name="T16" fmla="*/ 2147483647 w 539"/>
                <a:gd name="T17" fmla="*/ 2147483647 h 380"/>
                <a:gd name="T18" fmla="*/ 2147483647 w 539"/>
                <a:gd name="T19" fmla="*/ 2147483647 h 380"/>
                <a:gd name="T20" fmla="*/ 2147483647 w 539"/>
                <a:gd name="T21" fmla="*/ 2147483647 h 380"/>
                <a:gd name="T22" fmla="*/ 2147483647 w 539"/>
                <a:gd name="T23" fmla="*/ 2147483647 h 380"/>
                <a:gd name="T24" fmla="*/ 2147483647 w 539"/>
                <a:gd name="T25" fmla="*/ 2147483647 h 380"/>
                <a:gd name="T26" fmla="*/ 2147483647 w 539"/>
                <a:gd name="T27" fmla="*/ 2147483647 h 380"/>
                <a:gd name="T28" fmla="*/ 2147483647 w 539"/>
                <a:gd name="T29" fmla="*/ 2147483647 h 380"/>
                <a:gd name="T30" fmla="*/ 2147483647 w 539"/>
                <a:gd name="T31" fmla="*/ 2147483647 h 380"/>
                <a:gd name="T32" fmla="*/ 2147483647 w 539"/>
                <a:gd name="T33" fmla="*/ 2147483647 h 380"/>
                <a:gd name="T34" fmla="*/ 2147483647 w 539"/>
                <a:gd name="T35" fmla="*/ 2147483647 h 380"/>
                <a:gd name="T36" fmla="*/ 2147483647 w 539"/>
                <a:gd name="T37" fmla="*/ 2147483647 h 380"/>
                <a:gd name="T38" fmla="*/ 2147483647 w 539"/>
                <a:gd name="T39" fmla="*/ 2147483647 h 380"/>
                <a:gd name="T40" fmla="*/ 2147483647 w 539"/>
                <a:gd name="T41" fmla="*/ 2147483647 h 380"/>
                <a:gd name="T42" fmla="*/ 2147483647 w 539"/>
                <a:gd name="T43" fmla="*/ 2147483647 h 380"/>
                <a:gd name="T44" fmla="*/ 2147483647 w 539"/>
                <a:gd name="T45" fmla="*/ 2147483647 h 380"/>
                <a:gd name="T46" fmla="*/ 2147483647 w 539"/>
                <a:gd name="T47" fmla="*/ 2147483647 h 380"/>
                <a:gd name="T48" fmla="*/ 2147483647 w 539"/>
                <a:gd name="T49" fmla="*/ 2147483647 h 380"/>
                <a:gd name="T50" fmla="*/ 2147483647 w 539"/>
                <a:gd name="T51" fmla="*/ 2147483647 h 380"/>
                <a:gd name="T52" fmla="*/ 2147483647 w 539"/>
                <a:gd name="T53" fmla="*/ 2147483647 h 380"/>
                <a:gd name="T54" fmla="*/ 2147483647 w 539"/>
                <a:gd name="T55" fmla="*/ 2147483647 h 380"/>
                <a:gd name="T56" fmla="*/ 2147483647 w 539"/>
                <a:gd name="T57" fmla="*/ 2147483647 h 380"/>
                <a:gd name="T58" fmla="*/ 2147483647 w 539"/>
                <a:gd name="T59" fmla="*/ 2147483647 h 380"/>
                <a:gd name="T60" fmla="*/ 2147483647 w 539"/>
                <a:gd name="T61" fmla="*/ 2147483647 h 380"/>
                <a:gd name="T62" fmla="*/ 2147483647 w 539"/>
                <a:gd name="T63" fmla="*/ 2147483647 h 380"/>
                <a:gd name="T64" fmla="*/ 2147483647 w 539"/>
                <a:gd name="T65" fmla="*/ 2147483647 h 380"/>
                <a:gd name="T66" fmla="*/ 2147483647 w 539"/>
                <a:gd name="T67" fmla="*/ 2147483647 h 380"/>
                <a:gd name="T68" fmla="*/ 2147483647 w 539"/>
                <a:gd name="T69" fmla="*/ 2147483647 h 380"/>
                <a:gd name="T70" fmla="*/ 2147483647 w 539"/>
                <a:gd name="T71" fmla="*/ 2147483647 h 380"/>
                <a:gd name="T72" fmla="*/ 2147483647 w 539"/>
                <a:gd name="T73" fmla="*/ 2147483647 h 380"/>
                <a:gd name="T74" fmla="*/ 2147483647 w 539"/>
                <a:gd name="T75" fmla="*/ 2147483647 h 380"/>
                <a:gd name="T76" fmla="*/ 2147483647 w 539"/>
                <a:gd name="T77" fmla="*/ 2147483647 h 380"/>
                <a:gd name="T78" fmla="*/ 2147483647 w 539"/>
                <a:gd name="T79" fmla="*/ 2147483647 h 380"/>
                <a:gd name="T80" fmla="*/ 2147483647 w 539"/>
                <a:gd name="T81" fmla="*/ 2147483647 h 380"/>
                <a:gd name="T82" fmla="*/ 2147483647 w 539"/>
                <a:gd name="T83" fmla="*/ 2147483647 h 380"/>
                <a:gd name="T84" fmla="*/ 2147483647 w 539"/>
                <a:gd name="T85" fmla="*/ 2147483647 h 380"/>
                <a:gd name="T86" fmla="*/ 2147483647 w 539"/>
                <a:gd name="T87" fmla="*/ 2147483647 h 380"/>
                <a:gd name="T88" fmla="*/ 2147483647 w 539"/>
                <a:gd name="T89" fmla="*/ 2147483647 h 380"/>
                <a:gd name="T90" fmla="*/ 2147483647 w 539"/>
                <a:gd name="T91" fmla="*/ 2147483647 h 380"/>
                <a:gd name="T92" fmla="*/ 2147483647 w 539"/>
                <a:gd name="T93" fmla="*/ 2147483647 h 380"/>
                <a:gd name="T94" fmla="*/ 2147483647 w 539"/>
                <a:gd name="T95" fmla="*/ 2147483647 h 380"/>
                <a:gd name="T96" fmla="*/ 2147483647 w 539"/>
                <a:gd name="T97" fmla="*/ 2147483647 h 380"/>
                <a:gd name="T98" fmla="*/ 2147483647 w 539"/>
                <a:gd name="T99" fmla="*/ 2147483647 h 380"/>
                <a:gd name="T100" fmla="*/ 2147483647 w 539"/>
                <a:gd name="T101" fmla="*/ 2147483647 h 380"/>
                <a:gd name="T102" fmla="*/ 2147483647 w 539"/>
                <a:gd name="T103" fmla="*/ 2147483647 h 380"/>
                <a:gd name="T104" fmla="*/ 2147483647 w 539"/>
                <a:gd name="T105" fmla="*/ 2147483647 h 380"/>
                <a:gd name="T106" fmla="*/ 2147483647 w 539"/>
                <a:gd name="T107" fmla="*/ 2147483647 h 380"/>
                <a:gd name="T108" fmla="*/ 2147483647 w 539"/>
                <a:gd name="T109" fmla="*/ 2147483647 h 380"/>
                <a:gd name="T110" fmla="*/ 2147483647 w 539"/>
                <a:gd name="T111" fmla="*/ 2147483647 h 380"/>
                <a:gd name="T112" fmla="*/ 2147483647 w 539"/>
                <a:gd name="T113" fmla="*/ 2147483647 h 380"/>
                <a:gd name="T114" fmla="*/ 2147483647 w 539"/>
                <a:gd name="T115" fmla="*/ 2147483647 h 380"/>
                <a:gd name="T116" fmla="*/ 2147483647 w 539"/>
                <a:gd name="T117" fmla="*/ 2147483647 h 380"/>
                <a:gd name="T118" fmla="*/ 2147483647 w 539"/>
                <a:gd name="T119" fmla="*/ 2147483647 h 380"/>
                <a:gd name="T120" fmla="*/ 0 w 539"/>
                <a:gd name="T121" fmla="*/ 2147483647 h 3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39"/>
                <a:gd name="T184" fmla="*/ 0 h 380"/>
                <a:gd name="T185" fmla="*/ 539 w 539"/>
                <a:gd name="T186" fmla="*/ 380 h 38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39" h="380">
                  <a:moveTo>
                    <a:pt x="9" y="149"/>
                  </a:moveTo>
                  <a:lnTo>
                    <a:pt x="12" y="146"/>
                  </a:lnTo>
                  <a:lnTo>
                    <a:pt x="9" y="151"/>
                  </a:lnTo>
                  <a:lnTo>
                    <a:pt x="9" y="153"/>
                  </a:lnTo>
                  <a:lnTo>
                    <a:pt x="9" y="156"/>
                  </a:lnTo>
                  <a:lnTo>
                    <a:pt x="12" y="158"/>
                  </a:lnTo>
                  <a:lnTo>
                    <a:pt x="14" y="156"/>
                  </a:lnTo>
                  <a:lnTo>
                    <a:pt x="14" y="153"/>
                  </a:lnTo>
                  <a:lnTo>
                    <a:pt x="17" y="149"/>
                  </a:lnTo>
                  <a:lnTo>
                    <a:pt x="19" y="149"/>
                  </a:lnTo>
                  <a:lnTo>
                    <a:pt x="21" y="146"/>
                  </a:lnTo>
                  <a:lnTo>
                    <a:pt x="24" y="146"/>
                  </a:lnTo>
                  <a:lnTo>
                    <a:pt x="28" y="144"/>
                  </a:lnTo>
                  <a:lnTo>
                    <a:pt x="28" y="142"/>
                  </a:lnTo>
                  <a:lnTo>
                    <a:pt x="31" y="142"/>
                  </a:lnTo>
                  <a:lnTo>
                    <a:pt x="33" y="139"/>
                  </a:lnTo>
                  <a:lnTo>
                    <a:pt x="35" y="137"/>
                  </a:lnTo>
                  <a:lnTo>
                    <a:pt x="38" y="137"/>
                  </a:lnTo>
                  <a:lnTo>
                    <a:pt x="40" y="134"/>
                  </a:lnTo>
                  <a:lnTo>
                    <a:pt x="45" y="132"/>
                  </a:lnTo>
                  <a:lnTo>
                    <a:pt x="47" y="132"/>
                  </a:lnTo>
                  <a:lnTo>
                    <a:pt x="52" y="132"/>
                  </a:lnTo>
                  <a:lnTo>
                    <a:pt x="54" y="132"/>
                  </a:lnTo>
                  <a:lnTo>
                    <a:pt x="57" y="132"/>
                  </a:lnTo>
                  <a:lnTo>
                    <a:pt x="59" y="132"/>
                  </a:lnTo>
                  <a:lnTo>
                    <a:pt x="61" y="130"/>
                  </a:lnTo>
                  <a:lnTo>
                    <a:pt x="64" y="127"/>
                  </a:lnTo>
                  <a:lnTo>
                    <a:pt x="66" y="127"/>
                  </a:lnTo>
                  <a:lnTo>
                    <a:pt x="69" y="127"/>
                  </a:lnTo>
                  <a:lnTo>
                    <a:pt x="71" y="127"/>
                  </a:lnTo>
                  <a:lnTo>
                    <a:pt x="78" y="123"/>
                  </a:lnTo>
                  <a:lnTo>
                    <a:pt x="80" y="123"/>
                  </a:lnTo>
                  <a:lnTo>
                    <a:pt x="83" y="125"/>
                  </a:lnTo>
                  <a:lnTo>
                    <a:pt x="85" y="123"/>
                  </a:lnTo>
                  <a:lnTo>
                    <a:pt x="90" y="123"/>
                  </a:lnTo>
                  <a:lnTo>
                    <a:pt x="92" y="123"/>
                  </a:lnTo>
                  <a:lnTo>
                    <a:pt x="95" y="120"/>
                  </a:lnTo>
                  <a:lnTo>
                    <a:pt x="99" y="120"/>
                  </a:lnTo>
                  <a:lnTo>
                    <a:pt x="102" y="118"/>
                  </a:lnTo>
                  <a:lnTo>
                    <a:pt x="104" y="118"/>
                  </a:lnTo>
                  <a:lnTo>
                    <a:pt x="109" y="113"/>
                  </a:lnTo>
                  <a:lnTo>
                    <a:pt x="111" y="111"/>
                  </a:lnTo>
                  <a:lnTo>
                    <a:pt x="111" y="108"/>
                  </a:lnTo>
                  <a:lnTo>
                    <a:pt x="113" y="106"/>
                  </a:lnTo>
                  <a:lnTo>
                    <a:pt x="113" y="104"/>
                  </a:lnTo>
                  <a:lnTo>
                    <a:pt x="116" y="104"/>
                  </a:lnTo>
                  <a:lnTo>
                    <a:pt x="121" y="99"/>
                  </a:lnTo>
                  <a:lnTo>
                    <a:pt x="121" y="97"/>
                  </a:lnTo>
                  <a:lnTo>
                    <a:pt x="118" y="90"/>
                  </a:lnTo>
                  <a:lnTo>
                    <a:pt x="118" y="87"/>
                  </a:lnTo>
                  <a:lnTo>
                    <a:pt x="121" y="85"/>
                  </a:lnTo>
                  <a:lnTo>
                    <a:pt x="121" y="82"/>
                  </a:lnTo>
                  <a:lnTo>
                    <a:pt x="123" y="82"/>
                  </a:lnTo>
                  <a:lnTo>
                    <a:pt x="125" y="80"/>
                  </a:lnTo>
                  <a:lnTo>
                    <a:pt x="128" y="80"/>
                  </a:lnTo>
                  <a:lnTo>
                    <a:pt x="125" y="78"/>
                  </a:lnTo>
                  <a:lnTo>
                    <a:pt x="128" y="75"/>
                  </a:lnTo>
                  <a:lnTo>
                    <a:pt x="128" y="78"/>
                  </a:lnTo>
                  <a:lnTo>
                    <a:pt x="130" y="80"/>
                  </a:lnTo>
                  <a:lnTo>
                    <a:pt x="130" y="82"/>
                  </a:lnTo>
                  <a:lnTo>
                    <a:pt x="132" y="87"/>
                  </a:lnTo>
                  <a:lnTo>
                    <a:pt x="135" y="87"/>
                  </a:lnTo>
                  <a:lnTo>
                    <a:pt x="135" y="90"/>
                  </a:lnTo>
                  <a:lnTo>
                    <a:pt x="137" y="92"/>
                  </a:lnTo>
                  <a:lnTo>
                    <a:pt x="137" y="90"/>
                  </a:lnTo>
                  <a:lnTo>
                    <a:pt x="137" y="85"/>
                  </a:lnTo>
                  <a:lnTo>
                    <a:pt x="139" y="85"/>
                  </a:lnTo>
                  <a:lnTo>
                    <a:pt x="139" y="82"/>
                  </a:lnTo>
                  <a:lnTo>
                    <a:pt x="137" y="80"/>
                  </a:lnTo>
                  <a:lnTo>
                    <a:pt x="137" y="78"/>
                  </a:lnTo>
                  <a:lnTo>
                    <a:pt x="137" y="73"/>
                  </a:lnTo>
                  <a:lnTo>
                    <a:pt x="139" y="73"/>
                  </a:lnTo>
                  <a:lnTo>
                    <a:pt x="142" y="73"/>
                  </a:lnTo>
                  <a:lnTo>
                    <a:pt x="144" y="78"/>
                  </a:lnTo>
                  <a:lnTo>
                    <a:pt x="149" y="78"/>
                  </a:lnTo>
                  <a:lnTo>
                    <a:pt x="149" y="75"/>
                  </a:lnTo>
                  <a:lnTo>
                    <a:pt x="146" y="75"/>
                  </a:lnTo>
                  <a:lnTo>
                    <a:pt x="149" y="71"/>
                  </a:lnTo>
                  <a:lnTo>
                    <a:pt x="151" y="68"/>
                  </a:lnTo>
                  <a:lnTo>
                    <a:pt x="151" y="64"/>
                  </a:lnTo>
                  <a:lnTo>
                    <a:pt x="154" y="61"/>
                  </a:lnTo>
                  <a:lnTo>
                    <a:pt x="156" y="64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61" y="59"/>
                  </a:lnTo>
                  <a:lnTo>
                    <a:pt x="161" y="56"/>
                  </a:lnTo>
                  <a:lnTo>
                    <a:pt x="158" y="54"/>
                  </a:lnTo>
                  <a:lnTo>
                    <a:pt x="158" y="52"/>
                  </a:lnTo>
                  <a:lnTo>
                    <a:pt x="161" y="52"/>
                  </a:lnTo>
                  <a:lnTo>
                    <a:pt x="163" y="52"/>
                  </a:lnTo>
                  <a:lnTo>
                    <a:pt x="165" y="52"/>
                  </a:lnTo>
                  <a:lnTo>
                    <a:pt x="168" y="52"/>
                  </a:lnTo>
                  <a:lnTo>
                    <a:pt x="170" y="49"/>
                  </a:lnTo>
                  <a:lnTo>
                    <a:pt x="170" y="47"/>
                  </a:lnTo>
                  <a:lnTo>
                    <a:pt x="170" y="45"/>
                  </a:lnTo>
                  <a:lnTo>
                    <a:pt x="170" y="42"/>
                  </a:lnTo>
                  <a:lnTo>
                    <a:pt x="170" y="45"/>
                  </a:lnTo>
                  <a:lnTo>
                    <a:pt x="172" y="47"/>
                  </a:lnTo>
                  <a:lnTo>
                    <a:pt x="172" y="45"/>
                  </a:lnTo>
                  <a:lnTo>
                    <a:pt x="175" y="45"/>
                  </a:lnTo>
                  <a:lnTo>
                    <a:pt x="177" y="45"/>
                  </a:lnTo>
                  <a:lnTo>
                    <a:pt x="180" y="45"/>
                  </a:lnTo>
                  <a:lnTo>
                    <a:pt x="180" y="42"/>
                  </a:lnTo>
                  <a:lnTo>
                    <a:pt x="182" y="42"/>
                  </a:lnTo>
                  <a:lnTo>
                    <a:pt x="184" y="42"/>
                  </a:lnTo>
                  <a:lnTo>
                    <a:pt x="187" y="42"/>
                  </a:lnTo>
                  <a:lnTo>
                    <a:pt x="189" y="45"/>
                  </a:lnTo>
                  <a:lnTo>
                    <a:pt x="191" y="45"/>
                  </a:lnTo>
                  <a:lnTo>
                    <a:pt x="196" y="52"/>
                  </a:lnTo>
                  <a:lnTo>
                    <a:pt x="198" y="54"/>
                  </a:lnTo>
                  <a:lnTo>
                    <a:pt x="198" y="56"/>
                  </a:lnTo>
                  <a:lnTo>
                    <a:pt x="198" y="59"/>
                  </a:lnTo>
                  <a:lnTo>
                    <a:pt x="198" y="61"/>
                  </a:lnTo>
                  <a:lnTo>
                    <a:pt x="198" y="59"/>
                  </a:lnTo>
                  <a:lnTo>
                    <a:pt x="198" y="56"/>
                  </a:lnTo>
                  <a:lnTo>
                    <a:pt x="201" y="56"/>
                  </a:lnTo>
                  <a:lnTo>
                    <a:pt x="203" y="56"/>
                  </a:lnTo>
                  <a:lnTo>
                    <a:pt x="203" y="54"/>
                  </a:lnTo>
                  <a:lnTo>
                    <a:pt x="206" y="56"/>
                  </a:lnTo>
                  <a:lnTo>
                    <a:pt x="208" y="54"/>
                  </a:lnTo>
                  <a:lnTo>
                    <a:pt x="213" y="54"/>
                  </a:lnTo>
                  <a:lnTo>
                    <a:pt x="213" y="56"/>
                  </a:lnTo>
                  <a:lnTo>
                    <a:pt x="217" y="61"/>
                  </a:lnTo>
                  <a:lnTo>
                    <a:pt x="220" y="59"/>
                  </a:lnTo>
                  <a:lnTo>
                    <a:pt x="217" y="56"/>
                  </a:lnTo>
                  <a:lnTo>
                    <a:pt x="220" y="54"/>
                  </a:lnTo>
                  <a:lnTo>
                    <a:pt x="217" y="52"/>
                  </a:lnTo>
                  <a:lnTo>
                    <a:pt x="215" y="49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20" y="40"/>
                  </a:lnTo>
                  <a:lnTo>
                    <a:pt x="222" y="38"/>
                  </a:lnTo>
                  <a:lnTo>
                    <a:pt x="224" y="38"/>
                  </a:lnTo>
                  <a:lnTo>
                    <a:pt x="227" y="38"/>
                  </a:lnTo>
                  <a:lnTo>
                    <a:pt x="227" y="35"/>
                  </a:lnTo>
                  <a:lnTo>
                    <a:pt x="227" y="33"/>
                  </a:lnTo>
                  <a:lnTo>
                    <a:pt x="224" y="33"/>
                  </a:lnTo>
                  <a:lnTo>
                    <a:pt x="227" y="33"/>
                  </a:lnTo>
                  <a:lnTo>
                    <a:pt x="227" y="30"/>
                  </a:lnTo>
                  <a:lnTo>
                    <a:pt x="227" y="28"/>
                  </a:lnTo>
                  <a:lnTo>
                    <a:pt x="229" y="26"/>
                  </a:lnTo>
                  <a:lnTo>
                    <a:pt x="232" y="26"/>
                  </a:lnTo>
                  <a:lnTo>
                    <a:pt x="232" y="23"/>
                  </a:lnTo>
                  <a:lnTo>
                    <a:pt x="234" y="23"/>
                  </a:lnTo>
                  <a:lnTo>
                    <a:pt x="234" y="26"/>
                  </a:lnTo>
                  <a:lnTo>
                    <a:pt x="236" y="28"/>
                  </a:lnTo>
                  <a:lnTo>
                    <a:pt x="236" y="26"/>
                  </a:lnTo>
                  <a:lnTo>
                    <a:pt x="234" y="23"/>
                  </a:lnTo>
                  <a:lnTo>
                    <a:pt x="236" y="23"/>
                  </a:lnTo>
                  <a:lnTo>
                    <a:pt x="236" y="21"/>
                  </a:lnTo>
                  <a:lnTo>
                    <a:pt x="241" y="21"/>
                  </a:lnTo>
                  <a:lnTo>
                    <a:pt x="243" y="21"/>
                  </a:lnTo>
                  <a:lnTo>
                    <a:pt x="246" y="21"/>
                  </a:lnTo>
                  <a:lnTo>
                    <a:pt x="248" y="21"/>
                  </a:lnTo>
                  <a:lnTo>
                    <a:pt x="250" y="21"/>
                  </a:lnTo>
                  <a:lnTo>
                    <a:pt x="255" y="19"/>
                  </a:lnTo>
                  <a:lnTo>
                    <a:pt x="258" y="19"/>
                  </a:lnTo>
                  <a:lnTo>
                    <a:pt x="258" y="12"/>
                  </a:lnTo>
                  <a:lnTo>
                    <a:pt x="255" y="12"/>
                  </a:lnTo>
                  <a:lnTo>
                    <a:pt x="253" y="12"/>
                  </a:lnTo>
                  <a:lnTo>
                    <a:pt x="250" y="9"/>
                  </a:lnTo>
                  <a:lnTo>
                    <a:pt x="248" y="9"/>
                  </a:lnTo>
                  <a:lnTo>
                    <a:pt x="246" y="7"/>
                  </a:lnTo>
                  <a:lnTo>
                    <a:pt x="248" y="7"/>
                  </a:lnTo>
                  <a:lnTo>
                    <a:pt x="250" y="7"/>
                  </a:lnTo>
                  <a:lnTo>
                    <a:pt x="250" y="9"/>
                  </a:lnTo>
                  <a:lnTo>
                    <a:pt x="253" y="9"/>
                  </a:lnTo>
                  <a:lnTo>
                    <a:pt x="253" y="7"/>
                  </a:lnTo>
                  <a:lnTo>
                    <a:pt x="255" y="7"/>
                  </a:lnTo>
                  <a:lnTo>
                    <a:pt x="255" y="9"/>
                  </a:lnTo>
                  <a:lnTo>
                    <a:pt x="258" y="9"/>
                  </a:lnTo>
                  <a:lnTo>
                    <a:pt x="260" y="12"/>
                  </a:lnTo>
                  <a:lnTo>
                    <a:pt x="260" y="9"/>
                  </a:lnTo>
                  <a:lnTo>
                    <a:pt x="262" y="9"/>
                  </a:lnTo>
                  <a:lnTo>
                    <a:pt x="262" y="12"/>
                  </a:lnTo>
                  <a:lnTo>
                    <a:pt x="265" y="14"/>
                  </a:lnTo>
                  <a:lnTo>
                    <a:pt x="267" y="14"/>
                  </a:lnTo>
                  <a:lnTo>
                    <a:pt x="269" y="14"/>
                  </a:lnTo>
                  <a:lnTo>
                    <a:pt x="272" y="14"/>
                  </a:lnTo>
                  <a:lnTo>
                    <a:pt x="274" y="14"/>
                  </a:lnTo>
                  <a:lnTo>
                    <a:pt x="274" y="16"/>
                  </a:lnTo>
                  <a:lnTo>
                    <a:pt x="276" y="16"/>
                  </a:lnTo>
                  <a:lnTo>
                    <a:pt x="279" y="19"/>
                  </a:lnTo>
                  <a:lnTo>
                    <a:pt x="281" y="16"/>
                  </a:lnTo>
                  <a:lnTo>
                    <a:pt x="284" y="19"/>
                  </a:lnTo>
                  <a:lnTo>
                    <a:pt x="286" y="16"/>
                  </a:lnTo>
                  <a:lnTo>
                    <a:pt x="288" y="19"/>
                  </a:lnTo>
                  <a:lnTo>
                    <a:pt x="291" y="19"/>
                  </a:lnTo>
                  <a:lnTo>
                    <a:pt x="293" y="21"/>
                  </a:lnTo>
                  <a:lnTo>
                    <a:pt x="295" y="19"/>
                  </a:lnTo>
                  <a:lnTo>
                    <a:pt x="298" y="16"/>
                  </a:lnTo>
                  <a:lnTo>
                    <a:pt x="300" y="19"/>
                  </a:lnTo>
                  <a:lnTo>
                    <a:pt x="302" y="16"/>
                  </a:lnTo>
                  <a:lnTo>
                    <a:pt x="300" y="19"/>
                  </a:lnTo>
                  <a:lnTo>
                    <a:pt x="302" y="19"/>
                  </a:lnTo>
                  <a:lnTo>
                    <a:pt x="302" y="21"/>
                  </a:lnTo>
                  <a:lnTo>
                    <a:pt x="302" y="19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7" y="21"/>
                  </a:lnTo>
                  <a:lnTo>
                    <a:pt x="307" y="19"/>
                  </a:lnTo>
                  <a:lnTo>
                    <a:pt x="309" y="16"/>
                  </a:lnTo>
                  <a:lnTo>
                    <a:pt x="312" y="19"/>
                  </a:lnTo>
                  <a:lnTo>
                    <a:pt x="312" y="21"/>
                  </a:lnTo>
                  <a:lnTo>
                    <a:pt x="314" y="21"/>
                  </a:lnTo>
                  <a:lnTo>
                    <a:pt x="317" y="21"/>
                  </a:lnTo>
                  <a:lnTo>
                    <a:pt x="314" y="23"/>
                  </a:lnTo>
                  <a:lnTo>
                    <a:pt x="314" y="26"/>
                  </a:lnTo>
                  <a:lnTo>
                    <a:pt x="312" y="28"/>
                  </a:lnTo>
                  <a:lnTo>
                    <a:pt x="309" y="28"/>
                  </a:lnTo>
                  <a:lnTo>
                    <a:pt x="312" y="30"/>
                  </a:lnTo>
                  <a:lnTo>
                    <a:pt x="309" y="33"/>
                  </a:lnTo>
                  <a:lnTo>
                    <a:pt x="307" y="33"/>
                  </a:lnTo>
                  <a:lnTo>
                    <a:pt x="305" y="33"/>
                  </a:lnTo>
                  <a:lnTo>
                    <a:pt x="305" y="35"/>
                  </a:lnTo>
                  <a:lnTo>
                    <a:pt x="307" y="38"/>
                  </a:lnTo>
                  <a:lnTo>
                    <a:pt x="305" y="35"/>
                  </a:lnTo>
                  <a:lnTo>
                    <a:pt x="302" y="33"/>
                  </a:lnTo>
                  <a:lnTo>
                    <a:pt x="302" y="38"/>
                  </a:lnTo>
                  <a:lnTo>
                    <a:pt x="302" y="40"/>
                  </a:lnTo>
                  <a:lnTo>
                    <a:pt x="305" y="40"/>
                  </a:lnTo>
                  <a:lnTo>
                    <a:pt x="302" y="45"/>
                  </a:lnTo>
                  <a:lnTo>
                    <a:pt x="300" y="49"/>
                  </a:lnTo>
                  <a:lnTo>
                    <a:pt x="300" y="52"/>
                  </a:lnTo>
                  <a:lnTo>
                    <a:pt x="300" y="54"/>
                  </a:lnTo>
                  <a:lnTo>
                    <a:pt x="298" y="54"/>
                  </a:lnTo>
                  <a:lnTo>
                    <a:pt x="298" y="56"/>
                  </a:lnTo>
                  <a:lnTo>
                    <a:pt x="300" y="59"/>
                  </a:lnTo>
                  <a:lnTo>
                    <a:pt x="302" y="59"/>
                  </a:lnTo>
                  <a:lnTo>
                    <a:pt x="305" y="61"/>
                  </a:lnTo>
                  <a:lnTo>
                    <a:pt x="309" y="64"/>
                  </a:lnTo>
                  <a:lnTo>
                    <a:pt x="309" y="66"/>
                  </a:lnTo>
                  <a:lnTo>
                    <a:pt x="309" y="71"/>
                  </a:lnTo>
                  <a:lnTo>
                    <a:pt x="312" y="68"/>
                  </a:lnTo>
                  <a:lnTo>
                    <a:pt x="317" y="71"/>
                  </a:lnTo>
                  <a:lnTo>
                    <a:pt x="321" y="71"/>
                  </a:lnTo>
                  <a:lnTo>
                    <a:pt x="324" y="73"/>
                  </a:lnTo>
                  <a:lnTo>
                    <a:pt x="326" y="73"/>
                  </a:lnTo>
                  <a:lnTo>
                    <a:pt x="328" y="75"/>
                  </a:lnTo>
                  <a:lnTo>
                    <a:pt x="331" y="78"/>
                  </a:lnTo>
                  <a:lnTo>
                    <a:pt x="333" y="80"/>
                  </a:lnTo>
                  <a:lnTo>
                    <a:pt x="335" y="80"/>
                  </a:lnTo>
                  <a:lnTo>
                    <a:pt x="343" y="82"/>
                  </a:lnTo>
                  <a:lnTo>
                    <a:pt x="345" y="82"/>
                  </a:lnTo>
                  <a:lnTo>
                    <a:pt x="347" y="87"/>
                  </a:lnTo>
                  <a:lnTo>
                    <a:pt x="354" y="92"/>
                  </a:lnTo>
                  <a:lnTo>
                    <a:pt x="359" y="94"/>
                  </a:lnTo>
                  <a:lnTo>
                    <a:pt x="361" y="94"/>
                  </a:lnTo>
                  <a:lnTo>
                    <a:pt x="364" y="92"/>
                  </a:lnTo>
                  <a:lnTo>
                    <a:pt x="369" y="92"/>
                  </a:lnTo>
                  <a:lnTo>
                    <a:pt x="369" y="90"/>
                  </a:lnTo>
                  <a:lnTo>
                    <a:pt x="371" y="85"/>
                  </a:lnTo>
                  <a:lnTo>
                    <a:pt x="373" y="78"/>
                  </a:lnTo>
                  <a:lnTo>
                    <a:pt x="376" y="68"/>
                  </a:lnTo>
                  <a:lnTo>
                    <a:pt x="378" y="64"/>
                  </a:lnTo>
                  <a:lnTo>
                    <a:pt x="378" y="61"/>
                  </a:lnTo>
                  <a:lnTo>
                    <a:pt x="380" y="59"/>
                  </a:lnTo>
                  <a:lnTo>
                    <a:pt x="378" y="54"/>
                  </a:lnTo>
                  <a:lnTo>
                    <a:pt x="378" y="49"/>
                  </a:lnTo>
                  <a:lnTo>
                    <a:pt x="378" y="47"/>
                  </a:lnTo>
                  <a:lnTo>
                    <a:pt x="378" y="38"/>
                  </a:lnTo>
                  <a:lnTo>
                    <a:pt x="380" y="35"/>
                  </a:lnTo>
                  <a:lnTo>
                    <a:pt x="380" y="30"/>
                  </a:lnTo>
                  <a:lnTo>
                    <a:pt x="380" y="28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78" y="21"/>
                  </a:lnTo>
                  <a:lnTo>
                    <a:pt x="380" y="19"/>
                  </a:lnTo>
                  <a:lnTo>
                    <a:pt x="383" y="16"/>
                  </a:lnTo>
                  <a:lnTo>
                    <a:pt x="383" y="14"/>
                  </a:lnTo>
                  <a:lnTo>
                    <a:pt x="385" y="9"/>
                  </a:lnTo>
                  <a:lnTo>
                    <a:pt x="387" y="7"/>
                  </a:lnTo>
                  <a:lnTo>
                    <a:pt x="387" y="2"/>
                  </a:lnTo>
                  <a:lnTo>
                    <a:pt x="390" y="2"/>
                  </a:lnTo>
                  <a:lnTo>
                    <a:pt x="392" y="0"/>
                  </a:lnTo>
                  <a:lnTo>
                    <a:pt x="395" y="0"/>
                  </a:lnTo>
                  <a:lnTo>
                    <a:pt x="395" y="2"/>
                  </a:lnTo>
                  <a:lnTo>
                    <a:pt x="395" y="4"/>
                  </a:lnTo>
                  <a:lnTo>
                    <a:pt x="395" y="7"/>
                  </a:lnTo>
                  <a:lnTo>
                    <a:pt x="395" y="14"/>
                  </a:lnTo>
                  <a:lnTo>
                    <a:pt x="397" y="16"/>
                  </a:lnTo>
                  <a:lnTo>
                    <a:pt x="399" y="16"/>
                  </a:lnTo>
                  <a:lnTo>
                    <a:pt x="399" y="21"/>
                  </a:lnTo>
                  <a:lnTo>
                    <a:pt x="402" y="23"/>
                  </a:lnTo>
                  <a:lnTo>
                    <a:pt x="402" y="26"/>
                  </a:lnTo>
                  <a:lnTo>
                    <a:pt x="402" y="28"/>
                  </a:lnTo>
                  <a:lnTo>
                    <a:pt x="404" y="28"/>
                  </a:lnTo>
                  <a:lnTo>
                    <a:pt x="404" y="33"/>
                  </a:lnTo>
                  <a:lnTo>
                    <a:pt x="406" y="35"/>
                  </a:lnTo>
                  <a:lnTo>
                    <a:pt x="406" y="40"/>
                  </a:lnTo>
                  <a:lnTo>
                    <a:pt x="406" y="42"/>
                  </a:lnTo>
                  <a:lnTo>
                    <a:pt x="406" y="45"/>
                  </a:lnTo>
                  <a:lnTo>
                    <a:pt x="409" y="47"/>
                  </a:lnTo>
                  <a:lnTo>
                    <a:pt x="409" y="49"/>
                  </a:lnTo>
                  <a:lnTo>
                    <a:pt x="411" y="49"/>
                  </a:lnTo>
                  <a:lnTo>
                    <a:pt x="416" y="47"/>
                  </a:lnTo>
                  <a:lnTo>
                    <a:pt x="418" y="47"/>
                  </a:lnTo>
                  <a:lnTo>
                    <a:pt x="421" y="52"/>
                  </a:lnTo>
                  <a:lnTo>
                    <a:pt x="423" y="52"/>
                  </a:lnTo>
                  <a:lnTo>
                    <a:pt x="425" y="54"/>
                  </a:lnTo>
                  <a:lnTo>
                    <a:pt x="428" y="54"/>
                  </a:lnTo>
                  <a:lnTo>
                    <a:pt x="430" y="56"/>
                  </a:lnTo>
                  <a:lnTo>
                    <a:pt x="428" y="59"/>
                  </a:lnTo>
                  <a:lnTo>
                    <a:pt x="430" y="61"/>
                  </a:lnTo>
                  <a:lnTo>
                    <a:pt x="428" y="66"/>
                  </a:lnTo>
                  <a:lnTo>
                    <a:pt x="430" y="68"/>
                  </a:lnTo>
                  <a:lnTo>
                    <a:pt x="430" y="71"/>
                  </a:lnTo>
                  <a:lnTo>
                    <a:pt x="430" y="75"/>
                  </a:lnTo>
                  <a:lnTo>
                    <a:pt x="432" y="78"/>
                  </a:lnTo>
                  <a:lnTo>
                    <a:pt x="435" y="82"/>
                  </a:lnTo>
                  <a:lnTo>
                    <a:pt x="437" y="82"/>
                  </a:lnTo>
                  <a:lnTo>
                    <a:pt x="437" y="85"/>
                  </a:lnTo>
                  <a:lnTo>
                    <a:pt x="439" y="90"/>
                  </a:lnTo>
                  <a:lnTo>
                    <a:pt x="439" y="92"/>
                  </a:lnTo>
                  <a:lnTo>
                    <a:pt x="439" y="97"/>
                  </a:lnTo>
                  <a:lnTo>
                    <a:pt x="439" y="99"/>
                  </a:lnTo>
                  <a:lnTo>
                    <a:pt x="439" y="101"/>
                  </a:lnTo>
                  <a:lnTo>
                    <a:pt x="439" y="104"/>
                  </a:lnTo>
                  <a:lnTo>
                    <a:pt x="442" y="104"/>
                  </a:lnTo>
                  <a:lnTo>
                    <a:pt x="442" y="106"/>
                  </a:lnTo>
                  <a:lnTo>
                    <a:pt x="442" y="108"/>
                  </a:lnTo>
                  <a:lnTo>
                    <a:pt x="444" y="111"/>
                  </a:lnTo>
                  <a:lnTo>
                    <a:pt x="447" y="111"/>
                  </a:lnTo>
                  <a:lnTo>
                    <a:pt x="449" y="113"/>
                  </a:lnTo>
                  <a:lnTo>
                    <a:pt x="451" y="113"/>
                  </a:lnTo>
                  <a:lnTo>
                    <a:pt x="456" y="116"/>
                  </a:lnTo>
                  <a:lnTo>
                    <a:pt x="458" y="113"/>
                  </a:lnTo>
                  <a:lnTo>
                    <a:pt x="458" y="118"/>
                  </a:lnTo>
                  <a:lnTo>
                    <a:pt x="458" y="120"/>
                  </a:lnTo>
                  <a:lnTo>
                    <a:pt x="461" y="120"/>
                  </a:lnTo>
                  <a:lnTo>
                    <a:pt x="463" y="120"/>
                  </a:lnTo>
                  <a:lnTo>
                    <a:pt x="465" y="123"/>
                  </a:lnTo>
                  <a:lnTo>
                    <a:pt x="468" y="123"/>
                  </a:lnTo>
                  <a:lnTo>
                    <a:pt x="468" y="125"/>
                  </a:lnTo>
                  <a:lnTo>
                    <a:pt x="470" y="125"/>
                  </a:lnTo>
                  <a:lnTo>
                    <a:pt x="472" y="125"/>
                  </a:lnTo>
                  <a:lnTo>
                    <a:pt x="475" y="127"/>
                  </a:lnTo>
                  <a:lnTo>
                    <a:pt x="477" y="127"/>
                  </a:lnTo>
                  <a:lnTo>
                    <a:pt x="477" y="130"/>
                  </a:lnTo>
                  <a:lnTo>
                    <a:pt x="475" y="130"/>
                  </a:lnTo>
                  <a:lnTo>
                    <a:pt x="475" y="132"/>
                  </a:lnTo>
                  <a:lnTo>
                    <a:pt x="477" y="134"/>
                  </a:lnTo>
                  <a:lnTo>
                    <a:pt x="480" y="134"/>
                  </a:lnTo>
                  <a:lnTo>
                    <a:pt x="480" y="137"/>
                  </a:lnTo>
                  <a:lnTo>
                    <a:pt x="482" y="139"/>
                  </a:lnTo>
                  <a:lnTo>
                    <a:pt x="482" y="142"/>
                  </a:lnTo>
                  <a:lnTo>
                    <a:pt x="482" y="144"/>
                  </a:lnTo>
                  <a:lnTo>
                    <a:pt x="484" y="144"/>
                  </a:lnTo>
                  <a:lnTo>
                    <a:pt x="484" y="151"/>
                  </a:lnTo>
                  <a:lnTo>
                    <a:pt x="487" y="153"/>
                  </a:lnTo>
                  <a:lnTo>
                    <a:pt x="487" y="156"/>
                  </a:lnTo>
                  <a:lnTo>
                    <a:pt x="489" y="158"/>
                  </a:lnTo>
                  <a:lnTo>
                    <a:pt x="489" y="156"/>
                  </a:lnTo>
                  <a:lnTo>
                    <a:pt x="491" y="156"/>
                  </a:lnTo>
                  <a:lnTo>
                    <a:pt x="491" y="153"/>
                  </a:lnTo>
                  <a:lnTo>
                    <a:pt x="491" y="151"/>
                  </a:lnTo>
                  <a:lnTo>
                    <a:pt x="494" y="153"/>
                  </a:lnTo>
                  <a:lnTo>
                    <a:pt x="494" y="156"/>
                  </a:lnTo>
                  <a:lnTo>
                    <a:pt x="496" y="156"/>
                  </a:lnTo>
                  <a:lnTo>
                    <a:pt x="498" y="158"/>
                  </a:lnTo>
                  <a:lnTo>
                    <a:pt x="498" y="156"/>
                  </a:lnTo>
                  <a:lnTo>
                    <a:pt x="501" y="156"/>
                  </a:lnTo>
                  <a:lnTo>
                    <a:pt x="501" y="158"/>
                  </a:lnTo>
                  <a:lnTo>
                    <a:pt x="503" y="160"/>
                  </a:lnTo>
                  <a:lnTo>
                    <a:pt x="503" y="168"/>
                  </a:lnTo>
                  <a:lnTo>
                    <a:pt x="503" y="170"/>
                  </a:lnTo>
                  <a:lnTo>
                    <a:pt x="506" y="172"/>
                  </a:lnTo>
                  <a:lnTo>
                    <a:pt x="508" y="175"/>
                  </a:lnTo>
                  <a:lnTo>
                    <a:pt x="510" y="177"/>
                  </a:lnTo>
                  <a:lnTo>
                    <a:pt x="513" y="177"/>
                  </a:lnTo>
                  <a:lnTo>
                    <a:pt x="515" y="179"/>
                  </a:lnTo>
                  <a:lnTo>
                    <a:pt x="517" y="179"/>
                  </a:lnTo>
                  <a:lnTo>
                    <a:pt x="517" y="182"/>
                  </a:lnTo>
                  <a:lnTo>
                    <a:pt x="520" y="184"/>
                  </a:lnTo>
                  <a:lnTo>
                    <a:pt x="520" y="186"/>
                  </a:lnTo>
                  <a:lnTo>
                    <a:pt x="524" y="186"/>
                  </a:lnTo>
                  <a:lnTo>
                    <a:pt x="522" y="186"/>
                  </a:lnTo>
                  <a:lnTo>
                    <a:pt x="527" y="191"/>
                  </a:lnTo>
                  <a:lnTo>
                    <a:pt x="527" y="193"/>
                  </a:lnTo>
                  <a:lnTo>
                    <a:pt x="529" y="193"/>
                  </a:lnTo>
                  <a:lnTo>
                    <a:pt x="529" y="196"/>
                  </a:lnTo>
                  <a:lnTo>
                    <a:pt x="529" y="201"/>
                  </a:lnTo>
                  <a:lnTo>
                    <a:pt x="532" y="201"/>
                  </a:lnTo>
                  <a:lnTo>
                    <a:pt x="532" y="203"/>
                  </a:lnTo>
                  <a:lnTo>
                    <a:pt x="534" y="201"/>
                  </a:lnTo>
                  <a:lnTo>
                    <a:pt x="534" y="205"/>
                  </a:lnTo>
                  <a:lnTo>
                    <a:pt x="532" y="208"/>
                  </a:lnTo>
                  <a:lnTo>
                    <a:pt x="534" y="210"/>
                  </a:lnTo>
                  <a:lnTo>
                    <a:pt x="534" y="217"/>
                  </a:lnTo>
                  <a:lnTo>
                    <a:pt x="534" y="219"/>
                  </a:lnTo>
                  <a:lnTo>
                    <a:pt x="534" y="217"/>
                  </a:lnTo>
                  <a:lnTo>
                    <a:pt x="534" y="219"/>
                  </a:lnTo>
                  <a:lnTo>
                    <a:pt x="534" y="222"/>
                  </a:lnTo>
                  <a:lnTo>
                    <a:pt x="536" y="224"/>
                  </a:lnTo>
                  <a:lnTo>
                    <a:pt x="536" y="229"/>
                  </a:lnTo>
                  <a:lnTo>
                    <a:pt x="539" y="236"/>
                  </a:lnTo>
                  <a:lnTo>
                    <a:pt x="539" y="241"/>
                  </a:lnTo>
                  <a:lnTo>
                    <a:pt x="539" y="243"/>
                  </a:lnTo>
                  <a:lnTo>
                    <a:pt x="539" y="245"/>
                  </a:lnTo>
                  <a:lnTo>
                    <a:pt x="536" y="250"/>
                  </a:lnTo>
                  <a:lnTo>
                    <a:pt x="536" y="253"/>
                  </a:lnTo>
                  <a:lnTo>
                    <a:pt x="534" y="260"/>
                  </a:lnTo>
                  <a:lnTo>
                    <a:pt x="532" y="264"/>
                  </a:lnTo>
                  <a:lnTo>
                    <a:pt x="532" y="269"/>
                  </a:lnTo>
                  <a:lnTo>
                    <a:pt x="534" y="271"/>
                  </a:lnTo>
                  <a:lnTo>
                    <a:pt x="532" y="274"/>
                  </a:lnTo>
                  <a:lnTo>
                    <a:pt x="532" y="276"/>
                  </a:lnTo>
                  <a:lnTo>
                    <a:pt x="529" y="283"/>
                  </a:lnTo>
                  <a:lnTo>
                    <a:pt x="527" y="286"/>
                  </a:lnTo>
                  <a:lnTo>
                    <a:pt x="524" y="288"/>
                  </a:lnTo>
                  <a:lnTo>
                    <a:pt x="524" y="290"/>
                  </a:lnTo>
                  <a:lnTo>
                    <a:pt x="522" y="293"/>
                  </a:lnTo>
                  <a:lnTo>
                    <a:pt x="520" y="293"/>
                  </a:lnTo>
                  <a:lnTo>
                    <a:pt x="520" y="295"/>
                  </a:lnTo>
                  <a:lnTo>
                    <a:pt x="517" y="295"/>
                  </a:lnTo>
                  <a:lnTo>
                    <a:pt x="517" y="297"/>
                  </a:lnTo>
                  <a:lnTo>
                    <a:pt x="515" y="297"/>
                  </a:lnTo>
                  <a:lnTo>
                    <a:pt x="515" y="300"/>
                  </a:lnTo>
                  <a:lnTo>
                    <a:pt x="513" y="302"/>
                  </a:lnTo>
                  <a:lnTo>
                    <a:pt x="510" y="305"/>
                  </a:lnTo>
                  <a:lnTo>
                    <a:pt x="508" y="305"/>
                  </a:lnTo>
                  <a:lnTo>
                    <a:pt x="508" y="307"/>
                  </a:lnTo>
                  <a:lnTo>
                    <a:pt x="510" y="307"/>
                  </a:lnTo>
                  <a:lnTo>
                    <a:pt x="510" y="309"/>
                  </a:lnTo>
                  <a:lnTo>
                    <a:pt x="508" y="312"/>
                  </a:lnTo>
                  <a:lnTo>
                    <a:pt x="508" y="314"/>
                  </a:lnTo>
                  <a:lnTo>
                    <a:pt x="506" y="316"/>
                  </a:lnTo>
                  <a:lnTo>
                    <a:pt x="503" y="326"/>
                  </a:lnTo>
                  <a:lnTo>
                    <a:pt x="503" y="328"/>
                  </a:lnTo>
                  <a:lnTo>
                    <a:pt x="501" y="326"/>
                  </a:lnTo>
                  <a:lnTo>
                    <a:pt x="498" y="331"/>
                  </a:lnTo>
                  <a:lnTo>
                    <a:pt x="496" y="331"/>
                  </a:lnTo>
                  <a:lnTo>
                    <a:pt x="496" y="333"/>
                  </a:lnTo>
                  <a:lnTo>
                    <a:pt x="496" y="335"/>
                  </a:lnTo>
                  <a:lnTo>
                    <a:pt x="494" y="338"/>
                  </a:lnTo>
                  <a:lnTo>
                    <a:pt x="494" y="342"/>
                  </a:lnTo>
                  <a:lnTo>
                    <a:pt x="494" y="345"/>
                  </a:lnTo>
                  <a:lnTo>
                    <a:pt x="494" y="347"/>
                  </a:lnTo>
                  <a:lnTo>
                    <a:pt x="491" y="349"/>
                  </a:lnTo>
                  <a:lnTo>
                    <a:pt x="491" y="352"/>
                  </a:lnTo>
                  <a:lnTo>
                    <a:pt x="491" y="354"/>
                  </a:lnTo>
                  <a:lnTo>
                    <a:pt x="491" y="357"/>
                  </a:lnTo>
                  <a:lnTo>
                    <a:pt x="491" y="359"/>
                  </a:lnTo>
                  <a:lnTo>
                    <a:pt x="489" y="359"/>
                  </a:lnTo>
                  <a:lnTo>
                    <a:pt x="489" y="361"/>
                  </a:lnTo>
                  <a:lnTo>
                    <a:pt x="484" y="361"/>
                  </a:lnTo>
                  <a:lnTo>
                    <a:pt x="470" y="361"/>
                  </a:lnTo>
                  <a:lnTo>
                    <a:pt x="468" y="364"/>
                  </a:lnTo>
                  <a:lnTo>
                    <a:pt x="461" y="366"/>
                  </a:lnTo>
                  <a:lnTo>
                    <a:pt x="458" y="366"/>
                  </a:lnTo>
                  <a:lnTo>
                    <a:pt x="456" y="368"/>
                  </a:lnTo>
                  <a:lnTo>
                    <a:pt x="454" y="371"/>
                  </a:lnTo>
                  <a:lnTo>
                    <a:pt x="451" y="373"/>
                  </a:lnTo>
                  <a:lnTo>
                    <a:pt x="449" y="373"/>
                  </a:lnTo>
                  <a:lnTo>
                    <a:pt x="444" y="373"/>
                  </a:lnTo>
                  <a:lnTo>
                    <a:pt x="442" y="373"/>
                  </a:lnTo>
                  <a:lnTo>
                    <a:pt x="442" y="375"/>
                  </a:lnTo>
                  <a:lnTo>
                    <a:pt x="444" y="375"/>
                  </a:lnTo>
                  <a:lnTo>
                    <a:pt x="447" y="375"/>
                  </a:lnTo>
                  <a:lnTo>
                    <a:pt x="444" y="378"/>
                  </a:lnTo>
                  <a:lnTo>
                    <a:pt x="444" y="380"/>
                  </a:lnTo>
                  <a:lnTo>
                    <a:pt x="442" y="375"/>
                  </a:lnTo>
                  <a:lnTo>
                    <a:pt x="439" y="375"/>
                  </a:lnTo>
                  <a:lnTo>
                    <a:pt x="437" y="375"/>
                  </a:lnTo>
                  <a:lnTo>
                    <a:pt x="437" y="373"/>
                  </a:lnTo>
                  <a:lnTo>
                    <a:pt x="435" y="373"/>
                  </a:lnTo>
                  <a:lnTo>
                    <a:pt x="432" y="373"/>
                  </a:lnTo>
                  <a:lnTo>
                    <a:pt x="432" y="371"/>
                  </a:lnTo>
                  <a:lnTo>
                    <a:pt x="432" y="368"/>
                  </a:lnTo>
                  <a:lnTo>
                    <a:pt x="430" y="368"/>
                  </a:lnTo>
                  <a:lnTo>
                    <a:pt x="428" y="368"/>
                  </a:lnTo>
                  <a:lnTo>
                    <a:pt x="425" y="371"/>
                  </a:lnTo>
                  <a:lnTo>
                    <a:pt x="423" y="368"/>
                  </a:lnTo>
                  <a:lnTo>
                    <a:pt x="425" y="368"/>
                  </a:lnTo>
                  <a:lnTo>
                    <a:pt x="425" y="366"/>
                  </a:lnTo>
                  <a:lnTo>
                    <a:pt x="425" y="364"/>
                  </a:lnTo>
                  <a:lnTo>
                    <a:pt x="423" y="364"/>
                  </a:lnTo>
                  <a:lnTo>
                    <a:pt x="421" y="366"/>
                  </a:lnTo>
                  <a:lnTo>
                    <a:pt x="418" y="366"/>
                  </a:lnTo>
                  <a:lnTo>
                    <a:pt x="421" y="366"/>
                  </a:lnTo>
                  <a:lnTo>
                    <a:pt x="421" y="368"/>
                  </a:lnTo>
                  <a:lnTo>
                    <a:pt x="418" y="368"/>
                  </a:lnTo>
                  <a:lnTo>
                    <a:pt x="416" y="368"/>
                  </a:lnTo>
                  <a:lnTo>
                    <a:pt x="413" y="371"/>
                  </a:lnTo>
                  <a:lnTo>
                    <a:pt x="411" y="373"/>
                  </a:lnTo>
                  <a:lnTo>
                    <a:pt x="406" y="375"/>
                  </a:lnTo>
                  <a:lnTo>
                    <a:pt x="404" y="375"/>
                  </a:lnTo>
                  <a:lnTo>
                    <a:pt x="402" y="375"/>
                  </a:lnTo>
                  <a:lnTo>
                    <a:pt x="397" y="373"/>
                  </a:lnTo>
                  <a:lnTo>
                    <a:pt x="392" y="371"/>
                  </a:lnTo>
                  <a:lnTo>
                    <a:pt x="390" y="371"/>
                  </a:lnTo>
                  <a:lnTo>
                    <a:pt x="387" y="368"/>
                  </a:lnTo>
                  <a:lnTo>
                    <a:pt x="383" y="368"/>
                  </a:lnTo>
                  <a:lnTo>
                    <a:pt x="380" y="368"/>
                  </a:lnTo>
                  <a:lnTo>
                    <a:pt x="378" y="368"/>
                  </a:lnTo>
                  <a:lnTo>
                    <a:pt x="376" y="366"/>
                  </a:lnTo>
                  <a:lnTo>
                    <a:pt x="371" y="366"/>
                  </a:lnTo>
                  <a:lnTo>
                    <a:pt x="366" y="364"/>
                  </a:lnTo>
                  <a:lnTo>
                    <a:pt x="364" y="364"/>
                  </a:lnTo>
                  <a:lnTo>
                    <a:pt x="361" y="361"/>
                  </a:lnTo>
                  <a:lnTo>
                    <a:pt x="359" y="359"/>
                  </a:lnTo>
                  <a:lnTo>
                    <a:pt x="357" y="357"/>
                  </a:lnTo>
                  <a:lnTo>
                    <a:pt x="354" y="352"/>
                  </a:lnTo>
                  <a:lnTo>
                    <a:pt x="354" y="349"/>
                  </a:lnTo>
                  <a:lnTo>
                    <a:pt x="354" y="347"/>
                  </a:lnTo>
                  <a:lnTo>
                    <a:pt x="354" y="345"/>
                  </a:lnTo>
                  <a:lnTo>
                    <a:pt x="352" y="340"/>
                  </a:lnTo>
                  <a:lnTo>
                    <a:pt x="347" y="333"/>
                  </a:lnTo>
                  <a:lnTo>
                    <a:pt x="350" y="331"/>
                  </a:lnTo>
                  <a:lnTo>
                    <a:pt x="345" y="331"/>
                  </a:lnTo>
                  <a:lnTo>
                    <a:pt x="343" y="331"/>
                  </a:lnTo>
                  <a:lnTo>
                    <a:pt x="338" y="333"/>
                  </a:lnTo>
                  <a:lnTo>
                    <a:pt x="335" y="333"/>
                  </a:lnTo>
                  <a:lnTo>
                    <a:pt x="333" y="333"/>
                  </a:lnTo>
                  <a:lnTo>
                    <a:pt x="335" y="331"/>
                  </a:lnTo>
                  <a:lnTo>
                    <a:pt x="338" y="328"/>
                  </a:lnTo>
                  <a:lnTo>
                    <a:pt x="338" y="323"/>
                  </a:lnTo>
                  <a:lnTo>
                    <a:pt x="338" y="321"/>
                  </a:lnTo>
                  <a:lnTo>
                    <a:pt x="335" y="316"/>
                  </a:lnTo>
                  <a:lnTo>
                    <a:pt x="333" y="314"/>
                  </a:lnTo>
                  <a:lnTo>
                    <a:pt x="328" y="319"/>
                  </a:lnTo>
                  <a:lnTo>
                    <a:pt x="328" y="321"/>
                  </a:lnTo>
                  <a:lnTo>
                    <a:pt x="328" y="323"/>
                  </a:lnTo>
                  <a:lnTo>
                    <a:pt x="328" y="326"/>
                  </a:lnTo>
                  <a:lnTo>
                    <a:pt x="326" y="326"/>
                  </a:lnTo>
                  <a:lnTo>
                    <a:pt x="324" y="328"/>
                  </a:lnTo>
                  <a:lnTo>
                    <a:pt x="319" y="328"/>
                  </a:lnTo>
                  <a:lnTo>
                    <a:pt x="317" y="328"/>
                  </a:lnTo>
                  <a:lnTo>
                    <a:pt x="317" y="323"/>
                  </a:lnTo>
                  <a:lnTo>
                    <a:pt x="321" y="323"/>
                  </a:lnTo>
                  <a:lnTo>
                    <a:pt x="324" y="323"/>
                  </a:lnTo>
                  <a:lnTo>
                    <a:pt x="324" y="319"/>
                  </a:lnTo>
                  <a:lnTo>
                    <a:pt x="324" y="316"/>
                  </a:lnTo>
                  <a:lnTo>
                    <a:pt x="324" y="314"/>
                  </a:lnTo>
                  <a:lnTo>
                    <a:pt x="326" y="312"/>
                  </a:lnTo>
                  <a:lnTo>
                    <a:pt x="326" y="307"/>
                  </a:lnTo>
                  <a:lnTo>
                    <a:pt x="328" y="307"/>
                  </a:lnTo>
                  <a:lnTo>
                    <a:pt x="331" y="305"/>
                  </a:lnTo>
                  <a:lnTo>
                    <a:pt x="331" y="300"/>
                  </a:lnTo>
                  <a:lnTo>
                    <a:pt x="331" y="297"/>
                  </a:lnTo>
                  <a:lnTo>
                    <a:pt x="331" y="295"/>
                  </a:lnTo>
                  <a:lnTo>
                    <a:pt x="328" y="295"/>
                  </a:lnTo>
                  <a:lnTo>
                    <a:pt x="328" y="293"/>
                  </a:lnTo>
                  <a:lnTo>
                    <a:pt x="328" y="290"/>
                  </a:lnTo>
                  <a:lnTo>
                    <a:pt x="328" y="293"/>
                  </a:lnTo>
                  <a:lnTo>
                    <a:pt x="328" y="297"/>
                  </a:lnTo>
                  <a:lnTo>
                    <a:pt x="326" y="297"/>
                  </a:lnTo>
                  <a:lnTo>
                    <a:pt x="324" y="300"/>
                  </a:lnTo>
                  <a:lnTo>
                    <a:pt x="324" y="302"/>
                  </a:lnTo>
                  <a:lnTo>
                    <a:pt x="321" y="305"/>
                  </a:lnTo>
                  <a:lnTo>
                    <a:pt x="321" y="307"/>
                  </a:lnTo>
                  <a:lnTo>
                    <a:pt x="317" y="307"/>
                  </a:lnTo>
                  <a:lnTo>
                    <a:pt x="317" y="309"/>
                  </a:lnTo>
                  <a:lnTo>
                    <a:pt x="312" y="309"/>
                  </a:lnTo>
                  <a:lnTo>
                    <a:pt x="312" y="312"/>
                  </a:lnTo>
                  <a:lnTo>
                    <a:pt x="309" y="312"/>
                  </a:lnTo>
                  <a:lnTo>
                    <a:pt x="309" y="314"/>
                  </a:lnTo>
                  <a:lnTo>
                    <a:pt x="305" y="316"/>
                  </a:lnTo>
                  <a:lnTo>
                    <a:pt x="302" y="319"/>
                  </a:lnTo>
                  <a:lnTo>
                    <a:pt x="302" y="321"/>
                  </a:lnTo>
                  <a:lnTo>
                    <a:pt x="305" y="321"/>
                  </a:lnTo>
                  <a:lnTo>
                    <a:pt x="305" y="326"/>
                  </a:lnTo>
                  <a:lnTo>
                    <a:pt x="302" y="323"/>
                  </a:lnTo>
                  <a:lnTo>
                    <a:pt x="300" y="323"/>
                  </a:lnTo>
                  <a:lnTo>
                    <a:pt x="298" y="321"/>
                  </a:lnTo>
                  <a:lnTo>
                    <a:pt x="295" y="321"/>
                  </a:lnTo>
                  <a:lnTo>
                    <a:pt x="295" y="319"/>
                  </a:lnTo>
                  <a:lnTo>
                    <a:pt x="293" y="319"/>
                  </a:lnTo>
                  <a:lnTo>
                    <a:pt x="293" y="316"/>
                  </a:lnTo>
                  <a:lnTo>
                    <a:pt x="295" y="319"/>
                  </a:lnTo>
                  <a:lnTo>
                    <a:pt x="298" y="316"/>
                  </a:lnTo>
                  <a:lnTo>
                    <a:pt x="295" y="314"/>
                  </a:lnTo>
                  <a:lnTo>
                    <a:pt x="295" y="309"/>
                  </a:lnTo>
                  <a:lnTo>
                    <a:pt x="293" y="307"/>
                  </a:lnTo>
                  <a:lnTo>
                    <a:pt x="291" y="307"/>
                  </a:lnTo>
                  <a:lnTo>
                    <a:pt x="288" y="302"/>
                  </a:lnTo>
                  <a:lnTo>
                    <a:pt x="288" y="300"/>
                  </a:lnTo>
                  <a:lnTo>
                    <a:pt x="286" y="300"/>
                  </a:lnTo>
                  <a:lnTo>
                    <a:pt x="284" y="300"/>
                  </a:lnTo>
                  <a:lnTo>
                    <a:pt x="281" y="297"/>
                  </a:lnTo>
                  <a:lnTo>
                    <a:pt x="279" y="297"/>
                  </a:lnTo>
                  <a:lnTo>
                    <a:pt x="279" y="295"/>
                  </a:lnTo>
                  <a:lnTo>
                    <a:pt x="281" y="295"/>
                  </a:lnTo>
                  <a:lnTo>
                    <a:pt x="281" y="293"/>
                  </a:lnTo>
                  <a:lnTo>
                    <a:pt x="276" y="290"/>
                  </a:lnTo>
                  <a:lnTo>
                    <a:pt x="269" y="286"/>
                  </a:lnTo>
                  <a:lnTo>
                    <a:pt x="269" y="288"/>
                  </a:lnTo>
                  <a:lnTo>
                    <a:pt x="267" y="288"/>
                  </a:lnTo>
                  <a:lnTo>
                    <a:pt x="265" y="286"/>
                  </a:lnTo>
                  <a:lnTo>
                    <a:pt x="260" y="283"/>
                  </a:lnTo>
                  <a:lnTo>
                    <a:pt x="258" y="283"/>
                  </a:lnTo>
                  <a:lnTo>
                    <a:pt x="255" y="286"/>
                  </a:lnTo>
                  <a:lnTo>
                    <a:pt x="253" y="283"/>
                  </a:lnTo>
                  <a:lnTo>
                    <a:pt x="246" y="279"/>
                  </a:lnTo>
                  <a:lnTo>
                    <a:pt x="243" y="279"/>
                  </a:lnTo>
                  <a:lnTo>
                    <a:pt x="241" y="279"/>
                  </a:lnTo>
                  <a:lnTo>
                    <a:pt x="236" y="279"/>
                  </a:lnTo>
                  <a:lnTo>
                    <a:pt x="229" y="279"/>
                  </a:lnTo>
                  <a:lnTo>
                    <a:pt x="217" y="279"/>
                  </a:lnTo>
                  <a:lnTo>
                    <a:pt x="213" y="279"/>
                  </a:lnTo>
                  <a:lnTo>
                    <a:pt x="203" y="283"/>
                  </a:lnTo>
                  <a:lnTo>
                    <a:pt x="198" y="286"/>
                  </a:lnTo>
                  <a:lnTo>
                    <a:pt x="194" y="286"/>
                  </a:lnTo>
                  <a:lnTo>
                    <a:pt x="189" y="288"/>
                  </a:lnTo>
                  <a:lnTo>
                    <a:pt x="184" y="288"/>
                  </a:lnTo>
                  <a:lnTo>
                    <a:pt x="175" y="288"/>
                  </a:lnTo>
                  <a:lnTo>
                    <a:pt x="172" y="288"/>
                  </a:lnTo>
                  <a:lnTo>
                    <a:pt x="168" y="288"/>
                  </a:lnTo>
                  <a:lnTo>
                    <a:pt x="165" y="290"/>
                  </a:lnTo>
                  <a:lnTo>
                    <a:pt x="158" y="293"/>
                  </a:lnTo>
                  <a:lnTo>
                    <a:pt x="156" y="293"/>
                  </a:lnTo>
                  <a:lnTo>
                    <a:pt x="154" y="295"/>
                  </a:lnTo>
                  <a:lnTo>
                    <a:pt x="151" y="295"/>
                  </a:lnTo>
                  <a:lnTo>
                    <a:pt x="149" y="295"/>
                  </a:lnTo>
                  <a:lnTo>
                    <a:pt x="146" y="297"/>
                  </a:lnTo>
                  <a:lnTo>
                    <a:pt x="144" y="300"/>
                  </a:lnTo>
                  <a:lnTo>
                    <a:pt x="144" y="302"/>
                  </a:lnTo>
                  <a:lnTo>
                    <a:pt x="142" y="305"/>
                  </a:lnTo>
                  <a:lnTo>
                    <a:pt x="139" y="307"/>
                  </a:lnTo>
                  <a:lnTo>
                    <a:pt x="135" y="309"/>
                  </a:lnTo>
                  <a:lnTo>
                    <a:pt x="132" y="309"/>
                  </a:lnTo>
                  <a:lnTo>
                    <a:pt x="130" y="309"/>
                  </a:lnTo>
                  <a:lnTo>
                    <a:pt x="125" y="309"/>
                  </a:lnTo>
                  <a:lnTo>
                    <a:pt x="121" y="309"/>
                  </a:lnTo>
                  <a:lnTo>
                    <a:pt x="118" y="309"/>
                  </a:lnTo>
                  <a:lnTo>
                    <a:pt x="118" y="307"/>
                  </a:lnTo>
                  <a:lnTo>
                    <a:pt x="116" y="309"/>
                  </a:lnTo>
                  <a:lnTo>
                    <a:pt x="111" y="309"/>
                  </a:lnTo>
                  <a:lnTo>
                    <a:pt x="109" y="307"/>
                  </a:lnTo>
                  <a:lnTo>
                    <a:pt x="104" y="307"/>
                  </a:lnTo>
                  <a:lnTo>
                    <a:pt x="102" y="309"/>
                  </a:lnTo>
                  <a:lnTo>
                    <a:pt x="90" y="309"/>
                  </a:lnTo>
                  <a:lnTo>
                    <a:pt x="87" y="309"/>
                  </a:lnTo>
                  <a:lnTo>
                    <a:pt x="85" y="312"/>
                  </a:lnTo>
                  <a:lnTo>
                    <a:pt x="85" y="314"/>
                  </a:lnTo>
                  <a:lnTo>
                    <a:pt x="83" y="316"/>
                  </a:lnTo>
                  <a:lnTo>
                    <a:pt x="80" y="316"/>
                  </a:lnTo>
                  <a:lnTo>
                    <a:pt x="76" y="316"/>
                  </a:lnTo>
                  <a:lnTo>
                    <a:pt x="73" y="319"/>
                  </a:lnTo>
                  <a:lnTo>
                    <a:pt x="71" y="321"/>
                  </a:lnTo>
                  <a:lnTo>
                    <a:pt x="69" y="323"/>
                  </a:lnTo>
                  <a:lnTo>
                    <a:pt x="66" y="323"/>
                  </a:lnTo>
                  <a:lnTo>
                    <a:pt x="64" y="323"/>
                  </a:lnTo>
                  <a:lnTo>
                    <a:pt x="61" y="323"/>
                  </a:lnTo>
                  <a:lnTo>
                    <a:pt x="61" y="326"/>
                  </a:lnTo>
                  <a:lnTo>
                    <a:pt x="59" y="326"/>
                  </a:lnTo>
                  <a:lnTo>
                    <a:pt x="57" y="323"/>
                  </a:lnTo>
                  <a:lnTo>
                    <a:pt x="50" y="323"/>
                  </a:lnTo>
                  <a:lnTo>
                    <a:pt x="45" y="323"/>
                  </a:lnTo>
                  <a:lnTo>
                    <a:pt x="43" y="323"/>
                  </a:lnTo>
                  <a:lnTo>
                    <a:pt x="40" y="321"/>
                  </a:lnTo>
                  <a:lnTo>
                    <a:pt x="38" y="321"/>
                  </a:lnTo>
                  <a:lnTo>
                    <a:pt x="35" y="319"/>
                  </a:lnTo>
                  <a:lnTo>
                    <a:pt x="33" y="316"/>
                  </a:lnTo>
                  <a:lnTo>
                    <a:pt x="31" y="314"/>
                  </a:lnTo>
                  <a:lnTo>
                    <a:pt x="28" y="314"/>
                  </a:lnTo>
                  <a:lnTo>
                    <a:pt x="26" y="314"/>
                  </a:lnTo>
                  <a:lnTo>
                    <a:pt x="24" y="307"/>
                  </a:lnTo>
                  <a:lnTo>
                    <a:pt x="24" y="305"/>
                  </a:lnTo>
                  <a:lnTo>
                    <a:pt x="26" y="305"/>
                  </a:lnTo>
                  <a:lnTo>
                    <a:pt x="28" y="305"/>
                  </a:lnTo>
                  <a:lnTo>
                    <a:pt x="31" y="302"/>
                  </a:lnTo>
                  <a:lnTo>
                    <a:pt x="33" y="300"/>
                  </a:lnTo>
                  <a:lnTo>
                    <a:pt x="33" y="297"/>
                  </a:lnTo>
                  <a:lnTo>
                    <a:pt x="33" y="295"/>
                  </a:lnTo>
                  <a:lnTo>
                    <a:pt x="33" y="290"/>
                  </a:lnTo>
                  <a:lnTo>
                    <a:pt x="33" y="293"/>
                  </a:lnTo>
                  <a:lnTo>
                    <a:pt x="33" y="290"/>
                  </a:lnTo>
                  <a:lnTo>
                    <a:pt x="33" y="286"/>
                  </a:lnTo>
                  <a:lnTo>
                    <a:pt x="33" y="283"/>
                  </a:lnTo>
                  <a:lnTo>
                    <a:pt x="33" y="279"/>
                  </a:lnTo>
                  <a:lnTo>
                    <a:pt x="28" y="271"/>
                  </a:lnTo>
                  <a:lnTo>
                    <a:pt x="28" y="269"/>
                  </a:lnTo>
                  <a:lnTo>
                    <a:pt x="26" y="267"/>
                  </a:lnTo>
                  <a:lnTo>
                    <a:pt x="24" y="262"/>
                  </a:lnTo>
                  <a:lnTo>
                    <a:pt x="24" y="257"/>
                  </a:lnTo>
                  <a:lnTo>
                    <a:pt x="24" y="250"/>
                  </a:lnTo>
                  <a:lnTo>
                    <a:pt x="21" y="248"/>
                  </a:lnTo>
                  <a:lnTo>
                    <a:pt x="19" y="241"/>
                  </a:lnTo>
                  <a:lnTo>
                    <a:pt x="17" y="238"/>
                  </a:lnTo>
                  <a:lnTo>
                    <a:pt x="14" y="236"/>
                  </a:lnTo>
                  <a:lnTo>
                    <a:pt x="12" y="231"/>
                  </a:lnTo>
                  <a:lnTo>
                    <a:pt x="12" y="227"/>
                  </a:lnTo>
                  <a:lnTo>
                    <a:pt x="9" y="222"/>
                  </a:lnTo>
                  <a:lnTo>
                    <a:pt x="9" y="217"/>
                  </a:lnTo>
                  <a:lnTo>
                    <a:pt x="5" y="217"/>
                  </a:lnTo>
                  <a:lnTo>
                    <a:pt x="5" y="215"/>
                  </a:lnTo>
                  <a:lnTo>
                    <a:pt x="2" y="212"/>
                  </a:lnTo>
                  <a:lnTo>
                    <a:pt x="2" y="210"/>
                  </a:lnTo>
                  <a:lnTo>
                    <a:pt x="0" y="210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8"/>
                  </a:lnTo>
                  <a:lnTo>
                    <a:pt x="2" y="208"/>
                  </a:lnTo>
                  <a:lnTo>
                    <a:pt x="2" y="210"/>
                  </a:lnTo>
                  <a:lnTo>
                    <a:pt x="5" y="210"/>
                  </a:lnTo>
                  <a:lnTo>
                    <a:pt x="5" y="212"/>
                  </a:lnTo>
                  <a:lnTo>
                    <a:pt x="7" y="212"/>
                  </a:lnTo>
                  <a:lnTo>
                    <a:pt x="7" y="210"/>
                  </a:lnTo>
                  <a:lnTo>
                    <a:pt x="5" y="208"/>
                  </a:lnTo>
                  <a:lnTo>
                    <a:pt x="2" y="201"/>
                  </a:lnTo>
                  <a:lnTo>
                    <a:pt x="2" y="198"/>
                  </a:lnTo>
                  <a:lnTo>
                    <a:pt x="5" y="201"/>
                  </a:lnTo>
                  <a:lnTo>
                    <a:pt x="5" y="208"/>
                  </a:lnTo>
                  <a:lnTo>
                    <a:pt x="7" y="205"/>
                  </a:lnTo>
                  <a:lnTo>
                    <a:pt x="9" y="210"/>
                  </a:lnTo>
                  <a:lnTo>
                    <a:pt x="12" y="208"/>
                  </a:lnTo>
                  <a:lnTo>
                    <a:pt x="12" y="205"/>
                  </a:lnTo>
                  <a:lnTo>
                    <a:pt x="12" y="201"/>
                  </a:lnTo>
                  <a:lnTo>
                    <a:pt x="9" y="198"/>
                  </a:lnTo>
                  <a:lnTo>
                    <a:pt x="9" y="196"/>
                  </a:lnTo>
                  <a:lnTo>
                    <a:pt x="7" y="198"/>
                  </a:lnTo>
                  <a:lnTo>
                    <a:pt x="7" y="196"/>
                  </a:lnTo>
                  <a:lnTo>
                    <a:pt x="7" y="193"/>
                  </a:lnTo>
                  <a:lnTo>
                    <a:pt x="5" y="189"/>
                  </a:lnTo>
                  <a:lnTo>
                    <a:pt x="0" y="184"/>
                  </a:lnTo>
                  <a:lnTo>
                    <a:pt x="0" y="177"/>
                  </a:lnTo>
                  <a:lnTo>
                    <a:pt x="2" y="175"/>
                  </a:lnTo>
                  <a:lnTo>
                    <a:pt x="5" y="170"/>
                  </a:lnTo>
                  <a:lnTo>
                    <a:pt x="7" y="170"/>
                  </a:lnTo>
                  <a:lnTo>
                    <a:pt x="5" y="168"/>
                  </a:lnTo>
                  <a:lnTo>
                    <a:pt x="7" y="163"/>
                  </a:lnTo>
                  <a:lnTo>
                    <a:pt x="5" y="160"/>
                  </a:lnTo>
                  <a:lnTo>
                    <a:pt x="5" y="156"/>
                  </a:lnTo>
                  <a:lnTo>
                    <a:pt x="7" y="153"/>
                  </a:lnTo>
                  <a:lnTo>
                    <a:pt x="7" y="149"/>
                  </a:lnTo>
                  <a:lnTo>
                    <a:pt x="9" y="14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42" name="Freeform 1492"/>
            <p:cNvSpPr>
              <a:spLocks/>
            </p:cNvSpPr>
            <p:nvPr/>
          </p:nvSpPr>
          <p:spPr bwMode="auto">
            <a:xfrm>
              <a:off x="2354" y="1743"/>
              <a:ext cx="1" cy="3"/>
            </a:xfrm>
            <a:custGeom>
              <a:avLst/>
              <a:gdLst>
                <a:gd name="T0" fmla="*/ 0 w 1588"/>
                <a:gd name="T1" fmla="*/ 0 h 3"/>
                <a:gd name="T2" fmla="*/ 0 w 1588"/>
                <a:gd name="T3" fmla="*/ 2147482453 h 3"/>
                <a:gd name="T4" fmla="*/ 0 w 1588"/>
                <a:gd name="T5" fmla="*/ 2147482453 h 3"/>
                <a:gd name="T6" fmla="*/ 0 w 1588"/>
                <a:gd name="T7" fmla="*/ 2147482453 h 3"/>
                <a:gd name="T8" fmla="*/ 0 w 1588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8"/>
                <a:gd name="T16" fmla="*/ 0 h 3"/>
                <a:gd name="T17" fmla="*/ 1588 w 1588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8"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43" name="Freeform 1493"/>
            <p:cNvSpPr>
              <a:spLocks/>
            </p:cNvSpPr>
            <p:nvPr/>
          </p:nvSpPr>
          <p:spPr bwMode="auto">
            <a:xfrm>
              <a:off x="2354" y="1743"/>
              <a:ext cx="1" cy="3"/>
            </a:xfrm>
            <a:custGeom>
              <a:avLst/>
              <a:gdLst>
                <a:gd name="T0" fmla="*/ 0 w 1588"/>
                <a:gd name="T1" fmla="*/ 0 h 3"/>
                <a:gd name="T2" fmla="*/ 0 w 1588"/>
                <a:gd name="T3" fmla="*/ 2147482453 h 3"/>
                <a:gd name="T4" fmla="*/ 0 w 1588"/>
                <a:gd name="T5" fmla="*/ 2147482453 h 3"/>
                <a:gd name="T6" fmla="*/ 0 w 1588"/>
                <a:gd name="T7" fmla="*/ 2147482453 h 3"/>
                <a:gd name="T8" fmla="*/ 0 w 1588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8"/>
                <a:gd name="T16" fmla="*/ 0 h 3"/>
                <a:gd name="T17" fmla="*/ 1588 w 1588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8"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44" name="Freeform 1494"/>
            <p:cNvSpPr>
              <a:spLocks/>
            </p:cNvSpPr>
            <p:nvPr/>
          </p:nvSpPr>
          <p:spPr bwMode="auto">
            <a:xfrm>
              <a:off x="2356" y="1746"/>
              <a:ext cx="10" cy="2"/>
            </a:xfrm>
            <a:custGeom>
              <a:avLst/>
              <a:gdLst>
                <a:gd name="T0" fmla="*/ 2147483647 w 8"/>
                <a:gd name="T1" fmla="*/ 2147482112 h 2"/>
                <a:gd name="T2" fmla="*/ 2147483647 w 8"/>
                <a:gd name="T3" fmla="*/ 2147482112 h 2"/>
                <a:gd name="T4" fmla="*/ 2147483647 w 8"/>
                <a:gd name="T5" fmla="*/ 0 h 2"/>
                <a:gd name="T6" fmla="*/ 2147483647 w 8"/>
                <a:gd name="T7" fmla="*/ 0 h 2"/>
                <a:gd name="T8" fmla="*/ 0 w 8"/>
                <a:gd name="T9" fmla="*/ 0 h 2"/>
                <a:gd name="T10" fmla="*/ 0 w 8"/>
                <a:gd name="T11" fmla="*/ 0 h 2"/>
                <a:gd name="T12" fmla="*/ 2147483647 w 8"/>
                <a:gd name="T13" fmla="*/ 2147482112 h 2"/>
                <a:gd name="T14" fmla="*/ 2147483647 w 8"/>
                <a:gd name="T15" fmla="*/ 2147482112 h 2"/>
                <a:gd name="T16" fmla="*/ 2147483647 w 8"/>
                <a:gd name="T17" fmla="*/ 2147482112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"/>
                <a:gd name="T28" fmla="*/ 0 h 2"/>
                <a:gd name="T29" fmla="*/ 8 w 8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" h="2">
                  <a:moveTo>
                    <a:pt x="5" y="2"/>
                  </a:moveTo>
                  <a:lnTo>
                    <a:pt x="8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45" name="Freeform 1495"/>
            <p:cNvSpPr>
              <a:spLocks/>
            </p:cNvSpPr>
            <p:nvPr/>
          </p:nvSpPr>
          <p:spPr bwMode="auto">
            <a:xfrm>
              <a:off x="2356" y="1746"/>
              <a:ext cx="10" cy="2"/>
            </a:xfrm>
            <a:custGeom>
              <a:avLst/>
              <a:gdLst>
                <a:gd name="T0" fmla="*/ 2147483647 w 8"/>
                <a:gd name="T1" fmla="*/ 2147482112 h 2"/>
                <a:gd name="T2" fmla="*/ 2147483647 w 8"/>
                <a:gd name="T3" fmla="*/ 2147482112 h 2"/>
                <a:gd name="T4" fmla="*/ 2147483647 w 8"/>
                <a:gd name="T5" fmla="*/ 0 h 2"/>
                <a:gd name="T6" fmla="*/ 2147483647 w 8"/>
                <a:gd name="T7" fmla="*/ 0 h 2"/>
                <a:gd name="T8" fmla="*/ 0 w 8"/>
                <a:gd name="T9" fmla="*/ 0 h 2"/>
                <a:gd name="T10" fmla="*/ 0 w 8"/>
                <a:gd name="T11" fmla="*/ 0 h 2"/>
                <a:gd name="T12" fmla="*/ 2147483647 w 8"/>
                <a:gd name="T13" fmla="*/ 2147482112 h 2"/>
                <a:gd name="T14" fmla="*/ 2147483647 w 8"/>
                <a:gd name="T15" fmla="*/ 2147482112 h 2"/>
                <a:gd name="T16" fmla="*/ 2147483647 w 8"/>
                <a:gd name="T17" fmla="*/ 2147482112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"/>
                <a:gd name="T28" fmla="*/ 0 h 2"/>
                <a:gd name="T29" fmla="*/ 8 w 8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" h="2">
                  <a:moveTo>
                    <a:pt x="5" y="2"/>
                  </a:moveTo>
                  <a:lnTo>
                    <a:pt x="8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46" name="Freeform 1496"/>
            <p:cNvSpPr>
              <a:spLocks/>
            </p:cNvSpPr>
            <p:nvPr/>
          </p:nvSpPr>
          <p:spPr bwMode="auto">
            <a:xfrm>
              <a:off x="2362" y="1743"/>
              <a:ext cx="6" cy="3"/>
            </a:xfrm>
            <a:custGeom>
              <a:avLst/>
              <a:gdLst>
                <a:gd name="T0" fmla="*/ 2147483647 w 5"/>
                <a:gd name="T1" fmla="*/ 2147482453 h 3"/>
                <a:gd name="T2" fmla="*/ 2147483647 w 5"/>
                <a:gd name="T3" fmla="*/ 2147482453 h 3"/>
                <a:gd name="T4" fmla="*/ 2147483647 w 5"/>
                <a:gd name="T5" fmla="*/ 0 h 3"/>
                <a:gd name="T6" fmla="*/ 0 w 5"/>
                <a:gd name="T7" fmla="*/ 0 h 3"/>
                <a:gd name="T8" fmla="*/ 0 w 5"/>
                <a:gd name="T9" fmla="*/ 0 h 3"/>
                <a:gd name="T10" fmla="*/ 0 w 5"/>
                <a:gd name="T11" fmla="*/ 0 h 3"/>
                <a:gd name="T12" fmla="*/ 2147483647 w 5"/>
                <a:gd name="T13" fmla="*/ 2147482453 h 3"/>
                <a:gd name="T14" fmla="*/ 2147483647 w 5"/>
                <a:gd name="T15" fmla="*/ 2147482453 h 3"/>
                <a:gd name="T16" fmla="*/ 2147483647 w 5"/>
                <a:gd name="T17" fmla="*/ 2147482453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3"/>
                <a:gd name="T29" fmla="*/ 5 w 5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3">
                  <a:moveTo>
                    <a:pt x="5" y="3"/>
                  </a:moveTo>
                  <a:lnTo>
                    <a:pt x="5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47" name="Freeform 1497"/>
            <p:cNvSpPr>
              <a:spLocks/>
            </p:cNvSpPr>
            <p:nvPr/>
          </p:nvSpPr>
          <p:spPr bwMode="auto">
            <a:xfrm>
              <a:off x="2362" y="1743"/>
              <a:ext cx="6" cy="3"/>
            </a:xfrm>
            <a:custGeom>
              <a:avLst/>
              <a:gdLst>
                <a:gd name="T0" fmla="*/ 2147483647 w 5"/>
                <a:gd name="T1" fmla="*/ 2147482453 h 3"/>
                <a:gd name="T2" fmla="*/ 2147483647 w 5"/>
                <a:gd name="T3" fmla="*/ 2147482453 h 3"/>
                <a:gd name="T4" fmla="*/ 2147483647 w 5"/>
                <a:gd name="T5" fmla="*/ 0 h 3"/>
                <a:gd name="T6" fmla="*/ 0 w 5"/>
                <a:gd name="T7" fmla="*/ 0 h 3"/>
                <a:gd name="T8" fmla="*/ 0 w 5"/>
                <a:gd name="T9" fmla="*/ 0 h 3"/>
                <a:gd name="T10" fmla="*/ 0 w 5"/>
                <a:gd name="T11" fmla="*/ 0 h 3"/>
                <a:gd name="T12" fmla="*/ 2147483647 w 5"/>
                <a:gd name="T13" fmla="*/ 2147482453 h 3"/>
                <a:gd name="T14" fmla="*/ 2147483647 w 5"/>
                <a:gd name="T15" fmla="*/ 2147482453 h 3"/>
                <a:gd name="T16" fmla="*/ 2147483647 w 5"/>
                <a:gd name="T17" fmla="*/ 2147482453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3"/>
                <a:gd name="T29" fmla="*/ 5 w 5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3">
                  <a:moveTo>
                    <a:pt x="5" y="3"/>
                  </a:moveTo>
                  <a:lnTo>
                    <a:pt x="5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5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48" name="Freeform 1498"/>
            <p:cNvSpPr>
              <a:spLocks/>
            </p:cNvSpPr>
            <p:nvPr/>
          </p:nvSpPr>
          <p:spPr bwMode="auto">
            <a:xfrm>
              <a:off x="2377" y="1741"/>
              <a:ext cx="2" cy="2"/>
            </a:xfrm>
            <a:custGeom>
              <a:avLst/>
              <a:gdLst>
                <a:gd name="T0" fmla="*/ 2147482112 w 2"/>
                <a:gd name="T1" fmla="*/ 2147482112 h 2"/>
                <a:gd name="T2" fmla="*/ 2147482112 w 2"/>
                <a:gd name="T3" fmla="*/ 0 h 2"/>
                <a:gd name="T4" fmla="*/ 0 w 2"/>
                <a:gd name="T5" fmla="*/ 2147482112 h 2"/>
                <a:gd name="T6" fmla="*/ 0 w 2"/>
                <a:gd name="T7" fmla="*/ 2147482112 h 2"/>
                <a:gd name="T8" fmla="*/ 0 w 2"/>
                <a:gd name="T9" fmla="*/ 2147482112 h 2"/>
                <a:gd name="T10" fmla="*/ 2147482112 w 2"/>
                <a:gd name="T11" fmla="*/ 2147482112 h 2"/>
                <a:gd name="T12" fmla="*/ 2147482112 w 2"/>
                <a:gd name="T13" fmla="*/ 2147482112 h 2"/>
                <a:gd name="T14" fmla="*/ 2147482112 w 2"/>
                <a:gd name="T15" fmla="*/ 2147482112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2" y="2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49" name="Freeform 1499"/>
            <p:cNvSpPr>
              <a:spLocks/>
            </p:cNvSpPr>
            <p:nvPr/>
          </p:nvSpPr>
          <p:spPr bwMode="auto">
            <a:xfrm>
              <a:off x="2377" y="1741"/>
              <a:ext cx="2" cy="2"/>
            </a:xfrm>
            <a:custGeom>
              <a:avLst/>
              <a:gdLst>
                <a:gd name="T0" fmla="*/ 2147482112 w 2"/>
                <a:gd name="T1" fmla="*/ 2147482112 h 2"/>
                <a:gd name="T2" fmla="*/ 2147482112 w 2"/>
                <a:gd name="T3" fmla="*/ 0 h 2"/>
                <a:gd name="T4" fmla="*/ 0 w 2"/>
                <a:gd name="T5" fmla="*/ 2147482112 h 2"/>
                <a:gd name="T6" fmla="*/ 0 w 2"/>
                <a:gd name="T7" fmla="*/ 2147482112 h 2"/>
                <a:gd name="T8" fmla="*/ 0 w 2"/>
                <a:gd name="T9" fmla="*/ 2147482112 h 2"/>
                <a:gd name="T10" fmla="*/ 2147482112 w 2"/>
                <a:gd name="T11" fmla="*/ 2147482112 h 2"/>
                <a:gd name="T12" fmla="*/ 2147482112 w 2"/>
                <a:gd name="T13" fmla="*/ 2147482112 h 2"/>
                <a:gd name="T14" fmla="*/ 2147482112 w 2"/>
                <a:gd name="T15" fmla="*/ 2147482112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2"/>
                <a:gd name="T26" fmla="*/ 2 w 2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2">
                  <a:moveTo>
                    <a:pt x="2" y="2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50" name="Freeform 1500"/>
            <p:cNvSpPr>
              <a:spLocks/>
            </p:cNvSpPr>
            <p:nvPr/>
          </p:nvSpPr>
          <p:spPr bwMode="auto">
            <a:xfrm>
              <a:off x="2401" y="1756"/>
              <a:ext cx="8" cy="2"/>
            </a:xfrm>
            <a:custGeom>
              <a:avLst/>
              <a:gdLst>
                <a:gd name="T0" fmla="*/ 2147483647 w 7"/>
                <a:gd name="T1" fmla="*/ 0 h 2"/>
                <a:gd name="T2" fmla="*/ 2147483647 w 7"/>
                <a:gd name="T3" fmla="*/ 0 h 2"/>
                <a:gd name="T4" fmla="*/ 0 w 7"/>
                <a:gd name="T5" fmla="*/ 0 h 2"/>
                <a:gd name="T6" fmla="*/ 0 w 7"/>
                <a:gd name="T7" fmla="*/ 0 h 2"/>
                <a:gd name="T8" fmla="*/ 0 w 7"/>
                <a:gd name="T9" fmla="*/ 0 h 2"/>
                <a:gd name="T10" fmla="*/ 2147483647 w 7"/>
                <a:gd name="T11" fmla="*/ 0 h 2"/>
                <a:gd name="T12" fmla="*/ 2147483647 w 7"/>
                <a:gd name="T13" fmla="*/ 2147482112 h 2"/>
                <a:gd name="T14" fmla="*/ 2147483647 w 7"/>
                <a:gd name="T15" fmla="*/ 0 h 2"/>
                <a:gd name="T16" fmla="*/ 2147483647 w 7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2"/>
                <a:gd name="T29" fmla="*/ 7 w 7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2">
                  <a:moveTo>
                    <a:pt x="7" y="0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51" name="Freeform 1501"/>
            <p:cNvSpPr>
              <a:spLocks/>
            </p:cNvSpPr>
            <p:nvPr/>
          </p:nvSpPr>
          <p:spPr bwMode="auto">
            <a:xfrm>
              <a:off x="2401" y="1756"/>
              <a:ext cx="8" cy="2"/>
            </a:xfrm>
            <a:custGeom>
              <a:avLst/>
              <a:gdLst>
                <a:gd name="T0" fmla="*/ 2147483647 w 7"/>
                <a:gd name="T1" fmla="*/ 0 h 2"/>
                <a:gd name="T2" fmla="*/ 2147483647 w 7"/>
                <a:gd name="T3" fmla="*/ 0 h 2"/>
                <a:gd name="T4" fmla="*/ 0 w 7"/>
                <a:gd name="T5" fmla="*/ 0 h 2"/>
                <a:gd name="T6" fmla="*/ 0 w 7"/>
                <a:gd name="T7" fmla="*/ 0 h 2"/>
                <a:gd name="T8" fmla="*/ 0 w 7"/>
                <a:gd name="T9" fmla="*/ 0 h 2"/>
                <a:gd name="T10" fmla="*/ 2147483647 w 7"/>
                <a:gd name="T11" fmla="*/ 0 h 2"/>
                <a:gd name="T12" fmla="*/ 2147483647 w 7"/>
                <a:gd name="T13" fmla="*/ 2147482112 h 2"/>
                <a:gd name="T14" fmla="*/ 2147483647 w 7"/>
                <a:gd name="T15" fmla="*/ 0 h 2"/>
                <a:gd name="T16" fmla="*/ 2147483647 w 7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2"/>
                <a:gd name="T29" fmla="*/ 7 w 7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2">
                  <a:moveTo>
                    <a:pt x="7" y="0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52" name="Freeform 1502"/>
            <p:cNvSpPr>
              <a:spLocks/>
            </p:cNvSpPr>
            <p:nvPr/>
          </p:nvSpPr>
          <p:spPr bwMode="auto">
            <a:xfrm>
              <a:off x="2409" y="1769"/>
              <a:ext cx="4" cy="1"/>
            </a:xfrm>
            <a:custGeom>
              <a:avLst/>
              <a:gdLst>
                <a:gd name="T0" fmla="*/ 2147483647 w 3"/>
                <a:gd name="T1" fmla="*/ 0 h 1587"/>
                <a:gd name="T2" fmla="*/ 2147483647 w 3"/>
                <a:gd name="T3" fmla="*/ 0 h 1587"/>
                <a:gd name="T4" fmla="*/ 2147483647 w 3"/>
                <a:gd name="T5" fmla="*/ 0 h 1587"/>
                <a:gd name="T6" fmla="*/ 0 w 3"/>
                <a:gd name="T7" fmla="*/ 0 h 1587"/>
                <a:gd name="T8" fmla="*/ 2147483647 w 3"/>
                <a:gd name="T9" fmla="*/ 0 h 1587"/>
                <a:gd name="T10" fmla="*/ 2147483647 w 3"/>
                <a:gd name="T11" fmla="*/ 0 h 15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1587"/>
                <a:gd name="T20" fmla="*/ 3 w 3"/>
                <a:gd name="T21" fmla="*/ 1587 h 15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1587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53" name="Freeform 1503"/>
            <p:cNvSpPr>
              <a:spLocks/>
            </p:cNvSpPr>
            <p:nvPr/>
          </p:nvSpPr>
          <p:spPr bwMode="auto">
            <a:xfrm>
              <a:off x="2409" y="1769"/>
              <a:ext cx="4" cy="1"/>
            </a:xfrm>
            <a:custGeom>
              <a:avLst/>
              <a:gdLst>
                <a:gd name="T0" fmla="*/ 2147483647 w 3"/>
                <a:gd name="T1" fmla="*/ 0 h 1587"/>
                <a:gd name="T2" fmla="*/ 2147483647 w 3"/>
                <a:gd name="T3" fmla="*/ 0 h 1587"/>
                <a:gd name="T4" fmla="*/ 2147483647 w 3"/>
                <a:gd name="T5" fmla="*/ 0 h 1587"/>
                <a:gd name="T6" fmla="*/ 0 w 3"/>
                <a:gd name="T7" fmla="*/ 0 h 1587"/>
                <a:gd name="T8" fmla="*/ 2147483647 w 3"/>
                <a:gd name="T9" fmla="*/ 0 h 1587"/>
                <a:gd name="T10" fmla="*/ 2147483647 w 3"/>
                <a:gd name="T11" fmla="*/ 0 h 15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1587"/>
                <a:gd name="T20" fmla="*/ 3 w 3"/>
                <a:gd name="T21" fmla="*/ 1587 h 15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1587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54" name="Freeform 1504"/>
            <p:cNvSpPr>
              <a:spLocks/>
            </p:cNvSpPr>
            <p:nvPr/>
          </p:nvSpPr>
          <p:spPr bwMode="auto">
            <a:xfrm>
              <a:off x="3473" y="2478"/>
              <a:ext cx="3" cy="10"/>
            </a:xfrm>
            <a:custGeom>
              <a:avLst/>
              <a:gdLst>
                <a:gd name="T0" fmla="*/ 0 w 2"/>
                <a:gd name="T1" fmla="*/ 0 h 9"/>
                <a:gd name="T2" fmla="*/ 2147483647 w 2"/>
                <a:gd name="T3" fmla="*/ 2147483647 h 9"/>
                <a:gd name="T4" fmla="*/ 2147483647 w 2"/>
                <a:gd name="T5" fmla="*/ 2147483647 h 9"/>
                <a:gd name="T6" fmla="*/ 2147483647 w 2"/>
                <a:gd name="T7" fmla="*/ 2147483647 h 9"/>
                <a:gd name="T8" fmla="*/ 2147483647 w 2"/>
                <a:gd name="T9" fmla="*/ 2147483647 h 9"/>
                <a:gd name="T10" fmla="*/ 2147483647 w 2"/>
                <a:gd name="T11" fmla="*/ 2147483647 h 9"/>
                <a:gd name="T12" fmla="*/ 2147483647 w 2"/>
                <a:gd name="T13" fmla="*/ 2147483647 h 9"/>
                <a:gd name="T14" fmla="*/ 0 w 2"/>
                <a:gd name="T15" fmla="*/ 2147483647 h 9"/>
                <a:gd name="T16" fmla="*/ 0 w 2"/>
                <a:gd name="T17" fmla="*/ 2147483647 h 9"/>
                <a:gd name="T18" fmla="*/ 0 w 2"/>
                <a:gd name="T19" fmla="*/ 2147483647 h 9"/>
                <a:gd name="T20" fmla="*/ 0 w 2"/>
                <a:gd name="T21" fmla="*/ 2147483647 h 9"/>
                <a:gd name="T22" fmla="*/ 0 w 2"/>
                <a:gd name="T23" fmla="*/ 2147483647 h 9"/>
                <a:gd name="T24" fmla="*/ 0 w 2"/>
                <a:gd name="T25" fmla="*/ 2147483647 h 9"/>
                <a:gd name="T26" fmla="*/ 0 w 2"/>
                <a:gd name="T27" fmla="*/ 0 h 9"/>
                <a:gd name="T28" fmla="*/ 0 w 2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"/>
                <a:gd name="T46" fmla="*/ 0 h 9"/>
                <a:gd name="T47" fmla="*/ 2 w 2"/>
                <a:gd name="T48" fmla="*/ 9 h 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" h="9">
                  <a:moveTo>
                    <a:pt x="0" y="0"/>
                  </a:moveTo>
                  <a:lnTo>
                    <a:pt x="2" y="2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9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55" name="Freeform 1505"/>
            <p:cNvSpPr>
              <a:spLocks/>
            </p:cNvSpPr>
            <p:nvPr/>
          </p:nvSpPr>
          <p:spPr bwMode="auto">
            <a:xfrm>
              <a:off x="3473" y="2478"/>
              <a:ext cx="3" cy="10"/>
            </a:xfrm>
            <a:custGeom>
              <a:avLst/>
              <a:gdLst>
                <a:gd name="T0" fmla="*/ 0 w 2"/>
                <a:gd name="T1" fmla="*/ 0 h 9"/>
                <a:gd name="T2" fmla="*/ 2147483647 w 2"/>
                <a:gd name="T3" fmla="*/ 2147483647 h 9"/>
                <a:gd name="T4" fmla="*/ 2147483647 w 2"/>
                <a:gd name="T5" fmla="*/ 2147483647 h 9"/>
                <a:gd name="T6" fmla="*/ 2147483647 w 2"/>
                <a:gd name="T7" fmla="*/ 2147483647 h 9"/>
                <a:gd name="T8" fmla="*/ 2147483647 w 2"/>
                <a:gd name="T9" fmla="*/ 2147483647 h 9"/>
                <a:gd name="T10" fmla="*/ 2147483647 w 2"/>
                <a:gd name="T11" fmla="*/ 2147483647 h 9"/>
                <a:gd name="T12" fmla="*/ 2147483647 w 2"/>
                <a:gd name="T13" fmla="*/ 2147483647 h 9"/>
                <a:gd name="T14" fmla="*/ 0 w 2"/>
                <a:gd name="T15" fmla="*/ 2147483647 h 9"/>
                <a:gd name="T16" fmla="*/ 0 w 2"/>
                <a:gd name="T17" fmla="*/ 2147483647 h 9"/>
                <a:gd name="T18" fmla="*/ 0 w 2"/>
                <a:gd name="T19" fmla="*/ 2147483647 h 9"/>
                <a:gd name="T20" fmla="*/ 0 w 2"/>
                <a:gd name="T21" fmla="*/ 2147483647 h 9"/>
                <a:gd name="T22" fmla="*/ 0 w 2"/>
                <a:gd name="T23" fmla="*/ 2147483647 h 9"/>
                <a:gd name="T24" fmla="*/ 0 w 2"/>
                <a:gd name="T25" fmla="*/ 2147483647 h 9"/>
                <a:gd name="T26" fmla="*/ 0 w 2"/>
                <a:gd name="T27" fmla="*/ 0 h 9"/>
                <a:gd name="T28" fmla="*/ 0 w 2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"/>
                <a:gd name="T46" fmla="*/ 0 h 9"/>
                <a:gd name="T47" fmla="*/ 2 w 2"/>
                <a:gd name="T48" fmla="*/ 9 h 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" h="9">
                  <a:moveTo>
                    <a:pt x="0" y="0"/>
                  </a:moveTo>
                  <a:lnTo>
                    <a:pt x="2" y="2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9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56" name="Freeform 1506"/>
            <p:cNvSpPr>
              <a:spLocks/>
            </p:cNvSpPr>
            <p:nvPr/>
          </p:nvSpPr>
          <p:spPr bwMode="auto">
            <a:xfrm>
              <a:off x="3478" y="2494"/>
              <a:ext cx="6" cy="1"/>
            </a:xfrm>
            <a:custGeom>
              <a:avLst/>
              <a:gdLst>
                <a:gd name="T0" fmla="*/ 2147483647 w 5"/>
                <a:gd name="T1" fmla="*/ 0 h 1588"/>
                <a:gd name="T2" fmla="*/ 2147483647 w 5"/>
                <a:gd name="T3" fmla="*/ 0 h 1588"/>
                <a:gd name="T4" fmla="*/ 2147483647 w 5"/>
                <a:gd name="T5" fmla="*/ 0 h 1588"/>
                <a:gd name="T6" fmla="*/ 0 w 5"/>
                <a:gd name="T7" fmla="*/ 0 h 1588"/>
                <a:gd name="T8" fmla="*/ 0 w 5"/>
                <a:gd name="T9" fmla="*/ 0 h 1588"/>
                <a:gd name="T10" fmla="*/ 0 w 5"/>
                <a:gd name="T11" fmla="*/ 0 h 1588"/>
                <a:gd name="T12" fmla="*/ 0 w 5"/>
                <a:gd name="T13" fmla="*/ 0 h 1588"/>
                <a:gd name="T14" fmla="*/ 0 w 5"/>
                <a:gd name="T15" fmla="*/ 0 h 1588"/>
                <a:gd name="T16" fmla="*/ 2147483647 w 5"/>
                <a:gd name="T17" fmla="*/ 0 h 1588"/>
                <a:gd name="T18" fmla="*/ 2147483647 w 5"/>
                <a:gd name="T19" fmla="*/ 0 h 15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588"/>
                <a:gd name="T32" fmla="*/ 5 w 5"/>
                <a:gd name="T33" fmla="*/ 1588 h 15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588">
                  <a:moveTo>
                    <a:pt x="5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57" name="Freeform 1507"/>
            <p:cNvSpPr>
              <a:spLocks/>
            </p:cNvSpPr>
            <p:nvPr/>
          </p:nvSpPr>
          <p:spPr bwMode="auto">
            <a:xfrm>
              <a:off x="3478" y="2494"/>
              <a:ext cx="6" cy="1"/>
            </a:xfrm>
            <a:custGeom>
              <a:avLst/>
              <a:gdLst>
                <a:gd name="T0" fmla="*/ 2147483647 w 5"/>
                <a:gd name="T1" fmla="*/ 0 h 1588"/>
                <a:gd name="T2" fmla="*/ 2147483647 w 5"/>
                <a:gd name="T3" fmla="*/ 0 h 1588"/>
                <a:gd name="T4" fmla="*/ 2147483647 w 5"/>
                <a:gd name="T5" fmla="*/ 0 h 1588"/>
                <a:gd name="T6" fmla="*/ 0 w 5"/>
                <a:gd name="T7" fmla="*/ 0 h 1588"/>
                <a:gd name="T8" fmla="*/ 0 w 5"/>
                <a:gd name="T9" fmla="*/ 0 h 1588"/>
                <a:gd name="T10" fmla="*/ 0 w 5"/>
                <a:gd name="T11" fmla="*/ 0 h 1588"/>
                <a:gd name="T12" fmla="*/ 0 w 5"/>
                <a:gd name="T13" fmla="*/ 0 h 1588"/>
                <a:gd name="T14" fmla="*/ 0 w 5"/>
                <a:gd name="T15" fmla="*/ 0 h 1588"/>
                <a:gd name="T16" fmla="*/ 2147483647 w 5"/>
                <a:gd name="T17" fmla="*/ 0 h 1588"/>
                <a:gd name="T18" fmla="*/ 2147483647 w 5"/>
                <a:gd name="T19" fmla="*/ 0 h 15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588"/>
                <a:gd name="T32" fmla="*/ 5 w 5"/>
                <a:gd name="T33" fmla="*/ 1588 h 15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588">
                  <a:moveTo>
                    <a:pt x="5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58" name="Freeform 1508"/>
            <p:cNvSpPr>
              <a:spLocks/>
            </p:cNvSpPr>
            <p:nvPr/>
          </p:nvSpPr>
          <p:spPr bwMode="auto">
            <a:xfrm>
              <a:off x="3490" y="2491"/>
              <a:ext cx="2" cy="3"/>
            </a:xfrm>
            <a:custGeom>
              <a:avLst/>
              <a:gdLst>
                <a:gd name="T0" fmla="*/ 2147482112 w 2"/>
                <a:gd name="T1" fmla="*/ 0 h 2"/>
                <a:gd name="T2" fmla="*/ 2147482112 w 2"/>
                <a:gd name="T3" fmla="*/ 0 h 2"/>
                <a:gd name="T4" fmla="*/ 2147482112 w 2"/>
                <a:gd name="T5" fmla="*/ 2147483647 h 2"/>
                <a:gd name="T6" fmla="*/ 2147482112 w 2"/>
                <a:gd name="T7" fmla="*/ 2147483647 h 2"/>
                <a:gd name="T8" fmla="*/ 2147482112 w 2"/>
                <a:gd name="T9" fmla="*/ 2147483647 h 2"/>
                <a:gd name="T10" fmla="*/ 2147482112 w 2"/>
                <a:gd name="T11" fmla="*/ 2147483647 h 2"/>
                <a:gd name="T12" fmla="*/ 2147482112 w 2"/>
                <a:gd name="T13" fmla="*/ 2147483647 h 2"/>
                <a:gd name="T14" fmla="*/ 0 w 2"/>
                <a:gd name="T15" fmla="*/ 2147483647 h 2"/>
                <a:gd name="T16" fmla="*/ 0 w 2"/>
                <a:gd name="T17" fmla="*/ 0 h 2"/>
                <a:gd name="T18" fmla="*/ 0 w 2"/>
                <a:gd name="T19" fmla="*/ 0 h 2"/>
                <a:gd name="T20" fmla="*/ 0 w 2"/>
                <a:gd name="T21" fmla="*/ 0 h 2"/>
                <a:gd name="T22" fmla="*/ 2147482112 w 2"/>
                <a:gd name="T23" fmla="*/ 0 h 2"/>
                <a:gd name="T24" fmla="*/ 2147482112 w 2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"/>
                <a:gd name="T40" fmla="*/ 0 h 2"/>
                <a:gd name="T41" fmla="*/ 2 w 2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59" name="Freeform 1509"/>
            <p:cNvSpPr>
              <a:spLocks/>
            </p:cNvSpPr>
            <p:nvPr/>
          </p:nvSpPr>
          <p:spPr bwMode="auto">
            <a:xfrm>
              <a:off x="3490" y="2491"/>
              <a:ext cx="2" cy="3"/>
            </a:xfrm>
            <a:custGeom>
              <a:avLst/>
              <a:gdLst>
                <a:gd name="T0" fmla="*/ 2147482112 w 2"/>
                <a:gd name="T1" fmla="*/ 0 h 2"/>
                <a:gd name="T2" fmla="*/ 2147482112 w 2"/>
                <a:gd name="T3" fmla="*/ 0 h 2"/>
                <a:gd name="T4" fmla="*/ 2147482112 w 2"/>
                <a:gd name="T5" fmla="*/ 2147483647 h 2"/>
                <a:gd name="T6" fmla="*/ 2147482112 w 2"/>
                <a:gd name="T7" fmla="*/ 2147483647 h 2"/>
                <a:gd name="T8" fmla="*/ 2147482112 w 2"/>
                <a:gd name="T9" fmla="*/ 2147483647 h 2"/>
                <a:gd name="T10" fmla="*/ 2147482112 w 2"/>
                <a:gd name="T11" fmla="*/ 2147483647 h 2"/>
                <a:gd name="T12" fmla="*/ 2147482112 w 2"/>
                <a:gd name="T13" fmla="*/ 2147483647 h 2"/>
                <a:gd name="T14" fmla="*/ 0 w 2"/>
                <a:gd name="T15" fmla="*/ 2147483647 h 2"/>
                <a:gd name="T16" fmla="*/ 0 w 2"/>
                <a:gd name="T17" fmla="*/ 0 h 2"/>
                <a:gd name="T18" fmla="*/ 0 w 2"/>
                <a:gd name="T19" fmla="*/ 0 h 2"/>
                <a:gd name="T20" fmla="*/ 0 w 2"/>
                <a:gd name="T21" fmla="*/ 0 h 2"/>
                <a:gd name="T22" fmla="*/ 2147482112 w 2"/>
                <a:gd name="T23" fmla="*/ 0 h 2"/>
                <a:gd name="T24" fmla="*/ 2147482112 w 2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"/>
                <a:gd name="T40" fmla="*/ 0 h 2"/>
                <a:gd name="T41" fmla="*/ 2 w 2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60" name="Freeform 1510"/>
            <p:cNvSpPr>
              <a:spLocks/>
            </p:cNvSpPr>
            <p:nvPr/>
          </p:nvSpPr>
          <p:spPr bwMode="auto">
            <a:xfrm>
              <a:off x="3500" y="2499"/>
              <a:ext cx="3" cy="4"/>
            </a:xfrm>
            <a:custGeom>
              <a:avLst/>
              <a:gdLst>
                <a:gd name="T0" fmla="*/ 2147482453 w 3"/>
                <a:gd name="T1" fmla="*/ 2147482112 h 4"/>
                <a:gd name="T2" fmla="*/ 2147482453 w 3"/>
                <a:gd name="T3" fmla="*/ 2147482112 h 4"/>
                <a:gd name="T4" fmla="*/ 2147482453 w 3"/>
                <a:gd name="T5" fmla="*/ 2147482112 h 4"/>
                <a:gd name="T6" fmla="*/ 2147482453 w 3"/>
                <a:gd name="T7" fmla="*/ 2147482112 h 4"/>
                <a:gd name="T8" fmla="*/ 2147482453 w 3"/>
                <a:gd name="T9" fmla="*/ 2147482112 h 4"/>
                <a:gd name="T10" fmla="*/ 0 w 3"/>
                <a:gd name="T11" fmla="*/ 2147482112 h 4"/>
                <a:gd name="T12" fmla="*/ 0 w 3"/>
                <a:gd name="T13" fmla="*/ 2147482112 h 4"/>
                <a:gd name="T14" fmla="*/ 0 w 3"/>
                <a:gd name="T15" fmla="*/ 2147482112 h 4"/>
                <a:gd name="T16" fmla="*/ 0 w 3"/>
                <a:gd name="T17" fmla="*/ 2147482112 h 4"/>
                <a:gd name="T18" fmla="*/ 0 w 3"/>
                <a:gd name="T19" fmla="*/ 0 h 4"/>
                <a:gd name="T20" fmla="*/ 2147482453 w 3"/>
                <a:gd name="T21" fmla="*/ 0 h 4"/>
                <a:gd name="T22" fmla="*/ 2147482453 w 3"/>
                <a:gd name="T23" fmla="*/ 2147482112 h 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"/>
                <a:gd name="T37" fmla="*/ 0 h 4"/>
                <a:gd name="T38" fmla="*/ 3 w 3"/>
                <a:gd name="T39" fmla="*/ 4 h 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" h="4">
                  <a:moveTo>
                    <a:pt x="3" y="2"/>
                  </a:moveTo>
                  <a:lnTo>
                    <a:pt x="3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61" name="Freeform 1511"/>
            <p:cNvSpPr>
              <a:spLocks/>
            </p:cNvSpPr>
            <p:nvPr/>
          </p:nvSpPr>
          <p:spPr bwMode="auto">
            <a:xfrm>
              <a:off x="3500" y="2499"/>
              <a:ext cx="3" cy="4"/>
            </a:xfrm>
            <a:custGeom>
              <a:avLst/>
              <a:gdLst>
                <a:gd name="T0" fmla="*/ 2147482453 w 3"/>
                <a:gd name="T1" fmla="*/ 2147482112 h 4"/>
                <a:gd name="T2" fmla="*/ 2147482453 w 3"/>
                <a:gd name="T3" fmla="*/ 2147482112 h 4"/>
                <a:gd name="T4" fmla="*/ 2147482453 w 3"/>
                <a:gd name="T5" fmla="*/ 2147482112 h 4"/>
                <a:gd name="T6" fmla="*/ 2147482453 w 3"/>
                <a:gd name="T7" fmla="*/ 2147482112 h 4"/>
                <a:gd name="T8" fmla="*/ 2147482453 w 3"/>
                <a:gd name="T9" fmla="*/ 2147482112 h 4"/>
                <a:gd name="T10" fmla="*/ 0 w 3"/>
                <a:gd name="T11" fmla="*/ 2147482112 h 4"/>
                <a:gd name="T12" fmla="*/ 0 w 3"/>
                <a:gd name="T13" fmla="*/ 2147482112 h 4"/>
                <a:gd name="T14" fmla="*/ 0 w 3"/>
                <a:gd name="T15" fmla="*/ 2147482112 h 4"/>
                <a:gd name="T16" fmla="*/ 0 w 3"/>
                <a:gd name="T17" fmla="*/ 2147482112 h 4"/>
                <a:gd name="T18" fmla="*/ 0 w 3"/>
                <a:gd name="T19" fmla="*/ 0 h 4"/>
                <a:gd name="T20" fmla="*/ 2147482453 w 3"/>
                <a:gd name="T21" fmla="*/ 0 h 4"/>
                <a:gd name="T22" fmla="*/ 2147482453 w 3"/>
                <a:gd name="T23" fmla="*/ 2147482112 h 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"/>
                <a:gd name="T37" fmla="*/ 0 h 4"/>
                <a:gd name="T38" fmla="*/ 3 w 3"/>
                <a:gd name="T39" fmla="*/ 4 h 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" h="4">
                  <a:moveTo>
                    <a:pt x="3" y="2"/>
                  </a:moveTo>
                  <a:lnTo>
                    <a:pt x="3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62" name="Freeform 1512"/>
            <p:cNvSpPr>
              <a:spLocks/>
            </p:cNvSpPr>
            <p:nvPr/>
          </p:nvSpPr>
          <p:spPr bwMode="auto">
            <a:xfrm>
              <a:off x="2550" y="2148"/>
              <a:ext cx="2" cy="2"/>
            </a:xfrm>
            <a:custGeom>
              <a:avLst/>
              <a:gdLst>
                <a:gd name="T0" fmla="*/ 2147482112 w 2"/>
                <a:gd name="T1" fmla="*/ 0 h 2"/>
                <a:gd name="T2" fmla="*/ 0 w 2"/>
                <a:gd name="T3" fmla="*/ 0 h 2"/>
                <a:gd name="T4" fmla="*/ 0 w 2"/>
                <a:gd name="T5" fmla="*/ 2147482112 h 2"/>
                <a:gd name="T6" fmla="*/ 0 w 2"/>
                <a:gd name="T7" fmla="*/ 2147482112 h 2"/>
                <a:gd name="T8" fmla="*/ 2147482112 w 2"/>
                <a:gd name="T9" fmla="*/ 2147482112 h 2"/>
                <a:gd name="T10" fmla="*/ 2147482112 w 2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2"/>
                <a:gd name="T20" fmla="*/ 2 w 2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63" name="Freeform 1513"/>
            <p:cNvSpPr>
              <a:spLocks/>
            </p:cNvSpPr>
            <p:nvPr/>
          </p:nvSpPr>
          <p:spPr bwMode="auto">
            <a:xfrm>
              <a:off x="2550" y="2148"/>
              <a:ext cx="2" cy="2"/>
            </a:xfrm>
            <a:custGeom>
              <a:avLst/>
              <a:gdLst>
                <a:gd name="T0" fmla="*/ 2147482112 w 2"/>
                <a:gd name="T1" fmla="*/ 0 h 2"/>
                <a:gd name="T2" fmla="*/ 0 w 2"/>
                <a:gd name="T3" fmla="*/ 0 h 2"/>
                <a:gd name="T4" fmla="*/ 0 w 2"/>
                <a:gd name="T5" fmla="*/ 2147482112 h 2"/>
                <a:gd name="T6" fmla="*/ 0 w 2"/>
                <a:gd name="T7" fmla="*/ 2147482112 h 2"/>
                <a:gd name="T8" fmla="*/ 2147482112 w 2"/>
                <a:gd name="T9" fmla="*/ 2147482112 h 2"/>
                <a:gd name="T10" fmla="*/ 2147482112 w 2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2"/>
                <a:gd name="T20" fmla="*/ 2 w 2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64" name="Freeform 1514"/>
            <p:cNvSpPr>
              <a:spLocks/>
            </p:cNvSpPr>
            <p:nvPr/>
          </p:nvSpPr>
          <p:spPr bwMode="auto">
            <a:xfrm>
              <a:off x="2932" y="2255"/>
              <a:ext cx="6" cy="10"/>
            </a:xfrm>
            <a:custGeom>
              <a:avLst/>
              <a:gdLst>
                <a:gd name="T0" fmla="*/ 2147483647 w 5"/>
                <a:gd name="T1" fmla="*/ 2147483647 h 9"/>
                <a:gd name="T2" fmla="*/ 2147483647 w 5"/>
                <a:gd name="T3" fmla="*/ 2147483647 h 9"/>
                <a:gd name="T4" fmla="*/ 2147483647 w 5"/>
                <a:gd name="T5" fmla="*/ 2147483647 h 9"/>
                <a:gd name="T6" fmla="*/ 2147483647 w 5"/>
                <a:gd name="T7" fmla="*/ 2147483647 h 9"/>
                <a:gd name="T8" fmla="*/ 2147483647 w 5"/>
                <a:gd name="T9" fmla="*/ 2147483647 h 9"/>
                <a:gd name="T10" fmla="*/ 2147483647 w 5"/>
                <a:gd name="T11" fmla="*/ 2147483647 h 9"/>
                <a:gd name="T12" fmla="*/ 2147483647 w 5"/>
                <a:gd name="T13" fmla="*/ 2147483647 h 9"/>
                <a:gd name="T14" fmla="*/ 0 w 5"/>
                <a:gd name="T15" fmla="*/ 2147483647 h 9"/>
                <a:gd name="T16" fmla="*/ 0 w 5"/>
                <a:gd name="T17" fmla="*/ 2147483647 h 9"/>
                <a:gd name="T18" fmla="*/ 0 w 5"/>
                <a:gd name="T19" fmla="*/ 2147483647 h 9"/>
                <a:gd name="T20" fmla="*/ 0 w 5"/>
                <a:gd name="T21" fmla="*/ 2147483647 h 9"/>
                <a:gd name="T22" fmla="*/ 0 w 5"/>
                <a:gd name="T23" fmla="*/ 2147483647 h 9"/>
                <a:gd name="T24" fmla="*/ 2147483647 w 5"/>
                <a:gd name="T25" fmla="*/ 0 h 9"/>
                <a:gd name="T26" fmla="*/ 2147483647 w 5"/>
                <a:gd name="T27" fmla="*/ 0 h 9"/>
                <a:gd name="T28" fmla="*/ 2147483647 w 5"/>
                <a:gd name="T29" fmla="*/ 2147483647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"/>
                <a:gd name="T46" fmla="*/ 0 h 9"/>
                <a:gd name="T47" fmla="*/ 5 w 5"/>
                <a:gd name="T48" fmla="*/ 9 h 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" h="9">
                  <a:moveTo>
                    <a:pt x="5" y="2"/>
                  </a:moveTo>
                  <a:lnTo>
                    <a:pt x="5" y="4"/>
                  </a:lnTo>
                  <a:lnTo>
                    <a:pt x="5" y="7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65" name="Freeform 1515"/>
            <p:cNvSpPr>
              <a:spLocks/>
            </p:cNvSpPr>
            <p:nvPr/>
          </p:nvSpPr>
          <p:spPr bwMode="auto">
            <a:xfrm>
              <a:off x="2932" y="2255"/>
              <a:ext cx="6" cy="10"/>
            </a:xfrm>
            <a:custGeom>
              <a:avLst/>
              <a:gdLst>
                <a:gd name="T0" fmla="*/ 2147483647 w 5"/>
                <a:gd name="T1" fmla="*/ 2147483647 h 9"/>
                <a:gd name="T2" fmla="*/ 2147483647 w 5"/>
                <a:gd name="T3" fmla="*/ 2147483647 h 9"/>
                <a:gd name="T4" fmla="*/ 2147483647 w 5"/>
                <a:gd name="T5" fmla="*/ 2147483647 h 9"/>
                <a:gd name="T6" fmla="*/ 2147483647 w 5"/>
                <a:gd name="T7" fmla="*/ 2147483647 h 9"/>
                <a:gd name="T8" fmla="*/ 2147483647 w 5"/>
                <a:gd name="T9" fmla="*/ 2147483647 h 9"/>
                <a:gd name="T10" fmla="*/ 2147483647 w 5"/>
                <a:gd name="T11" fmla="*/ 2147483647 h 9"/>
                <a:gd name="T12" fmla="*/ 2147483647 w 5"/>
                <a:gd name="T13" fmla="*/ 2147483647 h 9"/>
                <a:gd name="T14" fmla="*/ 0 w 5"/>
                <a:gd name="T15" fmla="*/ 2147483647 h 9"/>
                <a:gd name="T16" fmla="*/ 0 w 5"/>
                <a:gd name="T17" fmla="*/ 2147483647 h 9"/>
                <a:gd name="T18" fmla="*/ 0 w 5"/>
                <a:gd name="T19" fmla="*/ 2147483647 h 9"/>
                <a:gd name="T20" fmla="*/ 0 w 5"/>
                <a:gd name="T21" fmla="*/ 2147483647 h 9"/>
                <a:gd name="T22" fmla="*/ 0 w 5"/>
                <a:gd name="T23" fmla="*/ 2147483647 h 9"/>
                <a:gd name="T24" fmla="*/ 2147483647 w 5"/>
                <a:gd name="T25" fmla="*/ 0 h 9"/>
                <a:gd name="T26" fmla="*/ 2147483647 w 5"/>
                <a:gd name="T27" fmla="*/ 0 h 9"/>
                <a:gd name="T28" fmla="*/ 2147483647 w 5"/>
                <a:gd name="T29" fmla="*/ 2147483647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"/>
                <a:gd name="T46" fmla="*/ 0 h 9"/>
                <a:gd name="T47" fmla="*/ 5 w 5"/>
                <a:gd name="T48" fmla="*/ 9 h 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" h="9">
                  <a:moveTo>
                    <a:pt x="5" y="2"/>
                  </a:moveTo>
                  <a:lnTo>
                    <a:pt x="5" y="4"/>
                  </a:lnTo>
                  <a:lnTo>
                    <a:pt x="5" y="7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66" name="Freeform 1516"/>
            <p:cNvSpPr>
              <a:spLocks/>
            </p:cNvSpPr>
            <p:nvPr/>
          </p:nvSpPr>
          <p:spPr bwMode="auto">
            <a:xfrm>
              <a:off x="2887" y="2333"/>
              <a:ext cx="1" cy="2"/>
            </a:xfrm>
            <a:custGeom>
              <a:avLst/>
              <a:gdLst>
                <a:gd name="T0" fmla="*/ 0 w 1588"/>
                <a:gd name="T1" fmla="*/ 0 h 2"/>
                <a:gd name="T2" fmla="*/ 0 w 1588"/>
                <a:gd name="T3" fmla="*/ 0 h 2"/>
                <a:gd name="T4" fmla="*/ 0 w 1588"/>
                <a:gd name="T5" fmla="*/ 0 h 2"/>
                <a:gd name="T6" fmla="*/ 0 w 1588"/>
                <a:gd name="T7" fmla="*/ 2147482112 h 2"/>
                <a:gd name="T8" fmla="*/ 0 w 1588"/>
                <a:gd name="T9" fmla="*/ 0 h 2"/>
                <a:gd name="T10" fmla="*/ 0 w 1588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8"/>
                <a:gd name="T19" fmla="*/ 0 h 2"/>
                <a:gd name="T20" fmla="*/ 1588 w 1588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8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67" name="Freeform 1517"/>
            <p:cNvSpPr>
              <a:spLocks/>
            </p:cNvSpPr>
            <p:nvPr/>
          </p:nvSpPr>
          <p:spPr bwMode="auto">
            <a:xfrm>
              <a:off x="2887" y="2333"/>
              <a:ext cx="1" cy="2"/>
            </a:xfrm>
            <a:custGeom>
              <a:avLst/>
              <a:gdLst>
                <a:gd name="T0" fmla="*/ 0 w 1588"/>
                <a:gd name="T1" fmla="*/ 0 h 2"/>
                <a:gd name="T2" fmla="*/ 0 w 1588"/>
                <a:gd name="T3" fmla="*/ 0 h 2"/>
                <a:gd name="T4" fmla="*/ 0 w 1588"/>
                <a:gd name="T5" fmla="*/ 0 h 2"/>
                <a:gd name="T6" fmla="*/ 0 w 1588"/>
                <a:gd name="T7" fmla="*/ 2147482112 h 2"/>
                <a:gd name="T8" fmla="*/ 0 w 1588"/>
                <a:gd name="T9" fmla="*/ 0 h 2"/>
                <a:gd name="T10" fmla="*/ 0 w 1588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8"/>
                <a:gd name="T19" fmla="*/ 0 h 2"/>
                <a:gd name="T20" fmla="*/ 1588 w 1588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8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68" name="Freeform 1518"/>
            <p:cNvSpPr>
              <a:spLocks/>
            </p:cNvSpPr>
            <p:nvPr/>
          </p:nvSpPr>
          <p:spPr bwMode="auto">
            <a:xfrm>
              <a:off x="3421" y="2076"/>
              <a:ext cx="3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2147482112 h 2"/>
                <a:gd name="T12" fmla="*/ 2147483647 w 2"/>
                <a:gd name="T13" fmla="*/ 2147482112 h 2"/>
                <a:gd name="T14" fmla="*/ 2147483647 w 2"/>
                <a:gd name="T15" fmla="*/ 2147482112 h 2"/>
                <a:gd name="T16" fmla="*/ 2147483647 w 2"/>
                <a:gd name="T17" fmla="*/ 0 h 2"/>
                <a:gd name="T18" fmla="*/ 2147483647 w 2"/>
                <a:gd name="T19" fmla="*/ 0 h 2"/>
                <a:gd name="T20" fmla="*/ 0 w 2"/>
                <a:gd name="T21" fmla="*/ 0 h 2"/>
                <a:gd name="T22" fmla="*/ 0 w 2"/>
                <a:gd name="T23" fmla="*/ 0 h 2"/>
                <a:gd name="T24" fmla="*/ 0 w 2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"/>
                <a:gd name="T40" fmla="*/ 0 h 2"/>
                <a:gd name="T41" fmla="*/ 2 w 2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69" name="Freeform 1519"/>
            <p:cNvSpPr>
              <a:spLocks/>
            </p:cNvSpPr>
            <p:nvPr/>
          </p:nvSpPr>
          <p:spPr bwMode="auto">
            <a:xfrm>
              <a:off x="3421" y="2076"/>
              <a:ext cx="3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2147482112 h 2"/>
                <a:gd name="T12" fmla="*/ 2147483647 w 2"/>
                <a:gd name="T13" fmla="*/ 2147482112 h 2"/>
                <a:gd name="T14" fmla="*/ 2147483647 w 2"/>
                <a:gd name="T15" fmla="*/ 2147482112 h 2"/>
                <a:gd name="T16" fmla="*/ 2147483647 w 2"/>
                <a:gd name="T17" fmla="*/ 0 h 2"/>
                <a:gd name="T18" fmla="*/ 2147483647 w 2"/>
                <a:gd name="T19" fmla="*/ 0 h 2"/>
                <a:gd name="T20" fmla="*/ 0 w 2"/>
                <a:gd name="T21" fmla="*/ 0 h 2"/>
                <a:gd name="T22" fmla="*/ 0 w 2"/>
                <a:gd name="T23" fmla="*/ 0 h 2"/>
                <a:gd name="T24" fmla="*/ 0 w 2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"/>
                <a:gd name="T40" fmla="*/ 0 h 2"/>
                <a:gd name="T41" fmla="*/ 2 w 2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70" name="Freeform 1520"/>
            <p:cNvSpPr>
              <a:spLocks/>
            </p:cNvSpPr>
            <p:nvPr/>
          </p:nvSpPr>
          <p:spPr bwMode="auto">
            <a:xfrm>
              <a:off x="3421" y="2078"/>
              <a:ext cx="4" cy="5"/>
            </a:xfrm>
            <a:custGeom>
              <a:avLst/>
              <a:gdLst>
                <a:gd name="T0" fmla="*/ 2147482112 w 4"/>
                <a:gd name="T1" fmla="*/ 2147482317 h 5"/>
                <a:gd name="T2" fmla="*/ 2147482112 w 4"/>
                <a:gd name="T3" fmla="*/ 2147482317 h 5"/>
                <a:gd name="T4" fmla="*/ 2147482112 w 4"/>
                <a:gd name="T5" fmla="*/ 2147482317 h 5"/>
                <a:gd name="T6" fmla="*/ 2147482112 w 4"/>
                <a:gd name="T7" fmla="*/ 2147482317 h 5"/>
                <a:gd name="T8" fmla="*/ 2147482112 w 4"/>
                <a:gd name="T9" fmla="*/ 2147482317 h 5"/>
                <a:gd name="T10" fmla="*/ 2147482112 w 4"/>
                <a:gd name="T11" fmla="*/ 0 h 5"/>
                <a:gd name="T12" fmla="*/ 0 w 4"/>
                <a:gd name="T13" fmla="*/ 0 h 5"/>
                <a:gd name="T14" fmla="*/ 0 w 4"/>
                <a:gd name="T15" fmla="*/ 2147482317 h 5"/>
                <a:gd name="T16" fmla="*/ 0 w 4"/>
                <a:gd name="T17" fmla="*/ 2147482317 h 5"/>
                <a:gd name="T18" fmla="*/ 0 w 4"/>
                <a:gd name="T19" fmla="*/ 2147482317 h 5"/>
                <a:gd name="T20" fmla="*/ 0 w 4"/>
                <a:gd name="T21" fmla="*/ 2147482317 h 5"/>
                <a:gd name="T22" fmla="*/ 0 w 4"/>
                <a:gd name="T23" fmla="*/ 2147482317 h 5"/>
                <a:gd name="T24" fmla="*/ 0 w 4"/>
                <a:gd name="T25" fmla="*/ 2147482317 h 5"/>
                <a:gd name="T26" fmla="*/ 0 w 4"/>
                <a:gd name="T27" fmla="*/ 2147482317 h 5"/>
                <a:gd name="T28" fmla="*/ 0 w 4"/>
                <a:gd name="T29" fmla="*/ 2147482317 h 5"/>
                <a:gd name="T30" fmla="*/ 0 w 4"/>
                <a:gd name="T31" fmla="*/ 2147482317 h 5"/>
                <a:gd name="T32" fmla="*/ 0 w 4"/>
                <a:gd name="T33" fmla="*/ 2147482317 h 5"/>
                <a:gd name="T34" fmla="*/ 2147482112 w 4"/>
                <a:gd name="T35" fmla="*/ 2147482317 h 5"/>
                <a:gd name="T36" fmla="*/ 2147482112 w 4"/>
                <a:gd name="T37" fmla="*/ 2147482317 h 5"/>
                <a:gd name="T38" fmla="*/ 2147482112 w 4"/>
                <a:gd name="T39" fmla="*/ 2147482317 h 5"/>
                <a:gd name="T40" fmla="*/ 2147482112 w 4"/>
                <a:gd name="T41" fmla="*/ 2147482317 h 5"/>
                <a:gd name="T42" fmla="*/ 2147482112 w 4"/>
                <a:gd name="T43" fmla="*/ 2147482317 h 5"/>
                <a:gd name="T44" fmla="*/ 2147482112 w 4"/>
                <a:gd name="T45" fmla="*/ 2147482317 h 5"/>
                <a:gd name="T46" fmla="*/ 2147482112 w 4"/>
                <a:gd name="T47" fmla="*/ 2147482317 h 5"/>
                <a:gd name="T48" fmla="*/ 2147482112 w 4"/>
                <a:gd name="T49" fmla="*/ 2147482317 h 5"/>
                <a:gd name="T50" fmla="*/ 2147482112 w 4"/>
                <a:gd name="T51" fmla="*/ 2147482317 h 5"/>
                <a:gd name="T52" fmla="*/ 2147482112 w 4"/>
                <a:gd name="T53" fmla="*/ 2147482317 h 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"/>
                <a:gd name="T82" fmla="*/ 0 h 5"/>
                <a:gd name="T83" fmla="*/ 4 w 4"/>
                <a:gd name="T84" fmla="*/ 5 h 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" h="5">
                  <a:moveTo>
                    <a:pt x="2" y="2"/>
                  </a:moveTo>
                  <a:lnTo>
                    <a:pt x="2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71" name="Freeform 1521"/>
            <p:cNvSpPr>
              <a:spLocks/>
            </p:cNvSpPr>
            <p:nvPr/>
          </p:nvSpPr>
          <p:spPr bwMode="auto">
            <a:xfrm>
              <a:off x="3421" y="2078"/>
              <a:ext cx="4" cy="5"/>
            </a:xfrm>
            <a:custGeom>
              <a:avLst/>
              <a:gdLst>
                <a:gd name="T0" fmla="*/ 2147482112 w 4"/>
                <a:gd name="T1" fmla="*/ 2147482317 h 5"/>
                <a:gd name="T2" fmla="*/ 2147482112 w 4"/>
                <a:gd name="T3" fmla="*/ 2147482317 h 5"/>
                <a:gd name="T4" fmla="*/ 2147482112 w 4"/>
                <a:gd name="T5" fmla="*/ 2147482317 h 5"/>
                <a:gd name="T6" fmla="*/ 2147482112 w 4"/>
                <a:gd name="T7" fmla="*/ 2147482317 h 5"/>
                <a:gd name="T8" fmla="*/ 2147482112 w 4"/>
                <a:gd name="T9" fmla="*/ 2147482317 h 5"/>
                <a:gd name="T10" fmla="*/ 2147482112 w 4"/>
                <a:gd name="T11" fmla="*/ 0 h 5"/>
                <a:gd name="T12" fmla="*/ 0 w 4"/>
                <a:gd name="T13" fmla="*/ 0 h 5"/>
                <a:gd name="T14" fmla="*/ 0 w 4"/>
                <a:gd name="T15" fmla="*/ 2147482317 h 5"/>
                <a:gd name="T16" fmla="*/ 0 w 4"/>
                <a:gd name="T17" fmla="*/ 2147482317 h 5"/>
                <a:gd name="T18" fmla="*/ 0 w 4"/>
                <a:gd name="T19" fmla="*/ 2147482317 h 5"/>
                <a:gd name="T20" fmla="*/ 0 w 4"/>
                <a:gd name="T21" fmla="*/ 2147482317 h 5"/>
                <a:gd name="T22" fmla="*/ 0 w 4"/>
                <a:gd name="T23" fmla="*/ 2147482317 h 5"/>
                <a:gd name="T24" fmla="*/ 0 w 4"/>
                <a:gd name="T25" fmla="*/ 2147482317 h 5"/>
                <a:gd name="T26" fmla="*/ 0 w 4"/>
                <a:gd name="T27" fmla="*/ 2147482317 h 5"/>
                <a:gd name="T28" fmla="*/ 0 w 4"/>
                <a:gd name="T29" fmla="*/ 2147482317 h 5"/>
                <a:gd name="T30" fmla="*/ 0 w 4"/>
                <a:gd name="T31" fmla="*/ 2147482317 h 5"/>
                <a:gd name="T32" fmla="*/ 0 w 4"/>
                <a:gd name="T33" fmla="*/ 2147482317 h 5"/>
                <a:gd name="T34" fmla="*/ 2147482112 w 4"/>
                <a:gd name="T35" fmla="*/ 2147482317 h 5"/>
                <a:gd name="T36" fmla="*/ 2147482112 w 4"/>
                <a:gd name="T37" fmla="*/ 2147482317 h 5"/>
                <a:gd name="T38" fmla="*/ 2147482112 w 4"/>
                <a:gd name="T39" fmla="*/ 2147482317 h 5"/>
                <a:gd name="T40" fmla="*/ 2147482112 w 4"/>
                <a:gd name="T41" fmla="*/ 2147482317 h 5"/>
                <a:gd name="T42" fmla="*/ 2147482112 w 4"/>
                <a:gd name="T43" fmla="*/ 2147482317 h 5"/>
                <a:gd name="T44" fmla="*/ 2147482112 w 4"/>
                <a:gd name="T45" fmla="*/ 2147482317 h 5"/>
                <a:gd name="T46" fmla="*/ 2147482112 w 4"/>
                <a:gd name="T47" fmla="*/ 2147482317 h 5"/>
                <a:gd name="T48" fmla="*/ 2147482112 w 4"/>
                <a:gd name="T49" fmla="*/ 2147482317 h 5"/>
                <a:gd name="T50" fmla="*/ 2147482112 w 4"/>
                <a:gd name="T51" fmla="*/ 2147482317 h 5"/>
                <a:gd name="T52" fmla="*/ 2147482112 w 4"/>
                <a:gd name="T53" fmla="*/ 2147482317 h 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"/>
                <a:gd name="T82" fmla="*/ 0 h 5"/>
                <a:gd name="T83" fmla="*/ 4 w 4"/>
                <a:gd name="T84" fmla="*/ 5 h 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" h="5">
                  <a:moveTo>
                    <a:pt x="2" y="2"/>
                  </a:moveTo>
                  <a:lnTo>
                    <a:pt x="2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72" name="Freeform 1522"/>
            <p:cNvSpPr>
              <a:spLocks/>
            </p:cNvSpPr>
            <p:nvPr/>
          </p:nvSpPr>
          <p:spPr bwMode="auto">
            <a:xfrm>
              <a:off x="3520" y="2449"/>
              <a:ext cx="5" cy="2"/>
            </a:xfrm>
            <a:custGeom>
              <a:avLst/>
              <a:gdLst>
                <a:gd name="T0" fmla="*/ 2147483647 w 4"/>
                <a:gd name="T1" fmla="*/ 2147482112 h 2"/>
                <a:gd name="T2" fmla="*/ 2147483647 w 4"/>
                <a:gd name="T3" fmla="*/ 0 h 2"/>
                <a:gd name="T4" fmla="*/ 0 w 4"/>
                <a:gd name="T5" fmla="*/ 0 h 2"/>
                <a:gd name="T6" fmla="*/ 0 w 4"/>
                <a:gd name="T7" fmla="*/ 2147482112 h 2"/>
                <a:gd name="T8" fmla="*/ 2147483647 w 4"/>
                <a:gd name="T9" fmla="*/ 2147482112 h 2"/>
                <a:gd name="T10" fmla="*/ 2147483647 w 4"/>
                <a:gd name="T11" fmla="*/ 0 h 2"/>
                <a:gd name="T12" fmla="*/ 2147483647 w 4"/>
                <a:gd name="T13" fmla="*/ 2147482112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2"/>
                <a:gd name="T23" fmla="*/ 4 w 4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2">
                  <a:moveTo>
                    <a:pt x="2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73" name="Freeform 1523"/>
            <p:cNvSpPr>
              <a:spLocks/>
            </p:cNvSpPr>
            <p:nvPr/>
          </p:nvSpPr>
          <p:spPr bwMode="auto">
            <a:xfrm>
              <a:off x="3520" y="2449"/>
              <a:ext cx="5" cy="2"/>
            </a:xfrm>
            <a:custGeom>
              <a:avLst/>
              <a:gdLst>
                <a:gd name="T0" fmla="*/ 2147483647 w 4"/>
                <a:gd name="T1" fmla="*/ 2147482112 h 2"/>
                <a:gd name="T2" fmla="*/ 2147483647 w 4"/>
                <a:gd name="T3" fmla="*/ 0 h 2"/>
                <a:gd name="T4" fmla="*/ 0 w 4"/>
                <a:gd name="T5" fmla="*/ 0 h 2"/>
                <a:gd name="T6" fmla="*/ 0 w 4"/>
                <a:gd name="T7" fmla="*/ 2147482112 h 2"/>
                <a:gd name="T8" fmla="*/ 2147483647 w 4"/>
                <a:gd name="T9" fmla="*/ 2147482112 h 2"/>
                <a:gd name="T10" fmla="*/ 2147483647 w 4"/>
                <a:gd name="T11" fmla="*/ 0 h 2"/>
                <a:gd name="T12" fmla="*/ 2147483647 w 4"/>
                <a:gd name="T13" fmla="*/ 2147482112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2"/>
                <a:gd name="T23" fmla="*/ 4 w 4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2">
                  <a:moveTo>
                    <a:pt x="2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74" name="Freeform 1524"/>
            <p:cNvSpPr>
              <a:spLocks/>
            </p:cNvSpPr>
            <p:nvPr/>
          </p:nvSpPr>
          <p:spPr bwMode="auto">
            <a:xfrm>
              <a:off x="3008" y="1969"/>
              <a:ext cx="165" cy="234"/>
            </a:xfrm>
            <a:custGeom>
              <a:avLst/>
              <a:gdLst>
                <a:gd name="T0" fmla="*/ 2147483647 w 142"/>
                <a:gd name="T1" fmla="*/ 2147483647 h 212"/>
                <a:gd name="T2" fmla="*/ 2147483647 w 142"/>
                <a:gd name="T3" fmla="*/ 2147483647 h 212"/>
                <a:gd name="T4" fmla="*/ 2147483647 w 142"/>
                <a:gd name="T5" fmla="*/ 2147483647 h 212"/>
                <a:gd name="T6" fmla="*/ 2147483647 w 142"/>
                <a:gd name="T7" fmla="*/ 2147483647 h 212"/>
                <a:gd name="T8" fmla="*/ 2147483647 w 142"/>
                <a:gd name="T9" fmla="*/ 2147483647 h 212"/>
                <a:gd name="T10" fmla="*/ 2147483647 w 142"/>
                <a:gd name="T11" fmla="*/ 2147483647 h 212"/>
                <a:gd name="T12" fmla="*/ 0 w 142"/>
                <a:gd name="T13" fmla="*/ 2147483647 h 212"/>
                <a:gd name="T14" fmla="*/ 2147483647 w 142"/>
                <a:gd name="T15" fmla="*/ 2147483647 h 212"/>
                <a:gd name="T16" fmla="*/ 2147483647 w 142"/>
                <a:gd name="T17" fmla="*/ 2147483647 h 212"/>
                <a:gd name="T18" fmla="*/ 2147483647 w 142"/>
                <a:gd name="T19" fmla="*/ 2147483647 h 212"/>
                <a:gd name="T20" fmla="*/ 2147483647 w 142"/>
                <a:gd name="T21" fmla="*/ 2147483647 h 212"/>
                <a:gd name="T22" fmla="*/ 2147483647 w 142"/>
                <a:gd name="T23" fmla="*/ 2147483647 h 212"/>
                <a:gd name="T24" fmla="*/ 2147483647 w 142"/>
                <a:gd name="T25" fmla="*/ 2147483647 h 212"/>
                <a:gd name="T26" fmla="*/ 2147483647 w 142"/>
                <a:gd name="T27" fmla="*/ 2147483647 h 212"/>
                <a:gd name="T28" fmla="*/ 2147483647 w 142"/>
                <a:gd name="T29" fmla="*/ 2147483647 h 212"/>
                <a:gd name="T30" fmla="*/ 2147483647 w 142"/>
                <a:gd name="T31" fmla="*/ 2147483647 h 212"/>
                <a:gd name="T32" fmla="*/ 2147483647 w 142"/>
                <a:gd name="T33" fmla="*/ 2147483647 h 212"/>
                <a:gd name="T34" fmla="*/ 2147483647 w 142"/>
                <a:gd name="T35" fmla="*/ 2147483647 h 212"/>
                <a:gd name="T36" fmla="*/ 2147483647 w 142"/>
                <a:gd name="T37" fmla="*/ 2147483647 h 212"/>
                <a:gd name="T38" fmla="*/ 2147483647 w 142"/>
                <a:gd name="T39" fmla="*/ 2147483647 h 212"/>
                <a:gd name="T40" fmla="*/ 2147483647 w 142"/>
                <a:gd name="T41" fmla="*/ 2147483647 h 212"/>
                <a:gd name="T42" fmla="*/ 2147483647 w 142"/>
                <a:gd name="T43" fmla="*/ 2147483647 h 212"/>
                <a:gd name="T44" fmla="*/ 2147483647 w 142"/>
                <a:gd name="T45" fmla="*/ 2147483647 h 212"/>
                <a:gd name="T46" fmla="*/ 2147483647 w 142"/>
                <a:gd name="T47" fmla="*/ 2147483647 h 212"/>
                <a:gd name="T48" fmla="*/ 2147483647 w 142"/>
                <a:gd name="T49" fmla="*/ 2147483647 h 212"/>
                <a:gd name="T50" fmla="*/ 2147483647 w 142"/>
                <a:gd name="T51" fmla="*/ 2147483647 h 212"/>
                <a:gd name="T52" fmla="*/ 2147483647 w 142"/>
                <a:gd name="T53" fmla="*/ 2147483647 h 212"/>
                <a:gd name="T54" fmla="*/ 2147483647 w 142"/>
                <a:gd name="T55" fmla="*/ 2147483647 h 212"/>
                <a:gd name="T56" fmla="*/ 2147483647 w 142"/>
                <a:gd name="T57" fmla="*/ 2147483647 h 212"/>
                <a:gd name="T58" fmla="*/ 2147483647 w 142"/>
                <a:gd name="T59" fmla="*/ 2147483647 h 212"/>
                <a:gd name="T60" fmla="*/ 2147483647 w 142"/>
                <a:gd name="T61" fmla="*/ 2147483647 h 212"/>
                <a:gd name="T62" fmla="*/ 2147483647 w 142"/>
                <a:gd name="T63" fmla="*/ 2147483647 h 212"/>
                <a:gd name="T64" fmla="*/ 2147483647 w 142"/>
                <a:gd name="T65" fmla="*/ 2147483647 h 212"/>
                <a:gd name="T66" fmla="*/ 2147483647 w 142"/>
                <a:gd name="T67" fmla="*/ 2147483647 h 212"/>
                <a:gd name="T68" fmla="*/ 2147483647 w 142"/>
                <a:gd name="T69" fmla="*/ 2147483647 h 212"/>
                <a:gd name="T70" fmla="*/ 2147483647 w 142"/>
                <a:gd name="T71" fmla="*/ 2147483647 h 212"/>
                <a:gd name="T72" fmla="*/ 2147483647 w 142"/>
                <a:gd name="T73" fmla="*/ 2147483647 h 212"/>
                <a:gd name="T74" fmla="*/ 2147483647 w 142"/>
                <a:gd name="T75" fmla="*/ 2147483647 h 212"/>
                <a:gd name="T76" fmla="*/ 2147483647 w 142"/>
                <a:gd name="T77" fmla="*/ 2147483647 h 212"/>
                <a:gd name="T78" fmla="*/ 2147483647 w 142"/>
                <a:gd name="T79" fmla="*/ 2147483647 h 212"/>
                <a:gd name="T80" fmla="*/ 2147483647 w 142"/>
                <a:gd name="T81" fmla="*/ 2147483647 h 212"/>
                <a:gd name="T82" fmla="*/ 2147483647 w 142"/>
                <a:gd name="T83" fmla="*/ 2147483647 h 212"/>
                <a:gd name="T84" fmla="*/ 2147483647 w 142"/>
                <a:gd name="T85" fmla="*/ 2147483647 h 212"/>
                <a:gd name="T86" fmla="*/ 2147483647 w 142"/>
                <a:gd name="T87" fmla="*/ 2147483647 h 212"/>
                <a:gd name="T88" fmla="*/ 2147483647 w 142"/>
                <a:gd name="T89" fmla="*/ 2147483647 h 212"/>
                <a:gd name="T90" fmla="*/ 2147483647 w 142"/>
                <a:gd name="T91" fmla="*/ 2147483647 h 212"/>
                <a:gd name="T92" fmla="*/ 2147483647 w 142"/>
                <a:gd name="T93" fmla="*/ 2147483647 h 212"/>
                <a:gd name="T94" fmla="*/ 2147483647 w 142"/>
                <a:gd name="T95" fmla="*/ 2147483647 h 212"/>
                <a:gd name="T96" fmla="*/ 2147483647 w 142"/>
                <a:gd name="T97" fmla="*/ 2147483647 h 212"/>
                <a:gd name="T98" fmla="*/ 2147483647 w 142"/>
                <a:gd name="T99" fmla="*/ 2147483647 h 212"/>
                <a:gd name="T100" fmla="*/ 2147483647 w 142"/>
                <a:gd name="T101" fmla="*/ 2147483647 h 212"/>
                <a:gd name="T102" fmla="*/ 2147483647 w 142"/>
                <a:gd name="T103" fmla="*/ 2147483647 h 212"/>
                <a:gd name="T104" fmla="*/ 2147483647 w 142"/>
                <a:gd name="T105" fmla="*/ 2147483647 h 212"/>
                <a:gd name="T106" fmla="*/ 2147483647 w 142"/>
                <a:gd name="T107" fmla="*/ 2147483647 h 212"/>
                <a:gd name="T108" fmla="*/ 2147483647 w 142"/>
                <a:gd name="T109" fmla="*/ 2147483647 h 212"/>
                <a:gd name="T110" fmla="*/ 2147483647 w 142"/>
                <a:gd name="T111" fmla="*/ 2147483647 h 212"/>
                <a:gd name="T112" fmla="*/ 2147483647 w 142"/>
                <a:gd name="T113" fmla="*/ 2147483647 h 212"/>
                <a:gd name="T114" fmla="*/ 2147483647 w 142"/>
                <a:gd name="T115" fmla="*/ 2147483647 h 212"/>
                <a:gd name="T116" fmla="*/ 2147483647 w 142"/>
                <a:gd name="T117" fmla="*/ 2147483647 h 212"/>
                <a:gd name="T118" fmla="*/ 2147483647 w 142"/>
                <a:gd name="T119" fmla="*/ 2147483647 h 212"/>
                <a:gd name="T120" fmla="*/ 2147483647 w 142"/>
                <a:gd name="T121" fmla="*/ 2147483647 h 212"/>
                <a:gd name="T122" fmla="*/ 2147483647 w 142"/>
                <a:gd name="T123" fmla="*/ 0 h 212"/>
                <a:gd name="T124" fmla="*/ 2147483647 w 142"/>
                <a:gd name="T125" fmla="*/ 2147483647 h 21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42"/>
                <a:gd name="T190" fmla="*/ 0 h 212"/>
                <a:gd name="T191" fmla="*/ 142 w 142"/>
                <a:gd name="T192" fmla="*/ 212 h 21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42" h="212">
                  <a:moveTo>
                    <a:pt x="22" y="23"/>
                  </a:moveTo>
                  <a:lnTo>
                    <a:pt x="22" y="23"/>
                  </a:lnTo>
                  <a:lnTo>
                    <a:pt x="24" y="26"/>
                  </a:lnTo>
                  <a:lnTo>
                    <a:pt x="24" y="28"/>
                  </a:lnTo>
                  <a:lnTo>
                    <a:pt x="24" y="30"/>
                  </a:lnTo>
                  <a:lnTo>
                    <a:pt x="26" y="33"/>
                  </a:lnTo>
                  <a:lnTo>
                    <a:pt x="26" y="35"/>
                  </a:lnTo>
                  <a:lnTo>
                    <a:pt x="29" y="35"/>
                  </a:lnTo>
                  <a:lnTo>
                    <a:pt x="36" y="38"/>
                  </a:lnTo>
                  <a:lnTo>
                    <a:pt x="31" y="45"/>
                  </a:lnTo>
                  <a:lnTo>
                    <a:pt x="29" y="61"/>
                  </a:lnTo>
                  <a:lnTo>
                    <a:pt x="26" y="85"/>
                  </a:lnTo>
                  <a:lnTo>
                    <a:pt x="26" y="87"/>
                  </a:lnTo>
                  <a:lnTo>
                    <a:pt x="3" y="111"/>
                  </a:lnTo>
                  <a:lnTo>
                    <a:pt x="3" y="113"/>
                  </a:lnTo>
                  <a:lnTo>
                    <a:pt x="3" y="116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3" y="120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7" y="125"/>
                  </a:lnTo>
                  <a:lnTo>
                    <a:pt x="10" y="130"/>
                  </a:lnTo>
                  <a:lnTo>
                    <a:pt x="12" y="130"/>
                  </a:lnTo>
                  <a:lnTo>
                    <a:pt x="17" y="130"/>
                  </a:lnTo>
                  <a:lnTo>
                    <a:pt x="17" y="132"/>
                  </a:lnTo>
                  <a:lnTo>
                    <a:pt x="19" y="132"/>
                  </a:lnTo>
                  <a:lnTo>
                    <a:pt x="22" y="132"/>
                  </a:lnTo>
                  <a:lnTo>
                    <a:pt x="24" y="134"/>
                  </a:lnTo>
                  <a:lnTo>
                    <a:pt x="22" y="137"/>
                  </a:lnTo>
                  <a:lnTo>
                    <a:pt x="19" y="139"/>
                  </a:lnTo>
                  <a:lnTo>
                    <a:pt x="17" y="142"/>
                  </a:lnTo>
                  <a:lnTo>
                    <a:pt x="17" y="149"/>
                  </a:lnTo>
                  <a:lnTo>
                    <a:pt x="19" y="151"/>
                  </a:lnTo>
                  <a:lnTo>
                    <a:pt x="19" y="156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5"/>
                  </a:lnTo>
                  <a:lnTo>
                    <a:pt x="22" y="170"/>
                  </a:lnTo>
                  <a:lnTo>
                    <a:pt x="24" y="175"/>
                  </a:lnTo>
                  <a:lnTo>
                    <a:pt x="24" y="177"/>
                  </a:lnTo>
                  <a:lnTo>
                    <a:pt x="26" y="177"/>
                  </a:lnTo>
                  <a:lnTo>
                    <a:pt x="24" y="179"/>
                  </a:lnTo>
                  <a:lnTo>
                    <a:pt x="19" y="177"/>
                  </a:lnTo>
                  <a:lnTo>
                    <a:pt x="15" y="177"/>
                  </a:lnTo>
                  <a:lnTo>
                    <a:pt x="12" y="177"/>
                  </a:lnTo>
                  <a:lnTo>
                    <a:pt x="12" y="179"/>
                  </a:lnTo>
                  <a:lnTo>
                    <a:pt x="10" y="179"/>
                  </a:lnTo>
                  <a:lnTo>
                    <a:pt x="10" y="184"/>
                  </a:lnTo>
                  <a:lnTo>
                    <a:pt x="10" y="186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7" y="194"/>
                  </a:lnTo>
                  <a:lnTo>
                    <a:pt x="19" y="194"/>
                  </a:lnTo>
                  <a:lnTo>
                    <a:pt x="22" y="196"/>
                  </a:lnTo>
                  <a:lnTo>
                    <a:pt x="24" y="203"/>
                  </a:lnTo>
                  <a:lnTo>
                    <a:pt x="24" y="208"/>
                  </a:lnTo>
                  <a:lnTo>
                    <a:pt x="24" y="210"/>
                  </a:lnTo>
                  <a:lnTo>
                    <a:pt x="26" y="212"/>
                  </a:lnTo>
                  <a:lnTo>
                    <a:pt x="29" y="212"/>
                  </a:lnTo>
                  <a:lnTo>
                    <a:pt x="31" y="212"/>
                  </a:lnTo>
                  <a:lnTo>
                    <a:pt x="33" y="212"/>
                  </a:lnTo>
                  <a:lnTo>
                    <a:pt x="36" y="210"/>
                  </a:lnTo>
                  <a:lnTo>
                    <a:pt x="41" y="210"/>
                  </a:lnTo>
                  <a:lnTo>
                    <a:pt x="41" y="208"/>
                  </a:lnTo>
                  <a:lnTo>
                    <a:pt x="43" y="208"/>
                  </a:lnTo>
                  <a:lnTo>
                    <a:pt x="45" y="208"/>
                  </a:lnTo>
                  <a:lnTo>
                    <a:pt x="45" y="210"/>
                  </a:lnTo>
                  <a:lnTo>
                    <a:pt x="48" y="210"/>
                  </a:lnTo>
                  <a:lnTo>
                    <a:pt x="50" y="210"/>
                  </a:lnTo>
                  <a:lnTo>
                    <a:pt x="52" y="208"/>
                  </a:lnTo>
                  <a:lnTo>
                    <a:pt x="55" y="208"/>
                  </a:lnTo>
                  <a:lnTo>
                    <a:pt x="59" y="205"/>
                  </a:lnTo>
                  <a:lnTo>
                    <a:pt x="62" y="205"/>
                  </a:lnTo>
                  <a:lnTo>
                    <a:pt x="64" y="203"/>
                  </a:lnTo>
                  <a:lnTo>
                    <a:pt x="71" y="203"/>
                  </a:lnTo>
                  <a:lnTo>
                    <a:pt x="71" y="201"/>
                  </a:lnTo>
                  <a:lnTo>
                    <a:pt x="74" y="201"/>
                  </a:lnTo>
                  <a:lnTo>
                    <a:pt x="74" y="198"/>
                  </a:lnTo>
                  <a:lnTo>
                    <a:pt x="76" y="198"/>
                  </a:lnTo>
                  <a:lnTo>
                    <a:pt x="76" y="196"/>
                  </a:lnTo>
                  <a:lnTo>
                    <a:pt x="74" y="194"/>
                  </a:lnTo>
                  <a:lnTo>
                    <a:pt x="76" y="191"/>
                  </a:lnTo>
                  <a:lnTo>
                    <a:pt x="78" y="191"/>
                  </a:lnTo>
                  <a:lnTo>
                    <a:pt x="81" y="191"/>
                  </a:lnTo>
                  <a:lnTo>
                    <a:pt x="85" y="191"/>
                  </a:lnTo>
                  <a:lnTo>
                    <a:pt x="88" y="191"/>
                  </a:lnTo>
                  <a:lnTo>
                    <a:pt x="90" y="189"/>
                  </a:lnTo>
                  <a:lnTo>
                    <a:pt x="92" y="189"/>
                  </a:lnTo>
                  <a:lnTo>
                    <a:pt x="95" y="189"/>
                  </a:lnTo>
                  <a:lnTo>
                    <a:pt x="97" y="186"/>
                  </a:lnTo>
                  <a:lnTo>
                    <a:pt x="102" y="184"/>
                  </a:lnTo>
                  <a:lnTo>
                    <a:pt x="102" y="182"/>
                  </a:lnTo>
                  <a:lnTo>
                    <a:pt x="107" y="177"/>
                  </a:lnTo>
                  <a:lnTo>
                    <a:pt x="109" y="177"/>
                  </a:lnTo>
                  <a:lnTo>
                    <a:pt x="111" y="175"/>
                  </a:lnTo>
                  <a:lnTo>
                    <a:pt x="111" y="170"/>
                  </a:lnTo>
                  <a:lnTo>
                    <a:pt x="114" y="168"/>
                  </a:lnTo>
                  <a:lnTo>
                    <a:pt x="114" y="165"/>
                  </a:lnTo>
                  <a:lnTo>
                    <a:pt x="116" y="165"/>
                  </a:lnTo>
                  <a:lnTo>
                    <a:pt x="121" y="165"/>
                  </a:lnTo>
                  <a:lnTo>
                    <a:pt x="126" y="165"/>
                  </a:lnTo>
                  <a:lnTo>
                    <a:pt x="128" y="163"/>
                  </a:lnTo>
                  <a:lnTo>
                    <a:pt x="128" y="160"/>
                  </a:lnTo>
                  <a:lnTo>
                    <a:pt x="126" y="158"/>
                  </a:lnTo>
                  <a:lnTo>
                    <a:pt x="123" y="156"/>
                  </a:lnTo>
                  <a:lnTo>
                    <a:pt x="121" y="149"/>
                  </a:lnTo>
                  <a:lnTo>
                    <a:pt x="118" y="144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4" y="142"/>
                  </a:lnTo>
                  <a:lnTo>
                    <a:pt x="114" y="139"/>
                  </a:lnTo>
                  <a:lnTo>
                    <a:pt x="114" y="137"/>
                  </a:lnTo>
                  <a:lnTo>
                    <a:pt x="116" y="134"/>
                  </a:lnTo>
                  <a:lnTo>
                    <a:pt x="116" y="132"/>
                  </a:lnTo>
                  <a:lnTo>
                    <a:pt x="116" y="130"/>
                  </a:lnTo>
                  <a:lnTo>
                    <a:pt x="116" y="125"/>
                  </a:lnTo>
                  <a:lnTo>
                    <a:pt x="118" y="125"/>
                  </a:lnTo>
                  <a:lnTo>
                    <a:pt x="118" y="123"/>
                  </a:lnTo>
                  <a:lnTo>
                    <a:pt x="121" y="123"/>
                  </a:lnTo>
                  <a:lnTo>
                    <a:pt x="118" y="120"/>
                  </a:lnTo>
                  <a:lnTo>
                    <a:pt x="118" y="118"/>
                  </a:lnTo>
                  <a:lnTo>
                    <a:pt x="123" y="113"/>
                  </a:lnTo>
                  <a:lnTo>
                    <a:pt x="126" y="108"/>
                  </a:lnTo>
                  <a:lnTo>
                    <a:pt x="128" y="106"/>
                  </a:lnTo>
                  <a:lnTo>
                    <a:pt x="128" y="104"/>
                  </a:lnTo>
                  <a:lnTo>
                    <a:pt x="128" y="101"/>
                  </a:lnTo>
                  <a:lnTo>
                    <a:pt x="133" y="101"/>
                  </a:lnTo>
                  <a:lnTo>
                    <a:pt x="140" y="101"/>
                  </a:lnTo>
                  <a:lnTo>
                    <a:pt x="142" y="101"/>
                  </a:lnTo>
                  <a:lnTo>
                    <a:pt x="142" y="90"/>
                  </a:lnTo>
                  <a:lnTo>
                    <a:pt x="142" y="75"/>
                  </a:lnTo>
                  <a:lnTo>
                    <a:pt x="142" y="64"/>
                  </a:lnTo>
                  <a:lnTo>
                    <a:pt x="142" y="52"/>
                  </a:lnTo>
                  <a:lnTo>
                    <a:pt x="140" y="52"/>
                  </a:lnTo>
                  <a:lnTo>
                    <a:pt x="128" y="45"/>
                  </a:lnTo>
                  <a:lnTo>
                    <a:pt x="118" y="40"/>
                  </a:lnTo>
                  <a:lnTo>
                    <a:pt x="107" y="33"/>
                  </a:lnTo>
                  <a:lnTo>
                    <a:pt x="95" y="28"/>
                  </a:lnTo>
                  <a:lnTo>
                    <a:pt x="83" y="23"/>
                  </a:lnTo>
                  <a:lnTo>
                    <a:pt x="71" y="16"/>
                  </a:lnTo>
                  <a:lnTo>
                    <a:pt x="59" y="12"/>
                  </a:lnTo>
                  <a:lnTo>
                    <a:pt x="50" y="4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22" y="2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75" name="Freeform 1525"/>
            <p:cNvSpPr>
              <a:spLocks/>
            </p:cNvSpPr>
            <p:nvPr/>
          </p:nvSpPr>
          <p:spPr bwMode="auto">
            <a:xfrm>
              <a:off x="3008" y="1969"/>
              <a:ext cx="165" cy="234"/>
            </a:xfrm>
            <a:custGeom>
              <a:avLst/>
              <a:gdLst>
                <a:gd name="T0" fmla="*/ 2147483647 w 142"/>
                <a:gd name="T1" fmla="*/ 2147483647 h 212"/>
                <a:gd name="T2" fmla="*/ 2147483647 w 142"/>
                <a:gd name="T3" fmla="*/ 2147483647 h 212"/>
                <a:gd name="T4" fmla="*/ 2147483647 w 142"/>
                <a:gd name="T5" fmla="*/ 2147483647 h 212"/>
                <a:gd name="T6" fmla="*/ 2147483647 w 142"/>
                <a:gd name="T7" fmla="*/ 2147483647 h 212"/>
                <a:gd name="T8" fmla="*/ 2147483647 w 142"/>
                <a:gd name="T9" fmla="*/ 2147483647 h 212"/>
                <a:gd name="T10" fmla="*/ 2147483647 w 142"/>
                <a:gd name="T11" fmla="*/ 2147483647 h 212"/>
                <a:gd name="T12" fmla="*/ 0 w 142"/>
                <a:gd name="T13" fmla="*/ 2147483647 h 212"/>
                <a:gd name="T14" fmla="*/ 2147483647 w 142"/>
                <a:gd name="T15" fmla="*/ 2147483647 h 212"/>
                <a:gd name="T16" fmla="*/ 2147483647 w 142"/>
                <a:gd name="T17" fmla="*/ 2147483647 h 212"/>
                <a:gd name="T18" fmla="*/ 2147483647 w 142"/>
                <a:gd name="T19" fmla="*/ 2147483647 h 212"/>
                <a:gd name="T20" fmla="*/ 2147483647 w 142"/>
                <a:gd name="T21" fmla="*/ 2147483647 h 212"/>
                <a:gd name="T22" fmla="*/ 2147483647 w 142"/>
                <a:gd name="T23" fmla="*/ 2147483647 h 212"/>
                <a:gd name="T24" fmla="*/ 2147483647 w 142"/>
                <a:gd name="T25" fmla="*/ 2147483647 h 212"/>
                <a:gd name="T26" fmla="*/ 2147483647 w 142"/>
                <a:gd name="T27" fmla="*/ 2147483647 h 212"/>
                <a:gd name="T28" fmla="*/ 2147483647 w 142"/>
                <a:gd name="T29" fmla="*/ 2147483647 h 212"/>
                <a:gd name="T30" fmla="*/ 2147483647 w 142"/>
                <a:gd name="T31" fmla="*/ 2147483647 h 212"/>
                <a:gd name="T32" fmla="*/ 2147483647 w 142"/>
                <a:gd name="T33" fmla="*/ 2147483647 h 212"/>
                <a:gd name="T34" fmla="*/ 2147483647 w 142"/>
                <a:gd name="T35" fmla="*/ 2147483647 h 212"/>
                <a:gd name="T36" fmla="*/ 2147483647 w 142"/>
                <a:gd name="T37" fmla="*/ 2147483647 h 212"/>
                <a:gd name="T38" fmla="*/ 2147483647 w 142"/>
                <a:gd name="T39" fmla="*/ 2147483647 h 212"/>
                <a:gd name="T40" fmla="*/ 2147483647 w 142"/>
                <a:gd name="T41" fmla="*/ 2147483647 h 212"/>
                <a:gd name="T42" fmla="*/ 2147483647 w 142"/>
                <a:gd name="T43" fmla="*/ 2147483647 h 212"/>
                <a:gd name="T44" fmla="*/ 2147483647 w 142"/>
                <a:gd name="T45" fmla="*/ 2147483647 h 212"/>
                <a:gd name="T46" fmla="*/ 2147483647 w 142"/>
                <a:gd name="T47" fmla="*/ 2147483647 h 212"/>
                <a:gd name="T48" fmla="*/ 2147483647 w 142"/>
                <a:gd name="T49" fmla="*/ 2147483647 h 212"/>
                <a:gd name="T50" fmla="*/ 2147483647 w 142"/>
                <a:gd name="T51" fmla="*/ 2147483647 h 212"/>
                <a:gd name="T52" fmla="*/ 2147483647 w 142"/>
                <a:gd name="T53" fmla="*/ 2147483647 h 212"/>
                <a:gd name="T54" fmla="*/ 2147483647 w 142"/>
                <a:gd name="T55" fmla="*/ 2147483647 h 212"/>
                <a:gd name="T56" fmla="*/ 2147483647 w 142"/>
                <a:gd name="T57" fmla="*/ 2147483647 h 212"/>
                <a:gd name="T58" fmla="*/ 2147483647 w 142"/>
                <a:gd name="T59" fmla="*/ 2147483647 h 212"/>
                <a:gd name="T60" fmla="*/ 2147483647 w 142"/>
                <a:gd name="T61" fmla="*/ 2147483647 h 212"/>
                <a:gd name="T62" fmla="*/ 2147483647 w 142"/>
                <a:gd name="T63" fmla="*/ 2147483647 h 212"/>
                <a:gd name="T64" fmla="*/ 2147483647 w 142"/>
                <a:gd name="T65" fmla="*/ 2147483647 h 212"/>
                <a:gd name="T66" fmla="*/ 2147483647 w 142"/>
                <a:gd name="T67" fmla="*/ 2147483647 h 212"/>
                <a:gd name="T68" fmla="*/ 2147483647 w 142"/>
                <a:gd name="T69" fmla="*/ 2147483647 h 212"/>
                <a:gd name="T70" fmla="*/ 2147483647 w 142"/>
                <a:gd name="T71" fmla="*/ 2147483647 h 212"/>
                <a:gd name="T72" fmla="*/ 2147483647 w 142"/>
                <a:gd name="T73" fmla="*/ 2147483647 h 212"/>
                <a:gd name="T74" fmla="*/ 2147483647 w 142"/>
                <a:gd name="T75" fmla="*/ 2147483647 h 212"/>
                <a:gd name="T76" fmla="*/ 2147483647 w 142"/>
                <a:gd name="T77" fmla="*/ 2147483647 h 212"/>
                <a:gd name="T78" fmla="*/ 2147483647 w 142"/>
                <a:gd name="T79" fmla="*/ 2147483647 h 212"/>
                <a:gd name="T80" fmla="*/ 2147483647 w 142"/>
                <a:gd name="T81" fmla="*/ 2147483647 h 212"/>
                <a:gd name="T82" fmla="*/ 2147483647 w 142"/>
                <a:gd name="T83" fmla="*/ 2147483647 h 212"/>
                <a:gd name="T84" fmla="*/ 2147483647 w 142"/>
                <a:gd name="T85" fmla="*/ 2147483647 h 212"/>
                <a:gd name="T86" fmla="*/ 2147483647 w 142"/>
                <a:gd name="T87" fmla="*/ 2147483647 h 212"/>
                <a:gd name="T88" fmla="*/ 2147483647 w 142"/>
                <a:gd name="T89" fmla="*/ 2147483647 h 212"/>
                <a:gd name="T90" fmla="*/ 2147483647 w 142"/>
                <a:gd name="T91" fmla="*/ 2147483647 h 212"/>
                <a:gd name="T92" fmla="*/ 2147483647 w 142"/>
                <a:gd name="T93" fmla="*/ 2147483647 h 212"/>
                <a:gd name="T94" fmla="*/ 2147483647 w 142"/>
                <a:gd name="T95" fmla="*/ 2147483647 h 212"/>
                <a:gd name="T96" fmla="*/ 2147483647 w 142"/>
                <a:gd name="T97" fmla="*/ 2147483647 h 212"/>
                <a:gd name="T98" fmla="*/ 2147483647 w 142"/>
                <a:gd name="T99" fmla="*/ 2147483647 h 212"/>
                <a:gd name="T100" fmla="*/ 2147483647 w 142"/>
                <a:gd name="T101" fmla="*/ 2147483647 h 212"/>
                <a:gd name="T102" fmla="*/ 2147483647 w 142"/>
                <a:gd name="T103" fmla="*/ 2147483647 h 212"/>
                <a:gd name="T104" fmla="*/ 2147483647 w 142"/>
                <a:gd name="T105" fmla="*/ 2147483647 h 212"/>
                <a:gd name="T106" fmla="*/ 2147483647 w 142"/>
                <a:gd name="T107" fmla="*/ 2147483647 h 212"/>
                <a:gd name="T108" fmla="*/ 2147483647 w 142"/>
                <a:gd name="T109" fmla="*/ 2147483647 h 212"/>
                <a:gd name="T110" fmla="*/ 2147483647 w 142"/>
                <a:gd name="T111" fmla="*/ 2147483647 h 212"/>
                <a:gd name="T112" fmla="*/ 2147483647 w 142"/>
                <a:gd name="T113" fmla="*/ 2147483647 h 212"/>
                <a:gd name="T114" fmla="*/ 2147483647 w 142"/>
                <a:gd name="T115" fmla="*/ 2147483647 h 212"/>
                <a:gd name="T116" fmla="*/ 2147483647 w 142"/>
                <a:gd name="T117" fmla="*/ 2147483647 h 212"/>
                <a:gd name="T118" fmla="*/ 2147483647 w 142"/>
                <a:gd name="T119" fmla="*/ 2147483647 h 212"/>
                <a:gd name="T120" fmla="*/ 2147483647 w 142"/>
                <a:gd name="T121" fmla="*/ 2147483647 h 212"/>
                <a:gd name="T122" fmla="*/ 2147483647 w 142"/>
                <a:gd name="T123" fmla="*/ 0 h 212"/>
                <a:gd name="T124" fmla="*/ 2147483647 w 142"/>
                <a:gd name="T125" fmla="*/ 2147483647 h 21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42"/>
                <a:gd name="T190" fmla="*/ 0 h 212"/>
                <a:gd name="T191" fmla="*/ 142 w 142"/>
                <a:gd name="T192" fmla="*/ 212 h 21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42" h="212">
                  <a:moveTo>
                    <a:pt x="22" y="23"/>
                  </a:moveTo>
                  <a:lnTo>
                    <a:pt x="22" y="23"/>
                  </a:lnTo>
                  <a:lnTo>
                    <a:pt x="24" y="26"/>
                  </a:lnTo>
                  <a:lnTo>
                    <a:pt x="24" y="28"/>
                  </a:lnTo>
                  <a:lnTo>
                    <a:pt x="24" y="30"/>
                  </a:lnTo>
                  <a:lnTo>
                    <a:pt x="26" y="33"/>
                  </a:lnTo>
                  <a:lnTo>
                    <a:pt x="26" y="35"/>
                  </a:lnTo>
                  <a:lnTo>
                    <a:pt x="29" y="35"/>
                  </a:lnTo>
                  <a:lnTo>
                    <a:pt x="36" y="38"/>
                  </a:lnTo>
                  <a:lnTo>
                    <a:pt x="31" y="45"/>
                  </a:lnTo>
                  <a:lnTo>
                    <a:pt x="29" y="61"/>
                  </a:lnTo>
                  <a:lnTo>
                    <a:pt x="26" y="85"/>
                  </a:lnTo>
                  <a:lnTo>
                    <a:pt x="26" y="87"/>
                  </a:lnTo>
                  <a:lnTo>
                    <a:pt x="3" y="111"/>
                  </a:lnTo>
                  <a:lnTo>
                    <a:pt x="3" y="113"/>
                  </a:lnTo>
                  <a:lnTo>
                    <a:pt x="3" y="116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3" y="120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7" y="125"/>
                  </a:lnTo>
                  <a:lnTo>
                    <a:pt x="10" y="130"/>
                  </a:lnTo>
                  <a:lnTo>
                    <a:pt x="12" y="130"/>
                  </a:lnTo>
                  <a:lnTo>
                    <a:pt x="17" y="130"/>
                  </a:lnTo>
                  <a:lnTo>
                    <a:pt x="17" y="132"/>
                  </a:lnTo>
                  <a:lnTo>
                    <a:pt x="19" y="132"/>
                  </a:lnTo>
                  <a:lnTo>
                    <a:pt x="22" y="132"/>
                  </a:lnTo>
                  <a:lnTo>
                    <a:pt x="24" y="134"/>
                  </a:lnTo>
                  <a:lnTo>
                    <a:pt x="22" y="137"/>
                  </a:lnTo>
                  <a:lnTo>
                    <a:pt x="19" y="139"/>
                  </a:lnTo>
                  <a:lnTo>
                    <a:pt x="17" y="142"/>
                  </a:lnTo>
                  <a:lnTo>
                    <a:pt x="17" y="149"/>
                  </a:lnTo>
                  <a:lnTo>
                    <a:pt x="19" y="151"/>
                  </a:lnTo>
                  <a:lnTo>
                    <a:pt x="19" y="156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5"/>
                  </a:lnTo>
                  <a:lnTo>
                    <a:pt x="22" y="170"/>
                  </a:lnTo>
                  <a:lnTo>
                    <a:pt x="24" y="175"/>
                  </a:lnTo>
                  <a:lnTo>
                    <a:pt x="24" y="177"/>
                  </a:lnTo>
                  <a:lnTo>
                    <a:pt x="26" y="177"/>
                  </a:lnTo>
                  <a:lnTo>
                    <a:pt x="24" y="179"/>
                  </a:lnTo>
                  <a:lnTo>
                    <a:pt x="19" y="177"/>
                  </a:lnTo>
                  <a:lnTo>
                    <a:pt x="15" y="177"/>
                  </a:lnTo>
                  <a:lnTo>
                    <a:pt x="12" y="177"/>
                  </a:lnTo>
                  <a:lnTo>
                    <a:pt x="12" y="179"/>
                  </a:lnTo>
                  <a:lnTo>
                    <a:pt x="10" y="179"/>
                  </a:lnTo>
                  <a:lnTo>
                    <a:pt x="10" y="184"/>
                  </a:lnTo>
                  <a:lnTo>
                    <a:pt x="10" y="186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7" y="194"/>
                  </a:lnTo>
                  <a:lnTo>
                    <a:pt x="19" y="194"/>
                  </a:lnTo>
                  <a:lnTo>
                    <a:pt x="22" y="196"/>
                  </a:lnTo>
                  <a:lnTo>
                    <a:pt x="24" y="203"/>
                  </a:lnTo>
                  <a:lnTo>
                    <a:pt x="24" y="208"/>
                  </a:lnTo>
                  <a:lnTo>
                    <a:pt x="24" y="210"/>
                  </a:lnTo>
                  <a:lnTo>
                    <a:pt x="26" y="212"/>
                  </a:lnTo>
                  <a:lnTo>
                    <a:pt x="29" y="212"/>
                  </a:lnTo>
                  <a:lnTo>
                    <a:pt x="31" y="212"/>
                  </a:lnTo>
                  <a:lnTo>
                    <a:pt x="33" y="212"/>
                  </a:lnTo>
                  <a:lnTo>
                    <a:pt x="36" y="210"/>
                  </a:lnTo>
                  <a:lnTo>
                    <a:pt x="41" y="210"/>
                  </a:lnTo>
                  <a:lnTo>
                    <a:pt x="41" y="208"/>
                  </a:lnTo>
                  <a:lnTo>
                    <a:pt x="43" y="208"/>
                  </a:lnTo>
                  <a:lnTo>
                    <a:pt x="45" y="208"/>
                  </a:lnTo>
                  <a:lnTo>
                    <a:pt x="45" y="210"/>
                  </a:lnTo>
                  <a:lnTo>
                    <a:pt x="48" y="210"/>
                  </a:lnTo>
                  <a:lnTo>
                    <a:pt x="50" y="210"/>
                  </a:lnTo>
                  <a:lnTo>
                    <a:pt x="52" y="208"/>
                  </a:lnTo>
                  <a:lnTo>
                    <a:pt x="55" y="208"/>
                  </a:lnTo>
                  <a:lnTo>
                    <a:pt x="59" y="205"/>
                  </a:lnTo>
                  <a:lnTo>
                    <a:pt x="62" y="205"/>
                  </a:lnTo>
                  <a:lnTo>
                    <a:pt x="64" y="203"/>
                  </a:lnTo>
                  <a:lnTo>
                    <a:pt x="71" y="203"/>
                  </a:lnTo>
                  <a:lnTo>
                    <a:pt x="71" y="201"/>
                  </a:lnTo>
                  <a:lnTo>
                    <a:pt x="74" y="201"/>
                  </a:lnTo>
                  <a:lnTo>
                    <a:pt x="74" y="198"/>
                  </a:lnTo>
                  <a:lnTo>
                    <a:pt x="76" y="198"/>
                  </a:lnTo>
                  <a:lnTo>
                    <a:pt x="76" y="196"/>
                  </a:lnTo>
                  <a:lnTo>
                    <a:pt x="74" y="194"/>
                  </a:lnTo>
                  <a:lnTo>
                    <a:pt x="76" y="191"/>
                  </a:lnTo>
                  <a:lnTo>
                    <a:pt x="78" y="191"/>
                  </a:lnTo>
                  <a:lnTo>
                    <a:pt x="81" y="191"/>
                  </a:lnTo>
                  <a:lnTo>
                    <a:pt x="85" y="191"/>
                  </a:lnTo>
                  <a:lnTo>
                    <a:pt x="88" y="191"/>
                  </a:lnTo>
                  <a:lnTo>
                    <a:pt x="90" y="189"/>
                  </a:lnTo>
                  <a:lnTo>
                    <a:pt x="92" y="189"/>
                  </a:lnTo>
                  <a:lnTo>
                    <a:pt x="95" y="189"/>
                  </a:lnTo>
                  <a:lnTo>
                    <a:pt x="97" y="186"/>
                  </a:lnTo>
                  <a:lnTo>
                    <a:pt x="102" y="184"/>
                  </a:lnTo>
                  <a:lnTo>
                    <a:pt x="102" y="182"/>
                  </a:lnTo>
                  <a:lnTo>
                    <a:pt x="107" y="177"/>
                  </a:lnTo>
                  <a:lnTo>
                    <a:pt x="109" y="177"/>
                  </a:lnTo>
                  <a:lnTo>
                    <a:pt x="111" y="175"/>
                  </a:lnTo>
                  <a:lnTo>
                    <a:pt x="111" y="170"/>
                  </a:lnTo>
                  <a:lnTo>
                    <a:pt x="114" y="168"/>
                  </a:lnTo>
                  <a:lnTo>
                    <a:pt x="114" y="165"/>
                  </a:lnTo>
                  <a:lnTo>
                    <a:pt x="116" y="165"/>
                  </a:lnTo>
                  <a:lnTo>
                    <a:pt x="121" y="165"/>
                  </a:lnTo>
                  <a:lnTo>
                    <a:pt x="126" y="165"/>
                  </a:lnTo>
                  <a:lnTo>
                    <a:pt x="128" y="163"/>
                  </a:lnTo>
                  <a:lnTo>
                    <a:pt x="128" y="160"/>
                  </a:lnTo>
                  <a:lnTo>
                    <a:pt x="126" y="158"/>
                  </a:lnTo>
                  <a:lnTo>
                    <a:pt x="123" y="156"/>
                  </a:lnTo>
                  <a:lnTo>
                    <a:pt x="121" y="149"/>
                  </a:lnTo>
                  <a:lnTo>
                    <a:pt x="118" y="144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4" y="142"/>
                  </a:lnTo>
                  <a:lnTo>
                    <a:pt x="114" y="139"/>
                  </a:lnTo>
                  <a:lnTo>
                    <a:pt x="114" y="137"/>
                  </a:lnTo>
                  <a:lnTo>
                    <a:pt x="116" y="134"/>
                  </a:lnTo>
                  <a:lnTo>
                    <a:pt x="116" y="132"/>
                  </a:lnTo>
                  <a:lnTo>
                    <a:pt x="116" y="130"/>
                  </a:lnTo>
                  <a:lnTo>
                    <a:pt x="116" y="125"/>
                  </a:lnTo>
                  <a:lnTo>
                    <a:pt x="118" y="125"/>
                  </a:lnTo>
                  <a:lnTo>
                    <a:pt x="118" y="123"/>
                  </a:lnTo>
                  <a:lnTo>
                    <a:pt x="121" y="123"/>
                  </a:lnTo>
                  <a:lnTo>
                    <a:pt x="118" y="120"/>
                  </a:lnTo>
                  <a:lnTo>
                    <a:pt x="118" y="118"/>
                  </a:lnTo>
                  <a:lnTo>
                    <a:pt x="123" y="113"/>
                  </a:lnTo>
                  <a:lnTo>
                    <a:pt x="126" y="108"/>
                  </a:lnTo>
                  <a:lnTo>
                    <a:pt x="128" y="106"/>
                  </a:lnTo>
                  <a:lnTo>
                    <a:pt x="128" y="104"/>
                  </a:lnTo>
                  <a:lnTo>
                    <a:pt x="128" y="101"/>
                  </a:lnTo>
                  <a:lnTo>
                    <a:pt x="133" y="101"/>
                  </a:lnTo>
                  <a:lnTo>
                    <a:pt x="140" y="101"/>
                  </a:lnTo>
                  <a:lnTo>
                    <a:pt x="142" y="101"/>
                  </a:lnTo>
                  <a:lnTo>
                    <a:pt x="142" y="90"/>
                  </a:lnTo>
                  <a:lnTo>
                    <a:pt x="142" y="75"/>
                  </a:lnTo>
                  <a:lnTo>
                    <a:pt x="142" y="64"/>
                  </a:lnTo>
                  <a:lnTo>
                    <a:pt x="142" y="52"/>
                  </a:lnTo>
                  <a:lnTo>
                    <a:pt x="140" y="52"/>
                  </a:lnTo>
                  <a:lnTo>
                    <a:pt x="128" y="45"/>
                  </a:lnTo>
                  <a:lnTo>
                    <a:pt x="118" y="40"/>
                  </a:lnTo>
                  <a:lnTo>
                    <a:pt x="107" y="33"/>
                  </a:lnTo>
                  <a:lnTo>
                    <a:pt x="95" y="28"/>
                  </a:lnTo>
                  <a:lnTo>
                    <a:pt x="83" y="23"/>
                  </a:lnTo>
                  <a:lnTo>
                    <a:pt x="71" y="16"/>
                  </a:lnTo>
                  <a:lnTo>
                    <a:pt x="59" y="12"/>
                  </a:lnTo>
                  <a:lnTo>
                    <a:pt x="50" y="4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22" y="2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76" name="Freeform 1526"/>
            <p:cNvSpPr>
              <a:spLocks/>
            </p:cNvSpPr>
            <p:nvPr/>
          </p:nvSpPr>
          <p:spPr bwMode="auto">
            <a:xfrm>
              <a:off x="1437" y="2091"/>
              <a:ext cx="66" cy="62"/>
            </a:xfrm>
            <a:custGeom>
              <a:avLst/>
              <a:gdLst>
                <a:gd name="T0" fmla="*/ 2147483647 w 57"/>
                <a:gd name="T1" fmla="*/ 0 h 57"/>
                <a:gd name="T2" fmla="*/ 2147483647 w 57"/>
                <a:gd name="T3" fmla="*/ 2147483647 h 57"/>
                <a:gd name="T4" fmla="*/ 2147483647 w 57"/>
                <a:gd name="T5" fmla="*/ 2147483647 h 57"/>
                <a:gd name="T6" fmla="*/ 2147483647 w 57"/>
                <a:gd name="T7" fmla="*/ 2147483647 h 57"/>
                <a:gd name="T8" fmla="*/ 2147483647 w 57"/>
                <a:gd name="T9" fmla="*/ 2147483647 h 57"/>
                <a:gd name="T10" fmla="*/ 2147483647 w 57"/>
                <a:gd name="T11" fmla="*/ 2147483647 h 57"/>
                <a:gd name="T12" fmla="*/ 2147483647 w 57"/>
                <a:gd name="T13" fmla="*/ 2147483647 h 57"/>
                <a:gd name="T14" fmla="*/ 2147483647 w 57"/>
                <a:gd name="T15" fmla="*/ 2147483647 h 57"/>
                <a:gd name="T16" fmla="*/ 2147483647 w 57"/>
                <a:gd name="T17" fmla="*/ 2147483647 h 57"/>
                <a:gd name="T18" fmla="*/ 2147483647 w 57"/>
                <a:gd name="T19" fmla="*/ 2147483647 h 57"/>
                <a:gd name="T20" fmla="*/ 2147483647 w 57"/>
                <a:gd name="T21" fmla="*/ 2147483647 h 57"/>
                <a:gd name="T22" fmla="*/ 2147483647 w 57"/>
                <a:gd name="T23" fmla="*/ 2147483647 h 57"/>
                <a:gd name="T24" fmla="*/ 2147483647 w 57"/>
                <a:gd name="T25" fmla="*/ 2147483647 h 57"/>
                <a:gd name="T26" fmla="*/ 2147483647 w 57"/>
                <a:gd name="T27" fmla="*/ 2147483647 h 57"/>
                <a:gd name="T28" fmla="*/ 2147483647 w 57"/>
                <a:gd name="T29" fmla="*/ 2147483647 h 57"/>
                <a:gd name="T30" fmla="*/ 2147483647 w 57"/>
                <a:gd name="T31" fmla="*/ 2147483647 h 57"/>
                <a:gd name="T32" fmla="*/ 2147483647 w 57"/>
                <a:gd name="T33" fmla="*/ 2147483647 h 57"/>
                <a:gd name="T34" fmla="*/ 2147483647 w 57"/>
                <a:gd name="T35" fmla="*/ 2147483647 h 57"/>
                <a:gd name="T36" fmla="*/ 2147483647 w 57"/>
                <a:gd name="T37" fmla="*/ 2147483647 h 57"/>
                <a:gd name="T38" fmla="*/ 0 w 57"/>
                <a:gd name="T39" fmla="*/ 2147483647 h 57"/>
                <a:gd name="T40" fmla="*/ 0 w 57"/>
                <a:gd name="T41" fmla="*/ 2147483647 h 57"/>
                <a:gd name="T42" fmla="*/ 2147483647 w 57"/>
                <a:gd name="T43" fmla="*/ 2147483647 h 57"/>
                <a:gd name="T44" fmla="*/ 2147483647 w 57"/>
                <a:gd name="T45" fmla="*/ 2147483647 h 57"/>
                <a:gd name="T46" fmla="*/ 2147483647 w 57"/>
                <a:gd name="T47" fmla="*/ 2147483647 h 57"/>
                <a:gd name="T48" fmla="*/ 2147483647 w 57"/>
                <a:gd name="T49" fmla="*/ 2147483647 h 57"/>
                <a:gd name="T50" fmla="*/ 2147483647 w 57"/>
                <a:gd name="T51" fmla="*/ 2147483647 h 57"/>
                <a:gd name="T52" fmla="*/ 2147483647 w 57"/>
                <a:gd name="T53" fmla="*/ 2147483647 h 57"/>
                <a:gd name="T54" fmla="*/ 2147483647 w 57"/>
                <a:gd name="T55" fmla="*/ 2147483647 h 57"/>
                <a:gd name="T56" fmla="*/ 2147483647 w 57"/>
                <a:gd name="T57" fmla="*/ 2147483647 h 57"/>
                <a:gd name="T58" fmla="*/ 2147483647 w 57"/>
                <a:gd name="T59" fmla="*/ 2147483647 h 57"/>
                <a:gd name="T60" fmla="*/ 2147483647 w 57"/>
                <a:gd name="T61" fmla="*/ 2147483647 h 57"/>
                <a:gd name="T62" fmla="*/ 2147483647 w 57"/>
                <a:gd name="T63" fmla="*/ 2147483647 h 57"/>
                <a:gd name="T64" fmla="*/ 2147483647 w 57"/>
                <a:gd name="T65" fmla="*/ 2147483647 h 57"/>
                <a:gd name="T66" fmla="*/ 2147483647 w 57"/>
                <a:gd name="T67" fmla="*/ 2147483647 h 57"/>
                <a:gd name="T68" fmla="*/ 2147483647 w 57"/>
                <a:gd name="T69" fmla="*/ 2147483647 h 57"/>
                <a:gd name="T70" fmla="*/ 2147483647 w 57"/>
                <a:gd name="T71" fmla="*/ 2147483647 h 57"/>
                <a:gd name="T72" fmla="*/ 2147483647 w 57"/>
                <a:gd name="T73" fmla="*/ 2147483647 h 57"/>
                <a:gd name="T74" fmla="*/ 2147483647 w 57"/>
                <a:gd name="T75" fmla="*/ 2147483647 h 57"/>
                <a:gd name="T76" fmla="*/ 2147483647 w 57"/>
                <a:gd name="T77" fmla="*/ 0 h 5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7"/>
                <a:gd name="T118" fmla="*/ 0 h 57"/>
                <a:gd name="T119" fmla="*/ 57 w 57"/>
                <a:gd name="T120" fmla="*/ 57 h 5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7" h="57">
                  <a:moveTo>
                    <a:pt x="57" y="0"/>
                  </a:moveTo>
                  <a:lnTo>
                    <a:pt x="54" y="0"/>
                  </a:lnTo>
                  <a:lnTo>
                    <a:pt x="52" y="2"/>
                  </a:lnTo>
                  <a:lnTo>
                    <a:pt x="50" y="2"/>
                  </a:lnTo>
                  <a:lnTo>
                    <a:pt x="50" y="5"/>
                  </a:lnTo>
                  <a:lnTo>
                    <a:pt x="47" y="5"/>
                  </a:lnTo>
                  <a:lnTo>
                    <a:pt x="45" y="5"/>
                  </a:lnTo>
                  <a:lnTo>
                    <a:pt x="40" y="5"/>
                  </a:lnTo>
                  <a:lnTo>
                    <a:pt x="38" y="2"/>
                  </a:lnTo>
                  <a:lnTo>
                    <a:pt x="38" y="5"/>
                  </a:lnTo>
                  <a:lnTo>
                    <a:pt x="36" y="5"/>
                  </a:lnTo>
                  <a:lnTo>
                    <a:pt x="36" y="7"/>
                  </a:lnTo>
                  <a:lnTo>
                    <a:pt x="33" y="9"/>
                  </a:lnTo>
                  <a:lnTo>
                    <a:pt x="31" y="9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6" y="14"/>
                  </a:lnTo>
                  <a:lnTo>
                    <a:pt x="24" y="14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7" y="16"/>
                  </a:lnTo>
                  <a:lnTo>
                    <a:pt x="12" y="16"/>
                  </a:lnTo>
                  <a:lnTo>
                    <a:pt x="12" y="19"/>
                  </a:lnTo>
                  <a:lnTo>
                    <a:pt x="12" y="23"/>
                  </a:lnTo>
                  <a:lnTo>
                    <a:pt x="10" y="23"/>
                  </a:lnTo>
                  <a:lnTo>
                    <a:pt x="10" y="26"/>
                  </a:lnTo>
                  <a:lnTo>
                    <a:pt x="7" y="26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5" y="33"/>
                  </a:lnTo>
                  <a:lnTo>
                    <a:pt x="12" y="38"/>
                  </a:lnTo>
                  <a:lnTo>
                    <a:pt x="14" y="42"/>
                  </a:lnTo>
                  <a:lnTo>
                    <a:pt x="17" y="45"/>
                  </a:lnTo>
                  <a:lnTo>
                    <a:pt x="19" y="47"/>
                  </a:lnTo>
                  <a:lnTo>
                    <a:pt x="24" y="49"/>
                  </a:lnTo>
                  <a:lnTo>
                    <a:pt x="24" y="52"/>
                  </a:lnTo>
                  <a:lnTo>
                    <a:pt x="26" y="52"/>
                  </a:lnTo>
                  <a:lnTo>
                    <a:pt x="28" y="52"/>
                  </a:lnTo>
                  <a:lnTo>
                    <a:pt x="31" y="52"/>
                  </a:lnTo>
                  <a:lnTo>
                    <a:pt x="36" y="54"/>
                  </a:lnTo>
                  <a:lnTo>
                    <a:pt x="38" y="54"/>
                  </a:lnTo>
                  <a:lnTo>
                    <a:pt x="40" y="54"/>
                  </a:lnTo>
                  <a:lnTo>
                    <a:pt x="43" y="54"/>
                  </a:lnTo>
                  <a:lnTo>
                    <a:pt x="45" y="57"/>
                  </a:lnTo>
                  <a:lnTo>
                    <a:pt x="47" y="57"/>
                  </a:lnTo>
                  <a:lnTo>
                    <a:pt x="50" y="57"/>
                  </a:lnTo>
                  <a:lnTo>
                    <a:pt x="52" y="57"/>
                  </a:lnTo>
                  <a:lnTo>
                    <a:pt x="52" y="54"/>
                  </a:lnTo>
                  <a:lnTo>
                    <a:pt x="50" y="49"/>
                  </a:lnTo>
                  <a:lnTo>
                    <a:pt x="50" y="47"/>
                  </a:lnTo>
                  <a:lnTo>
                    <a:pt x="52" y="45"/>
                  </a:lnTo>
                  <a:lnTo>
                    <a:pt x="52" y="42"/>
                  </a:lnTo>
                  <a:lnTo>
                    <a:pt x="52" y="38"/>
                  </a:lnTo>
                  <a:lnTo>
                    <a:pt x="54" y="28"/>
                  </a:lnTo>
                  <a:lnTo>
                    <a:pt x="54" y="19"/>
                  </a:lnTo>
                  <a:lnTo>
                    <a:pt x="57" y="9"/>
                  </a:lnTo>
                  <a:lnTo>
                    <a:pt x="57" y="5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77" name="Freeform 1527"/>
            <p:cNvSpPr>
              <a:spLocks/>
            </p:cNvSpPr>
            <p:nvPr/>
          </p:nvSpPr>
          <p:spPr bwMode="auto">
            <a:xfrm>
              <a:off x="1437" y="2091"/>
              <a:ext cx="66" cy="62"/>
            </a:xfrm>
            <a:custGeom>
              <a:avLst/>
              <a:gdLst>
                <a:gd name="T0" fmla="*/ 2147483647 w 57"/>
                <a:gd name="T1" fmla="*/ 0 h 57"/>
                <a:gd name="T2" fmla="*/ 2147483647 w 57"/>
                <a:gd name="T3" fmla="*/ 2147483647 h 57"/>
                <a:gd name="T4" fmla="*/ 2147483647 w 57"/>
                <a:gd name="T5" fmla="*/ 2147483647 h 57"/>
                <a:gd name="T6" fmla="*/ 2147483647 w 57"/>
                <a:gd name="T7" fmla="*/ 2147483647 h 57"/>
                <a:gd name="T8" fmla="*/ 2147483647 w 57"/>
                <a:gd name="T9" fmla="*/ 2147483647 h 57"/>
                <a:gd name="T10" fmla="*/ 2147483647 w 57"/>
                <a:gd name="T11" fmla="*/ 2147483647 h 57"/>
                <a:gd name="T12" fmla="*/ 2147483647 w 57"/>
                <a:gd name="T13" fmla="*/ 2147483647 h 57"/>
                <a:gd name="T14" fmla="*/ 2147483647 w 57"/>
                <a:gd name="T15" fmla="*/ 2147483647 h 57"/>
                <a:gd name="T16" fmla="*/ 2147483647 w 57"/>
                <a:gd name="T17" fmla="*/ 2147483647 h 57"/>
                <a:gd name="T18" fmla="*/ 2147483647 w 57"/>
                <a:gd name="T19" fmla="*/ 2147483647 h 57"/>
                <a:gd name="T20" fmla="*/ 2147483647 w 57"/>
                <a:gd name="T21" fmla="*/ 2147483647 h 57"/>
                <a:gd name="T22" fmla="*/ 2147483647 w 57"/>
                <a:gd name="T23" fmla="*/ 2147483647 h 57"/>
                <a:gd name="T24" fmla="*/ 2147483647 w 57"/>
                <a:gd name="T25" fmla="*/ 2147483647 h 57"/>
                <a:gd name="T26" fmla="*/ 2147483647 w 57"/>
                <a:gd name="T27" fmla="*/ 2147483647 h 57"/>
                <a:gd name="T28" fmla="*/ 2147483647 w 57"/>
                <a:gd name="T29" fmla="*/ 2147483647 h 57"/>
                <a:gd name="T30" fmla="*/ 2147483647 w 57"/>
                <a:gd name="T31" fmla="*/ 2147483647 h 57"/>
                <a:gd name="T32" fmla="*/ 2147483647 w 57"/>
                <a:gd name="T33" fmla="*/ 2147483647 h 57"/>
                <a:gd name="T34" fmla="*/ 2147483647 w 57"/>
                <a:gd name="T35" fmla="*/ 2147483647 h 57"/>
                <a:gd name="T36" fmla="*/ 2147483647 w 57"/>
                <a:gd name="T37" fmla="*/ 2147483647 h 57"/>
                <a:gd name="T38" fmla="*/ 0 w 57"/>
                <a:gd name="T39" fmla="*/ 2147483647 h 57"/>
                <a:gd name="T40" fmla="*/ 0 w 57"/>
                <a:gd name="T41" fmla="*/ 2147483647 h 57"/>
                <a:gd name="T42" fmla="*/ 2147483647 w 57"/>
                <a:gd name="T43" fmla="*/ 2147483647 h 57"/>
                <a:gd name="T44" fmla="*/ 2147483647 w 57"/>
                <a:gd name="T45" fmla="*/ 2147483647 h 57"/>
                <a:gd name="T46" fmla="*/ 2147483647 w 57"/>
                <a:gd name="T47" fmla="*/ 2147483647 h 57"/>
                <a:gd name="T48" fmla="*/ 2147483647 w 57"/>
                <a:gd name="T49" fmla="*/ 2147483647 h 57"/>
                <a:gd name="T50" fmla="*/ 2147483647 w 57"/>
                <a:gd name="T51" fmla="*/ 2147483647 h 57"/>
                <a:gd name="T52" fmla="*/ 2147483647 w 57"/>
                <a:gd name="T53" fmla="*/ 2147483647 h 57"/>
                <a:gd name="T54" fmla="*/ 2147483647 w 57"/>
                <a:gd name="T55" fmla="*/ 2147483647 h 57"/>
                <a:gd name="T56" fmla="*/ 2147483647 w 57"/>
                <a:gd name="T57" fmla="*/ 2147483647 h 57"/>
                <a:gd name="T58" fmla="*/ 2147483647 w 57"/>
                <a:gd name="T59" fmla="*/ 2147483647 h 57"/>
                <a:gd name="T60" fmla="*/ 2147483647 w 57"/>
                <a:gd name="T61" fmla="*/ 2147483647 h 57"/>
                <a:gd name="T62" fmla="*/ 2147483647 w 57"/>
                <a:gd name="T63" fmla="*/ 2147483647 h 57"/>
                <a:gd name="T64" fmla="*/ 2147483647 w 57"/>
                <a:gd name="T65" fmla="*/ 2147483647 h 57"/>
                <a:gd name="T66" fmla="*/ 2147483647 w 57"/>
                <a:gd name="T67" fmla="*/ 2147483647 h 57"/>
                <a:gd name="T68" fmla="*/ 2147483647 w 57"/>
                <a:gd name="T69" fmla="*/ 2147483647 h 57"/>
                <a:gd name="T70" fmla="*/ 2147483647 w 57"/>
                <a:gd name="T71" fmla="*/ 2147483647 h 57"/>
                <a:gd name="T72" fmla="*/ 2147483647 w 57"/>
                <a:gd name="T73" fmla="*/ 2147483647 h 57"/>
                <a:gd name="T74" fmla="*/ 2147483647 w 57"/>
                <a:gd name="T75" fmla="*/ 2147483647 h 57"/>
                <a:gd name="T76" fmla="*/ 2147483647 w 57"/>
                <a:gd name="T77" fmla="*/ 0 h 5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7"/>
                <a:gd name="T118" fmla="*/ 0 h 57"/>
                <a:gd name="T119" fmla="*/ 57 w 57"/>
                <a:gd name="T120" fmla="*/ 57 h 5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7" h="57">
                  <a:moveTo>
                    <a:pt x="57" y="0"/>
                  </a:moveTo>
                  <a:lnTo>
                    <a:pt x="54" y="0"/>
                  </a:lnTo>
                  <a:lnTo>
                    <a:pt x="52" y="2"/>
                  </a:lnTo>
                  <a:lnTo>
                    <a:pt x="50" y="2"/>
                  </a:lnTo>
                  <a:lnTo>
                    <a:pt x="50" y="5"/>
                  </a:lnTo>
                  <a:lnTo>
                    <a:pt x="47" y="5"/>
                  </a:lnTo>
                  <a:lnTo>
                    <a:pt x="45" y="5"/>
                  </a:lnTo>
                  <a:lnTo>
                    <a:pt x="40" y="5"/>
                  </a:lnTo>
                  <a:lnTo>
                    <a:pt x="38" y="2"/>
                  </a:lnTo>
                  <a:lnTo>
                    <a:pt x="38" y="5"/>
                  </a:lnTo>
                  <a:lnTo>
                    <a:pt x="36" y="5"/>
                  </a:lnTo>
                  <a:lnTo>
                    <a:pt x="36" y="7"/>
                  </a:lnTo>
                  <a:lnTo>
                    <a:pt x="33" y="9"/>
                  </a:lnTo>
                  <a:lnTo>
                    <a:pt x="31" y="9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6" y="14"/>
                  </a:lnTo>
                  <a:lnTo>
                    <a:pt x="24" y="14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7" y="16"/>
                  </a:lnTo>
                  <a:lnTo>
                    <a:pt x="12" y="16"/>
                  </a:lnTo>
                  <a:lnTo>
                    <a:pt x="12" y="19"/>
                  </a:lnTo>
                  <a:lnTo>
                    <a:pt x="12" y="23"/>
                  </a:lnTo>
                  <a:lnTo>
                    <a:pt x="10" y="23"/>
                  </a:lnTo>
                  <a:lnTo>
                    <a:pt x="10" y="26"/>
                  </a:lnTo>
                  <a:lnTo>
                    <a:pt x="7" y="26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5" y="33"/>
                  </a:lnTo>
                  <a:lnTo>
                    <a:pt x="12" y="38"/>
                  </a:lnTo>
                  <a:lnTo>
                    <a:pt x="14" y="42"/>
                  </a:lnTo>
                  <a:lnTo>
                    <a:pt x="17" y="45"/>
                  </a:lnTo>
                  <a:lnTo>
                    <a:pt x="19" y="47"/>
                  </a:lnTo>
                  <a:lnTo>
                    <a:pt x="24" y="49"/>
                  </a:lnTo>
                  <a:lnTo>
                    <a:pt x="24" y="52"/>
                  </a:lnTo>
                  <a:lnTo>
                    <a:pt x="26" y="52"/>
                  </a:lnTo>
                  <a:lnTo>
                    <a:pt x="28" y="52"/>
                  </a:lnTo>
                  <a:lnTo>
                    <a:pt x="31" y="52"/>
                  </a:lnTo>
                  <a:lnTo>
                    <a:pt x="36" y="54"/>
                  </a:lnTo>
                  <a:lnTo>
                    <a:pt x="38" y="54"/>
                  </a:lnTo>
                  <a:lnTo>
                    <a:pt x="40" y="54"/>
                  </a:lnTo>
                  <a:lnTo>
                    <a:pt x="43" y="54"/>
                  </a:lnTo>
                  <a:lnTo>
                    <a:pt x="45" y="57"/>
                  </a:lnTo>
                  <a:lnTo>
                    <a:pt x="47" y="57"/>
                  </a:lnTo>
                  <a:lnTo>
                    <a:pt x="50" y="57"/>
                  </a:lnTo>
                  <a:lnTo>
                    <a:pt x="52" y="57"/>
                  </a:lnTo>
                  <a:lnTo>
                    <a:pt x="52" y="54"/>
                  </a:lnTo>
                  <a:lnTo>
                    <a:pt x="50" y="49"/>
                  </a:lnTo>
                  <a:lnTo>
                    <a:pt x="50" y="47"/>
                  </a:lnTo>
                  <a:lnTo>
                    <a:pt x="52" y="45"/>
                  </a:lnTo>
                  <a:lnTo>
                    <a:pt x="52" y="42"/>
                  </a:lnTo>
                  <a:lnTo>
                    <a:pt x="52" y="38"/>
                  </a:lnTo>
                  <a:lnTo>
                    <a:pt x="54" y="28"/>
                  </a:lnTo>
                  <a:lnTo>
                    <a:pt x="54" y="19"/>
                  </a:lnTo>
                  <a:lnTo>
                    <a:pt x="57" y="9"/>
                  </a:lnTo>
                  <a:lnTo>
                    <a:pt x="57" y="5"/>
                  </a:lnTo>
                  <a:lnTo>
                    <a:pt x="57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78" name="Freeform 1528"/>
            <p:cNvSpPr>
              <a:spLocks/>
            </p:cNvSpPr>
            <p:nvPr/>
          </p:nvSpPr>
          <p:spPr bwMode="auto">
            <a:xfrm>
              <a:off x="1509" y="2171"/>
              <a:ext cx="91" cy="34"/>
            </a:xfrm>
            <a:custGeom>
              <a:avLst/>
              <a:gdLst>
                <a:gd name="T0" fmla="*/ 2147483647 w 78"/>
                <a:gd name="T1" fmla="*/ 0 h 31"/>
                <a:gd name="T2" fmla="*/ 2147483647 w 78"/>
                <a:gd name="T3" fmla="*/ 2147483647 h 31"/>
                <a:gd name="T4" fmla="*/ 2147483647 w 78"/>
                <a:gd name="T5" fmla="*/ 2147483647 h 31"/>
                <a:gd name="T6" fmla="*/ 2147483647 w 78"/>
                <a:gd name="T7" fmla="*/ 2147483647 h 31"/>
                <a:gd name="T8" fmla="*/ 0 w 78"/>
                <a:gd name="T9" fmla="*/ 2147483647 h 31"/>
                <a:gd name="T10" fmla="*/ 2147483647 w 78"/>
                <a:gd name="T11" fmla="*/ 2147483647 h 31"/>
                <a:gd name="T12" fmla="*/ 2147483647 w 78"/>
                <a:gd name="T13" fmla="*/ 2147483647 h 31"/>
                <a:gd name="T14" fmla="*/ 2147483647 w 78"/>
                <a:gd name="T15" fmla="*/ 2147483647 h 31"/>
                <a:gd name="T16" fmla="*/ 2147483647 w 78"/>
                <a:gd name="T17" fmla="*/ 2147483647 h 31"/>
                <a:gd name="T18" fmla="*/ 2147483647 w 78"/>
                <a:gd name="T19" fmla="*/ 2147483647 h 31"/>
                <a:gd name="T20" fmla="*/ 2147483647 w 78"/>
                <a:gd name="T21" fmla="*/ 2147483647 h 31"/>
                <a:gd name="T22" fmla="*/ 2147483647 w 78"/>
                <a:gd name="T23" fmla="*/ 2147483647 h 31"/>
                <a:gd name="T24" fmla="*/ 2147483647 w 78"/>
                <a:gd name="T25" fmla="*/ 2147483647 h 31"/>
                <a:gd name="T26" fmla="*/ 2147483647 w 78"/>
                <a:gd name="T27" fmla="*/ 2147483647 h 31"/>
                <a:gd name="T28" fmla="*/ 2147483647 w 78"/>
                <a:gd name="T29" fmla="*/ 2147483647 h 31"/>
                <a:gd name="T30" fmla="*/ 2147483647 w 78"/>
                <a:gd name="T31" fmla="*/ 2147483647 h 31"/>
                <a:gd name="T32" fmla="*/ 2147483647 w 78"/>
                <a:gd name="T33" fmla="*/ 2147483647 h 31"/>
                <a:gd name="T34" fmla="*/ 2147483647 w 78"/>
                <a:gd name="T35" fmla="*/ 2147483647 h 31"/>
                <a:gd name="T36" fmla="*/ 2147483647 w 78"/>
                <a:gd name="T37" fmla="*/ 2147483647 h 31"/>
                <a:gd name="T38" fmla="*/ 2147483647 w 78"/>
                <a:gd name="T39" fmla="*/ 2147483647 h 31"/>
                <a:gd name="T40" fmla="*/ 2147483647 w 78"/>
                <a:gd name="T41" fmla="*/ 2147483647 h 31"/>
                <a:gd name="T42" fmla="*/ 2147483647 w 78"/>
                <a:gd name="T43" fmla="*/ 2147483647 h 31"/>
                <a:gd name="T44" fmla="*/ 2147483647 w 78"/>
                <a:gd name="T45" fmla="*/ 2147483647 h 31"/>
                <a:gd name="T46" fmla="*/ 2147483647 w 78"/>
                <a:gd name="T47" fmla="*/ 2147483647 h 31"/>
                <a:gd name="T48" fmla="*/ 2147483647 w 78"/>
                <a:gd name="T49" fmla="*/ 2147483647 h 31"/>
                <a:gd name="T50" fmla="*/ 2147483647 w 78"/>
                <a:gd name="T51" fmla="*/ 2147483647 h 31"/>
                <a:gd name="T52" fmla="*/ 2147483647 w 78"/>
                <a:gd name="T53" fmla="*/ 2147483647 h 31"/>
                <a:gd name="T54" fmla="*/ 2147483647 w 78"/>
                <a:gd name="T55" fmla="*/ 2147483647 h 31"/>
                <a:gd name="T56" fmla="*/ 2147483647 w 78"/>
                <a:gd name="T57" fmla="*/ 2147483647 h 31"/>
                <a:gd name="T58" fmla="*/ 2147483647 w 78"/>
                <a:gd name="T59" fmla="*/ 2147483647 h 31"/>
                <a:gd name="T60" fmla="*/ 2147483647 w 78"/>
                <a:gd name="T61" fmla="*/ 2147483647 h 31"/>
                <a:gd name="T62" fmla="*/ 2147483647 w 78"/>
                <a:gd name="T63" fmla="*/ 2147483647 h 31"/>
                <a:gd name="T64" fmla="*/ 2147483647 w 78"/>
                <a:gd name="T65" fmla="*/ 2147483647 h 31"/>
                <a:gd name="T66" fmla="*/ 2147483647 w 78"/>
                <a:gd name="T67" fmla="*/ 0 h 31"/>
                <a:gd name="T68" fmla="*/ 2147483647 w 78"/>
                <a:gd name="T69" fmla="*/ 2147483647 h 31"/>
                <a:gd name="T70" fmla="*/ 2147483647 w 78"/>
                <a:gd name="T71" fmla="*/ 2147483647 h 31"/>
                <a:gd name="T72" fmla="*/ 2147483647 w 78"/>
                <a:gd name="T73" fmla="*/ 2147483647 h 31"/>
                <a:gd name="T74" fmla="*/ 2147483647 w 78"/>
                <a:gd name="T75" fmla="*/ 2147483647 h 31"/>
                <a:gd name="T76" fmla="*/ 2147483647 w 78"/>
                <a:gd name="T77" fmla="*/ 2147483647 h 31"/>
                <a:gd name="T78" fmla="*/ 2147483647 w 78"/>
                <a:gd name="T79" fmla="*/ 2147483647 h 31"/>
                <a:gd name="T80" fmla="*/ 2147483647 w 78"/>
                <a:gd name="T81" fmla="*/ 2147483647 h 31"/>
                <a:gd name="T82" fmla="*/ 2147483647 w 78"/>
                <a:gd name="T83" fmla="*/ 0 h 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8"/>
                <a:gd name="T127" fmla="*/ 0 h 31"/>
                <a:gd name="T128" fmla="*/ 78 w 78"/>
                <a:gd name="T129" fmla="*/ 31 h 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8" h="31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5"/>
                  </a:lnTo>
                  <a:lnTo>
                    <a:pt x="2" y="7"/>
                  </a:lnTo>
                  <a:lnTo>
                    <a:pt x="4" y="7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9" y="17"/>
                  </a:lnTo>
                  <a:lnTo>
                    <a:pt x="11" y="17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8" y="21"/>
                  </a:lnTo>
                  <a:lnTo>
                    <a:pt x="21" y="24"/>
                  </a:lnTo>
                  <a:lnTo>
                    <a:pt x="23" y="26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31"/>
                  </a:lnTo>
                  <a:lnTo>
                    <a:pt x="33" y="31"/>
                  </a:lnTo>
                  <a:lnTo>
                    <a:pt x="37" y="28"/>
                  </a:lnTo>
                  <a:lnTo>
                    <a:pt x="37" y="26"/>
                  </a:lnTo>
                  <a:lnTo>
                    <a:pt x="35" y="24"/>
                  </a:lnTo>
                  <a:lnTo>
                    <a:pt x="33" y="21"/>
                  </a:lnTo>
                  <a:lnTo>
                    <a:pt x="35" y="19"/>
                  </a:lnTo>
                  <a:lnTo>
                    <a:pt x="35" y="17"/>
                  </a:lnTo>
                  <a:lnTo>
                    <a:pt x="37" y="17"/>
                  </a:lnTo>
                  <a:lnTo>
                    <a:pt x="40" y="17"/>
                  </a:lnTo>
                  <a:lnTo>
                    <a:pt x="42" y="14"/>
                  </a:lnTo>
                  <a:lnTo>
                    <a:pt x="44" y="10"/>
                  </a:lnTo>
                  <a:lnTo>
                    <a:pt x="47" y="10"/>
                  </a:lnTo>
                  <a:lnTo>
                    <a:pt x="49" y="7"/>
                  </a:lnTo>
                  <a:lnTo>
                    <a:pt x="52" y="7"/>
                  </a:lnTo>
                  <a:lnTo>
                    <a:pt x="54" y="10"/>
                  </a:lnTo>
                  <a:lnTo>
                    <a:pt x="59" y="12"/>
                  </a:lnTo>
                  <a:lnTo>
                    <a:pt x="61" y="14"/>
                  </a:lnTo>
                  <a:lnTo>
                    <a:pt x="63" y="14"/>
                  </a:lnTo>
                  <a:lnTo>
                    <a:pt x="66" y="14"/>
                  </a:lnTo>
                  <a:lnTo>
                    <a:pt x="66" y="17"/>
                  </a:lnTo>
                  <a:lnTo>
                    <a:pt x="63" y="19"/>
                  </a:lnTo>
                  <a:lnTo>
                    <a:pt x="63" y="21"/>
                  </a:lnTo>
                  <a:lnTo>
                    <a:pt x="63" y="24"/>
                  </a:lnTo>
                  <a:lnTo>
                    <a:pt x="63" y="26"/>
                  </a:lnTo>
                  <a:lnTo>
                    <a:pt x="66" y="28"/>
                  </a:lnTo>
                  <a:lnTo>
                    <a:pt x="68" y="31"/>
                  </a:lnTo>
                  <a:lnTo>
                    <a:pt x="68" y="28"/>
                  </a:lnTo>
                  <a:lnTo>
                    <a:pt x="70" y="28"/>
                  </a:lnTo>
                  <a:lnTo>
                    <a:pt x="70" y="26"/>
                  </a:lnTo>
                  <a:lnTo>
                    <a:pt x="73" y="26"/>
                  </a:lnTo>
                  <a:lnTo>
                    <a:pt x="75" y="21"/>
                  </a:lnTo>
                  <a:lnTo>
                    <a:pt x="78" y="21"/>
                  </a:lnTo>
                  <a:lnTo>
                    <a:pt x="78" y="19"/>
                  </a:lnTo>
                  <a:lnTo>
                    <a:pt x="75" y="19"/>
                  </a:lnTo>
                  <a:lnTo>
                    <a:pt x="75" y="17"/>
                  </a:lnTo>
                  <a:lnTo>
                    <a:pt x="73" y="14"/>
                  </a:lnTo>
                  <a:lnTo>
                    <a:pt x="75" y="14"/>
                  </a:lnTo>
                  <a:lnTo>
                    <a:pt x="75" y="12"/>
                  </a:lnTo>
                  <a:lnTo>
                    <a:pt x="73" y="12"/>
                  </a:lnTo>
                  <a:lnTo>
                    <a:pt x="70" y="7"/>
                  </a:lnTo>
                  <a:lnTo>
                    <a:pt x="68" y="7"/>
                  </a:lnTo>
                  <a:lnTo>
                    <a:pt x="66" y="5"/>
                  </a:lnTo>
                  <a:lnTo>
                    <a:pt x="63" y="2"/>
                  </a:lnTo>
                  <a:lnTo>
                    <a:pt x="59" y="2"/>
                  </a:lnTo>
                  <a:lnTo>
                    <a:pt x="56" y="2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2"/>
                  </a:lnTo>
                  <a:lnTo>
                    <a:pt x="42" y="5"/>
                  </a:lnTo>
                  <a:lnTo>
                    <a:pt x="40" y="7"/>
                  </a:lnTo>
                  <a:lnTo>
                    <a:pt x="40" y="5"/>
                  </a:lnTo>
                  <a:lnTo>
                    <a:pt x="37" y="5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8" y="7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18" y="7"/>
                  </a:lnTo>
                  <a:lnTo>
                    <a:pt x="16" y="7"/>
                  </a:lnTo>
                  <a:lnTo>
                    <a:pt x="11" y="7"/>
                  </a:lnTo>
                  <a:lnTo>
                    <a:pt x="11" y="5"/>
                  </a:lnTo>
                  <a:lnTo>
                    <a:pt x="9" y="5"/>
                  </a:ln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79" name="Freeform 1529"/>
            <p:cNvSpPr>
              <a:spLocks/>
            </p:cNvSpPr>
            <p:nvPr/>
          </p:nvSpPr>
          <p:spPr bwMode="auto">
            <a:xfrm>
              <a:off x="1509" y="2171"/>
              <a:ext cx="91" cy="34"/>
            </a:xfrm>
            <a:custGeom>
              <a:avLst/>
              <a:gdLst>
                <a:gd name="T0" fmla="*/ 2147483647 w 78"/>
                <a:gd name="T1" fmla="*/ 0 h 31"/>
                <a:gd name="T2" fmla="*/ 2147483647 w 78"/>
                <a:gd name="T3" fmla="*/ 2147483647 h 31"/>
                <a:gd name="T4" fmla="*/ 2147483647 w 78"/>
                <a:gd name="T5" fmla="*/ 2147483647 h 31"/>
                <a:gd name="T6" fmla="*/ 2147483647 w 78"/>
                <a:gd name="T7" fmla="*/ 2147483647 h 31"/>
                <a:gd name="T8" fmla="*/ 0 w 78"/>
                <a:gd name="T9" fmla="*/ 2147483647 h 31"/>
                <a:gd name="T10" fmla="*/ 2147483647 w 78"/>
                <a:gd name="T11" fmla="*/ 2147483647 h 31"/>
                <a:gd name="T12" fmla="*/ 2147483647 w 78"/>
                <a:gd name="T13" fmla="*/ 2147483647 h 31"/>
                <a:gd name="T14" fmla="*/ 2147483647 w 78"/>
                <a:gd name="T15" fmla="*/ 2147483647 h 31"/>
                <a:gd name="T16" fmla="*/ 2147483647 w 78"/>
                <a:gd name="T17" fmla="*/ 2147483647 h 31"/>
                <a:gd name="T18" fmla="*/ 2147483647 w 78"/>
                <a:gd name="T19" fmla="*/ 2147483647 h 31"/>
                <a:gd name="T20" fmla="*/ 2147483647 w 78"/>
                <a:gd name="T21" fmla="*/ 2147483647 h 31"/>
                <a:gd name="T22" fmla="*/ 2147483647 w 78"/>
                <a:gd name="T23" fmla="*/ 2147483647 h 31"/>
                <a:gd name="T24" fmla="*/ 2147483647 w 78"/>
                <a:gd name="T25" fmla="*/ 2147483647 h 31"/>
                <a:gd name="T26" fmla="*/ 2147483647 w 78"/>
                <a:gd name="T27" fmla="*/ 2147483647 h 31"/>
                <a:gd name="T28" fmla="*/ 2147483647 w 78"/>
                <a:gd name="T29" fmla="*/ 2147483647 h 31"/>
                <a:gd name="T30" fmla="*/ 2147483647 w 78"/>
                <a:gd name="T31" fmla="*/ 2147483647 h 31"/>
                <a:gd name="T32" fmla="*/ 2147483647 w 78"/>
                <a:gd name="T33" fmla="*/ 2147483647 h 31"/>
                <a:gd name="T34" fmla="*/ 2147483647 w 78"/>
                <a:gd name="T35" fmla="*/ 2147483647 h 31"/>
                <a:gd name="T36" fmla="*/ 2147483647 w 78"/>
                <a:gd name="T37" fmla="*/ 2147483647 h 31"/>
                <a:gd name="T38" fmla="*/ 2147483647 w 78"/>
                <a:gd name="T39" fmla="*/ 2147483647 h 31"/>
                <a:gd name="T40" fmla="*/ 2147483647 w 78"/>
                <a:gd name="T41" fmla="*/ 2147483647 h 31"/>
                <a:gd name="T42" fmla="*/ 2147483647 w 78"/>
                <a:gd name="T43" fmla="*/ 2147483647 h 31"/>
                <a:gd name="T44" fmla="*/ 2147483647 w 78"/>
                <a:gd name="T45" fmla="*/ 2147483647 h 31"/>
                <a:gd name="T46" fmla="*/ 2147483647 w 78"/>
                <a:gd name="T47" fmla="*/ 2147483647 h 31"/>
                <a:gd name="T48" fmla="*/ 2147483647 w 78"/>
                <a:gd name="T49" fmla="*/ 2147483647 h 31"/>
                <a:gd name="T50" fmla="*/ 2147483647 w 78"/>
                <a:gd name="T51" fmla="*/ 2147483647 h 31"/>
                <a:gd name="T52" fmla="*/ 2147483647 w 78"/>
                <a:gd name="T53" fmla="*/ 2147483647 h 31"/>
                <a:gd name="T54" fmla="*/ 2147483647 w 78"/>
                <a:gd name="T55" fmla="*/ 2147483647 h 31"/>
                <a:gd name="T56" fmla="*/ 2147483647 w 78"/>
                <a:gd name="T57" fmla="*/ 2147483647 h 31"/>
                <a:gd name="T58" fmla="*/ 2147483647 w 78"/>
                <a:gd name="T59" fmla="*/ 2147483647 h 31"/>
                <a:gd name="T60" fmla="*/ 2147483647 w 78"/>
                <a:gd name="T61" fmla="*/ 2147483647 h 31"/>
                <a:gd name="T62" fmla="*/ 2147483647 w 78"/>
                <a:gd name="T63" fmla="*/ 2147483647 h 31"/>
                <a:gd name="T64" fmla="*/ 2147483647 w 78"/>
                <a:gd name="T65" fmla="*/ 2147483647 h 31"/>
                <a:gd name="T66" fmla="*/ 2147483647 w 78"/>
                <a:gd name="T67" fmla="*/ 0 h 31"/>
                <a:gd name="T68" fmla="*/ 2147483647 w 78"/>
                <a:gd name="T69" fmla="*/ 2147483647 h 31"/>
                <a:gd name="T70" fmla="*/ 2147483647 w 78"/>
                <a:gd name="T71" fmla="*/ 2147483647 h 31"/>
                <a:gd name="T72" fmla="*/ 2147483647 w 78"/>
                <a:gd name="T73" fmla="*/ 2147483647 h 31"/>
                <a:gd name="T74" fmla="*/ 2147483647 w 78"/>
                <a:gd name="T75" fmla="*/ 2147483647 h 31"/>
                <a:gd name="T76" fmla="*/ 2147483647 w 78"/>
                <a:gd name="T77" fmla="*/ 2147483647 h 31"/>
                <a:gd name="T78" fmla="*/ 2147483647 w 78"/>
                <a:gd name="T79" fmla="*/ 2147483647 h 31"/>
                <a:gd name="T80" fmla="*/ 2147483647 w 78"/>
                <a:gd name="T81" fmla="*/ 2147483647 h 31"/>
                <a:gd name="T82" fmla="*/ 2147483647 w 78"/>
                <a:gd name="T83" fmla="*/ 0 h 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8"/>
                <a:gd name="T127" fmla="*/ 0 h 31"/>
                <a:gd name="T128" fmla="*/ 78 w 78"/>
                <a:gd name="T129" fmla="*/ 31 h 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8" h="31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5"/>
                  </a:lnTo>
                  <a:lnTo>
                    <a:pt x="2" y="7"/>
                  </a:lnTo>
                  <a:lnTo>
                    <a:pt x="4" y="7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9" y="17"/>
                  </a:lnTo>
                  <a:lnTo>
                    <a:pt x="11" y="17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8" y="21"/>
                  </a:lnTo>
                  <a:lnTo>
                    <a:pt x="21" y="24"/>
                  </a:lnTo>
                  <a:lnTo>
                    <a:pt x="23" y="26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31"/>
                  </a:lnTo>
                  <a:lnTo>
                    <a:pt x="33" y="31"/>
                  </a:lnTo>
                  <a:lnTo>
                    <a:pt x="37" y="28"/>
                  </a:lnTo>
                  <a:lnTo>
                    <a:pt x="37" y="26"/>
                  </a:lnTo>
                  <a:lnTo>
                    <a:pt x="35" y="24"/>
                  </a:lnTo>
                  <a:lnTo>
                    <a:pt x="33" y="21"/>
                  </a:lnTo>
                  <a:lnTo>
                    <a:pt x="35" y="19"/>
                  </a:lnTo>
                  <a:lnTo>
                    <a:pt x="35" y="17"/>
                  </a:lnTo>
                  <a:lnTo>
                    <a:pt x="37" y="17"/>
                  </a:lnTo>
                  <a:lnTo>
                    <a:pt x="40" y="17"/>
                  </a:lnTo>
                  <a:lnTo>
                    <a:pt x="42" y="14"/>
                  </a:lnTo>
                  <a:lnTo>
                    <a:pt x="44" y="10"/>
                  </a:lnTo>
                  <a:lnTo>
                    <a:pt x="47" y="10"/>
                  </a:lnTo>
                  <a:lnTo>
                    <a:pt x="49" y="7"/>
                  </a:lnTo>
                  <a:lnTo>
                    <a:pt x="52" y="7"/>
                  </a:lnTo>
                  <a:lnTo>
                    <a:pt x="54" y="10"/>
                  </a:lnTo>
                  <a:lnTo>
                    <a:pt x="59" y="12"/>
                  </a:lnTo>
                  <a:lnTo>
                    <a:pt x="61" y="14"/>
                  </a:lnTo>
                  <a:lnTo>
                    <a:pt x="63" y="14"/>
                  </a:lnTo>
                  <a:lnTo>
                    <a:pt x="66" y="14"/>
                  </a:lnTo>
                  <a:lnTo>
                    <a:pt x="66" y="17"/>
                  </a:lnTo>
                  <a:lnTo>
                    <a:pt x="63" y="19"/>
                  </a:lnTo>
                  <a:lnTo>
                    <a:pt x="63" y="21"/>
                  </a:lnTo>
                  <a:lnTo>
                    <a:pt x="63" y="24"/>
                  </a:lnTo>
                  <a:lnTo>
                    <a:pt x="63" y="26"/>
                  </a:lnTo>
                  <a:lnTo>
                    <a:pt x="66" y="28"/>
                  </a:lnTo>
                  <a:lnTo>
                    <a:pt x="68" y="31"/>
                  </a:lnTo>
                  <a:lnTo>
                    <a:pt x="68" y="28"/>
                  </a:lnTo>
                  <a:lnTo>
                    <a:pt x="70" y="28"/>
                  </a:lnTo>
                  <a:lnTo>
                    <a:pt x="70" y="26"/>
                  </a:lnTo>
                  <a:lnTo>
                    <a:pt x="73" y="26"/>
                  </a:lnTo>
                  <a:lnTo>
                    <a:pt x="75" y="21"/>
                  </a:lnTo>
                  <a:lnTo>
                    <a:pt x="78" y="21"/>
                  </a:lnTo>
                  <a:lnTo>
                    <a:pt x="78" y="19"/>
                  </a:lnTo>
                  <a:lnTo>
                    <a:pt x="75" y="19"/>
                  </a:lnTo>
                  <a:lnTo>
                    <a:pt x="75" y="17"/>
                  </a:lnTo>
                  <a:lnTo>
                    <a:pt x="73" y="14"/>
                  </a:lnTo>
                  <a:lnTo>
                    <a:pt x="75" y="14"/>
                  </a:lnTo>
                  <a:lnTo>
                    <a:pt x="75" y="12"/>
                  </a:lnTo>
                  <a:lnTo>
                    <a:pt x="73" y="12"/>
                  </a:lnTo>
                  <a:lnTo>
                    <a:pt x="70" y="7"/>
                  </a:lnTo>
                  <a:lnTo>
                    <a:pt x="68" y="7"/>
                  </a:lnTo>
                  <a:lnTo>
                    <a:pt x="66" y="5"/>
                  </a:lnTo>
                  <a:lnTo>
                    <a:pt x="63" y="2"/>
                  </a:lnTo>
                  <a:lnTo>
                    <a:pt x="59" y="2"/>
                  </a:lnTo>
                  <a:lnTo>
                    <a:pt x="56" y="2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2"/>
                  </a:lnTo>
                  <a:lnTo>
                    <a:pt x="42" y="5"/>
                  </a:lnTo>
                  <a:lnTo>
                    <a:pt x="40" y="7"/>
                  </a:lnTo>
                  <a:lnTo>
                    <a:pt x="40" y="5"/>
                  </a:lnTo>
                  <a:lnTo>
                    <a:pt x="37" y="5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8" y="7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18" y="7"/>
                  </a:lnTo>
                  <a:lnTo>
                    <a:pt x="16" y="7"/>
                  </a:lnTo>
                  <a:lnTo>
                    <a:pt x="11" y="7"/>
                  </a:lnTo>
                  <a:lnTo>
                    <a:pt x="11" y="5"/>
                  </a:lnTo>
                  <a:lnTo>
                    <a:pt x="9" y="5"/>
                  </a:ln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80" name="Freeform 1530"/>
            <p:cNvSpPr>
              <a:spLocks/>
            </p:cNvSpPr>
            <p:nvPr/>
          </p:nvSpPr>
          <p:spPr bwMode="auto">
            <a:xfrm>
              <a:off x="1366" y="2049"/>
              <a:ext cx="60" cy="60"/>
            </a:xfrm>
            <a:custGeom>
              <a:avLst/>
              <a:gdLst>
                <a:gd name="T0" fmla="*/ 2147483647 w 52"/>
                <a:gd name="T1" fmla="*/ 0 h 54"/>
                <a:gd name="T2" fmla="*/ 2147483647 w 52"/>
                <a:gd name="T3" fmla="*/ 2147483647 h 54"/>
                <a:gd name="T4" fmla="*/ 2147483647 w 52"/>
                <a:gd name="T5" fmla="*/ 2147483647 h 54"/>
                <a:gd name="T6" fmla="*/ 2147483647 w 52"/>
                <a:gd name="T7" fmla="*/ 2147483647 h 54"/>
                <a:gd name="T8" fmla="*/ 2147483647 w 52"/>
                <a:gd name="T9" fmla="*/ 2147483647 h 54"/>
                <a:gd name="T10" fmla="*/ 2147483647 w 52"/>
                <a:gd name="T11" fmla="*/ 2147483647 h 54"/>
                <a:gd name="T12" fmla="*/ 2147483647 w 52"/>
                <a:gd name="T13" fmla="*/ 2147483647 h 54"/>
                <a:gd name="T14" fmla="*/ 2147483647 w 52"/>
                <a:gd name="T15" fmla="*/ 2147483647 h 54"/>
                <a:gd name="T16" fmla="*/ 2147483647 w 52"/>
                <a:gd name="T17" fmla="*/ 2147483647 h 54"/>
                <a:gd name="T18" fmla="*/ 0 w 52"/>
                <a:gd name="T19" fmla="*/ 2147483647 h 54"/>
                <a:gd name="T20" fmla="*/ 2147483647 w 52"/>
                <a:gd name="T21" fmla="*/ 2147483647 h 54"/>
                <a:gd name="T22" fmla="*/ 0 w 52"/>
                <a:gd name="T23" fmla="*/ 2147483647 h 54"/>
                <a:gd name="T24" fmla="*/ 0 w 52"/>
                <a:gd name="T25" fmla="*/ 2147483647 h 54"/>
                <a:gd name="T26" fmla="*/ 2147483647 w 52"/>
                <a:gd name="T27" fmla="*/ 2147483647 h 54"/>
                <a:gd name="T28" fmla="*/ 2147483647 w 52"/>
                <a:gd name="T29" fmla="*/ 2147483647 h 54"/>
                <a:gd name="T30" fmla="*/ 2147483647 w 52"/>
                <a:gd name="T31" fmla="*/ 2147483647 h 54"/>
                <a:gd name="T32" fmla="*/ 2147483647 w 52"/>
                <a:gd name="T33" fmla="*/ 2147483647 h 54"/>
                <a:gd name="T34" fmla="*/ 2147483647 w 52"/>
                <a:gd name="T35" fmla="*/ 2147483647 h 54"/>
                <a:gd name="T36" fmla="*/ 2147483647 w 52"/>
                <a:gd name="T37" fmla="*/ 2147483647 h 54"/>
                <a:gd name="T38" fmla="*/ 2147483647 w 52"/>
                <a:gd name="T39" fmla="*/ 2147483647 h 54"/>
                <a:gd name="T40" fmla="*/ 2147483647 w 52"/>
                <a:gd name="T41" fmla="*/ 2147483647 h 54"/>
                <a:gd name="T42" fmla="*/ 2147483647 w 52"/>
                <a:gd name="T43" fmla="*/ 2147483647 h 54"/>
                <a:gd name="T44" fmla="*/ 2147483647 w 52"/>
                <a:gd name="T45" fmla="*/ 2147483647 h 54"/>
                <a:gd name="T46" fmla="*/ 2147483647 w 52"/>
                <a:gd name="T47" fmla="*/ 2147483647 h 54"/>
                <a:gd name="T48" fmla="*/ 2147483647 w 52"/>
                <a:gd name="T49" fmla="*/ 2147483647 h 54"/>
                <a:gd name="T50" fmla="*/ 2147483647 w 52"/>
                <a:gd name="T51" fmla="*/ 2147483647 h 54"/>
                <a:gd name="T52" fmla="*/ 2147483647 w 52"/>
                <a:gd name="T53" fmla="*/ 2147483647 h 54"/>
                <a:gd name="T54" fmla="*/ 2147483647 w 52"/>
                <a:gd name="T55" fmla="*/ 2147483647 h 54"/>
                <a:gd name="T56" fmla="*/ 2147483647 w 52"/>
                <a:gd name="T57" fmla="*/ 2147483647 h 54"/>
                <a:gd name="T58" fmla="*/ 2147483647 w 52"/>
                <a:gd name="T59" fmla="*/ 2147483647 h 54"/>
                <a:gd name="T60" fmla="*/ 2147483647 w 52"/>
                <a:gd name="T61" fmla="*/ 2147483647 h 54"/>
                <a:gd name="T62" fmla="*/ 2147483647 w 52"/>
                <a:gd name="T63" fmla="*/ 2147483647 h 54"/>
                <a:gd name="T64" fmla="*/ 2147483647 w 52"/>
                <a:gd name="T65" fmla="*/ 2147483647 h 54"/>
                <a:gd name="T66" fmla="*/ 2147483647 w 52"/>
                <a:gd name="T67" fmla="*/ 2147483647 h 54"/>
                <a:gd name="T68" fmla="*/ 2147483647 w 52"/>
                <a:gd name="T69" fmla="*/ 2147483647 h 54"/>
                <a:gd name="T70" fmla="*/ 2147483647 w 52"/>
                <a:gd name="T71" fmla="*/ 2147483647 h 54"/>
                <a:gd name="T72" fmla="*/ 2147483647 w 52"/>
                <a:gd name="T73" fmla="*/ 2147483647 h 54"/>
                <a:gd name="T74" fmla="*/ 2147483647 w 52"/>
                <a:gd name="T75" fmla="*/ 2147483647 h 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2"/>
                <a:gd name="T115" fmla="*/ 0 h 54"/>
                <a:gd name="T116" fmla="*/ 52 w 52"/>
                <a:gd name="T117" fmla="*/ 54 h 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2" h="54">
                  <a:moveTo>
                    <a:pt x="40" y="0"/>
                  </a:moveTo>
                  <a:lnTo>
                    <a:pt x="16" y="0"/>
                  </a:lnTo>
                  <a:lnTo>
                    <a:pt x="16" y="7"/>
                  </a:lnTo>
                  <a:lnTo>
                    <a:pt x="9" y="7"/>
                  </a:lnTo>
                  <a:lnTo>
                    <a:pt x="14" y="12"/>
                  </a:lnTo>
                  <a:lnTo>
                    <a:pt x="19" y="14"/>
                  </a:lnTo>
                  <a:lnTo>
                    <a:pt x="19" y="17"/>
                  </a:lnTo>
                  <a:lnTo>
                    <a:pt x="21" y="19"/>
                  </a:lnTo>
                  <a:lnTo>
                    <a:pt x="23" y="19"/>
                  </a:lnTo>
                  <a:lnTo>
                    <a:pt x="23" y="24"/>
                  </a:lnTo>
                  <a:lnTo>
                    <a:pt x="21" y="24"/>
                  </a:lnTo>
                  <a:lnTo>
                    <a:pt x="16" y="24"/>
                  </a:lnTo>
                  <a:lnTo>
                    <a:pt x="9" y="24"/>
                  </a:lnTo>
                  <a:lnTo>
                    <a:pt x="4" y="33"/>
                  </a:lnTo>
                  <a:lnTo>
                    <a:pt x="2" y="33"/>
                  </a:lnTo>
                  <a:lnTo>
                    <a:pt x="2" y="35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5"/>
                  </a:lnTo>
                  <a:lnTo>
                    <a:pt x="2" y="45"/>
                  </a:lnTo>
                  <a:lnTo>
                    <a:pt x="4" y="47"/>
                  </a:lnTo>
                  <a:lnTo>
                    <a:pt x="7" y="50"/>
                  </a:lnTo>
                  <a:lnTo>
                    <a:pt x="9" y="50"/>
                  </a:lnTo>
                  <a:lnTo>
                    <a:pt x="12" y="52"/>
                  </a:lnTo>
                  <a:lnTo>
                    <a:pt x="14" y="52"/>
                  </a:lnTo>
                  <a:lnTo>
                    <a:pt x="16" y="52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26" y="54"/>
                  </a:lnTo>
                  <a:lnTo>
                    <a:pt x="28" y="54"/>
                  </a:lnTo>
                  <a:lnTo>
                    <a:pt x="30" y="52"/>
                  </a:lnTo>
                  <a:lnTo>
                    <a:pt x="33" y="52"/>
                  </a:lnTo>
                  <a:lnTo>
                    <a:pt x="33" y="50"/>
                  </a:lnTo>
                  <a:lnTo>
                    <a:pt x="35" y="50"/>
                  </a:lnTo>
                  <a:lnTo>
                    <a:pt x="35" y="47"/>
                  </a:lnTo>
                  <a:lnTo>
                    <a:pt x="38" y="45"/>
                  </a:lnTo>
                  <a:lnTo>
                    <a:pt x="40" y="43"/>
                  </a:lnTo>
                  <a:lnTo>
                    <a:pt x="40" y="40"/>
                  </a:lnTo>
                  <a:lnTo>
                    <a:pt x="40" y="38"/>
                  </a:lnTo>
                  <a:lnTo>
                    <a:pt x="42" y="38"/>
                  </a:lnTo>
                  <a:lnTo>
                    <a:pt x="42" y="35"/>
                  </a:lnTo>
                  <a:lnTo>
                    <a:pt x="47" y="33"/>
                  </a:lnTo>
                  <a:lnTo>
                    <a:pt x="49" y="31"/>
                  </a:lnTo>
                  <a:lnTo>
                    <a:pt x="52" y="31"/>
                  </a:lnTo>
                  <a:lnTo>
                    <a:pt x="52" y="28"/>
                  </a:lnTo>
                  <a:lnTo>
                    <a:pt x="49" y="26"/>
                  </a:lnTo>
                  <a:lnTo>
                    <a:pt x="47" y="28"/>
                  </a:lnTo>
                  <a:lnTo>
                    <a:pt x="45" y="26"/>
                  </a:lnTo>
                  <a:lnTo>
                    <a:pt x="42" y="26"/>
                  </a:lnTo>
                  <a:lnTo>
                    <a:pt x="40" y="26"/>
                  </a:lnTo>
                  <a:lnTo>
                    <a:pt x="40" y="24"/>
                  </a:lnTo>
                  <a:lnTo>
                    <a:pt x="40" y="1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81" name="Freeform 1531"/>
            <p:cNvSpPr>
              <a:spLocks/>
            </p:cNvSpPr>
            <p:nvPr/>
          </p:nvSpPr>
          <p:spPr bwMode="auto">
            <a:xfrm>
              <a:off x="1366" y="2049"/>
              <a:ext cx="60" cy="60"/>
            </a:xfrm>
            <a:custGeom>
              <a:avLst/>
              <a:gdLst>
                <a:gd name="T0" fmla="*/ 2147483647 w 52"/>
                <a:gd name="T1" fmla="*/ 0 h 54"/>
                <a:gd name="T2" fmla="*/ 2147483647 w 52"/>
                <a:gd name="T3" fmla="*/ 2147483647 h 54"/>
                <a:gd name="T4" fmla="*/ 2147483647 w 52"/>
                <a:gd name="T5" fmla="*/ 2147483647 h 54"/>
                <a:gd name="T6" fmla="*/ 2147483647 w 52"/>
                <a:gd name="T7" fmla="*/ 2147483647 h 54"/>
                <a:gd name="T8" fmla="*/ 2147483647 w 52"/>
                <a:gd name="T9" fmla="*/ 2147483647 h 54"/>
                <a:gd name="T10" fmla="*/ 2147483647 w 52"/>
                <a:gd name="T11" fmla="*/ 2147483647 h 54"/>
                <a:gd name="T12" fmla="*/ 2147483647 w 52"/>
                <a:gd name="T13" fmla="*/ 2147483647 h 54"/>
                <a:gd name="T14" fmla="*/ 2147483647 w 52"/>
                <a:gd name="T15" fmla="*/ 2147483647 h 54"/>
                <a:gd name="T16" fmla="*/ 2147483647 w 52"/>
                <a:gd name="T17" fmla="*/ 2147483647 h 54"/>
                <a:gd name="T18" fmla="*/ 0 w 52"/>
                <a:gd name="T19" fmla="*/ 2147483647 h 54"/>
                <a:gd name="T20" fmla="*/ 2147483647 w 52"/>
                <a:gd name="T21" fmla="*/ 2147483647 h 54"/>
                <a:gd name="T22" fmla="*/ 0 w 52"/>
                <a:gd name="T23" fmla="*/ 2147483647 h 54"/>
                <a:gd name="T24" fmla="*/ 0 w 52"/>
                <a:gd name="T25" fmla="*/ 2147483647 h 54"/>
                <a:gd name="T26" fmla="*/ 2147483647 w 52"/>
                <a:gd name="T27" fmla="*/ 2147483647 h 54"/>
                <a:gd name="T28" fmla="*/ 2147483647 w 52"/>
                <a:gd name="T29" fmla="*/ 2147483647 h 54"/>
                <a:gd name="T30" fmla="*/ 2147483647 w 52"/>
                <a:gd name="T31" fmla="*/ 2147483647 h 54"/>
                <a:gd name="T32" fmla="*/ 2147483647 w 52"/>
                <a:gd name="T33" fmla="*/ 2147483647 h 54"/>
                <a:gd name="T34" fmla="*/ 2147483647 w 52"/>
                <a:gd name="T35" fmla="*/ 2147483647 h 54"/>
                <a:gd name="T36" fmla="*/ 2147483647 w 52"/>
                <a:gd name="T37" fmla="*/ 2147483647 h 54"/>
                <a:gd name="T38" fmla="*/ 2147483647 w 52"/>
                <a:gd name="T39" fmla="*/ 2147483647 h 54"/>
                <a:gd name="T40" fmla="*/ 2147483647 w 52"/>
                <a:gd name="T41" fmla="*/ 2147483647 h 54"/>
                <a:gd name="T42" fmla="*/ 2147483647 w 52"/>
                <a:gd name="T43" fmla="*/ 2147483647 h 54"/>
                <a:gd name="T44" fmla="*/ 2147483647 w 52"/>
                <a:gd name="T45" fmla="*/ 2147483647 h 54"/>
                <a:gd name="T46" fmla="*/ 2147483647 w 52"/>
                <a:gd name="T47" fmla="*/ 2147483647 h 54"/>
                <a:gd name="T48" fmla="*/ 2147483647 w 52"/>
                <a:gd name="T49" fmla="*/ 2147483647 h 54"/>
                <a:gd name="T50" fmla="*/ 2147483647 w 52"/>
                <a:gd name="T51" fmla="*/ 2147483647 h 54"/>
                <a:gd name="T52" fmla="*/ 2147483647 w 52"/>
                <a:gd name="T53" fmla="*/ 2147483647 h 54"/>
                <a:gd name="T54" fmla="*/ 2147483647 w 52"/>
                <a:gd name="T55" fmla="*/ 2147483647 h 54"/>
                <a:gd name="T56" fmla="*/ 2147483647 w 52"/>
                <a:gd name="T57" fmla="*/ 2147483647 h 54"/>
                <a:gd name="T58" fmla="*/ 2147483647 w 52"/>
                <a:gd name="T59" fmla="*/ 2147483647 h 54"/>
                <a:gd name="T60" fmla="*/ 2147483647 w 52"/>
                <a:gd name="T61" fmla="*/ 2147483647 h 54"/>
                <a:gd name="T62" fmla="*/ 2147483647 w 52"/>
                <a:gd name="T63" fmla="*/ 2147483647 h 54"/>
                <a:gd name="T64" fmla="*/ 2147483647 w 52"/>
                <a:gd name="T65" fmla="*/ 2147483647 h 54"/>
                <a:gd name="T66" fmla="*/ 2147483647 w 52"/>
                <a:gd name="T67" fmla="*/ 2147483647 h 54"/>
                <a:gd name="T68" fmla="*/ 2147483647 w 52"/>
                <a:gd name="T69" fmla="*/ 2147483647 h 54"/>
                <a:gd name="T70" fmla="*/ 2147483647 w 52"/>
                <a:gd name="T71" fmla="*/ 2147483647 h 54"/>
                <a:gd name="T72" fmla="*/ 2147483647 w 52"/>
                <a:gd name="T73" fmla="*/ 2147483647 h 54"/>
                <a:gd name="T74" fmla="*/ 2147483647 w 52"/>
                <a:gd name="T75" fmla="*/ 2147483647 h 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2"/>
                <a:gd name="T115" fmla="*/ 0 h 54"/>
                <a:gd name="T116" fmla="*/ 52 w 52"/>
                <a:gd name="T117" fmla="*/ 54 h 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2" h="54">
                  <a:moveTo>
                    <a:pt x="40" y="0"/>
                  </a:moveTo>
                  <a:lnTo>
                    <a:pt x="16" y="0"/>
                  </a:lnTo>
                  <a:lnTo>
                    <a:pt x="16" y="7"/>
                  </a:lnTo>
                  <a:lnTo>
                    <a:pt x="9" y="7"/>
                  </a:lnTo>
                  <a:lnTo>
                    <a:pt x="14" y="12"/>
                  </a:lnTo>
                  <a:lnTo>
                    <a:pt x="19" y="14"/>
                  </a:lnTo>
                  <a:lnTo>
                    <a:pt x="19" y="17"/>
                  </a:lnTo>
                  <a:lnTo>
                    <a:pt x="21" y="19"/>
                  </a:lnTo>
                  <a:lnTo>
                    <a:pt x="23" y="19"/>
                  </a:lnTo>
                  <a:lnTo>
                    <a:pt x="23" y="24"/>
                  </a:lnTo>
                  <a:lnTo>
                    <a:pt x="21" y="24"/>
                  </a:lnTo>
                  <a:lnTo>
                    <a:pt x="16" y="24"/>
                  </a:lnTo>
                  <a:lnTo>
                    <a:pt x="9" y="24"/>
                  </a:lnTo>
                  <a:lnTo>
                    <a:pt x="4" y="33"/>
                  </a:lnTo>
                  <a:lnTo>
                    <a:pt x="2" y="33"/>
                  </a:lnTo>
                  <a:lnTo>
                    <a:pt x="2" y="35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5"/>
                  </a:lnTo>
                  <a:lnTo>
                    <a:pt x="2" y="45"/>
                  </a:lnTo>
                  <a:lnTo>
                    <a:pt x="4" y="47"/>
                  </a:lnTo>
                  <a:lnTo>
                    <a:pt x="7" y="50"/>
                  </a:lnTo>
                  <a:lnTo>
                    <a:pt x="9" y="50"/>
                  </a:lnTo>
                  <a:lnTo>
                    <a:pt x="12" y="52"/>
                  </a:lnTo>
                  <a:lnTo>
                    <a:pt x="14" y="52"/>
                  </a:lnTo>
                  <a:lnTo>
                    <a:pt x="16" y="52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26" y="54"/>
                  </a:lnTo>
                  <a:lnTo>
                    <a:pt x="28" y="54"/>
                  </a:lnTo>
                  <a:lnTo>
                    <a:pt x="30" y="52"/>
                  </a:lnTo>
                  <a:lnTo>
                    <a:pt x="33" y="52"/>
                  </a:lnTo>
                  <a:lnTo>
                    <a:pt x="33" y="50"/>
                  </a:lnTo>
                  <a:lnTo>
                    <a:pt x="35" y="50"/>
                  </a:lnTo>
                  <a:lnTo>
                    <a:pt x="35" y="47"/>
                  </a:lnTo>
                  <a:lnTo>
                    <a:pt x="38" y="45"/>
                  </a:lnTo>
                  <a:lnTo>
                    <a:pt x="40" y="43"/>
                  </a:lnTo>
                  <a:lnTo>
                    <a:pt x="40" y="40"/>
                  </a:lnTo>
                  <a:lnTo>
                    <a:pt x="40" y="38"/>
                  </a:lnTo>
                  <a:lnTo>
                    <a:pt x="42" y="38"/>
                  </a:lnTo>
                  <a:lnTo>
                    <a:pt x="42" y="35"/>
                  </a:lnTo>
                  <a:lnTo>
                    <a:pt x="47" y="33"/>
                  </a:lnTo>
                  <a:lnTo>
                    <a:pt x="49" y="31"/>
                  </a:lnTo>
                  <a:lnTo>
                    <a:pt x="52" y="31"/>
                  </a:lnTo>
                  <a:lnTo>
                    <a:pt x="52" y="28"/>
                  </a:lnTo>
                  <a:lnTo>
                    <a:pt x="49" y="26"/>
                  </a:lnTo>
                  <a:lnTo>
                    <a:pt x="47" y="28"/>
                  </a:lnTo>
                  <a:lnTo>
                    <a:pt x="45" y="26"/>
                  </a:lnTo>
                  <a:lnTo>
                    <a:pt x="42" y="26"/>
                  </a:lnTo>
                  <a:lnTo>
                    <a:pt x="40" y="26"/>
                  </a:lnTo>
                  <a:lnTo>
                    <a:pt x="40" y="24"/>
                  </a:lnTo>
                  <a:lnTo>
                    <a:pt x="40" y="17"/>
                  </a:lnTo>
                  <a:lnTo>
                    <a:pt x="4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82" name="Freeform 1532"/>
            <p:cNvSpPr>
              <a:spLocks/>
            </p:cNvSpPr>
            <p:nvPr/>
          </p:nvSpPr>
          <p:spPr bwMode="auto">
            <a:xfrm>
              <a:off x="1681" y="2018"/>
              <a:ext cx="56" cy="33"/>
            </a:xfrm>
            <a:custGeom>
              <a:avLst/>
              <a:gdLst>
                <a:gd name="T0" fmla="*/ 2147483647 w 48"/>
                <a:gd name="T1" fmla="*/ 2147483647 h 30"/>
                <a:gd name="T2" fmla="*/ 2147483647 w 48"/>
                <a:gd name="T3" fmla="*/ 0 h 30"/>
                <a:gd name="T4" fmla="*/ 2147483647 w 48"/>
                <a:gd name="T5" fmla="*/ 0 h 30"/>
                <a:gd name="T6" fmla="*/ 2147483647 w 48"/>
                <a:gd name="T7" fmla="*/ 2147483647 h 30"/>
                <a:gd name="T8" fmla="*/ 2147483647 w 48"/>
                <a:gd name="T9" fmla="*/ 2147483647 h 30"/>
                <a:gd name="T10" fmla="*/ 2147483647 w 48"/>
                <a:gd name="T11" fmla="*/ 2147483647 h 30"/>
                <a:gd name="T12" fmla="*/ 2147483647 w 48"/>
                <a:gd name="T13" fmla="*/ 2147483647 h 30"/>
                <a:gd name="T14" fmla="*/ 2147483647 w 48"/>
                <a:gd name="T15" fmla="*/ 2147483647 h 30"/>
                <a:gd name="T16" fmla="*/ 2147483647 w 48"/>
                <a:gd name="T17" fmla="*/ 2147483647 h 30"/>
                <a:gd name="T18" fmla="*/ 2147483647 w 48"/>
                <a:gd name="T19" fmla="*/ 2147483647 h 30"/>
                <a:gd name="T20" fmla="*/ 2147483647 w 48"/>
                <a:gd name="T21" fmla="*/ 2147483647 h 30"/>
                <a:gd name="T22" fmla="*/ 2147483647 w 48"/>
                <a:gd name="T23" fmla="*/ 2147483647 h 30"/>
                <a:gd name="T24" fmla="*/ 2147483647 w 48"/>
                <a:gd name="T25" fmla="*/ 2147483647 h 30"/>
                <a:gd name="T26" fmla="*/ 2147483647 w 48"/>
                <a:gd name="T27" fmla="*/ 2147483647 h 30"/>
                <a:gd name="T28" fmla="*/ 2147483647 w 48"/>
                <a:gd name="T29" fmla="*/ 2147483647 h 30"/>
                <a:gd name="T30" fmla="*/ 2147483647 w 48"/>
                <a:gd name="T31" fmla="*/ 2147483647 h 30"/>
                <a:gd name="T32" fmla="*/ 2147483647 w 48"/>
                <a:gd name="T33" fmla="*/ 2147483647 h 30"/>
                <a:gd name="T34" fmla="*/ 2147483647 w 48"/>
                <a:gd name="T35" fmla="*/ 2147483647 h 30"/>
                <a:gd name="T36" fmla="*/ 2147483647 w 48"/>
                <a:gd name="T37" fmla="*/ 2147483647 h 30"/>
                <a:gd name="T38" fmla="*/ 2147483647 w 48"/>
                <a:gd name="T39" fmla="*/ 2147483647 h 30"/>
                <a:gd name="T40" fmla="*/ 2147483647 w 48"/>
                <a:gd name="T41" fmla="*/ 2147483647 h 30"/>
                <a:gd name="T42" fmla="*/ 2147483647 w 48"/>
                <a:gd name="T43" fmla="*/ 2147483647 h 30"/>
                <a:gd name="T44" fmla="*/ 2147483647 w 48"/>
                <a:gd name="T45" fmla="*/ 2147483647 h 30"/>
                <a:gd name="T46" fmla="*/ 2147483647 w 48"/>
                <a:gd name="T47" fmla="*/ 2147483647 h 30"/>
                <a:gd name="T48" fmla="*/ 2147483647 w 48"/>
                <a:gd name="T49" fmla="*/ 2147483647 h 30"/>
                <a:gd name="T50" fmla="*/ 2147483647 w 48"/>
                <a:gd name="T51" fmla="*/ 2147483647 h 30"/>
                <a:gd name="T52" fmla="*/ 2147483647 w 48"/>
                <a:gd name="T53" fmla="*/ 2147483647 h 30"/>
                <a:gd name="T54" fmla="*/ 2147483647 w 48"/>
                <a:gd name="T55" fmla="*/ 2147483647 h 30"/>
                <a:gd name="T56" fmla="*/ 0 w 48"/>
                <a:gd name="T57" fmla="*/ 2147483647 h 30"/>
                <a:gd name="T58" fmla="*/ 0 w 48"/>
                <a:gd name="T59" fmla="*/ 2147483647 h 30"/>
                <a:gd name="T60" fmla="*/ 2147483647 w 48"/>
                <a:gd name="T61" fmla="*/ 2147483647 h 30"/>
                <a:gd name="T62" fmla="*/ 2147483647 w 48"/>
                <a:gd name="T63" fmla="*/ 2147483647 h 30"/>
                <a:gd name="T64" fmla="*/ 2147483647 w 48"/>
                <a:gd name="T65" fmla="*/ 2147483647 h 30"/>
                <a:gd name="T66" fmla="*/ 2147483647 w 48"/>
                <a:gd name="T67" fmla="*/ 2147483647 h 3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8"/>
                <a:gd name="T103" fmla="*/ 0 h 30"/>
                <a:gd name="T104" fmla="*/ 48 w 48"/>
                <a:gd name="T105" fmla="*/ 30 h 3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8" h="30">
                  <a:moveTo>
                    <a:pt x="3" y="2"/>
                  </a:moveTo>
                  <a:lnTo>
                    <a:pt x="3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4" y="4"/>
                  </a:lnTo>
                  <a:lnTo>
                    <a:pt x="26" y="4"/>
                  </a:lnTo>
                  <a:lnTo>
                    <a:pt x="29" y="7"/>
                  </a:lnTo>
                  <a:lnTo>
                    <a:pt x="31" y="9"/>
                  </a:lnTo>
                  <a:lnTo>
                    <a:pt x="36" y="9"/>
                  </a:lnTo>
                  <a:lnTo>
                    <a:pt x="33" y="11"/>
                  </a:lnTo>
                  <a:lnTo>
                    <a:pt x="31" y="11"/>
                  </a:lnTo>
                  <a:lnTo>
                    <a:pt x="36" y="11"/>
                  </a:lnTo>
                  <a:lnTo>
                    <a:pt x="41" y="11"/>
                  </a:lnTo>
                  <a:lnTo>
                    <a:pt x="43" y="14"/>
                  </a:lnTo>
                  <a:lnTo>
                    <a:pt x="45" y="16"/>
                  </a:lnTo>
                  <a:lnTo>
                    <a:pt x="48" y="16"/>
                  </a:lnTo>
                  <a:lnTo>
                    <a:pt x="48" y="19"/>
                  </a:lnTo>
                  <a:lnTo>
                    <a:pt x="45" y="21"/>
                  </a:lnTo>
                  <a:lnTo>
                    <a:pt x="45" y="23"/>
                  </a:lnTo>
                  <a:lnTo>
                    <a:pt x="43" y="23"/>
                  </a:lnTo>
                  <a:lnTo>
                    <a:pt x="41" y="21"/>
                  </a:lnTo>
                  <a:lnTo>
                    <a:pt x="38" y="21"/>
                  </a:lnTo>
                  <a:lnTo>
                    <a:pt x="31" y="21"/>
                  </a:lnTo>
                  <a:lnTo>
                    <a:pt x="26" y="21"/>
                  </a:lnTo>
                  <a:lnTo>
                    <a:pt x="24" y="21"/>
                  </a:lnTo>
                  <a:lnTo>
                    <a:pt x="24" y="23"/>
                  </a:lnTo>
                  <a:lnTo>
                    <a:pt x="22" y="23"/>
                  </a:lnTo>
                  <a:lnTo>
                    <a:pt x="19" y="23"/>
                  </a:lnTo>
                  <a:lnTo>
                    <a:pt x="17" y="21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0" y="23"/>
                  </a:lnTo>
                  <a:lnTo>
                    <a:pt x="10" y="28"/>
                  </a:lnTo>
                  <a:lnTo>
                    <a:pt x="7" y="28"/>
                  </a:lnTo>
                  <a:lnTo>
                    <a:pt x="5" y="30"/>
                  </a:lnTo>
                  <a:lnTo>
                    <a:pt x="3" y="28"/>
                  </a:lnTo>
                  <a:lnTo>
                    <a:pt x="3" y="26"/>
                  </a:lnTo>
                  <a:lnTo>
                    <a:pt x="3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3" y="11"/>
                  </a:lnTo>
                  <a:lnTo>
                    <a:pt x="5" y="11"/>
                  </a:lnTo>
                  <a:lnTo>
                    <a:pt x="5" y="9"/>
                  </a:lnTo>
                  <a:lnTo>
                    <a:pt x="3" y="9"/>
                  </a:lnTo>
                  <a:lnTo>
                    <a:pt x="3" y="4"/>
                  </a:lnTo>
                  <a:lnTo>
                    <a:pt x="3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83" name="Freeform 1534"/>
            <p:cNvSpPr>
              <a:spLocks/>
            </p:cNvSpPr>
            <p:nvPr/>
          </p:nvSpPr>
          <p:spPr bwMode="auto">
            <a:xfrm>
              <a:off x="1659" y="2133"/>
              <a:ext cx="211" cy="168"/>
            </a:xfrm>
            <a:custGeom>
              <a:avLst/>
              <a:gdLst>
                <a:gd name="T0" fmla="*/ 2147483647 w 182"/>
                <a:gd name="T1" fmla="*/ 2147483647 h 153"/>
                <a:gd name="T2" fmla="*/ 2147483647 w 182"/>
                <a:gd name="T3" fmla="*/ 2147483647 h 153"/>
                <a:gd name="T4" fmla="*/ 2147483647 w 182"/>
                <a:gd name="T5" fmla="*/ 2147483647 h 153"/>
                <a:gd name="T6" fmla="*/ 2147483647 w 182"/>
                <a:gd name="T7" fmla="*/ 2147483647 h 153"/>
                <a:gd name="T8" fmla="*/ 2147483647 w 182"/>
                <a:gd name="T9" fmla="*/ 2147483647 h 153"/>
                <a:gd name="T10" fmla="*/ 2147483647 w 182"/>
                <a:gd name="T11" fmla="*/ 2147483647 h 153"/>
                <a:gd name="T12" fmla="*/ 2147483647 w 182"/>
                <a:gd name="T13" fmla="*/ 2147483647 h 153"/>
                <a:gd name="T14" fmla="*/ 2147483647 w 182"/>
                <a:gd name="T15" fmla="*/ 2147483647 h 153"/>
                <a:gd name="T16" fmla="*/ 2147483647 w 182"/>
                <a:gd name="T17" fmla="*/ 0 h 153"/>
                <a:gd name="T18" fmla="*/ 2147483647 w 182"/>
                <a:gd name="T19" fmla="*/ 2147483647 h 153"/>
                <a:gd name="T20" fmla="*/ 2147483647 w 182"/>
                <a:gd name="T21" fmla="*/ 2147483647 h 153"/>
                <a:gd name="T22" fmla="*/ 2147483647 w 182"/>
                <a:gd name="T23" fmla="*/ 2147483647 h 153"/>
                <a:gd name="T24" fmla="*/ 2147483647 w 182"/>
                <a:gd name="T25" fmla="*/ 2147483647 h 153"/>
                <a:gd name="T26" fmla="*/ 2147483647 w 182"/>
                <a:gd name="T27" fmla="*/ 2147483647 h 153"/>
                <a:gd name="T28" fmla="*/ 2147483647 w 182"/>
                <a:gd name="T29" fmla="*/ 2147483647 h 153"/>
                <a:gd name="T30" fmla="*/ 2147483647 w 182"/>
                <a:gd name="T31" fmla="*/ 2147483647 h 153"/>
                <a:gd name="T32" fmla="*/ 2147483647 w 182"/>
                <a:gd name="T33" fmla="*/ 2147483647 h 153"/>
                <a:gd name="T34" fmla="*/ 2147483647 w 182"/>
                <a:gd name="T35" fmla="*/ 2147483647 h 153"/>
                <a:gd name="T36" fmla="*/ 2147483647 w 182"/>
                <a:gd name="T37" fmla="*/ 2147483647 h 153"/>
                <a:gd name="T38" fmla="*/ 2147483647 w 182"/>
                <a:gd name="T39" fmla="*/ 2147483647 h 153"/>
                <a:gd name="T40" fmla="*/ 2147483647 w 182"/>
                <a:gd name="T41" fmla="*/ 2147483647 h 153"/>
                <a:gd name="T42" fmla="*/ 2147483647 w 182"/>
                <a:gd name="T43" fmla="*/ 2147483647 h 153"/>
                <a:gd name="T44" fmla="*/ 2147483647 w 182"/>
                <a:gd name="T45" fmla="*/ 2147483647 h 153"/>
                <a:gd name="T46" fmla="*/ 2147483647 w 182"/>
                <a:gd name="T47" fmla="*/ 2147483647 h 153"/>
                <a:gd name="T48" fmla="*/ 2147483647 w 182"/>
                <a:gd name="T49" fmla="*/ 2147483647 h 153"/>
                <a:gd name="T50" fmla="*/ 2147483647 w 182"/>
                <a:gd name="T51" fmla="*/ 2147483647 h 153"/>
                <a:gd name="T52" fmla="*/ 2147483647 w 182"/>
                <a:gd name="T53" fmla="*/ 2147483647 h 153"/>
                <a:gd name="T54" fmla="*/ 2147483647 w 182"/>
                <a:gd name="T55" fmla="*/ 2147483647 h 153"/>
                <a:gd name="T56" fmla="*/ 2147483647 w 182"/>
                <a:gd name="T57" fmla="*/ 2147483647 h 153"/>
                <a:gd name="T58" fmla="*/ 2147483647 w 182"/>
                <a:gd name="T59" fmla="*/ 2147483647 h 153"/>
                <a:gd name="T60" fmla="*/ 2147483647 w 182"/>
                <a:gd name="T61" fmla="*/ 2147483647 h 153"/>
                <a:gd name="T62" fmla="*/ 2147483647 w 182"/>
                <a:gd name="T63" fmla="*/ 2147483647 h 153"/>
                <a:gd name="T64" fmla="*/ 2147483647 w 182"/>
                <a:gd name="T65" fmla="*/ 2147483647 h 153"/>
                <a:gd name="T66" fmla="*/ 2147483647 w 182"/>
                <a:gd name="T67" fmla="*/ 2147483647 h 153"/>
                <a:gd name="T68" fmla="*/ 2147483647 w 182"/>
                <a:gd name="T69" fmla="*/ 2147483647 h 153"/>
                <a:gd name="T70" fmla="*/ 2147483647 w 182"/>
                <a:gd name="T71" fmla="*/ 2147483647 h 153"/>
                <a:gd name="T72" fmla="*/ 2147483647 w 182"/>
                <a:gd name="T73" fmla="*/ 2147483647 h 153"/>
                <a:gd name="T74" fmla="*/ 2147483647 w 182"/>
                <a:gd name="T75" fmla="*/ 2147483647 h 153"/>
                <a:gd name="T76" fmla="*/ 2147483647 w 182"/>
                <a:gd name="T77" fmla="*/ 2147483647 h 153"/>
                <a:gd name="T78" fmla="*/ 2147483647 w 182"/>
                <a:gd name="T79" fmla="*/ 2147483647 h 153"/>
                <a:gd name="T80" fmla="*/ 2147483647 w 182"/>
                <a:gd name="T81" fmla="*/ 2147483647 h 153"/>
                <a:gd name="T82" fmla="*/ 2147483647 w 182"/>
                <a:gd name="T83" fmla="*/ 2147483647 h 153"/>
                <a:gd name="T84" fmla="*/ 2147483647 w 182"/>
                <a:gd name="T85" fmla="*/ 2147483647 h 153"/>
                <a:gd name="T86" fmla="*/ 2147483647 w 182"/>
                <a:gd name="T87" fmla="*/ 2147483647 h 153"/>
                <a:gd name="T88" fmla="*/ 2147483647 w 182"/>
                <a:gd name="T89" fmla="*/ 2147483647 h 153"/>
                <a:gd name="T90" fmla="*/ 2147483647 w 182"/>
                <a:gd name="T91" fmla="*/ 2147483647 h 153"/>
                <a:gd name="T92" fmla="*/ 2147483647 w 182"/>
                <a:gd name="T93" fmla="*/ 2147483647 h 153"/>
                <a:gd name="T94" fmla="*/ 2147483647 w 182"/>
                <a:gd name="T95" fmla="*/ 2147483647 h 153"/>
                <a:gd name="T96" fmla="*/ 2147483647 w 182"/>
                <a:gd name="T97" fmla="*/ 2147483647 h 153"/>
                <a:gd name="T98" fmla="*/ 2147483647 w 182"/>
                <a:gd name="T99" fmla="*/ 2147483647 h 153"/>
                <a:gd name="T100" fmla="*/ 2147483647 w 182"/>
                <a:gd name="T101" fmla="*/ 2147483647 h 153"/>
                <a:gd name="T102" fmla="*/ 2147483647 w 182"/>
                <a:gd name="T103" fmla="*/ 2147483647 h 153"/>
                <a:gd name="T104" fmla="*/ 2147483647 w 182"/>
                <a:gd name="T105" fmla="*/ 2147483647 h 15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82"/>
                <a:gd name="T160" fmla="*/ 0 h 153"/>
                <a:gd name="T161" fmla="*/ 182 w 182"/>
                <a:gd name="T162" fmla="*/ 153 h 15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82" h="153">
                  <a:moveTo>
                    <a:pt x="26" y="4"/>
                  </a:moveTo>
                  <a:lnTo>
                    <a:pt x="24" y="7"/>
                  </a:lnTo>
                  <a:lnTo>
                    <a:pt x="22" y="7"/>
                  </a:lnTo>
                  <a:lnTo>
                    <a:pt x="19" y="9"/>
                  </a:lnTo>
                  <a:lnTo>
                    <a:pt x="22" y="11"/>
                  </a:lnTo>
                  <a:lnTo>
                    <a:pt x="22" y="14"/>
                  </a:lnTo>
                  <a:lnTo>
                    <a:pt x="24" y="16"/>
                  </a:lnTo>
                  <a:lnTo>
                    <a:pt x="24" y="19"/>
                  </a:lnTo>
                  <a:lnTo>
                    <a:pt x="24" y="23"/>
                  </a:lnTo>
                  <a:lnTo>
                    <a:pt x="19" y="26"/>
                  </a:lnTo>
                  <a:lnTo>
                    <a:pt x="17" y="28"/>
                  </a:lnTo>
                  <a:lnTo>
                    <a:pt x="17" y="33"/>
                  </a:lnTo>
                  <a:lnTo>
                    <a:pt x="19" y="33"/>
                  </a:lnTo>
                  <a:lnTo>
                    <a:pt x="19" y="35"/>
                  </a:lnTo>
                  <a:lnTo>
                    <a:pt x="22" y="37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9" y="42"/>
                  </a:lnTo>
                  <a:lnTo>
                    <a:pt x="29" y="40"/>
                  </a:lnTo>
                  <a:lnTo>
                    <a:pt x="31" y="40"/>
                  </a:lnTo>
                  <a:lnTo>
                    <a:pt x="31" y="37"/>
                  </a:lnTo>
                  <a:lnTo>
                    <a:pt x="31" y="35"/>
                  </a:lnTo>
                  <a:lnTo>
                    <a:pt x="31" y="33"/>
                  </a:lnTo>
                  <a:lnTo>
                    <a:pt x="29" y="28"/>
                  </a:lnTo>
                  <a:lnTo>
                    <a:pt x="26" y="26"/>
                  </a:lnTo>
                  <a:lnTo>
                    <a:pt x="26" y="23"/>
                  </a:lnTo>
                  <a:lnTo>
                    <a:pt x="26" y="19"/>
                  </a:lnTo>
                  <a:lnTo>
                    <a:pt x="26" y="16"/>
                  </a:lnTo>
                  <a:lnTo>
                    <a:pt x="29" y="16"/>
                  </a:lnTo>
                  <a:lnTo>
                    <a:pt x="34" y="11"/>
                  </a:lnTo>
                  <a:lnTo>
                    <a:pt x="43" y="11"/>
                  </a:lnTo>
                  <a:lnTo>
                    <a:pt x="48" y="9"/>
                  </a:lnTo>
                  <a:lnTo>
                    <a:pt x="48" y="7"/>
                  </a:lnTo>
                  <a:lnTo>
                    <a:pt x="43" y="7"/>
                  </a:lnTo>
                  <a:lnTo>
                    <a:pt x="41" y="7"/>
                  </a:lnTo>
                  <a:lnTo>
                    <a:pt x="41" y="4"/>
                  </a:lnTo>
                  <a:lnTo>
                    <a:pt x="43" y="2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0" y="7"/>
                  </a:lnTo>
                  <a:lnTo>
                    <a:pt x="50" y="9"/>
                  </a:lnTo>
                  <a:lnTo>
                    <a:pt x="55" y="9"/>
                  </a:lnTo>
                  <a:lnTo>
                    <a:pt x="60" y="11"/>
                  </a:lnTo>
                  <a:lnTo>
                    <a:pt x="64" y="11"/>
                  </a:lnTo>
                  <a:lnTo>
                    <a:pt x="67" y="14"/>
                  </a:lnTo>
                  <a:lnTo>
                    <a:pt x="69" y="19"/>
                  </a:lnTo>
                  <a:lnTo>
                    <a:pt x="69" y="21"/>
                  </a:lnTo>
                  <a:lnTo>
                    <a:pt x="71" y="23"/>
                  </a:lnTo>
                  <a:lnTo>
                    <a:pt x="74" y="23"/>
                  </a:lnTo>
                  <a:lnTo>
                    <a:pt x="81" y="21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7" y="21"/>
                  </a:lnTo>
                  <a:lnTo>
                    <a:pt x="100" y="23"/>
                  </a:lnTo>
                  <a:lnTo>
                    <a:pt x="100" y="26"/>
                  </a:lnTo>
                  <a:lnTo>
                    <a:pt x="102" y="26"/>
                  </a:lnTo>
                  <a:lnTo>
                    <a:pt x="104" y="28"/>
                  </a:lnTo>
                  <a:lnTo>
                    <a:pt x="109" y="28"/>
                  </a:lnTo>
                  <a:lnTo>
                    <a:pt x="116" y="26"/>
                  </a:lnTo>
                  <a:lnTo>
                    <a:pt x="119" y="26"/>
                  </a:lnTo>
                  <a:lnTo>
                    <a:pt x="121" y="23"/>
                  </a:lnTo>
                  <a:lnTo>
                    <a:pt x="126" y="23"/>
                  </a:lnTo>
                  <a:lnTo>
                    <a:pt x="128" y="23"/>
                  </a:lnTo>
                  <a:lnTo>
                    <a:pt x="128" y="21"/>
                  </a:lnTo>
                  <a:lnTo>
                    <a:pt x="123" y="21"/>
                  </a:lnTo>
                  <a:lnTo>
                    <a:pt x="121" y="21"/>
                  </a:lnTo>
                  <a:lnTo>
                    <a:pt x="123" y="21"/>
                  </a:lnTo>
                  <a:lnTo>
                    <a:pt x="128" y="19"/>
                  </a:lnTo>
                  <a:lnTo>
                    <a:pt x="149" y="19"/>
                  </a:lnTo>
                  <a:lnTo>
                    <a:pt x="152" y="21"/>
                  </a:lnTo>
                  <a:lnTo>
                    <a:pt x="149" y="21"/>
                  </a:lnTo>
                  <a:lnTo>
                    <a:pt x="147" y="21"/>
                  </a:lnTo>
                  <a:lnTo>
                    <a:pt x="147" y="23"/>
                  </a:lnTo>
                  <a:lnTo>
                    <a:pt x="145" y="23"/>
                  </a:lnTo>
                  <a:lnTo>
                    <a:pt x="140" y="23"/>
                  </a:lnTo>
                  <a:lnTo>
                    <a:pt x="140" y="26"/>
                  </a:lnTo>
                  <a:lnTo>
                    <a:pt x="142" y="26"/>
                  </a:lnTo>
                  <a:lnTo>
                    <a:pt x="145" y="26"/>
                  </a:lnTo>
                  <a:lnTo>
                    <a:pt x="145" y="28"/>
                  </a:lnTo>
                  <a:lnTo>
                    <a:pt x="147" y="30"/>
                  </a:lnTo>
                  <a:lnTo>
                    <a:pt x="147" y="33"/>
                  </a:lnTo>
                  <a:lnTo>
                    <a:pt x="152" y="33"/>
                  </a:lnTo>
                  <a:lnTo>
                    <a:pt x="156" y="33"/>
                  </a:lnTo>
                  <a:lnTo>
                    <a:pt x="161" y="35"/>
                  </a:lnTo>
                  <a:lnTo>
                    <a:pt x="163" y="37"/>
                  </a:lnTo>
                  <a:lnTo>
                    <a:pt x="166" y="37"/>
                  </a:lnTo>
                  <a:lnTo>
                    <a:pt x="168" y="42"/>
                  </a:lnTo>
                  <a:lnTo>
                    <a:pt x="168" y="47"/>
                  </a:lnTo>
                  <a:lnTo>
                    <a:pt x="166" y="49"/>
                  </a:lnTo>
                  <a:lnTo>
                    <a:pt x="168" y="49"/>
                  </a:lnTo>
                  <a:lnTo>
                    <a:pt x="171" y="52"/>
                  </a:lnTo>
                  <a:lnTo>
                    <a:pt x="173" y="49"/>
                  </a:lnTo>
                  <a:lnTo>
                    <a:pt x="175" y="49"/>
                  </a:lnTo>
                  <a:lnTo>
                    <a:pt x="178" y="49"/>
                  </a:lnTo>
                  <a:lnTo>
                    <a:pt x="180" y="49"/>
                  </a:lnTo>
                  <a:lnTo>
                    <a:pt x="180" y="52"/>
                  </a:lnTo>
                  <a:lnTo>
                    <a:pt x="182" y="52"/>
                  </a:lnTo>
                  <a:lnTo>
                    <a:pt x="182" y="54"/>
                  </a:lnTo>
                  <a:lnTo>
                    <a:pt x="180" y="54"/>
                  </a:lnTo>
                  <a:lnTo>
                    <a:pt x="178" y="56"/>
                  </a:lnTo>
                  <a:lnTo>
                    <a:pt x="173" y="59"/>
                  </a:lnTo>
                  <a:lnTo>
                    <a:pt x="171" y="59"/>
                  </a:lnTo>
                  <a:lnTo>
                    <a:pt x="168" y="61"/>
                  </a:lnTo>
                  <a:lnTo>
                    <a:pt x="168" y="63"/>
                  </a:lnTo>
                  <a:lnTo>
                    <a:pt x="168" y="68"/>
                  </a:lnTo>
                  <a:lnTo>
                    <a:pt x="171" y="68"/>
                  </a:lnTo>
                  <a:lnTo>
                    <a:pt x="173" y="68"/>
                  </a:lnTo>
                  <a:lnTo>
                    <a:pt x="171" y="70"/>
                  </a:lnTo>
                  <a:lnTo>
                    <a:pt x="168" y="73"/>
                  </a:lnTo>
                  <a:lnTo>
                    <a:pt x="163" y="73"/>
                  </a:lnTo>
                  <a:lnTo>
                    <a:pt x="163" y="78"/>
                  </a:lnTo>
                  <a:lnTo>
                    <a:pt x="163" y="80"/>
                  </a:lnTo>
                  <a:lnTo>
                    <a:pt x="161" y="80"/>
                  </a:lnTo>
                  <a:lnTo>
                    <a:pt x="161" y="82"/>
                  </a:lnTo>
                  <a:lnTo>
                    <a:pt x="166" y="87"/>
                  </a:lnTo>
                  <a:lnTo>
                    <a:pt x="168" y="89"/>
                  </a:lnTo>
                  <a:lnTo>
                    <a:pt x="168" y="92"/>
                  </a:lnTo>
                  <a:lnTo>
                    <a:pt x="171" y="92"/>
                  </a:lnTo>
                  <a:lnTo>
                    <a:pt x="171" y="94"/>
                  </a:lnTo>
                  <a:lnTo>
                    <a:pt x="171" y="96"/>
                  </a:lnTo>
                  <a:lnTo>
                    <a:pt x="168" y="101"/>
                  </a:lnTo>
                  <a:lnTo>
                    <a:pt x="166" y="101"/>
                  </a:lnTo>
                  <a:lnTo>
                    <a:pt x="161" y="104"/>
                  </a:lnTo>
                  <a:lnTo>
                    <a:pt x="159" y="104"/>
                  </a:lnTo>
                  <a:lnTo>
                    <a:pt x="156" y="106"/>
                  </a:lnTo>
                  <a:lnTo>
                    <a:pt x="154" y="106"/>
                  </a:lnTo>
                  <a:lnTo>
                    <a:pt x="147" y="108"/>
                  </a:lnTo>
                  <a:lnTo>
                    <a:pt x="145" y="108"/>
                  </a:lnTo>
                  <a:lnTo>
                    <a:pt x="140" y="111"/>
                  </a:lnTo>
                  <a:lnTo>
                    <a:pt x="137" y="111"/>
                  </a:lnTo>
                  <a:lnTo>
                    <a:pt x="133" y="111"/>
                  </a:lnTo>
                  <a:lnTo>
                    <a:pt x="128" y="111"/>
                  </a:lnTo>
                  <a:lnTo>
                    <a:pt x="123" y="106"/>
                  </a:lnTo>
                  <a:lnTo>
                    <a:pt x="119" y="106"/>
                  </a:lnTo>
                  <a:lnTo>
                    <a:pt x="116" y="106"/>
                  </a:lnTo>
                  <a:lnTo>
                    <a:pt x="114" y="106"/>
                  </a:lnTo>
                  <a:lnTo>
                    <a:pt x="114" y="108"/>
                  </a:lnTo>
                  <a:lnTo>
                    <a:pt x="116" y="111"/>
                  </a:lnTo>
                  <a:lnTo>
                    <a:pt x="119" y="111"/>
                  </a:lnTo>
                  <a:lnTo>
                    <a:pt x="121" y="113"/>
                  </a:lnTo>
                  <a:lnTo>
                    <a:pt x="121" y="118"/>
                  </a:lnTo>
                  <a:lnTo>
                    <a:pt x="121" y="120"/>
                  </a:lnTo>
                  <a:lnTo>
                    <a:pt x="121" y="122"/>
                  </a:lnTo>
                  <a:lnTo>
                    <a:pt x="123" y="127"/>
                  </a:lnTo>
                  <a:lnTo>
                    <a:pt x="123" y="130"/>
                  </a:lnTo>
                  <a:lnTo>
                    <a:pt x="123" y="132"/>
                  </a:lnTo>
                  <a:lnTo>
                    <a:pt x="126" y="132"/>
                  </a:lnTo>
                  <a:lnTo>
                    <a:pt x="128" y="132"/>
                  </a:lnTo>
                  <a:lnTo>
                    <a:pt x="133" y="132"/>
                  </a:lnTo>
                  <a:lnTo>
                    <a:pt x="133" y="134"/>
                  </a:lnTo>
                  <a:lnTo>
                    <a:pt x="130" y="134"/>
                  </a:lnTo>
                  <a:lnTo>
                    <a:pt x="128" y="137"/>
                  </a:lnTo>
                  <a:lnTo>
                    <a:pt x="126" y="137"/>
                  </a:lnTo>
                  <a:lnTo>
                    <a:pt x="123" y="139"/>
                  </a:lnTo>
                  <a:lnTo>
                    <a:pt x="123" y="144"/>
                  </a:lnTo>
                  <a:lnTo>
                    <a:pt x="121" y="144"/>
                  </a:lnTo>
                  <a:lnTo>
                    <a:pt x="119" y="144"/>
                  </a:lnTo>
                  <a:lnTo>
                    <a:pt x="116" y="144"/>
                  </a:lnTo>
                  <a:lnTo>
                    <a:pt x="116" y="146"/>
                  </a:lnTo>
                  <a:lnTo>
                    <a:pt x="114" y="146"/>
                  </a:lnTo>
                  <a:lnTo>
                    <a:pt x="112" y="148"/>
                  </a:lnTo>
                  <a:lnTo>
                    <a:pt x="109" y="148"/>
                  </a:lnTo>
                  <a:lnTo>
                    <a:pt x="107" y="148"/>
                  </a:lnTo>
                  <a:lnTo>
                    <a:pt x="104" y="151"/>
                  </a:lnTo>
                  <a:lnTo>
                    <a:pt x="104" y="153"/>
                  </a:lnTo>
                  <a:lnTo>
                    <a:pt x="102" y="153"/>
                  </a:lnTo>
                  <a:lnTo>
                    <a:pt x="97" y="153"/>
                  </a:lnTo>
                  <a:lnTo>
                    <a:pt x="95" y="153"/>
                  </a:lnTo>
                  <a:lnTo>
                    <a:pt x="93" y="153"/>
                  </a:lnTo>
                  <a:lnTo>
                    <a:pt x="90" y="151"/>
                  </a:lnTo>
                  <a:lnTo>
                    <a:pt x="88" y="148"/>
                  </a:lnTo>
                  <a:lnTo>
                    <a:pt x="86" y="146"/>
                  </a:lnTo>
                  <a:lnTo>
                    <a:pt x="86" y="144"/>
                  </a:lnTo>
                  <a:lnTo>
                    <a:pt x="86" y="141"/>
                  </a:lnTo>
                  <a:lnTo>
                    <a:pt x="81" y="132"/>
                  </a:lnTo>
                  <a:lnTo>
                    <a:pt x="78" y="130"/>
                  </a:lnTo>
                  <a:lnTo>
                    <a:pt x="74" y="125"/>
                  </a:lnTo>
                  <a:lnTo>
                    <a:pt x="78" y="122"/>
                  </a:lnTo>
                  <a:lnTo>
                    <a:pt x="78" y="120"/>
                  </a:lnTo>
                  <a:lnTo>
                    <a:pt x="81" y="120"/>
                  </a:lnTo>
                  <a:lnTo>
                    <a:pt x="81" y="118"/>
                  </a:lnTo>
                  <a:lnTo>
                    <a:pt x="81" y="115"/>
                  </a:lnTo>
                  <a:lnTo>
                    <a:pt x="78" y="113"/>
                  </a:lnTo>
                  <a:lnTo>
                    <a:pt x="78" y="111"/>
                  </a:lnTo>
                  <a:lnTo>
                    <a:pt x="76" y="111"/>
                  </a:lnTo>
                  <a:lnTo>
                    <a:pt x="76" y="108"/>
                  </a:lnTo>
                  <a:lnTo>
                    <a:pt x="74" y="106"/>
                  </a:lnTo>
                  <a:lnTo>
                    <a:pt x="74" y="104"/>
                  </a:lnTo>
                  <a:lnTo>
                    <a:pt x="74" y="101"/>
                  </a:lnTo>
                  <a:lnTo>
                    <a:pt x="74" y="99"/>
                  </a:lnTo>
                  <a:lnTo>
                    <a:pt x="74" y="96"/>
                  </a:lnTo>
                  <a:lnTo>
                    <a:pt x="74" y="94"/>
                  </a:lnTo>
                  <a:lnTo>
                    <a:pt x="74" y="92"/>
                  </a:lnTo>
                  <a:lnTo>
                    <a:pt x="76" y="89"/>
                  </a:lnTo>
                  <a:lnTo>
                    <a:pt x="76" y="87"/>
                  </a:lnTo>
                  <a:lnTo>
                    <a:pt x="78" y="85"/>
                  </a:lnTo>
                  <a:lnTo>
                    <a:pt x="78" y="82"/>
                  </a:lnTo>
                  <a:lnTo>
                    <a:pt x="78" y="80"/>
                  </a:lnTo>
                  <a:lnTo>
                    <a:pt x="76" y="80"/>
                  </a:lnTo>
                  <a:lnTo>
                    <a:pt x="74" y="80"/>
                  </a:lnTo>
                  <a:lnTo>
                    <a:pt x="69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62" y="82"/>
                  </a:lnTo>
                  <a:lnTo>
                    <a:pt x="60" y="80"/>
                  </a:lnTo>
                  <a:lnTo>
                    <a:pt x="57" y="80"/>
                  </a:lnTo>
                  <a:lnTo>
                    <a:pt x="57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52" y="80"/>
                  </a:lnTo>
                  <a:lnTo>
                    <a:pt x="45" y="70"/>
                  </a:lnTo>
                  <a:lnTo>
                    <a:pt x="43" y="70"/>
                  </a:lnTo>
                  <a:lnTo>
                    <a:pt x="41" y="70"/>
                  </a:lnTo>
                  <a:lnTo>
                    <a:pt x="41" y="68"/>
                  </a:lnTo>
                  <a:lnTo>
                    <a:pt x="36" y="68"/>
                  </a:lnTo>
                  <a:lnTo>
                    <a:pt x="34" y="68"/>
                  </a:lnTo>
                  <a:lnTo>
                    <a:pt x="29" y="68"/>
                  </a:lnTo>
                  <a:lnTo>
                    <a:pt x="26" y="70"/>
                  </a:lnTo>
                  <a:lnTo>
                    <a:pt x="22" y="68"/>
                  </a:lnTo>
                  <a:lnTo>
                    <a:pt x="19" y="68"/>
                  </a:lnTo>
                  <a:lnTo>
                    <a:pt x="17" y="66"/>
                  </a:lnTo>
                  <a:lnTo>
                    <a:pt x="12" y="63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0" y="52"/>
                  </a:lnTo>
                  <a:lnTo>
                    <a:pt x="10" y="49"/>
                  </a:lnTo>
                  <a:lnTo>
                    <a:pt x="8" y="47"/>
                  </a:lnTo>
                  <a:lnTo>
                    <a:pt x="8" y="42"/>
                  </a:lnTo>
                  <a:lnTo>
                    <a:pt x="5" y="40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3" y="33"/>
                  </a:lnTo>
                  <a:lnTo>
                    <a:pt x="8" y="23"/>
                  </a:lnTo>
                  <a:lnTo>
                    <a:pt x="10" y="19"/>
                  </a:lnTo>
                  <a:lnTo>
                    <a:pt x="17" y="11"/>
                  </a:lnTo>
                  <a:lnTo>
                    <a:pt x="19" y="9"/>
                  </a:lnTo>
                  <a:lnTo>
                    <a:pt x="19" y="7"/>
                  </a:lnTo>
                  <a:lnTo>
                    <a:pt x="24" y="4"/>
                  </a:lnTo>
                  <a:lnTo>
                    <a:pt x="26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84" name="Freeform 1535"/>
            <p:cNvSpPr>
              <a:spLocks/>
            </p:cNvSpPr>
            <p:nvPr/>
          </p:nvSpPr>
          <p:spPr bwMode="auto">
            <a:xfrm>
              <a:off x="1659" y="2133"/>
              <a:ext cx="211" cy="168"/>
            </a:xfrm>
            <a:custGeom>
              <a:avLst/>
              <a:gdLst>
                <a:gd name="T0" fmla="*/ 2147483647 w 182"/>
                <a:gd name="T1" fmla="*/ 2147483647 h 153"/>
                <a:gd name="T2" fmla="*/ 2147483647 w 182"/>
                <a:gd name="T3" fmla="*/ 2147483647 h 153"/>
                <a:gd name="T4" fmla="*/ 2147483647 w 182"/>
                <a:gd name="T5" fmla="*/ 2147483647 h 153"/>
                <a:gd name="T6" fmla="*/ 2147483647 w 182"/>
                <a:gd name="T7" fmla="*/ 2147483647 h 153"/>
                <a:gd name="T8" fmla="*/ 2147483647 w 182"/>
                <a:gd name="T9" fmla="*/ 2147483647 h 153"/>
                <a:gd name="T10" fmla="*/ 2147483647 w 182"/>
                <a:gd name="T11" fmla="*/ 2147483647 h 153"/>
                <a:gd name="T12" fmla="*/ 2147483647 w 182"/>
                <a:gd name="T13" fmla="*/ 2147483647 h 153"/>
                <a:gd name="T14" fmla="*/ 2147483647 w 182"/>
                <a:gd name="T15" fmla="*/ 2147483647 h 153"/>
                <a:gd name="T16" fmla="*/ 2147483647 w 182"/>
                <a:gd name="T17" fmla="*/ 0 h 153"/>
                <a:gd name="T18" fmla="*/ 2147483647 w 182"/>
                <a:gd name="T19" fmla="*/ 2147483647 h 153"/>
                <a:gd name="T20" fmla="*/ 2147483647 w 182"/>
                <a:gd name="T21" fmla="*/ 2147483647 h 153"/>
                <a:gd name="T22" fmla="*/ 2147483647 w 182"/>
                <a:gd name="T23" fmla="*/ 2147483647 h 153"/>
                <a:gd name="T24" fmla="*/ 2147483647 w 182"/>
                <a:gd name="T25" fmla="*/ 2147483647 h 153"/>
                <a:gd name="T26" fmla="*/ 2147483647 w 182"/>
                <a:gd name="T27" fmla="*/ 2147483647 h 153"/>
                <a:gd name="T28" fmla="*/ 2147483647 w 182"/>
                <a:gd name="T29" fmla="*/ 2147483647 h 153"/>
                <a:gd name="T30" fmla="*/ 2147483647 w 182"/>
                <a:gd name="T31" fmla="*/ 2147483647 h 153"/>
                <a:gd name="T32" fmla="*/ 2147483647 w 182"/>
                <a:gd name="T33" fmla="*/ 2147483647 h 153"/>
                <a:gd name="T34" fmla="*/ 2147483647 w 182"/>
                <a:gd name="T35" fmla="*/ 2147483647 h 153"/>
                <a:gd name="T36" fmla="*/ 2147483647 w 182"/>
                <a:gd name="T37" fmla="*/ 2147483647 h 153"/>
                <a:gd name="T38" fmla="*/ 2147483647 w 182"/>
                <a:gd name="T39" fmla="*/ 2147483647 h 153"/>
                <a:gd name="T40" fmla="*/ 2147483647 w 182"/>
                <a:gd name="T41" fmla="*/ 2147483647 h 153"/>
                <a:gd name="T42" fmla="*/ 2147483647 w 182"/>
                <a:gd name="T43" fmla="*/ 2147483647 h 153"/>
                <a:gd name="T44" fmla="*/ 2147483647 w 182"/>
                <a:gd name="T45" fmla="*/ 2147483647 h 153"/>
                <a:gd name="T46" fmla="*/ 2147483647 w 182"/>
                <a:gd name="T47" fmla="*/ 2147483647 h 153"/>
                <a:gd name="T48" fmla="*/ 2147483647 w 182"/>
                <a:gd name="T49" fmla="*/ 2147483647 h 153"/>
                <a:gd name="T50" fmla="*/ 2147483647 w 182"/>
                <a:gd name="T51" fmla="*/ 2147483647 h 153"/>
                <a:gd name="T52" fmla="*/ 2147483647 w 182"/>
                <a:gd name="T53" fmla="*/ 2147483647 h 153"/>
                <a:gd name="T54" fmla="*/ 2147483647 w 182"/>
                <a:gd name="T55" fmla="*/ 2147483647 h 153"/>
                <a:gd name="T56" fmla="*/ 2147483647 w 182"/>
                <a:gd name="T57" fmla="*/ 2147483647 h 153"/>
                <a:gd name="T58" fmla="*/ 2147483647 w 182"/>
                <a:gd name="T59" fmla="*/ 2147483647 h 153"/>
                <a:gd name="T60" fmla="*/ 2147483647 w 182"/>
                <a:gd name="T61" fmla="*/ 2147483647 h 153"/>
                <a:gd name="T62" fmla="*/ 2147483647 w 182"/>
                <a:gd name="T63" fmla="*/ 2147483647 h 153"/>
                <a:gd name="T64" fmla="*/ 2147483647 w 182"/>
                <a:gd name="T65" fmla="*/ 2147483647 h 153"/>
                <a:gd name="T66" fmla="*/ 2147483647 w 182"/>
                <a:gd name="T67" fmla="*/ 2147483647 h 153"/>
                <a:gd name="T68" fmla="*/ 2147483647 w 182"/>
                <a:gd name="T69" fmla="*/ 2147483647 h 153"/>
                <a:gd name="T70" fmla="*/ 2147483647 w 182"/>
                <a:gd name="T71" fmla="*/ 2147483647 h 153"/>
                <a:gd name="T72" fmla="*/ 2147483647 w 182"/>
                <a:gd name="T73" fmla="*/ 2147483647 h 153"/>
                <a:gd name="T74" fmla="*/ 2147483647 w 182"/>
                <a:gd name="T75" fmla="*/ 2147483647 h 153"/>
                <a:gd name="T76" fmla="*/ 2147483647 w 182"/>
                <a:gd name="T77" fmla="*/ 2147483647 h 153"/>
                <a:gd name="T78" fmla="*/ 2147483647 w 182"/>
                <a:gd name="T79" fmla="*/ 2147483647 h 153"/>
                <a:gd name="T80" fmla="*/ 2147483647 w 182"/>
                <a:gd name="T81" fmla="*/ 2147483647 h 153"/>
                <a:gd name="T82" fmla="*/ 2147483647 w 182"/>
                <a:gd name="T83" fmla="*/ 2147483647 h 153"/>
                <a:gd name="T84" fmla="*/ 2147483647 w 182"/>
                <a:gd name="T85" fmla="*/ 2147483647 h 153"/>
                <a:gd name="T86" fmla="*/ 2147483647 w 182"/>
                <a:gd name="T87" fmla="*/ 2147483647 h 153"/>
                <a:gd name="T88" fmla="*/ 2147483647 w 182"/>
                <a:gd name="T89" fmla="*/ 2147483647 h 153"/>
                <a:gd name="T90" fmla="*/ 2147483647 w 182"/>
                <a:gd name="T91" fmla="*/ 2147483647 h 153"/>
                <a:gd name="T92" fmla="*/ 2147483647 w 182"/>
                <a:gd name="T93" fmla="*/ 2147483647 h 153"/>
                <a:gd name="T94" fmla="*/ 2147483647 w 182"/>
                <a:gd name="T95" fmla="*/ 2147483647 h 153"/>
                <a:gd name="T96" fmla="*/ 2147483647 w 182"/>
                <a:gd name="T97" fmla="*/ 2147483647 h 153"/>
                <a:gd name="T98" fmla="*/ 2147483647 w 182"/>
                <a:gd name="T99" fmla="*/ 2147483647 h 153"/>
                <a:gd name="T100" fmla="*/ 2147483647 w 182"/>
                <a:gd name="T101" fmla="*/ 2147483647 h 153"/>
                <a:gd name="T102" fmla="*/ 2147483647 w 182"/>
                <a:gd name="T103" fmla="*/ 2147483647 h 153"/>
                <a:gd name="T104" fmla="*/ 2147483647 w 182"/>
                <a:gd name="T105" fmla="*/ 2147483647 h 15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82"/>
                <a:gd name="T160" fmla="*/ 0 h 153"/>
                <a:gd name="T161" fmla="*/ 182 w 182"/>
                <a:gd name="T162" fmla="*/ 153 h 15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82" h="153">
                  <a:moveTo>
                    <a:pt x="26" y="4"/>
                  </a:moveTo>
                  <a:lnTo>
                    <a:pt x="24" y="7"/>
                  </a:lnTo>
                  <a:lnTo>
                    <a:pt x="22" y="7"/>
                  </a:lnTo>
                  <a:lnTo>
                    <a:pt x="19" y="9"/>
                  </a:lnTo>
                  <a:lnTo>
                    <a:pt x="22" y="11"/>
                  </a:lnTo>
                  <a:lnTo>
                    <a:pt x="22" y="14"/>
                  </a:lnTo>
                  <a:lnTo>
                    <a:pt x="24" y="16"/>
                  </a:lnTo>
                  <a:lnTo>
                    <a:pt x="24" y="19"/>
                  </a:lnTo>
                  <a:lnTo>
                    <a:pt x="24" y="23"/>
                  </a:lnTo>
                  <a:lnTo>
                    <a:pt x="19" y="26"/>
                  </a:lnTo>
                  <a:lnTo>
                    <a:pt x="17" y="28"/>
                  </a:lnTo>
                  <a:lnTo>
                    <a:pt x="17" y="33"/>
                  </a:lnTo>
                  <a:lnTo>
                    <a:pt x="19" y="33"/>
                  </a:lnTo>
                  <a:lnTo>
                    <a:pt x="19" y="35"/>
                  </a:lnTo>
                  <a:lnTo>
                    <a:pt x="22" y="37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9" y="42"/>
                  </a:lnTo>
                  <a:lnTo>
                    <a:pt x="29" y="40"/>
                  </a:lnTo>
                  <a:lnTo>
                    <a:pt x="31" y="40"/>
                  </a:lnTo>
                  <a:lnTo>
                    <a:pt x="31" y="37"/>
                  </a:lnTo>
                  <a:lnTo>
                    <a:pt x="31" y="35"/>
                  </a:lnTo>
                  <a:lnTo>
                    <a:pt x="31" y="33"/>
                  </a:lnTo>
                  <a:lnTo>
                    <a:pt x="29" y="28"/>
                  </a:lnTo>
                  <a:lnTo>
                    <a:pt x="26" y="26"/>
                  </a:lnTo>
                  <a:lnTo>
                    <a:pt x="26" y="23"/>
                  </a:lnTo>
                  <a:lnTo>
                    <a:pt x="26" y="19"/>
                  </a:lnTo>
                  <a:lnTo>
                    <a:pt x="26" y="16"/>
                  </a:lnTo>
                  <a:lnTo>
                    <a:pt x="29" y="16"/>
                  </a:lnTo>
                  <a:lnTo>
                    <a:pt x="34" y="11"/>
                  </a:lnTo>
                  <a:lnTo>
                    <a:pt x="43" y="11"/>
                  </a:lnTo>
                  <a:lnTo>
                    <a:pt x="48" y="9"/>
                  </a:lnTo>
                  <a:lnTo>
                    <a:pt x="48" y="7"/>
                  </a:lnTo>
                  <a:lnTo>
                    <a:pt x="43" y="7"/>
                  </a:lnTo>
                  <a:lnTo>
                    <a:pt x="41" y="7"/>
                  </a:lnTo>
                  <a:lnTo>
                    <a:pt x="41" y="4"/>
                  </a:lnTo>
                  <a:lnTo>
                    <a:pt x="43" y="2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0" y="7"/>
                  </a:lnTo>
                  <a:lnTo>
                    <a:pt x="50" y="9"/>
                  </a:lnTo>
                  <a:lnTo>
                    <a:pt x="55" y="9"/>
                  </a:lnTo>
                  <a:lnTo>
                    <a:pt x="60" y="11"/>
                  </a:lnTo>
                  <a:lnTo>
                    <a:pt x="64" y="11"/>
                  </a:lnTo>
                  <a:lnTo>
                    <a:pt x="67" y="14"/>
                  </a:lnTo>
                  <a:lnTo>
                    <a:pt x="69" y="19"/>
                  </a:lnTo>
                  <a:lnTo>
                    <a:pt x="69" y="21"/>
                  </a:lnTo>
                  <a:lnTo>
                    <a:pt x="71" y="23"/>
                  </a:lnTo>
                  <a:lnTo>
                    <a:pt x="74" y="23"/>
                  </a:lnTo>
                  <a:lnTo>
                    <a:pt x="81" y="21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7" y="21"/>
                  </a:lnTo>
                  <a:lnTo>
                    <a:pt x="100" y="23"/>
                  </a:lnTo>
                  <a:lnTo>
                    <a:pt x="100" y="26"/>
                  </a:lnTo>
                  <a:lnTo>
                    <a:pt x="102" y="26"/>
                  </a:lnTo>
                  <a:lnTo>
                    <a:pt x="104" y="28"/>
                  </a:lnTo>
                  <a:lnTo>
                    <a:pt x="109" y="28"/>
                  </a:lnTo>
                  <a:lnTo>
                    <a:pt x="116" y="26"/>
                  </a:lnTo>
                  <a:lnTo>
                    <a:pt x="119" y="26"/>
                  </a:lnTo>
                  <a:lnTo>
                    <a:pt x="121" y="23"/>
                  </a:lnTo>
                  <a:lnTo>
                    <a:pt x="126" y="23"/>
                  </a:lnTo>
                  <a:lnTo>
                    <a:pt x="128" y="23"/>
                  </a:lnTo>
                  <a:lnTo>
                    <a:pt x="128" y="21"/>
                  </a:lnTo>
                  <a:lnTo>
                    <a:pt x="123" y="21"/>
                  </a:lnTo>
                  <a:lnTo>
                    <a:pt x="121" y="21"/>
                  </a:lnTo>
                  <a:lnTo>
                    <a:pt x="123" y="21"/>
                  </a:lnTo>
                  <a:lnTo>
                    <a:pt x="128" y="19"/>
                  </a:lnTo>
                  <a:lnTo>
                    <a:pt x="149" y="19"/>
                  </a:lnTo>
                  <a:lnTo>
                    <a:pt x="152" y="21"/>
                  </a:lnTo>
                  <a:lnTo>
                    <a:pt x="149" y="21"/>
                  </a:lnTo>
                  <a:lnTo>
                    <a:pt x="147" y="21"/>
                  </a:lnTo>
                  <a:lnTo>
                    <a:pt x="147" y="23"/>
                  </a:lnTo>
                  <a:lnTo>
                    <a:pt x="145" y="23"/>
                  </a:lnTo>
                  <a:lnTo>
                    <a:pt x="140" y="23"/>
                  </a:lnTo>
                  <a:lnTo>
                    <a:pt x="140" y="26"/>
                  </a:lnTo>
                  <a:lnTo>
                    <a:pt x="142" y="26"/>
                  </a:lnTo>
                  <a:lnTo>
                    <a:pt x="145" y="26"/>
                  </a:lnTo>
                  <a:lnTo>
                    <a:pt x="145" y="28"/>
                  </a:lnTo>
                  <a:lnTo>
                    <a:pt x="147" y="30"/>
                  </a:lnTo>
                  <a:lnTo>
                    <a:pt x="147" y="33"/>
                  </a:lnTo>
                  <a:lnTo>
                    <a:pt x="152" y="33"/>
                  </a:lnTo>
                  <a:lnTo>
                    <a:pt x="156" y="33"/>
                  </a:lnTo>
                  <a:lnTo>
                    <a:pt x="161" y="35"/>
                  </a:lnTo>
                  <a:lnTo>
                    <a:pt x="163" y="37"/>
                  </a:lnTo>
                  <a:lnTo>
                    <a:pt x="166" y="37"/>
                  </a:lnTo>
                  <a:lnTo>
                    <a:pt x="168" y="42"/>
                  </a:lnTo>
                  <a:lnTo>
                    <a:pt x="168" y="47"/>
                  </a:lnTo>
                  <a:lnTo>
                    <a:pt x="166" y="49"/>
                  </a:lnTo>
                  <a:lnTo>
                    <a:pt x="168" y="49"/>
                  </a:lnTo>
                  <a:lnTo>
                    <a:pt x="171" y="52"/>
                  </a:lnTo>
                  <a:lnTo>
                    <a:pt x="173" y="49"/>
                  </a:lnTo>
                  <a:lnTo>
                    <a:pt x="175" y="49"/>
                  </a:lnTo>
                  <a:lnTo>
                    <a:pt x="178" y="49"/>
                  </a:lnTo>
                  <a:lnTo>
                    <a:pt x="180" y="49"/>
                  </a:lnTo>
                  <a:lnTo>
                    <a:pt x="180" y="52"/>
                  </a:lnTo>
                  <a:lnTo>
                    <a:pt x="182" y="52"/>
                  </a:lnTo>
                  <a:lnTo>
                    <a:pt x="182" y="54"/>
                  </a:lnTo>
                  <a:lnTo>
                    <a:pt x="180" y="54"/>
                  </a:lnTo>
                  <a:lnTo>
                    <a:pt x="178" y="56"/>
                  </a:lnTo>
                  <a:lnTo>
                    <a:pt x="173" y="59"/>
                  </a:lnTo>
                  <a:lnTo>
                    <a:pt x="171" y="59"/>
                  </a:lnTo>
                  <a:lnTo>
                    <a:pt x="168" y="61"/>
                  </a:lnTo>
                  <a:lnTo>
                    <a:pt x="168" y="63"/>
                  </a:lnTo>
                  <a:lnTo>
                    <a:pt x="168" y="68"/>
                  </a:lnTo>
                  <a:lnTo>
                    <a:pt x="171" y="68"/>
                  </a:lnTo>
                  <a:lnTo>
                    <a:pt x="173" y="68"/>
                  </a:lnTo>
                  <a:lnTo>
                    <a:pt x="171" y="70"/>
                  </a:lnTo>
                  <a:lnTo>
                    <a:pt x="168" y="73"/>
                  </a:lnTo>
                  <a:lnTo>
                    <a:pt x="163" y="73"/>
                  </a:lnTo>
                  <a:lnTo>
                    <a:pt x="163" y="78"/>
                  </a:lnTo>
                  <a:lnTo>
                    <a:pt x="163" y="80"/>
                  </a:lnTo>
                  <a:lnTo>
                    <a:pt x="161" y="80"/>
                  </a:lnTo>
                  <a:lnTo>
                    <a:pt x="161" y="82"/>
                  </a:lnTo>
                  <a:lnTo>
                    <a:pt x="166" y="87"/>
                  </a:lnTo>
                  <a:lnTo>
                    <a:pt x="168" y="89"/>
                  </a:lnTo>
                  <a:lnTo>
                    <a:pt x="168" y="92"/>
                  </a:lnTo>
                  <a:lnTo>
                    <a:pt x="171" y="92"/>
                  </a:lnTo>
                  <a:lnTo>
                    <a:pt x="171" y="94"/>
                  </a:lnTo>
                  <a:lnTo>
                    <a:pt x="171" y="96"/>
                  </a:lnTo>
                  <a:lnTo>
                    <a:pt x="168" y="101"/>
                  </a:lnTo>
                  <a:lnTo>
                    <a:pt x="166" y="101"/>
                  </a:lnTo>
                  <a:lnTo>
                    <a:pt x="161" y="104"/>
                  </a:lnTo>
                  <a:lnTo>
                    <a:pt x="159" y="104"/>
                  </a:lnTo>
                  <a:lnTo>
                    <a:pt x="156" y="106"/>
                  </a:lnTo>
                  <a:lnTo>
                    <a:pt x="154" y="106"/>
                  </a:lnTo>
                  <a:lnTo>
                    <a:pt x="147" y="108"/>
                  </a:lnTo>
                  <a:lnTo>
                    <a:pt x="145" y="108"/>
                  </a:lnTo>
                  <a:lnTo>
                    <a:pt x="140" y="111"/>
                  </a:lnTo>
                  <a:lnTo>
                    <a:pt x="137" y="111"/>
                  </a:lnTo>
                  <a:lnTo>
                    <a:pt x="133" y="111"/>
                  </a:lnTo>
                  <a:lnTo>
                    <a:pt x="128" y="111"/>
                  </a:lnTo>
                  <a:lnTo>
                    <a:pt x="123" y="106"/>
                  </a:lnTo>
                  <a:lnTo>
                    <a:pt x="119" y="106"/>
                  </a:lnTo>
                  <a:lnTo>
                    <a:pt x="116" y="106"/>
                  </a:lnTo>
                  <a:lnTo>
                    <a:pt x="114" y="106"/>
                  </a:lnTo>
                  <a:lnTo>
                    <a:pt x="114" y="108"/>
                  </a:lnTo>
                  <a:lnTo>
                    <a:pt x="116" y="111"/>
                  </a:lnTo>
                  <a:lnTo>
                    <a:pt x="119" y="111"/>
                  </a:lnTo>
                  <a:lnTo>
                    <a:pt x="121" y="113"/>
                  </a:lnTo>
                  <a:lnTo>
                    <a:pt x="121" y="118"/>
                  </a:lnTo>
                  <a:lnTo>
                    <a:pt x="121" y="120"/>
                  </a:lnTo>
                  <a:lnTo>
                    <a:pt x="121" y="122"/>
                  </a:lnTo>
                  <a:lnTo>
                    <a:pt x="123" y="127"/>
                  </a:lnTo>
                  <a:lnTo>
                    <a:pt x="123" y="130"/>
                  </a:lnTo>
                  <a:lnTo>
                    <a:pt x="123" y="132"/>
                  </a:lnTo>
                  <a:lnTo>
                    <a:pt x="126" y="132"/>
                  </a:lnTo>
                  <a:lnTo>
                    <a:pt x="128" y="132"/>
                  </a:lnTo>
                  <a:lnTo>
                    <a:pt x="133" y="132"/>
                  </a:lnTo>
                  <a:lnTo>
                    <a:pt x="133" y="134"/>
                  </a:lnTo>
                  <a:lnTo>
                    <a:pt x="130" y="134"/>
                  </a:lnTo>
                  <a:lnTo>
                    <a:pt x="128" y="137"/>
                  </a:lnTo>
                  <a:lnTo>
                    <a:pt x="126" y="137"/>
                  </a:lnTo>
                  <a:lnTo>
                    <a:pt x="123" y="139"/>
                  </a:lnTo>
                  <a:lnTo>
                    <a:pt x="123" y="144"/>
                  </a:lnTo>
                  <a:lnTo>
                    <a:pt x="121" y="144"/>
                  </a:lnTo>
                  <a:lnTo>
                    <a:pt x="119" y="144"/>
                  </a:lnTo>
                  <a:lnTo>
                    <a:pt x="116" y="144"/>
                  </a:lnTo>
                  <a:lnTo>
                    <a:pt x="116" y="146"/>
                  </a:lnTo>
                  <a:lnTo>
                    <a:pt x="114" y="146"/>
                  </a:lnTo>
                  <a:lnTo>
                    <a:pt x="112" y="148"/>
                  </a:lnTo>
                  <a:lnTo>
                    <a:pt x="109" y="148"/>
                  </a:lnTo>
                  <a:lnTo>
                    <a:pt x="107" y="148"/>
                  </a:lnTo>
                  <a:lnTo>
                    <a:pt x="104" y="151"/>
                  </a:lnTo>
                  <a:lnTo>
                    <a:pt x="104" y="153"/>
                  </a:lnTo>
                  <a:lnTo>
                    <a:pt x="102" y="153"/>
                  </a:lnTo>
                  <a:lnTo>
                    <a:pt x="97" y="153"/>
                  </a:lnTo>
                  <a:lnTo>
                    <a:pt x="95" y="153"/>
                  </a:lnTo>
                  <a:lnTo>
                    <a:pt x="93" y="153"/>
                  </a:lnTo>
                  <a:lnTo>
                    <a:pt x="90" y="151"/>
                  </a:lnTo>
                  <a:lnTo>
                    <a:pt x="88" y="148"/>
                  </a:lnTo>
                  <a:lnTo>
                    <a:pt x="86" y="146"/>
                  </a:lnTo>
                  <a:lnTo>
                    <a:pt x="86" y="144"/>
                  </a:lnTo>
                  <a:lnTo>
                    <a:pt x="86" y="141"/>
                  </a:lnTo>
                  <a:lnTo>
                    <a:pt x="81" y="132"/>
                  </a:lnTo>
                  <a:lnTo>
                    <a:pt x="78" y="130"/>
                  </a:lnTo>
                  <a:lnTo>
                    <a:pt x="74" y="125"/>
                  </a:lnTo>
                  <a:lnTo>
                    <a:pt x="78" y="122"/>
                  </a:lnTo>
                  <a:lnTo>
                    <a:pt x="78" y="120"/>
                  </a:lnTo>
                  <a:lnTo>
                    <a:pt x="81" y="120"/>
                  </a:lnTo>
                  <a:lnTo>
                    <a:pt x="81" y="118"/>
                  </a:lnTo>
                  <a:lnTo>
                    <a:pt x="81" y="115"/>
                  </a:lnTo>
                  <a:lnTo>
                    <a:pt x="78" y="113"/>
                  </a:lnTo>
                  <a:lnTo>
                    <a:pt x="78" y="111"/>
                  </a:lnTo>
                  <a:lnTo>
                    <a:pt x="76" y="111"/>
                  </a:lnTo>
                  <a:lnTo>
                    <a:pt x="76" y="108"/>
                  </a:lnTo>
                  <a:lnTo>
                    <a:pt x="74" y="106"/>
                  </a:lnTo>
                  <a:lnTo>
                    <a:pt x="74" y="104"/>
                  </a:lnTo>
                  <a:lnTo>
                    <a:pt x="74" y="101"/>
                  </a:lnTo>
                  <a:lnTo>
                    <a:pt x="74" y="99"/>
                  </a:lnTo>
                  <a:lnTo>
                    <a:pt x="74" y="96"/>
                  </a:lnTo>
                  <a:lnTo>
                    <a:pt x="74" y="94"/>
                  </a:lnTo>
                  <a:lnTo>
                    <a:pt x="74" y="92"/>
                  </a:lnTo>
                  <a:lnTo>
                    <a:pt x="76" y="89"/>
                  </a:lnTo>
                  <a:lnTo>
                    <a:pt x="76" y="87"/>
                  </a:lnTo>
                  <a:lnTo>
                    <a:pt x="78" y="85"/>
                  </a:lnTo>
                  <a:lnTo>
                    <a:pt x="78" y="82"/>
                  </a:lnTo>
                  <a:lnTo>
                    <a:pt x="78" y="80"/>
                  </a:lnTo>
                  <a:lnTo>
                    <a:pt x="76" y="80"/>
                  </a:lnTo>
                  <a:lnTo>
                    <a:pt x="74" y="80"/>
                  </a:lnTo>
                  <a:lnTo>
                    <a:pt x="69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62" y="82"/>
                  </a:lnTo>
                  <a:lnTo>
                    <a:pt x="60" y="80"/>
                  </a:lnTo>
                  <a:lnTo>
                    <a:pt x="57" y="80"/>
                  </a:lnTo>
                  <a:lnTo>
                    <a:pt x="57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52" y="80"/>
                  </a:lnTo>
                  <a:lnTo>
                    <a:pt x="45" y="70"/>
                  </a:lnTo>
                  <a:lnTo>
                    <a:pt x="43" y="70"/>
                  </a:lnTo>
                  <a:lnTo>
                    <a:pt x="41" y="70"/>
                  </a:lnTo>
                  <a:lnTo>
                    <a:pt x="41" y="68"/>
                  </a:lnTo>
                  <a:lnTo>
                    <a:pt x="36" y="68"/>
                  </a:lnTo>
                  <a:lnTo>
                    <a:pt x="34" y="68"/>
                  </a:lnTo>
                  <a:lnTo>
                    <a:pt x="29" y="68"/>
                  </a:lnTo>
                  <a:lnTo>
                    <a:pt x="26" y="70"/>
                  </a:lnTo>
                  <a:lnTo>
                    <a:pt x="22" y="68"/>
                  </a:lnTo>
                  <a:lnTo>
                    <a:pt x="19" y="68"/>
                  </a:lnTo>
                  <a:lnTo>
                    <a:pt x="17" y="66"/>
                  </a:lnTo>
                  <a:lnTo>
                    <a:pt x="12" y="63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0" y="52"/>
                  </a:lnTo>
                  <a:lnTo>
                    <a:pt x="10" y="49"/>
                  </a:lnTo>
                  <a:lnTo>
                    <a:pt x="8" y="47"/>
                  </a:lnTo>
                  <a:lnTo>
                    <a:pt x="8" y="42"/>
                  </a:lnTo>
                  <a:lnTo>
                    <a:pt x="5" y="40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3" y="33"/>
                  </a:lnTo>
                  <a:lnTo>
                    <a:pt x="8" y="23"/>
                  </a:lnTo>
                  <a:lnTo>
                    <a:pt x="10" y="19"/>
                  </a:lnTo>
                  <a:lnTo>
                    <a:pt x="17" y="11"/>
                  </a:lnTo>
                  <a:lnTo>
                    <a:pt x="19" y="9"/>
                  </a:lnTo>
                  <a:lnTo>
                    <a:pt x="19" y="7"/>
                  </a:lnTo>
                  <a:lnTo>
                    <a:pt x="24" y="4"/>
                  </a:lnTo>
                  <a:lnTo>
                    <a:pt x="26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85" name="Freeform 1536"/>
            <p:cNvSpPr>
              <a:spLocks/>
            </p:cNvSpPr>
            <p:nvPr/>
          </p:nvSpPr>
          <p:spPr bwMode="auto">
            <a:xfrm>
              <a:off x="1542" y="2293"/>
              <a:ext cx="86" cy="94"/>
            </a:xfrm>
            <a:custGeom>
              <a:avLst/>
              <a:gdLst>
                <a:gd name="T0" fmla="*/ 2147483647 w 75"/>
                <a:gd name="T1" fmla="*/ 0 h 85"/>
                <a:gd name="T2" fmla="*/ 2147483647 w 75"/>
                <a:gd name="T3" fmla="*/ 2147483647 h 85"/>
                <a:gd name="T4" fmla="*/ 2147483647 w 75"/>
                <a:gd name="T5" fmla="*/ 2147483647 h 85"/>
                <a:gd name="T6" fmla="*/ 2147483647 w 75"/>
                <a:gd name="T7" fmla="*/ 2147483647 h 85"/>
                <a:gd name="T8" fmla="*/ 2147483647 w 75"/>
                <a:gd name="T9" fmla="*/ 2147483647 h 85"/>
                <a:gd name="T10" fmla="*/ 2147483647 w 75"/>
                <a:gd name="T11" fmla="*/ 2147483647 h 85"/>
                <a:gd name="T12" fmla="*/ 2147483647 w 75"/>
                <a:gd name="T13" fmla="*/ 2147483647 h 85"/>
                <a:gd name="T14" fmla="*/ 2147483647 w 75"/>
                <a:gd name="T15" fmla="*/ 2147483647 h 85"/>
                <a:gd name="T16" fmla="*/ 2147483647 w 75"/>
                <a:gd name="T17" fmla="*/ 2147483647 h 85"/>
                <a:gd name="T18" fmla="*/ 2147483647 w 75"/>
                <a:gd name="T19" fmla="*/ 2147483647 h 85"/>
                <a:gd name="T20" fmla="*/ 2147483647 w 75"/>
                <a:gd name="T21" fmla="*/ 2147483647 h 85"/>
                <a:gd name="T22" fmla="*/ 2147483647 w 75"/>
                <a:gd name="T23" fmla="*/ 2147483647 h 85"/>
                <a:gd name="T24" fmla="*/ 2147483647 w 75"/>
                <a:gd name="T25" fmla="*/ 2147483647 h 85"/>
                <a:gd name="T26" fmla="*/ 2147483647 w 75"/>
                <a:gd name="T27" fmla="*/ 2147483647 h 85"/>
                <a:gd name="T28" fmla="*/ 2147483647 w 75"/>
                <a:gd name="T29" fmla="*/ 2147483647 h 85"/>
                <a:gd name="T30" fmla="*/ 2147483647 w 75"/>
                <a:gd name="T31" fmla="*/ 2147483647 h 85"/>
                <a:gd name="T32" fmla="*/ 2147483647 w 75"/>
                <a:gd name="T33" fmla="*/ 2147483647 h 85"/>
                <a:gd name="T34" fmla="*/ 2147483647 w 75"/>
                <a:gd name="T35" fmla="*/ 2147483647 h 85"/>
                <a:gd name="T36" fmla="*/ 2147483647 w 75"/>
                <a:gd name="T37" fmla="*/ 2147483647 h 85"/>
                <a:gd name="T38" fmla="*/ 2147483647 w 75"/>
                <a:gd name="T39" fmla="*/ 2147483647 h 85"/>
                <a:gd name="T40" fmla="*/ 2147483647 w 75"/>
                <a:gd name="T41" fmla="*/ 2147483647 h 85"/>
                <a:gd name="T42" fmla="*/ 2147483647 w 75"/>
                <a:gd name="T43" fmla="*/ 2147483647 h 85"/>
                <a:gd name="T44" fmla="*/ 2147483647 w 75"/>
                <a:gd name="T45" fmla="*/ 2147483647 h 85"/>
                <a:gd name="T46" fmla="*/ 2147483647 w 75"/>
                <a:gd name="T47" fmla="*/ 2147483647 h 85"/>
                <a:gd name="T48" fmla="*/ 2147483647 w 75"/>
                <a:gd name="T49" fmla="*/ 2147483647 h 85"/>
                <a:gd name="T50" fmla="*/ 2147483647 w 75"/>
                <a:gd name="T51" fmla="*/ 2147483647 h 85"/>
                <a:gd name="T52" fmla="*/ 2147483647 w 75"/>
                <a:gd name="T53" fmla="*/ 2147483647 h 85"/>
                <a:gd name="T54" fmla="*/ 2147483647 w 75"/>
                <a:gd name="T55" fmla="*/ 2147483647 h 85"/>
                <a:gd name="T56" fmla="*/ 2147483647 w 75"/>
                <a:gd name="T57" fmla="*/ 2147483647 h 85"/>
                <a:gd name="T58" fmla="*/ 2147483647 w 75"/>
                <a:gd name="T59" fmla="*/ 2147483647 h 85"/>
                <a:gd name="T60" fmla="*/ 2147483647 w 75"/>
                <a:gd name="T61" fmla="*/ 2147483647 h 85"/>
                <a:gd name="T62" fmla="*/ 2147483647 w 75"/>
                <a:gd name="T63" fmla="*/ 2147483647 h 85"/>
                <a:gd name="T64" fmla="*/ 2147483647 w 75"/>
                <a:gd name="T65" fmla="*/ 2147483647 h 85"/>
                <a:gd name="T66" fmla="*/ 2147483647 w 75"/>
                <a:gd name="T67" fmla="*/ 2147483647 h 85"/>
                <a:gd name="T68" fmla="*/ 2147483647 w 75"/>
                <a:gd name="T69" fmla="*/ 2147483647 h 85"/>
                <a:gd name="T70" fmla="*/ 2147483647 w 75"/>
                <a:gd name="T71" fmla="*/ 2147483647 h 85"/>
                <a:gd name="T72" fmla="*/ 2147483647 w 75"/>
                <a:gd name="T73" fmla="*/ 2147483647 h 85"/>
                <a:gd name="T74" fmla="*/ 2147483647 w 75"/>
                <a:gd name="T75" fmla="*/ 2147483647 h 85"/>
                <a:gd name="T76" fmla="*/ 2147483647 w 75"/>
                <a:gd name="T77" fmla="*/ 2147483647 h 85"/>
                <a:gd name="T78" fmla="*/ 2147483647 w 75"/>
                <a:gd name="T79" fmla="*/ 2147483647 h 85"/>
                <a:gd name="T80" fmla="*/ 2147483647 w 75"/>
                <a:gd name="T81" fmla="*/ 2147483647 h 85"/>
                <a:gd name="T82" fmla="*/ 2147483647 w 75"/>
                <a:gd name="T83" fmla="*/ 2147483647 h 85"/>
                <a:gd name="T84" fmla="*/ 2147483647 w 75"/>
                <a:gd name="T85" fmla="*/ 2147483647 h 85"/>
                <a:gd name="T86" fmla="*/ 2147483647 w 75"/>
                <a:gd name="T87" fmla="*/ 2147483647 h 85"/>
                <a:gd name="T88" fmla="*/ 2147483647 w 75"/>
                <a:gd name="T89" fmla="*/ 2147483647 h 85"/>
                <a:gd name="T90" fmla="*/ 2147483647 w 75"/>
                <a:gd name="T91" fmla="*/ 2147483647 h 85"/>
                <a:gd name="T92" fmla="*/ 2147483647 w 75"/>
                <a:gd name="T93" fmla="*/ 2147483647 h 85"/>
                <a:gd name="T94" fmla="*/ 2147483647 w 75"/>
                <a:gd name="T95" fmla="*/ 2147483647 h 85"/>
                <a:gd name="T96" fmla="*/ 0 w 75"/>
                <a:gd name="T97" fmla="*/ 2147483647 h 85"/>
                <a:gd name="T98" fmla="*/ 0 w 75"/>
                <a:gd name="T99" fmla="*/ 2147483647 h 85"/>
                <a:gd name="T100" fmla="*/ 0 w 75"/>
                <a:gd name="T101" fmla="*/ 2147483647 h 85"/>
                <a:gd name="T102" fmla="*/ 2147483647 w 75"/>
                <a:gd name="T103" fmla="*/ 2147483647 h 85"/>
                <a:gd name="T104" fmla="*/ 2147483647 w 75"/>
                <a:gd name="T105" fmla="*/ 2147483647 h 85"/>
                <a:gd name="T106" fmla="*/ 2147483647 w 75"/>
                <a:gd name="T107" fmla="*/ 2147483647 h 85"/>
                <a:gd name="T108" fmla="*/ 2147483647 w 75"/>
                <a:gd name="T109" fmla="*/ 2147483647 h 85"/>
                <a:gd name="T110" fmla="*/ 2147483647 w 75"/>
                <a:gd name="T111" fmla="*/ 2147483647 h 85"/>
                <a:gd name="T112" fmla="*/ 2147483647 w 75"/>
                <a:gd name="T113" fmla="*/ 2147483647 h 85"/>
                <a:gd name="T114" fmla="*/ 2147483647 w 75"/>
                <a:gd name="T115" fmla="*/ 2147483647 h 85"/>
                <a:gd name="T116" fmla="*/ 2147483647 w 75"/>
                <a:gd name="T117" fmla="*/ 2147483647 h 85"/>
                <a:gd name="T118" fmla="*/ 2147483647 w 75"/>
                <a:gd name="T119" fmla="*/ 0 h 85"/>
                <a:gd name="T120" fmla="*/ 2147483647 w 75"/>
                <a:gd name="T121" fmla="*/ 0 h 8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5"/>
                <a:gd name="T184" fmla="*/ 0 h 85"/>
                <a:gd name="T185" fmla="*/ 75 w 75"/>
                <a:gd name="T186" fmla="*/ 85 h 8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5" h="85">
                  <a:moveTo>
                    <a:pt x="28" y="0"/>
                  </a:moveTo>
                  <a:lnTo>
                    <a:pt x="28" y="0"/>
                  </a:lnTo>
                  <a:lnTo>
                    <a:pt x="35" y="5"/>
                  </a:lnTo>
                  <a:lnTo>
                    <a:pt x="42" y="7"/>
                  </a:lnTo>
                  <a:lnTo>
                    <a:pt x="47" y="10"/>
                  </a:lnTo>
                  <a:lnTo>
                    <a:pt x="47" y="12"/>
                  </a:lnTo>
                  <a:lnTo>
                    <a:pt x="47" y="14"/>
                  </a:lnTo>
                  <a:lnTo>
                    <a:pt x="52" y="14"/>
                  </a:lnTo>
                  <a:lnTo>
                    <a:pt x="54" y="14"/>
                  </a:lnTo>
                  <a:lnTo>
                    <a:pt x="59" y="14"/>
                  </a:lnTo>
                  <a:lnTo>
                    <a:pt x="61" y="14"/>
                  </a:lnTo>
                  <a:lnTo>
                    <a:pt x="64" y="14"/>
                  </a:lnTo>
                  <a:lnTo>
                    <a:pt x="64" y="12"/>
                  </a:lnTo>
                  <a:lnTo>
                    <a:pt x="66" y="14"/>
                  </a:lnTo>
                  <a:lnTo>
                    <a:pt x="68" y="14"/>
                  </a:lnTo>
                  <a:lnTo>
                    <a:pt x="71" y="17"/>
                  </a:lnTo>
                  <a:lnTo>
                    <a:pt x="73" y="19"/>
                  </a:lnTo>
                  <a:lnTo>
                    <a:pt x="75" y="19"/>
                  </a:lnTo>
                  <a:lnTo>
                    <a:pt x="73" y="19"/>
                  </a:lnTo>
                  <a:lnTo>
                    <a:pt x="71" y="19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6"/>
                  </a:lnTo>
                  <a:lnTo>
                    <a:pt x="75" y="26"/>
                  </a:lnTo>
                  <a:lnTo>
                    <a:pt x="75" y="31"/>
                  </a:lnTo>
                  <a:lnTo>
                    <a:pt x="73" y="31"/>
                  </a:lnTo>
                  <a:lnTo>
                    <a:pt x="73" y="33"/>
                  </a:lnTo>
                  <a:lnTo>
                    <a:pt x="68" y="40"/>
                  </a:lnTo>
                  <a:lnTo>
                    <a:pt x="66" y="43"/>
                  </a:lnTo>
                  <a:lnTo>
                    <a:pt x="64" y="45"/>
                  </a:lnTo>
                  <a:lnTo>
                    <a:pt x="61" y="47"/>
                  </a:lnTo>
                  <a:lnTo>
                    <a:pt x="59" y="50"/>
                  </a:lnTo>
                  <a:lnTo>
                    <a:pt x="57" y="52"/>
                  </a:lnTo>
                  <a:lnTo>
                    <a:pt x="54" y="54"/>
                  </a:lnTo>
                  <a:lnTo>
                    <a:pt x="45" y="57"/>
                  </a:lnTo>
                  <a:lnTo>
                    <a:pt x="40" y="59"/>
                  </a:lnTo>
                  <a:lnTo>
                    <a:pt x="38" y="59"/>
                  </a:lnTo>
                  <a:lnTo>
                    <a:pt x="35" y="62"/>
                  </a:lnTo>
                  <a:lnTo>
                    <a:pt x="35" y="64"/>
                  </a:lnTo>
                  <a:lnTo>
                    <a:pt x="35" y="66"/>
                  </a:lnTo>
                  <a:lnTo>
                    <a:pt x="33" y="64"/>
                  </a:lnTo>
                  <a:lnTo>
                    <a:pt x="31" y="69"/>
                  </a:lnTo>
                  <a:lnTo>
                    <a:pt x="28" y="73"/>
                  </a:lnTo>
                  <a:lnTo>
                    <a:pt x="28" y="78"/>
                  </a:lnTo>
                  <a:lnTo>
                    <a:pt x="28" y="80"/>
                  </a:lnTo>
                  <a:lnTo>
                    <a:pt x="26" y="8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19" y="83"/>
                  </a:lnTo>
                  <a:lnTo>
                    <a:pt x="19" y="80"/>
                  </a:lnTo>
                  <a:lnTo>
                    <a:pt x="16" y="78"/>
                  </a:lnTo>
                  <a:lnTo>
                    <a:pt x="14" y="78"/>
                  </a:lnTo>
                  <a:lnTo>
                    <a:pt x="12" y="78"/>
                  </a:lnTo>
                  <a:lnTo>
                    <a:pt x="12" y="76"/>
                  </a:lnTo>
                  <a:lnTo>
                    <a:pt x="9" y="76"/>
                  </a:lnTo>
                  <a:lnTo>
                    <a:pt x="7" y="78"/>
                  </a:lnTo>
                  <a:lnTo>
                    <a:pt x="5" y="78"/>
                  </a:lnTo>
                  <a:lnTo>
                    <a:pt x="5" y="73"/>
                  </a:lnTo>
                  <a:lnTo>
                    <a:pt x="5" y="71"/>
                  </a:lnTo>
                  <a:lnTo>
                    <a:pt x="7" y="71"/>
                  </a:lnTo>
                  <a:lnTo>
                    <a:pt x="9" y="69"/>
                  </a:lnTo>
                  <a:lnTo>
                    <a:pt x="9" y="66"/>
                  </a:lnTo>
                  <a:lnTo>
                    <a:pt x="7" y="66"/>
                  </a:lnTo>
                  <a:lnTo>
                    <a:pt x="7" y="64"/>
                  </a:lnTo>
                  <a:lnTo>
                    <a:pt x="9" y="62"/>
                  </a:lnTo>
                  <a:lnTo>
                    <a:pt x="12" y="62"/>
                  </a:lnTo>
                  <a:lnTo>
                    <a:pt x="14" y="59"/>
                  </a:lnTo>
                  <a:lnTo>
                    <a:pt x="14" y="57"/>
                  </a:lnTo>
                  <a:lnTo>
                    <a:pt x="14" y="52"/>
                  </a:lnTo>
                  <a:lnTo>
                    <a:pt x="14" y="50"/>
                  </a:lnTo>
                  <a:lnTo>
                    <a:pt x="14" y="47"/>
                  </a:lnTo>
                  <a:lnTo>
                    <a:pt x="12" y="47"/>
                  </a:lnTo>
                  <a:lnTo>
                    <a:pt x="9" y="52"/>
                  </a:lnTo>
                  <a:lnTo>
                    <a:pt x="7" y="52"/>
                  </a:lnTo>
                  <a:lnTo>
                    <a:pt x="5" y="52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5" y="28"/>
                  </a:lnTo>
                  <a:lnTo>
                    <a:pt x="7" y="26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9" y="17"/>
                  </a:lnTo>
                  <a:lnTo>
                    <a:pt x="12" y="17"/>
                  </a:lnTo>
                  <a:lnTo>
                    <a:pt x="12" y="14"/>
                  </a:lnTo>
                  <a:lnTo>
                    <a:pt x="9" y="12"/>
                  </a:lnTo>
                  <a:lnTo>
                    <a:pt x="12" y="7"/>
                  </a:lnTo>
                  <a:lnTo>
                    <a:pt x="16" y="7"/>
                  </a:lnTo>
                  <a:lnTo>
                    <a:pt x="19" y="5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86" name="Freeform 1537"/>
            <p:cNvSpPr>
              <a:spLocks/>
            </p:cNvSpPr>
            <p:nvPr/>
          </p:nvSpPr>
          <p:spPr bwMode="auto">
            <a:xfrm>
              <a:off x="1542" y="2293"/>
              <a:ext cx="86" cy="94"/>
            </a:xfrm>
            <a:custGeom>
              <a:avLst/>
              <a:gdLst>
                <a:gd name="T0" fmla="*/ 2147483647 w 75"/>
                <a:gd name="T1" fmla="*/ 0 h 85"/>
                <a:gd name="T2" fmla="*/ 2147483647 w 75"/>
                <a:gd name="T3" fmla="*/ 2147483647 h 85"/>
                <a:gd name="T4" fmla="*/ 2147483647 w 75"/>
                <a:gd name="T5" fmla="*/ 2147483647 h 85"/>
                <a:gd name="T6" fmla="*/ 2147483647 w 75"/>
                <a:gd name="T7" fmla="*/ 2147483647 h 85"/>
                <a:gd name="T8" fmla="*/ 2147483647 w 75"/>
                <a:gd name="T9" fmla="*/ 2147483647 h 85"/>
                <a:gd name="T10" fmla="*/ 2147483647 w 75"/>
                <a:gd name="T11" fmla="*/ 2147483647 h 85"/>
                <a:gd name="T12" fmla="*/ 2147483647 w 75"/>
                <a:gd name="T13" fmla="*/ 2147483647 h 85"/>
                <a:gd name="T14" fmla="*/ 2147483647 w 75"/>
                <a:gd name="T15" fmla="*/ 2147483647 h 85"/>
                <a:gd name="T16" fmla="*/ 2147483647 w 75"/>
                <a:gd name="T17" fmla="*/ 2147483647 h 85"/>
                <a:gd name="T18" fmla="*/ 2147483647 w 75"/>
                <a:gd name="T19" fmla="*/ 2147483647 h 85"/>
                <a:gd name="T20" fmla="*/ 2147483647 w 75"/>
                <a:gd name="T21" fmla="*/ 2147483647 h 85"/>
                <a:gd name="T22" fmla="*/ 2147483647 w 75"/>
                <a:gd name="T23" fmla="*/ 2147483647 h 85"/>
                <a:gd name="T24" fmla="*/ 2147483647 w 75"/>
                <a:gd name="T25" fmla="*/ 2147483647 h 85"/>
                <a:gd name="T26" fmla="*/ 2147483647 w 75"/>
                <a:gd name="T27" fmla="*/ 2147483647 h 85"/>
                <a:gd name="T28" fmla="*/ 2147483647 w 75"/>
                <a:gd name="T29" fmla="*/ 2147483647 h 85"/>
                <a:gd name="T30" fmla="*/ 2147483647 w 75"/>
                <a:gd name="T31" fmla="*/ 2147483647 h 85"/>
                <a:gd name="T32" fmla="*/ 2147483647 w 75"/>
                <a:gd name="T33" fmla="*/ 2147483647 h 85"/>
                <a:gd name="T34" fmla="*/ 2147483647 w 75"/>
                <a:gd name="T35" fmla="*/ 2147483647 h 85"/>
                <a:gd name="T36" fmla="*/ 2147483647 w 75"/>
                <a:gd name="T37" fmla="*/ 2147483647 h 85"/>
                <a:gd name="T38" fmla="*/ 2147483647 w 75"/>
                <a:gd name="T39" fmla="*/ 2147483647 h 85"/>
                <a:gd name="T40" fmla="*/ 2147483647 w 75"/>
                <a:gd name="T41" fmla="*/ 2147483647 h 85"/>
                <a:gd name="T42" fmla="*/ 2147483647 w 75"/>
                <a:gd name="T43" fmla="*/ 2147483647 h 85"/>
                <a:gd name="T44" fmla="*/ 2147483647 w 75"/>
                <a:gd name="T45" fmla="*/ 2147483647 h 85"/>
                <a:gd name="T46" fmla="*/ 2147483647 w 75"/>
                <a:gd name="T47" fmla="*/ 2147483647 h 85"/>
                <a:gd name="T48" fmla="*/ 2147483647 w 75"/>
                <a:gd name="T49" fmla="*/ 2147483647 h 85"/>
                <a:gd name="T50" fmla="*/ 2147483647 w 75"/>
                <a:gd name="T51" fmla="*/ 2147483647 h 85"/>
                <a:gd name="T52" fmla="*/ 2147483647 w 75"/>
                <a:gd name="T53" fmla="*/ 2147483647 h 85"/>
                <a:gd name="T54" fmla="*/ 2147483647 w 75"/>
                <a:gd name="T55" fmla="*/ 2147483647 h 85"/>
                <a:gd name="T56" fmla="*/ 2147483647 w 75"/>
                <a:gd name="T57" fmla="*/ 2147483647 h 85"/>
                <a:gd name="T58" fmla="*/ 2147483647 w 75"/>
                <a:gd name="T59" fmla="*/ 2147483647 h 85"/>
                <a:gd name="T60" fmla="*/ 2147483647 w 75"/>
                <a:gd name="T61" fmla="*/ 2147483647 h 85"/>
                <a:gd name="T62" fmla="*/ 2147483647 w 75"/>
                <a:gd name="T63" fmla="*/ 2147483647 h 85"/>
                <a:gd name="T64" fmla="*/ 2147483647 w 75"/>
                <a:gd name="T65" fmla="*/ 2147483647 h 85"/>
                <a:gd name="T66" fmla="*/ 2147483647 w 75"/>
                <a:gd name="T67" fmla="*/ 2147483647 h 85"/>
                <a:gd name="T68" fmla="*/ 2147483647 w 75"/>
                <a:gd name="T69" fmla="*/ 2147483647 h 85"/>
                <a:gd name="T70" fmla="*/ 2147483647 w 75"/>
                <a:gd name="T71" fmla="*/ 2147483647 h 85"/>
                <a:gd name="T72" fmla="*/ 2147483647 w 75"/>
                <a:gd name="T73" fmla="*/ 2147483647 h 85"/>
                <a:gd name="T74" fmla="*/ 2147483647 w 75"/>
                <a:gd name="T75" fmla="*/ 2147483647 h 85"/>
                <a:gd name="T76" fmla="*/ 2147483647 w 75"/>
                <a:gd name="T77" fmla="*/ 2147483647 h 85"/>
                <a:gd name="T78" fmla="*/ 2147483647 w 75"/>
                <a:gd name="T79" fmla="*/ 2147483647 h 85"/>
                <a:gd name="T80" fmla="*/ 2147483647 w 75"/>
                <a:gd name="T81" fmla="*/ 2147483647 h 85"/>
                <a:gd name="T82" fmla="*/ 2147483647 w 75"/>
                <a:gd name="T83" fmla="*/ 2147483647 h 85"/>
                <a:gd name="T84" fmla="*/ 2147483647 w 75"/>
                <a:gd name="T85" fmla="*/ 2147483647 h 85"/>
                <a:gd name="T86" fmla="*/ 2147483647 w 75"/>
                <a:gd name="T87" fmla="*/ 2147483647 h 85"/>
                <a:gd name="T88" fmla="*/ 2147483647 w 75"/>
                <a:gd name="T89" fmla="*/ 2147483647 h 85"/>
                <a:gd name="T90" fmla="*/ 2147483647 w 75"/>
                <a:gd name="T91" fmla="*/ 2147483647 h 85"/>
                <a:gd name="T92" fmla="*/ 2147483647 w 75"/>
                <a:gd name="T93" fmla="*/ 2147483647 h 85"/>
                <a:gd name="T94" fmla="*/ 2147483647 w 75"/>
                <a:gd name="T95" fmla="*/ 2147483647 h 85"/>
                <a:gd name="T96" fmla="*/ 0 w 75"/>
                <a:gd name="T97" fmla="*/ 2147483647 h 85"/>
                <a:gd name="T98" fmla="*/ 0 w 75"/>
                <a:gd name="T99" fmla="*/ 2147483647 h 85"/>
                <a:gd name="T100" fmla="*/ 0 w 75"/>
                <a:gd name="T101" fmla="*/ 2147483647 h 85"/>
                <a:gd name="T102" fmla="*/ 2147483647 w 75"/>
                <a:gd name="T103" fmla="*/ 2147483647 h 85"/>
                <a:gd name="T104" fmla="*/ 2147483647 w 75"/>
                <a:gd name="T105" fmla="*/ 2147483647 h 85"/>
                <a:gd name="T106" fmla="*/ 2147483647 w 75"/>
                <a:gd name="T107" fmla="*/ 2147483647 h 85"/>
                <a:gd name="T108" fmla="*/ 2147483647 w 75"/>
                <a:gd name="T109" fmla="*/ 2147483647 h 85"/>
                <a:gd name="T110" fmla="*/ 2147483647 w 75"/>
                <a:gd name="T111" fmla="*/ 2147483647 h 85"/>
                <a:gd name="T112" fmla="*/ 2147483647 w 75"/>
                <a:gd name="T113" fmla="*/ 2147483647 h 85"/>
                <a:gd name="T114" fmla="*/ 2147483647 w 75"/>
                <a:gd name="T115" fmla="*/ 2147483647 h 85"/>
                <a:gd name="T116" fmla="*/ 2147483647 w 75"/>
                <a:gd name="T117" fmla="*/ 2147483647 h 85"/>
                <a:gd name="T118" fmla="*/ 2147483647 w 75"/>
                <a:gd name="T119" fmla="*/ 0 h 85"/>
                <a:gd name="T120" fmla="*/ 2147483647 w 75"/>
                <a:gd name="T121" fmla="*/ 0 h 8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5"/>
                <a:gd name="T184" fmla="*/ 0 h 85"/>
                <a:gd name="T185" fmla="*/ 75 w 75"/>
                <a:gd name="T186" fmla="*/ 85 h 8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5" h="85">
                  <a:moveTo>
                    <a:pt x="28" y="0"/>
                  </a:moveTo>
                  <a:lnTo>
                    <a:pt x="28" y="0"/>
                  </a:lnTo>
                  <a:lnTo>
                    <a:pt x="35" y="5"/>
                  </a:lnTo>
                  <a:lnTo>
                    <a:pt x="42" y="7"/>
                  </a:lnTo>
                  <a:lnTo>
                    <a:pt x="47" y="10"/>
                  </a:lnTo>
                  <a:lnTo>
                    <a:pt x="47" y="12"/>
                  </a:lnTo>
                  <a:lnTo>
                    <a:pt x="47" y="14"/>
                  </a:lnTo>
                  <a:lnTo>
                    <a:pt x="52" y="14"/>
                  </a:lnTo>
                  <a:lnTo>
                    <a:pt x="54" y="14"/>
                  </a:lnTo>
                  <a:lnTo>
                    <a:pt x="59" y="14"/>
                  </a:lnTo>
                  <a:lnTo>
                    <a:pt x="61" y="14"/>
                  </a:lnTo>
                  <a:lnTo>
                    <a:pt x="64" y="14"/>
                  </a:lnTo>
                  <a:lnTo>
                    <a:pt x="64" y="12"/>
                  </a:lnTo>
                  <a:lnTo>
                    <a:pt x="66" y="14"/>
                  </a:lnTo>
                  <a:lnTo>
                    <a:pt x="68" y="14"/>
                  </a:lnTo>
                  <a:lnTo>
                    <a:pt x="71" y="17"/>
                  </a:lnTo>
                  <a:lnTo>
                    <a:pt x="73" y="19"/>
                  </a:lnTo>
                  <a:lnTo>
                    <a:pt x="75" y="19"/>
                  </a:lnTo>
                  <a:lnTo>
                    <a:pt x="73" y="19"/>
                  </a:lnTo>
                  <a:lnTo>
                    <a:pt x="71" y="19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6"/>
                  </a:lnTo>
                  <a:lnTo>
                    <a:pt x="75" y="26"/>
                  </a:lnTo>
                  <a:lnTo>
                    <a:pt x="75" y="31"/>
                  </a:lnTo>
                  <a:lnTo>
                    <a:pt x="73" y="31"/>
                  </a:lnTo>
                  <a:lnTo>
                    <a:pt x="73" y="33"/>
                  </a:lnTo>
                  <a:lnTo>
                    <a:pt x="68" y="40"/>
                  </a:lnTo>
                  <a:lnTo>
                    <a:pt x="66" y="43"/>
                  </a:lnTo>
                  <a:lnTo>
                    <a:pt x="64" y="45"/>
                  </a:lnTo>
                  <a:lnTo>
                    <a:pt x="61" y="47"/>
                  </a:lnTo>
                  <a:lnTo>
                    <a:pt x="59" y="50"/>
                  </a:lnTo>
                  <a:lnTo>
                    <a:pt x="57" y="52"/>
                  </a:lnTo>
                  <a:lnTo>
                    <a:pt x="54" y="54"/>
                  </a:lnTo>
                  <a:lnTo>
                    <a:pt x="45" y="57"/>
                  </a:lnTo>
                  <a:lnTo>
                    <a:pt x="40" y="59"/>
                  </a:lnTo>
                  <a:lnTo>
                    <a:pt x="38" y="59"/>
                  </a:lnTo>
                  <a:lnTo>
                    <a:pt x="35" y="62"/>
                  </a:lnTo>
                  <a:lnTo>
                    <a:pt x="35" y="64"/>
                  </a:lnTo>
                  <a:lnTo>
                    <a:pt x="35" y="66"/>
                  </a:lnTo>
                  <a:lnTo>
                    <a:pt x="33" y="64"/>
                  </a:lnTo>
                  <a:lnTo>
                    <a:pt x="31" y="69"/>
                  </a:lnTo>
                  <a:lnTo>
                    <a:pt x="28" y="73"/>
                  </a:lnTo>
                  <a:lnTo>
                    <a:pt x="28" y="78"/>
                  </a:lnTo>
                  <a:lnTo>
                    <a:pt x="28" y="80"/>
                  </a:lnTo>
                  <a:lnTo>
                    <a:pt x="26" y="8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19" y="83"/>
                  </a:lnTo>
                  <a:lnTo>
                    <a:pt x="19" y="80"/>
                  </a:lnTo>
                  <a:lnTo>
                    <a:pt x="16" y="78"/>
                  </a:lnTo>
                  <a:lnTo>
                    <a:pt x="14" y="78"/>
                  </a:lnTo>
                  <a:lnTo>
                    <a:pt x="12" y="78"/>
                  </a:lnTo>
                  <a:lnTo>
                    <a:pt x="12" y="76"/>
                  </a:lnTo>
                  <a:lnTo>
                    <a:pt x="9" y="76"/>
                  </a:lnTo>
                  <a:lnTo>
                    <a:pt x="7" y="78"/>
                  </a:lnTo>
                  <a:lnTo>
                    <a:pt x="5" y="78"/>
                  </a:lnTo>
                  <a:lnTo>
                    <a:pt x="5" y="73"/>
                  </a:lnTo>
                  <a:lnTo>
                    <a:pt x="5" y="71"/>
                  </a:lnTo>
                  <a:lnTo>
                    <a:pt x="7" y="71"/>
                  </a:lnTo>
                  <a:lnTo>
                    <a:pt x="9" y="69"/>
                  </a:lnTo>
                  <a:lnTo>
                    <a:pt x="9" y="66"/>
                  </a:lnTo>
                  <a:lnTo>
                    <a:pt x="7" y="66"/>
                  </a:lnTo>
                  <a:lnTo>
                    <a:pt x="7" y="64"/>
                  </a:lnTo>
                  <a:lnTo>
                    <a:pt x="9" y="62"/>
                  </a:lnTo>
                  <a:lnTo>
                    <a:pt x="12" y="62"/>
                  </a:lnTo>
                  <a:lnTo>
                    <a:pt x="14" y="59"/>
                  </a:lnTo>
                  <a:lnTo>
                    <a:pt x="14" y="57"/>
                  </a:lnTo>
                  <a:lnTo>
                    <a:pt x="14" y="52"/>
                  </a:lnTo>
                  <a:lnTo>
                    <a:pt x="14" y="50"/>
                  </a:lnTo>
                  <a:lnTo>
                    <a:pt x="14" y="47"/>
                  </a:lnTo>
                  <a:lnTo>
                    <a:pt x="12" y="47"/>
                  </a:lnTo>
                  <a:lnTo>
                    <a:pt x="9" y="52"/>
                  </a:lnTo>
                  <a:lnTo>
                    <a:pt x="7" y="52"/>
                  </a:lnTo>
                  <a:lnTo>
                    <a:pt x="5" y="52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5" y="28"/>
                  </a:lnTo>
                  <a:lnTo>
                    <a:pt x="7" y="26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9" y="17"/>
                  </a:lnTo>
                  <a:lnTo>
                    <a:pt x="12" y="17"/>
                  </a:lnTo>
                  <a:lnTo>
                    <a:pt x="12" y="14"/>
                  </a:lnTo>
                  <a:lnTo>
                    <a:pt x="9" y="12"/>
                  </a:lnTo>
                  <a:lnTo>
                    <a:pt x="12" y="7"/>
                  </a:lnTo>
                  <a:lnTo>
                    <a:pt x="16" y="7"/>
                  </a:lnTo>
                  <a:lnTo>
                    <a:pt x="19" y="5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28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87" name="Freeform 1538"/>
            <p:cNvSpPr>
              <a:spLocks/>
            </p:cNvSpPr>
            <p:nvPr/>
          </p:nvSpPr>
          <p:spPr bwMode="auto">
            <a:xfrm>
              <a:off x="1824" y="2595"/>
              <a:ext cx="129" cy="122"/>
            </a:xfrm>
            <a:custGeom>
              <a:avLst/>
              <a:gdLst>
                <a:gd name="T0" fmla="*/ 2147483647 w 111"/>
                <a:gd name="T1" fmla="*/ 2147483647 h 111"/>
                <a:gd name="T2" fmla="*/ 2147483647 w 111"/>
                <a:gd name="T3" fmla="*/ 2147483647 h 111"/>
                <a:gd name="T4" fmla="*/ 2147483647 w 111"/>
                <a:gd name="T5" fmla="*/ 2147483647 h 111"/>
                <a:gd name="T6" fmla="*/ 2147483647 w 111"/>
                <a:gd name="T7" fmla="*/ 2147483647 h 111"/>
                <a:gd name="T8" fmla="*/ 2147483647 w 111"/>
                <a:gd name="T9" fmla="*/ 2147483647 h 111"/>
                <a:gd name="T10" fmla="*/ 2147483647 w 111"/>
                <a:gd name="T11" fmla="*/ 2147483647 h 111"/>
                <a:gd name="T12" fmla="*/ 2147483647 w 111"/>
                <a:gd name="T13" fmla="*/ 2147483647 h 111"/>
                <a:gd name="T14" fmla="*/ 2147483647 w 111"/>
                <a:gd name="T15" fmla="*/ 0 h 111"/>
                <a:gd name="T16" fmla="*/ 2147483647 w 111"/>
                <a:gd name="T17" fmla="*/ 2147483647 h 111"/>
                <a:gd name="T18" fmla="*/ 2147483647 w 111"/>
                <a:gd name="T19" fmla="*/ 2147483647 h 111"/>
                <a:gd name="T20" fmla="*/ 2147483647 w 111"/>
                <a:gd name="T21" fmla="*/ 2147483647 h 111"/>
                <a:gd name="T22" fmla="*/ 2147483647 w 111"/>
                <a:gd name="T23" fmla="*/ 2147483647 h 111"/>
                <a:gd name="T24" fmla="*/ 2147483647 w 111"/>
                <a:gd name="T25" fmla="*/ 2147483647 h 111"/>
                <a:gd name="T26" fmla="*/ 2147483647 w 111"/>
                <a:gd name="T27" fmla="*/ 2147483647 h 111"/>
                <a:gd name="T28" fmla="*/ 2147483647 w 111"/>
                <a:gd name="T29" fmla="*/ 2147483647 h 111"/>
                <a:gd name="T30" fmla="*/ 2147483647 w 111"/>
                <a:gd name="T31" fmla="*/ 2147483647 h 111"/>
                <a:gd name="T32" fmla="*/ 2147483647 w 111"/>
                <a:gd name="T33" fmla="*/ 2147483647 h 111"/>
                <a:gd name="T34" fmla="*/ 2147483647 w 111"/>
                <a:gd name="T35" fmla="*/ 2147483647 h 111"/>
                <a:gd name="T36" fmla="*/ 2147483647 w 111"/>
                <a:gd name="T37" fmla="*/ 2147483647 h 111"/>
                <a:gd name="T38" fmla="*/ 2147483647 w 111"/>
                <a:gd name="T39" fmla="*/ 2147483647 h 111"/>
                <a:gd name="T40" fmla="*/ 2147483647 w 111"/>
                <a:gd name="T41" fmla="*/ 2147483647 h 111"/>
                <a:gd name="T42" fmla="*/ 2147483647 w 111"/>
                <a:gd name="T43" fmla="*/ 2147483647 h 111"/>
                <a:gd name="T44" fmla="*/ 2147483647 w 111"/>
                <a:gd name="T45" fmla="*/ 2147483647 h 111"/>
                <a:gd name="T46" fmla="*/ 2147483647 w 111"/>
                <a:gd name="T47" fmla="*/ 2147483647 h 111"/>
                <a:gd name="T48" fmla="*/ 2147483647 w 111"/>
                <a:gd name="T49" fmla="*/ 2147483647 h 111"/>
                <a:gd name="T50" fmla="*/ 2147483647 w 111"/>
                <a:gd name="T51" fmla="*/ 2147483647 h 111"/>
                <a:gd name="T52" fmla="*/ 2147483647 w 111"/>
                <a:gd name="T53" fmla="*/ 2147483647 h 111"/>
                <a:gd name="T54" fmla="*/ 2147483647 w 111"/>
                <a:gd name="T55" fmla="*/ 2147483647 h 111"/>
                <a:gd name="T56" fmla="*/ 2147483647 w 111"/>
                <a:gd name="T57" fmla="*/ 2147483647 h 111"/>
                <a:gd name="T58" fmla="*/ 2147483647 w 111"/>
                <a:gd name="T59" fmla="*/ 2147483647 h 111"/>
                <a:gd name="T60" fmla="*/ 2147483647 w 111"/>
                <a:gd name="T61" fmla="*/ 2147483647 h 111"/>
                <a:gd name="T62" fmla="*/ 2147483647 w 111"/>
                <a:gd name="T63" fmla="*/ 2147483647 h 111"/>
                <a:gd name="T64" fmla="*/ 2147483647 w 111"/>
                <a:gd name="T65" fmla="*/ 2147483647 h 111"/>
                <a:gd name="T66" fmla="*/ 2147483647 w 111"/>
                <a:gd name="T67" fmla="*/ 2147483647 h 111"/>
                <a:gd name="T68" fmla="*/ 2147483647 w 111"/>
                <a:gd name="T69" fmla="*/ 2147483647 h 111"/>
                <a:gd name="T70" fmla="*/ 2147483647 w 111"/>
                <a:gd name="T71" fmla="*/ 2147483647 h 111"/>
                <a:gd name="T72" fmla="*/ 2147483647 w 111"/>
                <a:gd name="T73" fmla="*/ 2147483647 h 111"/>
                <a:gd name="T74" fmla="*/ 2147483647 w 111"/>
                <a:gd name="T75" fmla="*/ 2147483647 h 111"/>
                <a:gd name="T76" fmla="*/ 2147483647 w 111"/>
                <a:gd name="T77" fmla="*/ 2147483647 h 111"/>
                <a:gd name="T78" fmla="*/ 2147483647 w 111"/>
                <a:gd name="T79" fmla="*/ 2147483647 h 111"/>
                <a:gd name="T80" fmla="*/ 2147483647 w 111"/>
                <a:gd name="T81" fmla="*/ 2147483647 h 111"/>
                <a:gd name="T82" fmla="*/ 2147483647 w 111"/>
                <a:gd name="T83" fmla="*/ 2147483647 h 111"/>
                <a:gd name="T84" fmla="*/ 2147483647 w 111"/>
                <a:gd name="T85" fmla="*/ 2147483647 h 111"/>
                <a:gd name="T86" fmla="*/ 2147483647 w 111"/>
                <a:gd name="T87" fmla="*/ 2147483647 h 111"/>
                <a:gd name="T88" fmla="*/ 2147483647 w 111"/>
                <a:gd name="T89" fmla="*/ 2147483647 h 111"/>
                <a:gd name="T90" fmla="*/ 2147483647 w 111"/>
                <a:gd name="T91" fmla="*/ 2147483647 h 111"/>
                <a:gd name="T92" fmla="*/ 2147483647 w 111"/>
                <a:gd name="T93" fmla="*/ 2147483647 h 111"/>
                <a:gd name="T94" fmla="*/ 2147483647 w 111"/>
                <a:gd name="T95" fmla="*/ 2147483647 h 111"/>
                <a:gd name="T96" fmla="*/ 2147483647 w 111"/>
                <a:gd name="T97" fmla="*/ 2147483647 h 111"/>
                <a:gd name="T98" fmla="*/ 2147483647 w 111"/>
                <a:gd name="T99" fmla="*/ 2147483647 h 111"/>
                <a:gd name="T100" fmla="*/ 2147483647 w 111"/>
                <a:gd name="T101" fmla="*/ 2147483647 h 111"/>
                <a:gd name="T102" fmla="*/ 2147483647 w 111"/>
                <a:gd name="T103" fmla="*/ 2147483647 h 111"/>
                <a:gd name="T104" fmla="*/ 2147483647 w 111"/>
                <a:gd name="T105" fmla="*/ 2147483647 h 111"/>
                <a:gd name="T106" fmla="*/ 2147483647 w 111"/>
                <a:gd name="T107" fmla="*/ 2147483647 h 111"/>
                <a:gd name="T108" fmla="*/ 2147483647 w 111"/>
                <a:gd name="T109" fmla="*/ 2147483647 h 111"/>
                <a:gd name="T110" fmla="*/ 2147483647 w 111"/>
                <a:gd name="T111" fmla="*/ 2147483647 h 111"/>
                <a:gd name="T112" fmla="*/ 2147483647 w 111"/>
                <a:gd name="T113" fmla="*/ 2147483647 h 111"/>
                <a:gd name="T114" fmla="*/ 2147483647 w 111"/>
                <a:gd name="T115" fmla="*/ 2147483647 h 111"/>
                <a:gd name="T116" fmla="*/ 0 w 111"/>
                <a:gd name="T117" fmla="*/ 2147483647 h 11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1"/>
                <a:gd name="T178" fmla="*/ 0 h 111"/>
                <a:gd name="T179" fmla="*/ 111 w 111"/>
                <a:gd name="T180" fmla="*/ 111 h 11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1" h="111">
                  <a:moveTo>
                    <a:pt x="0" y="43"/>
                  </a:moveTo>
                  <a:lnTo>
                    <a:pt x="3" y="38"/>
                  </a:lnTo>
                  <a:lnTo>
                    <a:pt x="5" y="29"/>
                  </a:lnTo>
                  <a:lnTo>
                    <a:pt x="5" y="26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7" y="17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2" y="7"/>
                  </a:lnTo>
                  <a:lnTo>
                    <a:pt x="17" y="7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8" y="0"/>
                  </a:lnTo>
                  <a:lnTo>
                    <a:pt x="47" y="0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7" y="5"/>
                  </a:lnTo>
                  <a:lnTo>
                    <a:pt x="59" y="10"/>
                  </a:lnTo>
                  <a:lnTo>
                    <a:pt x="62" y="10"/>
                  </a:lnTo>
                  <a:lnTo>
                    <a:pt x="62" y="12"/>
                  </a:lnTo>
                  <a:lnTo>
                    <a:pt x="62" y="14"/>
                  </a:lnTo>
                  <a:lnTo>
                    <a:pt x="64" y="17"/>
                  </a:lnTo>
                  <a:lnTo>
                    <a:pt x="64" y="29"/>
                  </a:lnTo>
                  <a:lnTo>
                    <a:pt x="64" y="36"/>
                  </a:lnTo>
                  <a:lnTo>
                    <a:pt x="64" y="38"/>
                  </a:lnTo>
                  <a:lnTo>
                    <a:pt x="66" y="38"/>
                  </a:lnTo>
                  <a:lnTo>
                    <a:pt x="71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83" y="40"/>
                  </a:lnTo>
                  <a:lnTo>
                    <a:pt x="85" y="40"/>
                  </a:lnTo>
                  <a:lnTo>
                    <a:pt x="88" y="40"/>
                  </a:lnTo>
                  <a:lnTo>
                    <a:pt x="92" y="43"/>
                  </a:lnTo>
                  <a:lnTo>
                    <a:pt x="95" y="43"/>
                  </a:lnTo>
                  <a:lnTo>
                    <a:pt x="95" y="45"/>
                  </a:lnTo>
                  <a:lnTo>
                    <a:pt x="95" y="50"/>
                  </a:lnTo>
                  <a:lnTo>
                    <a:pt x="95" y="52"/>
                  </a:lnTo>
                  <a:lnTo>
                    <a:pt x="95" y="59"/>
                  </a:lnTo>
                  <a:lnTo>
                    <a:pt x="97" y="62"/>
                  </a:lnTo>
                  <a:lnTo>
                    <a:pt x="99" y="62"/>
                  </a:lnTo>
                  <a:lnTo>
                    <a:pt x="99" y="64"/>
                  </a:lnTo>
                  <a:lnTo>
                    <a:pt x="102" y="64"/>
                  </a:lnTo>
                  <a:lnTo>
                    <a:pt x="104" y="62"/>
                  </a:lnTo>
                  <a:lnTo>
                    <a:pt x="107" y="62"/>
                  </a:lnTo>
                  <a:lnTo>
                    <a:pt x="109" y="62"/>
                  </a:lnTo>
                  <a:lnTo>
                    <a:pt x="111" y="64"/>
                  </a:lnTo>
                  <a:lnTo>
                    <a:pt x="111" y="66"/>
                  </a:lnTo>
                  <a:lnTo>
                    <a:pt x="111" y="71"/>
                  </a:lnTo>
                  <a:lnTo>
                    <a:pt x="111" y="76"/>
                  </a:lnTo>
                  <a:lnTo>
                    <a:pt x="109" y="80"/>
                  </a:lnTo>
                  <a:lnTo>
                    <a:pt x="109" y="85"/>
                  </a:lnTo>
                  <a:lnTo>
                    <a:pt x="109" y="92"/>
                  </a:lnTo>
                  <a:lnTo>
                    <a:pt x="109" y="95"/>
                  </a:lnTo>
                  <a:lnTo>
                    <a:pt x="107" y="97"/>
                  </a:lnTo>
                  <a:lnTo>
                    <a:pt x="107" y="99"/>
                  </a:lnTo>
                  <a:lnTo>
                    <a:pt x="104" y="102"/>
                  </a:lnTo>
                  <a:lnTo>
                    <a:pt x="99" y="104"/>
                  </a:lnTo>
                  <a:lnTo>
                    <a:pt x="95" y="106"/>
                  </a:lnTo>
                  <a:lnTo>
                    <a:pt x="95" y="109"/>
                  </a:lnTo>
                  <a:lnTo>
                    <a:pt x="92" y="109"/>
                  </a:lnTo>
                  <a:lnTo>
                    <a:pt x="90" y="109"/>
                  </a:lnTo>
                  <a:lnTo>
                    <a:pt x="88" y="109"/>
                  </a:lnTo>
                  <a:lnTo>
                    <a:pt x="85" y="111"/>
                  </a:lnTo>
                  <a:lnTo>
                    <a:pt x="83" y="111"/>
                  </a:lnTo>
                  <a:lnTo>
                    <a:pt x="81" y="111"/>
                  </a:lnTo>
                  <a:lnTo>
                    <a:pt x="78" y="111"/>
                  </a:lnTo>
                  <a:lnTo>
                    <a:pt x="76" y="111"/>
                  </a:lnTo>
                  <a:lnTo>
                    <a:pt x="73" y="109"/>
                  </a:lnTo>
                  <a:lnTo>
                    <a:pt x="71" y="106"/>
                  </a:lnTo>
                  <a:lnTo>
                    <a:pt x="64" y="106"/>
                  </a:lnTo>
                  <a:lnTo>
                    <a:pt x="57" y="106"/>
                  </a:lnTo>
                  <a:lnTo>
                    <a:pt x="57" y="104"/>
                  </a:lnTo>
                  <a:lnTo>
                    <a:pt x="57" y="102"/>
                  </a:lnTo>
                  <a:lnTo>
                    <a:pt x="59" y="99"/>
                  </a:lnTo>
                  <a:lnTo>
                    <a:pt x="62" y="95"/>
                  </a:lnTo>
                  <a:lnTo>
                    <a:pt x="64" y="90"/>
                  </a:lnTo>
                  <a:lnTo>
                    <a:pt x="66" y="88"/>
                  </a:lnTo>
                  <a:lnTo>
                    <a:pt x="66" y="85"/>
                  </a:lnTo>
                  <a:lnTo>
                    <a:pt x="66" y="83"/>
                  </a:lnTo>
                  <a:lnTo>
                    <a:pt x="64" y="80"/>
                  </a:lnTo>
                  <a:lnTo>
                    <a:pt x="62" y="78"/>
                  </a:lnTo>
                  <a:lnTo>
                    <a:pt x="59" y="78"/>
                  </a:lnTo>
                  <a:lnTo>
                    <a:pt x="57" y="76"/>
                  </a:lnTo>
                  <a:lnTo>
                    <a:pt x="52" y="73"/>
                  </a:lnTo>
                  <a:lnTo>
                    <a:pt x="47" y="71"/>
                  </a:lnTo>
                  <a:lnTo>
                    <a:pt x="43" y="66"/>
                  </a:lnTo>
                  <a:lnTo>
                    <a:pt x="40" y="66"/>
                  </a:lnTo>
                  <a:lnTo>
                    <a:pt x="38" y="66"/>
                  </a:lnTo>
                  <a:lnTo>
                    <a:pt x="31" y="66"/>
                  </a:lnTo>
                  <a:lnTo>
                    <a:pt x="29" y="66"/>
                  </a:lnTo>
                  <a:lnTo>
                    <a:pt x="26" y="64"/>
                  </a:lnTo>
                  <a:lnTo>
                    <a:pt x="24" y="64"/>
                  </a:lnTo>
                  <a:lnTo>
                    <a:pt x="21" y="59"/>
                  </a:lnTo>
                  <a:lnTo>
                    <a:pt x="19" y="57"/>
                  </a:lnTo>
                  <a:lnTo>
                    <a:pt x="12" y="52"/>
                  </a:lnTo>
                  <a:lnTo>
                    <a:pt x="7" y="47"/>
                  </a:lnTo>
                  <a:lnTo>
                    <a:pt x="5" y="43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88" name="Freeform 1539"/>
            <p:cNvSpPr>
              <a:spLocks/>
            </p:cNvSpPr>
            <p:nvPr/>
          </p:nvSpPr>
          <p:spPr bwMode="auto">
            <a:xfrm>
              <a:off x="1824" y="2595"/>
              <a:ext cx="129" cy="122"/>
            </a:xfrm>
            <a:custGeom>
              <a:avLst/>
              <a:gdLst>
                <a:gd name="T0" fmla="*/ 2147483647 w 111"/>
                <a:gd name="T1" fmla="*/ 2147483647 h 111"/>
                <a:gd name="T2" fmla="*/ 2147483647 w 111"/>
                <a:gd name="T3" fmla="*/ 2147483647 h 111"/>
                <a:gd name="T4" fmla="*/ 2147483647 w 111"/>
                <a:gd name="T5" fmla="*/ 2147483647 h 111"/>
                <a:gd name="T6" fmla="*/ 2147483647 w 111"/>
                <a:gd name="T7" fmla="*/ 2147483647 h 111"/>
                <a:gd name="T8" fmla="*/ 2147483647 w 111"/>
                <a:gd name="T9" fmla="*/ 2147483647 h 111"/>
                <a:gd name="T10" fmla="*/ 2147483647 w 111"/>
                <a:gd name="T11" fmla="*/ 2147483647 h 111"/>
                <a:gd name="T12" fmla="*/ 2147483647 w 111"/>
                <a:gd name="T13" fmla="*/ 2147483647 h 111"/>
                <a:gd name="T14" fmla="*/ 2147483647 w 111"/>
                <a:gd name="T15" fmla="*/ 0 h 111"/>
                <a:gd name="T16" fmla="*/ 2147483647 w 111"/>
                <a:gd name="T17" fmla="*/ 2147483647 h 111"/>
                <a:gd name="T18" fmla="*/ 2147483647 w 111"/>
                <a:gd name="T19" fmla="*/ 2147483647 h 111"/>
                <a:gd name="T20" fmla="*/ 2147483647 w 111"/>
                <a:gd name="T21" fmla="*/ 2147483647 h 111"/>
                <a:gd name="T22" fmla="*/ 2147483647 w 111"/>
                <a:gd name="T23" fmla="*/ 2147483647 h 111"/>
                <a:gd name="T24" fmla="*/ 2147483647 w 111"/>
                <a:gd name="T25" fmla="*/ 2147483647 h 111"/>
                <a:gd name="T26" fmla="*/ 2147483647 w 111"/>
                <a:gd name="T27" fmla="*/ 2147483647 h 111"/>
                <a:gd name="T28" fmla="*/ 2147483647 w 111"/>
                <a:gd name="T29" fmla="*/ 2147483647 h 111"/>
                <a:gd name="T30" fmla="*/ 2147483647 w 111"/>
                <a:gd name="T31" fmla="*/ 2147483647 h 111"/>
                <a:gd name="T32" fmla="*/ 2147483647 w 111"/>
                <a:gd name="T33" fmla="*/ 2147483647 h 111"/>
                <a:gd name="T34" fmla="*/ 2147483647 w 111"/>
                <a:gd name="T35" fmla="*/ 2147483647 h 111"/>
                <a:gd name="T36" fmla="*/ 2147483647 w 111"/>
                <a:gd name="T37" fmla="*/ 2147483647 h 111"/>
                <a:gd name="T38" fmla="*/ 2147483647 w 111"/>
                <a:gd name="T39" fmla="*/ 2147483647 h 111"/>
                <a:gd name="T40" fmla="*/ 2147483647 w 111"/>
                <a:gd name="T41" fmla="*/ 2147483647 h 111"/>
                <a:gd name="T42" fmla="*/ 2147483647 w 111"/>
                <a:gd name="T43" fmla="*/ 2147483647 h 111"/>
                <a:gd name="T44" fmla="*/ 2147483647 w 111"/>
                <a:gd name="T45" fmla="*/ 2147483647 h 111"/>
                <a:gd name="T46" fmla="*/ 2147483647 w 111"/>
                <a:gd name="T47" fmla="*/ 2147483647 h 111"/>
                <a:gd name="T48" fmla="*/ 2147483647 w 111"/>
                <a:gd name="T49" fmla="*/ 2147483647 h 111"/>
                <a:gd name="T50" fmla="*/ 2147483647 w 111"/>
                <a:gd name="T51" fmla="*/ 2147483647 h 111"/>
                <a:gd name="T52" fmla="*/ 2147483647 w 111"/>
                <a:gd name="T53" fmla="*/ 2147483647 h 111"/>
                <a:gd name="T54" fmla="*/ 2147483647 w 111"/>
                <a:gd name="T55" fmla="*/ 2147483647 h 111"/>
                <a:gd name="T56" fmla="*/ 2147483647 w 111"/>
                <a:gd name="T57" fmla="*/ 2147483647 h 111"/>
                <a:gd name="T58" fmla="*/ 2147483647 w 111"/>
                <a:gd name="T59" fmla="*/ 2147483647 h 111"/>
                <a:gd name="T60" fmla="*/ 2147483647 w 111"/>
                <a:gd name="T61" fmla="*/ 2147483647 h 111"/>
                <a:gd name="T62" fmla="*/ 2147483647 w 111"/>
                <a:gd name="T63" fmla="*/ 2147483647 h 111"/>
                <a:gd name="T64" fmla="*/ 2147483647 w 111"/>
                <a:gd name="T65" fmla="*/ 2147483647 h 111"/>
                <a:gd name="T66" fmla="*/ 2147483647 w 111"/>
                <a:gd name="T67" fmla="*/ 2147483647 h 111"/>
                <a:gd name="T68" fmla="*/ 2147483647 w 111"/>
                <a:gd name="T69" fmla="*/ 2147483647 h 111"/>
                <a:gd name="T70" fmla="*/ 2147483647 w 111"/>
                <a:gd name="T71" fmla="*/ 2147483647 h 111"/>
                <a:gd name="T72" fmla="*/ 2147483647 w 111"/>
                <a:gd name="T73" fmla="*/ 2147483647 h 111"/>
                <a:gd name="T74" fmla="*/ 2147483647 w 111"/>
                <a:gd name="T75" fmla="*/ 2147483647 h 111"/>
                <a:gd name="T76" fmla="*/ 2147483647 w 111"/>
                <a:gd name="T77" fmla="*/ 2147483647 h 111"/>
                <a:gd name="T78" fmla="*/ 2147483647 w 111"/>
                <a:gd name="T79" fmla="*/ 2147483647 h 111"/>
                <a:gd name="T80" fmla="*/ 2147483647 w 111"/>
                <a:gd name="T81" fmla="*/ 2147483647 h 111"/>
                <a:gd name="T82" fmla="*/ 2147483647 w 111"/>
                <a:gd name="T83" fmla="*/ 2147483647 h 111"/>
                <a:gd name="T84" fmla="*/ 2147483647 w 111"/>
                <a:gd name="T85" fmla="*/ 2147483647 h 111"/>
                <a:gd name="T86" fmla="*/ 2147483647 w 111"/>
                <a:gd name="T87" fmla="*/ 2147483647 h 111"/>
                <a:gd name="T88" fmla="*/ 2147483647 w 111"/>
                <a:gd name="T89" fmla="*/ 2147483647 h 111"/>
                <a:gd name="T90" fmla="*/ 2147483647 w 111"/>
                <a:gd name="T91" fmla="*/ 2147483647 h 111"/>
                <a:gd name="T92" fmla="*/ 2147483647 w 111"/>
                <a:gd name="T93" fmla="*/ 2147483647 h 111"/>
                <a:gd name="T94" fmla="*/ 2147483647 w 111"/>
                <a:gd name="T95" fmla="*/ 2147483647 h 111"/>
                <a:gd name="T96" fmla="*/ 2147483647 w 111"/>
                <a:gd name="T97" fmla="*/ 2147483647 h 111"/>
                <a:gd name="T98" fmla="*/ 2147483647 w 111"/>
                <a:gd name="T99" fmla="*/ 2147483647 h 111"/>
                <a:gd name="T100" fmla="*/ 2147483647 w 111"/>
                <a:gd name="T101" fmla="*/ 2147483647 h 111"/>
                <a:gd name="T102" fmla="*/ 2147483647 w 111"/>
                <a:gd name="T103" fmla="*/ 2147483647 h 111"/>
                <a:gd name="T104" fmla="*/ 2147483647 w 111"/>
                <a:gd name="T105" fmla="*/ 2147483647 h 111"/>
                <a:gd name="T106" fmla="*/ 2147483647 w 111"/>
                <a:gd name="T107" fmla="*/ 2147483647 h 111"/>
                <a:gd name="T108" fmla="*/ 2147483647 w 111"/>
                <a:gd name="T109" fmla="*/ 2147483647 h 111"/>
                <a:gd name="T110" fmla="*/ 2147483647 w 111"/>
                <a:gd name="T111" fmla="*/ 2147483647 h 111"/>
                <a:gd name="T112" fmla="*/ 2147483647 w 111"/>
                <a:gd name="T113" fmla="*/ 2147483647 h 111"/>
                <a:gd name="T114" fmla="*/ 2147483647 w 111"/>
                <a:gd name="T115" fmla="*/ 2147483647 h 111"/>
                <a:gd name="T116" fmla="*/ 0 w 111"/>
                <a:gd name="T117" fmla="*/ 2147483647 h 11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1"/>
                <a:gd name="T178" fmla="*/ 0 h 111"/>
                <a:gd name="T179" fmla="*/ 111 w 111"/>
                <a:gd name="T180" fmla="*/ 111 h 11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1" h="111">
                  <a:moveTo>
                    <a:pt x="0" y="43"/>
                  </a:moveTo>
                  <a:lnTo>
                    <a:pt x="3" y="38"/>
                  </a:lnTo>
                  <a:lnTo>
                    <a:pt x="5" y="29"/>
                  </a:lnTo>
                  <a:lnTo>
                    <a:pt x="5" y="26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7" y="17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2" y="7"/>
                  </a:lnTo>
                  <a:lnTo>
                    <a:pt x="17" y="7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8" y="0"/>
                  </a:lnTo>
                  <a:lnTo>
                    <a:pt x="47" y="0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7" y="5"/>
                  </a:lnTo>
                  <a:lnTo>
                    <a:pt x="59" y="10"/>
                  </a:lnTo>
                  <a:lnTo>
                    <a:pt x="62" y="10"/>
                  </a:lnTo>
                  <a:lnTo>
                    <a:pt x="62" y="12"/>
                  </a:lnTo>
                  <a:lnTo>
                    <a:pt x="62" y="14"/>
                  </a:lnTo>
                  <a:lnTo>
                    <a:pt x="64" y="17"/>
                  </a:lnTo>
                  <a:lnTo>
                    <a:pt x="64" y="29"/>
                  </a:lnTo>
                  <a:lnTo>
                    <a:pt x="64" y="36"/>
                  </a:lnTo>
                  <a:lnTo>
                    <a:pt x="64" y="38"/>
                  </a:lnTo>
                  <a:lnTo>
                    <a:pt x="66" y="38"/>
                  </a:lnTo>
                  <a:lnTo>
                    <a:pt x="71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83" y="40"/>
                  </a:lnTo>
                  <a:lnTo>
                    <a:pt x="85" y="40"/>
                  </a:lnTo>
                  <a:lnTo>
                    <a:pt x="88" y="40"/>
                  </a:lnTo>
                  <a:lnTo>
                    <a:pt x="92" y="43"/>
                  </a:lnTo>
                  <a:lnTo>
                    <a:pt x="95" y="43"/>
                  </a:lnTo>
                  <a:lnTo>
                    <a:pt x="95" y="45"/>
                  </a:lnTo>
                  <a:lnTo>
                    <a:pt x="95" y="50"/>
                  </a:lnTo>
                  <a:lnTo>
                    <a:pt x="95" y="52"/>
                  </a:lnTo>
                  <a:lnTo>
                    <a:pt x="95" y="59"/>
                  </a:lnTo>
                  <a:lnTo>
                    <a:pt x="97" y="62"/>
                  </a:lnTo>
                  <a:lnTo>
                    <a:pt x="99" y="62"/>
                  </a:lnTo>
                  <a:lnTo>
                    <a:pt x="99" y="64"/>
                  </a:lnTo>
                  <a:lnTo>
                    <a:pt x="102" y="64"/>
                  </a:lnTo>
                  <a:lnTo>
                    <a:pt x="104" y="62"/>
                  </a:lnTo>
                  <a:lnTo>
                    <a:pt x="107" y="62"/>
                  </a:lnTo>
                  <a:lnTo>
                    <a:pt x="109" y="62"/>
                  </a:lnTo>
                  <a:lnTo>
                    <a:pt x="111" y="64"/>
                  </a:lnTo>
                  <a:lnTo>
                    <a:pt x="111" y="66"/>
                  </a:lnTo>
                  <a:lnTo>
                    <a:pt x="111" y="71"/>
                  </a:lnTo>
                  <a:lnTo>
                    <a:pt x="111" y="76"/>
                  </a:lnTo>
                  <a:lnTo>
                    <a:pt x="109" y="80"/>
                  </a:lnTo>
                  <a:lnTo>
                    <a:pt x="109" y="85"/>
                  </a:lnTo>
                  <a:lnTo>
                    <a:pt x="109" y="92"/>
                  </a:lnTo>
                  <a:lnTo>
                    <a:pt x="109" y="95"/>
                  </a:lnTo>
                  <a:lnTo>
                    <a:pt x="107" y="97"/>
                  </a:lnTo>
                  <a:lnTo>
                    <a:pt x="107" y="99"/>
                  </a:lnTo>
                  <a:lnTo>
                    <a:pt x="104" y="102"/>
                  </a:lnTo>
                  <a:lnTo>
                    <a:pt x="99" y="104"/>
                  </a:lnTo>
                  <a:lnTo>
                    <a:pt x="95" y="106"/>
                  </a:lnTo>
                  <a:lnTo>
                    <a:pt x="95" y="109"/>
                  </a:lnTo>
                  <a:lnTo>
                    <a:pt x="92" y="109"/>
                  </a:lnTo>
                  <a:lnTo>
                    <a:pt x="90" y="109"/>
                  </a:lnTo>
                  <a:lnTo>
                    <a:pt x="88" y="109"/>
                  </a:lnTo>
                  <a:lnTo>
                    <a:pt x="85" y="111"/>
                  </a:lnTo>
                  <a:lnTo>
                    <a:pt x="83" y="111"/>
                  </a:lnTo>
                  <a:lnTo>
                    <a:pt x="81" y="111"/>
                  </a:lnTo>
                  <a:lnTo>
                    <a:pt x="78" y="111"/>
                  </a:lnTo>
                  <a:lnTo>
                    <a:pt x="76" y="111"/>
                  </a:lnTo>
                  <a:lnTo>
                    <a:pt x="73" y="109"/>
                  </a:lnTo>
                  <a:lnTo>
                    <a:pt x="71" y="106"/>
                  </a:lnTo>
                  <a:lnTo>
                    <a:pt x="64" y="106"/>
                  </a:lnTo>
                  <a:lnTo>
                    <a:pt x="57" y="106"/>
                  </a:lnTo>
                  <a:lnTo>
                    <a:pt x="57" y="104"/>
                  </a:lnTo>
                  <a:lnTo>
                    <a:pt x="57" y="102"/>
                  </a:lnTo>
                  <a:lnTo>
                    <a:pt x="59" y="99"/>
                  </a:lnTo>
                  <a:lnTo>
                    <a:pt x="62" y="95"/>
                  </a:lnTo>
                  <a:lnTo>
                    <a:pt x="64" y="90"/>
                  </a:lnTo>
                  <a:lnTo>
                    <a:pt x="66" y="88"/>
                  </a:lnTo>
                  <a:lnTo>
                    <a:pt x="66" y="85"/>
                  </a:lnTo>
                  <a:lnTo>
                    <a:pt x="66" y="83"/>
                  </a:lnTo>
                  <a:lnTo>
                    <a:pt x="64" y="80"/>
                  </a:lnTo>
                  <a:lnTo>
                    <a:pt x="62" y="78"/>
                  </a:lnTo>
                  <a:lnTo>
                    <a:pt x="59" y="78"/>
                  </a:lnTo>
                  <a:lnTo>
                    <a:pt x="57" y="76"/>
                  </a:lnTo>
                  <a:lnTo>
                    <a:pt x="52" y="73"/>
                  </a:lnTo>
                  <a:lnTo>
                    <a:pt x="47" y="71"/>
                  </a:lnTo>
                  <a:lnTo>
                    <a:pt x="43" y="66"/>
                  </a:lnTo>
                  <a:lnTo>
                    <a:pt x="40" y="66"/>
                  </a:lnTo>
                  <a:lnTo>
                    <a:pt x="38" y="66"/>
                  </a:lnTo>
                  <a:lnTo>
                    <a:pt x="31" y="66"/>
                  </a:lnTo>
                  <a:lnTo>
                    <a:pt x="29" y="66"/>
                  </a:lnTo>
                  <a:lnTo>
                    <a:pt x="26" y="64"/>
                  </a:lnTo>
                  <a:lnTo>
                    <a:pt x="24" y="64"/>
                  </a:lnTo>
                  <a:lnTo>
                    <a:pt x="21" y="59"/>
                  </a:lnTo>
                  <a:lnTo>
                    <a:pt x="19" y="57"/>
                  </a:lnTo>
                  <a:lnTo>
                    <a:pt x="12" y="52"/>
                  </a:lnTo>
                  <a:lnTo>
                    <a:pt x="7" y="47"/>
                  </a:lnTo>
                  <a:lnTo>
                    <a:pt x="5" y="43"/>
                  </a:lnTo>
                  <a:lnTo>
                    <a:pt x="0" y="4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89" name="Freeform 1540"/>
            <p:cNvSpPr>
              <a:spLocks/>
            </p:cNvSpPr>
            <p:nvPr/>
          </p:nvSpPr>
          <p:spPr bwMode="auto">
            <a:xfrm>
              <a:off x="1624" y="2572"/>
              <a:ext cx="132" cy="531"/>
            </a:xfrm>
            <a:custGeom>
              <a:avLst/>
              <a:gdLst>
                <a:gd name="T0" fmla="*/ 2147483647 w 113"/>
                <a:gd name="T1" fmla="*/ 2147483647 h 484"/>
                <a:gd name="T2" fmla="*/ 2147483647 w 113"/>
                <a:gd name="T3" fmla="*/ 2147483647 h 484"/>
                <a:gd name="T4" fmla="*/ 2147483647 w 113"/>
                <a:gd name="T5" fmla="*/ 2147483647 h 484"/>
                <a:gd name="T6" fmla="*/ 2147483647 w 113"/>
                <a:gd name="T7" fmla="*/ 2147483647 h 484"/>
                <a:gd name="T8" fmla="*/ 2147483647 w 113"/>
                <a:gd name="T9" fmla="*/ 2147483647 h 484"/>
                <a:gd name="T10" fmla="*/ 2147483647 w 113"/>
                <a:gd name="T11" fmla="*/ 2147483647 h 484"/>
                <a:gd name="T12" fmla="*/ 2147483647 w 113"/>
                <a:gd name="T13" fmla="*/ 2147483647 h 484"/>
                <a:gd name="T14" fmla="*/ 2147483647 w 113"/>
                <a:gd name="T15" fmla="*/ 2147483647 h 484"/>
                <a:gd name="T16" fmla="*/ 2147483647 w 113"/>
                <a:gd name="T17" fmla="*/ 2147483647 h 484"/>
                <a:gd name="T18" fmla="*/ 2147483647 w 113"/>
                <a:gd name="T19" fmla="*/ 2147483647 h 484"/>
                <a:gd name="T20" fmla="*/ 2147483647 w 113"/>
                <a:gd name="T21" fmla="*/ 2147483647 h 484"/>
                <a:gd name="T22" fmla="*/ 2147483647 w 113"/>
                <a:gd name="T23" fmla="*/ 2147483647 h 484"/>
                <a:gd name="T24" fmla="*/ 2147483647 w 113"/>
                <a:gd name="T25" fmla="*/ 2147483647 h 484"/>
                <a:gd name="T26" fmla="*/ 2147483647 w 113"/>
                <a:gd name="T27" fmla="*/ 2147483647 h 484"/>
                <a:gd name="T28" fmla="*/ 2147483647 w 113"/>
                <a:gd name="T29" fmla="*/ 2147483647 h 484"/>
                <a:gd name="T30" fmla="*/ 2147483647 w 113"/>
                <a:gd name="T31" fmla="*/ 2147483647 h 484"/>
                <a:gd name="T32" fmla="*/ 2147483647 w 113"/>
                <a:gd name="T33" fmla="*/ 2147483647 h 484"/>
                <a:gd name="T34" fmla="*/ 2147483647 w 113"/>
                <a:gd name="T35" fmla="*/ 2147483647 h 484"/>
                <a:gd name="T36" fmla="*/ 2147483647 w 113"/>
                <a:gd name="T37" fmla="*/ 2147483647 h 484"/>
                <a:gd name="T38" fmla="*/ 2147483647 w 113"/>
                <a:gd name="T39" fmla="*/ 2147483647 h 484"/>
                <a:gd name="T40" fmla="*/ 2147483647 w 113"/>
                <a:gd name="T41" fmla="*/ 2147483647 h 484"/>
                <a:gd name="T42" fmla="*/ 2147483647 w 113"/>
                <a:gd name="T43" fmla="*/ 2147483647 h 484"/>
                <a:gd name="T44" fmla="*/ 2147483647 w 113"/>
                <a:gd name="T45" fmla="*/ 2147483647 h 484"/>
                <a:gd name="T46" fmla="*/ 2147483647 w 113"/>
                <a:gd name="T47" fmla="*/ 2147483647 h 484"/>
                <a:gd name="T48" fmla="*/ 2147483647 w 113"/>
                <a:gd name="T49" fmla="*/ 2147483647 h 484"/>
                <a:gd name="T50" fmla="*/ 2147483647 w 113"/>
                <a:gd name="T51" fmla="*/ 2147483647 h 484"/>
                <a:gd name="T52" fmla="*/ 2147483647 w 113"/>
                <a:gd name="T53" fmla="*/ 2147483647 h 484"/>
                <a:gd name="T54" fmla="*/ 2147483647 w 113"/>
                <a:gd name="T55" fmla="*/ 2147483647 h 484"/>
                <a:gd name="T56" fmla="*/ 2147483647 w 113"/>
                <a:gd name="T57" fmla="*/ 2147483647 h 484"/>
                <a:gd name="T58" fmla="*/ 2147483647 w 113"/>
                <a:gd name="T59" fmla="*/ 2147483647 h 484"/>
                <a:gd name="T60" fmla="*/ 2147483647 w 113"/>
                <a:gd name="T61" fmla="*/ 2147483647 h 484"/>
                <a:gd name="T62" fmla="*/ 2147483647 w 113"/>
                <a:gd name="T63" fmla="*/ 2147483647 h 484"/>
                <a:gd name="T64" fmla="*/ 2147483647 w 113"/>
                <a:gd name="T65" fmla="*/ 2147483647 h 484"/>
                <a:gd name="T66" fmla="*/ 2147483647 w 113"/>
                <a:gd name="T67" fmla="*/ 2147483647 h 484"/>
                <a:gd name="T68" fmla="*/ 2147483647 w 113"/>
                <a:gd name="T69" fmla="*/ 2147483647 h 484"/>
                <a:gd name="T70" fmla="*/ 2147483647 w 113"/>
                <a:gd name="T71" fmla="*/ 2147483647 h 484"/>
                <a:gd name="T72" fmla="*/ 2147483647 w 113"/>
                <a:gd name="T73" fmla="*/ 2147483647 h 484"/>
                <a:gd name="T74" fmla="*/ 2147483647 w 113"/>
                <a:gd name="T75" fmla="*/ 2147483647 h 484"/>
                <a:gd name="T76" fmla="*/ 2147483647 w 113"/>
                <a:gd name="T77" fmla="*/ 2147483647 h 484"/>
                <a:gd name="T78" fmla="*/ 2147483647 w 113"/>
                <a:gd name="T79" fmla="*/ 2147483647 h 484"/>
                <a:gd name="T80" fmla="*/ 2147483647 w 113"/>
                <a:gd name="T81" fmla="*/ 2147483647 h 484"/>
                <a:gd name="T82" fmla="*/ 2147483647 w 113"/>
                <a:gd name="T83" fmla="*/ 2147483647 h 484"/>
                <a:gd name="T84" fmla="*/ 2147483647 w 113"/>
                <a:gd name="T85" fmla="*/ 2147483647 h 484"/>
                <a:gd name="T86" fmla="*/ 2147483647 w 113"/>
                <a:gd name="T87" fmla="*/ 2147483647 h 484"/>
                <a:gd name="T88" fmla="*/ 2147483647 w 113"/>
                <a:gd name="T89" fmla="*/ 2147483647 h 484"/>
                <a:gd name="T90" fmla="*/ 2147483647 w 113"/>
                <a:gd name="T91" fmla="*/ 2147483647 h 484"/>
                <a:gd name="T92" fmla="*/ 2147483647 w 113"/>
                <a:gd name="T93" fmla="*/ 2147483647 h 484"/>
                <a:gd name="T94" fmla="*/ 2147483647 w 113"/>
                <a:gd name="T95" fmla="*/ 2147483647 h 484"/>
                <a:gd name="T96" fmla="*/ 2147483647 w 113"/>
                <a:gd name="T97" fmla="*/ 2147483647 h 484"/>
                <a:gd name="T98" fmla="*/ 2147483647 w 113"/>
                <a:gd name="T99" fmla="*/ 2147483647 h 484"/>
                <a:gd name="T100" fmla="*/ 2147483647 w 113"/>
                <a:gd name="T101" fmla="*/ 2147483647 h 484"/>
                <a:gd name="T102" fmla="*/ 2147483647 w 113"/>
                <a:gd name="T103" fmla="*/ 2147483647 h 484"/>
                <a:gd name="T104" fmla="*/ 2147483647 w 113"/>
                <a:gd name="T105" fmla="*/ 2147483647 h 484"/>
                <a:gd name="T106" fmla="*/ 2147483647 w 113"/>
                <a:gd name="T107" fmla="*/ 2147483647 h 484"/>
                <a:gd name="T108" fmla="*/ 2147483647 w 113"/>
                <a:gd name="T109" fmla="*/ 2147483647 h 484"/>
                <a:gd name="T110" fmla="*/ 2147483647 w 113"/>
                <a:gd name="T111" fmla="*/ 2147483647 h 484"/>
                <a:gd name="T112" fmla="*/ 2147483647 w 113"/>
                <a:gd name="T113" fmla="*/ 2147483647 h 484"/>
                <a:gd name="T114" fmla="*/ 2147483647 w 113"/>
                <a:gd name="T115" fmla="*/ 2147483647 h 484"/>
                <a:gd name="T116" fmla="*/ 2147483647 w 113"/>
                <a:gd name="T117" fmla="*/ 2147483647 h 484"/>
                <a:gd name="T118" fmla="*/ 2147483647 w 113"/>
                <a:gd name="T119" fmla="*/ 2147483647 h 484"/>
                <a:gd name="T120" fmla="*/ 2147483647 w 113"/>
                <a:gd name="T121" fmla="*/ 2147483647 h 484"/>
                <a:gd name="T122" fmla="*/ 2147483647 w 113"/>
                <a:gd name="T123" fmla="*/ 2147483647 h 484"/>
                <a:gd name="T124" fmla="*/ 2147483647 w 113"/>
                <a:gd name="T125" fmla="*/ 2147483647 h 48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3"/>
                <a:gd name="T190" fmla="*/ 0 h 484"/>
                <a:gd name="T191" fmla="*/ 113 w 113"/>
                <a:gd name="T192" fmla="*/ 484 h 48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3" h="484">
                  <a:moveTo>
                    <a:pt x="80" y="0"/>
                  </a:moveTo>
                  <a:lnTo>
                    <a:pt x="80" y="0"/>
                  </a:lnTo>
                  <a:lnTo>
                    <a:pt x="82" y="2"/>
                  </a:lnTo>
                  <a:lnTo>
                    <a:pt x="85" y="2"/>
                  </a:lnTo>
                  <a:lnTo>
                    <a:pt x="85" y="5"/>
                  </a:lnTo>
                  <a:lnTo>
                    <a:pt x="85" y="7"/>
                  </a:lnTo>
                  <a:lnTo>
                    <a:pt x="87" y="14"/>
                  </a:lnTo>
                  <a:lnTo>
                    <a:pt x="87" y="16"/>
                  </a:lnTo>
                  <a:lnTo>
                    <a:pt x="90" y="19"/>
                  </a:lnTo>
                  <a:lnTo>
                    <a:pt x="92" y="21"/>
                  </a:lnTo>
                  <a:lnTo>
                    <a:pt x="94" y="21"/>
                  </a:lnTo>
                  <a:lnTo>
                    <a:pt x="94" y="24"/>
                  </a:lnTo>
                  <a:lnTo>
                    <a:pt x="94" y="26"/>
                  </a:lnTo>
                  <a:lnTo>
                    <a:pt x="92" y="26"/>
                  </a:lnTo>
                  <a:lnTo>
                    <a:pt x="94" y="28"/>
                  </a:lnTo>
                  <a:lnTo>
                    <a:pt x="94" y="31"/>
                  </a:lnTo>
                  <a:lnTo>
                    <a:pt x="92" y="31"/>
                  </a:lnTo>
                  <a:lnTo>
                    <a:pt x="90" y="33"/>
                  </a:lnTo>
                  <a:lnTo>
                    <a:pt x="90" y="35"/>
                  </a:lnTo>
                  <a:lnTo>
                    <a:pt x="92" y="35"/>
                  </a:lnTo>
                  <a:lnTo>
                    <a:pt x="92" y="38"/>
                  </a:lnTo>
                  <a:lnTo>
                    <a:pt x="94" y="38"/>
                  </a:lnTo>
                  <a:lnTo>
                    <a:pt x="92" y="40"/>
                  </a:lnTo>
                  <a:lnTo>
                    <a:pt x="94" y="40"/>
                  </a:lnTo>
                  <a:lnTo>
                    <a:pt x="94" y="42"/>
                  </a:lnTo>
                  <a:lnTo>
                    <a:pt x="97" y="42"/>
                  </a:lnTo>
                  <a:lnTo>
                    <a:pt x="97" y="45"/>
                  </a:lnTo>
                  <a:lnTo>
                    <a:pt x="97" y="47"/>
                  </a:lnTo>
                  <a:lnTo>
                    <a:pt x="97" y="50"/>
                  </a:lnTo>
                  <a:lnTo>
                    <a:pt x="99" y="52"/>
                  </a:lnTo>
                  <a:lnTo>
                    <a:pt x="99" y="57"/>
                  </a:lnTo>
                  <a:lnTo>
                    <a:pt x="99" y="61"/>
                  </a:lnTo>
                  <a:lnTo>
                    <a:pt x="101" y="66"/>
                  </a:lnTo>
                  <a:lnTo>
                    <a:pt x="101" y="68"/>
                  </a:lnTo>
                  <a:lnTo>
                    <a:pt x="104" y="71"/>
                  </a:lnTo>
                  <a:lnTo>
                    <a:pt x="106" y="71"/>
                  </a:lnTo>
                  <a:lnTo>
                    <a:pt x="108" y="71"/>
                  </a:lnTo>
                  <a:lnTo>
                    <a:pt x="111" y="71"/>
                  </a:lnTo>
                  <a:lnTo>
                    <a:pt x="113" y="71"/>
                  </a:lnTo>
                  <a:lnTo>
                    <a:pt x="113" y="73"/>
                  </a:lnTo>
                  <a:lnTo>
                    <a:pt x="113" y="76"/>
                  </a:lnTo>
                  <a:lnTo>
                    <a:pt x="111" y="85"/>
                  </a:lnTo>
                  <a:lnTo>
                    <a:pt x="106" y="87"/>
                  </a:lnTo>
                  <a:lnTo>
                    <a:pt x="94" y="92"/>
                  </a:lnTo>
                  <a:lnTo>
                    <a:pt x="94" y="94"/>
                  </a:lnTo>
                  <a:lnTo>
                    <a:pt x="94" y="97"/>
                  </a:lnTo>
                  <a:lnTo>
                    <a:pt x="94" y="99"/>
                  </a:lnTo>
                  <a:lnTo>
                    <a:pt x="94" y="101"/>
                  </a:lnTo>
                  <a:lnTo>
                    <a:pt x="94" y="106"/>
                  </a:lnTo>
                  <a:lnTo>
                    <a:pt x="94" y="109"/>
                  </a:lnTo>
                  <a:lnTo>
                    <a:pt x="94" y="113"/>
                  </a:lnTo>
                  <a:lnTo>
                    <a:pt x="94" y="116"/>
                  </a:lnTo>
                  <a:lnTo>
                    <a:pt x="97" y="120"/>
                  </a:lnTo>
                  <a:lnTo>
                    <a:pt x="97" y="123"/>
                  </a:lnTo>
                  <a:lnTo>
                    <a:pt x="94" y="125"/>
                  </a:lnTo>
                  <a:lnTo>
                    <a:pt x="92" y="125"/>
                  </a:lnTo>
                  <a:lnTo>
                    <a:pt x="90" y="127"/>
                  </a:lnTo>
                  <a:lnTo>
                    <a:pt x="90" y="130"/>
                  </a:lnTo>
                  <a:lnTo>
                    <a:pt x="87" y="135"/>
                  </a:lnTo>
                  <a:lnTo>
                    <a:pt x="80" y="139"/>
                  </a:lnTo>
                  <a:lnTo>
                    <a:pt x="80" y="146"/>
                  </a:lnTo>
                  <a:lnTo>
                    <a:pt x="78" y="151"/>
                  </a:lnTo>
                  <a:lnTo>
                    <a:pt x="75" y="156"/>
                  </a:lnTo>
                  <a:lnTo>
                    <a:pt x="75" y="163"/>
                  </a:lnTo>
                  <a:lnTo>
                    <a:pt x="75" y="165"/>
                  </a:lnTo>
                  <a:lnTo>
                    <a:pt x="75" y="170"/>
                  </a:lnTo>
                  <a:lnTo>
                    <a:pt x="73" y="170"/>
                  </a:lnTo>
                  <a:lnTo>
                    <a:pt x="73" y="172"/>
                  </a:lnTo>
                  <a:lnTo>
                    <a:pt x="71" y="177"/>
                  </a:lnTo>
                  <a:lnTo>
                    <a:pt x="68" y="179"/>
                  </a:lnTo>
                  <a:lnTo>
                    <a:pt x="68" y="182"/>
                  </a:lnTo>
                  <a:lnTo>
                    <a:pt x="68" y="187"/>
                  </a:lnTo>
                  <a:lnTo>
                    <a:pt x="68" y="189"/>
                  </a:lnTo>
                  <a:lnTo>
                    <a:pt x="71" y="191"/>
                  </a:lnTo>
                  <a:lnTo>
                    <a:pt x="71" y="196"/>
                  </a:lnTo>
                  <a:lnTo>
                    <a:pt x="73" y="203"/>
                  </a:lnTo>
                  <a:lnTo>
                    <a:pt x="73" y="205"/>
                  </a:lnTo>
                  <a:lnTo>
                    <a:pt x="73" y="208"/>
                  </a:lnTo>
                  <a:lnTo>
                    <a:pt x="75" y="210"/>
                  </a:lnTo>
                  <a:lnTo>
                    <a:pt x="75" y="215"/>
                  </a:lnTo>
                  <a:lnTo>
                    <a:pt x="75" y="217"/>
                  </a:lnTo>
                  <a:lnTo>
                    <a:pt x="75" y="222"/>
                  </a:lnTo>
                  <a:lnTo>
                    <a:pt x="73" y="224"/>
                  </a:lnTo>
                  <a:lnTo>
                    <a:pt x="71" y="227"/>
                  </a:lnTo>
                  <a:lnTo>
                    <a:pt x="71" y="229"/>
                  </a:lnTo>
                  <a:lnTo>
                    <a:pt x="71" y="234"/>
                  </a:lnTo>
                  <a:lnTo>
                    <a:pt x="68" y="236"/>
                  </a:lnTo>
                  <a:lnTo>
                    <a:pt x="68" y="241"/>
                  </a:lnTo>
                  <a:lnTo>
                    <a:pt x="68" y="246"/>
                  </a:lnTo>
                  <a:lnTo>
                    <a:pt x="68" y="248"/>
                  </a:lnTo>
                  <a:lnTo>
                    <a:pt x="66" y="248"/>
                  </a:lnTo>
                  <a:lnTo>
                    <a:pt x="66" y="250"/>
                  </a:lnTo>
                  <a:lnTo>
                    <a:pt x="64" y="250"/>
                  </a:lnTo>
                  <a:lnTo>
                    <a:pt x="61" y="250"/>
                  </a:lnTo>
                  <a:lnTo>
                    <a:pt x="61" y="253"/>
                  </a:lnTo>
                  <a:lnTo>
                    <a:pt x="59" y="255"/>
                  </a:lnTo>
                  <a:lnTo>
                    <a:pt x="59" y="262"/>
                  </a:lnTo>
                  <a:lnTo>
                    <a:pt x="59" y="269"/>
                  </a:lnTo>
                  <a:lnTo>
                    <a:pt x="59" y="276"/>
                  </a:lnTo>
                  <a:lnTo>
                    <a:pt x="61" y="279"/>
                  </a:lnTo>
                  <a:lnTo>
                    <a:pt x="61" y="281"/>
                  </a:lnTo>
                  <a:lnTo>
                    <a:pt x="59" y="283"/>
                  </a:lnTo>
                  <a:lnTo>
                    <a:pt x="56" y="286"/>
                  </a:lnTo>
                  <a:lnTo>
                    <a:pt x="54" y="288"/>
                  </a:lnTo>
                  <a:lnTo>
                    <a:pt x="52" y="300"/>
                  </a:lnTo>
                  <a:lnTo>
                    <a:pt x="52" y="302"/>
                  </a:lnTo>
                  <a:lnTo>
                    <a:pt x="52" y="305"/>
                  </a:lnTo>
                  <a:lnTo>
                    <a:pt x="49" y="312"/>
                  </a:lnTo>
                  <a:lnTo>
                    <a:pt x="49" y="316"/>
                  </a:lnTo>
                  <a:lnTo>
                    <a:pt x="49" y="319"/>
                  </a:lnTo>
                  <a:lnTo>
                    <a:pt x="52" y="321"/>
                  </a:lnTo>
                  <a:lnTo>
                    <a:pt x="52" y="324"/>
                  </a:lnTo>
                  <a:lnTo>
                    <a:pt x="52" y="326"/>
                  </a:lnTo>
                  <a:lnTo>
                    <a:pt x="49" y="328"/>
                  </a:lnTo>
                  <a:lnTo>
                    <a:pt x="47" y="333"/>
                  </a:lnTo>
                  <a:lnTo>
                    <a:pt x="47" y="340"/>
                  </a:lnTo>
                  <a:lnTo>
                    <a:pt x="49" y="340"/>
                  </a:lnTo>
                  <a:lnTo>
                    <a:pt x="49" y="342"/>
                  </a:lnTo>
                  <a:lnTo>
                    <a:pt x="49" y="347"/>
                  </a:lnTo>
                  <a:lnTo>
                    <a:pt x="49" y="350"/>
                  </a:lnTo>
                  <a:lnTo>
                    <a:pt x="52" y="352"/>
                  </a:lnTo>
                  <a:lnTo>
                    <a:pt x="49" y="357"/>
                  </a:lnTo>
                  <a:lnTo>
                    <a:pt x="49" y="359"/>
                  </a:lnTo>
                  <a:lnTo>
                    <a:pt x="52" y="359"/>
                  </a:lnTo>
                  <a:lnTo>
                    <a:pt x="54" y="359"/>
                  </a:lnTo>
                  <a:lnTo>
                    <a:pt x="56" y="361"/>
                  </a:lnTo>
                  <a:lnTo>
                    <a:pt x="56" y="364"/>
                  </a:lnTo>
                  <a:lnTo>
                    <a:pt x="54" y="364"/>
                  </a:lnTo>
                  <a:lnTo>
                    <a:pt x="49" y="364"/>
                  </a:lnTo>
                  <a:lnTo>
                    <a:pt x="49" y="366"/>
                  </a:lnTo>
                  <a:lnTo>
                    <a:pt x="52" y="366"/>
                  </a:lnTo>
                  <a:lnTo>
                    <a:pt x="54" y="368"/>
                  </a:lnTo>
                  <a:lnTo>
                    <a:pt x="54" y="371"/>
                  </a:lnTo>
                  <a:lnTo>
                    <a:pt x="52" y="373"/>
                  </a:lnTo>
                  <a:lnTo>
                    <a:pt x="52" y="378"/>
                  </a:lnTo>
                  <a:lnTo>
                    <a:pt x="52" y="380"/>
                  </a:lnTo>
                  <a:lnTo>
                    <a:pt x="52" y="383"/>
                  </a:lnTo>
                  <a:lnTo>
                    <a:pt x="52" y="387"/>
                  </a:lnTo>
                  <a:lnTo>
                    <a:pt x="52" y="392"/>
                  </a:lnTo>
                  <a:lnTo>
                    <a:pt x="49" y="394"/>
                  </a:lnTo>
                  <a:lnTo>
                    <a:pt x="47" y="399"/>
                  </a:lnTo>
                  <a:lnTo>
                    <a:pt x="42" y="402"/>
                  </a:lnTo>
                  <a:lnTo>
                    <a:pt x="42" y="404"/>
                  </a:lnTo>
                  <a:lnTo>
                    <a:pt x="42" y="406"/>
                  </a:lnTo>
                  <a:lnTo>
                    <a:pt x="42" y="409"/>
                  </a:lnTo>
                  <a:lnTo>
                    <a:pt x="42" y="411"/>
                  </a:lnTo>
                  <a:lnTo>
                    <a:pt x="42" y="413"/>
                  </a:lnTo>
                  <a:lnTo>
                    <a:pt x="42" y="416"/>
                  </a:lnTo>
                  <a:lnTo>
                    <a:pt x="40" y="418"/>
                  </a:lnTo>
                  <a:lnTo>
                    <a:pt x="38" y="420"/>
                  </a:lnTo>
                  <a:lnTo>
                    <a:pt x="33" y="425"/>
                  </a:lnTo>
                  <a:lnTo>
                    <a:pt x="30" y="428"/>
                  </a:lnTo>
                  <a:lnTo>
                    <a:pt x="30" y="432"/>
                  </a:lnTo>
                  <a:lnTo>
                    <a:pt x="30" y="435"/>
                  </a:lnTo>
                  <a:lnTo>
                    <a:pt x="30" y="437"/>
                  </a:lnTo>
                  <a:lnTo>
                    <a:pt x="30" y="442"/>
                  </a:lnTo>
                  <a:lnTo>
                    <a:pt x="30" y="444"/>
                  </a:lnTo>
                  <a:lnTo>
                    <a:pt x="33" y="444"/>
                  </a:lnTo>
                  <a:lnTo>
                    <a:pt x="35" y="442"/>
                  </a:lnTo>
                  <a:lnTo>
                    <a:pt x="40" y="442"/>
                  </a:lnTo>
                  <a:lnTo>
                    <a:pt x="42" y="442"/>
                  </a:lnTo>
                  <a:lnTo>
                    <a:pt x="45" y="444"/>
                  </a:lnTo>
                  <a:lnTo>
                    <a:pt x="45" y="446"/>
                  </a:lnTo>
                  <a:lnTo>
                    <a:pt x="45" y="456"/>
                  </a:lnTo>
                  <a:lnTo>
                    <a:pt x="45" y="458"/>
                  </a:lnTo>
                  <a:lnTo>
                    <a:pt x="47" y="461"/>
                  </a:lnTo>
                  <a:lnTo>
                    <a:pt x="49" y="461"/>
                  </a:lnTo>
                  <a:lnTo>
                    <a:pt x="64" y="461"/>
                  </a:lnTo>
                  <a:lnTo>
                    <a:pt x="66" y="461"/>
                  </a:lnTo>
                  <a:lnTo>
                    <a:pt x="71" y="461"/>
                  </a:lnTo>
                  <a:lnTo>
                    <a:pt x="75" y="461"/>
                  </a:lnTo>
                  <a:lnTo>
                    <a:pt x="78" y="461"/>
                  </a:lnTo>
                  <a:lnTo>
                    <a:pt x="85" y="461"/>
                  </a:lnTo>
                  <a:lnTo>
                    <a:pt x="92" y="463"/>
                  </a:lnTo>
                  <a:lnTo>
                    <a:pt x="94" y="463"/>
                  </a:lnTo>
                  <a:lnTo>
                    <a:pt x="97" y="463"/>
                  </a:lnTo>
                  <a:lnTo>
                    <a:pt x="97" y="465"/>
                  </a:lnTo>
                  <a:lnTo>
                    <a:pt x="92" y="465"/>
                  </a:lnTo>
                  <a:lnTo>
                    <a:pt x="90" y="465"/>
                  </a:lnTo>
                  <a:lnTo>
                    <a:pt x="87" y="463"/>
                  </a:lnTo>
                  <a:lnTo>
                    <a:pt x="85" y="463"/>
                  </a:lnTo>
                  <a:lnTo>
                    <a:pt x="82" y="463"/>
                  </a:lnTo>
                  <a:lnTo>
                    <a:pt x="80" y="465"/>
                  </a:lnTo>
                  <a:lnTo>
                    <a:pt x="75" y="468"/>
                  </a:lnTo>
                  <a:lnTo>
                    <a:pt x="73" y="468"/>
                  </a:lnTo>
                  <a:lnTo>
                    <a:pt x="71" y="468"/>
                  </a:lnTo>
                  <a:lnTo>
                    <a:pt x="68" y="470"/>
                  </a:lnTo>
                  <a:lnTo>
                    <a:pt x="66" y="470"/>
                  </a:lnTo>
                  <a:lnTo>
                    <a:pt x="64" y="470"/>
                  </a:lnTo>
                  <a:lnTo>
                    <a:pt x="64" y="472"/>
                  </a:lnTo>
                  <a:lnTo>
                    <a:pt x="61" y="477"/>
                  </a:lnTo>
                  <a:lnTo>
                    <a:pt x="61" y="482"/>
                  </a:lnTo>
                  <a:lnTo>
                    <a:pt x="61" y="484"/>
                  </a:lnTo>
                  <a:lnTo>
                    <a:pt x="59" y="484"/>
                  </a:lnTo>
                  <a:lnTo>
                    <a:pt x="54" y="484"/>
                  </a:lnTo>
                  <a:lnTo>
                    <a:pt x="52" y="484"/>
                  </a:lnTo>
                  <a:lnTo>
                    <a:pt x="47" y="482"/>
                  </a:lnTo>
                  <a:lnTo>
                    <a:pt x="45" y="480"/>
                  </a:lnTo>
                  <a:lnTo>
                    <a:pt x="45" y="477"/>
                  </a:lnTo>
                  <a:lnTo>
                    <a:pt x="47" y="477"/>
                  </a:lnTo>
                  <a:lnTo>
                    <a:pt x="47" y="480"/>
                  </a:lnTo>
                  <a:lnTo>
                    <a:pt x="49" y="480"/>
                  </a:lnTo>
                  <a:lnTo>
                    <a:pt x="49" y="477"/>
                  </a:lnTo>
                  <a:lnTo>
                    <a:pt x="52" y="477"/>
                  </a:lnTo>
                  <a:lnTo>
                    <a:pt x="54" y="477"/>
                  </a:lnTo>
                  <a:lnTo>
                    <a:pt x="56" y="475"/>
                  </a:lnTo>
                  <a:lnTo>
                    <a:pt x="59" y="475"/>
                  </a:lnTo>
                  <a:lnTo>
                    <a:pt x="59" y="472"/>
                  </a:lnTo>
                  <a:lnTo>
                    <a:pt x="61" y="472"/>
                  </a:lnTo>
                  <a:lnTo>
                    <a:pt x="56" y="470"/>
                  </a:lnTo>
                  <a:lnTo>
                    <a:pt x="54" y="468"/>
                  </a:lnTo>
                  <a:lnTo>
                    <a:pt x="52" y="468"/>
                  </a:lnTo>
                  <a:lnTo>
                    <a:pt x="47" y="468"/>
                  </a:lnTo>
                  <a:lnTo>
                    <a:pt x="42" y="468"/>
                  </a:lnTo>
                  <a:lnTo>
                    <a:pt x="38" y="468"/>
                  </a:lnTo>
                  <a:lnTo>
                    <a:pt x="38" y="465"/>
                  </a:lnTo>
                  <a:lnTo>
                    <a:pt x="42" y="465"/>
                  </a:lnTo>
                  <a:lnTo>
                    <a:pt x="42" y="463"/>
                  </a:lnTo>
                  <a:lnTo>
                    <a:pt x="42" y="461"/>
                  </a:lnTo>
                  <a:lnTo>
                    <a:pt x="40" y="461"/>
                  </a:lnTo>
                  <a:lnTo>
                    <a:pt x="42" y="458"/>
                  </a:lnTo>
                  <a:lnTo>
                    <a:pt x="40" y="456"/>
                  </a:lnTo>
                  <a:lnTo>
                    <a:pt x="35" y="454"/>
                  </a:lnTo>
                  <a:lnTo>
                    <a:pt x="33" y="454"/>
                  </a:lnTo>
                  <a:lnTo>
                    <a:pt x="40" y="456"/>
                  </a:lnTo>
                  <a:lnTo>
                    <a:pt x="40" y="458"/>
                  </a:lnTo>
                  <a:lnTo>
                    <a:pt x="38" y="458"/>
                  </a:lnTo>
                  <a:lnTo>
                    <a:pt x="35" y="456"/>
                  </a:lnTo>
                  <a:lnTo>
                    <a:pt x="33" y="456"/>
                  </a:lnTo>
                  <a:lnTo>
                    <a:pt x="35" y="458"/>
                  </a:lnTo>
                  <a:lnTo>
                    <a:pt x="33" y="461"/>
                  </a:lnTo>
                  <a:lnTo>
                    <a:pt x="33" y="458"/>
                  </a:lnTo>
                  <a:lnTo>
                    <a:pt x="30" y="458"/>
                  </a:lnTo>
                  <a:lnTo>
                    <a:pt x="30" y="456"/>
                  </a:lnTo>
                  <a:lnTo>
                    <a:pt x="30" y="454"/>
                  </a:lnTo>
                  <a:lnTo>
                    <a:pt x="30" y="456"/>
                  </a:lnTo>
                  <a:lnTo>
                    <a:pt x="30" y="458"/>
                  </a:lnTo>
                  <a:lnTo>
                    <a:pt x="30" y="461"/>
                  </a:lnTo>
                  <a:lnTo>
                    <a:pt x="28" y="461"/>
                  </a:lnTo>
                  <a:lnTo>
                    <a:pt x="28" y="458"/>
                  </a:lnTo>
                  <a:lnTo>
                    <a:pt x="28" y="456"/>
                  </a:lnTo>
                  <a:lnTo>
                    <a:pt x="26" y="451"/>
                  </a:lnTo>
                  <a:lnTo>
                    <a:pt x="21" y="449"/>
                  </a:lnTo>
                  <a:lnTo>
                    <a:pt x="19" y="446"/>
                  </a:lnTo>
                  <a:lnTo>
                    <a:pt x="21" y="444"/>
                  </a:lnTo>
                  <a:lnTo>
                    <a:pt x="23" y="444"/>
                  </a:lnTo>
                  <a:lnTo>
                    <a:pt x="26" y="444"/>
                  </a:lnTo>
                  <a:lnTo>
                    <a:pt x="26" y="442"/>
                  </a:lnTo>
                  <a:lnTo>
                    <a:pt x="23" y="442"/>
                  </a:lnTo>
                  <a:lnTo>
                    <a:pt x="23" y="444"/>
                  </a:lnTo>
                  <a:lnTo>
                    <a:pt x="21" y="442"/>
                  </a:lnTo>
                  <a:lnTo>
                    <a:pt x="19" y="442"/>
                  </a:lnTo>
                  <a:lnTo>
                    <a:pt x="21" y="439"/>
                  </a:lnTo>
                  <a:lnTo>
                    <a:pt x="23" y="439"/>
                  </a:lnTo>
                  <a:lnTo>
                    <a:pt x="21" y="439"/>
                  </a:lnTo>
                  <a:lnTo>
                    <a:pt x="19" y="439"/>
                  </a:lnTo>
                  <a:lnTo>
                    <a:pt x="16" y="437"/>
                  </a:lnTo>
                  <a:lnTo>
                    <a:pt x="14" y="435"/>
                  </a:lnTo>
                  <a:lnTo>
                    <a:pt x="16" y="432"/>
                  </a:lnTo>
                  <a:lnTo>
                    <a:pt x="19" y="430"/>
                  </a:lnTo>
                  <a:lnTo>
                    <a:pt x="21" y="428"/>
                  </a:lnTo>
                  <a:lnTo>
                    <a:pt x="23" y="428"/>
                  </a:lnTo>
                  <a:lnTo>
                    <a:pt x="23" y="425"/>
                  </a:lnTo>
                  <a:lnTo>
                    <a:pt x="23" y="420"/>
                  </a:lnTo>
                  <a:lnTo>
                    <a:pt x="21" y="423"/>
                  </a:lnTo>
                  <a:lnTo>
                    <a:pt x="21" y="425"/>
                  </a:lnTo>
                  <a:lnTo>
                    <a:pt x="19" y="425"/>
                  </a:lnTo>
                  <a:lnTo>
                    <a:pt x="16" y="423"/>
                  </a:lnTo>
                  <a:lnTo>
                    <a:pt x="16" y="418"/>
                  </a:lnTo>
                  <a:lnTo>
                    <a:pt x="19" y="416"/>
                  </a:lnTo>
                  <a:lnTo>
                    <a:pt x="19" y="413"/>
                  </a:lnTo>
                  <a:lnTo>
                    <a:pt x="21" y="413"/>
                  </a:lnTo>
                  <a:lnTo>
                    <a:pt x="23" y="413"/>
                  </a:lnTo>
                  <a:lnTo>
                    <a:pt x="23" y="411"/>
                  </a:lnTo>
                  <a:lnTo>
                    <a:pt x="16" y="413"/>
                  </a:lnTo>
                  <a:lnTo>
                    <a:pt x="16" y="411"/>
                  </a:lnTo>
                  <a:lnTo>
                    <a:pt x="14" y="409"/>
                  </a:lnTo>
                  <a:lnTo>
                    <a:pt x="14" y="406"/>
                  </a:lnTo>
                  <a:lnTo>
                    <a:pt x="16" y="406"/>
                  </a:lnTo>
                  <a:lnTo>
                    <a:pt x="19" y="409"/>
                  </a:lnTo>
                  <a:lnTo>
                    <a:pt x="19" y="406"/>
                  </a:lnTo>
                  <a:lnTo>
                    <a:pt x="26" y="406"/>
                  </a:lnTo>
                  <a:lnTo>
                    <a:pt x="28" y="409"/>
                  </a:lnTo>
                  <a:lnTo>
                    <a:pt x="30" y="409"/>
                  </a:lnTo>
                  <a:lnTo>
                    <a:pt x="28" y="409"/>
                  </a:lnTo>
                  <a:lnTo>
                    <a:pt x="26" y="406"/>
                  </a:lnTo>
                  <a:lnTo>
                    <a:pt x="26" y="404"/>
                  </a:lnTo>
                  <a:lnTo>
                    <a:pt x="23" y="402"/>
                  </a:lnTo>
                  <a:lnTo>
                    <a:pt x="23" y="404"/>
                  </a:lnTo>
                  <a:lnTo>
                    <a:pt x="21" y="404"/>
                  </a:lnTo>
                  <a:lnTo>
                    <a:pt x="19" y="402"/>
                  </a:lnTo>
                  <a:lnTo>
                    <a:pt x="21" y="402"/>
                  </a:lnTo>
                  <a:lnTo>
                    <a:pt x="19" y="399"/>
                  </a:lnTo>
                  <a:lnTo>
                    <a:pt x="16" y="399"/>
                  </a:lnTo>
                  <a:lnTo>
                    <a:pt x="16" y="397"/>
                  </a:lnTo>
                  <a:lnTo>
                    <a:pt x="19" y="397"/>
                  </a:lnTo>
                  <a:lnTo>
                    <a:pt x="21" y="394"/>
                  </a:lnTo>
                  <a:lnTo>
                    <a:pt x="19" y="394"/>
                  </a:lnTo>
                  <a:lnTo>
                    <a:pt x="21" y="392"/>
                  </a:lnTo>
                  <a:lnTo>
                    <a:pt x="19" y="390"/>
                  </a:lnTo>
                  <a:lnTo>
                    <a:pt x="16" y="390"/>
                  </a:lnTo>
                  <a:lnTo>
                    <a:pt x="14" y="390"/>
                  </a:lnTo>
                  <a:lnTo>
                    <a:pt x="12" y="390"/>
                  </a:lnTo>
                  <a:lnTo>
                    <a:pt x="9" y="390"/>
                  </a:lnTo>
                  <a:lnTo>
                    <a:pt x="7" y="387"/>
                  </a:lnTo>
                  <a:lnTo>
                    <a:pt x="4" y="387"/>
                  </a:lnTo>
                  <a:lnTo>
                    <a:pt x="2" y="390"/>
                  </a:lnTo>
                  <a:lnTo>
                    <a:pt x="4" y="390"/>
                  </a:lnTo>
                  <a:lnTo>
                    <a:pt x="4" y="392"/>
                  </a:lnTo>
                  <a:lnTo>
                    <a:pt x="0" y="392"/>
                  </a:lnTo>
                  <a:lnTo>
                    <a:pt x="0" y="390"/>
                  </a:lnTo>
                  <a:lnTo>
                    <a:pt x="2" y="387"/>
                  </a:lnTo>
                  <a:lnTo>
                    <a:pt x="4" y="387"/>
                  </a:lnTo>
                  <a:lnTo>
                    <a:pt x="4" y="385"/>
                  </a:lnTo>
                  <a:lnTo>
                    <a:pt x="7" y="383"/>
                  </a:lnTo>
                  <a:lnTo>
                    <a:pt x="9" y="383"/>
                  </a:lnTo>
                  <a:lnTo>
                    <a:pt x="12" y="383"/>
                  </a:lnTo>
                  <a:lnTo>
                    <a:pt x="12" y="380"/>
                  </a:lnTo>
                  <a:lnTo>
                    <a:pt x="9" y="380"/>
                  </a:lnTo>
                  <a:lnTo>
                    <a:pt x="7" y="380"/>
                  </a:lnTo>
                  <a:lnTo>
                    <a:pt x="7" y="378"/>
                  </a:lnTo>
                  <a:lnTo>
                    <a:pt x="12" y="378"/>
                  </a:lnTo>
                  <a:lnTo>
                    <a:pt x="14" y="378"/>
                  </a:lnTo>
                  <a:lnTo>
                    <a:pt x="16" y="378"/>
                  </a:lnTo>
                  <a:lnTo>
                    <a:pt x="19" y="378"/>
                  </a:lnTo>
                  <a:lnTo>
                    <a:pt x="19" y="380"/>
                  </a:lnTo>
                  <a:lnTo>
                    <a:pt x="19" y="383"/>
                  </a:lnTo>
                  <a:lnTo>
                    <a:pt x="21" y="380"/>
                  </a:lnTo>
                  <a:lnTo>
                    <a:pt x="21" y="383"/>
                  </a:lnTo>
                  <a:lnTo>
                    <a:pt x="19" y="383"/>
                  </a:lnTo>
                  <a:lnTo>
                    <a:pt x="19" y="385"/>
                  </a:lnTo>
                  <a:lnTo>
                    <a:pt x="21" y="385"/>
                  </a:lnTo>
                  <a:lnTo>
                    <a:pt x="23" y="385"/>
                  </a:lnTo>
                  <a:lnTo>
                    <a:pt x="23" y="383"/>
                  </a:lnTo>
                  <a:lnTo>
                    <a:pt x="23" y="385"/>
                  </a:lnTo>
                  <a:lnTo>
                    <a:pt x="23" y="387"/>
                  </a:lnTo>
                  <a:lnTo>
                    <a:pt x="26" y="387"/>
                  </a:lnTo>
                  <a:lnTo>
                    <a:pt x="26" y="385"/>
                  </a:lnTo>
                  <a:lnTo>
                    <a:pt x="28" y="383"/>
                  </a:lnTo>
                  <a:lnTo>
                    <a:pt x="30" y="380"/>
                  </a:lnTo>
                  <a:lnTo>
                    <a:pt x="30" y="378"/>
                  </a:lnTo>
                  <a:lnTo>
                    <a:pt x="28" y="380"/>
                  </a:lnTo>
                  <a:lnTo>
                    <a:pt x="26" y="383"/>
                  </a:lnTo>
                  <a:lnTo>
                    <a:pt x="28" y="378"/>
                  </a:lnTo>
                  <a:lnTo>
                    <a:pt x="30" y="378"/>
                  </a:lnTo>
                  <a:lnTo>
                    <a:pt x="30" y="376"/>
                  </a:lnTo>
                  <a:lnTo>
                    <a:pt x="33" y="373"/>
                  </a:lnTo>
                  <a:lnTo>
                    <a:pt x="30" y="373"/>
                  </a:lnTo>
                  <a:lnTo>
                    <a:pt x="28" y="376"/>
                  </a:lnTo>
                  <a:lnTo>
                    <a:pt x="28" y="373"/>
                  </a:lnTo>
                  <a:lnTo>
                    <a:pt x="28" y="371"/>
                  </a:lnTo>
                  <a:lnTo>
                    <a:pt x="30" y="371"/>
                  </a:lnTo>
                  <a:lnTo>
                    <a:pt x="33" y="371"/>
                  </a:lnTo>
                  <a:lnTo>
                    <a:pt x="35" y="373"/>
                  </a:lnTo>
                  <a:lnTo>
                    <a:pt x="38" y="373"/>
                  </a:lnTo>
                  <a:lnTo>
                    <a:pt x="38" y="371"/>
                  </a:lnTo>
                  <a:lnTo>
                    <a:pt x="35" y="371"/>
                  </a:lnTo>
                  <a:lnTo>
                    <a:pt x="33" y="371"/>
                  </a:lnTo>
                  <a:lnTo>
                    <a:pt x="30" y="371"/>
                  </a:lnTo>
                  <a:lnTo>
                    <a:pt x="30" y="368"/>
                  </a:lnTo>
                  <a:lnTo>
                    <a:pt x="30" y="366"/>
                  </a:lnTo>
                  <a:lnTo>
                    <a:pt x="33" y="366"/>
                  </a:lnTo>
                  <a:lnTo>
                    <a:pt x="35" y="366"/>
                  </a:lnTo>
                  <a:lnTo>
                    <a:pt x="38" y="364"/>
                  </a:lnTo>
                  <a:lnTo>
                    <a:pt x="40" y="364"/>
                  </a:lnTo>
                  <a:lnTo>
                    <a:pt x="40" y="359"/>
                  </a:lnTo>
                  <a:lnTo>
                    <a:pt x="38" y="359"/>
                  </a:lnTo>
                  <a:lnTo>
                    <a:pt x="33" y="357"/>
                  </a:lnTo>
                  <a:lnTo>
                    <a:pt x="30" y="354"/>
                  </a:lnTo>
                  <a:lnTo>
                    <a:pt x="33" y="354"/>
                  </a:lnTo>
                  <a:lnTo>
                    <a:pt x="33" y="352"/>
                  </a:lnTo>
                  <a:lnTo>
                    <a:pt x="35" y="352"/>
                  </a:lnTo>
                  <a:lnTo>
                    <a:pt x="35" y="350"/>
                  </a:lnTo>
                  <a:lnTo>
                    <a:pt x="35" y="347"/>
                  </a:lnTo>
                  <a:lnTo>
                    <a:pt x="35" y="345"/>
                  </a:lnTo>
                  <a:lnTo>
                    <a:pt x="38" y="342"/>
                  </a:lnTo>
                  <a:lnTo>
                    <a:pt x="38" y="340"/>
                  </a:lnTo>
                  <a:lnTo>
                    <a:pt x="38" y="335"/>
                  </a:lnTo>
                  <a:lnTo>
                    <a:pt x="40" y="333"/>
                  </a:lnTo>
                  <a:lnTo>
                    <a:pt x="38" y="331"/>
                  </a:lnTo>
                  <a:lnTo>
                    <a:pt x="40" y="331"/>
                  </a:lnTo>
                  <a:lnTo>
                    <a:pt x="42" y="331"/>
                  </a:lnTo>
                  <a:lnTo>
                    <a:pt x="42" y="333"/>
                  </a:lnTo>
                  <a:lnTo>
                    <a:pt x="42" y="331"/>
                  </a:lnTo>
                  <a:lnTo>
                    <a:pt x="42" y="326"/>
                  </a:lnTo>
                  <a:lnTo>
                    <a:pt x="40" y="326"/>
                  </a:lnTo>
                  <a:lnTo>
                    <a:pt x="38" y="326"/>
                  </a:lnTo>
                  <a:lnTo>
                    <a:pt x="38" y="324"/>
                  </a:lnTo>
                  <a:lnTo>
                    <a:pt x="40" y="324"/>
                  </a:lnTo>
                  <a:lnTo>
                    <a:pt x="42" y="324"/>
                  </a:lnTo>
                  <a:lnTo>
                    <a:pt x="45" y="321"/>
                  </a:lnTo>
                  <a:lnTo>
                    <a:pt x="42" y="321"/>
                  </a:lnTo>
                  <a:lnTo>
                    <a:pt x="40" y="321"/>
                  </a:lnTo>
                  <a:lnTo>
                    <a:pt x="38" y="319"/>
                  </a:lnTo>
                  <a:lnTo>
                    <a:pt x="35" y="319"/>
                  </a:lnTo>
                  <a:lnTo>
                    <a:pt x="33" y="321"/>
                  </a:lnTo>
                  <a:lnTo>
                    <a:pt x="33" y="324"/>
                  </a:lnTo>
                  <a:lnTo>
                    <a:pt x="28" y="324"/>
                  </a:lnTo>
                  <a:lnTo>
                    <a:pt x="26" y="321"/>
                  </a:lnTo>
                  <a:lnTo>
                    <a:pt x="26" y="319"/>
                  </a:lnTo>
                  <a:lnTo>
                    <a:pt x="23" y="319"/>
                  </a:lnTo>
                  <a:lnTo>
                    <a:pt x="23" y="316"/>
                  </a:lnTo>
                  <a:lnTo>
                    <a:pt x="23" y="314"/>
                  </a:lnTo>
                  <a:lnTo>
                    <a:pt x="23" y="309"/>
                  </a:lnTo>
                  <a:lnTo>
                    <a:pt x="26" y="307"/>
                  </a:lnTo>
                  <a:lnTo>
                    <a:pt x="26" y="298"/>
                  </a:lnTo>
                  <a:lnTo>
                    <a:pt x="28" y="298"/>
                  </a:lnTo>
                  <a:lnTo>
                    <a:pt x="28" y="295"/>
                  </a:lnTo>
                  <a:lnTo>
                    <a:pt x="30" y="295"/>
                  </a:lnTo>
                  <a:lnTo>
                    <a:pt x="30" y="293"/>
                  </a:lnTo>
                  <a:lnTo>
                    <a:pt x="30" y="288"/>
                  </a:lnTo>
                  <a:lnTo>
                    <a:pt x="28" y="283"/>
                  </a:lnTo>
                  <a:lnTo>
                    <a:pt x="26" y="281"/>
                  </a:lnTo>
                  <a:lnTo>
                    <a:pt x="26" y="279"/>
                  </a:lnTo>
                  <a:lnTo>
                    <a:pt x="28" y="279"/>
                  </a:lnTo>
                  <a:lnTo>
                    <a:pt x="28" y="274"/>
                  </a:lnTo>
                  <a:lnTo>
                    <a:pt x="26" y="269"/>
                  </a:lnTo>
                  <a:lnTo>
                    <a:pt x="26" y="267"/>
                  </a:lnTo>
                  <a:lnTo>
                    <a:pt x="26" y="262"/>
                  </a:lnTo>
                  <a:lnTo>
                    <a:pt x="28" y="262"/>
                  </a:lnTo>
                  <a:lnTo>
                    <a:pt x="30" y="262"/>
                  </a:lnTo>
                  <a:lnTo>
                    <a:pt x="33" y="262"/>
                  </a:lnTo>
                  <a:lnTo>
                    <a:pt x="33" y="255"/>
                  </a:lnTo>
                  <a:lnTo>
                    <a:pt x="35" y="255"/>
                  </a:lnTo>
                  <a:lnTo>
                    <a:pt x="38" y="250"/>
                  </a:lnTo>
                  <a:lnTo>
                    <a:pt x="38" y="246"/>
                  </a:lnTo>
                  <a:lnTo>
                    <a:pt x="40" y="246"/>
                  </a:lnTo>
                  <a:lnTo>
                    <a:pt x="40" y="241"/>
                  </a:lnTo>
                  <a:lnTo>
                    <a:pt x="40" y="239"/>
                  </a:lnTo>
                  <a:lnTo>
                    <a:pt x="45" y="234"/>
                  </a:lnTo>
                  <a:lnTo>
                    <a:pt x="45" y="231"/>
                  </a:lnTo>
                  <a:lnTo>
                    <a:pt x="47" y="227"/>
                  </a:lnTo>
                  <a:lnTo>
                    <a:pt x="47" y="224"/>
                  </a:lnTo>
                  <a:lnTo>
                    <a:pt x="49" y="224"/>
                  </a:lnTo>
                  <a:lnTo>
                    <a:pt x="49" y="217"/>
                  </a:lnTo>
                  <a:lnTo>
                    <a:pt x="52" y="215"/>
                  </a:lnTo>
                  <a:lnTo>
                    <a:pt x="52" y="208"/>
                  </a:lnTo>
                  <a:lnTo>
                    <a:pt x="54" y="205"/>
                  </a:lnTo>
                  <a:lnTo>
                    <a:pt x="54" y="203"/>
                  </a:lnTo>
                  <a:lnTo>
                    <a:pt x="54" y="198"/>
                  </a:lnTo>
                  <a:lnTo>
                    <a:pt x="54" y="194"/>
                  </a:lnTo>
                  <a:lnTo>
                    <a:pt x="54" y="189"/>
                  </a:lnTo>
                  <a:lnTo>
                    <a:pt x="52" y="182"/>
                  </a:lnTo>
                  <a:lnTo>
                    <a:pt x="52" y="175"/>
                  </a:lnTo>
                  <a:lnTo>
                    <a:pt x="52" y="170"/>
                  </a:lnTo>
                  <a:lnTo>
                    <a:pt x="54" y="168"/>
                  </a:lnTo>
                  <a:lnTo>
                    <a:pt x="56" y="163"/>
                  </a:lnTo>
                  <a:lnTo>
                    <a:pt x="56" y="161"/>
                  </a:lnTo>
                  <a:lnTo>
                    <a:pt x="54" y="156"/>
                  </a:lnTo>
                  <a:lnTo>
                    <a:pt x="54" y="153"/>
                  </a:lnTo>
                  <a:lnTo>
                    <a:pt x="54" y="151"/>
                  </a:lnTo>
                  <a:lnTo>
                    <a:pt x="56" y="149"/>
                  </a:lnTo>
                  <a:lnTo>
                    <a:pt x="59" y="144"/>
                  </a:lnTo>
                  <a:lnTo>
                    <a:pt x="59" y="135"/>
                  </a:lnTo>
                  <a:lnTo>
                    <a:pt x="61" y="132"/>
                  </a:lnTo>
                  <a:lnTo>
                    <a:pt x="61" y="127"/>
                  </a:lnTo>
                  <a:lnTo>
                    <a:pt x="64" y="125"/>
                  </a:lnTo>
                  <a:lnTo>
                    <a:pt x="64" y="123"/>
                  </a:lnTo>
                  <a:lnTo>
                    <a:pt x="64" y="118"/>
                  </a:lnTo>
                  <a:lnTo>
                    <a:pt x="66" y="118"/>
                  </a:lnTo>
                  <a:lnTo>
                    <a:pt x="66" y="116"/>
                  </a:lnTo>
                  <a:lnTo>
                    <a:pt x="64" y="111"/>
                  </a:lnTo>
                  <a:lnTo>
                    <a:pt x="64" y="109"/>
                  </a:lnTo>
                  <a:lnTo>
                    <a:pt x="66" y="106"/>
                  </a:lnTo>
                  <a:lnTo>
                    <a:pt x="68" y="104"/>
                  </a:lnTo>
                  <a:lnTo>
                    <a:pt x="68" y="101"/>
                  </a:lnTo>
                  <a:lnTo>
                    <a:pt x="68" y="99"/>
                  </a:lnTo>
                  <a:lnTo>
                    <a:pt x="68" y="94"/>
                  </a:lnTo>
                  <a:lnTo>
                    <a:pt x="68" y="85"/>
                  </a:lnTo>
                  <a:lnTo>
                    <a:pt x="68" y="83"/>
                  </a:lnTo>
                  <a:lnTo>
                    <a:pt x="68" y="80"/>
                  </a:lnTo>
                  <a:lnTo>
                    <a:pt x="66" y="78"/>
                  </a:lnTo>
                  <a:lnTo>
                    <a:pt x="66" y="76"/>
                  </a:lnTo>
                  <a:lnTo>
                    <a:pt x="68" y="73"/>
                  </a:lnTo>
                  <a:lnTo>
                    <a:pt x="68" y="71"/>
                  </a:lnTo>
                  <a:lnTo>
                    <a:pt x="71" y="71"/>
                  </a:lnTo>
                  <a:lnTo>
                    <a:pt x="71" y="61"/>
                  </a:lnTo>
                  <a:lnTo>
                    <a:pt x="71" y="57"/>
                  </a:lnTo>
                  <a:lnTo>
                    <a:pt x="73" y="54"/>
                  </a:lnTo>
                  <a:lnTo>
                    <a:pt x="73" y="52"/>
                  </a:lnTo>
                  <a:lnTo>
                    <a:pt x="73" y="50"/>
                  </a:lnTo>
                  <a:lnTo>
                    <a:pt x="71" y="45"/>
                  </a:lnTo>
                  <a:lnTo>
                    <a:pt x="71" y="31"/>
                  </a:lnTo>
                  <a:lnTo>
                    <a:pt x="71" y="28"/>
                  </a:lnTo>
                  <a:lnTo>
                    <a:pt x="71" y="21"/>
                  </a:lnTo>
                  <a:lnTo>
                    <a:pt x="68" y="12"/>
                  </a:lnTo>
                  <a:lnTo>
                    <a:pt x="68" y="7"/>
                  </a:lnTo>
                  <a:lnTo>
                    <a:pt x="71" y="5"/>
                  </a:lnTo>
                  <a:lnTo>
                    <a:pt x="75" y="5"/>
                  </a:lnTo>
                  <a:lnTo>
                    <a:pt x="78" y="5"/>
                  </a:lnTo>
                  <a:lnTo>
                    <a:pt x="78" y="2"/>
                  </a:lnTo>
                  <a:lnTo>
                    <a:pt x="78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90" name="Freeform 1542"/>
            <p:cNvSpPr>
              <a:spLocks/>
            </p:cNvSpPr>
            <p:nvPr/>
          </p:nvSpPr>
          <p:spPr bwMode="auto">
            <a:xfrm>
              <a:off x="1689" y="3088"/>
              <a:ext cx="44" cy="40"/>
            </a:xfrm>
            <a:custGeom>
              <a:avLst/>
              <a:gdLst>
                <a:gd name="T0" fmla="*/ 2147483647 w 38"/>
                <a:gd name="T1" fmla="*/ 2147483647 h 36"/>
                <a:gd name="T2" fmla="*/ 2147483647 w 38"/>
                <a:gd name="T3" fmla="*/ 2147483647 h 36"/>
                <a:gd name="T4" fmla="*/ 2147483647 w 38"/>
                <a:gd name="T5" fmla="*/ 2147483647 h 36"/>
                <a:gd name="T6" fmla="*/ 2147483647 w 38"/>
                <a:gd name="T7" fmla="*/ 2147483647 h 36"/>
                <a:gd name="T8" fmla="*/ 2147483647 w 38"/>
                <a:gd name="T9" fmla="*/ 2147483647 h 36"/>
                <a:gd name="T10" fmla="*/ 2147483647 w 38"/>
                <a:gd name="T11" fmla="*/ 2147483647 h 36"/>
                <a:gd name="T12" fmla="*/ 2147483647 w 38"/>
                <a:gd name="T13" fmla="*/ 2147483647 h 36"/>
                <a:gd name="T14" fmla="*/ 2147483647 w 38"/>
                <a:gd name="T15" fmla="*/ 2147483647 h 36"/>
                <a:gd name="T16" fmla="*/ 2147483647 w 38"/>
                <a:gd name="T17" fmla="*/ 2147483647 h 36"/>
                <a:gd name="T18" fmla="*/ 2147483647 w 38"/>
                <a:gd name="T19" fmla="*/ 2147483647 h 36"/>
                <a:gd name="T20" fmla="*/ 2147483647 w 38"/>
                <a:gd name="T21" fmla="*/ 2147483647 h 36"/>
                <a:gd name="T22" fmla="*/ 0 w 38"/>
                <a:gd name="T23" fmla="*/ 2147483647 h 36"/>
                <a:gd name="T24" fmla="*/ 2147483647 w 38"/>
                <a:gd name="T25" fmla="*/ 2147483647 h 36"/>
                <a:gd name="T26" fmla="*/ 2147483647 w 38"/>
                <a:gd name="T27" fmla="*/ 2147483647 h 36"/>
                <a:gd name="T28" fmla="*/ 2147483647 w 38"/>
                <a:gd name="T29" fmla="*/ 2147483647 h 36"/>
                <a:gd name="T30" fmla="*/ 2147483647 w 38"/>
                <a:gd name="T31" fmla="*/ 2147483647 h 36"/>
                <a:gd name="T32" fmla="*/ 2147483647 w 38"/>
                <a:gd name="T33" fmla="*/ 2147483647 h 36"/>
                <a:gd name="T34" fmla="*/ 2147483647 w 38"/>
                <a:gd name="T35" fmla="*/ 2147483647 h 36"/>
                <a:gd name="T36" fmla="*/ 2147483647 w 38"/>
                <a:gd name="T37" fmla="*/ 2147483647 h 36"/>
                <a:gd name="T38" fmla="*/ 2147483647 w 38"/>
                <a:gd name="T39" fmla="*/ 2147483647 h 36"/>
                <a:gd name="T40" fmla="*/ 2147483647 w 38"/>
                <a:gd name="T41" fmla="*/ 2147483647 h 36"/>
                <a:gd name="T42" fmla="*/ 2147483647 w 38"/>
                <a:gd name="T43" fmla="*/ 2147483647 h 36"/>
                <a:gd name="T44" fmla="*/ 2147483647 w 38"/>
                <a:gd name="T45" fmla="*/ 2147483647 h 36"/>
                <a:gd name="T46" fmla="*/ 2147483647 w 38"/>
                <a:gd name="T47" fmla="*/ 2147483647 h 36"/>
                <a:gd name="T48" fmla="*/ 2147483647 w 38"/>
                <a:gd name="T49" fmla="*/ 2147483647 h 36"/>
                <a:gd name="T50" fmla="*/ 2147483647 w 38"/>
                <a:gd name="T51" fmla="*/ 2147483647 h 36"/>
                <a:gd name="T52" fmla="*/ 2147483647 w 38"/>
                <a:gd name="T53" fmla="*/ 2147483647 h 36"/>
                <a:gd name="T54" fmla="*/ 2147483647 w 38"/>
                <a:gd name="T55" fmla="*/ 2147483647 h 36"/>
                <a:gd name="T56" fmla="*/ 2147483647 w 38"/>
                <a:gd name="T57" fmla="*/ 2147483647 h 36"/>
                <a:gd name="T58" fmla="*/ 2147483647 w 38"/>
                <a:gd name="T59" fmla="*/ 2147483647 h 36"/>
                <a:gd name="T60" fmla="*/ 2147483647 w 38"/>
                <a:gd name="T61" fmla="*/ 2147483647 h 36"/>
                <a:gd name="T62" fmla="*/ 2147483647 w 38"/>
                <a:gd name="T63" fmla="*/ 2147483647 h 36"/>
                <a:gd name="T64" fmla="*/ 2147483647 w 38"/>
                <a:gd name="T65" fmla="*/ 2147483647 h 36"/>
                <a:gd name="T66" fmla="*/ 2147483647 w 38"/>
                <a:gd name="T67" fmla="*/ 2147483647 h 36"/>
                <a:gd name="T68" fmla="*/ 2147483647 w 38"/>
                <a:gd name="T69" fmla="*/ 2147483647 h 36"/>
                <a:gd name="T70" fmla="*/ 2147483647 w 38"/>
                <a:gd name="T71" fmla="*/ 2147483647 h 36"/>
                <a:gd name="T72" fmla="*/ 2147483647 w 38"/>
                <a:gd name="T73" fmla="*/ 2147483647 h 36"/>
                <a:gd name="T74" fmla="*/ 2147483647 w 38"/>
                <a:gd name="T75" fmla="*/ 2147483647 h 36"/>
                <a:gd name="T76" fmla="*/ 2147483647 w 38"/>
                <a:gd name="T77" fmla="*/ 2147483647 h 36"/>
                <a:gd name="T78" fmla="*/ 2147483647 w 38"/>
                <a:gd name="T79" fmla="*/ 2147483647 h 36"/>
                <a:gd name="T80" fmla="*/ 2147483647 w 38"/>
                <a:gd name="T81" fmla="*/ 2147483647 h 36"/>
                <a:gd name="T82" fmla="*/ 2147483647 w 38"/>
                <a:gd name="T83" fmla="*/ 2147483647 h 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8"/>
                <a:gd name="T127" fmla="*/ 0 h 36"/>
                <a:gd name="T128" fmla="*/ 38 w 38"/>
                <a:gd name="T129" fmla="*/ 36 h 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8" h="36">
                  <a:moveTo>
                    <a:pt x="38" y="33"/>
                  </a:moveTo>
                  <a:lnTo>
                    <a:pt x="36" y="33"/>
                  </a:lnTo>
                  <a:lnTo>
                    <a:pt x="34" y="33"/>
                  </a:lnTo>
                  <a:lnTo>
                    <a:pt x="31" y="36"/>
                  </a:lnTo>
                  <a:lnTo>
                    <a:pt x="29" y="33"/>
                  </a:lnTo>
                  <a:lnTo>
                    <a:pt x="24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0" y="33"/>
                  </a:lnTo>
                  <a:lnTo>
                    <a:pt x="8" y="33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3" y="31"/>
                  </a:lnTo>
                  <a:lnTo>
                    <a:pt x="0" y="31"/>
                  </a:lnTo>
                  <a:lnTo>
                    <a:pt x="3" y="31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5" y="29"/>
                  </a:lnTo>
                  <a:lnTo>
                    <a:pt x="5" y="26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5" y="24"/>
                  </a:lnTo>
                  <a:lnTo>
                    <a:pt x="10" y="24"/>
                  </a:lnTo>
                  <a:lnTo>
                    <a:pt x="15" y="26"/>
                  </a:lnTo>
                  <a:lnTo>
                    <a:pt x="17" y="29"/>
                  </a:lnTo>
                  <a:lnTo>
                    <a:pt x="17" y="26"/>
                  </a:lnTo>
                  <a:lnTo>
                    <a:pt x="19" y="26"/>
                  </a:lnTo>
                  <a:lnTo>
                    <a:pt x="17" y="26"/>
                  </a:lnTo>
                  <a:lnTo>
                    <a:pt x="17" y="24"/>
                  </a:lnTo>
                  <a:lnTo>
                    <a:pt x="19" y="26"/>
                  </a:lnTo>
                  <a:lnTo>
                    <a:pt x="22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7" y="19"/>
                  </a:lnTo>
                  <a:lnTo>
                    <a:pt x="17" y="17"/>
                  </a:lnTo>
                  <a:lnTo>
                    <a:pt x="19" y="17"/>
                  </a:lnTo>
                  <a:lnTo>
                    <a:pt x="22" y="17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2" y="12"/>
                  </a:lnTo>
                  <a:lnTo>
                    <a:pt x="17" y="15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7" y="7"/>
                  </a:lnTo>
                  <a:lnTo>
                    <a:pt x="17" y="5"/>
                  </a:lnTo>
                  <a:lnTo>
                    <a:pt x="12" y="5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22" y="5"/>
                  </a:lnTo>
                  <a:lnTo>
                    <a:pt x="24" y="3"/>
                  </a:lnTo>
                  <a:lnTo>
                    <a:pt x="26" y="0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8" y="31"/>
                  </a:lnTo>
                  <a:lnTo>
                    <a:pt x="38" y="3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91" name="Freeform 1543"/>
            <p:cNvSpPr>
              <a:spLocks/>
            </p:cNvSpPr>
            <p:nvPr/>
          </p:nvSpPr>
          <p:spPr bwMode="auto">
            <a:xfrm>
              <a:off x="1689" y="3088"/>
              <a:ext cx="44" cy="40"/>
            </a:xfrm>
            <a:custGeom>
              <a:avLst/>
              <a:gdLst>
                <a:gd name="T0" fmla="*/ 2147483647 w 38"/>
                <a:gd name="T1" fmla="*/ 2147483647 h 36"/>
                <a:gd name="T2" fmla="*/ 2147483647 w 38"/>
                <a:gd name="T3" fmla="*/ 2147483647 h 36"/>
                <a:gd name="T4" fmla="*/ 2147483647 w 38"/>
                <a:gd name="T5" fmla="*/ 2147483647 h 36"/>
                <a:gd name="T6" fmla="*/ 2147483647 w 38"/>
                <a:gd name="T7" fmla="*/ 2147483647 h 36"/>
                <a:gd name="T8" fmla="*/ 2147483647 w 38"/>
                <a:gd name="T9" fmla="*/ 2147483647 h 36"/>
                <a:gd name="T10" fmla="*/ 2147483647 w 38"/>
                <a:gd name="T11" fmla="*/ 2147483647 h 36"/>
                <a:gd name="T12" fmla="*/ 2147483647 w 38"/>
                <a:gd name="T13" fmla="*/ 2147483647 h 36"/>
                <a:gd name="T14" fmla="*/ 2147483647 w 38"/>
                <a:gd name="T15" fmla="*/ 2147483647 h 36"/>
                <a:gd name="T16" fmla="*/ 2147483647 w 38"/>
                <a:gd name="T17" fmla="*/ 2147483647 h 36"/>
                <a:gd name="T18" fmla="*/ 2147483647 w 38"/>
                <a:gd name="T19" fmla="*/ 2147483647 h 36"/>
                <a:gd name="T20" fmla="*/ 2147483647 w 38"/>
                <a:gd name="T21" fmla="*/ 2147483647 h 36"/>
                <a:gd name="T22" fmla="*/ 0 w 38"/>
                <a:gd name="T23" fmla="*/ 2147483647 h 36"/>
                <a:gd name="T24" fmla="*/ 2147483647 w 38"/>
                <a:gd name="T25" fmla="*/ 2147483647 h 36"/>
                <a:gd name="T26" fmla="*/ 2147483647 w 38"/>
                <a:gd name="T27" fmla="*/ 2147483647 h 36"/>
                <a:gd name="T28" fmla="*/ 2147483647 w 38"/>
                <a:gd name="T29" fmla="*/ 2147483647 h 36"/>
                <a:gd name="T30" fmla="*/ 2147483647 w 38"/>
                <a:gd name="T31" fmla="*/ 2147483647 h 36"/>
                <a:gd name="T32" fmla="*/ 2147483647 w 38"/>
                <a:gd name="T33" fmla="*/ 2147483647 h 36"/>
                <a:gd name="T34" fmla="*/ 2147483647 w 38"/>
                <a:gd name="T35" fmla="*/ 2147483647 h 36"/>
                <a:gd name="T36" fmla="*/ 2147483647 w 38"/>
                <a:gd name="T37" fmla="*/ 2147483647 h 36"/>
                <a:gd name="T38" fmla="*/ 2147483647 w 38"/>
                <a:gd name="T39" fmla="*/ 2147483647 h 36"/>
                <a:gd name="T40" fmla="*/ 2147483647 w 38"/>
                <a:gd name="T41" fmla="*/ 2147483647 h 36"/>
                <a:gd name="T42" fmla="*/ 2147483647 w 38"/>
                <a:gd name="T43" fmla="*/ 2147483647 h 36"/>
                <a:gd name="T44" fmla="*/ 2147483647 w 38"/>
                <a:gd name="T45" fmla="*/ 2147483647 h 36"/>
                <a:gd name="T46" fmla="*/ 2147483647 w 38"/>
                <a:gd name="T47" fmla="*/ 2147483647 h 36"/>
                <a:gd name="T48" fmla="*/ 2147483647 w 38"/>
                <a:gd name="T49" fmla="*/ 2147483647 h 36"/>
                <a:gd name="T50" fmla="*/ 2147483647 w 38"/>
                <a:gd name="T51" fmla="*/ 2147483647 h 36"/>
                <a:gd name="T52" fmla="*/ 2147483647 w 38"/>
                <a:gd name="T53" fmla="*/ 2147483647 h 36"/>
                <a:gd name="T54" fmla="*/ 2147483647 w 38"/>
                <a:gd name="T55" fmla="*/ 2147483647 h 36"/>
                <a:gd name="T56" fmla="*/ 2147483647 w 38"/>
                <a:gd name="T57" fmla="*/ 2147483647 h 36"/>
                <a:gd name="T58" fmla="*/ 2147483647 w 38"/>
                <a:gd name="T59" fmla="*/ 2147483647 h 36"/>
                <a:gd name="T60" fmla="*/ 2147483647 w 38"/>
                <a:gd name="T61" fmla="*/ 2147483647 h 36"/>
                <a:gd name="T62" fmla="*/ 2147483647 w 38"/>
                <a:gd name="T63" fmla="*/ 2147483647 h 36"/>
                <a:gd name="T64" fmla="*/ 2147483647 w 38"/>
                <a:gd name="T65" fmla="*/ 2147483647 h 36"/>
                <a:gd name="T66" fmla="*/ 2147483647 w 38"/>
                <a:gd name="T67" fmla="*/ 2147483647 h 36"/>
                <a:gd name="T68" fmla="*/ 2147483647 w 38"/>
                <a:gd name="T69" fmla="*/ 2147483647 h 36"/>
                <a:gd name="T70" fmla="*/ 2147483647 w 38"/>
                <a:gd name="T71" fmla="*/ 2147483647 h 36"/>
                <a:gd name="T72" fmla="*/ 2147483647 w 38"/>
                <a:gd name="T73" fmla="*/ 2147483647 h 36"/>
                <a:gd name="T74" fmla="*/ 2147483647 w 38"/>
                <a:gd name="T75" fmla="*/ 2147483647 h 36"/>
                <a:gd name="T76" fmla="*/ 2147483647 w 38"/>
                <a:gd name="T77" fmla="*/ 2147483647 h 36"/>
                <a:gd name="T78" fmla="*/ 2147483647 w 38"/>
                <a:gd name="T79" fmla="*/ 2147483647 h 36"/>
                <a:gd name="T80" fmla="*/ 2147483647 w 38"/>
                <a:gd name="T81" fmla="*/ 2147483647 h 36"/>
                <a:gd name="T82" fmla="*/ 2147483647 w 38"/>
                <a:gd name="T83" fmla="*/ 2147483647 h 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8"/>
                <a:gd name="T127" fmla="*/ 0 h 36"/>
                <a:gd name="T128" fmla="*/ 38 w 38"/>
                <a:gd name="T129" fmla="*/ 36 h 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8" h="36">
                  <a:moveTo>
                    <a:pt x="38" y="33"/>
                  </a:moveTo>
                  <a:lnTo>
                    <a:pt x="36" y="33"/>
                  </a:lnTo>
                  <a:lnTo>
                    <a:pt x="34" y="33"/>
                  </a:lnTo>
                  <a:lnTo>
                    <a:pt x="31" y="36"/>
                  </a:lnTo>
                  <a:lnTo>
                    <a:pt x="29" y="33"/>
                  </a:lnTo>
                  <a:lnTo>
                    <a:pt x="24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0" y="33"/>
                  </a:lnTo>
                  <a:lnTo>
                    <a:pt x="8" y="33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3" y="31"/>
                  </a:lnTo>
                  <a:lnTo>
                    <a:pt x="0" y="31"/>
                  </a:lnTo>
                  <a:lnTo>
                    <a:pt x="3" y="31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5" y="29"/>
                  </a:lnTo>
                  <a:lnTo>
                    <a:pt x="5" y="26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5" y="24"/>
                  </a:lnTo>
                  <a:lnTo>
                    <a:pt x="10" y="24"/>
                  </a:lnTo>
                  <a:lnTo>
                    <a:pt x="15" y="26"/>
                  </a:lnTo>
                  <a:lnTo>
                    <a:pt x="17" y="29"/>
                  </a:lnTo>
                  <a:lnTo>
                    <a:pt x="17" y="26"/>
                  </a:lnTo>
                  <a:lnTo>
                    <a:pt x="19" y="26"/>
                  </a:lnTo>
                  <a:lnTo>
                    <a:pt x="17" y="26"/>
                  </a:lnTo>
                  <a:lnTo>
                    <a:pt x="17" y="24"/>
                  </a:lnTo>
                  <a:lnTo>
                    <a:pt x="19" y="26"/>
                  </a:lnTo>
                  <a:lnTo>
                    <a:pt x="22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7" y="19"/>
                  </a:lnTo>
                  <a:lnTo>
                    <a:pt x="17" y="17"/>
                  </a:lnTo>
                  <a:lnTo>
                    <a:pt x="19" y="17"/>
                  </a:lnTo>
                  <a:lnTo>
                    <a:pt x="22" y="17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2" y="12"/>
                  </a:lnTo>
                  <a:lnTo>
                    <a:pt x="17" y="15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7" y="7"/>
                  </a:lnTo>
                  <a:lnTo>
                    <a:pt x="17" y="5"/>
                  </a:lnTo>
                  <a:lnTo>
                    <a:pt x="12" y="5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22" y="5"/>
                  </a:lnTo>
                  <a:lnTo>
                    <a:pt x="24" y="3"/>
                  </a:lnTo>
                  <a:lnTo>
                    <a:pt x="26" y="0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8" y="31"/>
                  </a:lnTo>
                  <a:lnTo>
                    <a:pt x="38" y="3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92" name="Freeform 1544"/>
            <p:cNvSpPr>
              <a:spLocks/>
            </p:cNvSpPr>
            <p:nvPr/>
          </p:nvSpPr>
          <p:spPr bwMode="auto">
            <a:xfrm>
              <a:off x="3118" y="1281"/>
              <a:ext cx="170" cy="151"/>
            </a:xfrm>
            <a:custGeom>
              <a:avLst/>
              <a:gdLst>
                <a:gd name="T0" fmla="*/ 2147483647 w 146"/>
                <a:gd name="T1" fmla="*/ 2147483647 h 137"/>
                <a:gd name="T2" fmla="*/ 2147483647 w 146"/>
                <a:gd name="T3" fmla="*/ 2147483647 h 137"/>
                <a:gd name="T4" fmla="*/ 2147483647 w 146"/>
                <a:gd name="T5" fmla="*/ 2147483647 h 137"/>
                <a:gd name="T6" fmla="*/ 2147483647 w 146"/>
                <a:gd name="T7" fmla="*/ 2147483647 h 137"/>
                <a:gd name="T8" fmla="*/ 2147483647 w 146"/>
                <a:gd name="T9" fmla="*/ 2147483647 h 137"/>
                <a:gd name="T10" fmla="*/ 2147483647 w 146"/>
                <a:gd name="T11" fmla="*/ 2147483647 h 137"/>
                <a:gd name="T12" fmla="*/ 2147483647 w 146"/>
                <a:gd name="T13" fmla="*/ 2147483647 h 137"/>
                <a:gd name="T14" fmla="*/ 2147483647 w 146"/>
                <a:gd name="T15" fmla="*/ 2147483647 h 137"/>
                <a:gd name="T16" fmla="*/ 2147483647 w 146"/>
                <a:gd name="T17" fmla="*/ 2147483647 h 137"/>
                <a:gd name="T18" fmla="*/ 2147483647 w 146"/>
                <a:gd name="T19" fmla="*/ 2147483647 h 137"/>
                <a:gd name="T20" fmla="*/ 2147483647 w 146"/>
                <a:gd name="T21" fmla="*/ 2147483647 h 137"/>
                <a:gd name="T22" fmla="*/ 2147483647 w 146"/>
                <a:gd name="T23" fmla="*/ 2147483647 h 137"/>
                <a:gd name="T24" fmla="*/ 2147483647 w 146"/>
                <a:gd name="T25" fmla="*/ 2147483647 h 137"/>
                <a:gd name="T26" fmla="*/ 2147483647 w 146"/>
                <a:gd name="T27" fmla="*/ 2147483647 h 137"/>
                <a:gd name="T28" fmla="*/ 2147483647 w 146"/>
                <a:gd name="T29" fmla="*/ 2147483647 h 137"/>
                <a:gd name="T30" fmla="*/ 2147483647 w 146"/>
                <a:gd name="T31" fmla="*/ 2147483647 h 137"/>
                <a:gd name="T32" fmla="*/ 2147483647 w 146"/>
                <a:gd name="T33" fmla="*/ 2147483647 h 137"/>
                <a:gd name="T34" fmla="*/ 2147483647 w 146"/>
                <a:gd name="T35" fmla="*/ 2147483647 h 137"/>
                <a:gd name="T36" fmla="*/ 2147483647 w 146"/>
                <a:gd name="T37" fmla="*/ 2147483647 h 137"/>
                <a:gd name="T38" fmla="*/ 2147483647 w 146"/>
                <a:gd name="T39" fmla="*/ 2147483647 h 137"/>
                <a:gd name="T40" fmla="*/ 2147483647 w 146"/>
                <a:gd name="T41" fmla="*/ 2147483647 h 137"/>
                <a:gd name="T42" fmla="*/ 2147483647 w 146"/>
                <a:gd name="T43" fmla="*/ 2147483647 h 137"/>
                <a:gd name="T44" fmla="*/ 2147483647 w 146"/>
                <a:gd name="T45" fmla="*/ 2147483647 h 137"/>
                <a:gd name="T46" fmla="*/ 2147483647 w 146"/>
                <a:gd name="T47" fmla="*/ 2147483647 h 137"/>
                <a:gd name="T48" fmla="*/ 2147483647 w 146"/>
                <a:gd name="T49" fmla="*/ 2147483647 h 137"/>
                <a:gd name="T50" fmla="*/ 2147483647 w 146"/>
                <a:gd name="T51" fmla="*/ 2147483647 h 137"/>
                <a:gd name="T52" fmla="*/ 2147483647 w 146"/>
                <a:gd name="T53" fmla="*/ 2147483647 h 137"/>
                <a:gd name="T54" fmla="*/ 2147483647 w 146"/>
                <a:gd name="T55" fmla="*/ 2147483647 h 137"/>
                <a:gd name="T56" fmla="*/ 2147483647 w 146"/>
                <a:gd name="T57" fmla="*/ 2147483647 h 137"/>
                <a:gd name="T58" fmla="*/ 2147483647 w 146"/>
                <a:gd name="T59" fmla="*/ 2147483647 h 137"/>
                <a:gd name="T60" fmla="*/ 2147483647 w 146"/>
                <a:gd name="T61" fmla="*/ 2147483647 h 137"/>
                <a:gd name="T62" fmla="*/ 2147483647 w 146"/>
                <a:gd name="T63" fmla="*/ 2147483647 h 137"/>
                <a:gd name="T64" fmla="*/ 2147483647 w 146"/>
                <a:gd name="T65" fmla="*/ 2147483647 h 137"/>
                <a:gd name="T66" fmla="*/ 2147483647 w 146"/>
                <a:gd name="T67" fmla="*/ 2147483647 h 137"/>
                <a:gd name="T68" fmla="*/ 2147483647 w 146"/>
                <a:gd name="T69" fmla="*/ 2147483647 h 137"/>
                <a:gd name="T70" fmla="*/ 2147483647 w 146"/>
                <a:gd name="T71" fmla="*/ 2147483647 h 137"/>
                <a:gd name="T72" fmla="*/ 2147483647 w 146"/>
                <a:gd name="T73" fmla="*/ 2147483647 h 137"/>
                <a:gd name="T74" fmla="*/ 2147483647 w 146"/>
                <a:gd name="T75" fmla="*/ 2147483647 h 137"/>
                <a:gd name="T76" fmla="*/ 2147483647 w 146"/>
                <a:gd name="T77" fmla="*/ 2147483647 h 137"/>
                <a:gd name="T78" fmla="*/ 2147483647 w 146"/>
                <a:gd name="T79" fmla="*/ 2147483647 h 137"/>
                <a:gd name="T80" fmla="*/ 2147483647 w 146"/>
                <a:gd name="T81" fmla="*/ 2147483647 h 137"/>
                <a:gd name="T82" fmla="*/ 2147483647 w 146"/>
                <a:gd name="T83" fmla="*/ 2147483647 h 137"/>
                <a:gd name="T84" fmla="*/ 2147483647 w 146"/>
                <a:gd name="T85" fmla="*/ 2147483647 h 137"/>
                <a:gd name="T86" fmla="*/ 2147483647 w 146"/>
                <a:gd name="T87" fmla="*/ 2147483647 h 137"/>
                <a:gd name="T88" fmla="*/ 2147483647 w 146"/>
                <a:gd name="T89" fmla="*/ 2147483647 h 137"/>
                <a:gd name="T90" fmla="*/ 2147483647 w 146"/>
                <a:gd name="T91" fmla="*/ 2147483647 h 137"/>
                <a:gd name="T92" fmla="*/ 2147483647 w 146"/>
                <a:gd name="T93" fmla="*/ 2147483647 h 137"/>
                <a:gd name="T94" fmla="*/ 2147483647 w 146"/>
                <a:gd name="T95" fmla="*/ 2147483647 h 137"/>
                <a:gd name="T96" fmla="*/ 2147483647 w 146"/>
                <a:gd name="T97" fmla="*/ 2147483647 h 137"/>
                <a:gd name="T98" fmla="*/ 2147483647 w 146"/>
                <a:gd name="T99" fmla="*/ 2147483647 h 137"/>
                <a:gd name="T100" fmla="*/ 2147483647 w 146"/>
                <a:gd name="T101" fmla="*/ 2147483647 h 137"/>
                <a:gd name="T102" fmla="*/ 2147483647 w 146"/>
                <a:gd name="T103" fmla="*/ 0 h 137"/>
                <a:gd name="T104" fmla="*/ 2147483647 w 146"/>
                <a:gd name="T105" fmla="*/ 2147483647 h 137"/>
                <a:gd name="T106" fmla="*/ 2147483647 w 146"/>
                <a:gd name="T107" fmla="*/ 2147483647 h 137"/>
                <a:gd name="T108" fmla="*/ 2147483647 w 146"/>
                <a:gd name="T109" fmla="*/ 2147483647 h 137"/>
                <a:gd name="T110" fmla="*/ 2147483647 w 146"/>
                <a:gd name="T111" fmla="*/ 2147483647 h 137"/>
                <a:gd name="T112" fmla="*/ 2147483647 w 146"/>
                <a:gd name="T113" fmla="*/ 2147483647 h 137"/>
                <a:gd name="T114" fmla="*/ 2147483647 w 146"/>
                <a:gd name="T115" fmla="*/ 2147483647 h 137"/>
                <a:gd name="T116" fmla="*/ 2147483647 w 146"/>
                <a:gd name="T117" fmla="*/ 2147483647 h 137"/>
                <a:gd name="T118" fmla="*/ 2147483647 w 146"/>
                <a:gd name="T119" fmla="*/ 2147483647 h 1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6"/>
                <a:gd name="T181" fmla="*/ 0 h 137"/>
                <a:gd name="T182" fmla="*/ 146 w 146"/>
                <a:gd name="T183" fmla="*/ 137 h 1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6" h="137">
                  <a:moveTo>
                    <a:pt x="0" y="14"/>
                  </a:moveTo>
                  <a:lnTo>
                    <a:pt x="2" y="14"/>
                  </a:lnTo>
                  <a:lnTo>
                    <a:pt x="12" y="19"/>
                  </a:lnTo>
                  <a:lnTo>
                    <a:pt x="19" y="21"/>
                  </a:lnTo>
                  <a:lnTo>
                    <a:pt x="28" y="21"/>
                  </a:lnTo>
                  <a:lnTo>
                    <a:pt x="33" y="23"/>
                  </a:lnTo>
                  <a:lnTo>
                    <a:pt x="40" y="28"/>
                  </a:lnTo>
                  <a:lnTo>
                    <a:pt x="42" y="30"/>
                  </a:lnTo>
                  <a:lnTo>
                    <a:pt x="40" y="30"/>
                  </a:lnTo>
                  <a:lnTo>
                    <a:pt x="40" y="33"/>
                  </a:lnTo>
                  <a:lnTo>
                    <a:pt x="40" y="35"/>
                  </a:lnTo>
                  <a:lnTo>
                    <a:pt x="42" y="35"/>
                  </a:lnTo>
                  <a:lnTo>
                    <a:pt x="42" y="37"/>
                  </a:lnTo>
                  <a:lnTo>
                    <a:pt x="40" y="40"/>
                  </a:lnTo>
                  <a:lnTo>
                    <a:pt x="47" y="45"/>
                  </a:lnTo>
                  <a:lnTo>
                    <a:pt x="47" y="47"/>
                  </a:lnTo>
                  <a:lnTo>
                    <a:pt x="45" y="47"/>
                  </a:lnTo>
                  <a:lnTo>
                    <a:pt x="45" y="49"/>
                  </a:lnTo>
                  <a:lnTo>
                    <a:pt x="42" y="49"/>
                  </a:lnTo>
                  <a:lnTo>
                    <a:pt x="42" y="52"/>
                  </a:lnTo>
                  <a:lnTo>
                    <a:pt x="47" y="56"/>
                  </a:lnTo>
                  <a:lnTo>
                    <a:pt x="49" y="56"/>
                  </a:lnTo>
                  <a:lnTo>
                    <a:pt x="52" y="56"/>
                  </a:lnTo>
                  <a:lnTo>
                    <a:pt x="52" y="59"/>
                  </a:lnTo>
                  <a:lnTo>
                    <a:pt x="54" y="56"/>
                  </a:lnTo>
                  <a:lnTo>
                    <a:pt x="57" y="59"/>
                  </a:lnTo>
                  <a:lnTo>
                    <a:pt x="59" y="61"/>
                  </a:lnTo>
                  <a:lnTo>
                    <a:pt x="64" y="63"/>
                  </a:lnTo>
                  <a:lnTo>
                    <a:pt x="66" y="63"/>
                  </a:lnTo>
                  <a:lnTo>
                    <a:pt x="64" y="66"/>
                  </a:lnTo>
                  <a:lnTo>
                    <a:pt x="66" y="68"/>
                  </a:lnTo>
                  <a:lnTo>
                    <a:pt x="64" y="71"/>
                  </a:lnTo>
                  <a:lnTo>
                    <a:pt x="61" y="71"/>
                  </a:lnTo>
                  <a:lnTo>
                    <a:pt x="59" y="71"/>
                  </a:lnTo>
                  <a:lnTo>
                    <a:pt x="57" y="71"/>
                  </a:lnTo>
                  <a:lnTo>
                    <a:pt x="54" y="75"/>
                  </a:lnTo>
                  <a:lnTo>
                    <a:pt x="49" y="75"/>
                  </a:lnTo>
                  <a:lnTo>
                    <a:pt x="45" y="78"/>
                  </a:lnTo>
                  <a:lnTo>
                    <a:pt x="40" y="82"/>
                  </a:lnTo>
                  <a:lnTo>
                    <a:pt x="35" y="85"/>
                  </a:lnTo>
                  <a:lnTo>
                    <a:pt x="31" y="89"/>
                  </a:lnTo>
                  <a:lnTo>
                    <a:pt x="28" y="89"/>
                  </a:lnTo>
                  <a:lnTo>
                    <a:pt x="26" y="89"/>
                  </a:lnTo>
                  <a:lnTo>
                    <a:pt x="23" y="92"/>
                  </a:lnTo>
                  <a:lnTo>
                    <a:pt x="19" y="92"/>
                  </a:lnTo>
                  <a:lnTo>
                    <a:pt x="16" y="92"/>
                  </a:lnTo>
                  <a:lnTo>
                    <a:pt x="14" y="94"/>
                  </a:lnTo>
                  <a:lnTo>
                    <a:pt x="16" y="94"/>
                  </a:lnTo>
                  <a:lnTo>
                    <a:pt x="12" y="94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7" y="97"/>
                  </a:lnTo>
                  <a:lnTo>
                    <a:pt x="7" y="99"/>
                  </a:lnTo>
                  <a:lnTo>
                    <a:pt x="7" y="101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9" y="108"/>
                  </a:lnTo>
                  <a:lnTo>
                    <a:pt x="12" y="111"/>
                  </a:lnTo>
                  <a:lnTo>
                    <a:pt x="12" y="113"/>
                  </a:lnTo>
                  <a:lnTo>
                    <a:pt x="14" y="113"/>
                  </a:lnTo>
                  <a:lnTo>
                    <a:pt x="14" y="115"/>
                  </a:lnTo>
                  <a:lnTo>
                    <a:pt x="12" y="115"/>
                  </a:lnTo>
                  <a:lnTo>
                    <a:pt x="12" y="118"/>
                  </a:lnTo>
                  <a:lnTo>
                    <a:pt x="12" y="120"/>
                  </a:lnTo>
                  <a:lnTo>
                    <a:pt x="9" y="120"/>
                  </a:lnTo>
                  <a:lnTo>
                    <a:pt x="9" y="123"/>
                  </a:lnTo>
                  <a:lnTo>
                    <a:pt x="9" y="125"/>
                  </a:lnTo>
                  <a:lnTo>
                    <a:pt x="12" y="125"/>
                  </a:lnTo>
                  <a:lnTo>
                    <a:pt x="9" y="125"/>
                  </a:lnTo>
                  <a:lnTo>
                    <a:pt x="12" y="127"/>
                  </a:lnTo>
                  <a:lnTo>
                    <a:pt x="14" y="127"/>
                  </a:lnTo>
                  <a:lnTo>
                    <a:pt x="16" y="127"/>
                  </a:lnTo>
                  <a:lnTo>
                    <a:pt x="19" y="127"/>
                  </a:lnTo>
                  <a:lnTo>
                    <a:pt x="21" y="130"/>
                  </a:lnTo>
                  <a:lnTo>
                    <a:pt x="26" y="130"/>
                  </a:lnTo>
                  <a:lnTo>
                    <a:pt x="26" y="132"/>
                  </a:lnTo>
                  <a:lnTo>
                    <a:pt x="31" y="130"/>
                  </a:lnTo>
                  <a:lnTo>
                    <a:pt x="31" y="132"/>
                  </a:lnTo>
                  <a:lnTo>
                    <a:pt x="33" y="134"/>
                  </a:lnTo>
                  <a:lnTo>
                    <a:pt x="35" y="134"/>
                  </a:lnTo>
                  <a:lnTo>
                    <a:pt x="33" y="137"/>
                  </a:lnTo>
                  <a:lnTo>
                    <a:pt x="31" y="137"/>
                  </a:lnTo>
                  <a:lnTo>
                    <a:pt x="33" y="137"/>
                  </a:lnTo>
                  <a:lnTo>
                    <a:pt x="35" y="137"/>
                  </a:lnTo>
                  <a:lnTo>
                    <a:pt x="38" y="134"/>
                  </a:lnTo>
                  <a:lnTo>
                    <a:pt x="40" y="137"/>
                  </a:lnTo>
                  <a:lnTo>
                    <a:pt x="45" y="134"/>
                  </a:lnTo>
                  <a:lnTo>
                    <a:pt x="47" y="134"/>
                  </a:lnTo>
                  <a:lnTo>
                    <a:pt x="49" y="134"/>
                  </a:lnTo>
                  <a:lnTo>
                    <a:pt x="52" y="134"/>
                  </a:lnTo>
                  <a:lnTo>
                    <a:pt x="54" y="132"/>
                  </a:lnTo>
                  <a:lnTo>
                    <a:pt x="57" y="132"/>
                  </a:lnTo>
                  <a:lnTo>
                    <a:pt x="59" y="132"/>
                  </a:lnTo>
                  <a:lnTo>
                    <a:pt x="61" y="132"/>
                  </a:lnTo>
                  <a:lnTo>
                    <a:pt x="64" y="132"/>
                  </a:lnTo>
                  <a:lnTo>
                    <a:pt x="66" y="130"/>
                  </a:lnTo>
                  <a:lnTo>
                    <a:pt x="68" y="130"/>
                  </a:lnTo>
                  <a:lnTo>
                    <a:pt x="73" y="130"/>
                  </a:lnTo>
                  <a:lnTo>
                    <a:pt x="71" y="130"/>
                  </a:lnTo>
                  <a:lnTo>
                    <a:pt x="73" y="130"/>
                  </a:lnTo>
                  <a:lnTo>
                    <a:pt x="75" y="130"/>
                  </a:lnTo>
                  <a:lnTo>
                    <a:pt x="78" y="130"/>
                  </a:lnTo>
                  <a:lnTo>
                    <a:pt x="80" y="130"/>
                  </a:lnTo>
                  <a:lnTo>
                    <a:pt x="85" y="127"/>
                  </a:lnTo>
                  <a:lnTo>
                    <a:pt x="87" y="127"/>
                  </a:lnTo>
                  <a:lnTo>
                    <a:pt x="90" y="127"/>
                  </a:lnTo>
                  <a:lnTo>
                    <a:pt x="92" y="127"/>
                  </a:lnTo>
                  <a:lnTo>
                    <a:pt x="94" y="127"/>
                  </a:lnTo>
                  <a:lnTo>
                    <a:pt x="104" y="125"/>
                  </a:lnTo>
                  <a:lnTo>
                    <a:pt x="116" y="118"/>
                  </a:lnTo>
                  <a:lnTo>
                    <a:pt x="125" y="113"/>
                  </a:lnTo>
                  <a:lnTo>
                    <a:pt x="139" y="106"/>
                  </a:lnTo>
                  <a:lnTo>
                    <a:pt x="142" y="104"/>
                  </a:lnTo>
                  <a:lnTo>
                    <a:pt x="146" y="99"/>
                  </a:lnTo>
                  <a:lnTo>
                    <a:pt x="146" y="94"/>
                  </a:lnTo>
                  <a:lnTo>
                    <a:pt x="144" y="94"/>
                  </a:lnTo>
                  <a:lnTo>
                    <a:pt x="142" y="94"/>
                  </a:lnTo>
                  <a:lnTo>
                    <a:pt x="142" y="92"/>
                  </a:lnTo>
                  <a:lnTo>
                    <a:pt x="134" y="89"/>
                  </a:lnTo>
                  <a:lnTo>
                    <a:pt x="132" y="87"/>
                  </a:lnTo>
                  <a:lnTo>
                    <a:pt x="130" y="85"/>
                  </a:lnTo>
                  <a:lnTo>
                    <a:pt x="132" y="85"/>
                  </a:lnTo>
                  <a:lnTo>
                    <a:pt x="134" y="82"/>
                  </a:lnTo>
                  <a:lnTo>
                    <a:pt x="134" y="80"/>
                  </a:lnTo>
                  <a:lnTo>
                    <a:pt x="134" y="78"/>
                  </a:lnTo>
                  <a:lnTo>
                    <a:pt x="132" y="78"/>
                  </a:lnTo>
                  <a:lnTo>
                    <a:pt x="130" y="75"/>
                  </a:lnTo>
                  <a:lnTo>
                    <a:pt x="130" y="73"/>
                  </a:lnTo>
                  <a:lnTo>
                    <a:pt x="127" y="71"/>
                  </a:lnTo>
                  <a:lnTo>
                    <a:pt x="125" y="71"/>
                  </a:lnTo>
                  <a:lnTo>
                    <a:pt x="123" y="68"/>
                  </a:lnTo>
                  <a:lnTo>
                    <a:pt x="125" y="68"/>
                  </a:lnTo>
                  <a:lnTo>
                    <a:pt x="125" y="66"/>
                  </a:lnTo>
                  <a:lnTo>
                    <a:pt x="125" y="63"/>
                  </a:lnTo>
                  <a:lnTo>
                    <a:pt x="125" y="61"/>
                  </a:lnTo>
                  <a:lnTo>
                    <a:pt x="130" y="59"/>
                  </a:lnTo>
                  <a:lnTo>
                    <a:pt x="127" y="56"/>
                  </a:lnTo>
                  <a:lnTo>
                    <a:pt x="125" y="52"/>
                  </a:lnTo>
                  <a:lnTo>
                    <a:pt x="123" y="49"/>
                  </a:lnTo>
                  <a:lnTo>
                    <a:pt x="120" y="49"/>
                  </a:lnTo>
                  <a:lnTo>
                    <a:pt x="120" y="47"/>
                  </a:lnTo>
                  <a:lnTo>
                    <a:pt x="118" y="45"/>
                  </a:lnTo>
                  <a:lnTo>
                    <a:pt x="116" y="42"/>
                  </a:lnTo>
                  <a:lnTo>
                    <a:pt x="118" y="42"/>
                  </a:lnTo>
                  <a:lnTo>
                    <a:pt x="123" y="37"/>
                  </a:lnTo>
                  <a:lnTo>
                    <a:pt x="127" y="33"/>
                  </a:lnTo>
                  <a:lnTo>
                    <a:pt x="125" y="30"/>
                  </a:lnTo>
                  <a:lnTo>
                    <a:pt x="120" y="28"/>
                  </a:lnTo>
                  <a:lnTo>
                    <a:pt x="116" y="26"/>
                  </a:lnTo>
                  <a:lnTo>
                    <a:pt x="113" y="26"/>
                  </a:lnTo>
                  <a:lnTo>
                    <a:pt x="111" y="26"/>
                  </a:lnTo>
                  <a:lnTo>
                    <a:pt x="109" y="26"/>
                  </a:lnTo>
                  <a:lnTo>
                    <a:pt x="109" y="23"/>
                  </a:lnTo>
                  <a:lnTo>
                    <a:pt x="106" y="21"/>
                  </a:lnTo>
                  <a:lnTo>
                    <a:pt x="111" y="16"/>
                  </a:lnTo>
                  <a:lnTo>
                    <a:pt x="109" y="16"/>
                  </a:lnTo>
                  <a:lnTo>
                    <a:pt x="116" y="14"/>
                  </a:lnTo>
                  <a:lnTo>
                    <a:pt x="113" y="14"/>
                  </a:lnTo>
                  <a:lnTo>
                    <a:pt x="113" y="11"/>
                  </a:lnTo>
                  <a:lnTo>
                    <a:pt x="118" y="9"/>
                  </a:lnTo>
                  <a:lnTo>
                    <a:pt x="118" y="7"/>
                  </a:lnTo>
                  <a:lnTo>
                    <a:pt x="116" y="4"/>
                  </a:lnTo>
                  <a:lnTo>
                    <a:pt x="111" y="4"/>
                  </a:lnTo>
                  <a:lnTo>
                    <a:pt x="106" y="4"/>
                  </a:lnTo>
                  <a:lnTo>
                    <a:pt x="104" y="2"/>
                  </a:lnTo>
                  <a:lnTo>
                    <a:pt x="101" y="2"/>
                  </a:lnTo>
                  <a:lnTo>
                    <a:pt x="101" y="0"/>
                  </a:lnTo>
                  <a:lnTo>
                    <a:pt x="94" y="2"/>
                  </a:lnTo>
                  <a:lnTo>
                    <a:pt x="85" y="2"/>
                  </a:lnTo>
                  <a:lnTo>
                    <a:pt x="80" y="2"/>
                  </a:lnTo>
                  <a:lnTo>
                    <a:pt x="78" y="4"/>
                  </a:lnTo>
                  <a:lnTo>
                    <a:pt x="73" y="4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4"/>
                  </a:lnTo>
                  <a:lnTo>
                    <a:pt x="64" y="16"/>
                  </a:lnTo>
                  <a:lnTo>
                    <a:pt x="61" y="19"/>
                  </a:lnTo>
                  <a:lnTo>
                    <a:pt x="59" y="19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49" y="16"/>
                  </a:lnTo>
                  <a:lnTo>
                    <a:pt x="47" y="16"/>
                  </a:lnTo>
                  <a:lnTo>
                    <a:pt x="42" y="19"/>
                  </a:lnTo>
                  <a:lnTo>
                    <a:pt x="40" y="19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26" y="19"/>
                  </a:lnTo>
                  <a:lnTo>
                    <a:pt x="23" y="16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9" y="11"/>
                  </a:lnTo>
                  <a:lnTo>
                    <a:pt x="7" y="11"/>
                  </a:lnTo>
                  <a:lnTo>
                    <a:pt x="7" y="14"/>
                  </a:lnTo>
                  <a:lnTo>
                    <a:pt x="5" y="14"/>
                  </a:lnTo>
                  <a:lnTo>
                    <a:pt x="2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93" name="Freeform 1545"/>
            <p:cNvSpPr>
              <a:spLocks/>
            </p:cNvSpPr>
            <p:nvPr/>
          </p:nvSpPr>
          <p:spPr bwMode="auto">
            <a:xfrm>
              <a:off x="3118" y="1281"/>
              <a:ext cx="170" cy="151"/>
            </a:xfrm>
            <a:custGeom>
              <a:avLst/>
              <a:gdLst>
                <a:gd name="T0" fmla="*/ 2147483647 w 146"/>
                <a:gd name="T1" fmla="*/ 2147483647 h 137"/>
                <a:gd name="T2" fmla="*/ 2147483647 w 146"/>
                <a:gd name="T3" fmla="*/ 2147483647 h 137"/>
                <a:gd name="T4" fmla="*/ 2147483647 w 146"/>
                <a:gd name="T5" fmla="*/ 2147483647 h 137"/>
                <a:gd name="T6" fmla="*/ 2147483647 w 146"/>
                <a:gd name="T7" fmla="*/ 2147483647 h 137"/>
                <a:gd name="T8" fmla="*/ 2147483647 w 146"/>
                <a:gd name="T9" fmla="*/ 2147483647 h 137"/>
                <a:gd name="T10" fmla="*/ 2147483647 w 146"/>
                <a:gd name="T11" fmla="*/ 2147483647 h 137"/>
                <a:gd name="T12" fmla="*/ 2147483647 w 146"/>
                <a:gd name="T13" fmla="*/ 2147483647 h 137"/>
                <a:gd name="T14" fmla="*/ 2147483647 w 146"/>
                <a:gd name="T15" fmla="*/ 2147483647 h 137"/>
                <a:gd name="T16" fmla="*/ 2147483647 w 146"/>
                <a:gd name="T17" fmla="*/ 2147483647 h 137"/>
                <a:gd name="T18" fmla="*/ 2147483647 w 146"/>
                <a:gd name="T19" fmla="*/ 2147483647 h 137"/>
                <a:gd name="T20" fmla="*/ 2147483647 w 146"/>
                <a:gd name="T21" fmla="*/ 2147483647 h 137"/>
                <a:gd name="T22" fmla="*/ 2147483647 w 146"/>
                <a:gd name="T23" fmla="*/ 2147483647 h 137"/>
                <a:gd name="T24" fmla="*/ 2147483647 w 146"/>
                <a:gd name="T25" fmla="*/ 2147483647 h 137"/>
                <a:gd name="T26" fmla="*/ 2147483647 w 146"/>
                <a:gd name="T27" fmla="*/ 2147483647 h 137"/>
                <a:gd name="T28" fmla="*/ 2147483647 w 146"/>
                <a:gd name="T29" fmla="*/ 2147483647 h 137"/>
                <a:gd name="T30" fmla="*/ 2147483647 w 146"/>
                <a:gd name="T31" fmla="*/ 2147483647 h 137"/>
                <a:gd name="T32" fmla="*/ 2147483647 w 146"/>
                <a:gd name="T33" fmla="*/ 2147483647 h 137"/>
                <a:gd name="T34" fmla="*/ 2147483647 w 146"/>
                <a:gd name="T35" fmla="*/ 2147483647 h 137"/>
                <a:gd name="T36" fmla="*/ 2147483647 w 146"/>
                <a:gd name="T37" fmla="*/ 2147483647 h 137"/>
                <a:gd name="T38" fmla="*/ 2147483647 w 146"/>
                <a:gd name="T39" fmla="*/ 2147483647 h 137"/>
                <a:gd name="T40" fmla="*/ 2147483647 w 146"/>
                <a:gd name="T41" fmla="*/ 2147483647 h 137"/>
                <a:gd name="T42" fmla="*/ 2147483647 w 146"/>
                <a:gd name="T43" fmla="*/ 2147483647 h 137"/>
                <a:gd name="T44" fmla="*/ 2147483647 w 146"/>
                <a:gd name="T45" fmla="*/ 2147483647 h 137"/>
                <a:gd name="T46" fmla="*/ 2147483647 w 146"/>
                <a:gd name="T47" fmla="*/ 2147483647 h 137"/>
                <a:gd name="T48" fmla="*/ 2147483647 w 146"/>
                <a:gd name="T49" fmla="*/ 2147483647 h 137"/>
                <a:gd name="T50" fmla="*/ 2147483647 w 146"/>
                <a:gd name="T51" fmla="*/ 2147483647 h 137"/>
                <a:gd name="T52" fmla="*/ 2147483647 w 146"/>
                <a:gd name="T53" fmla="*/ 2147483647 h 137"/>
                <a:gd name="T54" fmla="*/ 2147483647 w 146"/>
                <a:gd name="T55" fmla="*/ 2147483647 h 137"/>
                <a:gd name="T56" fmla="*/ 2147483647 w 146"/>
                <a:gd name="T57" fmla="*/ 2147483647 h 137"/>
                <a:gd name="T58" fmla="*/ 2147483647 w 146"/>
                <a:gd name="T59" fmla="*/ 2147483647 h 137"/>
                <a:gd name="T60" fmla="*/ 2147483647 w 146"/>
                <a:gd name="T61" fmla="*/ 2147483647 h 137"/>
                <a:gd name="T62" fmla="*/ 2147483647 w 146"/>
                <a:gd name="T63" fmla="*/ 2147483647 h 137"/>
                <a:gd name="T64" fmla="*/ 2147483647 w 146"/>
                <a:gd name="T65" fmla="*/ 2147483647 h 137"/>
                <a:gd name="T66" fmla="*/ 2147483647 w 146"/>
                <a:gd name="T67" fmla="*/ 2147483647 h 137"/>
                <a:gd name="T68" fmla="*/ 2147483647 w 146"/>
                <a:gd name="T69" fmla="*/ 2147483647 h 137"/>
                <a:gd name="T70" fmla="*/ 2147483647 w 146"/>
                <a:gd name="T71" fmla="*/ 2147483647 h 137"/>
                <a:gd name="T72" fmla="*/ 2147483647 w 146"/>
                <a:gd name="T73" fmla="*/ 2147483647 h 137"/>
                <a:gd name="T74" fmla="*/ 2147483647 w 146"/>
                <a:gd name="T75" fmla="*/ 2147483647 h 137"/>
                <a:gd name="T76" fmla="*/ 2147483647 w 146"/>
                <a:gd name="T77" fmla="*/ 2147483647 h 137"/>
                <a:gd name="T78" fmla="*/ 2147483647 w 146"/>
                <a:gd name="T79" fmla="*/ 2147483647 h 137"/>
                <a:gd name="T80" fmla="*/ 2147483647 w 146"/>
                <a:gd name="T81" fmla="*/ 2147483647 h 137"/>
                <a:gd name="T82" fmla="*/ 2147483647 w 146"/>
                <a:gd name="T83" fmla="*/ 2147483647 h 137"/>
                <a:gd name="T84" fmla="*/ 2147483647 w 146"/>
                <a:gd name="T85" fmla="*/ 2147483647 h 137"/>
                <a:gd name="T86" fmla="*/ 2147483647 w 146"/>
                <a:gd name="T87" fmla="*/ 2147483647 h 137"/>
                <a:gd name="T88" fmla="*/ 2147483647 w 146"/>
                <a:gd name="T89" fmla="*/ 2147483647 h 137"/>
                <a:gd name="T90" fmla="*/ 2147483647 w 146"/>
                <a:gd name="T91" fmla="*/ 2147483647 h 137"/>
                <a:gd name="T92" fmla="*/ 2147483647 w 146"/>
                <a:gd name="T93" fmla="*/ 2147483647 h 137"/>
                <a:gd name="T94" fmla="*/ 2147483647 w 146"/>
                <a:gd name="T95" fmla="*/ 2147483647 h 137"/>
                <a:gd name="T96" fmla="*/ 2147483647 w 146"/>
                <a:gd name="T97" fmla="*/ 2147483647 h 137"/>
                <a:gd name="T98" fmla="*/ 2147483647 w 146"/>
                <a:gd name="T99" fmla="*/ 2147483647 h 137"/>
                <a:gd name="T100" fmla="*/ 2147483647 w 146"/>
                <a:gd name="T101" fmla="*/ 2147483647 h 137"/>
                <a:gd name="T102" fmla="*/ 2147483647 w 146"/>
                <a:gd name="T103" fmla="*/ 0 h 137"/>
                <a:gd name="T104" fmla="*/ 2147483647 w 146"/>
                <a:gd name="T105" fmla="*/ 2147483647 h 137"/>
                <a:gd name="T106" fmla="*/ 2147483647 w 146"/>
                <a:gd name="T107" fmla="*/ 2147483647 h 137"/>
                <a:gd name="T108" fmla="*/ 2147483647 w 146"/>
                <a:gd name="T109" fmla="*/ 2147483647 h 137"/>
                <a:gd name="T110" fmla="*/ 2147483647 w 146"/>
                <a:gd name="T111" fmla="*/ 2147483647 h 137"/>
                <a:gd name="T112" fmla="*/ 2147483647 w 146"/>
                <a:gd name="T113" fmla="*/ 2147483647 h 137"/>
                <a:gd name="T114" fmla="*/ 2147483647 w 146"/>
                <a:gd name="T115" fmla="*/ 2147483647 h 137"/>
                <a:gd name="T116" fmla="*/ 2147483647 w 146"/>
                <a:gd name="T117" fmla="*/ 2147483647 h 137"/>
                <a:gd name="T118" fmla="*/ 2147483647 w 146"/>
                <a:gd name="T119" fmla="*/ 2147483647 h 1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6"/>
                <a:gd name="T181" fmla="*/ 0 h 137"/>
                <a:gd name="T182" fmla="*/ 146 w 146"/>
                <a:gd name="T183" fmla="*/ 137 h 1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6" h="137">
                  <a:moveTo>
                    <a:pt x="0" y="14"/>
                  </a:moveTo>
                  <a:lnTo>
                    <a:pt x="2" y="14"/>
                  </a:lnTo>
                  <a:lnTo>
                    <a:pt x="12" y="19"/>
                  </a:lnTo>
                  <a:lnTo>
                    <a:pt x="19" y="21"/>
                  </a:lnTo>
                  <a:lnTo>
                    <a:pt x="28" y="21"/>
                  </a:lnTo>
                  <a:lnTo>
                    <a:pt x="33" y="23"/>
                  </a:lnTo>
                  <a:lnTo>
                    <a:pt x="40" y="28"/>
                  </a:lnTo>
                  <a:lnTo>
                    <a:pt x="42" y="30"/>
                  </a:lnTo>
                  <a:lnTo>
                    <a:pt x="40" y="30"/>
                  </a:lnTo>
                  <a:lnTo>
                    <a:pt x="40" y="33"/>
                  </a:lnTo>
                  <a:lnTo>
                    <a:pt x="40" y="35"/>
                  </a:lnTo>
                  <a:lnTo>
                    <a:pt x="42" y="35"/>
                  </a:lnTo>
                  <a:lnTo>
                    <a:pt x="42" y="37"/>
                  </a:lnTo>
                  <a:lnTo>
                    <a:pt x="40" y="40"/>
                  </a:lnTo>
                  <a:lnTo>
                    <a:pt x="47" y="45"/>
                  </a:lnTo>
                  <a:lnTo>
                    <a:pt x="47" y="47"/>
                  </a:lnTo>
                  <a:lnTo>
                    <a:pt x="45" y="47"/>
                  </a:lnTo>
                  <a:lnTo>
                    <a:pt x="45" y="49"/>
                  </a:lnTo>
                  <a:lnTo>
                    <a:pt x="42" y="49"/>
                  </a:lnTo>
                  <a:lnTo>
                    <a:pt x="42" y="52"/>
                  </a:lnTo>
                  <a:lnTo>
                    <a:pt x="47" y="56"/>
                  </a:lnTo>
                  <a:lnTo>
                    <a:pt x="49" y="56"/>
                  </a:lnTo>
                  <a:lnTo>
                    <a:pt x="52" y="56"/>
                  </a:lnTo>
                  <a:lnTo>
                    <a:pt x="52" y="59"/>
                  </a:lnTo>
                  <a:lnTo>
                    <a:pt x="54" y="56"/>
                  </a:lnTo>
                  <a:lnTo>
                    <a:pt x="57" y="59"/>
                  </a:lnTo>
                  <a:lnTo>
                    <a:pt x="59" y="61"/>
                  </a:lnTo>
                  <a:lnTo>
                    <a:pt x="64" y="63"/>
                  </a:lnTo>
                  <a:lnTo>
                    <a:pt x="66" y="63"/>
                  </a:lnTo>
                  <a:lnTo>
                    <a:pt x="64" y="66"/>
                  </a:lnTo>
                  <a:lnTo>
                    <a:pt x="66" y="68"/>
                  </a:lnTo>
                  <a:lnTo>
                    <a:pt x="64" y="71"/>
                  </a:lnTo>
                  <a:lnTo>
                    <a:pt x="61" y="71"/>
                  </a:lnTo>
                  <a:lnTo>
                    <a:pt x="59" y="71"/>
                  </a:lnTo>
                  <a:lnTo>
                    <a:pt x="57" y="71"/>
                  </a:lnTo>
                  <a:lnTo>
                    <a:pt x="54" y="75"/>
                  </a:lnTo>
                  <a:lnTo>
                    <a:pt x="49" y="75"/>
                  </a:lnTo>
                  <a:lnTo>
                    <a:pt x="45" y="78"/>
                  </a:lnTo>
                  <a:lnTo>
                    <a:pt x="40" y="82"/>
                  </a:lnTo>
                  <a:lnTo>
                    <a:pt x="35" y="85"/>
                  </a:lnTo>
                  <a:lnTo>
                    <a:pt x="31" y="89"/>
                  </a:lnTo>
                  <a:lnTo>
                    <a:pt x="28" y="89"/>
                  </a:lnTo>
                  <a:lnTo>
                    <a:pt x="26" y="89"/>
                  </a:lnTo>
                  <a:lnTo>
                    <a:pt x="23" y="92"/>
                  </a:lnTo>
                  <a:lnTo>
                    <a:pt x="19" y="92"/>
                  </a:lnTo>
                  <a:lnTo>
                    <a:pt x="16" y="92"/>
                  </a:lnTo>
                  <a:lnTo>
                    <a:pt x="14" y="94"/>
                  </a:lnTo>
                  <a:lnTo>
                    <a:pt x="16" y="94"/>
                  </a:lnTo>
                  <a:lnTo>
                    <a:pt x="12" y="94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7" y="97"/>
                  </a:lnTo>
                  <a:lnTo>
                    <a:pt x="7" y="99"/>
                  </a:lnTo>
                  <a:lnTo>
                    <a:pt x="7" y="101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9" y="108"/>
                  </a:lnTo>
                  <a:lnTo>
                    <a:pt x="12" y="111"/>
                  </a:lnTo>
                  <a:lnTo>
                    <a:pt x="12" y="113"/>
                  </a:lnTo>
                  <a:lnTo>
                    <a:pt x="14" y="113"/>
                  </a:lnTo>
                  <a:lnTo>
                    <a:pt x="14" y="115"/>
                  </a:lnTo>
                  <a:lnTo>
                    <a:pt x="12" y="115"/>
                  </a:lnTo>
                  <a:lnTo>
                    <a:pt x="12" y="118"/>
                  </a:lnTo>
                  <a:lnTo>
                    <a:pt x="12" y="120"/>
                  </a:lnTo>
                  <a:lnTo>
                    <a:pt x="9" y="120"/>
                  </a:lnTo>
                  <a:lnTo>
                    <a:pt x="9" y="123"/>
                  </a:lnTo>
                  <a:lnTo>
                    <a:pt x="9" y="125"/>
                  </a:lnTo>
                  <a:lnTo>
                    <a:pt x="12" y="125"/>
                  </a:lnTo>
                  <a:lnTo>
                    <a:pt x="9" y="125"/>
                  </a:lnTo>
                  <a:lnTo>
                    <a:pt x="12" y="127"/>
                  </a:lnTo>
                  <a:lnTo>
                    <a:pt x="14" y="127"/>
                  </a:lnTo>
                  <a:lnTo>
                    <a:pt x="16" y="127"/>
                  </a:lnTo>
                  <a:lnTo>
                    <a:pt x="19" y="127"/>
                  </a:lnTo>
                  <a:lnTo>
                    <a:pt x="21" y="130"/>
                  </a:lnTo>
                  <a:lnTo>
                    <a:pt x="26" y="130"/>
                  </a:lnTo>
                  <a:lnTo>
                    <a:pt x="26" y="132"/>
                  </a:lnTo>
                  <a:lnTo>
                    <a:pt x="31" y="130"/>
                  </a:lnTo>
                  <a:lnTo>
                    <a:pt x="31" y="132"/>
                  </a:lnTo>
                  <a:lnTo>
                    <a:pt x="33" y="134"/>
                  </a:lnTo>
                  <a:lnTo>
                    <a:pt x="35" y="134"/>
                  </a:lnTo>
                  <a:lnTo>
                    <a:pt x="33" y="137"/>
                  </a:lnTo>
                  <a:lnTo>
                    <a:pt x="31" y="137"/>
                  </a:lnTo>
                  <a:lnTo>
                    <a:pt x="33" y="137"/>
                  </a:lnTo>
                  <a:lnTo>
                    <a:pt x="35" y="137"/>
                  </a:lnTo>
                  <a:lnTo>
                    <a:pt x="38" y="134"/>
                  </a:lnTo>
                  <a:lnTo>
                    <a:pt x="40" y="137"/>
                  </a:lnTo>
                  <a:lnTo>
                    <a:pt x="45" y="134"/>
                  </a:lnTo>
                  <a:lnTo>
                    <a:pt x="47" y="134"/>
                  </a:lnTo>
                  <a:lnTo>
                    <a:pt x="49" y="134"/>
                  </a:lnTo>
                  <a:lnTo>
                    <a:pt x="52" y="134"/>
                  </a:lnTo>
                  <a:lnTo>
                    <a:pt x="54" y="132"/>
                  </a:lnTo>
                  <a:lnTo>
                    <a:pt x="57" y="132"/>
                  </a:lnTo>
                  <a:lnTo>
                    <a:pt x="59" y="132"/>
                  </a:lnTo>
                  <a:lnTo>
                    <a:pt x="61" y="132"/>
                  </a:lnTo>
                  <a:lnTo>
                    <a:pt x="64" y="132"/>
                  </a:lnTo>
                  <a:lnTo>
                    <a:pt x="66" y="130"/>
                  </a:lnTo>
                  <a:lnTo>
                    <a:pt x="68" y="130"/>
                  </a:lnTo>
                  <a:lnTo>
                    <a:pt x="73" y="130"/>
                  </a:lnTo>
                  <a:lnTo>
                    <a:pt x="71" y="130"/>
                  </a:lnTo>
                  <a:lnTo>
                    <a:pt x="73" y="130"/>
                  </a:lnTo>
                  <a:lnTo>
                    <a:pt x="75" y="130"/>
                  </a:lnTo>
                  <a:lnTo>
                    <a:pt x="78" y="130"/>
                  </a:lnTo>
                  <a:lnTo>
                    <a:pt x="80" y="130"/>
                  </a:lnTo>
                  <a:lnTo>
                    <a:pt x="85" y="127"/>
                  </a:lnTo>
                  <a:lnTo>
                    <a:pt x="87" y="127"/>
                  </a:lnTo>
                  <a:lnTo>
                    <a:pt x="90" y="127"/>
                  </a:lnTo>
                  <a:lnTo>
                    <a:pt x="92" y="127"/>
                  </a:lnTo>
                  <a:lnTo>
                    <a:pt x="94" y="127"/>
                  </a:lnTo>
                  <a:lnTo>
                    <a:pt x="104" y="125"/>
                  </a:lnTo>
                  <a:lnTo>
                    <a:pt x="116" y="118"/>
                  </a:lnTo>
                  <a:lnTo>
                    <a:pt x="125" y="113"/>
                  </a:lnTo>
                  <a:lnTo>
                    <a:pt x="139" y="106"/>
                  </a:lnTo>
                  <a:lnTo>
                    <a:pt x="142" y="104"/>
                  </a:lnTo>
                  <a:lnTo>
                    <a:pt x="146" y="99"/>
                  </a:lnTo>
                  <a:lnTo>
                    <a:pt x="146" y="94"/>
                  </a:lnTo>
                  <a:lnTo>
                    <a:pt x="144" y="94"/>
                  </a:lnTo>
                  <a:lnTo>
                    <a:pt x="142" y="94"/>
                  </a:lnTo>
                  <a:lnTo>
                    <a:pt x="142" y="92"/>
                  </a:lnTo>
                  <a:lnTo>
                    <a:pt x="134" y="89"/>
                  </a:lnTo>
                  <a:lnTo>
                    <a:pt x="132" y="87"/>
                  </a:lnTo>
                  <a:lnTo>
                    <a:pt x="130" y="85"/>
                  </a:lnTo>
                  <a:lnTo>
                    <a:pt x="132" y="85"/>
                  </a:lnTo>
                  <a:lnTo>
                    <a:pt x="134" y="82"/>
                  </a:lnTo>
                  <a:lnTo>
                    <a:pt x="134" y="80"/>
                  </a:lnTo>
                  <a:lnTo>
                    <a:pt x="134" y="78"/>
                  </a:lnTo>
                  <a:lnTo>
                    <a:pt x="132" y="78"/>
                  </a:lnTo>
                  <a:lnTo>
                    <a:pt x="130" y="75"/>
                  </a:lnTo>
                  <a:lnTo>
                    <a:pt x="130" y="73"/>
                  </a:lnTo>
                  <a:lnTo>
                    <a:pt x="127" y="71"/>
                  </a:lnTo>
                  <a:lnTo>
                    <a:pt x="125" y="71"/>
                  </a:lnTo>
                  <a:lnTo>
                    <a:pt x="123" y="68"/>
                  </a:lnTo>
                  <a:lnTo>
                    <a:pt x="125" y="68"/>
                  </a:lnTo>
                  <a:lnTo>
                    <a:pt x="125" y="66"/>
                  </a:lnTo>
                  <a:lnTo>
                    <a:pt x="125" y="63"/>
                  </a:lnTo>
                  <a:lnTo>
                    <a:pt x="125" y="61"/>
                  </a:lnTo>
                  <a:lnTo>
                    <a:pt x="130" y="59"/>
                  </a:lnTo>
                  <a:lnTo>
                    <a:pt x="127" y="56"/>
                  </a:lnTo>
                  <a:lnTo>
                    <a:pt x="125" y="52"/>
                  </a:lnTo>
                  <a:lnTo>
                    <a:pt x="123" y="49"/>
                  </a:lnTo>
                  <a:lnTo>
                    <a:pt x="120" y="49"/>
                  </a:lnTo>
                  <a:lnTo>
                    <a:pt x="120" y="47"/>
                  </a:lnTo>
                  <a:lnTo>
                    <a:pt x="118" y="45"/>
                  </a:lnTo>
                  <a:lnTo>
                    <a:pt x="116" y="42"/>
                  </a:lnTo>
                  <a:lnTo>
                    <a:pt x="118" y="42"/>
                  </a:lnTo>
                  <a:lnTo>
                    <a:pt x="123" y="37"/>
                  </a:lnTo>
                  <a:lnTo>
                    <a:pt x="127" y="33"/>
                  </a:lnTo>
                  <a:lnTo>
                    <a:pt x="125" y="30"/>
                  </a:lnTo>
                  <a:lnTo>
                    <a:pt x="120" y="28"/>
                  </a:lnTo>
                  <a:lnTo>
                    <a:pt x="116" y="26"/>
                  </a:lnTo>
                  <a:lnTo>
                    <a:pt x="113" y="26"/>
                  </a:lnTo>
                  <a:lnTo>
                    <a:pt x="111" y="26"/>
                  </a:lnTo>
                  <a:lnTo>
                    <a:pt x="109" y="26"/>
                  </a:lnTo>
                  <a:lnTo>
                    <a:pt x="109" y="23"/>
                  </a:lnTo>
                  <a:lnTo>
                    <a:pt x="106" y="21"/>
                  </a:lnTo>
                  <a:lnTo>
                    <a:pt x="111" y="16"/>
                  </a:lnTo>
                  <a:lnTo>
                    <a:pt x="109" y="16"/>
                  </a:lnTo>
                  <a:lnTo>
                    <a:pt x="116" y="14"/>
                  </a:lnTo>
                  <a:lnTo>
                    <a:pt x="113" y="14"/>
                  </a:lnTo>
                  <a:lnTo>
                    <a:pt x="113" y="11"/>
                  </a:lnTo>
                  <a:lnTo>
                    <a:pt x="118" y="9"/>
                  </a:lnTo>
                  <a:lnTo>
                    <a:pt x="118" y="7"/>
                  </a:lnTo>
                  <a:lnTo>
                    <a:pt x="116" y="4"/>
                  </a:lnTo>
                  <a:lnTo>
                    <a:pt x="111" y="4"/>
                  </a:lnTo>
                  <a:lnTo>
                    <a:pt x="106" y="4"/>
                  </a:lnTo>
                  <a:lnTo>
                    <a:pt x="104" y="2"/>
                  </a:lnTo>
                  <a:lnTo>
                    <a:pt x="101" y="2"/>
                  </a:lnTo>
                  <a:lnTo>
                    <a:pt x="101" y="0"/>
                  </a:lnTo>
                  <a:lnTo>
                    <a:pt x="94" y="2"/>
                  </a:lnTo>
                  <a:lnTo>
                    <a:pt x="85" y="2"/>
                  </a:lnTo>
                  <a:lnTo>
                    <a:pt x="80" y="2"/>
                  </a:lnTo>
                  <a:lnTo>
                    <a:pt x="78" y="4"/>
                  </a:lnTo>
                  <a:lnTo>
                    <a:pt x="73" y="4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4"/>
                  </a:lnTo>
                  <a:lnTo>
                    <a:pt x="64" y="16"/>
                  </a:lnTo>
                  <a:lnTo>
                    <a:pt x="61" y="19"/>
                  </a:lnTo>
                  <a:lnTo>
                    <a:pt x="59" y="19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49" y="16"/>
                  </a:lnTo>
                  <a:lnTo>
                    <a:pt x="47" y="16"/>
                  </a:lnTo>
                  <a:lnTo>
                    <a:pt x="42" y="19"/>
                  </a:lnTo>
                  <a:lnTo>
                    <a:pt x="40" y="19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26" y="19"/>
                  </a:lnTo>
                  <a:lnTo>
                    <a:pt x="23" y="16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9" y="11"/>
                  </a:lnTo>
                  <a:lnTo>
                    <a:pt x="7" y="11"/>
                  </a:lnTo>
                  <a:lnTo>
                    <a:pt x="7" y="14"/>
                  </a:lnTo>
                  <a:lnTo>
                    <a:pt x="5" y="14"/>
                  </a:lnTo>
                  <a:lnTo>
                    <a:pt x="2" y="14"/>
                  </a:lnTo>
                  <a:lnTo>
                    <a:pt x="0" y="1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94" name="Freeform 1546"/>
            <p:cNvSpPr>
              <a:spLocks/>
            </p:cNvSpPr>
            <p:nvPr/>
          </p:nvSpPr>
          <p:spPr bwMode="auto">
            <a:xfrm>
              <a:off x="2904" y="1619"/>
              <a:ext cx="184" cy="135"/>
            </a:xfrm>
            <a:custGeom>
              <a:avLst/>
              <a:gdLst>
                <a:gd name="T0" fmla="*/ 2147483647 w 158"/>
                <a:gd name="T1" fmla="*/ 2147483647 h 123"/>
                <a:gd name="T2" fmla="*/ 2147483647 w 158"/>
                <a:gd name="T3" fmla="*/ 2147483647 h 123"/>
                <a:gd name="T4" fmla="*/ 2147483647 w 158"/>
                <a:gd name="T5" fmla="*/ 2147483647 h 123"/>
                <a:gd name="T6" fmla="*/ 2147483647 w 158"/>
                <a:gd name="T7" fmla="*/ 2147483647 h 123"/>
                <a:gd name="T8" fmla="*/ 2147483647 w 158"/>
                <a:gd name="T9" fmla="*/ 2147483647 h 123"/>
                <a:gd name="T10" fmla="*/ 2147483647 w 158"/>
                <a:gd name="T11" fmla="*/ 2147483647 h 123"/>
                <a:gd name="T12" fmla="*/ 2147483647 w 158"/>
                <a:gd name="T13" fmla="*/ 2147483647 h 123"/>
                <a:gd name="T14" fmla="*/ 2147483647 w 158"/>
                <a:gd name="T15" fmla="*/ 2147483647 h 123"/>
                <a:gd name="T16" fmla="*/ 0 w 158"/>
                <a:gd name="T17" fmla="*/ 2147483647 h 123"/>
                <a:gd name="T18" fmla="*/ 2147483647 w 158"/>
                <a:gd name="T19" fmla="*/ 2147483647 h 123"/>
                <a:gd name="T20" fmla="*/ 2147483647 w 158"/>
                <a:gd name="T21" fmla="*/ 2147483647 h 123"/>
                <a:gd name="T22" fmla="*/ 2147483647 w 158"/>
                <a:gd name="T23" fmla="*/ 2147483647 h 123"/>
                <a:gd name="T24" fmla="*/ 2147483647 w 158"/>
                <a:gd name="T25" fmla="*/ 2147483647 h 123"/>
                <a:gd name="T26" fmla="*/ 2147483647 w 158"/>
                <a:gd name="T27" fmla="*/ 2147483647 h 123"/>
                <a:gd name="T28" fmla="*/ 2147483647 w 158"/>
                <a:gd name="T29" fmla="*/ 2147483647 h 123"/>
                <a:gd name="T30" fmla="*/ 2147483647 w 158"/>
                <a:gd name="T31" fmla="*/ 2147483647 h 123"/>
                <a:gd name="T32" fmla="*/ 2147483647 w 158"/>
                <a:gd name="T33" fmla="*/ 2147483647 h 123"/>
                <a:gd name="T34" fmla="*/ 2147483647 w 158"/>
                <a:gd name="T35" fmla="*/ 2147483647 h 123"/>
                <a:gd name="T36" fmla="*/ 2147483647 w 158"/>
                <a:gd name="T37" fmla="*/ 2147483647 h 123"/>
                <a:gd name="T38" fmla="*/ 2147483647 w 158"/>
                <a:gd name="T39" fmla="*/ 2147483647 h 123"/>
                <a:gd name="T40" fmla="*/ 2147483647 w 158"/>
                <a:gd name="T41" fmla="*/ 2147483647 h 123"/>
                <a:gd name="T42" fmla="*/ 2147483647 w 158"/>
                <a:gd name="T43" fmla="*/ 2147483647 h 123"/>
                <a:gd name="T44" fmla="*/ 2147483647 w 158"/>
                <a:gd name="T45" fmla="*/ 2147483647 h 123"/>
                <a:gd name="T46" fmla="*/ 2147483647 w 158"/>
                <a:gd name="T47" fmla="*/ 2147483647 h 123"/>
                <a:gd name="T48" fmla="*/ 2147483647 w 158"/>
                <a:gd name="T49" fmla="*/ 2147483647 h 123"/>
                <a:gd name="T50" fmla="*/ 2147483647 w 158"/>
                <a:gd name="T51" fmla="*/ 2147483647 h 123"/>
                <a:gd name="T52" fmla="*/ 2147483647 w 158"/>
                <a:gd name="T53" fmla="*/ 2147483647 h 123"/>
                <a:gd name="T54" fmla="*/ 2147483647 w 158"/>
                <a:gd name="T55" fmla="*/ 2147483647 h 123"/>
                <a:gd name="T56" fmla="*/ 2147483647 w 158"/>
                <a:gd name="T57" fmla="*/ 2147483647 h 123"/>
                <a:gd name="T58" fmla="*/ 2147483647 w 158"/>
                <a:gd name="T59" fmla="*/ 2147483647 h 123"/>
                <a:gd name="T60" fmla="*/ 2147483647 w 158"/>
                <a:gd name="T61" fmla="*/ 2147483647 h 123"/>
                <a:gd name="T62" fmla="*/ 2147483647 w 158"/>
                <a:gd name="T63" fmla="*/ 2147483647 h 123"/>
                <a:gd name="T64" fmla="*/ 2147483647 w 158"/>
                <a:gd name="T65" fmla="*/ 2147483647 h 123"/>
                <a:gd name="T66" fmla="*/ 2147483647 w 158"/>
                <a:gd name="T67" fmla="*/ 2147483647 h 123"/>
                <a:gd name="T68" fmla="*/ 2147483647 w 158"/>
                <a:gd name="T69" fmla="*/ 2147483647 h 123"/>
                <a:gd name="T70" fmla="*/ 2147483647 w 158"/>
                <a:gd name="T71" fmla="*/ 2147483647 h 123"/>
                <a:gd name="T72" fmla="*/ 2147483647 w 158"/>
                <a:gd name="T73" fmla="*/ 2147483647 h 123"/>
                <a:gd name="T74" fmla="*/ 2147483647 w 158"/>
                <a:gd name="T75" fmla="*/ 2147483647 h 123"/>
                <a:gd name="T76" fmla="*/ 2147483647 w 158"/>
                <a:gd name="T77" fmla="*/ 2147483647 h 123"/>
                <a:gd name="T78" fmla="*/ 2147483647 w 158"/>
                <a:gd name="T79" fmla="*/ 2147483647 h 123"/>
                <a:gd name="T80" fmla="*/ 2147483647 w 158"/>
                <a:gd name="T81" fmla="*/ 2147483647 h 123"/>
                <a:gd name="T82" fmla="*/ 2147483647 w 158"/>
                <a:gd name="T83" fmla="*/ 2147483647 h 123"/>
                <a:gd name="T84" fmla="*/ 2147483647 w 158"/>
                <a:gd name="T85" fmla="*/ 2147483647 h 123"/>
                <a:gd name="T86" fmla="*/ 2147483647 w 158"/>
                <a:gd name="T87" fmla="*/ 2147483647 h 123"/>
                <a:gd name="T88" fmla="*/ 2147483647 w 158"/>
                <a:gd name="T89" fmla="*/ 2147483647 h 123"/>
                <a:gd name="T90" fmla="*/ 2147483647 w 158"/>
                <a:gd name="T91" fmla="*/ 2147483647 h 123"/>
                <a:gd name="T92" fmla="*/ 2147483647 w 158"/>
                <a:gd name="T93" fmla="*/ 2147483647 h 123"/>
                <a:gd name="T94" fmla="*/ 2147483647 w 158"/>
                <a:gd name="T95" fmla="*/ 2147483647 h 123"/>
                <a:gd name="T96" fmla="*/ 2147483647 w 158"/>
                <a:gd name="T97" fmla="*/ 2147483647 h 123"/>
                <a:gd name="T98" fmla="*/ 2147483647 w 158"/>
                <a:gd name="T99" fmla="*/ 2147483647 h 123"/>
                <a:gd name="T100" fmla="*/ 2147483647 w 158"/>
                <a:gd name="T101" fmla="*/ 2147483647 h 123"/>
                <a:gd name="T102" fmla="*/ 2147483647 w 158"/>
                <a:gd name="T103" fmla="*/ 2147483647 h 123"/>
                <a:gd name="T104" fmla="*/ 2147483647 w 158"/>
                <a:gd name="T105" fmla="*/ 2147483647 h 123"/>
                <a:gd name="T106" fmla="*/ 2147483647 w 158"/>
                <a:gd name="T107" fmla="*/ 2147483647 h 123"/>
                <a:gd name="T108" fmla="*/ 2147483647 w 158"/>
                <a:gd name="T109" fmla="*/ 2147483647 h 123"/>
                <a:gd name="T110" fmla="*/ 2147483647 w 158"/>
                <a:gd name="T111" fmla="*/ 2147483647 h 123"/>
                <a:gd name="T112" fmla="*/ 2147483647 w 158"/>
                <a:gd name="T113" fmla="*/ 2147483647 h 123"/>
                <a:gd name="T114" fmla="*/ 2147483647 w 158"/>
                <a:gd name="T115" fmla="*/ 2147483647 h 123"/>
                <a:gd name="T116" fmla="*/ 2147483647 w 158"/>
                <a:gd name="T117" fmla="*/ 2147483647 h 123"/>
                <a:gd name="T118" fmla="*/ 2147483647 w 158"/>
                <a:gd name="T119" fmla="*/ 2147483647 h 123"/>
                <a:gd name="T120" fmla="*/ 2147483647 w 158"/>
                <a:gd name="T121" fmla="*/ 2147483647 h 12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8"/>
                <a:gd name="T184" fmla="*/ 0 h 123"/>
                <a:gd name="T185" fmla="*/ 158 w 158"/>
                <a:gd name="T186" fmla="*/ 123 h 12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8" h="123">
                  <a:moveTo>
                    <a:pt x="49" y="5"/>
                  </a:moveTo>
                  <a:lnTo>
                    <a:pt x="49" y="5"/>
                  </a:lnTo>
                  <a:lnTo>
                    <a:pt x="49" y="7"/>
                  </a:lnTo>
                  <a:lnTo>
                    <a:pt x="47" y="7"/>
                  </a:lnTo>
                  <a:lnTo>
                    <a:pt x="44" y="7"/>
                  </a:lnTo>
                  <a:lnTo>
                    <a:pt x="44" y="9"/>
                  </a:lnTo>
                  <a:lnTo>
                    <a:pt x="44" y="12"/>
                  </a:lnTo>
                  <a:lnTo>
                    <a:pt x="40" y="12"/>
                  </a:lnTo>
                  <a:lnTo>
                    <a:pt x="37" y="12"/>
                  </a:lnTo>
                  <a:lnTo>
                    <a:pt x="35" y="9"/>
                  </a:lnTo>
                  <a:lnTo>
                    <a:pt x="33" y="9"/>
                  </a:lnTo>
                  <a:lnTo>
                    <a:pt x="33" y="12"/>
                  </a:lnTo>
                  <a:lnTo>
                    <a:pt x="30" y="14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6" y="14"/>
                  </a:lnTo>
                  <a:lnTo>
                    <a:pt x="23" y="14"/>
                  </a:lnTo>
                  <a:lnTo>
                    <a:pt x="23" y="9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14" y="16"/>
                  </a:lnTo>
                  <a:lnTo>
                    <a:pt x="11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2" y="33"/>
                  </a:lnTo>
                  <a:lnTo>
                    <a:pt x="2" y="35"/>
                  </a:lnTo>
                  <a:lnTo>
                    <a:pt x="2" y="38"/>
                  </a:lnTo>
                  <a:lnTo>
                    <a:pt x="4" y="40"/>
                  </a:lnTo>
                  <a:lnTo>
                    <a:pt x="11" y="40"/>
                  </a:lnTo>
                  <a:lnTo>
                    <a:pt x="11" y="42"/>
                  </a:lnTo>
                  <a:lnTo>
                    <a:pt x="11" y="45"/>
                  </a:lnTo>
                  <a:lnTo>
                    <a:pt x="14" y="45"/>
                  </a:lnTo>
                  <a:lnTo>
                    <a:pt x="16" y="45"/>
                  </a:lnTo>
                  <a:lnTo>
                    <a:pt x="18" y="42"/>
                  </a:lnTo>
                  <a:lnTo>
                    <a:pt x="21" y="40"/>
                  </a:lnTo>
                  <a:lnTo>
                    <a:pt x="23" y="40"/>
                  </a:lnTo>
                  <a:lnTo>
                    <a:pt x="23" y="38"/>
                  </a:lnTo>
                  <a:lnTo>
                    <a:pt x="28" y="38"/>
                  </a:lnTo>
                  <a:lnTo>
                    <a:pt x="30" y="38"/>
                  </a:lnTo>
                  <a:lnTo>
                    <a:pt x="33" y="38"/>
                  </a:lnTo>
                  <a:lnTo>
                    <a:pt x="42" y="42"/>
                  </a:lnTo>
                  <a:lnTo>
                    <a:pt x="47" y="42"/>
                  </a:lnTo>
                  <a:lnTo>
                    <a:pt x="47" y="45"/>
                  </a:lnTo>
                  <a:lnTo>
                    <a:pt x="49" y="52"/>
                  </a:lnTo>
                  <a:lnTo>
                    <a:pt x="52" y="54"/>
                  </a:lnTo>
                  <a:lnTo>
                    <a:pt x="56" y="59"/>
                  </a:lnTo>
                  <a:lnTo>
                    <a:pt x="59" y="61"/>
                  </a:lnTo>
                  <a:lnTo>
                    <a:pt x="59" y="64"/>
                  </a:lnTo>
                  <a:lnTo>
                    <a:pt x="61" y="64"/>
                  </a:lnTo>
                  <a:lnTo>
                    <a:pt x="63" y="64"/>
                  </a:lnTo>
                  <a:lnTo>
                    <a:pt x="66" y="64"/>
                  </a:lnTo>
                  <a:lnTo>
                    <a:pt x="68" y="68"/>
                  </a:lnTo>
                  <a:lnTo>
                    <a:pt x="70" y="68"/>
                  </a:lnTo>
                  <a:lnTo>
                    <a:pt x="75" y="73"/>
                  </a:lnTo>
                  <a:lnTo>
                    <a:pt x="78" y="75"/>
                  </a:lnTo>
                  <a:lnTo>
                    <a:pt x="85" y="78"/>
                  </a:lnTo>
                  <a:lnTo>
                    <a:pt x="92" y="78"/>
                  </a:lnTo>
                  <a:lnTo>
                    <a:pt x="94" y="78"/>
                  </a:lnTo>
                  <a:lnTo>
                    <a:pt x="96" y="83"/>
                  </a:lnTo>
                  <a:lnTo>
                    <a:pt x="99" y="85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1" y="87"/>
                  </a:lnTo>
                  <a:lnTo>
                    <a:pt x="106" y="87"/>
                  </a:lnTo>
                  <a:lnTo>
                    <a:pt x="108" y="87"/>
                  </a:lnTo>
                  <a:lnTo>
                    <a:pt x="111" y="90"/>
                  </a:lnTo>
                  <a:lnTo>
                    <a:pt x="111" y="92"/>
                  </a:lnTo>
                  <a:lnTo>
                    <a:pt x="113" y="94"/>
                  </a:lnTo>
                  <a:lnTo>
                    <a:pt x="115" y="94"/>
                  </a:lnTo>
                  <a:lnTo>
                    <a:pt x="115" y="97"/>
                  </a:lnTo>
                  <a:lnTo>
                    <a:pt x="118" y="94"/>
                  </a:lnTo>
                  <a:lnTo>
                    <a:pt x="120" y="97"/>
                  </a:lnTo>
                  <a:lnTo>
                    <a:pt x="122" y="99"/>
                  </a:lnTo>
                  <a:lnTo>
                    <a:pt x="125" y="104"/>
                  </a:lnTo>
                  <a:lnTo>
                    <a:pt x="125" y="106"/>
                  </a:lnTo>
                  <a:lnTo>
                    <a:pt x="127" y="111"/>
                  </a:lnTo>
                  <a:lnTo>
                    <a:pt x="122" y="113"/>
                  </a:lnTo>
                  <a:lnTo>
                    <a:pt x="122" y="116"/>
                  </a:lnTo>
                  <a:lnTo>
                    <a:pt x="120" y="118"/>
                  </a:lnTo>
                  <a:lnTo>
                    <a:pt x="120" y="120"/>
                  </a:lnTo>
                  <a:lnTo>
                    <a:pt x="120" y="123"/>
                  </a:lnTo>
                  <a:lnTo>
                    <a:pt x="122" y="123"/>
                  </a:lnTo>
                  <a:lnTo>
                    <a:pt x="125" y="123"/>
                  </a:lnTo>
                  <a:lnTo>
                    <a:pt x="127" y="120"/>
                  </a:lnTo>
                  <a:lnTo>
                    <a:pt x="127" y="118"/>
                  </a:lnTo>
                  <a:lnTo>
                    <a:pt x="130" y="118"/>
                  </a:lnTo>
                  <a:lnTo>
                    <a:pt x="132" y="118"/>
                  </a:lnTo>
                  <a:lnTo>
                    <a:pt x="132" y="116"/>
                  </a:lnTo>
                  <a:lnTo>
                    <a:pt x="132" y="111"/>
                  </a:lnTo>
                  <a:lnTo>
                    <a:pt x="134" y="111"/>
                  </a:lnTo>
                  <a:lnTo>
                    <a:pt x="137" y="108"/>
                  </a:lnTo>
                  <a:lnTo>
                    <a:pt x="139" y="108"/>
                  </a:lnTo>
                  <a:lnTo>
                    <a:pt x="139" y="106"/>
                  </a:lnTo>
                  <a:lnTo>
                    <a:pt x="139" y="104"/>
                  </a:lnTo>
                  <a:lnTo>
                    <a:pt x="137" y="101"/>
                  </a:lnTo>
                  <a:lnTo>
                    <a:pt x="134" y="101"/>
                  </a:lnTo>
                  <a:lnTo>
                    <a:pt x="134" y="99"/>
                  </a:lnTo>
                  <a:lnTo>
                    <a:pt x="132" y="99"/>
                  </a:lnTo>
                  <a:lnTo>
                    <a:pt x="132" y="97"/>
                  </a:lnTo>
                  <a:lnTo>
                    <a:pt x="132" y="94"/>
                  </a:lnTo>
                  <a:lnTo>
                    <a:pt x="134" y="92"/>
                  </a:lnTo>
                  <a:lnTo>
                    <a:pt x="137" y="90"/>
                  </a:lnTo>
                  <a:lnTo>
                    <a:pt x="139" y="87"/>
                  </a:lnTo>
                  <a:lnTo>
                    <a:pt x="144" y="90"/>
                  </a:lnTo>
                  <a:lnTo>
                    <a:pt x="146" y="92"/>
                  </a:lnTo>
                  <a:lnTo>
                    <a:pt x="151" y="92"/>
                  </a:lnTo>
                  <a:lnTo>
                    <a:pt x="151" y="94"/>
                  </a:lnTo>
                  <a:lnTo>
                    <a:pt x="153" y="97"/>
                  </a:lnTo>
                  <a:lnTo>
                    <a:pt x="155" y="97"/>
                  </a:lnTo>
                  <a:lnTo>
                    <a:pt x="158" y="94"/>
                  </a:lnTo>
                  <a:lnTo>
                    <a:pt x="155" y="92"/>
                  </a:lnTo>
                  <a:lnTo>
                    <a:pt x="153" y="90"/>
                  </a:lnTo>
                  <a:lnTo>
                    <a:pt x="151" y="85"/>
                  </a:lnTo>
                  <a:lnTo>
                    <a:pt x="141" y="83"/>
                  </a:lnTo>
                  <a:lnTo>
                    <a:pt x="139" y="83"/>
                  </a:lnTo>
                  <a:lnTo>
                    <a:pt x="137" y="80"/>
                  </a:lnTo>
                  <a:lnTo>
                    <a:pt x="127" y="78"/>
                  </a:lnTo>
                  <a:lnTo>
                    <a:pt x="125" y="75"/>
                  </a:lnTo>
                  <a:lnTo>
                    <a:pt x="122" y="75"/>
                  </a:lnTo>
                  <a:lnTo>
                    <a:pt x="125" y="73"/>
                  </a:lnTo>
                  <a:lnTo>
                    <a:pt x="125" y="71"/>
                  </a:lnTo>
                  <a:lnTo>
                    <a:pt x="125" y="68"/>
                  </a:lnTo>
                  <a:lnTo>
                    <a:pt x="122" y="68"/>
                  </a:lnTo>
                  <a:lnTo>
                    <a:pt x="120" y="71"/>
                  </a:lnTo>
                  <a:lnTo>
                    <a:pt x="122" y="68"/>
                  </a:lnTo>
                  <a:lnTo>
                    <a:pt x="120" y="71"/>
                  </a:lnTo>
                  <a:lnTo>
                    <a:pt x="113" y="71"/>
                  </a:lnTo>
                  <a:lnTo>
                    <a:pt x="111" y="68"/>
                  </a:lnTo>
                  <a:lnTo>
                    <a:pt x="108" y="68"/>
                  </a:lnTo>
                  <a:lnTo>
                    <a:pt x="106" y="68"/>
                  </a:lnTo>
                  <a:lnTo>
                    <a:pt x="106" y="66"/>
                  </a:lnTo>
                  <a:lnTo>
                    <a:pt x="99" y="61"/>
                  </a:lnTo>
                  <a:lnTo>
                    <a:pt x="96" y="59"/>
                  </a:lnTo>
                  <a:lnTo>
                    <a:pt x="94" y="54"/>
                  </a:lnTo>
                  <a:lnTo>
                    <a:pt x="92" y="49"/>
                  </a:lnTo>
                  <a:lnTo>
                    <a:pt x="92" y="47"/>
                  </a:lnTo>
                  <a:lnTo>
                    <a:pt x="89" y="47"/>
                  </a:lnTo>
                  <a:lnTo>
                    <a:pt x="87" y="47"/>
                  </a:lnTo>
                  <a:lnTo>
                    <a:pt x="85" y="45"/>
                  </a:lnTo>
                  <a:lnTo>
                    <a:pt x="82" y="42"/>
                  </a:lnTo>
                  <a:lnTo>
                    <a:pt x="78" y="42"/>
                  </a:lnTo>
                  <a:lnTo>
                    <a:pt x="75" y="40"/>
                  </a:lnTo>
                  <a:lnTo>
                    <a:pt x="75" y="38"/>
                  </a:lnTo>
                  <a:lnTo>
                    <a:pt x="75" y="33"/>
                  </a:lnTo>
                  <a:lnTo>
                    <a:pt x="75" y="31"/>
                  </a:lnTo>
                  <a:lnTo>
                    <a:pt x="78" y="28"/>
                  </a:lnTo>
                  <a:lnTo>
                    <a:pt x="75" y="28"/>
                  </a:lnTo>
                  <a:lnTo>
                    <a:pt x="73" y="28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8" y="21"/>
                  </a:lnTo>
                  <a:lnTo>
                    <a:pt x="78" y="23"/>
                  </a:lnTo>
                  <a:lnTo>
                    <a:pt x="80" y="21"/>
                  </a:lnTo>
                  <a:lnTo>
                    <a:pt x="87" y="19"/>
                  </a:lnTo>
                  <a:lnTo>
                    <a:pt x="89" y="19"/>
                  </a:lnTo>
                  <a:lnTo>
                    <a:pt x="92" y="19"/>
                  </a:lnTo>
                  <a:lnTo>
                    <a:pt x="94" y="19"/>
                  </a:lnTo>
                  <a:lnTo>
                    <a:pt x="94" y="21"/>
                  </a:lnTo>
                  <a:lnTo>
                    <a:pt x="92" y="21"/>
                  </a:lnTo>
                  <a:lnTo>
                    <a:pt x="94" y="21"/>
                  </a:lnTo>
                  <a:lnTo>
                    <a:pt x="96" y="21"/>
                  </a:lnTo>
                  <a:lnTo>
                    <a:pt x="96" y="19"/>
                  </a:lnTo>
                  <a:lnTo>
                    <a:pt x="94" y="19"/>
                  </a:lnTo>
                  <a:lnTo>
                    <a:pt x="92" y="19"/>
                  </a:lnTo>
                  <a:lnTo>
                    <a:pt x="92" y="16"/>
                  </a:lnTo>
                  <a:lnTo>
                    <a:pt x="89" y="14"/>
                  </a:lnTo>
                  <a:lnTo>
                    <a:pt x="92" y="12"/>
                  </a:lnTo>
                  <a:lnTo>
                    <a:pt x="89" y="12"/>
                  </a:lnTo>
                  <a:lnTo>
                    <a:pt x="89" y="9"/>
                  </a:lnTo>
                  <a:lnTo>
                    <a:pt x="92" y="9"/>
                  </a:lnTo>
                  <a:lnTo>
                    <a:pt x="89" y="9"/>
                  </a:lnTo>
                  <a:lnTo>
                    <a:pt x="87" y="7"/>
                  </a:lnTo>
                  <a:lnTo>
                    <a:pt x="80" y="7"/>
                  </a:lnTo>
                  <a:lnTo>
                    <a:pt x="78" y="7"/>
                  </a:lnTo>
                  <a:lnTo>
                    <a:pt x="75" y="7"/>
                  </a:lnTo>
                  <a:lnTo>
                    <a:pt x="73" y="5"/>
                  </a:lnTo>
                  <a:lnTo>
                    <a:pt x="73" y="2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1" y="2"/>
                  </a:lnTo>
                  <a:lnTo>
                    <a:pt x="56" y="5"/>
                  </a:lnTo>
                  <a:lnTo>
                    <a:pt x="54" y="5"/>
                  </a:lnTo>
                  <a:lnTo>
                    <a:pt x="52" y="5"/>
                  </a:lnTo>
                  <a:lnTo>
                    <a:pt x="49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95" name="Freeform 1547"/>
            <p:cNvSpPr>
              <a:spLocks/>
            </p:cNvSpPr>
            <p:nvPr/>
          </p:nvSpPr>
          <p:spPr bwMode="auto">
            <a:xfrm>
              <a:off x="2904" y="1619"/>
              <a:ext cx="184" cy="135"/>
            </a:xfrm>
            <a:custGeom>
              <a:avLst/>
              <a:gdLst>
                <a:gd name="T0" fmla="*/ 2147483647 w 158"/>
                <a:gd name="T1" fmla="*/ 2147483647 h 123"/>
                <a:gd name="T2" fmla="*/ 2147483647 w 158"/>
                <a:gd name="T3" fmla="*/ 2147483647 h 123"/>
                <a:gd name="T4" fmla="*/ 2147483647 w 158"/>
                <a:gd name="T5" fmla="*/ 2147483647 h 123"/>
                <a:gd name="T6" fmla="*/ 2147483647 w 158"/>
                <a:gd name="T7" fmla="*/ 2147483647 h 123"/>
                <a:gd name="T8" fmla="*/ 2147483647 w 158"/>
                <a:gd name="T9" fmla="*/ 2147483647 h 123"/>
                <a:gd name="T10" fmla="*/ 2147483647 w 158"/>
                <a:gd name="T11" fmla="*/ 2147483647 h 123"/>
                <a:gd name="T12" fmla="*/ 2147483647 w 158"/>
                <a:gd name="T13" fmla="*/ 2147483647 h 123"/>
                <a:gd name="T14" fmla="*/ 2147483647 w 158"/>
                <a:gd name="T15" fmla="*/ 2147483647 h 123"/>
                <a:gd name="T16" fmla="*/ 0 w 158"/>
                <a:gd name="T17" fmla="*/ 2147483647 h 123"/>
                <a:gd name="T18" fmla="*/ 2147483647 w 158"/>
                <a:gd name="T19" fmla="*/ 2147483647 h 123"/>
                <a:gd name="T20" fmla="*/ 2147483647 w 158"/>
                <a:gd name="T21" fmla="*/ 2147483647 h 123"/>
                <a:gd name="T22" fmla="*/ 2147483647 w 158"/>
                <a:gd name="T23" fmla="*/ 2147483647 h 123"/>
                <a:gd name="T24" fmla="*/ 2147483647 w 158"/>
                <a:gd name="T25" fmla="*/ 2147483647 h 123"/>
                <a:gd name="T26" fmla="*/ 2147483647 w 158"/>
                <a:gd name="T27" fmla="*/ 2147483647 h 123"/>
                <a:gd name="T28" fmla="*/ 2147483647 w 158"/>
                <a:gd name="T29" fmla="*/ 2147483647 h 123"/>
                <a:gd name="T30" fmla="*/ 2147483647 w 158"/>
                <a:gd name="T31" fmla="*/ 2147483647 h 123"/>
                <a:gd name="T32" fmla="*/ 2147483647 w 158"/>
                <a:gd name="T33" fmla="*/ 2147483647 h 123"/>
                <a:gd name="T34" fmla="*/ 2147483647 w 158"/>
                <a:gd name="T35" fmla="*/ 2147483647 h 123"/>
                <a:gd name="T36" fmla="*/ 2147483647 w 158"/>
                <a:gd name="T37" fmla="*/ 2147483647 h 123"/>
                <a:gd name="T38" fmla="*/ 2147483647 w 158"/>
                <a:gd name="T39" fmla="*/ 2147483647 h 123"/>
                <a:gd name="T40" fmla="*/ 2147483647 w 158"/>
                <a:gd name="T41" fmla="*/ 2147483647 h 123"/>
                <a:gd name="T42" fmla="*/ 2147483647 w 158"/>
                <a:gd name="T43" fmla="*/ 2147483647 h 123"/>
                <a:gd name="T44" fmla="*/ 2147483647 w 158"/>
                <a:gd name="T45" fmla="*/ 2147483647 h 123"/>
                <a:gd name="T46" fmla="*/ 2147483647 w 158"/>
                <a:gd name="T47" fmla="*/ 2147483647 h 123"/>
                <a:gd name="T48" fmla="*/ 2147483647 w 158"/>
                <a:gd name="T49" fmla="*/ 2147483647 h 123"/>
                <a:gd name="T50" fmla="*/ 2147483647 w 158"/>
                <a:gd name="T51" fmla="*/ 2147483647 h 123"/>
                <a:gd name="T52" fmla="*/ 2147483647 w 158"/>
                <a:gd name="T53" fmla="*/ 2147483647 h 123"/>
                <a:gd name="T54" fmla="*/ 2147483647 w 158"/>
                <a:gd name="T55" fmla="*/ 2147483647 h 123"/>
                <a:gd name="T56" fmla="*/ 2147483647 w 158"/>
                <a:gd name="T57" fmla="*/ 2147483647 h 123"/>
                <a:gd name="T58" fmla="*/ 2147483647 w 158"/>
                <a:gd name="T59" fmla="*/ 2147483647 h 123"/>
                <a:gd name="T60" fmla="*/ 2147483647 w 158"/>
                <a:gd name="T61" fmla="*/ 2147483647 h 123"/>
                <a:gd name="T62" fmla="*/ 2147483647 w 158"/>
                <a:gd name="T63" fmla="*/ 2147483647 h 123"/>
                <a:gd name="T64" fmla="*/ 2147483647 w 158"/>
                <a:gd name="T65" fmla="*/ 2147483647 h 123"/>
                <a:gd name="T66" fmla="*/ 2147483647 w 158"/>
                <a:gd name="T67" fmla="*/ 2147483647 h 123"/>
                <a:gd name="T68" fmla="*/ 2147483647 w 158"/>
                <a:gd name="T69" fmla="*/ 2147483647 h 123"/>
                <a:gd name="T70" fmla="*/ 2147483647 w 158"/>
                <a:gd name="T71" fmla="*/ 2147483647 h 123"/>
                <a:gd name="T72" fmla="*/ 2147483647 w 158"/>
                <a:gd name="T73" fmla="*/ 2147483647 h 123"/>
                <a:gd name="T74" fmla="*/ 2147483647 w 158"/>
                <a:gd name="T75" fmla="*/ 2147483647 h 123"/>
                <a:gd name="T76" fmla="*/ 2147483647 w 158"/>
                <a:gd name="T77" fmla="*/ 2147483647 h 123"/>
                <a:gd name="T78" fmla="*/ 2147483647 w 158"/>
                <a:gd name="T79" fmla="*/ 2147483647 h 123"/>
                <a:gd name="T80" fmla="*/ 2147483647 w 158"/>
                <a:gd name="T81" fmla="*/ 2147483647 h 123"/>
                <a:gd name="T82" fmla="*/ 2147483647 w 158"/>
                <a:gd name="T83" fmla="*/ 2147483647 h 123"/>
                <a:gd name="T84" fmla="*/ 2147483647 w 158"/>
                <a:gd name="T85" fmla="*/ 2147483647 h 123"/>
                <a:gd name="T86" fmla="*/ 2147483647 w 158"/>
                <a:gd name="T87" fmla="*/ 2147483647 h 123"/>
                <a:gd name="T88" fmla="*/ 2147483647 w 158"/>
                <a:gd name="T89" fmla="*/ 2147483647 h 123"/>
                <a:gd name="T90" fmla="*/ 2147483647 w 158"/>
                <a:gd name="T91" fmla="*/ 2147483647 h 123"/>
                <a:gd name="T92" fmla="*/ 2147483647 w 158"/>
                <a:gd name="T93" fmla="*/ 2147483647 h 123"/>
                <a:gd name="T94" fmla="*/ 2147483647 w 158"/>
                <a:gd name="T95" fmla="*/ 2147483647 h 123"/>
                <a:gd name="T96" fmla="*/ 2147483647 w 158"/>
                <a:gd name="T97" fmla="*/ 2147483647 h 123"/>
                <a:gd name="T98" fmla="*/ 2147483647 w 158"/>
                <a:gd name="T99" fmla="*/ 2147483647 h 123"/>
                <a:gd name="T100" fmla="*/ 2147483647 w 158"/>
                <a:gd name="T101" fmla="*/ 2147483647 h 123"/>
                <a:gd name="T102" fmla="*/ 2147483647 w 158"/>
                <a:gd name="T103" fmla="*/ 2147483647 h 123"/>
                <a:gd name="T104" fmla="*/ 2147483647 w 158"/>
                <a:gd name="T105" fmla="*/ 2147483647 h 123"/>
                <a:gd name="T106" fmla="*/ 2147483647 w 158"/>
                <a:gd name="T107" fmla="*/ 2147483647 h 123"/>
                <a:gd name="T108" fmla="*/ 2147483647 w 158"/>
                <a:gd name="T109" fmla="*/ 2147483647 h 123"/>
                <a:gd name="T110" fmla="*/ 2147483647 w 158"/>
                <a:gd name="T111" fmla="*/ 2147483647 h 123"/>
                <a:gd name="T112" fmla="*/ 2147483647 w 158"/>
                <a:gd name="T113" fmla="*/ 2147483647 h 123"/>
                <a:gd name="T114" fmla="*/ 2147483647 w 158"/>
                <a:gd name="T115" fmla="*/ 2147483647 h 123"/>
                <a:gd name="T116" fmla="*/ 2147483647 w 158"/>
                <a:gd name="T117" fmla="*/ 2147483647 h 123"/>
                <a:gd name="T118" fmla="*/ 2147483647 w 158"/>
                <a:gd name="T119" fmla="*/ 2147483647 h 123"/>
                <a:gd name="T120" fmla="*/ 2147483647 w 158"/>
                <a:gd name="T121" fmla="*/ 2147483647 h 12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8"/>
                <a:gd name="T184" fmla="*/ 0 h 123"/>
                <a:gd name="T185" fmla="*/ 158 w 158"/>
                <a:gd name="T186" fmla="*/ 123 h 12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8" h="123">
                  <a:moveTo>
                    <a:pt x="49" y="5"/>
                  </a:moveTo>
                  <a:lnTo>
                    <a:pt x="49" y="5"/>
                  </a:lnTo>
                  <a:lnTo>
                    <a:pt x="49" y="7"/>
                  </a:lnTo>
                  <a:lnTo>
                    <a:pt x="47" y="7"/>
                  </a:lnTo>
                  <a:lnTo>
                    <a:pt x="44" y="7"/>
                  </a:lnTo>
                  <a:lnTo>
                    <a:pt x="44" y="9"/>
                  </a:lnTo>
                  <a:lnTo>
                    <a:pt x="44" y="12"/>
                  </a:lnTo>
                  <a:lnTo>
                    <a:pt x="40" y="12"/>
                  </a:lnTo>
                  <a:lnTo>
                    <a:pt x="37" y="12"/>
                  </a:lnTo>
                  <a:lnTo>
                    <a:pt x="35" y="9"/>
                  </a:lnTo>
                  <a:lnTo>
                    <a:pt x="33" y="9"/>
                  </a:lnTo>
                  <a:lnTo>
                    <a:pt x="33" y="12"/>
                  </a:lnTo>
                  <a:lnTo>
                    <a:pt x="30" y="14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6" y="14"/>
                  </a:lnTo>
                  <a:lnTo>
                    <a:pt x="23" y="14"/>
                  </a:lnTo>
                  <a:lnTo>
                    <a:pt x="23" y="9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14" y="16"/>
                  </a:lnTo>
                  <a:lnTo>
                    <a:pt x="11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2" y="33"/>
                  </a:lnTo>
                  <a:lnTo>
                    <a:pt x="2" y="35"/>
                  </a:lnTo>
                  <a:lnTo>
                    <a:pt x="2" y="38"/>
                  </a:lnTo>
                  <a:lnTo>
                    <a:pt x="4" y="40"/>
                  </a:lnTo>
                  <a:lnTo>
                    <a:pt x="11" y="40"/>
                  </a:lnTo>
                  <a:lnTo>
                    <a:pt x="11" y="42"/>
                  </a:lnTo>
                  <a:lnTo>
                    <a:pt x="11" y="45"/>
                  </a:lnTo>
                  <a:lnTo>
                    <a:pt x="14" y="45"/>
                  </a:lnTo>
                  <a:lnTo>
                    <a:pt x="16" y="45"/>
                  </a:lnTo>
                  <a:lnTo>
                    <a:pt x="18" y="42"/>
                  </a:lnTo>
                  <a:lnTo>
                    <a:pt x="21" y="40"/>
                  </a:lnTo>
                  <a:lnTo>
                    <a:pt x="23" y="40"/>
                  </a:lnTo>
                  <a:lnTo>
                    <a:pt x="23" y="38"/>
                  </a:lnTo>
                  <a:lnTo>
                    <a:pt x="28" y="38"/>
                  </a:lnTo>
                  <a:lnTo>
                    <a:pt x="30" y="38"/>
                  </a:lnTo>
                  <a:lnTo>
                    <a:pt x="33" y="38"/>
                  </a:lnTo>
                  <a:lnTo>
                    <a:pt x="42" y="42"/>
                  </a:lnTo>
                  <a:lnTo>
                    <a:pt x="47" y="42"/>
                  </a:lnTo>
                  <a:lnTo>
                    <a:pt x="47" y="45"/>
                  </a:lnTo>
                  <a:lnTo>
                    <a:pt x="49" y="52"/>
                  </a:lnTo>
                  <a:lnTo>
                    <a:pt x="52" y="54"/>
                  </a:lnTo>
                  <a:lnTo>
                    <a:pt x="56" y="59"/>
                  </a:lnTo>
                  <a:lnTo>
                    <a:pt x="59" y="61"/>
                  </a:lnTo>
                  <a:lnTo>
                    <a:pt x="59" y="64"/>
                  </a:lnTo>
                  <a:lnTo>
                    <a:pt x="61" y="64"/>
                  </a:lnTo>
                  <a:lnTo>
                    <a:pt x="63" y="64"/>
                  </a:lnTo>
                  <a:lnTo>
                    <a:pt x="66" y="64"/>
                  </a:lnTo>
                  <a:lnTo>
                    <a:pt x="68" y="68"/>
                  </a:lnTo>
                  <a:lnTo>
                    <a:pt x="70" y="68"/>
                  </a:lnTo>
                  <a:lnTo>
                    <a:pt x="75" y="73"/>
                  </a:lnTo>
                  <a:lnTo>
                    <a:pt x="78" y="75"/>
                  </a:lnTo>
                  <a:lnTo>
                    <a:pt x="85" y="78"/>
                  </a:lnTo>
                  <a:lnTo>
                    <a:pt x="92" y="78"/>
                  </a:lnTo>
                  <a:lnTo>
                    <a:pt x="94" y="78"/>
                  </a:lnTo>
                  <a:lnTo>
                    <a:pt x="96" y="83"/>
                  </a:lnTo>
                  <a:lnTo>
                    <a:pt x="99" y="85"/>
                  </a:lnTo>
                  <a:lnTo>
                    <a:pt x="101" y="85"/>
                  </a:lnTo>
                  <a:lnTo>
                    <a:pt x="104" y="85"/>
                  </a:lnTo>
                  <a:lnTo>
                    <a:pt x="101" y="87"/>
                  </a:lnTo>
                  <a:lnTo>
                    <a:pt x="106" y="87"/>
                  </a:lnTo>
                  <a:lnTo>
                    <a:pt x="108" y="87"/>
                  </a:lnTo>
                  <a:lnTo>
                    <a:pt x="111" y="90"/>
                  </a:lnTo>
                  <a:lnTo>
                    <a:pt x="111" y="92"/>
                  </a:lnTo>
                  <a:lnTo>
                    <a:pt x="113" y="94"/>
                  </a:lnTo>
                  <a:lnTo>
                    <a:pt x="115" y="94"/>
                  </a:lnTo>
                  <a:lnTo>
                    <a:pt x="115" y="97"/>
                  </a:lnTo>
                  <a:lnTo>
                    <a:pt x="118" y="94"/>
                  </a:lnTo>
                  <a:lnTo>
                    <a:pt x="120" y="97"/>
                  </a:lnTo>
                  <a:lnTo>
                    <a:pt x="122" y="99"/>
                  </a:lnTo>
                  <a:lnTo>
                    <a:pt x="125" y="104"/>
                  </a:lnTo>
                  <a:lnTo>
                    <a:pt x="125" y="106"/>
                  </a:lnTo>
                  <a:lnTo>
                    <a:pt x="127" y="111"/>
                  </a:lnTo>
                  <a:lnTo>
                    <a:pt x="122" y="113"/>
                  </a:lnTo>
                  <a:lnTo>
                    <a:pt x="122" y="116"/>
                  </a:lnTo>
                  <a:lnTo>
                    <a:pt x="120" y="118"/>
                  </a:lnTo>
                  <a:lnTo>
                    <a:pt x="120" y="120"/>
                  </a:lnTo>
                  <a:lnTo>
                    <a:pt x="120" y="123"/>
                  </a:lnTo>
                  <a:lnTo>
                    <a:pt x="122" y="123"/>
                  </a:lnTo>
                  <a:lnTo>
                    <a:pt x="125" y="123"/>
                  </a:lnTo>
                  <a:lnTo>
                    <a:pt x="127" y="120"/>
                  </a:lnTo>
                  <a:lnTo>
                    <a:pt x="127" y="118"/>
                  </a:lnTo>
                  <a:lnTo>
                    <a:pt x="130" y="118"/>
                  </a:lnTo>
                  <a:lnTo>
                    <a:pt x="132" y="118"/>
                  </a:lnTo>
                  <a:lnTo>
                    <a:pt x="132" y="116"/>
                  </a:lnTo>
                  <a:lnTo>
                    <a:pt x="132" y="111"/>
                  </a:lnTo>
                  <a:lnTo>
                    <a:pt x="134" y="111"/>
                  </a:lnTo>
                  <a:lnTo>
                    <a:pt x="137" y="108"/>
                  </a:lnTo>
                  <a:lnTo>
                    <a:pt x="139" y="108"/>
                  </a:lnTo>
                  <a:lnTo>
                    <a:pt x="139" y="106"/>
                  </a:lnTo>
                  <a:lnTo>
                    <a:pt x="139" y="104"/>
                  </a:lnTo>
                  <a:lnTo>
                    <a:pt x="137" y="101"/>
                  </a:lnTo>
                  <a:lnTo>
                    <a:pt x="134" y="101"/>
                  </a:lnTo>
                  <a:lnTo>
                    <a:pt x="134" y="99"/>
                  </a:lnTo>
                  <a:lnTo>
                    <a:pt x="132" y="99"/>
                  </a:lnTo>
                  <a:lnTo>
                    <a:pt x="132" y="97"/>
                  </a:lnTo>
                  <a:lnTo>
                    <a:pt x="132" y="94"/>
                  </a:lnTo>
                  <a:lnTo>
                    <a:pt x="134" y="92"/>
                  </a:lnTo>
                  <a:lnTo>
                    <a:pt x="137" y="90"/>
                  </a:lnTo>
                  <a:lnTo>
                    <a:pt x="139" y="87"/>
                  </a:lnTo>
                  <a:lnTo>
                    <a:pt x="144" y="90"/>
                  </a:lnTo>
                  <a:lnTo>
                    <a:pt x="146" y="92"/>
                  </a:lnTo>
                  <a:lnTo>
                    <a:pt x="151" y="92"/>
                  </a:lnTo>
                  <a:lnTo>
                    <a:pt x="151" y="94"/>
                  </a:lnTo>
                  <a:lnTo>
                    <a:pt x="153" y="97"/>
                  </a:lnTo>
                  <a:lnTo>
                    <a:pt x="155" y="97"/>
                  </a:lnTo>
                  <a:lnTo>
                    <a:pt x="158" y="94"/>
                  </a:lnTo>
                  <a:lnTo>
                    <a:pt x="155" y="92"/>
                  </a:lnTo>
                  <a:lnTo>
                    <a:pt x="153" y="90"/>
                  </a:lnTo>
                  <a:lnTo>
                    <a:pt x="151" y="85"/>
                  </a:lnTo>
                  <a:lnTo>
                    <a:pt x="141" y="83"/>
                  </a:lnTo>
                  <a:lnTo>
                    <a:pt x="139" y="83"/>
                  </a:lnTo>
                  <a:lnTo>
                    <a:pt x="137" y="80"/>
                  </a:lnTo>
                  <a:lnTo>
                    <a:pt x="127" y="78"/>
                  </a:lnTo>
                  <a:lnTo>
                    <a:pt x="125" y="75"/>
                  </a:lnTo>
                  <a:lnTo>
                    <a:pt x="122" y="75"/>
                  </a:lnTo>
                  <a:lnTo>
                    <a:pt x="125" y="73"/>
                  </a:lnTo>
                  <a:lnTo>
                    <a:pt x="125" y="71"/>
                  </a:lnTo>
                  <a:lnTo>
                    <a:pt x="125" y="68"/>
                  </a:lnTo>
                  <a:lnTo>
                    <a:pt x="122" y="68"/>
                  </a:lnTo>
                  <a:lnTo>
                    <a:pt x="120" y="71"/>
                  </a:lnTo>
                  <a:lnTo>
                    <a:pt x="122" y="68"/>
                  </a:lnTo>
                  <a:lnTo>
                    <a:pt x="120" y="71"/>
                  </a:lnTo>
                  <a:lnTo>
                    <a:pt x="113" y="71"/>
                  </a:lnTo>
                  <a:lnTo>
                    <a:pt x="111" y="68"/>
                  </a:lnTo>
                  <a:lnTo>
                    <a:pt x="108" y="68"/>
                  </a:lnTo>
                  <a:lnTo>
                    <a:pt x="106" y="68"/>
                  </a:lnTo>
                  <a:lnTo>
                    <a:pt x="106" y="66"/>
                  </a:lnTo>
                  <a:lnTo>
                    <a:pt x="99" y="61"/>
                  </a:lnTo>
                  <a:lnTo>
                    <a:pt x="96" y="59"/>
                  </a:lnTo>
                  <a:lnTo>
                    <a:pt x="94" y="54"/>
                  </a:lnTo>
                  <a:lnTo>
                    <a:pt x="92" y="49"/>
                  </a:lnTo>
                  <a:lnTo>
                    <a:pt x="92" y="47"/>
                  </a:lnTo>
                  <a:lnTo>
                    <a:pt x="89" y="47"/>
                  </a:lnTo>
                  <a:lnTo>
                    <a:pt x="87" y="47"/>
                  </a:lnTo>
                  <a:lnTo>
                    <a:pt x="85" y="45"/>
                  </a:lnTo>
                  <a:lnTo>
                    <a:pt x="82" y="42"/>
                  </a:lnTo>
                  <a:lnTo>
                    <a:pt x="78" y="42"/>
                  </a:lnTo>
                  <a:lnTo>
                    <a:pt x="75" y="40"/>
                  </a:lnTo>
                  <a:lnTo>
                    <a:pt x="75" y="38"/>
                  </a:lnTo>
                  <a:lnTo>
                    <a:pt x="75" y="33"/>
                  </a:lnTo>
                  <a:lnTo>
                    <a:pt x="75" y="31"/>
                  </a:lnTo>
                  <a:lnTo>
                    <a:pt x="78" y="28"/>
                  </a:lnTo>
                  <a:lnTo>
                    <a:pt x="75" y="28"/>
                  </a:lnTo>
                  <a:lnTo>
                    <a:pt x="73" y="28"/>
                  </a:lnTo>
                  <a:lnTo>
                    <a:pt x="73" y="26"/>
                  </a:lnTo>
                  <a:lnTo>
                    <a:pt x="73" y="23"/>
                  </a:lnTo>
                  <a:lnTo>
                    <a:pt x="78" y="21"/>
                  </a:lnTo>
                  <a:lnTo>
                    <a:pt x="78" y="23"/>
                  </a:lnTo>
                  <a:lnTo>
                    <a:pt x="80" y="21"/>
                  </a:lnTo>
                  <a:lnTo>
                    <a:pt x="87" y="19"/>
                  </a:lnTo>
                  <a:lnTo>
                    <a:pt x="89" y="19"/>
                  </a:lnTo>
                  <a:lnTo>
                    <a:pt x="92" y="19"/>
                  </a:lnTo>
                  <a:lnTo>
                    <a:pt x="94" y="19"/>
                  </a:lnTo>
                  <a:lnTo>
                    <a:pt x="94" y="21"/>
                  </a:lnTo>
                  <a:lnTo>
                    <a:pt x="92" y="21"/>
                  </a:lnTo>
                  <a:lnTo>
                    <a:pt x="94" y="21"/>
                  </a:lnTo>
                  <a:lnTo>
                    <a:pt x="96" y="21"/>
                  </a:lnTo>
                  <a:lnTo>
                    <a:pt x="96" y="19"/>
                  </a:lnTo>
                  <a:lnTo>
                    <a:pt x="94" y="19"/>
                  </a:lnTo>
                  <a:lnTo>
                    <a:pt x="92" y="19"/>
                  </a:lnTo>
                  <a:lnTo>
                    <a:pt x="92" y="16"/>
                  </a:lnTo>
                  <a:lnTo>
                    <a:pt x="89" y="14"/>
                  </a:lnTo>
                  <a:lnTo>
                    <a:pt x="92" y="12"/>
                  </a:lnTo>
                  <a:lnTo>
                    <a:pt x="89" y="12"/>
                  </a:lnTo>
                  <a:lnTo>
                    <a:pt x="89" y="9"/>
                  </a:lnTo>
                  <a:lnTo>
                    <a:pt x="92" y="9"/>
                  </a:lnTo>
                  <a:lnTo>
                    <a:pt x="89" y="9"/>
                  </a:lnTo>
                  <a:lnTo>
                    <a:pt x="87" y="7"/>
                  </a:lnTo>
                  <a:lnTo>
                    <a:pt x="80" y="7"/>
                  </a:lnTo>
                  <a:lnTo>
                    <a:pt x="78" y="7"/>
                  </a:lnTo>
                  <a:lnTo>
                    <a:pt x="75" y="7"/>
                  </a:lnTo>
                  <a:lnTo>
                    <a:pt x="73" y="5"/>
                  </a:lnTo>
                  <a:lnTo>
                    <a:pt x="73" y="2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1" y="2"/>
                  </a:lnTo>
                  <a:lnTo>
                    <a:pt x="56" y="5"/>
                  </a:lnTo>
                  <a:lnTo>
                    <a:pt x="54" y="5"/>
                  </a:lnTo>
                  <a:lnTo>
                    <a:pt x="52" y="5"/>
                  </a:lnTo>
                  <a:lnTo>
                    <a:pt x="49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96" name="Freeform 1548"/>
            <p:cNvSpPr>
              <a:spLocks/>
            </p:cNvSpPr>
            <p:nvPr/>
          </p:nvSpPr>
          <p:spPr bwMode="auto">
            <a:xfrm>
              <a:off x="3044" y="1644"/>
              <a:ext cx="61" cy="42"/>
            </a:xfrm>
            <a:custGeom>
              <a:avLst/>
              <a:gdLst>
                <a:gd name="T0" fmla="*/ 2147483647 w 52"/>
                <a:gd name="T1" fmla="*/ 2147483647 h 38"/>
                <a:gd name="T2" fmla="*/ 2147483647 w 52"/>
                <a:gd name="T3" fmla="*/ 2147483647 h 38"/>
                <a:gd name="T4" fmla="*/ 2147483647 w 52"/>
                <a:gd name="T5" fmla="*/ 2147483647 h 38"/>
                <a:gd name="T6" fmla="*/ 2147483647 w 52"/>
                <a:gd name="T7" fmla="*/ 2147483647 h 38"/>
                <a:gd name="T8" fmla="*/ 2147483647 w 52"/>
                <a:gd name="T9" fmla="*/ 2147483647 h 38"/>
                <a:gd name="T10" fmla="*/ 2147483647 w 52"/>
                <a:gd name="T11" fmla="*/ 2147483647 h 38"/>
                <a:gd name="T12" fmla="*/ 2147483647 w 52"/>
                <a:gd name="T13" fmla="*/ 2147483647 h 38"/>
                <a:gd name="T14" fmla="*/ 2147483647 w 52"/>
                <a:gd name="T15" fmla="*/ 2147483647 h 38"/>
                <a:gd name="T16" fmla="*/ 2147483647 w 52"/>
                <a:gd name="T17" fmla="*/ 2147483647 h 38"/>
                <a:gd name="T18" fmla="*/ 2147483647 w 52"/>
                <a:gd name="T19" fmla="*/ 2147483647 h 38"/>
                <a:gd name="T20" fmla="*/ 0 w 52"/>
                <a:gd name="T21" fmla="*/ 2147483647 h 38"/>
                <a:gd name="T22" fmla="*/ 2147483647 w 52"/>
                <a:gd name="T23" fmla="*/ 0 h 38"/>
                <a:gd name="T24" fmla="*/ 2147483647 w 52"/>
                <a:gd name="T25" fmla="*/ 2147483647 h 38"/>
                <a:gd name="T26" fmla="*/ 2147483647 w 52"/>
                <a:gd name="T27" fmla="*/ 2147483647 h 38"/>
                <a:gd name="T28" fmla="*/ 2147483647 w 52"/>
                <a:gd name="T29" fmla="*/ 2147483647 h 38"/>
                <a:gd name="T30" fmla="*/ 2147483647 w 52"/>
                <a:gd name="T31" fmla="*/ 2147483647 h 38"/>
                <a:gd name="T32" fmla="*/ 2147483647 w 52"/>
                <a:gd name="T33" fmla="*/ 2147483647 h 38"/>
                <a:gd name="T34" fmla="*/ 2147483647 w 52"/>
                <a:gd name="T35" fmla="*/ 2147483647 h 38"/>
                <a:gd name="T36" fmla="*/ 2147483647 w 52"/>
                <a:gd name="T37" fmla="*/ 2147483647 h 38"/>
                <a:gd name="T38" fmla="*/ 2147483647 w 52"/>
                <a:gd name="T39" fmla="*/ 2147483647 h 38"/>
                <a:gd name="T40" fmla="*/ 2147483647 w 52"/>
                <a:gd name="T41" fmla="*/ 2147483647 h 38"/>
                <a:gd name="T42" fmla="*/ 2147483647 w 52"/>
                <a:gd name="T43" fmla="*/ 2147483647 h 38"/>
                <a:gd name="T44" fmla="*/ 2147483647 w 52"/>
                <a:gd name="T45" fmla="*/ 2147483647 h 38"/>
                <a:gd name="T46" fmla="*/ 2147483647 w 52"/>
                <a:gd name="T47" fmla="*/ 2147483647 h 38"/>
                <a:gd name="T48" fmla="*/ 2147483647 w 52"/>
                <a:gd name="T49" fmla="*/ 2147483647 h 38"/>
                <a:gd name="T50" fmla="*/ 2147483647 w 52"/>
                <a:gd name="T51" fmla="*/ 2147483647 h 38"/>
                <a:gd name="T52" fmla="*/ 2147483647 w 52"/>
                <a:gd name="T53" fmla="*/ 2147483647 h 38"/>
                <a:gd name="T54" fmla="*/ 2147483647 w 52"/>
                <a:gd name="T55" fmla="*/ 2147483647 h 38"/>
                <a:gd name="T56" fmla="*/ 2147483647 w 52"/>
                <a:gd name="T57" fmla="*/ 2147483647 h 38"/>
                <a:gd name="T58" fmla="*/ 2147483647 w 52"/>
                <a:gd name="T59" fmla="*/ 2147483647 h 38"/>
                <a:gd name="T60" fmla="*/ 2147483647 w 52"/>
                <a:gd name="T61" fmla="*/ 2147483647 h 38"/>
                <a:gd name="T62" fmla="*/ 2147483647 w 52"/>
                <a:gd name="T63" fmla="*/ 2147483647 h 38"/>
                <a:gd name="T64" fmla="*/ 2147483647 w 52"/>
                <a:gd name="T65" fmla="*/ 2147483647 h 38"/>
                <a:gd name="T66" fmla="*/ 2147483647 w 52"/>
                <a:gd name="T67" fmla="*/ 2147483647 h 38"/>
                <a:gd name="T68" fmla="*/ 2147483647 w 52"/>
                <a:gd name="T69" fmla="*/ 2147483647 h 38"/>
                <a:gd name="T70" fmla="*/ 2147483647 w 52"/>
                <a:gd name="T71" fmla="*/ 2147483647 h 38"/>
                <a:gd name="T72" fmla="*/ 2147483647 w 52"/>
                <a:gd name="T73" fmla="*/ 2147483647 h 38"/>
                <a:gd name="T74" fmla="*/ 2147483647 w 52"/>
                <a:gd name="T75" fmla="*/ 2147483647 h 38"/>
                <a:gd name="T76" fmla="*/ 2147483647 w 52"/>
                <a:gd name="T77" fmla="*/ 2147483647 h 38"/>
                <a:gd name="T78" fmla="*/ 2147483647 w 52"/>
                <a:gd name="T79" fmla="*/ 2147483647 h 38"/>
                <a:gd name="T80" fmla="*/ 2147483647 w 52"/>
                <a:gd name="T81" fmla="*/ 2147483647 h 38"/>
                <a:gd name="T82" fmla="*/ 2147483647 w 52"/>
                <a:gd name="T83" fmla="*/ 2147483647 h 38"/>
                <a:gd name="T84" fmla="*/ 2147483647 w 52"/>
                <a:gd name="T85" fmla="*/ 2147483647 h 38"/>
                <a:gd name="T86" fmla="*/ 2147483647 w 52"/>
                <a:gd name="T87" fmla="*/ 2147483647 h 38"/>
                <a:gd name="T88" fmla="*/ 2147483647 w 52"/>
                <a:gd name="T89" fmla="*/ 2147483647 h 38"/>
                <a:gd name="T90" fmla="*/ 2147483647 w 52"/>
                <a:gd name="T91" fmla="*/ 2147483647 h 3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2"/>
                <a:gd name="T139" fmla="*/ 0 h 38"/>
                <a:gd name="T140" fmla="*/ 52 w 52"/>
                <a:gd name="T141" fmla="*/ 38 h 3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2" h="38">
                  <a:moveTo>
                    <a:pt x="35" y="38"/>
                  </a:moveTo>
                  <a:lnTo>
                    <a:pt x="35" y="38"/>
                  </a:lnTo>
                  <a:lnTo>
                    <a:pt x="35" y="36"/>
                  </a:lnTo>
                  <a:lnTo>
                    <a:pt x="33" y="36"/>
                  </a:lnTo>
                  <a:lnTo>
                    <a:pt x="31" y="36"/>
                  </a:lnTo>
                  <a:lnTo>
                    <a:pt x="31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6" y="31"/>
                  </a:lnTo>
                  <a:lnTo>
                    <a:pt x="21" y="26"/>
                  </a:lnTo>
                  <a:lnTo>
                    <a:pt x="19" y="26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2" y="22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7" y="15"/>
                  </a:lnTo>
                  <a:lnTo>
                    <a:pt x="5" y="15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0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7" y="5"/>
                  </a:lnTo>
                  <a:lnTo>
                    <a:pt x="10" y="5"/>
                  </a:lnTo>
                  <a:lnTo>
                    <a:pt x="10" y="0"/>
                  </a:lnTo>
                  <a:lnTo>
                    <a:pt x="14" y="3"/>
                  </a:lnTo>
                  <a:lnTo>
                    <a:pt x="17" y="0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8" y="5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0" y="5"/>
                  </a:lnTo>
                  <a:lnTo>
                    <a:pt x="43" y="8"/>
                  </a:lnTo>
                  <a:lnTo>
                    <a:pt x="45" y="8"/>
                  </a:lnTo>
                  <a:lnTo>
                    <a:pt x="45" y="5"/>
                  </a:lnTo>
                  <a:lnTo>
                    <a:pt x="50" y="5"/>
                  </a:lnTo>
                  <a:lnTo>
                    <a:pt x="50" y="8"/>
                  </a:lnTo>
                  <a:lnTo>
                    <a:pt x="47" y="10"/>
                  </a:lnTo>
                  <a:lnTo>
                    <a:pt x="45" y="12"/>
                  </a:lnTo>
                  <a:lnTo>
                    <a:pt x="47" y="12"/>
                  </a:lnTo>
                  <a:lnTo>
                    <a:pt x="45" y="12"/>
                  </a:lnTo>
                  <a:lnTo>
                    <a:pt x="45" y="15"/>
                  </a:lnTo>
                  <a:lnTo>
                    <a:pt x="47" y="15"/>
                  </a:lnTo>
                  <a:lnTo>
                    <a:pt x="50" y="15"/>
                  </a:lnTo>
                  <a:lnTo>
                    <a:pt x="50" y="17"/>
                  </a:lnTo>
                  <a:lnTo>
                    <a:pt x="52" y="17"/>
                  </a:lnTo>
                  <a:lnTo>
                    <a:pt x="52" y="19"/>
                  </a:lnTo>
                  <a:lnTo>
                    <a:pt x="50" y="19"/>
                  </a:lnTo>
                  <a:lnTo>
                    <a:pt x="47" y="17"/>
                  </a:lnTo>
                  <a:lnTo>
                    <a:pt x="47" y="19"/>
                  </a:lnTo>
                  <a:lnTo>
                    <a:pt x="50" y="19"/>
                  </a:lnTo>
                  <a:lnTo>
                    <a:pt x="50" y="22"/>
                  </a:lnTo>
                  <a:lnTo>
                    <a:pt x="52" y="22"/>
                  </a:lnTo>
                  <a:lnTo>
                    <a:pt x="52" y="24"/>
                  </a:lnTo>
                  <a:lnTo>
                    <a:pt x="50" y="24"/>
                  </a:lnTo>
                  <a:lnTo>
                    <a:pt x="47" y="24"/>
                  </a:lnTo>
                  <a:lnTo>
                    <a:pt x="45" y="24"/>
                  </a:lnTo>
                  <a:lnTo>
                    <a:pt x="43" y="24"/>
                  </a:lnTo>
                  <a:lnTo>
                    <a:pt x="43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3" y="26"/>
                  </a:lnTo>
                  <a:lnTo>
                    <a:pt x="40" y="29"/>
                  </a:lnTo>
                  <a:lnTo>
                    <a:pt x="40" y="31"/>
                  </a:lnTo>
                  <a:lnTo>
                    <a:pt x="38" y="31"/>
                  </a:lnTo>
                  <a:lnTo>
                    <a:pt x="38" y="34"/>
                  </a:lnTo>
                  <a:lnTo>
                    <a:pt x="35" y="34"/>
                  </a:lnTo>
                  <a:lnTo>
                    <a:pt x="38" y="36"/>
                  </a:lnTo>
                  <a:lnTo>
                    <a:pt x="35" y="38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97" name="Freeform 1549"/>
            <p:cNvSpPr>
              <a:spLocks/>
            </p:cNvSpPr>
            <p:nvPr/>
          </p:nvSpPr>
          <p:spPr bwMode="auto">
            <a:xfrm>
              <a:off x="3044" y="1644"/>
              <a:ext cx="61" cy="42"/>
            </a:xfrm>
            <a:custGeom>
              <a:avLst/>
              <a:gdLst>
                <a:gd name="T0" fmla="*/ 2147483647 w 52"/>
                <a:gd name="T1" fmla="*/ 2147483647 h 38"/>
                <a:gd name="T2" fmla="*/ 2147483647 w 52"/>
                <a:gd name="T3" fmla="*/ 2147483647 h 38"/>
                <a:gd name="T4" fmla="*/ 2147483647 w 52"/>
                <a:gd name="T5" fmla="*/ 2147483647 h 38"/>
                <a:gd name="T6" fmla="*/ 2147483647 w 52"/>
                <a:gd name="T7" fmla="*/ 2147483647 h 38"/>
                <a:gd name="T8" fmla="*/ 2147483647 w 52"/>
                <a:gd name="T9" fmla="*/ 2147483647 h 38"/>
                <a:gd name="T10" fmla="*/ 2147483647 w 52"/>
                <a:gd name="T11" fmla="*/ 2147483647 h 38"/>
                <a:gd name="T12" fmla="*/ 2147483647 w 52"/>
                <a:gd name="T13" fmla="*/ 2147483647 h 38"/>
                <a:gd name="T14" fmla="*/ 2147483647 w 52"/>
                <a:gd name="T15" fmla="*/ 2147483647 h 38"/>
                <a:gd name="T16" fmla="*/ 2147483647 w 52"/>
                <a:gd name="T17" fmla="*/ 2147483647 h 38"/>
                <a:gd name="T18" fmla="*/ 2147483647 w 52"/>
                <a:gd name="T19" fmla="*/ 2147483647 h 38"/>
                <a:gd name="T20" fmla="*/ 0 w 52"/>
                <a:gd name="T21" fmla="*/ 2147483647 h 38"/>
                <a:gd name="T22" fmla="*/ 2147483647 w 52"/>
                <a:gd name="T23" fmla="*/ 0 h 38"/>
                <a:gd name="T24" fmla="*/ 2147483647 w 52"/>
                <a:gd name="T25" fmla="*/ 2147483647 h 38"/>
                <a:gd name="T26" fmla="*/ 2147483647 w 52"/>
                <a:gd name="T27" fmla="*/ 2147483647 h 38"/>
                <a:gd name="T28" fmla="*/ 2147483647 w 52"/>
                <a:gd name="T29" fmla="*/ 2147483647 h 38"/>
                <a:gd name="T30" fmla="*/ 2147483647 w 52"/>
                <a:gd name="T31" fmla="*/ 2147483647 h 38"/>
                <a:gd name="T32" fmla="*/ 2147483647 w 52"/>
                <a:gd name="T33" fmla="*/ 2147483647 h 38"/>
                <a:gd name="T34" fmla="*/ 2147483647 w 52"/>
                <a:gd name="T35" fmla="*/ 2147483647 h 38"/>
                <a:gd name="T36" fmla="*/ 2147483647 w 52"/>
                <a:gd name="T37" fmla="*/ 2147483647 h 38"/>
                <a:gd name="T38" fmla="*/ 2147483647 w 52"/>
                <a:gd name="T39" fmla="*/ 2147483647 h 38"/>
                <a:gd name="T40" fmla="*/ 2147483647 w 52"/>
                <a:gd name="T41" fmla="*/ 2147483647 h 38"/>
                <a:gd name="T42" fmla="*/ 2147483647 w 52"/>
                <a:gd name="T43" fmla="*/ 2147483647 h 38"/>
                <a:gd name="T44" fmla="*/ 2147483647 w 52"/>
                <a:gd name="T45" fmla="*/ 2147483647 h 38"/>
                <a:gd name="T46" fmla="*/ 2147483647 w 52"/>
                <a:gd name="T47" fmla="*/ 2147483647 h 38"/>
                <a:gd name="T48" fmla="*/ 2147483647 w 52"/>
                <a:gd name="T49" fmla="*/ 2147483647 h 38"/>
                <a:gd name="T50" fmla="*/ 2147483647 w 52"/>
                <a:gd name="T51" fmla="*/ 2147483647 h 38"/>
                <a:gd name="T52" fmla="*/ 2147483647 w 52"/>
                <a:gd name="T53" fmla="*/ 2147483647 h 38"/>
                <a:gd name="T54" fmla="*/ 2147483647 w 52"/>
                <a:gd name="T55" fmla="*/ 2147483647 h 38"/>
                <a:gd name="T56" fmla="*/ 2147483647 w 52"/>
                <a:gd name="T57" fmla="*/ 2147483647 h 38"/>
                <a:gd name="T58" fmla="*/ 2147483647 w 52"/>
                <a:gd name="T59" fmla="*/ 2147483647 h 38"/>
                <a:gd name="T60" fmla="*/ 2147483647 w 52"/>
                <a:gd name="T61" fmla="*/ 2147483647 h 38"/>
                <a:gd name="T62" fmla="*/ 2147483647 w 52"/>
                <a:gd name="T63" fmla="*/ 2147483647 h 38"/>
                <a:gd name="T64" fmla="*/ 2147483647 w 52"/>
                <a:gd name="T65" fmla="*/ 2147483647 h 38"/>
                <a:gd name="T66" fmla="*/ 2147483647 w 52"/>
                <a:gd name="T67" fmla="*/ 2147483647 h 38"/>
                <a:gd name="T68" fmla="*/ 2147483647 w 52"/>
                <a:gd name="T69" fmla="*/ 2147483647 h 38"/>
                <a:gd name="T70" fmla="*/ 2147483647 w 52"/>
                <a:gd name="T71" fmla="*/ 2147483647 h 38"/>
                <a:gd name="T72" fmla="*/ 2147483647 w 52"/>
                <a:gd name="T73" fmla="*/ 2147483647 h 38"/>
                <a:gd name="T74" fmla="*/ 2147483647 w 52"/>
                <a:gd name="T75" fmla="*/ 2147483647 h 38"/>
                <a:gd name="T76" fmla="*/ 2147483647 w 52"/>
                <a:gd name="T77" fmla="*/ 2147483647 h 38"/>
                <a:gd name="T78" fmla="*/ 2147483647 w 52"/>
                <a:gd name="T79" fmla="*/ 2147483647 h 38"/>
                <a:gd name="T80" fmla="*/ 2147483647 w 52"/>
                <a:gd name="T81" fmla="*/ 2147483647 h 38"/>
                <a:gd name="T82" fmla="*/ 2147483647 w 52"/>
                <a:gd name="T83" fmla="*/ 2147483647 h 38"/>
                <a:gd name="T84" fmla="*/ 2147483647 w 52"/>
                <a:gd name="T85" fmla="*/ 2147483647 h 38"/>
                <a:gd name="T86" fmla="*/ 2147483647 w 52"/>
                <a:gd name="T87" fmla="*/ 2147483647 h 38"/>
                <a:gd name="T88" fmla="*/ 2147483647 w 52"/>
                <a:gd name="T89" fmla="*/ 2147483647 h 38"/>
                <a:gd name="T90" fmla="*/ 2147483647 w 52"/>
                <a:gd name="T91" fmla="*/ 2147483647 h 3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2"/>
                <a:gd name="T139" fmla="*/ 0 h 38"/>
                <a:gd name="T140" fmla="*/ 52 w 52"/>
                <a:gd name="T141" fmla="*/ 38 h 3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2" h="38">
                  <a:moveTo>
                    <a:pt x="35" y="38"/>
                  </a:moveTo>
                  <a:lnTo>
                    <a:pt x="35" y="38"/>
                  </a:lnTo>
                  <a:lnTo>
                    <a:pt x="35" y="36"/>
                  </a:lnTo>
                  <a:lnTo>
                    <a:pt x="33" y="36"/>
                  </a:lnTo>
                  <a:lnTo>
                    <a:pt x="31" y="36"/>
                  </a:lnTo>
                  <a:lnTo>
                    <a:pt x="31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6" y="31"/>
                  </a:lnTo>
                  <a:lnTo>
                    <a:pt x="21" y="26"/>
                  </a:lnTo>
                  <a:lnTo>
                    <a:pt x="19" y="26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2" y="22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7" y="15"/>
                  </a:lnTo>
                  <a:lnTo>
                    <a:pt x="5" y="15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0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7" y="5"/>
                  </a:lnTo>
                  <a:lnTo>
                    <a:pt x="10" y="5"/>
                  </a:lnTo>
                  <a:lnTo>
                    <a:pt x="10" y="0"/>
                  </a:lnTo>
                  <a:lnTo>
                    <a:pt x="14" y="3"/>
                  </a:lnTo>
                  <a:lnTo>
                    <a:pt x="17" y="0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8" y="5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0" y="5"/>
                  </a:lnTo>
                  <a:lnTo>
                    <a:pt x="43" y="8"/>
                  </a:lnTo>
                  <a:lnTo>
                    <a:pt x="45" y="8"/>
                  </a:lnTo>
                  <a:lnTo>
                    <a:pt x="45" y="5"/>
                  </a:lnTo>
                  <a:lnTo>
                    <a:pt x="50" y="5"/>
                  </a:lnTo>
                  <a:lnTo>
                    <a:pt x="50" y="8"/>
                  </a:lnTo>
                  <a:lnTo>
                    <a:pt x="47" y="10"/>
                  </a:lnTo>
                  <a:lnTo>
                    <a:pt x="45" y="12"/>
                  </a:lnTo>
                  <a:lnTo>
                    <a:pt x="47" y="12"/>
                  </a:lnTo>
                  <a:lnTo>
                    <a:pt x="45" y="12"/>
                  </a:lnTo>
                  <a:lnTo>
                    <a:pt x="45" y="15"/>
                  </a:lnTo>
                  <a:lnTo>
                    <a:pt x="47" y="15"/>
                  </a:lnTo>
                  <a:lnTo>
                    <a:pt x="50" y="15"/>
                  </a:lnTo>
                  <a:lnTo>
                    <a:pt x="50" y="17"/>
                  </a:lnTo>
                  <a:lnTo>
                    <a:pt x="52" y="17"/>
                  </a:lnTo>
                  <a:lnTo>
                    <a:pt x="52" y="19"/>
                  </a:lnTo>
                  <a:lnTo>
                    <a:pt x="50" y="19"/>
                  </a:lnTo>
                  <a:lnTo>
                    <a:pt x="47" y="17"/>
                  </a:lnTo>
                  <a:lnTo>
                    <a:pt x="47" y="19"/>
                  </a:lnTo>
                  <a:lnTo>
                    <a:pt x="50" y="19"/>
                  </a:lnTo>
                  <a:lnTo>
                    <a:pt x="50" y="22"/>
                  </a:lnTo>
                  <a:lnTo>
                    <a:pt x="52" y="22"/>
                  </a:lnTo>
                  <a:lnTo>
                    <a:pt x="52" y="24"/>
                  </a:lnTo>
                  <a:lnTo>
                    <a:pt x="50" y="24"/>
                  </a:lnTo>
                  <a:lnTo>
                    <a:pt x="47" y="24"/>
                  </a:lnTo>
                  <a:lnTo>
                    <a:pt x="45" y="24"/>
                  </a:lnTo>
                  <a:lnTo>
                    <a:pt x="43" y="24"/>
                  </a:lnTo>
                  <a:lnTo>
                    <a:pt x="43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3" y="26"/>
                  </a:lnTo>
                  <a:lnTo>
                    <a:pt x="40" y="29"/>
                  </a:lnTo>
                  <a:lnTo>
                    <a:pt x="40" y="31"/>
                  </a:lnTo>
                  <a:lnTo>
                    <a:pt x="38" y="31"/>
                  </a:lnTo>
                  <a:lnTo>
                    <a:pt x="38" y="34"/>
                  </a:lnTo>
                  <a:lnTo>
                    <a:pt x="35" y="34"/>
                  </a:lnTo>
                  <a:lnTo>
                    <a:pt x="38" y="36"/>
                  </a:lnTo>
                  <a:lnTo>
                    <a:pt x="35" y="38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98" name="Freeform 1550"/>
            <p:cNvSpPr>
              <a:spLocks/>
            </p:cNvSpPr>
            <p:nvPr/>
          </p:nvSpPr>
          <p:spPr bwMode="auto">
            <a:xfrm>
              <a:off x="3112" y="1696"/>
              <a:ext cx="100" cy="62"/>
            </a:xfrm>
            <a:custGeom>
              <a:avLst/>
              <a:gdLst>
                <a:gd name="T0" fmla="*/ 2147483647 w 85"/>
                <a:gd name="T1" fmla="*/ 2147483647 h 56"/>
                <a:gd name="T2" fmla="*/ 2147483647 w 85"/>
                <a:gd name="T3" fmla="*/ 2147483647 h 56"/>
                <a:gd name="T4" fmla="*/ 2147483647 w 85"/>
                <a:gd name="T5" fmla="*/ 2147483647 h 56"/>
                <a:gd name="T6" fmla="*/ 2147483647 w 85"/>
                <a:gd name="T7" fmla="*/ 2147483647 h 56"/>
                <a:gd name="T8" fmla="*/ 2147483647 w 85"/>
                <a:gd name="T9" fmla="*/ 2147483647 h 56"/>
                <a:gd name="T10" fmla="*/ 2147483647 w 85"/>
                <a:gd name="T11" fmla="*/ 2147483647 h 56"/>
                <a:gd name="T12" fmla="*/ 2147483647 w 85"/>
                <a:gd name="T13" fmla="*/ 2147483647 h 56"/>
                <a:gd name="T14" fmla="*/ 2147483647 w 85"/>
                <a:gd name="T15" fmla="*/ 2147483647 h 56"/>
                <a:gd name="T16" fmla="*/ 2147483647 w 85"/>
                <a:gd name="T17" fmla="*/ 2147483647 h 56"/>
                <a:gd name="T18" fmla="*/ 2147483647 w 85"/>
                <a:gd name="T19" fmla="*/ 2147483647 h 56"/>
                <a:gd name="T20" fmla="*/ 2147483647 w 85"/>
                <a:gd name="T21" fmla="*/ 2147483647 h 56"/>
                <a:gd name="T22" fmla="*/ 2147483647 w 85"/>
                <a:gd name="T23" fmla="*/ 2147483647 h 56"/>
                <a:gd name="T24" fmla="*/ 2147483647 w 85"/>
                <a:gd name="T25" fmla="*/ 2147483647 h 56"/>
                <a:gd name="T26" fmla="*/ 2147483647 w 85"/>
                <a:gd name="T27" fmla="*/ 2147483647 h 56"/>
                <a:gd name="T28" fmla="*/ 2147483647 w 85"/>
                <a:gd name="T29" fmla="*/ 2147483647 h 56"/>
                <a:gd name="T30" fmla="*/ 2147483647 w 85"/>
                <a:gd name="T31" fmla="*/ 2147483647 h 56"/>
                <a:gd name="T32" fmla="*/ 2147483647 w 85"/>
                <a:gd name="T33" fmla="*/ 2147483647 h 56"/>
                <a:gd name="T34" fmla="*/ 2147483647 w 85"/>
                <a:gd name="T35" fmla="*/ 2147483647 h 56"/>
                <a:gd name="T36" fmla="*/ 2147483647 w 85"/>
                <a:gd name="T37" fmla="*/ 2147483647 h 56"/>
                <a:gd name="T38" fmla="*/ 2147483647 w 85"/>
                <a:gd name="T39" fmla="*/ 2147483647 h 56"/>
                <a:gd name="T40" fmla="*/ 2147483647 w 85"/>
                <a:gd name="T41" fmla="*/ 2147483647 h 56"/>
                <a:gd name="T42" fmla="*/ 2147483647 w 85"/>
                <a:gd name="T43" fmla="*/ 2147483647 h 56"/>
                <a:gd name="T44" fmla="*/ 2147483647 w 85"/>
                <a:gd name="T45" fmla="*/ 2147483647 h 56"/>
                <a:gd name="T46" fmla="*/ 2147483647 w 85"/>
                <a:gd name="T47" fmla="*/ 2147483647 h 56"/>
                <a:gd name="T48" fmla="*/ 2147483647 w 85"/>
                <a:gd name="T49" fmla="*/ 2147483647 h 56"/>
                <a:gd name="T50" fmla="*/ 2147483647 w 85"/>
                <a:gd name="T51" fmla="*/ 2147483647 h 56"/>
                <a:gd name="T52" fmla="*/ 2147483647 w 85"/>
                <a:gd name="T53" fmla="*/ 2147483647 h 56"/>
                <a:gd name="T54" fmla="*/ 2147483647 w 85"/>
                <a:gd name="T55" fmla="*/ 2147483647 h 56"/>
                <a:gd name="T56" fmla="*/ 2147483647 w 85"/>
                <a:gd name="T57" fmla="*/ 2147483647 h 56"/>
                <a:gd name="T58" fmla="*/ 2147483647 w 85"/>
                <a:gd name="T59" fmla="*/ 2147483647 h 56"/>
                <a:gd name="T60" fmla="*/ 2147483647 w 85"/>
                <a:gd name="T61" fmla="*/ 2147483647 h 56"/>
                <a:gd name="T62" fmla="*/ 2147483647 w 85"/>
                <a:gd name="T63" fmla="*/ 2147483647 h 56"/>
                <a:gd name="T64" fmla="*/ 2147483647 w 85"/>
                <a:gd name="T65" fmla="*/ 2147483647 h 56"/>
                <a:gd name="T66" fmla="*/ 2147483647 w 85"/>
                <a:gd name="T67" fmla="*/ 2147483647 h 56"/>
                <a:gd name="T68" fmla="*/ 2147483647 w 85"/>
                <a:gd name="T69" fmla="*/ 2147483647 h 56"/>
                <a:gd name="T70" fmla="*/ 2147483647 w 85"/>
                <a:gd name="T71" fmla="*/ 2147483647 h 56"/>
                <a:gd name="T72" fmla="*/ 2147483647 w 85"/>
                <a:gd name="T73" fmla="*/ 2147483647 h 56"/>
                <a:gd name="T74" fmla="*/ 2147483647 w 85"/>
                <a:gd name="T75" fmla="*/ 2147483647 h 56"/>
                <a:gd name="T76" fmla="*/ 2147483647 w 85"/>
                <a:gd name="T77" fmla="*/ 2147483647 h 56"/>
                <a:gd name="T78" fmla="*/ 2147483647 w 85"/>
                <a:gd name="T79" fmla="*/ 2147483647 h 56"/>
                <a:gd name="T80" fmla="*/ 2147483647 w 85"/>
                <a:gd name="T81" fmla="*/ 2147483647 h 56"/>
                <a:gd name="T82" fmla="*/ 2147483647 w 85"/>
                <a:gd name="T83" fmla="*/ 2147483647 h 56"/>
                <a:gd name="T84" fmla="*/ 2147483647 w 85"/>
                <a:gd name="T85" fmla="*/ 2147483647 h 56"/>
                <a:gd name="T86" fmla="*/ 2147483647 w 85"/>
                <a:gd name="T87" fmla="*/ 2147483647 h 56"/>
                <a:gd name="T88" fmla="*/ 2147483647 w 85"/>
                <a:gd name="T89" fmla="*/ 2147483647 h 56"/>
                <a:gd name="T90" fmla="*/ 0 w 85"/>
                <a:gd name="T91" fmla="*/ 2147483647 h 56"/>
                <a:gd name="T92" fmla="*/ 0 w 85"/>
                <a:gd name="T93" fmla="*/ 2147483647 h 56"/>
                <a:gd name="T94" fmla="*/ 2147483647 w 85"/>
                <a:gd name="T95" fmla="*/ 2147483647 h 56"/>
                <a:gd name="T96" fmla="*/ 2147483647 w 85"/>
                <a:gd name="T97" fmla="*/ 2147483647 h 56"/>
                <a:gd name="T98" fmla="*/ 2147483647 w 85"/>
                <a:gd name="T99" fmla="*/ 2147483647 h 56"/>
                <a:gd name="T100" fmla="*/ 2147483647 w 85"/>
                <a:gd name="T101" fmla="*/ 2147483647 h 56"/>
                <a:gd name="T102" fmla="*/ 2147483647 w 85"/>
                <a:gd name="T103" fmla="*/ 2147483647 h 56"/>
                <a:gd name="T104" fmla="*/ 2147483647 w 85"/>
                <a:gd name="T105" fmla="*/ 2147483647 h 56"/>
                <a:gd name="T106" fmla="*/ 2147483647 w 85"/>
                <a:gd name="T107" fmla="*/ 2147483647 h 56"/>
                <a:gd name="T108" fmla="*/ 2147483647 w 85"/>
                <a:gd name="T109" fmla="*/ 2147483647 h 56"/>
                <a:gd name="T110" fmla="*/ 2147483647 w 85"/>
                <a:gd name="T111" fmla="*/ 2147483647 h 56"/>
                <a:gd name="T112" fmla="*/ 2147483647 w 85"/>
                <a:gd name="T113" fmla="*/ 2147483647 h 56"/>
                <a:gd name="T114" fmla="*/ 2147483647 w 85"/>
                <a:gd name="T115" fmla="*/ 2147483647 h 56"/>
                <a:gd name="T116" fmla="*/ 2147483647 w 85"/>
                <a:gd name="T117" fmla="*/ 2147483647 h 56"/>
                <a:gd name="T118" fmla="*/ 2147483647 w 85"/>
                <a:gd name="T119" fmla="*/ 0 h 56"/>
                <a:gd name="T120" fmla="*/ 2147483647 w 85"/>
                <a:gd name="T121" fmla="*/ 2147483647 h 56"/>
                <a:gd name="T122" fmla="*/ 2147483647 w 85"/>
                <a:gd name="T123" fmla="*/ 2147483647 h 56"/>
                <a:gd name="T124" fmla="*/ 2147483647 w 85"/>
                <a:gd name="T125" fmla="*/ 2147483647 h 5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5"/>
                <a:gd name="T190" fmla="*/ 0 h 56"/>
                <a:gd name="T191" fmla="*/ 85 w 85"/>
                <a:gd name="T192" fmla="*/ 56 h 5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5" h="56">
                  <a:moveTo>
                    <a:pt x="80" y="14"/>
                  </a:moveTo>
                  <a:lnTo>
                    <a:pt x="78" y="14"/>
                  </a:lnTo>
                  <a:lnTo>
                    <a:pt x="66" y="12"/>
                  </a:lnTo>
                  <a:lnTo>
                    <a:pt x="64" y="12"/>
                  </a:lnTo>
                  <a:lnTo>
                    <a:pt x="62" y="14"/>
                  </a:lnTo>
                  <a:lnTo>
                    <a:pt x="59" y="14"/>
                  </a:lnTo>
                  <a:lnTo>
                    <a:pt x="57" y="12"/>
                  </a:lnTo>
                  <a:lnTo>
                    <a:pt x="54" y="14"/>
                  </a:lnTo>
                  <a:lnTo>
                    <a:pt x="52" y="14"/>
                  </a:lnTo>
                  <a:lnTo>
                    <a:pt x="47" y="16"/>
                  </a:lnTo>
                  <a:lnTo>
                    <a:pt x="50" y="19"/>
                  </a:lnTo>
                  <a:lnTo>
                    <a:pt x="52" y="19"/>
                  </a:lnTo>
                  <a:lnTo>
                    <a:pt x="54" y="21"/>
                  </a:lnTo>
                  <a:lnTo>
                    <a:pt x="57" y="21"/>
                  </a:lnTo>
                  <a:lnTo>
                    <a:pt x="54" y="21"/>
                  </a:lnTo>
                  <a:lnTo>
                    <a:pt x="50" y="19"/>
                  </a:lnTo>
                  <a:lnTo>
                    <a:pt x="47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0" y="23"/>
                  </a:lnTo>
                  <a:lnTo>
                    <a:pt x="47" y="21"/>
                  </a:lnTo>
                  <a:lnTo>
                    <a:pt x="45" y="21"/>
                  </a:lnTo>
                  <a:lnTo>
                    <a:pt x="45" y="23"/>
                  </a:lnTo>
                  <a:lnTo>
                    <a:pt x="47" y="26"/>
                  </a:lnTo>
                  <a:lnTo>
                    <a:pt x="45" y="26"/>
                  </a:lnTo>
                  <a:lnTo>
                    <a:pt x="43" y="23"/>
                  </a:lnTo>
                  <a:lnTo>
                    <a:pt x="43" y="21"/>
                  </a:lnTo>
                  <a:lnTo>
                    <a:pt x="36" y="19"/>
                  </a:lnTo>
                  <a:lnTo>
                    <a:pt x="38" y="16"/>
                  </a:lnTo>
                  <a:lnTo>
                    <a:pt x="33" y="16"/>
                  </a:lnTo>
                  <a:lnTo>
                    <a:pt x="33" y="21"/>
                  </a:lnTo>
                  <a:lnTo>
                    <a:pt x="33" y="23"/>
                  </a:lnTo>
                  <a:lnTo>
                    <a:pt x="33" y="26"/>
                  </a:lnTo>
                  <a:lnTo>
                    <a:pt x="36" y="26"/>
                  </a:lnTo>
                  <a:lnTo>
                    <a:pt x="36" y="30"/>
                  </a:lnTo>
                  <a:lnTo>
                    <a:pt x="40" y="33"/>
                  </a:lnTo>
                  <a:lnTo>
                    <a:pt x="43" y="35"/>
                  </a:lnTo>
                  <a:lnTo>
                    <a:pt x="40" y="37"/>
                  </a:lnTo>
                  <a:lnTo>
                    <a:pt x="40" y="35"/>
                  </a:lnTo>
                  <a:lnTo>
                    <a:pt x="40" y="33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8" y="37"/>
                  </a:lnTo>
                  <a:lnTo>
                    <a:pt x="36" y="40"/>
                  </a:lnTo>
                  <a:lnTo>
                    <a:pt x="36" y="37"/>
                  </a:lnTo>
                  <a:lnTo>
                    <a:pt x="33" y="40"/>
                  </a:lnTo>
                  <a:lnTo>
                    <a:pt x="36" y="42"/>
                  </a:lnTo>
                  <a:lnTo>
                    <a:pt x="38" y="42"/>
                  </a:lnTo>
                  <a:lnTo>
                    <a:pt x="40" y="42"/>
                  </a:lnTo>
                  <a:lnTo>
                    <a:pt x="43" y="42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47" y="47"/>
                  </a:lnTo>
                  <a:lnTo>
                    <a:pt x="50" y="47"/>
                  </a:lnTo>
                  <a:lnTo>
                    <a:pt x="52" y="49"/>
                  </a:lnTo>
                  <a:lnTo>
                    <a:pt x="52" y="56"/>
                  </a:lnTo>
                  <a:lnTo>
                    <a:pt x="50" y="54"/>
                  </a:lnTo>
                  <a:lnTo>
                    <a:pt x="47" y="52"/>
                  </a:lnTo>
                  <a:lnTo>
                    <a:pt x="43" y="52"/>
                  </a:lnTo>
                  <a:lnTo>
                    <a:pt x="40" y="52"/>
                  </a:lnTo>
                  <a:lnTo>
                    <a:pt x="38" y="52"/>
                  </a:lnTo>
                  <a:lnTo>
                    <a:pt x="40" y="52"/>
                  </a:lnTo>
                  <a:lnTo>
                    <a:pt x="40" y="49"/>
                  </a:lnTo>
                  <a:lnTo>
                    <a:pt x="38" y="49"/>
                  </a:lnTo>
                  <a:lnTo>
                    <a:pt x="33" y="47"/>
                  </a:lnTo>
                  <a:lnTo>
                    <a:pt x="31" y="47"/>
                  </a:lnTo>
                  <a:lnTo>
                    <a:pt x="28" y="47"/>
                  </a:lnTo>
                  <a:lnTo>
                    <a:pt x="24" y="47"/>
                  </a:lnTo>
                  <a:lnTo>
                    <a:pt x="19" y="47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2" y="45"/>
                  </a:lnTo>
                  <a:lnTo>
                    <a:pt x="12" y="42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2" y="37"/>
                  </a:lnTo>
                  <a:lnTo>
                    <a:pt x="10" y="37"/>
                  </a:lnTo>
                  <a:lnTo>
                    <a:pt x="7" y="37"/>
                  </a:lnTo>
                  <a:lnTo>
                    <a:pt x="5" y="33"/>
                  </a:lnTo>
                  <a:lnTo>
                    <a:pt x="2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" y="28"/>
                  </a:lnTo>
                  <a:lnTo>
                    <a:pt x="5" y="26"/>
                  </a:lnTo>
                  <a:lnTo>
                    <a:pt x="5" y="23"/>
                  </a:lnTo>
                  <a:lnTo>
                    <a:pt x="7" y="23"/>
                  </a:lnTo>
                  <a:lnTo>
                    <a:pt x="10" y="19"/>
                  </a:lnTo>
                  <a:lnTo>
                    <a:pt x="12" y="19"/>
                  </a:lnTo>
                  <a:lnTo>
                    <a:pt x="12" y="14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8" y="9"/>
                  </a:lnTo>
                  <a:lnTo>
                    <a:pt x="33" y="9"/>
                  </a:lnTo>
                  <a:lnTo>
                    <a:pt x="36" y="7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5" y="4"/>
                  </a:lnTo>
                  <a:lnTo>
                    <a:pt x="50" y="4"/>
                  </a:lnTo>
                  <a:lnTo>
                    <a:pt x="59" y="4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71" y="7"/>
                  </a:lnTo>
                  <a:lnTo>
                    <a:pt x="76" y="7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5" y="2"/>
                  </a:lnTo>
                  <a:lnTo>
                    <a:pt x="85" y="4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83" y="12"/>
                  </a:lnTo>
                  <a:lnTo>
                    <a:pt x="80" y="1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699" name="Freeform 1552"/>
            <p:cNvSpPr>
              <a:spLocks/>
            </p:cNvSpPr>
            <p:nvPr/>
          </p:nvSpPr>
          <p:spPr bwMode="auto">
            <a:xfrm>
              <a:off x="3344" y="1800"/>
              <a:ext cx="27" cy="26"/>
            </a:xfrm>
            <a:custGeom>
              <a:avLst/>
              <a:gdLst>
                <a:gd name="T0" fmla="*/ 2147483647 w 23"/>
                <a:gd name="T1" fmla="*/ 2147483647 h 24"/>
                <a:gd name="T2" fmla="*/ 2147483647 w 23"/>
                <a:gd name="T3" fmla="*/ 2147483647 h 24"/>
                <a:gd name="T4" fmla="*/ 2147483647 w 23"/>
                <a:gd name="T5" fmla="*/ 2147483647 h 24"/>
                <a:gd name="T6" fmla="*/ 2147483647 w 23"/>
                <a:gd name="T7" fmla="*/ 2147483647 h 24"/>
                <a:gd name="T8" fmla="*/ 2147483647 w 23"/>
                <a:gd name="T9" fmla="*/ 2147483647 h 24"/>
                <a:gd name="T10" fmla="*/ 2147483647 w 23"/>
                <a:gd name="T11" fmla="*/ 2147483647 h 24"/>
                <a:gd name="T12" fmla="*/ 2147483647 w 23"/>
                <a:gd name="T13" fmla="*/ 2147483647 h 24"/>
                <a:gd name="T14" fmla="*/ 2147483647 w 23"/>
                <a:gd name="T15" fmla="*/ 2147483647 h 24"/>
                <a:gd name="T16" fmla="*/ 2147483647 w 23"/>
                <a:gd name="T17" fmla="*/ 2147483647 h 24"/>
                <a:gd name="T18" fmla="*/ 2147483647 w 23"/>
                <a:gd name="T19" fmla="*/ 2147483647 h 24"/>
                <a:gd name="T20" fmla="*/ 2147483647 w 23"/>
                <a:gd name="T21" fmla="*/ 2147483647 h 24"/>
                <a:gd name="T22" fmla="*/ 2147483647 w 23"/>
                <a:gd name="T23" fmla="*/ 2147483647 h 24"/>
                <a:gd name="T24" fmla="*/ 2147483647 w 23"/>
                <a:gd name="T25" fmla="*/ 2147483647 h 24"/>
                <a:gd name="T26" fmla="*/ 2147483647 w 23"/>
                <a:gd name="T27" fmla="*/ 2147483647 h 24"/>
                <a:gd name="T28" fmla="*/ 2147483647 w 23"/>
                <a:gd name="T29" fmla="*/ 2147483647 h 24"/>
                <a:gd name="T30" fmla="*/ 2147483647 w 23"/>
                <a:gd name="T31" fmla="*/ 2147483647 h 24"/>
                <a:gd name="T32" fmla="*/ 2147483647 w 23"/>
                <a:gd name="T33" fmla="*/ 2147483647 h 24"/>
                <a:gd name="T34" fmla="*/ 2147483647 w 23"/>
                <a:gd name="T35" fmla="*/ 2147483647 h 24"/>
                <a:gd name="T36" fmla="*/ 2147483647 w 23"/>
                <a:gd name="T37" fmla="*/ 2147483647 h 24"/>
                <a:gd name="T38" fmla="*/ 2147483647 w 23"/>
                <a:gd name="T39" fmla="*/ 0 h 24"/>
                <a:gd name="T40" fmla="*/ 2147483647 w 23"/>
                <a:gd name="T41" fmla="*/ 0 h 24"/>
                <a:gd name="T42" fmla="*/ 2147483647 w 23"/>
                <a:gd name="T43" fmla="*/ 0 h 24"/>
                <a:gd name="T44" fmla="*/ 2147483647 w 23"/>
                <a:gd name="T45" fmla="*/ 2147483647 h 24"/>
                <a:gd name="T46" fmla="*/ 2147483647 w 23"/>
                <a:gd name="T47" fmla="*/ 2147483647 h 24"/>
                <a:gd name="T48" fmla="*/ 2147483647 w 23"/>
                <a:gd name="T49" fmla="*/ 2147483647 h 24"/>
                <a:gd name="T50" fmla="*/ 2147483647 w 23"/>
                <a:gd name="T51" fmla="*/ 2147483647 h 24"/>
                <a:gd name="T52" fmla="*/ 2147483647 w 23"/>
                <a:gd name="T53" fmla="*/ 2147483647 h 24"/>
                <a:gd name="T54" fmla="*/ 2147483647 w 23"/>
                <a:gd name="T55" fmla="*/ 2147483647 h 24"/>
                <a:gd name="T56" fmla="*/ 0 w 23"/>
                <a:gd name="T57" fmla="*/ 2147483647 h 24"/>
                <a:gd name="T58" fmla="*/ 0 w 23"/>
                <a:gd name="T59" fmla="*/ 2147483647 h 24"/>
                <a:gd name="T60" fmla="*/ 2147483647 w 23"/>
                <a:gd name="T61" fmla="*/ 2147483647 h 24"/>
                <a:gd name="T62" fmla="*/ 2147483647 w 23"/>
                <a:gd name="T63" fmla="*/ 2147483647 h 24"/>
                <a:gd name="T64" fmla="*/ 2147483647 w 23"/>
                <a:gd name="T65" fmla="*/ 2147483647 h 24"/>
                <a:gd name="T66" fmla="*/ 2147483647 w 23"/>
                <a:gd name="T67" fmla="*/ 2147483647 h 2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3"/>
                <a:gd name="T103" fmla="*/ 0 h 24"/>
                <a:gd name="T104" fmla="*/ 23 w 23"/>
                <a:gd name="T105" fmla="*/ 24 h 2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3" h="24">
                  <a:moveTo>
                    <a:pt x="7" y="21"/>
                  </a:moveTo>
                  <a:lnTo>
                    <a:pt x="9" y="19"/>
                  </a:lnTo>
                  <a:lnTo>
                    <a:pt x="11" y="19"/>
                  </a:lnTo>
                  <a:lnTo>
                    <a:pt x="14" y="17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21" y="10"/>
                  </a:lnTo>
                  <a:lnTo>
                    <a:pt x="23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18" y="3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1" y="5"/>
                  </a:lnTo>
                  <a:lnTo>
                    <a:pt x="9" y="5"/>
                  </a:lnTo>
                  <a:lnTo>
                    <a:pt x="7" y="12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4" y="24"/>
                  </a:lnTo>
                  <a:lnTo>
                    <a:pt x="7" y="24"/>
                  </a:lnTo>
                  <a:lnTo>
                    <a:pt x="7" y="2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00" name="Freeform 1553"/>
            <p:cNvSpPr>
              <a:spLocks/>
            </p:cNvSpPr>
            <p:nvPr/>
          </p:nvSpPr>
          <p:spPr bwMode="auto">
            <a:xfrm>
              <a:off x="3344" y="1800"/>
              <a:ext cx="27" cy="26"/>
            </a:xfrm>
            <a:custGeom>
              <a:avLst/>
              <a:gdLst>
                <a:gd name="T0" fmla="*/ 2147483647 w 23"/>
                <a:gd name="T1" fmla="*/ 2147483647 h 24"/>
                <a:gd name="T2" fmla="*/ 2147483647 w 23"/>
                <a:gd name="T3" fmla="*/ 2147483647 h 24"/>
                <a:gd name="T4" fmla="*/ 2147483647 w 23"/>
                <a:gd name="T5" fmla="*/ 2147483647 h 24"/>
                <a:gd name="T6" fmla="*/ 2147483647 w 23"/>
                <a:gd name="T7" fmla="*/ 2147483647 h 24"/>
                <a:gd name="T8" fmla="*/ 2147483647 w 23"/>
                <a:gd name="T9" fmla="*/ 2147483647 h 24"/>
                <a:gd name="T10" fmla="*/ 2147483647 w 23"/>
                <a:gd name="T11" fmla="*/ 2147483647 h 24"/>
                <a:gd name="T12" fmla="*/ 2147483647 w 23"/>
                <a:gd name="T13" fmla="*/ 2147483647 h 24"/>
                <a:gd name="T14" fmla="*/ 2147483647 w 23"/>
                <a:gd name="T15" fmla="*/ 2147483647 h 24"/>
                <a:gd name="T16" fmla="*/ 2147483647 w 23"/>
                <a:gd name="T17" fmla="*/ 2147483647 h 24"/>
                <a:gd name="T18" fmla="*/ 2147483647 w 23"/>
                <a:gd name="T19" fmla="*/ 2147483647 h 24"/>
                <a:gd name="T20" fmla="*/ 2147483647 w 23"/>
                <a:gd name="T21" fmla="*/ 2147483647 h 24"/>
                <a:gd name="T22" fmla="*/ 2147483647 w 23"/>
                <a:gd name="T23" fmla="*/ 2147483647 h 24"/>
                <a:gd name="T24" fmla="*/ 2147483647 w 23"/>
                <a:gd name="T25" fmla="*/ 2147483647 h 24"/>
                <a:gd name="T26" fmla="*/ 2147483647 w 23"/>
                <a:gd name="T27" fmla="*/ 2147483647 h 24"/>
                <a:gd name="T28" fmla="*/ 2147483647 w 23"/>
                <a:gd name="T29" fmla="*/ 2147483647 h 24"/>
                <a:gd name="T30" fmla="*/ 2147483647 w 23"/>
                <a:gd name="T31" fmla="*/ 2147483647 h 24"/>
                <a:gd name="T32" fmla="*/ 2147483647 w 23"/>
                <a:gd name="T33" fmla="*/ 2147483647 h 24"/>
                <a:gd name="T34" fmla="*/ 2147483647 w 23"/>
                <a:gd name="T35" fmla="*/ 2147483647 h 24"/>
                <a:gd name="T36" fmla="*/ 2147483647 w 23"/>
                <a:gd name="T37" fmla="*/ 2147483647 h 24"/>
                <a:gd name="T38" fmla="*/ 2147483647 w 23"/>
                <a:gd name="T39" fmla="*/ 0 h 24"/>
                <a:gd name="T40" fmla="*/ 2147483647 w 23"/>
                <a:gd name="T41" fmla="*/ 0 h 24"/>
                <a:gd name="T42" fmla="*/ 2147483647 w 23"/>
                <a:gd name="T43" fmla="*/ 0 h 24"/>
                <a:gd name="T44" fmla="*/ 2147483647 w 23"/>
                <a:gd name="T45" fmla="*/ 2147483647 h 24"/>
                <a:gd name="T46" fmla="*/ 2147483647 w 23"/>
                <a:gd name="T47" fmla="*/ 2147483647 h 24"/>
                <a:gd name="T48" fmla="*/ 2147483647 w 23"/>
                <a:gd name="T49" fmla="*/ 2147483647 h 24"/>
                <a:gd name="T50" fmla="*/ 2147483647 w 23"/>
                <a:gd name="T51" fmla="*/ 2147483647 h 24"/>
                <a:gd name="T52" fmla="*/ 2147483647 w 23"/>
                <a:gd name="T53" fmla="*/ 2147483647 h 24"/>
                <a:gd name="T54" fmla="*/ 2147483647 w 23"/>
                <a:gd name="T55" fmla="*/ 2147483647 h 24"/>
                <a:gd name="T56" fmla="*/ 0 w 23"/>
                <a:gd name="T57" fmla="*/ 2147483647 h 24"/>
                <a:gd name="T58" fmla="*/ 0 w 23"/>
                <a:gd name="T59" fmla="*/ 2147483647 h 24"/>
                <a:gd name="T60" fmla="*/ 2147483647 w 23"/>
                <a:gd name="T61" fmla="*/ 2147483647 h 24"/>
                <a:gd name="T62" fmla="*/ 2147483647 w 23"/>
                <a:gd name="T63" fmla="*/ 2147483647 h 24"/>
                <a:gd name="T64" fmla="*/ 2147483647 w 23"/>
                <a:gd name="T65" fmla="*/ 2147483647 h 24"/>
                <a:gd name="T66" fmla="*/ 2147483647 w 23"/>
                <a:gd name="T67" fmla="*/ 2147483647 h 2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3"/>
                <a:gd name="T103" fmla="*/ 0 h 24"/>
                <a:gd name="T104" fmla="*/ 23 w 23"/>
                <a:gd name="T105" fmla="*/ 24 h 2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3" h="24">
                  <a:moveTo>
                    <a:pt x="7" y="21"/>
                  </a:moveTo>
                  <a:lnTo>
                    <a:pt x="9" y="19"/>
                  </a:lnTo>
                  <a:lnTo>
                    <a:pt x="11" y="19"/>
                  </a:lnTo>
                  <a:lnTo>
                    <a:pt x="14" y="17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21" y="10"/>
                  </a:lnTo>
                  <a:lnTo>
                    <a:pt x="23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18" y="3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1" y="5"/>
                  </a:lnTo>
                  <a:lnTo>
                    <a:pt x="9" y="5"/>
                  </a:lnTo>
                  <a:lnTo>
                    <a:pt x="7" y="12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4" y="24"/>
                  </a:lnTo>
                  <a:lnTo>
                    <a:pt x="7" y="24"/>
                  </a:lnTo>
                  <a:lnTo>
                    <a:pt x="7" y="21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01" name="Freeform 1554"/>
            <p:cNvSpPr>
              <a:spLocks/>
            </p:cNvSpPr>
            <p:nvPr/>
          </p:nvSpPr>
          <p:spPr bwMode="auto">
            <a:xfrm>
              <a:off x="3671" y="1925"/>
              <a:ext cx="4" cy="10"/>
            </a:xfrm>
            <a:custGeom>
              <a:avLst/>
              <a:gdLst>
                <a:gd name="T0" fmla="*/ 0 w 4"/>
                <a:gd name="T1" fmla="*/ 2147483647 h 9"/>
                <a:gd name="T2" fmla="*/ 0 w 4"/>
                <a:gd name="T3" fmla="*/ 2147483647 h 9"/>
                <a:gd name="T4" fmla="*/ 0 w 4"/>
                <a:gd name="T5" fmla="*/ 2147483647 h 9"/>
                <a:gd name="T6" fmla="*/ 0 w 4"/>
                <a:gd name="T7" fmla="*/ 2147483647 h 9"/>
                <a:gd name="T8" fmla="*/ 2147482112 w 4"/>
                <a:gd name="T9" fmla="*/ 2147483647 h 9"/>
                <a:gd name="T10" fmla="*/ 0 w 4"/>
                <a:gd name="T11" fmla="*/ 2147483647 h 9"/>
                <a:gd name="T12" fmla="*/ 2147482112 w 4"/>
                <a:gd name="T13" fmla="*/ 2147483647 h 9"/>
                <a:gd name="T14" fmla="*/ 2147482112 w 4"/>
                <a:gd name="T15" fmla="*/ 2147483647 h 9"/>
                <a:gd name="T16" fmla="*/ 2147482112 w 4"/>
                <a:gd name="T17" fmla="*/ 2147483647 h 9"/>
                <a:gd name="T18" fmla="*/ 2147482112 w 4"/>
                <a:gd name="T19" fmla="*/ 2147483647 h 9"/>
                <a:gd name="T20" fmla="*/ 2147482112 w 4"/>
                <a:gd name="T21" fmla="*/ 2147483647 h 9"/>
                <a:gd name="T22" fmla="*/ 2147482112 w 4"/>
                <a:gd name="T23" fmla="*/ 2147483647 h 9"/>
                <a:gd name="T24" fmla="*/ 2147482112 w 4"/>
                <a:gd name="T25" fmla="*/ 2147483647 h 9"/>
                <a:gd name="T26" fmla="*/ 2147482112 w 4"/>
                <a:gd name="T27" fmla="*/ 2147483647 h 9"/>
                <a:gd name="T28" fmla="*/ 2147482112 w 4"/>
                <a:gd name="T29" fmla="*/ 0 h 9"/>
                <a:gd name="T30" fmla="*/ 2147482112 w 4"/>
                <a:gd name="T31" fmla="*/ 0 h 9"/>
                <a:gd name="T32" fmla="*/ 2147482112 w 4"/>
                <a:gd name="T33" fmla="*/ 0 h 9"/>
                <a:gd name="T34" fmla="*/ 2147482112 w 4"/>
                <a:gd name="T35" fmla="*/ 0 h 9"/>
                <a:gd name="T36" fmla="*/ 0 w 4"/>
                <a:gd name="T37" fmla="*/ 2147483647 h 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"/>
                <a:gd name="T58" fmla="*/ 0 h 9"/>
                <a:gd name="T59" fmla="*/ 4 w 4"/>
                <a:gd name="T60" fmla="*/ 9 h 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" h="9">
                  <a:moveTo>
                    <a:pt x="0" y="2"/>
                  </a:moveTo>
                  <a:lnTo>
                    <a:pt x="0" y="4"/>
                  </a:lnTo>
                  <a:lnTo>
                    <a:pt x="0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7"/>
                  </a:lnTo>
                  <a:lnTo>
                    <a:pt x="4" y="7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02" name="Freeform 1555"/>
            <p:cNvSpPr>
              <a:spLocks/>
            </p:cNvSpPr>
            <p:nvPr/>
          </p:nvSpPr>
          <p:spPr bwMode="auto">
            <a:xfrm>
              <a:off x="3671" y="1925"/>
              <a:ext cx="4" cy="10"/>
            </a:xfrm>
            <a:custGeom>
              <a:avLst/>
              <a:gdLst>
                <a:gd name="T0" fmla="*/ 0 w 4"/>
                <a:gd name="T1" fmla="*/ 2147483647 h 9"/>
                <a:gd name="T2" fmla="*/ 0 w 4"/>
                <a:gd name="T3" fmla="*/ 2147483647 h 9"/>
                <a:gd name="T4" fmla="*/ 0 w 4"/>
                <a:gd name="T5" fmla="*/ 2147483647 h 9"/>
                <a:gd name="T6" fmla="*/ 0 w 4"/>
                <a:gd name="T7" fmla="*/ 2147483647 h 9"/>
                <a:gd name="T8" fmla="*/ 2147482112 w 4"/>
                <a:gd name="T9" fmla="*/ 2147483647 h 9"/>
                <a:gd name="T10" fmla="*/ 0 w 4"/>
                <a:gd name="T11" fmla="*/ 2147483647 h 9"/>
                <a:gd name="T12" fmla="*/ 2147482112 w 4"/>
                <a:gd name="T13" fmla="*/ 2147483647 h 9"/>
                <a:gd name="T14" fmla="*/ 2147482112 w 4"/>
                <a:gd name="T15" fmla="*/ 2147483647 h 9"/>
                <a:gd name="T16" fmla="*/ 2147482112 w 4"/>
                <a:gd name="T17" fmla="*/ 2147483647 h 9"/>
                <a:gd name="T18" fmla="*/ 2147482112 w 4"/>
                <a:gd name="T19" fmla="*/ 2147483647 h 9"/>
                <a:gd name="T20" fmla="*/ 2147482112 w 4"/>
                <a:gd name="T21" fmla="*/ 2147483647 h 9"/>
                <a:gd name="T22" fmla="*/ 2147482112 w 4"/>
                <a:gd name="T23" fmla="*/ 2147483647 h 9"/>
                <a:gd name="T24" fmla="*/ 2147482112 w 4"/>
                <a:gd name="T25" fmla="*/ 2147483647 h 9"/>
                <a:gd name="T26" fmla="*/ 2147482112 w 4"/>
                <a:gd name="T27" fmla="*/ 2147483647 h 9"/>
                <a:gd name="T28" fmla="*/ 2147482112 w 4"/>
                <a:gd name="T29" fmla="*/ 0 h 9"/>
                <a:gd name="T30" fmla="*/ 2147482112 w 4"/>
                <a:gd name="T31" fmla="*/ 0 h 9"/>
                <a:gd name="T32" fmla="*/ 2147482112 w 4"/>
                <a:gd name="T33" fmla="*/ 0 h 9"/>
                <a:gd name="T34" fmla="*/ 2147482112 w 4"/>
                <a:gd name="T35" fmla="*/ 0 h 9"/>
                <a:gd name="T36" fmla="*/ 0 w 4"/>
                <a:gd name="T37" fmla="*/ 2147483647 h 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"/>
                <a:gd name="T58" fmla="*/ 0 h 9"/>
                <a:gd name="T59" fmla="*/ 4 w 4"/>
                <a:gd name="T60" fmla="*/ 9 h 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" h="9">
                  <a:moveTo>
                    <a:pt x="0" y="2"/>
                  </a:moveTo>
                  <a:lnTo>
                    <a:pt x="0" y="4"/>
                  </a:lnTo>
                  <a:lnTo>
                    <a:pt x="0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7"/>
                  </a:lnTo>
                  <a:lnTo>
                    <a:pt x="4" y="7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03" name="Freeform 1556"/>
            <p:cNvSpPr>
              <a:spLocks/>
            </p:cNvSpPr>
            <p:nvPr/>
          </p:nvSpPr>
          <p:spPr bwMode="auto">
            <a:xfrm>
              <a:off x="3857" y="1783"/>
              <a:ext cx="456" cy="409"/>
            </a:xfrm>
            <a:custGeom>
              <a:avLst/>
              <a:gdLst>
                <a:gd name="T0" fmla="*/ 2147483647 w 392"/>
                <a:gd name="T1" fmla="*/ 2147483647 h 373"/>
                <a:gd name="T2" fmla="*/ 2147483647 w 392"/>
                <a:gd name="T3" fmla="*/ 2147483647 h 373"/>
                <a:gd name="T4" fmla="*/ 2147483647 w 392"/>
                <a:gd name="T5" fmla="*/ 2147483647 h 373"/>
                <a:gd name="T6" fmla="*/ 2147483647 w 392"/>
                <a:gd name="T7" fmla="*/ 2147483647 h 373"/>
                <a:gd name="T8" fmla="*/ 2147483647 w 392"/>
                <a:gd name="T9" fmla="*/ 2147483647 h 373"/>
                <a:gd name="T10" fmla="*/ 2147483647 w 392"/>
                <a:gd name="T11" fmla="*/ 2147483647 h 373"/>
                <a:gd name="T12" fmla="*/ 2147483647 w 392"/>
                <a:gd name="T13" fmla="*/ 2147483647 h 373"/>
                <a:gd name="T14" fmla="*/ 2147483647 w 392"/>
                <a:gd name="T15" fmla="*/ 2147483647 h 373"/>
                <a:gd name="T16" fmla="*/ 2147483647 w 392"/>
                <a:gd name="T17" fmla="*/ 2147483647 h 373"/>
                <a:gd name="T18" fmla="*/ 2147483647 w 392"/>
                <a:gd name="T19" fmla="*/ 2147483647 h 373"/>
                <a:gd name="T20" fmla="*/ 2147483647 w 392"/>
                <a:gd name="T21" fmla="*/ 2147483647 h 373"/>
                <a:gd name="T22" fmla="*/ 2147483647 w 392"/>
                <a:gd name="T23" fmla="*/ 2147483647 h 373"/>
                <a:gd name="T24" fmla="*/ 2147483647 w 392"/>
                <a:gd name="T25" fmla="*/ 2147483647 h 373"/>
                <a:gd name="T26" fmla="*/ 2147483647 w 392"/>
                <a:gd name="T27" fmla="*/ 2147483647 h 373"/>
                <a:gd name="T28" fmla="*/ 2147483647 w 392"/>
                <a:gd name="T29" fmla="*/ 2147483647 h 373"/>
                <a:gd name="T30" fmla="*/ 2147483647 w 392"/>
                <a:gd name="T31" fmla="*/ 2147483647 h 373"/>
                <a:gd name="T32" fmla="*/ 2147483647 w 392"/>
                <a:gd name="T33" fmla="*/ 2147483647 h 373"/>
                <a:gd name="T34" fmla="*/ 2147483647 w 392"/>
                <a:gd name="T35" fmla="*/ 2147483647 h 373"/>
                <a:gd name="T36" fmla="*/ 2147483647 w 392"/>
                <a:gd name="T37" fmla="*/ 2147483647 h 373"/>
                <a:gd name="T38" fmla="*/ 2147483647 w 392"/>
                <a:gd name="T39" fmla="*/ 2147483647 h 373"/>
                <a:gd name="T40" fmla="*/ 2147483647 w 392"/>
                <a:gd name="T41" fmla="*/ 2147483647 h 373"/>
                <a:gd name="T42" fmla="*/ 2147483647 w 392"/>
                <a:gd name="T43" fmla="*/ 2147483647 h 373"/>
                <a:gd name="T44" fmla="*/ 2147483647 w 392"/>
                <a:gd name="T45" fmla="*/ 2147483647 h 373"/>
                <a:gd name="T46" fmla="*/ 2147483647 w 392"/>
                <a:gd name="T47" fmla="*/ 2147483647 h 373"/>
                <a:gd name="T48" fmla="*/ 2147483647 w 392"/>
                <a:gd name="T49" fmla="*/ 2147483647 h 373"/>
                <a:gd name="T50" fmla="*/ 2147483647 w 392"/>
                <a:gd name="T51" fmla="*/ 2147483647 h 373"/>
                <a:gd name="T52" fmla="*/ 2147483647 w 392"/>
                <a:gd name="T53" fmla="*/ 2147483647 h 373"/>
                <a:gd name="T54" fmla="*/ 2147483647 w 392"/>
                <a:gd name="T55" fmla="*/ 2147483647 h 373"/>
                <a:gd name="T56" fmla="*/ 2147483647 w 392"/>
                <a:gd name="T57" fmla="*/ 2147483647 h 373"/>
                <a:gd name="T58" fmla="*/ 2147483647 w 392"/>
                <a:gd name="T59" fmla="*/ 2147483647 h 373"/>
                <a:gd name="T60" fmla="*/ 2147483647 w 392"/>
                <a:gd name="T61" fmla="*/ 2147483647 h 373"/>
                <a:gd name="T62" fmla="*/ 2147483647 w 392"/>
                <a:gd name="T63" fmla="*/ 2147483647 h 373"/>
                <a:gd name="T64" fmla="*/ 2147483647 w 392"/>
                <a:gd name="T65" fmla="*/ 2147483647 h 373"/>
                <a:gd name="T66" fmla="*/ 2147483647 w 392"/>
                <a:gd name="T67" fmla="*/ 2147483647 h 373"/>
                <a:gd name="T68" fmla="*/ 2147483647 w 392"/>
                <a:gd name="T69" fmla="*/ 2147483647 h 373"/>
                <a:gd name="T70" fmla="*/ 2147483647 w 392"/>
                <a:gd name="T71" fmla="*/ 2147483647 h 373"/>
                <a:gd name="T72" fmla="*/ 2147483647 w 392"/>
                <a:gd name="T73" fmla="*/ 2147483647 h 373"/>
                <a:gd name="T74" fmla="*/ 2147483647 w 392"/>
                <a:gd name="T75" fmla="*/ 2147483647 h 373"/>
                <a:gd name="T76" fmla="*/ 2147483647 w 392"/>
                <a:gd name="T77" fmla="*/ 2147483647 h 373"/>
                <a:gd name="T78" fmla="*/ 2147483647 w 392"/>
                <a:gd name="T79" fmla="*/ 2147483647 h 373"/>
                <a:gd name="T80" fmla="*/ 2147483647 w 392"/>
                <a:gd name="T81" fmla="*/ 2147483647 h 373"/>
                <a:gd name="T82" fmla="*/ 2147483647 w 392"/>
                <a:gd name="T83" fmla="*/ 2147483647 h 373"/>
                <a:gd name="T84" fmla="*/ 2147483647 w 392"/>
                <a:gd name="T85" fmla="*/ 2147483647 h 373"/>
                <a:gd name="T86" fmla="*/ 2147483647 w 392"/>
                <a:gd name="T87" fmla="*/ 2147483647 h 373"/>
                <a:gd name="T88" fmla="*/ 2147483647 w 392"/>
                <a:gd name="T89" fmla="*/ 2147483647 h 373"/>
                <a:gd name="T90" fmla="*/ 2147483647 w 392"/>
                <a:gd name="T91" fmla="*/ 2147483647 h 373"/>
                <a:gd name="T92" fmla="*/ 2147483647 w 392"/>
                <a:gd name="T93" fmla="*/ 2147483647 h 373"/>
                <a:gd name="T94" fmla="*/ 2147483647 w 392"/>
                <a:gd name="T95" fmla="*/ 2147483647 h 373"/>
                <a:gd name="T96" fmla="*/ 2147483647 w 392"/>
                <a:gd name="T97" fmla="*/ 2147483647 h 373"/>
                <a:gd name="T98" fmla="*/ 2147483647 w 392"/>
                <a:gd name="T99" fmla="*/ 2147483647 h 373"/>
                <a:gd name="T100" fmla="*/ 2147483647 w 392"/>
                <a:gd name="T101" fmla="*/ 2147483647 h 373"/>
                <a:gd name="T102" fmla="*/ 2147483647 w 392"/>
                <a:gd name="T103" fmla="*/ 2147483647 h 373"/>
                <a:gd name="T104" fmla="*/ 2147483647 w 392"/>
                <a:gd name="T105" fmla="*/ 2147483647 h 373"/>
                <a:gd name="T106" fmla="*/ 2147483647 w 392"/>
                <a:gd name="T107" fmla="*/ 2147483647 h 373"/>
                <a:gd name="T108" fmla="*/ 2147483647 w 392"/>
                <a:gd name="T109" fmla="*/ 2147483647 h 373"/>
                <a:gd name="T110" fmla="*/ 2147483647 w 392"/>
                <a:gd name="T111" fmla="*/ 2147483647 h 373"/>
                <a:gd name="T112" fmla="*/ 0 w 392"/>
                <a:gd name="T113" fmla="*/ 2147483647 h 373"/>
                <a:gd name="T114" fmla="*/ 2147483647 w 392"/>
                <a:gd name="T115" fmla="*/ 2147483647 h 373"/>
                <a:gd name="T116" fmla="*/ 2147483647 w 392"/>
                <a:gd name="T117" fmla="*/ 2147483647 h 373"/>
                <a:gd name="T118" fmla="*/ 2147483647 w 392"/>
                <a:gd name="T119" fmla="*/ 2147483647 h 373"/>
                <a:gd name="T120" fmla="*/ 2147483647 w 392"/>
                <a:gd name="T121" fmla="*/ 2147483647 h 373"/>
                <a:gd name="T122" fmla="*/ 2147483647 w 392"/>
                <a:gd name="T123" fmla="*/ 2147483647 h 373"/>
                <a:gd name="T124" fmla="*/ 2147483647 w 392"/>
                <a:gd name="T125" fmla="*/ 2147483647 h 37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2"/>
                <a:gd name="T190" fmla="*/ 0 h 373"/>
                <a:gd name="T191" fmla="*/ 392 w 392"/>
                <a:gd name="T192" fmla="*/ 373 h 37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2" h="373">
                  <a:moveTo>
                    <a:pt x="76" y="271"/>
                  </a:moveTo>
                  <a:lnTo>
                    <a:pt x="76" y="271"/>
                  </a:lnTo>
                  <a:lnTo>
                    <a:pt x="76" y="274"/>
                  </a:lnTo>
                  <a:lnTo>
                    <a:pt x="78" y="276"/>
                  </a:lnTo>
                  <a:lnTo>
                    <a:pt x="78" y="274"/>
                  </a:lnTo>
                  <a:lnTo>
                    <a:pt x="78" y="276"/>
                  </a:lnTo>
                  <a:lnTo>
                    <a:pt x="81" y="281"/>
                  </a:lnTo>
                  <a:lnTo>
                    <a:pt x="81" y="286"/>
                  </a:lnTo>
                  <a:lnTo>
                    <a:pt x="83" y="286"/>
                  </a:lnTo>
                  <a:lnTo>
                    <a:pt x="85" y="290"/>
                  </a:lnTo>
                  <a:lnTo>
                    <a:pt x="88" y="295"/>
                  </a:lnTo>
                  <a:lnTo>
                    <a:pt x="88" y="297"/>
                  </a:lnTo>
                  <a:lnTo>
                    <a:pt x="90" y="300"/>
                  </a:lnTo>
                  <a:lnTo>
                    <a:pt x="92" y="307"/>
                  </a:lnTo>
                  <a:lnTo>
                    <a:pt x="95" y="316"/>
                  </a:lnTo>
                  <a:lnTo>
                    <a:pt x="95" y="319"/>
                  </a:lnTo>
                  <a:lnTo>
                    <a:pt x="97" y="321"/>
                  </a:lnTo>
                  <a:lnTo>
                    <a:pt x="100" y="323"/>
                  </a:lnTo>
                  <a:lnTo>
                    <a:pt x="104" y="328"/>
                  </a:lnTo>
                  <a:lnTo>
                    <a:pt x="104" y="333"/>
                  </a:lnTo>
                  <a:lnTo>
                    <a:pt x="107" y="340"/>
                  </a:lnTo>
                  <a:lnTo>
                    <a:pt x="111" y="352"/>
                  </a:lnTo>
                  <a:lnTo>
                    <a:pt x="114" y="359"/>
                  </a:lnTo>
                  <a:lnTo>
                    <a:pt x="116" y="361"/>
                  </a:lnTo>
                  <a:lnTo>
                    <a:pt x="118" y="366"/>
                  </a:lnTo>
                  <a:lnTo>
                    <a:pt x="121" y="371"/>
                  </a:lnTo>
                  <a:lnTo>
                    <a:pt x="125" y="373"/>
                  </a:lnTo>
                  <a:lnTo>
                    <a:pt x="130" y="373"/>
                  </a:lnTo>
                  <a:lnTo>
                    <a:pt x="130" y="371"/>
                  </a:lnTo>
                  <a:lnTo>
                    <a:pt x="133" y="371"/>
                  </a:lnTo>
                  <a:lnTo>
                    <a:pt x="135" y="368"/>
                  </a:lnTo>
                  <a:lnTo>
                    <a:pt x="135" y="366"/>
                  </a:lnTo>
                  <a:lnTo>
                    <a:pt x="137" y="361"/>
                  </a:lnTo>
                  <a:lnTo>
                    <a:pt x="142" y="359"/>
                  </a:lnTo>
                  <a:lnTo>
                    <a:pt x="147" y="359"/>
                  </a:lnTo>
                  <a:lnTo>
                    <a:pt x="147" y="356"/>
                  </a:lnTo>
                  <a:lnTo>
                    <a:pt x="147" y="354"/>
                  </a:lnTo>
                  <a:lnTo>
                    <a:pt x="149" y="349"/>
                  </a:lnTo>
                  <a:lnTo>
                    <a:pt x="149" y="347"/>
                  </a:lnTo>
                  <a:lnTo>
                    <a:pt x="151" y="345"/>
                  </a:lnTo>
                  <a:lnTo>
                    <a:pt x="154" y="345"/>
                  </a:lnTo>
                  <a:lnTo>
                    <a:pt x="156" y="345"/>
                  </a:lnTo>
                  <a:lnTo>
                    <a:pt x="159" y="345"/>
                  </a:lnTo>
                  <a:lnTo>
                    <a:pt x="159" y="340"/>
                  </a:lnTo>
                  <a:lnTo>
                    <a:pt x="156" y="333"/>
                  </a:lnTo>
                  <a:lnTo>
                    <a:pt x="156" y="326"/>
                  </a:lnTo>
                  <a:lnTo>
                    <a:pt x="159" y="323"/>
                  </a:lnTo>
                  <a:lnTo>
                    <a:pt x="161" y="319"/>
                  </a:lnTo>
                  <a:lnTo>
                    <a:pt x="161" y="314"/>
                  </a:lnTo>
                  <a:lnTo>
                    <a:pt x="163" y="307"/>
                  </a:lnTo>
                  <a:lnTo>
                    <a:pt x="163" y="302"/>
                  </a:lnTo>
                  <a:lnTo>
                    <a:pt x="163" y="300"/>
                  </a:lnTo>
                  <a:lnTo>
                    <a:pt x="161" y="300"/>
                  </a:lnTo>
                  <a:lnTo>
                    <a:pt x="163" y="300"/>
                  </a:lnTo>
                  <a:lnTo>
                    <a:pt x="161" y="293"/>
                  </a:lnTo>
                  <a:lnTo>
                    <a:pt x="161" y="290"/>
                  </a:lnTo>
                  <a:lnTo>
                    <a:pt x="161" y="288"/>
                  </a:lnTo>
                  <a:lnTo>
                    <a:pt x="161" y="286"/>
                  </a:lnTo>
                  <a:lnTo>
                    <a:pt x="161" y="283"/>
                  </a:lnTo>
                  <a:lnTo>
                    <a:pt x="161" y="278"/>
                  </a:lnTo>
                  <a:lnTo>
                    <a:pt x="163" y="276"/>
                  </a:lnTo>
                  <a:lnTo>
                    <a:pt x="163" y="271"/>
                  </a:lnTo>
                  <a:lnTo>
                    <a:pt x="166" y="271"/>
                  </a:lnTo>
                  <a:lnTo>
                    <a:pt x="168" y="271"/>
                  </a:lnTo>
                  <a:lnTo>
                    <a:pt x="170" y="271"/>
                  </a:lnTo>
                  <a:lnTo>
                    <a:pt x="173" y="271"/>
                  </a:lnTo>
                  <a:lnTo>
                    <a:pt x="175" y="267"/>
                  </a:lnTo>
                  <a:lnTo>
                    <a:pt x="175" y="264"/>
                  </a:lnTo>
                  <a:lnTo>
                    <a:pt x="177" y="264"/>
                  </a:lnTo>
                  <a:lnTo>
                    <a:pt x="180" y="264"/>
                  </a:lnTo>
                  <a:lnTo>
                    <a:pt x="182" y="264"/>
                  </a:lnTo>
                  <a:lnTo>
                    <a:pt x="189" y="262"/>
                  </a:lnTo>
                  <a:lnTo>
                    <a:pt x="189" y="260"/>
                  </a:lnTo>
                  <a:lnTo>
                    <a:pt x="189" y="257"/>
                  </a:lnTo>
                  <a:lnTo>
                    <a:pt x="192" y="255"/>
                  </a:lnTo>
                  <a:lnTo>
                    <a:pt x="194" y="252"/>
                  </a:lnTo>
                  <a:lnTo>
                    <a:pt x="201" y="248"/>
                  </a:lnTo>
                  <a:lnTo>
                    <a:pt x="206" y="245"/>
                  </a:lnTo>
                  <a:lnTo>
                    <a:pt x="208" y="241"/>
                  </a:lnTo>
                  <a:lnTo>
                    <a:pt x="213" y="238"/>
                  </a:lnTo>
                  <a:lnTo>
                    <a:pt x="215" y="238"/>
                  </a:lnTo>
                  <a:lnTo>
                    <a:pt x="215" y="236"/>
                  </a:lnTo>
                  <a:lnTo>
                    <a:pt x="218" y="234"/>
                  </a:lnTo>
                  <a:lnTo>
                    <a:pt x="227" y="224"/>
                  </a:lnTo>
                  <a:lnTo>
                    <a:pt x="229" y="222"/>
                  </a:lnTo>
                  <a:lnTo>
                    <a:pt x="237" y="217"/>
                  </a:lnTo>
                  <a:lnTo>
                    <a:pt x="241" y="217"/>
                  </a:lnTo>
                  <a:lnTo>
                    <a:pt x="244" y="215"/>
                  </a:lnTo>
                  <a:lnTo>
                    <a:pt x="248" y="212"/>
                  </a:lnTo>
                  <a:lnTo>
                    <a:pt x="251" y="210"/>
                  </a:lnTo>
                  <a:lnTo>
                    <a:pt x="251" y="208"/>
                  </a:lnTo>
                  <a:lnTo>
                    <a:pt x="253" y="205"/>
                  </a:lnTo>
                  <a:lnTo>
                    <a:pt x="253" y="200"/>
                  </a:lnTo>
                  <a:lnTo>
                    <a:pt x="253" y="196"/>
                  </a:lnTo>
                  <a:lnTo>
                    <a:pt x="263" y="193"/>
                  </a:lnTo>
                  <a:lnTo>
                    <a:pt x="265" y="191"/>
                  </a:lnTo>
                  <a:lnTo>
                    <a:pt x="267" y="189"/>
                  </a:lnTo>
                  <a:lnTo>
                    <a:pt x="267" y="186"/>
                  </a:lnTo>
                  <a:lnTo>
                    <a:pt x="270" y="186"/>
                  </a:lnTo>
                  <a:lnTo>
                    <a:pt x="270" y="189"/>
                  </a:lnTo>
                  <a:lnTo>
                    <a:pt x="270" y="191"/>
                  </a:lnTo>
                  <a:lnTo>
                    <a:pt x="272" y="193"/>
                  </a:lnTo>
                  <a:lnTo>
                    <a:pt x="274" y="193"/>
                  </a:lnTo>
                  <a:lnTo>
                    <a:pt x="277" y="193"/>
                  </a:lnTo>
                  <a:lnTo>
                    <a:pt x="277" y="191"/>
                  </a:lnTo>
                  <a:lnTo>
                    <a:pt x="277" y="193"/>
                  </a:lnTo>
                  <a:lnTo>
                    <a:pt x="279" y="193"/>
                  </a:lnTo>
                  <a:lnTo>
                    <a:pt x="279" y="189"/>
                  </a:lnTo>
                  <a:lnTo>
                    <a:pt x="279" y="186"/>
                  </a:lnTo>
                  <a:lnTo>
                    <a:pt x="277" y="184"/>
                  </a:lnTo>
                  <a:lnTo>
                    <a:pt x="277" y="182"/>
                  </a:lnTo>
                  <a:lnTo>
                    <a:pt x="277" y="179"/>
                  </a:lnTo>
                  <a:lnTo>
                    <a:pt x="274" y="177"/>
                  </a:lnTo>
                  <a:lnTo>
                    <a:pt x="274" y="174"/>
                  </a:lnTo>
                  <a:lnTo>
                    <a:pt x="277" y="174"/>
                  </a:lnTo>
                  <a:lnTo>
                    <a:pt x="277" y="172"/>
                  </a:lnTo>
                  <a:lnTo>
                    <a:pt x="277" y="170"/>
                  </a:lnTo>
                  <a:lnTo>
                    <a:pt x="274" y="170"/>
                  </a:lnTo>
                  <a:lnTo>
                    <a:pt x="274" y="167"/>
                  </a:lnTo>
                  <a:lnTo>
                    <a:pt x="274" y="165"/>
                  </a:lnTo>
                  <a:lnTo>
                    <a:pt x="274" y="163"/>
                  </a:lnTo>
                  <a:lnTo>
                    <a:pt x="274" y="160"/>
                  </a:lnTo>
                  <a:lnTo>
                    <a:pt x="274" y="156"/>
                  </a:lnTo>
                  <a:lnTo>
                    <a:pt x="272" y="153"/>
                  </a:lnTo>
                  <a:lnTo>
                    <a:pt x="270" y="153"/>
                  </a:lnTo>
                  <a:lnTo>
                    <a:pt x="267" y="153"/>
                  </a:lnTo>
                  <a:lnTo>
                    <a:pt x="265" y="151"/>
                  </a:lnTo>
                  <a:lnTo>
                    <a:pt x="265" y="149"/>
                  </a:lnTo>
                  <a:lnTo>
                    <a:pt x="267" y="146"/>
                  </a:lnTo>
                  <a:lnTo>
                    <a:pt x="270" y="146"/>
                  </a:lnTo>
                  <a:lnTo>
                    <a:pt x="272" y="144"/>
                  </a:lnTo>
                  <a:lnTo>
                    <a:pt x="277" y="144"/>
                  </a:lnTo>
                  <a:lnTo>
                    <a:pt x="277" y="141"/>
                  </a:lnTo>
                  <a:lnTo>
                    <a:pt x="274" y="141"/>
                  </a:lnTo>
                  <a:lnTo>
                    <a:pt x="272" y="141"/>
                  </a:lnTo>
                  <a:lnTo>
                    <a:pt x="270" y="139"/>
                  </a:lnTo>
                  <a:lnTo>
                    <a:pt x="270" y="137"/>
                  </a:lnTo>
                  <a:lnTo>
                    <a:pt x="267" y="137"/>
                  </a:lnTo>
                  <a:lnTo>
                    <a:pt x="272" y="130"/>
                  </a:lnTo>
                  <a:lnTo>
                    <a:pt x="272" y="127"/>
                  </a:lnTo>
                  <a:lnTo>
                    <a:pt x="274" y="127"/>
                  </a:lnTo>
                  <a:lnTo>
                    <a:pt x="277" y="132"/>
                  </a:lnTo>
                  <a:lnTo>
                    <a:pt x="279" y="127"/>
                  </a:lnTo>
                  <a:lnTo>
                    <a:pt x="279" y="130"/>
                  </a:lnTo>
                  <a:lnTo>
                    <a:pt x="281" y="132"/>
                  </a:lnTo>
                  <a:lnTo>
                    <a:pt x="281" y="134"/>
                  </a:lnTo>
                  <a:lnTo>
                    <a:pt x="284" y="132"/>
                  </a:lnTo>
                  <a:lnTo>
                    <a:pt x="286" y="134"/>
                  </a:lnTo>
                  <a:lnTo>
                    <a:pt x="288" y="132"/>
                  </a:lnTo>
                  <a:lnTo>
                    <a:pt x="288" y="137"/>
                  </a:lnTo>
                  <a:lnTo>
                    <a:pt x="291" y="141"/>
                  </a:lnTo>
                  <a:lnTo>
                    <a:pt x="296" y="144"/>
                  </a:lnTo>
                  <a:lnTo>
                    <a:pt x="305" y="144"/>
                  </a:lnTo>
                  <a:lnTo>
                    <a:pt x="310" y="144"/>
                  </a:lnTo>
                  <a:lnTo>
                    <a:pt x="314" y="144"/>
                  </a:lnTo>
                  <a:lnTo>
                    <a:pt x="322" y="144"/>
                  </a:lnTo>
                  <a:lnTo>
                    <a:pt x="324" y="146"/>
                  </a:lnTo>
                  <a:lnTo>
                    <a:pt x="322" y="149"/>
                  </a:lnTo>
                  <a:lnTo>
                    <a:pt x="322" y="151"/>
                  </a:lnTo>
                  <a:lnTo>
                    <a:pt x="317" y="156"/>
                  </a:lnTo>
                  <a:lnTo>
                    <a:pt x="314" y="156"/>
                  </a:lnTo>
                  <a:lnTo>
                    <a:pt x="312" y="158"/>
                  </a:lnTo>
                  <a:lnTo>
                    <a:pt x="310" y="160"/>
                  </a:lnTo>
                  <a:lnTo>
                    <a:pt x="307" y="163"/>
                  </a:lnTo>
                  <a:lnTo>
                    <a:pt x="310" y="165"/>
                  </a:lnTo>
                  <a:lnTo>
                    <a:pt x="310" y="170"/>
                  </a:lnTo>
                  <a:lnTo>
                    <a:pt x="312" y="170"/>
                  </a:lnTo>
                  <a:lnTo>
                    <a:pt x="314" y="172"/>
                  </a:lnTo>
                  <a:lnTo>
                    <a:pt x="317" y="174"/>
                  </a:lnTo>
                  <a:lnTo>
                    <a:pt x="317" y="172"/>
                  </a:lnTo>
                  <a:lnTo>
                    <a:pt x="319" y="167"/>
                  </a:lnTo>
                  <a:lnTo>
                    <a:pt x="322" y="165"/>
                  </a:lnTo>
                  <a:lnTo>
                    <a:pt x="324" y="167"/>
                  </a:lnTo>
                  <a:lnTo>
                    <a:pt x="326" y="172"/>
                  </a:lnTo>
                  <a:lnTo>
                    <a:pt x="326" y="174"/>
                  </a:lnTo>
                  <a:lnTo>
                    <a:pt x="329" y="182"/>
                  </a:lnTo>
                  <a:lnTo>
                    <a:pt x="329" y="189"/>
                  </a:lnTo>
                  <a:lnTo>
                    <a:pt x="331" y="189"/>
                  </a:lnTo>
                  <a:lnTo>
                    <a:pt x="331" y="186"/>
                  </a:lnTo>
                  <a:lnTo>
                    <a:pt x="333" y="189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6" y="182"/>
                  </a:lnTo>
                  <a:lnTo>
                    <a:pt x="336" y="179"/>
                  </a:lnTo>
                  <a:lnTo>
                    <a:pt x="336" y="177"/>
                  </a:lnTo>
                  <a:lnTo>
                    <a:pt x="338" y="177"/>
                  </a:lnTo>
                  <a:lnTo>
                    <a:pt x="338" y="174"/>
                  </a:lnTo>
                  <a:lnTo>
                    <a:pt x="340" y="170"/>
                  </a:lnTo>
                  <a:lnTo>
                    <a:pt x="338" y="165"/>
                  </a:lnTo>
                  <a:lnTo>
                    <a:pt x="340" y="163"/>
                  </a:lnTo>
                  <a:lnTo>
                    <a:pt x="345" y="163"/>
                  </a:lnTo>
                  <a:lnTo>
                    <a:pt x="348" y="163"/>
                  </a:lnTo>
                  <a:lnTo>
                    <a:pt x="350" y="163"/>
                  </a:lnTo>
                  <a:lnTo>
                    <a:pt x="352" y="158"/>
                  </a:lnTo>
                  <a:lnTo>
                    <a:pt x="357" y="149"/>
                  </a:lnTo>
                  <a:lnTo>
                    <a:pt x="357" y="146"/>
                  </a:lnTo>
                  <a:lnTo>
                    <a:pt x="357" y="144"/>
                  </a:lnTo>
                  <a:lnTo>
                    <a:pt x="359" y="141"/>
                  </a:lnTo>
                  <a:lnTo>
                    <a:pt x="362" y="139"/>
                  </a:lnTo>
                  <a:lnTo>
                    <a:pt x="364" y="137"/>
                  </a:lnTo>
                  <a:lnTo>
                    <a:pt x="364" y="132"/>
                  </a:lnTo>
                  <a:lnTo>
                    <a:pt x="364" y="127"/>
                  </a:lnTo>
                  <a:lnTo>
                    <a:pt x="369" y="125"/>
                  </a:lnTo>
                  <a:lnTo>
                    <a:pt x="371" y="125"/>
                  </a:lnTo>
                  <a:lnTo>
                    <a:pt x="374" y="123"/>
                  </a:lnTo>
                  <a:lnTo>
                    <a:pt x="376" y="118"/>
                  </a:lnTo>
                  <a:lnTo>
                    <a:pt x="381" y="118"/>
                  </a:lnTo>
                  <a:lnTo>
                    <a:pt x="383" y="118"/>
                  </a:lnTo>
                  <a:lnTo>
                    <a:pt x="388" y="118"/>
                  </a:lnTo>
                  <a:lnTo>
                    <a:pt x="390" y="118"/>
                  </a:lnTo>
                  <a:lnTo>
                    <a:pt x="388" y="113"/>
                  </a:lnTo>
                  <a:lnTo>
                    <a:pt x="390" y="111"/>
                  </a:lnTo>
                  <a:lnTo>
                    <a:pt x="392" y="111"/>
                  </a:lnTo>
                  <a:lnTo>
                    <a:pt x="392" y="108"/>
                  </a:lnTo>
                  <a:lnTo>
                    <a:pt x="392" y="106"/>
                  </a:lnTo>
                  <a:lnTo>
                    <a:pt x="392" y="104"/>
                  </a:lnTo>
                  <a:lnTo>
                    <a:pt x="390" y="101"/>
                  </a:lnTo>
                  <a:lnTo>
                    <a:pt x="385" y="101"/>
                  </a:lnTo>
                  <a:lnTo>
                    <a:pt x="383" y="101"/>
                  </a:lnTo>
                  <a:lnTo>
                    <a:pt x="381" y="101"/>
                  </a:lnTo>
                  <a:lnTo>
                    <a:pt x="381" y="99"/>
                  </a:lnTo>
                  <a:lnTo>
                    <a:pt x="381" y="94"/>
                  </a:lnTo>
                  <a:lnTo>
                    <a:pt x="378" y="94"/>
                  </a:lnTo>
                  <a:lnTo>
                    <a:pt x="376" y="92"/>
                  </a:lnTo>
                  <a:lnTo>
                    <a:pt x="378" y="89"/>
                  </a:lnTo>
                  <a:lnTo>
                    <a:pt x="376" y="87"/>
                  </a:lnTo>
                  <a:lnTo>
                    <a:pt x="371" y="89"/>
                  </a:lnTo>
                  <a:lnTo>
                    <a:pt x="369" y="89"/>
                  </a:lnTo>
                  <a:lnTo>
                    <a:pt x="364" y="92"/>
                  </a:lnTo>
                  <a:lnTo>
                    <a:pt x="359" y="92"/>
                  </a:lnTo>
                  <a:lnTo>
                    <a:pt x="357" y="89"/>
                  </a:lnTo>
                  <a:lnTo>
                    <a:pt x="355" y="89"/>
                  </a:lnTo>
                  <a:lnTo>
                    <a:pt x="352" y="92"/>
                  </a:lnTo>
                  <a:lnTo>
                    <a:pt x="350" y="92"/>
                  </a:lnTo>
                  <a:lnTo>
                    <a:pt x="350" y="94"/>
                  </a:lnTo>
                  <a:lnTo>
                    <a:pt x="345" y="99"/>
                  </a:lnTo>
                  <a:lnTo>
                    <a:pt x="340" y="99"/>
                  </a:lnTo>
                  <a:lnTo>
                    <a:pt x="338" y="104"/>
                  </a:lnTo>
                  <a:lnTo>
                    <a:pt x="336" y="104"/>
                  </a:lnTo>
                  <a:lnTo>
                    <a:pt x="331" y="106"/>
                  </a:lnTo>
                  <a:lnTo>
                    <a:pt x="329" y="108"/>
                  </a:lnTo>
                  <a:lnTo>
                    <a:pt x="322" y="108"/>
                  </a:lnTo>
                  <a:lnTo>
                    <a:pt x="317" y="111"/>
                  </a:lnTo>
                  <a:lnTo>
                    <a:pt x="317" y="113"/>
                  </a:lnTo>
                  <a:lnTo>
                    <a:pt x="322" y="115"/>
                  </a:lnTo>
                  <a:lnTo>
                    <a:pt x="324" y="115"/>
                  </a:lnTo>
                  <a:lnTo>
                    <a:pt x="324" y="120"/>
                  </a:lnTo>
                  <a:lnTo>
                    <a:pt x="322" y="123"/>
                  </a:lnTo>
                  <a:lnTo>
                    <a:pt x="317" y="123"/>
                  </a:lnTo>
                  <a:lnTo>
                    <a:pt x="312" y="123"/>
                  </a:lnTo>
                  <a:lnTo>
                    <a:pt x="307" y="125"/>
                  </a:lnTo>
                  <a:lnTo>
                    <a:pt x="305" y="125"/>
                  </a:lnTo>
                  <a:lnTo>
                    <a:pt x="303" y="125"/>
                  </a:lnTo>
                  <a:lnTo>
                    <a:pt x="300" y="123"/>
                  </a:lnTo>
                  <a:lnTo>
                    <a:pt x="293" y="125"/>
                  </a:lnTo>
                  <a:lnTo>
                    <a:pt x="288" y="125"/>
                  </a:lnTo>
                  <a:lnTo>
                    <a:pt x="284" y="125"/>
                  </a:lnTo>
                  <a:lnTo>
                    <a:pt x="281" y="123"/>
                  </a:lnTo>
                  <a:lnTo>
                    <a:pt x="279" y="123"/>
                  </a:lnTo>
                  <a:lnTo>
                    <a:pt x="279" y="120"/>
                  </a:lnTo>
                  <a:lnTo>
                    <a:pt x="277" y="120"/>
                  </a:lnTo>
                  <a:lnTo>
                    <a:pt x="279" y="118"/>
                  </a:lnTo>
                  <a:lnTo>
                    <a:pt x="279" y="115"/>
                  </a:lnTo>
                  <a:lnTo>
                    <a:pt x="277" y="115"/>
                  </a:lnTo>
                  <a:lnTo>
                    <a:pt x="277" y="113"/>
                  </a:lnTo>
                  <a:lnTo>
                    <a:pt x="279" y="111"/>
                  </a:lnTo>
                  <a:lnTo>
                    <a:pt x="279" y="108"/>
                  </a:lnTo>
                  <a:lnTo>
                    <a:pt x="277" y="106"/>
                  </a:lnTo>
                  <a:lnTo>
                    <a:pt x="274" y="106"/>
                  </a:lnTo>
                  <a:lnTo>
                    <a:pt x="272" y="108"/>
                  </a:lnTo>
                  <a:lnTo>
                    <a:pt x="270" y="108"/>
                  </a:lnTo>
                  <a:lnTo>
                    <a:pt x="267" y="111"/>
                  </a:lnTo>
                  <a:lnTo>
                    <a:pt x="267" y="113"/>
                  </a:lnTo>
                  <a:lnTo>
                    <a:pt x="267" y="115"/>
                  </a:lnTo>
                  <a:lnTo>
                    <a:pt x="267" y="120"/>
                  </a:lnTo>
                  <a:lnTo>
                    <a:pt x="265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70" y="125"/>
                  </a:lnTo>
                  <a:lnTo>
                    <a:pt x="267" y="127"/>
                  </a:lnTo>
                  <a:lnTo>
                    <a:pt x="267" y="130"/>
                  </a:lnTo>
                  <a:lnTo>
                    <a:pt x="265" y="130"/>
                  </a:lnTo>
                  <a:lnTo>
                    <a:pt x="263" y="130"/>
                  </a:lnTo>
                  <a:lnTo>
                    <a:pt x="258" y="130"/>
                  </a:lnTo>
                  <a:lnTo>
                    <a:pt x="255" y="130"/>
                  </a:lnTo>
                  <a:lnTo>
                    <a:pt x="253" y="127"/>
                  </a:lnTo>
                  <a:lnTo>
                    <a:pt x="251" y="127"/>
                  </a:lnTo>
                  <a:lnTo>
                    <a:pt x="239" y="127"/>
                  </a:lnTo>
                  <a:lnTo>
                    <a:pt x="237" y="125"/>
                  </a:lnTo>
                  <a:lnTo>
                    <a:pt x="234" y="125"/>
                  </a:lnTo>
                  <a:lnTo>
                    <a:pt x="232" y="125"/>
                  </a:lnTo>
                  <a:lnTo>
                    <a:pt x="227" y="125"/>
                  </a:lnTo>
                  <a:lnTo>
                    <a:pt x="225" y="123"/>
                  </a:lnTo>
                  <a:lnTo>
                    <a:pt x="222" y="120"/>
                  </a:lnTo>
                  <a:lnTo>
                    <a:pt x="220" y="118"/>
                  </a:lnTo>
                  <a:lnTo>
                    <a:pt x="218" y="118"/>
                  </a:lnTo>
                  <a:lnTo>
                    <a:pt x="213" y="115"/>
                  </a:lnTo>
                  <a:lnTo>
                    <a:pt x="213" y="118"/>
                  </a:lnTo>
                  <a:lnTo>
                    <a:pt x="211" y="118"/>
                  </a:lnTo>
                  <a:lnTo>
                    <a:pt x="208" y="115"/>
                  </a:lnTo>
                  <a:lnTo>
                    <a:pt x="206" y="115"/>
                  </a:lnTo>
                  <a:lnTo>
                    <a:pt x="203" y="118"/>
                  </a:lnTo>
                  <a:lnTo>
                    <a:pt x="199" y="115"/>
                  </a:lnTo>
                  <a:lnTo>
                    <a:pt x="196" y="113"/>
                  </a:lnTo>
                  <a:lnTo>
                    <a:pt x="194" y="113"/>
                  </a:lnTo>
                  <a:lnTo>
                    <a:pt x="192" y="113"/>
                  </a:lnTo>
                  <a:lnTo>
                    <a:pt x="189" y="111"/>
                  </a:lnTo>
                  <a:lnTo>
                    <a:pt x="187" y="111"/>
                  </a:lnTo>
                  <a:lnTo>
                    <a:pt x="185" y="108"/>
                  </a:lnTo>
                  <a:lnTo>
                    <a:pt x="182" y="108"/>
                  </a:lnTo>
                  <a:lnTo>
                    <a:pt x="180" y="108"/>
                  </a:lnTo>
                  <a:lnTo>
                    <a:pt x="177" y="104"/>
                  </a:lnTo>
                  <a:lnTo>
                    <a:pt x="175" y="104"/>
                  </a:lnTo>
                  <a:lnTo>
                    <a:pt x="173" y="101"/>
                  </a:lnTo>
                  <a:lnTo>
                    <a:pt x="168" y="99"/>
                  </a:lnTo>
                  <a:lnTo>
                    <a:pt x="168" y="101"/>
                  </a:lnTo>
                  <a:lnTo>
                    <a:pt x="166" y="99"/>
                  </a:lnTo>
                  <a:lnTo>
                    <a:pt x="166" y="97"/>
                  </a:lnTo>
                  <a:lnTo>
                    <a:pt x="161" y="97"/>
                  </a:lnTo>
                  <a:lnTo>
                    <a:pt x="161" y="94"/>
                  </a:lnTo>
                  <a:lnTo>
                    <a:pt x="163" y="94"/>
                  </a:lnTo>
                  <a:lnTo>
                    <a:pt x="163" y="92"/>
                  </a:lnTo>
                  <a:lnTo>
                    <a:pt x="166" y="92"/>
                  </a:lnTo>
                  <a:lnTo>
                    <a:pt x="163" y="89"/>
                  </a:lnTo>
                  <a:lnTo>
                    <a:pt x="166" y="87"/>
                  </a:lnTo>
                  <a:lnTo>
                    <a:pt x="166" y="85"/>
                  </a:lnTo>
                  <a:lnTo>
                    <a:pt x="166" y="82"/>
                  </a:lnTo>
                  <a:lnTo>
                    <a:pt x="168" y="82"/>
                  </a:lnTo>
                  <a:lnTo>
                    <a:pt x="170" y="80"/>
                  </a:lnTo>
                  <a:lnTo>
                    <a:pt x="173" y="80"/>
                  </a:lnTo>
                  <a:lnTo>
                    <a:pt x="173" y="78"/>
                  </a:lnTo>
                  <a:lnTo>
                    <a:pt x="175" y="78"/>
                  </a:lnTo>
                  <a:lnTo>
                    <a:pt x="170" y="75"/>
                  </a:lnTo>
                  <a:lnTo>
                    <a:pt x="168" y="75"/>
                  </a:lnTo>
                  <a:lnTo>
                    <a:pt x="163" y="73"/>
                  </a:lnTo>
                  <a:lnTo>
                    <a:pt x="161" y="71"/>
                  </a:lnTo>
                  <a:lnTo>
                    <a:pt x="161" y="68"/>
                  </a:lnTo>
                  <a:lnTo>
                    <a:pt x="159" y="68"/>
                  </a:lnTo>
                  <a:lnTo>
                    <a:pt x="156" y="68"/>
                  </a:lnTo>
                  <a:lnTo>
                    <a:pt x="154" y="68"/>
                  </a:lnTo>
                  <a:lnTo>
                    <a:pt x="154" y="66"/>
                  </a:lnTo>
                  <a:lnTo>
                    <a:pt x="151" y="66"/>
                  </a:lnTo>
                  <a:lnTo>
                    <a:pt x="149" y="68"/>
                  </a:lnTo>
                  <a:lnTo>
                    <a:pt x="147" y="68"/>
                  </a:lnTo>
                  <a:lnTo>
                    <a:pt x="147" y="66"/>
                  </a:lnTo>
                  <a:lnTo>
                    <a:pt x="147" y="63"/>
                  </a:lnTo>
                  <a:lnTo>
                    <a:pt x="144" y="63"/>
                  </a:lnTo>
                  <a:lnTo>
                    <a:pt x="144" y="61"/>
                  </a:lnTo>
                  <a:lnTo>
                    <a:pt x="144" y="59"/>
                  </a:lnTo>
                  <a:lnTo>
                    <a:pt x="144" y="56"/>
                  </a:lnTo>
                  <a:lnTo>
                    <a:pt x="144" y="54"/>
                  </a:lnTo>
                  <a:lnTo>
                    <a:pt x="142" y="52"/>
                  </a:lnTo>
                  <a:lnTo>
                    <a:pt x="140" y="52"/>
                  </a:lnTo>
                  <a:lnTo>
                    <a:pt x="140" y="49"/>
                  </a:lnTo>
                  <a:lnTo>
                    <a:pt x="140" y="47"/>
                  </a:lnTo>
                  <a:lnTo>
                    <a:pt x="142" y="47"/>
                  </a:lnTo>
                  <a:lnTo>
                    <a:pt x="144" y="45"/>
                  </a:lnTo>
                  <a:lnTo>
                    <a:pt x="144" y="47"/>
                  </a:lnTo>
                  <a:lnTo>
                    <a:pt x="144" y="49"/>
                  </a:lnTo>
                  <a:lnTo>
                    <a:pt x="147" y="49"/>
                  </a:lnTo>
                  <a:lnTo>
                    <a:pt x="149" y="49"/>
                  </a:lnTo>
                  <a:lnTo>
                    <a:pt x="149" y="47"/>
                  </a:lnTo>
                  <a:lnTo>
                    <a:pt x="151" y="47"/>
                  </a:lnTo>
                  <a:lnTo>
                    <a:pt x="154" y="47"/>
                  </a:lnTo>
                  <a:lnTo>
                    <a:pt x="156" y="45"/>
                  </a:lnTo>
                  <a:lnTo>
                    <a:pt x="154" y="42"/>
                  </a:lnTo>
                  <a:lnTo>
                    <a:pt x="151" y="40"/>
                  </a:lnTo>
                  <a:lnTo>
                    <a:pt x="154" y="40"/>
                  </a:lnTo>
                  <a:lnTo>
                    <a:pt x="154" y="37"/>
                  </a:lnTo>
                  <a:lnTo>
                    <a:pt x="151" y="37"/>
                  </a:lnTo>
                  <a:lnTo>
                    <a:pt x="149" y="37"/>
                  </a:lnTo>
                  <a:lnTo>
                    <a:pt x="147" y="35"/>
                  </a:lnTo>
                  <a:lnTo>
                    <a:pt x="147" y="33"/>
                  </a:lnTo>
                  <a:lnTo>
                    <a:pt x="147" y="30"/>
                  </a:lnTo>
                  <a:lnTo>
                    <a:pt x="147" y="28"/>
                  </a:lnTo>
                  <a:lnTo>
                    <a:pt x="149" y="28"/>
                  </a:lnTo>
                  <a:lnTo>
                    <a:pt x="149" y="26"/>
                  </a:lnTo>
                  <a:lnTo>
                    <a:pt x="151" y="28"/>
                  </a:lnTo>
                  <a:lnTo>
                    <a:pt x="154" y="28"/>
                  </a:lnTo>
                  <a:lnTo>
                    <a:pt x="154" y="26"/>
                  </a:lnTo>
                  <a:lnTo>
                    <a:pt x="156" y="23"/>
                  </a:lnTo>
                  <a:lnTo>
                    <a:pt x="156" y="21"/>
                  </a:lnTo>
                  <a:lnTo>
                    <a:pt x="159" y="21"/>
                  </a:lnTo>
                  <a:lnTo>
                    <a:pt x="159" y="19"/>
                  </a:lnTo>
                  <a:lnTo>
                    <a:pt x="161" y="19"/>
                  </a:lnTo>
                  <a:lnTo>
                    <a:pt x="161" y="16"/>
                  </a:lnTo>
                  <a:lnTo>
                    <a:pt x="163" y="14"/>
                  </a:lnTo>
                  <a:lnTo>
                    <a:pt x="163" y="11"/>
                  </a:lnTo>
                  <a:lnTo>
                    <a:pt x="163" y="9"/>
                  </a:lnTo>
                  <a:lnTo>
                    <a:pt x="166" y="7"/>
                  </a:lnTo>
                  <a:lnTo>
                    <a:pt x="163" y="7"/>
                  </a:lnTo>
                  <a:lnTo>
                    <a:pt x="161" y="9"/>
                  </a:lnTo>
                  <a:lnTo>
                    <a:pt x="161" y="7"/>
                  </a:lnTo>
                  <a:lnTo>
                    <a:pt x="161" y="4"/>
                  </a:lnTo>
                  <a:lnTo>
                    <a:pt x="159" y="7"/>
                  </a:lnTo>
                  <a:lnTo>
                    <a:pt x="159" y="4"/>
                  </a:lnTo>
                  <a:lnTo>
                    <a:pt x="156" y="4"/>
                  </a:lnTo>
                  <a:lnTo>
                    <a:pt x="156" y="2"/>
                  </a:lnTo>
                  <a:lnTo>
                    <a:pt x="154" y="2"/>
                  </a:lnTo>
                  <a:lnTo>
                    <a:pt x="151" y="0"/>
                  </a:lnTo>
                  <a:lnTo>
                    <a:pt x="149" y="2"/>
                  </a:lnTo>
                  <a:lnTo>
                    <a:pt x="147" y="2"/>
                  </a:lnTo>
                  <a:lnTo>
                    <a:pt x="144" y="2"/>
                  </a:lnTo>
                  <a:lnTo>
                    <a:pt x="142" y="4"/>
                  </a:lnTo>
                  <a:lnTo>
                    <a:pt x="140" y="4"/>
                  </a:lnTo>
                  <a:lnTo>
                    <a:pt x="137" y="4"/>
                  </a:lnTo>
                  <a:lnTo>
                    <a:pt x="135" y="7"/>
                  </a:lnTo>
                  <a:lnTo>
                    <a:pt x="133" y="7"/>
                  </a:lnTo>
                  <a:lnTo>
                    <a:pt x="130" y="7"/>
                  </a:lnTo>
                  <a:lnTo>
                    <a:pt x="121" y="11"/>
                  </a:lnTo>
                  <a:lnTo>
                    <a:pt x="121" y="14"/>
                  </a:lnTo>
                  <a:lnTo>
                    <a:pt x="118" y="16"/>
                  </a:lnTo>
                  <a:lnTo>
                    <a:pt x="116" y="16"/>
                  </a:lnTo>
                  <a:lnTo>
                    <a:pt x="111" y="16"/>
                  </a:lnTo>
                  <a:lnTo>
                    <a:pt x="111" y="19"/>
                  </a:lnTo>
                  <a:lnTo>
                    <a:pt x="109" y="19"/>
                  </a:lnTo>
                  <a:lnTo>
                    <a:pt x="107" y="19"/>
                  </a:lnTo>
                  <a:lnTo>
                    <a:pt x="104" y="19"/>
                  </a:lnTo>
                  <a:lnTo>
                    <a:pt x="102" y="19"/>
                  </a:lnTo>
                  <a:lnTo>
                    <a:pt x="100" y="19"/>
                  </a:lnTo>
                  <a:lnTo>
                    <a:pt x="97" y="19"/>
                  </a:lnTo>
                  <a:lnTo>
                    <a:pt x="95" y="19"/>
                  </a:lnTo>
                  <a:lnTo>
                    <a:pt x="92" y="16"/>
                  </a:lnTo>
                  <a:lnTo>
                    <a:pt x="88" y="16"/>
                  </a:lnTo>
                  <a:lnTo>
                    <a:pt x="85" y="16"/>
                  </a:lnTo>
                  <a:lnTo>
                    <a:pt x="83" y="16"/>
                  </a:lnTo>
                  <a:lnTo>
                    <a:pt x="81" y="16"/>
                  </a:lnTo>
                  <a:lnTo>
                    <a:pt x="78" y="16"/>
                  </a:lnTo>
                  <a:lnTo>
                    <a:pt x="78" y="19"/>
                  </a:lnTo>
                  <a:lnTo>
                    <a:pt x="78" y="21"/>
                  </a:lnTo>
                  <a:lnTo>
                    <a:pt x="81" y="23"/>
                  </a:lnTo>
                  <a:lnTo>
                    <a:pt x="78" y="23"/>
                  </a:lnTo>
                  <a:lnTo>
                    <a:pt x="78" y="26"/>
                  </a:lnTo>
                  <a:lnTo>
                    <a:pt x="81" y="26"/>
                  </a:lnTo>
                  <a:lnTo>
                    <a:pt x="83" y="26"/>
                  </a:lnTo>
                  <a:lnTo>
                    <a:pt x="83" y="28"/>
                  </a:lnTo>
                  <a:lnTo>
                    <a:pt x="81" y="28"/>
                  </a:lnTo>
                  <a:lnTo>
                    <a:pt x="81" y="30"/>
                  </a:lnTo>
                  <a:lnTo>
                    <a:pt x="83" y="33"/>
                  </a:lnTo>
                  <a:lnTo>
                    <a:pt x="83" y="35"/>
                  </a:lnTo>
                  <a:lnTo>
                    <a:pt x="81" y="37"/>
                  </a:lnTo>
                  <a:lnTo>
                    <a:pt x="83" y="40"/>
                  </a:lnTo>
                  <a:lnTo>
                    <a:pt x="85" y="40"/>
                  </a:lnTo>
                  <a:lnTo>
                    <a:pt x="85" y="42"/>
                  </a:lnTo>
                  <a:lnTo>
                    <a:pt x="88" y="45"/>
                  </a:lnTo>
                  <a:lnTo>
                    <a:pt x="88" y="42"/>
                  </a:lnTo>
                  <a:lnTo>
                    <a:pt x="90" y="42"/>
                  </a:lnTo>
                  <a:lnTo>
                    <a:pt x="90" y="45"/>
                  </a:lnTo>
                  <a:lnTo>
                    <a:pt x="90" y="47"/>
                  </a:lnTo>
                  <a:lnTo>
                    <a:pt x="95" y="47"/>
                  </a:lnTo>
                  <a:lnTo>
                    <a:pt x="97" y="49"/>
                  </a:lnTo>
                  <a:lnTo>
                    <a:pt x="100" y="49"/>
                  </a:lnTo>
                  <a:lnTo>
                    <a:pt x="100" y="52"/>
                  </a:lnTo>
                  <a:lnTo>
                    <a:pt x="97" y="52"/>
                  </a:lnTo>
                  <a:lnTo>
                    <a:pt x="97" y="54"/>
                  </a:lnTo>
                  <a:lnTo>
                    <a:pt x="95" y="54"/>
                  </a:lnTo>
                  <a:lnTo>
                    <a:pt x="92" y="54"/>
                  </a:lnTo>
                  <a:lnTo>
                    <a:pt x="90" y="54"/>
                  </a:lnTo>
                  <a:lnTo>
                    <a:pt x="88" y="56"/>
                  </a:lnTo>
                  <a:lnTo>
                    <a:pt x="88" y="59"/>
                  </a:lnTo>
                  <a:lnTo>
                    <a:pt x="90" y="61"/>
                  </a:lnTo>
                  <a:lnTo>
                    <a:pt x="90" y="63"/>
                  </a:lnTo>
                  <a:lnTo>
                    <a:pt x="88" y="63"/>
                  </a:lnTo>
                  <a:lnTo>
                    <a:pt x="88" y="66"/>
                  </a:lnTo>
                  <a:lnTo>
                    <a:pt x="90" y="66"/>
                  </a:lnTo>
                  <a:lnTo>
                    <a:pt x="92" y="66"/>
                  </a:lnTo>
                  <a:lnTo>
                    <a:pt x="90" y="68"/>
                  </a:lnTo>
                  <a:lnTo>
                    <a:pt x="88" y="66"/>
                  </a:lnTo>
                  <a:lnTo>
                    <a:pt x="88" y="68"/>
                  </a:lnTo>
                  <a:lnTo>
                    <a:pt x="85" y="71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5"/>
                  </a:lnTo>
                  <a:lnTo>
                    <a:pt x="78" y="78"/>
                  </a:lnTo>
                  <a:lnTo>
                    <a:pt x="78" y="80"/>
                  </a:lnTo>
                  <a:lnTo>
                    <a:pt x="76" y="82"/>
                  </a:lnTo>
                  <a:lnTo>
                    <a:pt x="74" y="82"/>
                  </a:lnTo>
                  <a:lnTo>
                    <a:pt x="71" y="82"/>
                  </a:lnTo>
                  <a:lnTo>
                    <a:pt x="71" y="85"/>
                  </a:lnTo>
                  <a:lnTo>
                    <a:pt x="71" y="87"/>
                  </a:lnTo>
                  <a:lnTo>
                    <a:pt x="69" y="89"/>
                  </a:lnTo>
                  <a:lnTo>
                    <a:pt x="64" y="94"/>
                  </a:lnTo>
                  <a:lnTo>
                    <a:pt x="59" y="97"/>
                  </a:lnTo>
                  <a:lnTo>
                    <a:pt x="57" y="99"/>
                  </a:lnTo>
                  <a:lnTo>
                    <a:pt x="55" y="104"/>
                  </a:lnTo>
                  <a:lnTo>
                    <a:pt x="52" y="106"/>
                  </a:lnTo>
                  <a:lnTo>
                    <a:pt x="50" y="108"/>
                  </a:lnTo>
                  <a:lnTo>
                    <a:pt x="48" y="108"/>
                  </a:lnTo>
                  <a:lnTo>
                    <a:pt x="43" y="108"/>
                  </a:lnTo>
                  <a:lnTo>
                    <a:pt x="40" y="111"/>
                  </a:lnTo>
                  <a:lnTo>
                    <a:pt x="38" y="111"/>
                  </a:lnTo>
                  <a:lnTo>
                    <a:pt x="36" y="108"/>
                  </a:lnTo>
                  <a:lnTo>
                    <a:pt x="33" y="106"/>
                  </a:lnTo>
                  <a:lnTo>
                    <a:pt x="31" y="108"/>
                  </a:lnTo>
                  <a:lnTo>
                    <a:pt x="31" y="111"/>
                  </a:lnTo>
                  <a:lnTo>
                    <a:pt x="26" y="113"/>
                  </a:lnTo>
                  <a:lnTo>
                    <a:pt x="24" y="115"/>
                  </a:lnTo>
                  <a:lnTo>
                    <a:pt x="22" y="118"/>
                  </a:lnTo>
                  <a:lnTo>
                    <a:pt x="22" y="120"/>
                  </a:lnTo>
                  <a:lnTo>
                    <a:pt x="19" y="123"/>
                  </a:lnTo>
                  <a:lnTo>
                    <a:pt x="19" y="125"/>
                  </a:lnTo>
                  <a:lnTo>
                    <a:pt x="22" y="125"/>
                  </a:lnTo>
                  <a:lnTo>
                    <a:pt x="22" y="127"/>
                  </a:lnTo>
                  <a:lnTo>
                    <a:pt x="24" y="127"/>
                  </a:lnTo>
                  <a:lnTo>
                    <a:pt x="26" y="127"/>
                  </a:lnTo>
                  <a:lnTo>
                    <a:pt x="29" y="127"/>
                  </a:lnTo>
                  <a:lnTo>
                    <a:pt x="31" y="130"/>
                  </a:lnTo>
                  <a:lnTo>
                    <a:pt x="29" y="134"/>
                  </a:lnTo>
                  <a:lnTo>
                    <a:pt x="29" y="137"/>
                  </a:lnTo>
                  <a:lnTo>
                    <a:pt x="31" y="139"/>
                  </a:lnTo>
                  <a:lnTo>
                    <a:pt x="33" y="139"/>
                  </a:lnTo>
                  <a:lnTo>
                    <a:pt x="36" y="139"/>
                  </a:lnTo>
                  <a:lnTo>
                    <a:pt x="36" y="141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38" y="146"/>
                  </a:lnTo>
                  <a:lnTo>
                    <a:pt x="38" y="149"/>
                  </a:lnTo>
                  <a:lnTo>
                    <a:pt x="40" y="149"/>
                  </a:lnTo>
                  <a:lnTo>
                    <a:pt x="40" y="151"/>
                  </a:lnTo>
                  <a:lnTo>
                    <a:pt x="40" y="153"/>
                  </a:lnTo>
                  <a:lnTo>
                    <a:pt x="40" y="156"/>
                  </a:lnTo>
                  <a:lnTo>
                    <a:pt x="43" y="156"/>
                  </a:lnTo>
                  <a:lnTo>
                    <a:pt x="40" y="156"/>
                  </a:lnTo>
                  <a:lnTo>
                    <a:pt x="38" y="156"/>
                  </a:lnTo>
                  <a:lnTo>
                    <a:pt x="38" y="158"/>
                  </a:lnTo>
                  <a:lnTo>
                    <a:pt x="36" y="158"/>
                  </a:lnTo>
                  <a:lnTo>
                    <a:pt x="36" y="156"/>
                  </a:lnTo>
                  <a:lnTo>
                    <a:pt x="33" y="156"/>
                  </a:lnTo>
                  <a:lnTo>
                    <a:pt x="31" y="156"/>
                  </a:lnTo>
                  <a:lnTo>
                    <a:pt x="29" y="156"/>
                  </a:lnTo>
                  <a:lnTo>
                    <a:pt x="29" y="158"/>
                  </a:lnTo>
                  <a:lnTo>
                    <a:pt x="26" y="158"/>
                  </a:lnTo>
                  <a:lnTo>
                    <a:pt x="24" y="158"/>
                  </a:lnTo>
                  <a:lnTo>
                    <a:pt x="22" y="158"/>
                  </a:lnTo>
                  <a:lnTo>
                    <a:pt x="19" y="158"/>
                  </a:lnTo>
                  <a:lnTo>
                    <a:pt x="17" y="158"/>
                  </a:lnTo>
                  <a:lnTo>
                    <a:pt x="14" y="158"/>
                  </a:lnTo>
                  <a:lnTo>
                    <a:pt x="12" y="156"/>
                  </a:lnTo>
                  <a:lnTo>
                    <a:pt x="12" y="158"/>
                  </a:lnTo>
                  <a:lnTo>
                    <a:pt x="12" y="156"/>
                  </a:lnTo>
                  <a:lnTo>
                    <a:pt x="10" y="158"/>
                  </a:lnTo>
                  <a:lnTo>
                    <a:pt x="10" y="160"/>
                  </a:lnTo>
                  <a:lnTo>
                    <a:pt x="5" y="160"/>
                  </a:lnTo>
                  <a:lnTo>
                    <a:pt x="3" y="160"/>
                  </a:lnTo>
                  <a:lnTo>
                    <a:pt x="3" y="163"/>
                  </a:lnTo>
                  <a:lnTo>
                    <a:pt x="0" y="165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7" y="172"/>
                  </a:lnTo>
                  <a:lnTo>
                    <a:pt x="10" y="174"/>
                  </a:lnTo>
                  <a:lnTo>
                    <a:pt x="12" y="177"/>
                  </a:lnTo>
                  <a:lnTo>
                    <a:pt x="17" y="177"/>
                  </a:lnTo>
                  <a:lnTo>
                    <a:pt x="22" y="177"/>
                  </a:lnTo>
                  <a:lnTo>
                    <a:pt x="26" y="174"/>
                  </a:lnTo>
                  <a:lnTo>
                    <a:pt x="29" y="174"/>
                  </a:lnTo>
                  <a:lnTo>
                    <a:pt x="29" y="172"/>
                  </a:lnTo>
                  <a:lnTo>
                    <a:pt x="31" y="172"/>
                  </a:lnTo>
                  <a:lnTo>
                    <a:pt x="31" y="174"/>
                  </a:lnTo>
                  <a:lnTo>
                    <a:pt x="29" y="179"/>
                  </a:lnTo>
                  <a:lnTo>
                    <a:pt x="26" y="179"/>
                  </a:lnTo>
                  <a:lnTo>
                    <a:pt x="24" y="182"/>
                  </a:lnTo>
                  <a:lnTo>
                    <a:pt x="22" y="182"/>
                  </a:lnTo>
                  <a:lnTo>
                    <a:pt x="19" y="182"/>
                  </a:lnTo>
                  <a:lnTo>
                    <a:pt x="14" y="184"/>
                  </a:lnTo>
                  <a:lnTo>
                    <a:pt x="14" y="182"/>
                  </a:lnTo>
                  <a:lnTo>
                    <a:pt x="12" y="184"/>
                  </a:lnTo>
                  <a:lnTo>
                    <a:pt x="12" y="186"/>
                  </a:lnTo>
                  <a:lnTo>
                    <a:pt x="24" y="196"/>
                  </a:lnTo>
                  <a:lnTo>
                    <a:pt x="26" y="198"/>
                  </a:lnTo>
                  <a:lnTo>
                    <a:pt x="31" y="203"/>
                  </a:lnTo>
                  <a:lnTo>
                    <a:pt x="33" y="203"/>
                  </a:lnTo>
                  <a:lnTo>
                    <a:pt x="38" y="203"/>
                  </a:lnTo>
                  <a:lnTo>
                    <a:pt x="43" y="203"/>
                  </a:lnTo>
                  <a:lnTo>
                    <a:pt x="45" y="200"/>
                  </a:lnTo>
                  <a:lnTo>
                    <a:pt x="48" y="200"/>
                  </a:lnTo>
                  <a:lnTo>
                    <a:pt x="52" y="198"/>
                  </a:lnTo>
                  <a:lnTo>
                    <a:pt x="52" y="196"/>
                  </a:lnTo>
                  <a:lnTo>
                    <a:pt x="55" y="193"/>
                  </a:lnTo>
                  <a:lnTo>
                    <a:pt x="55" y="189"/>
                  </a:lnTo>
                  <a:lnTo>
                    <a:pt x="55" y="186"/>
                  </a:lnTo>
                  <a:lnTo>
                    <a:pt x="55" y="182"/>
                  </a:lnTo>
                  <a:lnTo>
                    <a:pt x="57" y="184"/>
                  </a:lnTo>
                  <a:lnTo>
                    <a:pt x="64" y="184"/>
                  </a:lnTo>
                  <a:lnTo>
                    <a:pt x="64" y="186"/>
                  </a:lnTo>
                  <a:lnTo>
                    <a:pt x="59" y="186"/>
                  </a:lnTo>
                  <a:lnTo>
                    <a:pt x="59" y="189"/>
                  </a:lnTo>
                  <a:lnTo>
                    <a:pt x="59" y="191"/>
                  </a:lnTo>
                  <a:lnTo>
                    <a:pt x="62" y="193"/>
                  </a:lnTo>
                  <a:lnTo>
                    <a:pt x="59" y="196"/>
                  </a:lnTo>
                  <a:lnTo>
                    <a:pt x="59" y="198"/>
                  </a:lnTo>
                  <a:lnTo>
                    <a:pt x="62" y="198"/>
                  </a:lnTo>
                  <a:lnTo>
                    <a:pt x="62" y="200"/>
                  </a:lnTo>
                  <a:lnTo>
                    <a:pt x="64" y="205"/>
                  </a:lnTo>
                  <a:lnTo>
                    <a:pt x="64" y="208"/>
                  </a:lnTo>
                  <a:lnTo>
                    <a:pt x="64" y="210"/>
                  </a:lnTo>
                  <a:lnTo>
                    <a:pt x="62" y="212"/>
                  </a:lnTo>
                  <a:lnTo>
                    <a:pt x="62" y="217"/>
                  </a:lnTo>
                  <a:lnTo>
                    <a:pt x="62" y="219"/>
                  </a:lnTo>
                  <a:lnTo>
                    <a:pt x="62" y="222"/>
                  </a:lnTo>
                  <a:lnTo>
                    <a:pt x="62" y="224"/>
                  </a:lnTo>
                  <a:lnTo>
                    <a:pt x="64" y="226"/>
                  </a:lnTo>
                  <a:lnTo>
                    <a:pt x="64" y="229"/>
                  </a:lnTo>
                  <a:lnTo>
                    <a:pt x="64" y="231"/>
                  </a:lnTo>
                  <a:lnTo>
                    <a:pt x="64" y="236"/>
                  </a:lnTo>
                  <a:lnTo>
                    <a:pt x="64" y="238"/>
                  </a:lnTo>
                  <a:lnTo>
                    <a:pt x="66" y="243"/>
                  </a:lnTo>
                  <a:lnTo>
                    <a:pt x="69" y="248"/>
                  </a:lnTo>
                  <a:lnTo>
                    <a:pt x="69" y="250"/>
                  </a:lnTo>
                  <a:lnTo>
                    <a:pt x="69" y="252"/>
                  </a:lnTo>
                  <a:lnTo>
                    <a:pt x="69" y="255"/>
                  </a:lnTo>
                  <a:lnTo>
                    <a:pt x="69" y="262"/>
                  </a:lnTo>
                  <a:lnTo>
                    <a:pt x="71" y="262"/>
                  </a:lnTo>
                  <a:lnTo>
                    <a:pt x="71" y="267"/>
                  </a:lnTo>
                  <a:lnTo>
                    <a:pt x="74" y="267"/>
                  </a:lnTo>
                  <a:lnTo>
                    <a:pt x="74" y="269"/>
                  </a:lnTo>
                  <a:lnTo>
                    <a:pt x="76" y="27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04" name="Freeform 1557"/>
            <p:cNvSpPr>
              <a:spLocks/>
            </p:cNvSpPr>
            <p:nvPr/>
          </p:nvSpPr>
          <p:spPr bwMode="auto">
            <a:xfrm>
              <a:off x="3857" y="1783"/>
              <a:ext cx="456" cy="409"/>
            </a:xfrm>
            <a:custGeom>
              <a:avLst/>
              <a:gdLst>
                <a:gd name="T0" fmla="*/ 2147483647 w 392"/>
                <a:gd name="T1" fmla="*/ 2147483647 h 373"/>
                <a:gd name="T2" fmla="*/ 2147483647 w 392"/>
                <a:gd name="T3" fmla="*/ 2147483647 h 373"/>
                <a:gd name="T4" fmla="*/ 2147483647 w 392"/>
                <a:gd name="T5" fmla="*/ 2147483647 h 373"/>
                <a:gd name="T6" fmla="*/ 2147483647 w 392"/>
                <a:gd name="T7" fmla="*/ 2147483647 h 373"/>
                <a:gd name="T8" fmla="*/ 2147483647 w 392"/>
                <a:gd name="T9" fmla="*/ 2147483647 h 373"/>
                <a:gd name="T10" fmla="*/ 2147483647 w 392"/>
                <a:gd name="T11" fmla="*/ 2147483647 h 373"/>
                <a:gd name="T12" fmla="*/ 2147483647 w 392"/>
                <a:gd name="T13" fmla="*/ 2147483647 h 373"/>
                <a:gd name="T14" fmla="*/ 2147483647 w 392"/>
                <a:gd name="T15" fmla="*/ 2147483647 h 373"/>
                <a:gd name="T16" fmla="*/ 2147483647 w 392"/>
                <a:gd name="T17" fmla="*/ 2147483647 h 373"/>
                <a:gd name="T18" fmla="*/ 2147483647 w 392"/>
                <a:gd name="T19" fmla="*/ 2147483647 h 373"/>
                <a:gd name="T20" fmla="*/ 2147483647 w 392"/>
                <a:gd name="T21" fmla="*/ 2147483647 h 373"/>
                <a:gd name="T22" fmla="*/ 2147483647 w 392"/>
                <a:gd name="T23" fmla="*/ 2147483647 h 373"/>
                <a:gd name="T24" fmla="*/ 2147483647 w 392"/>
                <a:gd name="T25" fmla="*/ 2147483647 h 373"/>
                <a:gd name="T26" fmla="*/ 2147483647 w 392"/>
                <a:gd name="T27" fmla="*/ 2147483647 h 373"/>
                <a:gd name="T28" fmla="*/ 2147483647 w 392"/>
                <a:gd name="T29" fmla="*/ 2147483647 h 373"/>
                <a:gd name="T30" fmla="*/ 2147483647 w 392"/>
                <a:gd name="T31" fmla="*/ 2147483647 h 373"/>
                <a:gd name="T32" fmla="*/ 2147483647 w 392"/>
                <a:gd name="T33" fmla="*/ 2147483647 h 373"/>
                <a:gd name="T34" fmla="*/ 2147483647 w 392"/>
                <a:gd name="T35" fmla="*/ 2147483647 h 373"/>
                <a:gd name="T36" fmla="*/ 2147483647 w 392"/>
                <a:gd name="T37" fmla="*/ 2147483647 h 373"/>
                <a:gd name="T38" fmla="*/ 2147483647 w 392"/>
                <a:gd name="T39" fmla="*/ 2147483647 h 373"/>
                <a:gd name="T40" fmla="*/ 2147483647 w 392"/>
                <a:gd name="T41" fmla="*/ 2147483647 h 373"/>
                <a:gd name="T42" fmla="*/ 2147483647 w 392"/>
                <a:gd name="T43" fmla="*/ 2147483647 h 373"/>
                <a:gd name="T44" fmla="*/ 2147483647 w 392"/>
                <a:gd name="T45" fmla="*/ 2147483647 h 373"/>
                <a:gd name="T46" fmla="*/ 2147483647 w 392"/>
                <a:gd name="T47" fmla="*/ 2147483647 h 373"/>
                <a:gd name="T48" fmla="*/ 2147483647 w 392"/>
                <a:gd name="T49" fmla="*/ 2147483647 h 373"/>
                <a:gd name="T50" fmla="*/ 2147483647 w 392"/>
                <a:gd name="T51" fmla="*/ 2147483647 h 373"/>
                <a:gd name="T52" fmla="*/ 2147483647 w 392"/>
                <a:gd name="T53" fmla="*/ 2147483647 h 373"/>
                <a:gd name="T54" fmla="*/ 2147483647 w 392"/>
                <a:gd name="T55" fmla="*/ 2147483647 h 373"/>
                <a:gd name="T56" fmla="*/ 2147483647 w 392"/>
                <a:gd name="T57" fmla="*/ 2147483647 h 373"/>
                <a:gd name="T58" fmla="*/ 2147483647 w 392"/>
                <a:gd name="T59" fmla="*/ 2147483647 h 373"/>
                <a:gd name="T60" fmla="*/ 2147483647 w 392"/>
                <a:gd name="T61" fmla="*/ 2147483647 h 373"/>
                <a:gd name="T62" fmla="*/ 2147483647 w 392"/>
                <a:gd name="T63" fmla="*/ 2147483647 h 373"/>
                <a:gd name="T64" fmla="*/ 2147483647 w 392"/>
                <a:gd name="T65" fmla="*/ 2147483647 h 373"/>
                <a:gd name="T66" fmla="*/ 2147483647 w 392"/>
                <a:gd name="T67" fmla="*/ 2147483647 h 373"/>
                <a:gd name="T68" fmla="*/ 2147483647 w 392"/>
                <a:gd name="T69" fmla="*/ 2147483647 h 373"/>
                <a:gd name="T70" fmla="*/ 2147483647 w 392"/>
                <a:gd name="T71" fmla="*/ 2147483647 h 373"/>
                <a:gd name="T72" fmla="*/ 2147483647 w 392"/>
                <a:gd name="T73" fmla="*/ 2147483647 h 373"/>
                <a:gd name="T74" fmla="*/ 2147483647 w 392"/>
                <a:gd name="T75" fmla="*/ 2147483647 h 373"/>
                <a:gd name="T76" fmla="*/ 2147483647 w 392"/>
                <a:gd name="T77" fmla="*/ 2147483647 h 373"/>
                <a:gd name="T78" fmla="*/ 2147483647 w 392"/>
                <a:gd name="T79" fmla="*/ 2147483647 h 373"/>
                <a:gd name="T80" fmla="*/ 2147483647 w 392"/>
                <a:gd name="T81" fmla="*/ 2147483647 h 373"/>
                <a:gd name="T82" fmla="*/ 2147483647 w 392"/>
                <a:gd name="T83" fmla="*/ 2147483647 h 373"/>
                <a:gd name="T84" fmla="*/ 2147483647 w 392"/>
                <a:gd name="T85" fmla="*/ 2147483647 h 373"/>
                <a:gd name="T86" fmla="*/ 2147483647 w 392"/>
                <a:gd name="T87" fmla="*/ 2147483647 h 373"/>
                <a:gd name="T88" fmla="*/ 2147483647 w 392"/>
                <a:gd name="T89" fmla="*/ 2147483647 h 373"/>
                <a:gd name="T90" fmla="*/ 2147483647 w 392"/>
                <a:gd name="T91" fmla="*/ 2147483647 h 373"/>
                <a:gd name="T92" fmla="*/ 2147483647 w 392"/>
                <a:gd name="T93" fmla="*/ 2147483647 h 373"/>
                <a:gd name="T94" fmla="*/ 2147483647 w 392"/>
                <a:gd name="T95" fmla="*/ 2147483647 h 373"/>
                <a:gd name="T96" fmla="*/ 2147483647 w 392"/>
                <a:gd name="T97" fmla="*/ 2147483647 h 373"/>
                <a:gd name="T98" fmla="*/ 2147483647 w 392"/>
                <a:gd name="T99" fmla="*/ 2147483647 h 373"/>
                <a:gd name="T100" fmla="*/ 2147483647 w 392"/>
                <a:gd name="T101" fmla="*/ 2147483647 h 373"/>
                <a:gd name="T102" fmla="*/ 2147483647 w 392"/>
                <a:gd name="T103" fmla="*/ 2147483647 h 373"/>
                <a:gd name="T104" fmla="*/ 2147483647 w 392"/>
                <a:gd name="T105" fmla="*/ 2147483647 h 373"/>
                <a:gd name="T106" fmla="*/ 2147483647 w 392"/>
                <a:gd name="T107" fmla="*/ 2147483647 h 373"/>
                <a:gd name="T108" fmla="*/ 2147483647 w 392"/>
                <a:gd name="T109" fmla="*/ 2147483647 h 373"/>
                <a:gd name="T110" fmla="*/ 2147483647 w 392"/>
                <a:gd name="T111" fmla="*/ 2147483647 h 373"/>
                <a:gd name="T112" fmla="*/ 0 w 392"/>
                <a:gd name="T113" fmla="*/ 2147483647 h 373"/>
                <a:gd name="T114" fmla="*/ 2147483647 w 392"/>
                <a:gd name="T115" fmla="*/ 2147483647 h 373"/>
                <a:gd name="T116" fmla="*/ 2147483647 w 392"/>
                <a:gd name="T117" fmla="*/ 2147483647 h 373"/>
                <a:gd name="T118" fmla="*/ 2147483647 w 392"/>
                <a:gd name="T119" fmla="*/ 2147483647 h 373"/>
                <a:gd name="T120" fmla="*/ 2147483647 w 392"/>
                <a:gd name="T121" fmla="*/ 2147483647 h 373"/>
                <a:gd name="T122" fmla="*/ 2147483647 w 392"/>
                <a:gd name="T123" fmla="*/ 2147483647 h 373"/>
                <a:gd name="T124" fmla="*/ 2147483647 w 392"/>
                <a:gd name="T125" fmla="*/ 2147483647 h 37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2"/>
                <a:gd name="T190" fmla="*/ 0 h 373"/>
                <a:gd name="T191" fmla="*/ 392 w 392"/>
                <a:gd name="T192" fmla="*/ 373 h 37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2" h="373">
                  <a:moveTo>
                    <a:pt x="76" y="271"/>
                  </a:moveTo>
                  <a:lnTo>
                    <a:pt x="76" y="271"/>
                  </a:lnTo>
                  <a:lnTo>
                    <a:pt x="76" y="274"/>
                  </a:lnTo>
                  <a:lnTo>
                    <a:pt x="78" y="276"/>
                  </a:lnTo>
                  <a:lnTo>
                    <a:pt x="78" y="274"/>
                  </a:lnTo>
                  <a:lnTo>
                    <a:pt x="78" y="276"/>
                  </a:lnTo>
                  <a:lnTo>
                    <a:pt x="81" y="281"/>
                  </a:lnTo>
                  <a:lnTo>
                    <a:pt x="81" y="286"/>
                  </a:lnTo>
                  <a:lnTo>
                    <a:pt x="83" y="286"/>
                  </a:lnTo>
                  <a:lnTo>
                    <a:pt x="85" y="290"/>
                  </a:lnTo>
                  <a:lnTo>
                    <a:pt x="88" y="295"/>
                  </a:lnTo>
                  <a:lnTo>
                    <a:pt x="88" y="297"/>
                  </a:lnTo>
                  <a:lnTo>
                    <a:pt x="90" y="300"/>
                  </a:lnTo>
                  <a:lnTo>
                    <a:pt x="92" y="307"/>
                  </a:lnTo>
                  <a:lnTo>
                    <a:pt x="95" y="316"/>
                  </a:lnTo>
                  <a:lnTo>
                    <a:pt x="95" y="319"/>
                  </a:lnTo>
                  <a:lnTo>
                    <a:pt x="97" y="321"/>
                  </a:lnTo>
                  <a:lnTo>
                    <a:pt x="100" y="323"/>
                  </a:lnTo>
                  <a:lnTo>
                    <a:pt x="104" y="328"/>
                  </a:lnTo>
                  <a:lnTo>
                    <a:pt x="104" y="333"/>
                  </a:lnTo>
                  <a:lnTo>
                    <a:pt x="107" y="340"/>
                  </a:lnTo>
                  <a:lnTo>
                    <a:pt x="111" y="352"/>
                  </a:lnTo>
                  <a:lnTo>
                    <a:pt x="114" y="359"/>
                  </a:lnTo>
                  <a:lnTo>
                    <a:pt x="116" y="361"/>
                  </a:lnTo>
                  <a:lnTo>
                    <a:pt x="118" y="366"/>
                  </a:lnTo>
                  <a:lnTo>
                    <a:pt x="121" y="371"/>
                  </a:lnTo>
                  <a:lnTo>
                    <a:pt x="125" y="373"/>
                  </a:lnTo>
                  <a:lnTo>
                    <a:pt x="130" y="373"/>
                  </a:lnTo>
                  <a:lnTo>
                    <a:pt x="130" y="371"/>
                  </a:lnTo>
                  <a:lnTo>
                    <a:pt x="133" y="371"/>
                  </a:lnTo>
                  <a:lnTo>
                    <a:pt x="135" y="368"/>
                  </a:lnTo>
                  <a:lnTo>
                    <a:pt x="135" y="366"/>
                  </a:lnTo>
                  <a:lnTo>
                    <a:pt x="137" y="361"/>
                  </a:lnTo>
                  <a:lnTo>
                    <a:pt x="142" y="359"/>
                  </a:lnTo>
                  <a:lnTo>
                    <a:pt x="147" y="359"/>
                  </a:lnTo>
                  <a:lnTo>
                    <a:pt x="147" y="356"/>
                  </a:lnTo>
                  <a:lnTo>
                    <a:pt x="147" y="354"/>
                  </a:lnTo>
                  <a:lnTo>
                    <a:pt x="149" y="349"/>
                  </a:lnTo>
                  <a:lnTo>
                    <a:pt x="149" y="347"/>
                  </a:lnTo>
                  <a:lnTo>
                    <a:pt x="151" y="345"/>
                  </a:lnTo>
                  <a:lnTo>
                    <a:pt x="154" y="345"/>
                  </a:lnTo>
                  <a:lnTo>
                    <a:pt x="156" y="345"/>
                  </a:lnTo>
                  <a:lnTo>
                    <a:pt x="159" y="345"/>
                  </a:lnTo>
                  <a:lnTo>
                    <a:pt x="159" y="340"/>
                  </a:lnTo>
                  <a:lnTo>
                    <a:pt x="156" y="333"/>
                  </a:lnTo>
                  <a:lnTo>
                    <a:pt x="156" y="326"/>
                  </a:lnTo>
                  <a:lnTo>
                    <a:pt x="159" y="323"/>
                  </a:lnTo>
                  <a:lnTo>
                    <a:pt x="161" y="319"/>
                  </a:lnTo>
                  <a:lnTo>
                    <a:pt x="161" y="314"/>
                  </a:lnTo>
                  <a:lnTo>
                    <a:pt x="163" y="307"/>
                  </a:lnTo>
                  <a:lnTo>
                    <a:pt x="163" y="302"/>
                  </a:lnTo>
                  <a:lnTo>
                    <a:pt x="163" y="300"/>
                  </a:lnTo>
                  <a:lnTo>
                    <a:pt x="161" y="300"/>
                  </a:lnTo>
                  <a:lnTo>
                    <a:pt x="163" y="300"/>
                  </a:lnTo>
                  <a:lnTo>
                    <a:pt x="161" y="293"/>
                  </a:lnTo>
                  <a:lnTo>
                    <a:pt x="161" y="290"/>
                  </a:lnTo>
                  <a:lnTo>
                    <a:pt x="161" y="288"/>
                  </a:lnTo>
                  <a:lnTo>
                    <a:pt x="161" y="286"/>
                  </a:lnTo>
                  <a:lnTo>
                    <a:pt x="161" y="283"/>
                  </a:lnTo>
                  <a:lnTo>
                    <a:pt x="161" y="278"/>
                  </a:lnTo>
                  <a:lnTo>
                    <a:pt x="163" y="276"/>
                  </a:lnTo>
                  <a:lnTo>
                    <a:pt x="163" y="271"/>
                  </a:lnTo>
                  <a:lnTo>
                    <a:pt x="166" y="271"/>
                  </a:lnTo>
                  <a:lnTo>
                    <a:pt x="168" y="271"/>
                  </a:lnTo>
                  <a:lnTo>
                    <a:pt x="170" y="271"/>
                  </a:lnTo>
                  <a:lnTo>
                    <a:pt x="173" y="271"/>
                  </a:lnTo>
                  <a:lnTo>
                    <a:pt x="175" y="267"/>
                  </a:lnTo>
                  <a:lnTo>
                    <a:pt x="175" y="264"/>
                  </a:lnTo>
                  <a:lnTo>
                    <a:pt x="177" y="264"/>
                  </a:lnTo>
                  <a:lnTo>
                    <a:pt x="180" y="264"/>
                  </a:lnTo>
                  <a:lnTo>
                    <a:pt x="182" y="264"/>
                  </a:lnTo>
                  <a:lnTo>
                    <a:pt x="189" y="262"/>
                  </a:lnTo>
                  <a:lnTo>
                    <a:pt x="189" y="260"/>
                  </a:lnTo>
                  <a:lnTo>
                    <a:pt x="189" y="257"/>
                  </a:lnTo>
                  <a:lnTo>
                    <a:pt x="192" y="255"/>
                  </a:lnTo>
                  <a:lnTo>
                    <a:pt x="194" y="252"/>
                  </a:lnTo>
                  <a:lnTo>
                    <a:pt x="201" y="248"/>
                  </a:lnTo>
                  <a:lnTo>
                    <a:pt x="206" y="245"/>
                  </a:lnTo>
                  <a:lnTo>
                    <a:pt x="208" y="241"/>
                  </a:lnTo>
                  <a:lnTo>
                    <a:pt x="213" y="238"/>
                  </a:lnTo>
                  <a:lnTo>
                    <a:pt x="215" y="238"/>
                  </a:lnTo>
                  <a:lnTo>
                    <a:pt x="215" y="236"/>
                  </a:lnTo>
                  <a:lnTo>
                    <a:pt x="218" y="234"/>
                  </a:lnTo>
                  <a:lnTo>
                    <a:pt x="227" y="224"/>
                  </a:lnTo>
                  <a:lnTo>
                    <a:pt x="229" y="222"/>
                  </a:lnTo>
                  <a:lnTo>
                    <a:pt x="237" y="217"/>
                  </a:lnTo>
                  <a:lnTo>
                    <a:pt x="241" y="217"/>
                  </a:lnTo>
                  <a:lnTo>
                    <a:pt x="244" y="215"/>
                  </a:lnTo>
                  <a:lnTo>
                    <a:pt x="248" y="212"/>
                  </a:lnTo>
                  <a:lnTo>
                    <a:pt x="251" y="210"/>
                  </a:lnTo>
                  <a:lnTo>
                    <a:pt x="251" y="208"/>
                  </a:lnTo>
                  <a:lnTo>
                    <a:pt x="253" y="205"/>
                  </a:lnTo>
                  <a:lnTo>
                    <a:pt x="253" y="200"/>
                  </a:lnTo>
                  <a:lnTo>
                    <a:pt x="253" y="196"/>
                  </a:lnTo>
                  <a:lnTo>
                    <a:pt x="263" y="193"/>
                  </a:lnTo>
                  <a:lnTo>
                    <a:pt x="265" y="191"/>
                  </a:lnTo>
                  <a:lnTo>
                    <a:pt x="267" y="189"/>
                  </a:lnTo>
                  <a:lnTo>
                    <a:pt x="267" y="186"/>
                  </a:lnTo>
                  <a:lnTo>
                    <a:pt x="270" y="186"/>
                  </a:lnTo>
                  <a:lnTo>
                    <a:pt x="270" y="189"/>
                  </a:lnTo>
                  <a:lnTo>
                    <a:pt x="270" y="191"/>
                  </a:lnTo>
                  <a:lnTo>
                    <a:pt x="272" y="193"/>
                  </a:lnTo>
                  <a:lnTo>
                    <a:pt x="274" y="193"/>
                  </a:lnTo>
                  <a:lnTo>
                    <a:pt x="277" y="193"/>
                  </a:lnTo>
                  <a:lnTo>
                    <a:pt x="277" y="191"/>
                  </a:lnTo>
                  <a:lnTo>
                    <a:pt x="277" y="193"/>
                  </a:lnTo>
                  <a:lnTo>
                    <a:pt x="279" y="193"/>
                  </a:lnTo>
                  <a:lnTo>
                    <a:pt x="279" y="189"/>
                  </a:lnTo>
                  <a:lnTo>
                    <a:pt x="279" y="186"/>
                  </a:lnTo>
                  <a:lnTo>
                    <a:pt x="277" y="184"/>
                  </a:lnTo>
                  <a:lnTo>
                    <a:pt x="277" y="182"/>
                  </a:lnTo>
                  <a:lnTo>
                    <a:pt x="277" y="179"/>
                  </a:lnTo>
                  <a:lnTo>
                    <a:pt x="274" y="177"/>
                  </a:lnTo>
                  <a:lnTo>
                    <a:pt x="274" y="174"/>
                  </a:lnTo>
                  <a:lnTo>
                    <a:pt x="277" y="174"/>
                  </a:lnTo>
                  <a:lnTo>
                    <a:pt x="277" y="172"/>
                  </a:lnTo>
                  <a:lnTo>
                    <a:pt x="277" y="170"/>
                  </a:lnTo>
                  <a:lnTo>
                    <a:pt x="274" y="170"/>
                  </a:lnTo>
                  <a:lnTo>
                    <a:pt x="274" y="167"/>
                  </a:lnTo>
                  <a:lnTo>
                    <a:pt x="274" y="165"/>
                  </a:lnTo>
                  <a:lnTo>
                    <a:pt x="274" y="163"/>
                  </a:lnTo>
                  <a:lnTo>
                    <a:pt x="274" y="160"/>
                  </a:lnTo>
                  <a:lnTo>
                    <a:pt x="274" y="156"/>
                  </a:lnTo>
                  <a:lnTo>
                    <a:pt x="272" y="153"/>
                  </a:lnTo>
                  <a:lnTo>
                    <a:pt x="270" y="153"/>
                  </a:lnTo>
                  <a:lnTo>
                    <a:pt x="267" y="153"/>
                  </a:lnTo>
                  <a:lnTo>
                    <a:pt x="265" y="151"/>
                  </a:lnTo>
                  <a:lnTo>
                    <a:pt x="265" y="149"/>
                  </a:lnTo>
                  <a:lnTo>
                    <a:pt x="267" y="146"/>
                  </a:lnTo>
                  <a:lnTo>
                    <a:pt x="270" y="146"/>
                  </a:lnTo>
                  <a:lnTo>
                    <a:pt x="272" y="144"/>
                  </a:lnTo>
                  <a:lnTo>
                    <a:pt x="277" y="144"/>
                  </a:lnTo>
                  <a:lnTo>
                    <a:pt x="277" y="141"/>
                  </a:lnTo>
                  <a:lnTo>
                    <a:pt x="274" y="141"/>
                  </a:lnTo>
                  <a:lnTo>
                    <a:pt x="272" y="141"/>
                  </a:lnTo>
                  <a:lnTo>
                    <a:pt x="270" y="139"/>
                  </a:lnTo>
                  <a:lnTo>
                    <a:pt x="270" y="137"/>
                  </a:lnTo>
                  <a:lnTo>
                    <a:pt x="267" y="137"/>
                  </a:lnTo>
                  <a:lnTo>
                    <a:pt x="272" y="130"/>
                  </a:lnTo>
                  <a:lnTo>
                    <a:pt x="272" y="127"/>
                  </a:lnTo>
                  <a:lnTo>
                    <a:pt x="274" y="127"/>
                  </a:lnTo>
                  <a:lnTo>
                    <a:pt x="277" y="132"/>
                  </a:lnTo>
                  <a:lnTo>
                    <a:pt x="279" y="127"/>
                  </a:lnTo>
                  <a:lnTo>
                    <a:pt x="279" y="130"/>
                  </a:lnTo>
                  <a:lnTo>
                    <a:pt x="281" y="132"/>
                  </a:lnTo>
                  <a:lnTo>
                    <a:pt x="281" y="134"/>
                  </a:lnTo>
                  <a:lnTo>
                    <a:pt x="284" y="132"/>
                  </a:lnTo>
                  <a:lnTo>
                    <a:pt x="286" y="134"/>
                  </a:lnTo>
                  <a:lnTo>
                    <a:pt x="288" y="132"/>
                  </a:lnTo>
                  <a:lnTo>
                    <a:pt x="288" y="137"/>
                  </a:lnTo>
                  <a:lnTo>
                    <a:pt x="291" y="141"/>
                  </a:lnTo>
                  <a:lnTo>
                    <a:pt x="296" y="144"/>
                  </a:lnTo>
                  <a:lnTo>
                    <a:pt x="305" y="144"/>
                  </a:lnTo>
                  <a:lnTo>
                    <a:pt x="310" y="144"/>
                  </a:lnTo>
                  <a:lnTo>
                    <a:pt x="314" y="144"/>
                  </a:lnTo>
                  <a:lnTo>
                    <a:pt x="322" y="144"/>
                  </a:lnTo>
                  <a:lnTo>
                    <a:pt x="324" y="146"/>
                  </a:lnTo>
                  <a:lnTo>
                    <a:pt x="322" y="149"/>
                  </a:lnTo>
                  <a:lnTo>
                    <a:pt x="322" y="151"/>
                  </a:lnTo>
                  <a:lnTo>
                    <a:pt x="317" y="156"/>
                  </a:lnTo>
                  <a:lnTo>
                    <a:pt x="314" y="156"/>
                  </a:lnTo>
                  <a:lnTo>
                    <a:pt x="312" y="158"/>
                  </a:lnTo>
                  <a:lnTo>
                    <a:pt x="310" y="160"/>
                  </a:lnTo>
                  <a:lnTo>
                    <a:pt x="307" y="163"/>
                  </a:lnTo>
                  <a:lnTo>
                    <a:pt x="310" y="165"/>
                  </a:lnTo>
                  <a:lnTo>
                    <a:pt x="310" y="170"/>
                  </a:lnTo>
                  <a:lnTo>
                    <a:pt x="312" y="170"/>
                  </a:lnTo>
                  <a:lnTo>
                    <a:pt x="314" y="172"/>
                  </a:lnTo>
                  <a:lnTo>
                    <a:pt x="317" y="174"/>
                  </a:lnTo>
                  <a:lnTo>
                    <a:pt x="317" y="172"/>
                  </a:lnTo>
                  <a:lnTo>
                    <a:pt x="319" y="167"/>
                  </a:lnTo>
                  <a:lnTo>
                    <a:pt x="322" y="165"/>
                  </a:lnTo>
                  <a:lnTo>
                    <a:pt x="324" y="167"/>
                  </a:lnTo>
                  <a:lnTo>
                    <a:pt x="326" y="172"/>
                  </a:lnTo>
                  <a:lnTo>
                    <a:pt x="326" y="174"/>
                  </a:lnTo>
                  <a:lnTo>
                    <a:pt x="329" y="182"/>
                  </a:lnTo>
                  <a:lnTo>
                    <a:pt x="329" y="189"/>
                  </a:lnTo>
                  <a:lnTo>
                    <a:pt x="331" y="189"/>
                  </a:lnTo>
                  <a:lnTo>
                    <a:pt x="331" y="186"/>
                  </a:lnTo>
                  <a:lnTo>
                    <a:pt x="333" y="189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6" y="182"/>
                  </a:lnTo>
                  <a:lnTo>
                    <a:pt x="336" y="179"/>
                  </a:lnTo>
                  <a:lnTo>
                    <a:pt x="336" y="177"/>
                  </a:lnTo>
                  <a:lnTo>
                    <a:pt x="338" y="177"/>
                  </a:lnTo>
                  <a:lnTo>
                    <a:pt x="338" y="174"/>
                  </a:lnTo>
                  <a:lnTo>
                    <a:pt x="340" y="170"/>
                  </a:lnTo>
                  <a:lnTo>
                    <a:pt x="338" y="165"/>
                  </a:lnTo>
                  <a:lnTo>
                    <a:pt x="340" y="163"/>
                  </a:lnTo>
                  <a:lnTo>
                    <a:pt x="345" y="163"/>
                  </a:lnTo>
                  <a:lnTo>
                    <a:pt x="348" y="163"/>
                  </a:lnTo>
                  <a:lnTo>
                    <a:pt x="350" y="163"/>
                  </a:lnTo>
                  <a:lnTo>
                    <a:pt x="352" y="158"/>
                  </a:lnTo>
                  <a:lnTo>
                    <a:pt x="357" y="149"/>
                  </a:lnTo>
                  <a:lnTo>
                    <a:pt x="357" y="146"/>
                  </a:lnTo>
                  <a:lnTo>
                    <a:pt x="357" y="144"/>
                  </a:lnTo>
                  <a:lnTo>
                    <a:pt x="359" y="141"/>
                  </a:lnTo>
                  <a:lnTo>
                    <a:pt x="362" y="139"/>
                  </a:lnTo>
                  <a:lnTo>
                    <a:pt x="364" y="137"/>
                  </a:lnTo>
                  <a:lnTo>
                    <a:pt x="364" y="132"/>
                  </a:lnTo>
                  <a:lnTo>
                    <a:pt x="364" y="127"/>
                  </a:lnTo>
                  <a:lnTo>
                    <a:pt x="369" y="125"/>
                  </a:lnTo>
                  <a:lnTo>
                    <a:pt x="371" y="125"/>
                  </a:lnTo>
                  <a:lnTo>
                    <a:pt x="374" y="123"/>
                  </a:lnTo>
                  <a:lnTo>
                    <a:pt x="376" y="118"/>
                  </a:lnTo>
                  <a:lnTo>
                    <a:pt x="381" y="118"/>
                  </a:lnTo>
                  <a:lnTo>
                    <a:pt x="383" y="118"/>
                  </a:lnTo>
                  <a:lnTo>
                    <a:pt x="388" y="118"/>
                  </a:lnTo>
                  <a:lnTo>
                    <a:pt x="390" y="118"/>
                  </a:lnTo>
                  <a:lnTo>
                    <a:pt x="388" y="113"/>
                  </a:lnTo>
                  <a:lnTo>
                    <a:pt x="390" y="111"/>
                  </a:lnTo>
                  <a:lnTo>
                    <a:pt x="392" y="111"/>
                  </a:lnTo>
                  <a:lnTo>
                    <a:pt x="392" y="108"/>
                  </a:lnTo>
                  <a:lnTo>
                    <a:pt x="392" y="106"/>
                  </a:lnTo>
                  <a:lnTo>
                    <a:pt x="392" y="104"/>
                  </a:lnTo>
                  <a:lnTo>
                    <a:pt x="390" y="101"/>
                  </a:lnTo>
                  <a:lnTo>
                    <a:pt x="385" y="101"/>
                  </a:lnTo>
                  <a:lnTo>
                    <a:pt x="383" y="101"/>
                  </a:lnTo>
                  <a:lnTo>
                    <a:pt x="381" y="101"/>
                  </a:lnTo>
                  <a:lnTo>
                    <a:pt x="381" y="99"/>
                  </a:lnTo>
                  <a:lnTo>
                    <a:pt x="381" y="94"/>
                  </a:lnTo>
                  <a:lnTo>
                    <a:pt x="378" y="94"/>
                  </a:lnTo>
                  <a:lnTo>
                    <a:pt x="376" y="92"/>
                  </a:lnTo>
                  <a:lnTo>
                    <a:pt x="378" y="89"/>
                  </a:lnTo>
                  <a:lnTo>
                    <a:pt x="376" y="87"/>
                  </a:lnTo>
                  <a:lnTo>
                    <a:pt x="371" y="89"/>
                  </a:lnTo>
                  <a:lnTo>
                    <a:pt x="369" y="89"/>
                  </a:lnTo>
                  <a:lnTo>
                    <a:pt x="364" y="92"/>
                  </a:lnTo>
                  <a:lnTo>
                    <a:pt x="359" y="92"/>
                  </a:lnTo>
                  <a:lnTo>
                    <a:pt x="357" y="89"/>
                  </a:lnTo>
                  <a:lnTo>
                    <a:pt x="355" y="89"/>
                  </a:lnTo>
                  <a:lnTo>
                    <a:pt x="352" y="92"/>
                  </a:lnTo>
                  <a:lnTo>
                    <a:pt x="350" y="92"/>
                  </a:lnTo>
                  <a:lnTo>
                    <a:pt x="350" y="94"/>
                  </a:lnTo>
                  <a:lnTo>
                    <a:pt x="345" y="99"/>
                  </a:lnTo>
                  <a:lnTo>
                    <a:pt x="340" y="99"/>
                  </a:lnTo>
                  <a:lnTo>
                    <a:pt x="338" y="104"/>
                  </a:lnTo>
                  <a:lnTo>
                    <a:pt x="336" y="104"/>
                  </a:lnTo>
                  <a:lnTo>
                    <a:pt x="331" y="106"/>
                  </a:lnTo>
                  <a:lnTo>
                    <a:pt x="329" y="108"/>
                  </a:lnTo>
                  <a:lnTo>
                    <a:pt x="322" y="108"/>
                  </a:lnTo>
                  <a:lnTo>
                    <a:pt x="317" y="111"/>
                  </a:lnTo>
                  <a:lnTo>
                    <a:pt x="317" y="113"/>
                  </a:lnTo>
                  <a:lnTo>
                    <a:pt x="322" y="115"/>
                  </a:lnTo>
                  <a:lnTo>
                    <a:pt x="324" y="115"/>
                  </a:lnTo>
                  <a:lnTo>
                    <a:pt x="324" y="120"/>
                  </a:lnTo>
                  <a:lnTo>
                    <a:pt x="322" y="123"/>
                  </a:lnTo>
                  <a:lnTo>
                    <a:pt x="317" y="123"/>
                  </a:lnTo>
                  <a:lnTo>
                    <a:pt x="312" y="123"/>
                  </a:lnTo>
                  <a:lnTo>
                    <a:pt x="307" y="125"/>
                  </a:lnTo>
                  <a:lnTo>
                    <a:pt x="305" y="125"/>
                  </a:lnTo>
                  <a:lnTo>
                    <a:pt x="303" y="125"/>
                  </a:lnTo>
                  <a:lnTo>
                    <a:pt x="300" y="123"/>
                  </a:lnTo>
                  <a:lnTo>
                    <a:pt x="293" y="125"/>
                  </a:lnTo>
                  <a:lnTo>
                    <a:pt x="288" y="125"/>
                  </a:lnTo>
                  <a:lnTo>
                    <a:pt x="284" y="125"/>
                  </a:lnTo>
                  <a:lnTo>
                    <a:pt x="281" y="123"/>
                  </a:lnTo>
                  <a:lnTo>
                    <a:pt x="279" y="123"/>
                  </a:lnTo>
                  <a:lnTo>
                    <a:pt x="279" y="120"/>
                  </a:lnTo>
                  <a:lnTo>
                    <a:pt x="277" y="120"/>
                  </a:lnTo>
                  <a:lnTo>
                    <a:pt x="279" y="118"/>
                  </a:lnTo>
                  <a:lnTo>
                    <a:pt x="279" y="115"/>
                  </a:lnTo>
                  <a:lnTo>
                    <a:pt x="277" y="115"/>
                  </a:lnTo>
                  <a:lnTo>
                    <a:pt x="277" y="113"/>
                  </a:lnTo>
                  <a:lnTo>
                    <a:pt x="279" y="111"/>
                  </a:lnTo>
                  <a:lnTo>
                    <a:pt x="279" y="108"/>
                  </a:lnTo>
                  <a:lnTo>
                    <a:pt x="277" y="106"/>
                  </a:lnTo>
                  <a:lnTo>
                    <a:pt x="274" y="106"/>
                  </a:lnTo>
                  <a:lnTo>
                    <a:pt x="272" y="108"/>
                  </a:lnTo>
                  <a:lnTo>
                    <a:pt x="270" y="108"/>
                  </a:lnTo>
                  <a:lnTo>
                    <a:pt x="267" y="111"/>
                  </a:lnTo>
                  <a:lnTo>
                    <a:pt x="267" y="113"/>
                  </a:lnTo>
                  <a:lnTo>
                    <a:pt x="267" y="115"/>
                  </a:lnTo>
                  <a:lnTo>
                    <a:pt x="267" y="120"/>
                  </a:lnTo>
                  <a:lnTo>
                    <a:pt x="265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70" y="125"/>
                  </a:lnTo>
                  <a:lnTo>
                    <a:pt x="267" y="127"/>
                  </a:lnTo>
                  <a:lnTo>
                    <a:pt x="267" y="130"/>
                  </a:lnTo>
                  <a:lnTo>
                    <a:pt x="265" y="130"/>
                  </a:lnTo>
                  <a:lnTo>
                    <a:pt x="263" y="130"/>
                  </a:lnTo>
                  <a:lnTo>
                    <a:pt x="258" y="130"/>
                  </a:lnTo>
                  <a:lnTo>
                    <a:pt x="255" y="130"/>
                  </a:lnTo>
                  <a:lnTo>
                    <a:pt x="253" y="127"/>
                  </a:lnTo>
                  <a:lnTo>
                    <a:pt x="251" y="127"/>
                  </a:lnTo>
                  <a:lnTo>
                    <a:pt x="239" y="127"/>
                  </a:lnTo>
                  <a:lnTo>
                    <a:pt x="237" y="125"/>
                  </a:lnTo>
                  <a:lnTo>
                    <a:pt x="234" y="125"/>
                  </a:lnTo>
                  <a:lnTo>
                    <a:pt x="232" y="125"/>
                  </a:lnTo>
                  <a:lnTo>
                    <a:pt x="227" y="125"/>
                  </a:lnTo>
                  <a:lnTo>
                    <a:pt x="225" y="123"/>
                  </a:lnTo>
                  <a:lnTo>
                    <a:pt x="222" y="120"/>
                  </a:lnTo>
                  <a:lnTo>
                    <a:pt x="220" y="118"/>
                  </a:lnTo>
                  <a:lnTo>
                    <a:pt x="218" y="118"/>
                  </a:lnTo>
                  <a:lnTo>
                    <a:pt x="213" y="115"/>
                  </a:lnTo>
                  <a:lnTo>
                    <a:pt x="213" y="118"/>
                  </a:lnTo>
                  <a:lnTo>
                    <a:pt x="211" y="118"/>
                  </a:lnTo>
                  <a:lnTo>
                    <a:pt x="208" y="115"/>
                  </a:lnTo>
                  <a:lnTo>
                    <a:pt x="206" y="115"/>
                  </a:lnTo>
                  <a:lnTo>
                    <a:pt x="203" y="118"/>
                  </a:lnTo>
                  <a:lnTo>
                    <a:pt x="199" y="115"/>
                  </a:lnTo>
                  <a:lnTo>
                    <a:pt x="196" y="113"/>
                  </a:lnTo>
                  <a:lnTo>
                    <a:pt x="194" y="113"/>
                  </a:lnTo>
                  <a:lnTo>
                    <a:pt x="192" y="113"/>
                  </a:lnTo>
                  <a:lnTo>
                    <a:pt x="189" y="111"/>
                  </a:lnTo>
                  <a:lnTo>
                    <a:pt x="187" y="111"/>
                  </a:lnTo>
                  <a:lnTo>
                    <a:pt x="185" y="108"/>
                  </a:lnTo>
                  <a:lnTo>
                    <a:pt x="182" y="108"/>
                  </a:lnTo>
                  <a:lnTo>
                    <a:pt x="180" y="108"/>
                  </a:lnTo>
                  <a:lnTo>
                    <a:pt x="177" y="104"/>
                  </a:lnTo>
                  <a:lnTo>
                    <a:pt x="175" y="104"/>
                  </a:lnTo>
                  <a:lnTo>
                    <a:pt x="173" y="101"/>
                  </a:lnTo>
                  <a:lnTo>
                    <a:pt x="168" y="99"/>
                  </a:lnTo>
                  <a:lnTo>
                    <a:pt x="168" y="101"/>
                  </a:lnTo>
                  <a:lnTo>
                    <a:pt x="166" y="99"/>
                  </a:lnTo>
                  <a:lnTo>
                    <a:pt x="166" y="97"/>
                  </a:lnTo>
                  <a:lnTo>
                    <a:pt x="161" y="97"/>
                  </a:lnTo>
                  <a:lnTo>
                    <a:pt x="161" y="94"/>
                  </a:lnTo>
                  <a:lnTo>
                    <a:pt x="163" y="94"/>
                  </a:lnTo>
                  <a:lnTo>
                    <a:pt x="163" y="92"/>
                  </a:lnTo>
                  <a:lnTo>
                    <a:pt x="166" y="92"/>
                  </a:lnTo>
                  <a:lnTo>
                    <a:pt x="163" y="89"/>
                  </a:lnTo>
                  <a:lnTo>
                    <a:pt x="166" y="87"/>
                  </a:lnTo>
                  <a:lnTo>
                    <a:pt x="166" y="85"/>
                  </a:lnTo>
                  <a:lnTo>
                    <a:pt x="166" y="82"/>
                  </a:lnTo>
                  <a:lnTo>
                    <a:pt x="168" y="82"/>
                  </a:lnTo>
                  <a:lnTo>
                    <a:pt x="170" y="80"/>
                  </a:lnTo>
                  <a:lnTo>
                    <a:pt x="173" y="80"/>
                  </a:lnTo>
                  <a:lnTo>
                    <a:pt x="173" y="78"/>
                  </a:lnTo>
                  <a:lnTo>
                    <a:pt x="175" y="78"/>
                  </a:lnTo>
                  <a:lnTo>
                    <a:pt x="170" y="75"/>
                  </a:lnTo>
                  <a:lnTo>
                    <a:pt x="168" y="75"/>
                  </a:lnTo>
                  <a:lnTo>
                    <a:pt x="163" y="73"/>
                  </a:lnTo>
                  <a:lnTo>
                    <a:pt x="161" y="71"/>
                  </a:lnTo>
                  <a:lnTo>
                    <a:pt x="161" y="68"/>
                  </a:lnTo>
                  <a:lnTo>
                    <a:pt x="159" y="68"/>
                  </a:lnTo>
                  <a:lnTo>
                    <a:pt x="156" y="68"/>
                  </a:lnTo>
                  <a:lnTo>
                    <a:pt x="154" y="68"/>
                  </a:lnTo>
                  <a:lnTo>
                    <a:pt x="154" y="66"/>
                  </a:lnTo>
                  <a:lnTo>
                    <a:pt x="151" y="66"/>
                  </a:lnTo>
                  <a:lnTo>
                    <a:pt x="149" y="68"/>
                  </a:lnTo>
                  <a:lnTo>
                    <a:pt x="147" y="68"/>
                  </a:lnTo>
                  <a:lnTo>
                    <a:pt x="147" y="66"/>
                  </a:lnTo>
                  <a:lnTo>
                    <a:pt x="147" y="63"/>
                  </a:lnTo>
                  <a:lnTo>
                    <a:pt x="144" y="63"/>
                  </a:lnTo>
                  <a:lnTo>
                    <a:pt x="144" y="61"/>
                  </a:lnTo>
                  <a:lnTo>
                    <a:pt x="144" y="59"/>
                  </a:lnTo>
                  <a:lnTo>
                    <a:pt x="144" y="56"/>
                  </a:lnTo>
                  <a:lnTo>
                    <a:pt x="144" y="54"/>
                  </a:lnTo>
                  <a:lnTo>
                    <a:pt x="142" y="52"/>
                  </a:lnTo>
                  <a:lnTo>
                    <a:pt x="140" y="52"/>
                  </a:lnTo>
                  <a:lnTo>
                    <a:pt x="140" y="49"/>
                  </a:lnTo>
                  <a:lnTo>
                    <a:pt x="140" y="47"/>
                  </a:lnTo>
                  <a:lnTo>
                    <a:pt x="142" y="47"/>
                  </a:lnTo>
                  <a:lnTo>
                    <a:pt x="144" y="45"/>
                  </a:lnTo>
                  <a:lnTo>
                    <a:pt x="144" y="47"/>
                  </a:lnTo>
                  <a:lnTo>
                    <a:pt x="144" y="49"/>
                  </a:lnTo>
                  <a:lnTo>
                    <a:pt x="147" y="49"/>
                  </a:lnTo>
                  <a:lnTo>
                    <a:pt x="149" y="49"/>
                  </a:lnTo>
                  <a:lnTo>
                    <a:pt x="149" y="47"/>
                  </a:lnTo>
                  <a:lnTo>
                    <a:pt x="151" y="47"/>
                  </a:lnTo>
                  <a:lnTo>
                    <a:pt x="154" y="47"/>
                  </a:lnTo>
                  <a:lnTo>
                    <a:pt x="156" y="45"/>
                  </a:lnTo>
                  <a:lnTo>
                    <a:pt x="154" y="42"/>
                  </a:lnTo>
                  <a:lnTo>
                    <a:pt x="151" y="40"/>
                  </a:lnTo>
                  <a:lnTo>
                    <a:pt x="154" y="40"/>
                  </a:lnTo>
                  <a:lnTo>
                    <a:pt x="154" y="37"/>
                  </a:lnTo>
                  <a:lnTo>
                    <a:pt x="151" y="37"/>
                  </a:lnTo>
                  <a:lnTo>
                    <a:pt x="149" y="37"/>
                  </a:lnTo>
                  <a:lnTo>
                    <a:pt x="147" y="35"/>
                  </a:lnTo>
                  <a:lnTo>
                    <a:pt x="147" y="33"/>
                  </a:lnTo>
                  <a:lnTo>
                    <a:pt x="147" y="30"/>
                  </a:lnTo>
                  <a:lnTo>
                    <a:pt x="147" y="28"/>
                  </a:lnTo>
                  <a:lnTo>
                    <a:pt x="149" y="28"/>
                  </a:lnTo>
                  <a:lnTo>
                    <a:pt x="149" y="26"/>
                  </a:lnTo>
                  <a:lnTo>
                    <a:pt x="151" y="28"/>
                  </a:lnTo>
                  <a:lnTo>
                    <a:pt x="154" y="28"/>
                  </a:lnTo>
                  <a:lnTo>
                    <a:pt x="154" y="26"/>
                  </a:lnTo>
                  <a:lnTo>
                    <a:pt x="156" y="23"/>
                  </a:lnTo>
                  <a:lnTo>
                    <a:pt x="156" y="21"/>
                  </a:lnTo>
                  <a:lnTo>
                    <a:pt x="159" y="21"/>
                  </a:lnTo>
                  <a:lnTo>
                    <a:pt x="159" y="19"/>
                  </a:lnTo>
                  <a:lnTo>
                    <a:pt x="161" y="19"/>
                  </a:lnTo>
                  <a:lnTo>
                    <a:pt x="161" y="16"/>
                  </a:lnTo>
                  <a:lnTo>
                    <a:pt x="163" y="14"/>
                  </a:lnTo>
                  <a:lnTo>
                    <a:pt x="163" y="11"/>
                  </a:lnTo>
                  <a:lnTo>
                    <a:pt x="163" y="9"/>
                  </a:lnTo>
                  <a:lnTo>
                    <a:pt x="166" y="7"/>
                  </a:lnTo>
                  <a:lnTo>
                    <a:pt x="163" y="7"/>
                  </a:lnTo>
                  <a:lnTo>
                    <a:pt x="161" y="9"/>
                  </a:lnTo>
                  <a:lnTo>
                    <a:pt x="161" y="7"/>
                  </a:lnTo>
                  <a:lnTo>
                    <a:pt x="161" y="4"/>
                  </a:lnTo>
                  <a:lnTo>
                    <a:pt x="159" y="7"/>
                  </a:lnTo>
                  <a:lnTo>
                    <a:pt x="159" y="4"/>
                  </a:lnTo>
                  <a:lnTo>
                    <a:pt x="156" y="4"/>
                  </a:lnTo>
                  <a:lnTo>
                    <a:pt x="156" y="2"/>
                  </a:lnTo>
                  <a:lnTo>
                    <a:pt x="154" y="2"/>
                  </a:lnTo>
                  <a:lnTo>
                    <a:pt x="151" y="0"/>
                  </a:lnTo>
                  <a:lnTo>
                    <a:pt x="149" y="2"/>
                  </a:lnTo>
                  <a:lnTo>
                    <a:pt x="147" y="2"/>
                  </a:lnTo>
                  <a:lnTo>
                    <a:pt x="144" y="2"/>
                  </a:lnTo>
                  <a:lnTo>
                    <a:pt x="142" y="4"/>
                  </a:lnTo>
                  <a:lnTo>
                    <a:pt x="140" y="4"/>
                  </a:lnTo>
                  <a:lnTo>
                    <a:pt x="137" y="4"/>
                  </a:lnTo>
                  <a:lnTo>
                    <a:pt x="135" y="7"/>
                  </a:lnTo>
                  <a:lnTo>
                    <a:pt x="133" y="7"/>
                  </a:lnTo>
                  <a:lnTo>
                    <a:pt x="130" y="7"/>
                  </a:lnTo>
                  <a:lnTo>
                    <a:pt x="121" y="11"/>
                  </a:lnTo>
                  <a:lnTo>
                    <a:pt x="121" y="14"/>
                  </a:lnTo>
                  <a:lnTo>
                    <a:pt x="118" y="16"/>
                  </a:lnTo>
                  <a:lnTo>
                    <a:pt x="116" y="16"/>
                  </a:lnTo>
                  <a:lnTo>
                    <a:pt x="111" y="16"/>
                  </a:lnTo>
                  <a:lnTo>
                    <a:pt x="111" y="19"/>
                  </a:lnTo>
                  <a:lnTo>
                    <a:pt x="109" y="19"/>
                  </a:lnTo>
                  <a:lnTo>
                    <a:pt x="107" y="19"/>
                  </a:lnTo>
                  <a:lnTo>
                    <a:pt x="104" y="19"/>
                  </a:lnTo>
                  <a:lnTo>
                    <a:pt x="102" y="19"/>
                  </a:lnTo>
                  <a:lnTo>
                    <a:pt x="100" y="19"/>
                  </a:lnTo>
                  <a:lnTo>
                    <a:pt x="97" y="19"/>
                  </a:lnTo>
                  <a:lnTo>
                    <a:pt x="95" y="19"/>
                  </a:lnTo>
                  <a:lnTo>
                    <a:pt x="92" y="16"/>
                  </a:lnTo>
                  <a:lnTo>
                    <a:pt x="88" y="16"/>
                  </a:lnTo>
                  <a:lnTo>
                    <a:pt x="85" y="16"/>
                  </a:lnTo>
                  <a:lnTo>
                    <a:pt x="83" y="16"/>
                  </a:lnTo>
                  <a:lnTo>
                    <a:pt x="81" y="16"/>
                  </a:lnTo>
                  <a:lnTo>
                    <a:pt x="78" y="16"/>
                  </a:lnTo>
                  <a:lnTo>
                    <a:pt x="78" y="19"/>
                  </a:lnTo>
                  <a:lnTo>
                    <a:pt x="78" y="21"/>
                  </a:lnTo>
                  <a:lnTo>
                    <a:pt x="81" y="23"/>
                  </a:lnTo>
                  <a:lnTo>
                    <a:pt x="78" y="23"/>
                  </a:lnTo>
                  <a:lnTo>
                    <a:pt x="78" y="26"/>
                  </a:lnTo>
                  <a:lnTo>
                    <a:pt x="81" y="26"/>
                  </a:lnTo>
                  <a:lnTo>
                    <a:pt x="83" y="26"/>
                  </a:lnTo>
                  <a:lnTo>
                    <a:pt x="83" y="28"/>
                  </a:lnTo>
                  <a:lnTo>
                    <a:pt x="81" y="28"/>
                  </a:lnTo>
                  <a:lnTo>
                    <a:pt x="81" y="30"/>
                  </a:lnTo>
                  <a:lnTo>
                    <a:pt x="83" y="33"/>
                  </a:lnTo>
                  <a:lnTo>
                    <a:pt x="83" y="35"/>
                  </a:lnTo>
                  <a:lnTo>
                    <a:pt x="81" y="37"/>
                  </a:lnTo>
                  <a:lnTo>
                    <a:pt x="83" y="40"/>
                  </a:lnTo>
                  <a:lnTo>
                    <a:pt x="85" y="40"/>
                  </a:lnTo>
                  <a:lnTo>
                    <a:pt x="85" y="42"/>
                  </a:lnTo>
                  <a:lnTo>
                    <a:pt x="88" y="45"/>
                  </a:lnTo>
                  <a:lnTo>
                    <a:pt x="88" y="42"/>
                  </a:lnTo>
                  <a:lnTo>
                    <a:pt x="90" y="42"/>
                  </a:lnTo>
                  <a:lnTo>
                    <a:pt x="90" y="45"/>
                  </a:lnTo>
                  <a:lnTo>
                    <a:pt x="90" y="47"/>
                  </a:lnTo>
                  <a:lnTo>
                    <a:pt x="95" y="47"/>
                  </a:lnTo>
                  <a:lnTo>
                    <a:pt x="97" y="49"/>
                  </a:lnTo>
                  <a:lnTo>
                    <a:pt x="100" y="49"/>
                  </a:lnTo>
                  <a:lnTo>
                    <a:pt x="100" y="52"/>
                  </a:lnTo>
                  <a:lnTo>
                    <a:pt x="97" y="52"/>
                  </a:lnTo>
                  <a:lnTo>
                    <a:pt x="97" y="54"/>
                  </a:lnTo>
                  <a:lnTo>
                    <a:pt x="95" y="54"/>
                  </a:lnTo>
                  <a:lnTo>
                    <a:pt x="92" y="54"/>
                  </a:lnTo>
                  <a:lnTo>
                    <a:pt x="90" y="54"/>
                  </a:lnTo>
                  <a:lnTo>
                    <a:pt x="88" y="56"/>
                  </a:lnTo>
                  <a:lnTo>
                    <a:pt x="88" y="59"/>
                  </a:lnTo>
                  <a:lnTo>
                    <a:pt x="90" y="61"/>
                  </a:lnTo>
                  <a:lnTo>
                    <a:pt x="90" y="63"/>
                  </a:lnTo>
                  <a:lnTo>
                    <a:pt x="88" y="63"/>
                  </a:lnTo>
                  <a:lnTo>
                    <a:pt x="88" y="66"/>
                  </a:lnTo>
                  <a:lnTo>
                    <a:pt x="90" y="66"/>
                  </a:lnTo>
                  <a:lnTo>
                    <a:pt x="92" y="66"/>
                  </a:lnTo>
                  <a:lnTo>
                    <a:pt x="90" y="68"/>
                  </a:lnTo>
                  <a:lnTo>
                    <a:pt x="88" y="66"/>
                  </a:lnTo>
                  <a:lnTo>
                    <a:pt x="88" y="68"/>
                  </a:lnTo>
                  <a:lnTo>
                    <a:pt x="85" y="71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5"/>
                  </a:lnTo>
                  <a:lnTo>
                    <a:pt x="78" y="78"/>
                  </a:lnTo>
                  <a:lnTo>
                    <a:pt x="78" y="80"/>
                  </a:lnTo>
                  <a:lnTo>
                    <a:pt x="76" y="82"/>
                  </a:lnTo>
                  <a:lnTo>
                    <a:pt x="74" y="82"/>
                  </a:lnTo>
                  <a:lnTo>
                    <a:pt x="71" y="82"/>
                  </a:lnTo>
                  <a:lnTo>
                    <a:pt x="71" y="85"/>
                  </a:lnTo>
                  <a:lnTo>
                    <a:pt x="71" y="87"/>
                  </a:lnTo>
                  <a:lnTo>
                    <a:pt x="69" y="89"/>
                  </a:lnTo>
                  <a:lnTo>
                    <a:pt x="64" y="94"/>
                  </a:lnTo>
                  <a:lnTo>
                    <a:pt x="59" y="97"/>
                  </a:lnTo>
                  <a:lnTo>
                    <a:pt x="57" y="99"/>
                  </a:lnTo>
                  <a:lnTo>
                    <a:pt x="55" y="104"/>
                  </a:lnTo>
                  <a:lnTo>
                    <a:pt x="52" y="106"/>
                  </a:lnTo>
                  <a:lnTo>
                    <a:pt x="50" y="108"/>
                  </a:lnTo>
                  <a:lnTo>
                    <a:pt x="48" y="108"/>
                  </a:lnTo>
                  <a:lnTo>
                    <a:pt x="43" y="108"/>
                  </a:lnTo>
                  <a:lnTo>
                    <a:pt x="40" y="111"/>
                  </a:lnTo>
                  <a:lnTo>
                    <a:pt x="38" y="111"/>
                  </a:lnTo>
                  <a:lnTo>
                    <a:pt x="36" y="108"/>
                  </a:lnTo>
                  <a:lnTo>
                    <a:pt x="33" y="106"/>
                  </a:lnTo>
                  <a:lnTo>
                    <a:pt x="31" y="108"/>
                  </a:lnTo>
                  <a:lnTo>
                    <a:pt x="31" y="111"/>
                  </a:lnTo>
                  <a:lnTo>
                    <a:pt x="26" y="113"/>
                  </a:lnTo>
                  <a:lnTo>
                    <a:pt x="24" y="115"/>
                  </a:lnTo>
                  <a:lnTo>
                    <a:pt x="22" y="118"/>
                  </a:lnTo>
                  <a:lnTo>
                    <a:pt x="22" y="120"/>
                  </a:lnTo>
                  <a:lnTo>
                    <a:pt x="19" y="123"/>
                  </a:lnTo>
                  <a:lnTo>
                    <a:pt x="19" y="125"/>
                  </a:lnTo>
                  <a:lnTo>
                    <a:pt x="22" y="125"/>
                  </a:lnTo>
                  <a:lnTo>
                    <a:pt x="22" y="127"/>
                  </a:lnTo>
                  <a:lnTo>
                    <a:pt x="24" y="127"/>
                  </a:lnTo>
                  <a:lnTo>
                    <a:pt x="26" y="127"/>
                  </a:lnTo>
                  <a:lnTo>
                    <a:pt x="29" y="127"/>
                  </a:lnTo>
                  <a:lnTo>
                    <a:pt x="31" y="130"/>
                  </a:lnTo>
                  <a:lnTo>
                    <a:pt x="29" y="134"/>
                  </a:lnTo>
                  <a:lnTo>
                    <a:pt x="29" y="137"/>
                  </a:lnTo>
                  <a:lnTo>
                    <a:pt x="31" y="139"/>
                  </a:lnTo>
                  <a:lnTo>
                    <a:pt x="33" y="139"/>
                  </a:lnTo>
                  <a:lnTo>
                    <a:pt x="36" y="139"/>
                  </a:lnTo>
                  <a:lnTo>
                    <a:pt x="36" y="141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38" y="146"/>
                  </a:lnTo>
                  <a:lnTo>
                    <a:pt x="38" y="149"/>
                  </a:lnTo>
                  <a:lnTo>
                    <a:pt x="40" y="149"/>
                  </a:lnTo>
                  <a:lnTo>
                    <a:pt x="40" y="151"/>
                  </a:lnTo>
                  <a:lnTo>
                    <a:pt x="40" y="153"/>
                  </a:lnTo>
                  <a:lnTo>
                    <a:pt x="40" y="156"/>
                  </a:lnTo>
                  <a:lnTo>
                    <a:pt x="43" y="156"/>
                  </a:lnTo>
                  <a:lnTo>
                    <a:pt x="40" y="156"/>
                  </a:lnTo>
                  <a:lnTo>
                    <a:pt x="38" y="156"/>
                  </a:lnTo>
                  <a:lnTo>
                    <a:pt x="38" y="158"/>
                  </a:lnTo>
                  <a:lnTo>
                    <a:pt x="36" y="158"/>
                  </a:lnTo>
                  <a:lnTo>
                    <a:pt x="36" y="156"/>
                  </a:lnTo>
                  <a:lnTo>
                    <a:pt x="33" y="156"/>
                  </a:lnTo>
                  <a:lnTo>
                    <a:pt x="31" y="156"/>
                  </a:lnTo>
                  <a:lnTo>
                    <a:pt x="29" y="156"/>
                  </a:lnTo>
                  <a:lnTo>
                    <a:pt x="29" y="158"/>
                  </a:lnTo>
                  <a:lnTo>
                    <a:pt x="26" y="158"/>
                  </a:lnTo>
                  <a:lnTo>
                    <a:pt x="24" y="158"/>
                  </a:lnTo>
                  <a:lnTo>
                    <a:pt x="22" y="158"/>
                  </a:lnTo>
                  <a:lnTo>
                    <a:pt x="19" y="158"/>
                  </a:lnTo>
                  <a:lnTo>
                    <a:pt x="17" y="158"/>
                  </a:lnTo>
                  <a:lnTo>
                    <a:pt x="14" y="158"/>
                  </a:lnTo>
                  <a:lnTo>
                    <a:pt x="12" y="156"/>
                  </a:lnTo>
                  <a:lnTo>
                    <a:pt x="12" y="158"/>
                  </a:lnTo>
                  <a:lnTo>
                    <a:pt x="12" y="156"/>
                  </a:lnTo>
                  <a:lnTo>
                    <a:pt x="10" y="158"/>
                  </a:lnTo>
                  <a:lnTo>
                    <a:pt x="10" y="160"/>
                  </a:lnTo>
                  <a:lnTo>
                    <a:pt x="5" y="160"/>
                  </a:lnTo>
                  <a:lnTo>
                    <a:pt x="3" y="160"/>
                  </a:lnTo>
                  <a:lnTo>
                    <a:pt x="3" y="163"/>
                  </a:lnTo>
                  <a:lnTo>
                    <a:pt x="0" y="165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7" y="172"/>
                  </a:lnTo>
                  <a:lnTo>
                    <a:pt x="10" y="174"/>
                  </a:lnTo>
                  <a:lnTo>
                    <a:pt x="12" y="177"/>
                  </a:lnTo>
                  <a:lnTo>
                    <a:pt x="17" y="177"/>
                  </a:lnTo>
                  <a:lnTo>
                    <a:pt x="22" y="177"/>
                  </a:lnTo>
                  <a:lnTo>
                    <a:pt x="26" y="174"/>
                  </a:lnTo>
                  <a:lnTo>
                    <a:pt x="29" y="174"/>
                  </a:lnTo>
                  <a:lnTo>
                    <a:pt x="29" y="172"/>
                  </a:lnTo>
                  <a:lnTo>
                    <a:pt x="31" y="172"/>
                  </a:lnTo>
                  <a:lnTo>
                    <a:pt x="31" y="174"/>
                  </a:lnTo>
                  <a:lnTo>
                    <a:pt x="29" y="179"/>
                  </a:lnTo>
                  <a:lnTo>
                    <a:pt x="26" y="179"/>
                  </a:lnTo>
                  <a:lnTo>
                    <a:pt x="24" y="182"/>
                  </a:lnTo>
                  <a:lnTo>
                    <a:pt x="22" y="182"/>
                  </a:lnTo>
                  <a:lnTo>
                    <a:pt x="19" y="182"/>
                  </a:lnTo>
                  <a:lnTo>
                    <a:pt x="14" y="184"/>
                  </a:lnTo>
                  <a:lnTo>
                    <a:pt x="14" y="182"/>
                  </a:lnTo>
                  <a:lnTo>
                    <a:pt x="12" y="184"/>
                  </a:lnTo>
                  <a:lnTo>
                    <a:pt x="12" y="186"/>
                  </a:lnTo>
                  <a:lnTo>
                    <a:pt x="24" y="196"/>
                  </a:lnTo>
                  <a:lnTo>
                    <a:pt x="26" y="198"/>
                  </a:lnTo>
                  <a:lnTo>
                    <a:pt x="31" y="203"/>
                  </a:lnTo>
                  <a:lnTo>
                    <a:pt x="33" y="203"/>
                  </a:lnTo>
                  <a:lnTo>
                    <a:pt x="38" y="203"/>
                  </a:lnTo>
                  <a:lnTo>
                    <a:pt x="43" y="203"/>
                  </a:lnTo>
                  <a:lnTo>
                    <a:pt x="45" y="200"/>
                  </a:lnTo>
                  <a:lnTo>
                    <a:pt x="48" y="200"/>
                  </a:lnTo>
                  <a:lnTo>
                    <a:pt x="52" y="198"/>
                  </a:lnTo>
                  <a:lnTo>
                    <a:pt x="52" y="196"/>
                  </a:lnTo>
                  <a:lnTo>
                    <a:pt x="55" y="193"/>
                  </a:lnTo>
                  <a:lnTo>
                    <a:pt x="55" y="189"/>
                  </a:lnTo>
                  <a:lnTo>
                    <a:pt x="55" y="186"/>
                  </a:lnTo>
                  <a:lnTo>
                    <a:pt x="55" y="182"/>
                  </a:lnTo>
                  <a:lnTo>
                    <a:pt x="57" y="184"/>
                  </a:lnTo>
                  <a:lnTo>
                    <a:pt x="64" y="184"/>
                  </a:lnTo>
                  <a:lnTo>
                    <a:pt x="64" y="186"/>
                  </a:lnTo>
                  <a:lnTo>
                    <a:pt x="59" y="186"/>
                  </a:lnTo>
                  <a:lnTo>
                    <a:pt x="59" y="189"/>
                  </a:lnTo>
                  <a:lnTo>
                    <a:pt x="59" y="191"/>
                  </a:lnTo>
                  <a:lnTo>
                    <a:pt x="62" y="193"/>
                  </a:lnTo>
                  <a:lnTo>
                    <a:pt x="59" y="196"/>
                  </a:lnTo>
                  <a:lnTo>
                    <a:pt x="59" y="198"/>
                  </a:lnTo>
                  <a:lnTo>
                    <a:pt x="62" y="198"/>
                  </a:lnTo>
                  <a:lnTo>
                    <a:pt x="62" y="200"/>
                  </a:lnTo>
                  <a:lnTo>
                    <a:pt x="64" y="205"/>
                  </a:lnTo>
                  <a:lnTo>
                    <a:pt x="64" y="208"/>
                  </a:lnTo>
                  <a:lnTo>
                    <a:pt x="64" y="210"/>
                  </a:lnTo>
                  <a:lnTo>
                    <a:pt x="62" y="212"/>
                  </a:lnTo>
                  <a:lnTo>
                    <a:pt x="62" y="217"/>
                  </a:lnTo>
                  <a:lnTo>
                    <a:pt x="62" y="219"/>
                  </a:lnTo>
                  <a:lnTo>
                    <a:pt x="62" y="222"/>
                  </a:lnTo>
                  <a:lnTo>
                    <a:pt x="62" y="224"/>
                  </a:lnTo>
                  <a:lnTo>
                    <a:pt x="64" y="226"/>
                  </a:lnTo>
                  <a:lnTo>
                    <a:pt x="64" y="229"/>
                  </a:lnTo>
                  <a:lnTo>
                    <a:pt x="64" y="231"/>
                  </a:lnTo>
                  <a:lnTo>
                    <a:pt x="64" y="236"/>
                  </a:lnTo>
                  <a:lnTo>
                    <a:pt x="64" y="238"/>
                  </a:lnTo>
                  <a:lnTo>
                    <a:pt x="66" y="243"/>
                  </a:lnTo>
                  <a:lnTo>
                    <a:pt x="69" y="248"/>
                  </a:lnTo>
                  <a:lnTo>
                    <a:pt x="69" y="250"/>
                  </a:lnTo>
                  <a:lnTo>
                    <a:pt x="69" y="252"/>
                  </a:lnTo>
                  <a:lnTo>
                    <a:pt x="69" y="255"/>
                  </a:lnTo>
                  <a:lnTo>
                    <a:pt x="69" y="262"/>
                  </a:lnTo>
                  <a:lnTo>
                    <a:pt x="71" y="262"/>
                  </a:lnTo>
                  <a:lnTo>
                    <a:pt x="71" y="267"/>
                  </a:lnTo>
                  <a:lnTo>
                    <a:pt x="74" y="267"/>
                  </a:lnTo>
                  <a:lnTo>
                    <a:pt x="74" y="269"/>
                  </a:lnTo>
                  <a:lnTo>
                    <a:pt x="76" y="271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05" name="Freeform 1558"/>
            <p:cNvSpPr>
              <a:spLocks/>
            </p:cNvSpPr>
            <p:nvPr/>
          </p:nvSpPr>
          <p:spPr bwMode="auto">
            <a:xfrm>
              <a:off x="4388" y="1971"/>
              <a:ext cx="113" cy="213"/>
            </a:xfrm>
            <a:custGeom>
              <a:avLst/>
              <a:gdLst>
                <a:gd name="T0" fmla="*/ 2147483647 w 97"/>
                <a:gd name="T1" fmla="*/ 2147483647 h 194"/>
                <a:gd name="T2" fmla="*/ 2147483647 w 97"/>
                <a:gd name="T3" fmla="*/ 2147483647 h 194"/>
                <a:gd name="T4" fmla="*/ 2147483647 w 97"/>
                <a:gd name="T5" fmla="*/ 2147483647 h 194"/>
                <a:gd name="T6" fmla="*/ 2147483647 w 97"/>
                <a:gd name="T7" fmla="*/ 2147483647 h 194"/>
                <a:gd name="T8" fmla="*/ 2147483647 w 97"/>
                <a:gd name="T9" fmla="*/ 2147483647 h 194"/>
                <a:gd name="T10" fmla="*/ 2147483647 w 97"/>
                <a:gd name="T11" fmla="*/ 2147483647 h 194"/>
                <a:gd name="T12" fmla="*/ 2147483647 w 97"/>
                <a:gd name="T13" fmla="*/ 2147483647 h 194"/>
                <a:gd name="T14" fmla="*/ 2147483647 w 97"/>
                <a:gd name="T15" fmla="*/ 2147483647 h 194"/>
                <a:gd name="T16" fmla="*/ 2147483647 w 97"/>
                <a:gd name="T17" fmla="*/ 2147483647 h 194"/>
                <a:gd name="T18" fmla="*/ 2147483647 w 97"/>
                <a:gd name="T19" fmla="*/ 2147483647 h 194"/>
                <a:gd name="T20" fmla="*/ 2147483647 w 97"/>
                <a:gd name="T21" fmla="*/ 2147483647 h 194"/>
                <a:gd name="T22" fmla="*/ 2147483647 w 97"/>
                <a:gd name="T23" fmla="*/ 2147483647 h 194"/>
                <a:gd name="T24" fmla="*/ 2147483647 w 97"/>
                <a:gd name="T25" fmla="*/ 2147483647 h 194"/>
                <a:gd name="T26" fmla="*/ 2147483647 w 97"/>
                <a:gd name="T27" fmla="*/ 2147483647 h 194"/>
                <a:gd name="T28" fmla="*/ 2147483647 w 97"/>
                <a:gd name="T29" fmla="*/ 2147483647 h 194"/>
                <a:gd name="T30" fmla="*/ 2147483647 w 97"/>
                <a:gd name="T31" fmla="*/ 2147483647 h 194"/>
                <a:gd name="T32" fmla="*/ 2147483647 w 97"/>
                <a:gd name="T33" fmla="*/ 2147483647 h 194"/>
                <a:gd name="T34" fmla="*/ 2147483647 w 97"/>
                <a:gd name="T35" fmla="*/ 2147483647 h 194"/>
                <a:gd name="T36" fmla="*/ 2147483647 w 97"/>
                <a:gd name="T37" fmla="*/ 2147483647 h 194"/>
                <a:gd name="T38" fmla="*/ 2147483647 w 97"/>
                <a:gd name="T39" fmla="*/ 2147483647 h 194"/>
                <a:gd name="T40" fmla="*/ 2147483647 w 97"/>
                <a:gd name="T41" fmla="*/ 2147483647 h 194"/>
                <a:gd name="T42" fmla="*/ 2147483647 w 97"/>
                <a:gd name="T43" fmla="*/ 2147483647 h 194"/>
                <a:gd name="T44" fmla="*/ 2147483647 w 97"/>
                <a:gd name="T45" fmla="*/ 2147483647 h 194"/>
                <a:gd name="T46" fmla="*/ 2147483647 w 97"/>
                <a:gd name="T47" fmla="*/ 0 h 194"/>
                <a:gd name="T48" fmla="*/ 2147483647 w 97"/>
                <a:gd name="T49" fmla="*/ 2147483647 h 194"/>
                <a:gd name="T50" fmla="*/ 2147483647 w 97"/>
                <a:gd name="T51" fmla="*/ 2147483647 h 194"/>
                <a:gd name="T52" fmla="*/ 2147483647 w 97"/>
                <a:gd name="T53" fmla="*/ 2147483647 h 194"/>
                <a:gd name="T54" fmla="*/ 2147483647 w 97"/>
                <a:gd name="T55" fmla="*/ 2147483647 h 194"/>
                <a:gd name="T56" fmla="*/ 2147483647 w 97"/>
                <a:gd name="T57" fmla="*/ 2147483647 h 194"/>
                <a:gd name="T58" fmla="*/ 2147483647 w 97"/>
                <a:gd name="T59" fmla="*/ 2147483647 h 194"/>
                <a:gd name="T60" fmla="*/ 2147483647 w 97"/>
                <a:gd name="T61" fmla="*/ 2147483647 h 194"/>
                <a:gd name="T62" fmla="*/ 2147483647 w 97"/>
                <a:gd name="T63" fmla="*/ 2147483647 h 194"/>
                <a:gd name="T64" fmla="*/ 2147483647 w 97"/>
                <a:gd name="T65" fmla="*/ 2147483647 h 194"/>
                <a:gd name="T66" fmla="*/ 2147483647 w 97"/>
                <a:gd name="T67" fmla="*/ 2147483647 h 194"/>
                <a:gd name="T68" fmla="*/ 2147483647 w 97"/>
                <a:gd name="T69" fmla="*/ 2147483647 h 194"/>
                <a:gd name="T70" fmla="*/ 2147483647 w 97"/>
                <a:gd name="T71" fmla="*/ 2147483647 h 194"/>
                <a:gd name="T72" fmla="*/ 2147483647 w 97"/>
                <a:gd name="T73" fmla="*/ 2147483647 h 194"/>
                <a:gd name="T74" fmla="*/ 2147483647 w 97"/>
                <a:gd name="T75" fmla="*/ 2147483647 h 194"/>
                <a:gd name="T76" fmla="*/ 2147483647 w 97"/>
                <a:gd name="T77" fmla="*/ 2147483647 h 194"/>
                <a:gd name="T78" fmla="*/ 2147483647 w 97"/>
                <a:gd name="T79" fmla="*/ 2147483647 h 194"/>
                <a:gd name="T80" fmla="*/ 2147483647 w 97"/>
                <a:gd name="T81" fmla="*/ 2147483647 h 194"/>
                <a:gd name="T82" fmla="*/ 2147483647 w 97"/>
                <a:gd name="T83" fmla="*/ 2147483647 h 194"/>
                <a:gd name="T84" fmla="*/ 2147483647 w 97"/>
                <a:gd name="T85" fmla="*/ 2147483647 h 194"/>
                <a:gd name="T86" fmla="*/ 2147483647 w 97"/>
                <a:gd name="T87" fmla="*/ 2147483647 h 194"/>
                <a:gd name="T88" fmla="*/ 2147483647 w 97"/>
                <a:gd name="T89" fmla="*/ 2147483647 h 194"/>
                <a:gd name="T90" fmla="*/ 2147483647 w 97"/>
                <a:gd name="T91" fmla="*/ 2147483647 h 194"/>
                <a:gd name="T92" fmla="*/ 2147483647 w 97"/>
                <a:gd name="T93" fmla="*/ 2147483647 h 194"/>
                <a:gd name="T94" fmla="*/ 2147483647 w 97"/>
                <a:gd name="T95" fmla="*/ 2147483647 h 194"/>
                <a:gd name="T96" fmla="*/ 2147483647 w 97"/>
                <a:gd name="T97" fmla="*/ 2147483647 h 194"/>
                <a:gd name="T98" fmla="*/ 2147483647 w 97"/>
                <a:gd name="T99" fmla="*/ 2147483647 h 194"/>
                <a:gd name="T100" fmla="*/ 2147483647 w 97"/>
                <a:gd name="T101" fmla="*/ 2147483647 h 194"/>
                <a:gd name="T102" fmla="*/ 2147483647 w 97"/>
                <a:gd name="T103" fmla="*/ 2147483647 h 194"/>
                <a:gd name="T104" fmla="*/ 2147483647 w 97"/>
                <a:gd name="T105" fmla="*/ 2147483647 h 19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97"/>
                <a:gd name="T160" fmla="*/ 0 h 194"/>
                <a:gd name="T161" fmla="*/ 97 w 97"/>
                <a:gd name="T162" fmla="*/ 194 h 19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97" h="194">
                  <a:moveTo>
                    <a:pt x="57" y="182"/>
                  </a:moveTo>
                  <a:lnTo>
                    <a:pt x="59" y="182"/>
                  </a:lnTo>
                  <a:lnTo>
                    <a:pt x="59" y="180"/>
                  </a:lnTo>
                  <a:lnTo>
                    <a:pt x="59" y="177"/>
                  </a:lnTo>
                  <a:lnTo>
                    <a:pt x="59" y="175"/>
                  </a:lnTo>
                  <a:lnTo>
                    <a:pt x="62" y="177"/>
                  </a:lnTo>
                  <a:lnTo>
                    <a:pt x="62" y="175"/>
                  </a:lnTo>
                  <a:lnTo>
                    <a:pt x="62" y="173"/>
                  </a:lnTo>
                  <a:lnTo>
                    <a:pt x="64" y="170"/>
                  </a:lnTo>
                  <a:lnTo>
                    <a:pt x="66" y="170"/>
                  </a:lnTo>
                  <a:lnTo>
                    <a:pt x="69" y="170"/>
                  </a:lnTo>
                  <a:lnTo>
                    <a:pt x="76" y="168"/>
                  </a:lnTo>
                  <a:lnTo>
                    <a:pt x="78" y="166"/>
                  </a:lnTo>
                  <a:lnTo>
                    <a:pt x="81" y="163"/>
                  </a:lnTo>
                  <a:lnTo>
                    <a:pt x="88" y="161"/>
                  </a:lnTo>
                  <a:lnTo>
                    <a:pt x="90" y="158"/>
                  </a:lnTo>
                  <a:lnTo>
                    <a:pt x="92" y="158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5" y="154"/>
                  </a:lnTo>
                  <a:lnTo>
                    <a:pt x="95" y="151"/>
                  </a:lnTo>
                  <a:lnTo>
                    <a:pt x="95" y="149"/>
                  </a:lnTo>
                  <a:lnTo>
                    <a:pt x="95" y="144"/>
                  </a:lnTo>
                  <a:lnTo>
                    <a:pt x="95" y="142"/>
                  </a:lnTo>
                  <a:lnTo>
                    <a:pt x="95" y="144"/>
                  </a:lnTo>
                  <a:lnTo>
                    <a:pt x="95" y="142"/>
                  </a:lnTo>
                  <a:lnTo>
                    <a:pt x="97" y="140"/>
                  </a:lnTo>
                  <a:lnTo>
                    <a:pt x="97" y="142"/>
                  </a:lnTo>
                  <a:lnTo>
                    <a:pt x="97" y="137"/>
                  </a:lnTo>
                  <a:lnTo>
                    <a:pt x="95" y="135"/>
                  </a:lnTo>
                  <a:lnTo>
                    <a:pt x="95" y="132"/>
                  </a:lnTo>
                  <a:lnTo>
                    <a:pt x="95" y="128"/>
                  </a:lnTo>
                  <a:lnTo>
                    <a:pt x="95" y="125"/>
                  </a:lnTo>
                  <a:lnTo>
                    <a:pt x="95" y="123"/>
                  </a:lnTo>
                  <a:lnTo>
                    <a:pt x="95" y="118"/>
                  </a:lnTo>
                  <a:lnTo>
                    <a:pt x="90" y="104"/>
                  </a:lnTo>
                  <a:lnTo>
                    <a:pt x="85" y="99"/>
                  </a:lnTo>
                  <a:lnTo>
                    <a:pt x="83" y="97"/>
                  </a:lnTo>
                  <a:lnTo>
                    <a:pt x="83" y="95"/>
                  </a:lnTo>
                  <a:lnTo>
                    <a:pt x="81" y="95"/>
                  </a:lnTo>
                  <a:lnTo>
                    <a:pt x="81" y="92"/>
                  </a:lnTo>
                  <a:lnTo>
                    <a:pt x="76" y="92"/>
                  </a:lnTo>
                  <a:lnTo>
                    <a:pt x="73" y="88"/>
                  </a:lnTo>
                  <a:lnTo>
                    <a:pt x="71" y="88"/>
                  </a:lnTo>
                  <a:lnTo>
                    <a:pt x="69" y="85"/>
                  </a:lnTo>
                  <a:lnTo>
                    <a:pt x="66" y="83"/>
                  </a:lnTo>
                  <a:lnTo>
                    <a:pt x="66" y="80"/>
                  </a:lnTo>
                  <a:lnTo>
                    <a:pt x="64" y="78"/>
                  </a:lnTo>
                  <a:lnTo>
                    <a:pt x="62" y="76"/>
                  </a:lnTo>
                  <a:lnTo>
                    <a:pt x="59" y="73"/>
                  </a:lnTo>
                  <a:lnTo>
                    <a:pt x="57" y="71"/>
                  </a:lnTo>
                  <a:lnTo>
                    <a:pt x="57" y="69"/>
                  </a:lnTo>
                  <a:lnTo>
                    <a:pt x="55" y="66"/>
                  </a:lnTo>
                  <a:lnTo>
                    <a:pt x="50" y="62"/>
                  </a:lnTo>
                  <a:lnTo>
                    <a:pt x="47" y="59"/>
                  </a:lnTo>
                  <a:lnTo>
                    <a:pt x="47" y="54"/>
                  </a:lnTo>
                  <a:lnTo>
                    <a:pt x="50" y="52"/>
                  </a:lnTo>
                  <a:lnTo>
                    <a:pt x="50" y="50"/>
                  </a:lnTo>
                  <a:lnTo>
                    <a:pt x="52" y="45"/>
                  </a:lnTo>
                  <a:lnTo>
                    <a:pt x="59" y="38"/>
                  </a:lnTo>
                  <a:lnTo>
                    <a:pt x="62" y="33"/>
                  </a:lnTo>
                  <a:lnTo>
                    <a:pt x="64" y="31"/>
                  </a:lnTo>
                  <a:lnTo>
                    <a:pt x="69" y="28"/>
                  </a:lnTo>
                  <a:lnTo>
                    <a:pt x="71" y="28"/>
                  </a:lnTo>
                  <a:lnTo>
                    <a:pt x="71" y="26"/>
                  </a:lnTo>
                  <a:lnTo>
                    <a:pt x="76" y="24"/>
                  </a:lnTo>
                  <a:lnTo>
                    <a:pt x="78" y="24"/>
                  </a:lnTo>
                  <a:lnTo>
                    <a:pt x="76" y="21"/>
                  </a:lnTo>
                  <a:lnTo>
                    <a:pt x="73" y="21"/>
                  </a:lnTo>
                  <a:lnTo>
                    <a:pt x="69" y="21"/>
                  </a:lnTo>
                  <a:lnTo>
                    <a:pt x="69" y="19"/>
                  </a:lnTo>
                  <a:lnTo>
                    <a:pt x="64" y="17"/>
                  </a:lnTo>
                  <a:lnTo>
                    <a:pt x="62" y="14"/>
                  </a:lnTo>
                  <a:lnTo>
                    <a:pt x="59" y="12"/>
                  </a:lnTo>
                  <a:lnTo>
                    <a:pt x="62" y="7"/>
                  </a:lnTo>
                  <a:lnTo>
                    <a:pt x="59" y="5"/>
                  </a:lnTo>
                  <a:lnTo>
                    <a:pt x="55" y="5"/>
                  </a:lnTo>
                  <a:lnTo>
                    <a:pt x="52" y="5"/>
                  </a:lnTo>
                  <a:lnTo>
                    <a:pt x="47" y="2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5"/>
                  </a:lnTo>
                  <a:lnTo>
                    <a:pt x="31" y="5"/>
                  </a:lnTo>
                  <a:lnTo>
                    <a:pt x="29" y="5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12" y="10"/>
                  </a:lnTo>
                  <a:lnTo>
                    <a:pt x="10" y="7"/>
                  </a:lnTo>
                  <a:lnTo>
                    <a:pt x="7" y="7"/>
                  </a:lnTo>
                  <a:lnTo>
                    <a:pt x="5" y="5"/>
                  </a:lnTo>
                  <a:lnTo>
                    <a:pt x="5" y="7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3" y="14"/>
                  </a:lnTo>
                  <a:lnTo>
                    <a:pt x="7" y="17"/>
                  </a:lnTo>
                  <a:lnTo>
                    <a:pt x="10" y="19"/>
                  </a:lnTo>
                  <a:lnTo>
                    <a:pt x="12" y="21"/>
                  </a:lnTo>
                  <a:lnTo>
                    <a:pt x="10" y="24"/>
                  </a:lnTo>
                  <a:lnTo>
                    <a:pt x="12" y="26"/>
                  </a:lnTo>
                  <a:lnTo>
                    <a:pt x="14" y="31"/>
                  </a:lnTo>
                  <a:lnTo>
                    <a:pt x="19" y="31"/>
                  </a:lnTo>
                  <a:lnTo>
                    <a:pt x="24" y="31"/>
                  </a:lnTo>
                  <a:lnTo>
                    <a:pt x="29" y="31"/>
                  </a:lnTo>
                  <a:lnTo>
                    <a:pt x="31" y="33"/>
                  </a:lnTo>
                  <a:lnTo>
                    <a:pt x="31" y="36"/>
                  </a:lnTo>
                  <a:lnTo>
                    <a:pt x="33" y="36"/>
                  </a:lnTo>
                  <a:lnTo>
                    <a:pt x="33" y="38"/>
                  </a:lnTo>
                  <a:lnTo>
                    <a:pt x="36" y="40"/>
                  </a:lnTo>
                  <a:lnTo>
                    <a:pt x="36" y="43"/>
                  </a:lnTo>
                  <a:lnTo>
                    <a:pt x="33" y="47"/>
                  </a:lnTo>
                  <a:lnTo>
                    <a:pt x="31" y="47"/>
                  </a:lnTo>
                  <a:lnTo>
                    <a:pt x="29" y="47"/>
                  </a:lnTo>
                  <a:lnTo>
                    <a:pt x="26" y="47"/>
                  </a:lnTo>
                  <a:lnTo>
                    <a:pt x="24" y="50"/>
                  </a:lnTo>
                  <a:lnTo>
                    <a:pt x="26" y="52"/>
                  </a:lnTo>
                  <a:lnTo>
                    <a:pt x="29" y="54"/>
                  </a:lnTo>
                  <a:lnTo>
                    <a:pt x="33" y="57"/>
                  </a:lnTo>
                  <a:lnTo>
                    <a:pt x="40" y="62"/>
                  </a:lnTo>
                  <a:lnTo>
                    <a:pt x="40" y="64"/>
                  </a:lnTo>
                  <a:lnTo>
                    <a:pt x="47" y="69"/>
                  </a:lnTo>
                  <a:lnTo>
                    <a:pt x="47" y="71"/>
                  </a:lnTo>
                  <a:lnTo>
                    <a:pt x="52" y="76"/>
                  </a:lnTo>
                  <a:lnTo>
                    <a:pt x="57" y="78"/>
                  </a:lnTo>
                  <a:lnTo>
                    <a:pt x="59" y="83"/>
                  </a:lnTo>
                  <a:lnTo>
                    <a:pt x="59" y="85"/>
                  </a:lnTo>
                  <a:lnTo>
                    <a:pt x="59" y="88"/>
                  </a:lnTo>
                  <a:lnTo>
                    <a:pt x="62" y="88"/>
                  </a:lnTo>
                  <a:lnTo>
                    <a:pt x="66" y="90"/>
                  </a:lnTo>
                  <a:lnTo>
                    <a:pt x="66" y="92"/>
                  </a:lnTo>
                  <a:lnTo>
                    <a:pt x="69" y="97"/>
                  </a:lnTo>
                  <a:lnTo>
                    <a:pt x="71" y="104"/>
                  </a:lnTo>
                  <a:lnTo>
                    <a:pt x="71" y="114"/>
                  </a:lnTo>
                  <a:lnTo>
                    <a:pt x="71" y="123"/>
                  </a:lnTo>
                  <a:lnTo>
                    <a:pt x="71" y="125"/>
                  </a:lnTo>
                  <a:lnTo>
                    <a:pt x="73" y="130"/>
                  </a:lnTo>
                  <a:lnTo>
                    <a:pt x="73" y="142"/>
                  </a:lnTo>
                  <a:lnTo>
                    <a:pt x="73" y="144"/>
                  </a:lnTo>
                  <a:lnTo>
                    <a:pt x="71" y="147"/>
                  </a:lnTo>
                  <a:lnTo>
                    <a:pt x="69" y="144"/>
                  </a:lnTo>
                  <a:lnTo>
                    <a:pt x="66" y="147"/>
                  </a:lnTo>
                  <a:lnTo>
                    <a:pt x="64" y="149"/>
                  </a:lnTo>
                  <a:lnTo>
                    <a:pt x="59" y="151"/>
                  </a:lnTo>
                  <a:lnTo>
                    <a:pt x="59" y="154"/>
                  </a:lnTo>
                  <a:lnTo>
                    <a:pt x="55" y="154"/>
                  </a:lnTo>
                  <a:lnTo>
                    <a:pt x="52" y="154"/>
                  </a:lnTo>
                  <a:lnTo>
                    <a:pt x="50" y="156"/>
                  </a:lnTo>
                  <a:lnTo>
                    <a:pt x="52" y="158"/>
                  </a:lnTo>
                  <a:lnTo>
                    <a:pt x="52" y="161"/>
                  </a:lnTo>
                  <a:lnTo>
                    <a:pt x="50" y="163"/>
                  </a:lnTo>
                  <a:lnTo>
                    <a:pt x="47" y="163"/>
                  </a:lnTo>
                  <a:lnTo>
                    <a:pt x="45" y="166"/>
                  </a:lnTo>
                  <a:lnTo>
                    <a:pt x="43" y="166"/>
                  </a:lnTo>
                  <a:lnTo>
                    <a:pt x="40" y="166"/>
                  </a:lnTo>
                  <a:lnTo>
                    <a:pt x="38" y="168"/>
                  </a:lnTo>
                  <a:lnTo>
                    <a:pt x="36" y="168"/>
                  </a:lnTo>
                  <a:lnTo>
                    <a:pt x="33" y="170"/>
                  </a:lnTo>
                  <a:lnTo>
                    <a:pt x="33" y="173"/>
                  </a:lnTo>
                  <a:lnTo>
                    <a:pt x="38" y="175"/>
                  </a:lnTo>
                  <a:lnTo>
                    <a:pt x="40" y="175"/>
                  </a:lnTo>
                  <a:lnTo>
                    <a:pt x="38" y="177"/>
                  </a:lnTo>
                  <a:lnTo>
                    <a:pt x="38" y="180"/>
                  </a:lnTo>
                  <a:lnTo>
                    <a:pt x="36" y="184"/>
                  </a:lnTo>
                  <a:lnTo>
                    <a:pt x="38" y="187"/>
                  </a:lnTo>
                  <a:lnTo>
                    <a:pt x="38" y="189"/>
                  </a:lnTo>
                  <a:lnTo>
                    <a:pt x="38" y="194"/>
                  </a:lnTo>
                  <a:lnTo>
                    <a:pt x="40" y="194"/>
                  </a:lnTo>
                  <a:lnTo>
                    <a:pt x="43" y="192"/>
                  </a:lnTo>
                  <a:lnTo>
                    <a:pt x="45" y="189"/>
                  </a:lnTo>
                  <a:lnTo>
                    <a:pt x="47" y="187"/>
                  </a:lnTo>
                  <a:lnTo>
                    <a:pt x="55" y="184"/>
                  </a:lnTo>
                  <a:lnTo>
                    <a:pt x="55" y="182"/>
                  </a:lnTo>
                  <a:lnTo>
                    <a:pt x="57" y="18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06" name="Freeform 1559"/>
            <p:cNvSpPr>
              <a:spLocks/>
            </p:cNvSpPr>
            <p:nvPr/>
          </p:nvSpPr>
          <p:spPr bwMode="auto">
            <a:xfrm>
              <a:off x="4388" y="1971"/>
              <a:ext cx="113" cy="213"/>
            </a:xfrm>
            <a:custGeom>
              <a:avLst/>
              <a:gdLst>
                <a:gd name="T0" fmla="*/ 2147483647 w 97"/>
                <a:gd name="T1" fmla="*/ 2147483647 h 194"/>
                <a:gd name="T2" fmla="*/ 2147483647 w 97"/>
                <a:gd name="T3" fmla="*/ 2147483647 h 194"/>
                <a:gd name="T4" fmla="*/ 2147483647 w 97"/>
                <a:gd name="T5" fmla="*/ 2147483647 h 194"/>
                <a:gd name="T6" fmla="*/ 2147483647 w 97"/>
                <a:gd name="T7" fmla="*/ 2147483647 h 194"/>
                <a:gd name="T8" fmla="*/ 2147483647 w 97"/>
                <a:gd name="T9" fmla="*/ 2147483647 h 194"/>
                <a:gd name="T10" fmla="*/ 2147483647 w 97"/>
                <a:gd name="T11" fmla="*/ 2147483647 h 194"/>
                <a:gd name="T12" fmla="*/ 2147483647 w 97"/>
                <a:gd name="T13" fmla="*/ 2147483647 h 194"/>
                <a:gd name="T14" fmla="*/ 2147483647 w 97"/>
                <a:gd name="T15" fmla="*/ 2147483647 h 194"/>
                <a:gd name="T16" fmla="*/ 2147483647 w 97"/>
                <a:gd name="T17" fmla="*/ 2147483647 h 194"/>
                <a:gd name="T18" fmla="*/ 2147483647 w 97"/>
                <a:gd name="T19" fmla="*/ 2147483647 h 194"/>
                <a:gd name="T20" fmla="*/ 2147483647 w 97"/>
                <a:gd name="T21" fmla="*/ 2147483647 h 194"/>
                <a:gd name="T22" fmla="*/ 2147483647 w 97"/>
                <a:gd name="T23" fmla="*/ 2147483647 h 194"/>
                <a:gd name="T24" fmla="*/ 2147483647 w 97"/>
                <a:gd name="T25" fmla="*/ 2147483647 h 194"/>
                <a:gd name="T26" fmla="*/ 2147483647 w 97"/>
                <a:gd name="T27" fmla="*/ 2147483647 h 194"/>
                <a:gd name="T28" fmla="*/ 2147483647 w 97"/>
                <a:gd name="T29" fmla="*/ 2147483647 h 194"/>
                <a:gd name="T30" fmla="*/ 2147483647 w 97"/>
                <a:gd name="T31" fmla="*/ 2147483647 h 194"/>
                <a:gd name="T32" fmla="*/ 2147483647 w 97"/>
                <a:gd name="T33" fmla="*/ 2147483647 h 194"/>
                <a:gd name="T34" fmla="*/ 2147483647 w 97"/>
                <a:gd name="T35" fmla="*/ 2147483647 h 194"/>
                <a:gd name="T36" fmla="*/ 2147483647 w 97"/>
                <a:gd name="T37" fmla="*/ 2147483647 h 194"/>
                <a:gd name="T38" fmla="*/ 2147483647 w 97"/>
                <a:gd name="T39" fmla="*/ 2147483647 h 194"/>
                <a:gd name="T40" fmla="*/ 2147483647 w 97"/>
                <a:gd name="T41" fmla="*/ 2147483647 h 194"/>
                <a:gd name="T42" fmla="*/ 2147483647 w 97"/>
                <a:gd name="T43" fmla="*/ 2147483647 h 194"/>
                <a:gd name="T44" fmla="*/ 2147483647 w 97"/>
                <a:gd name="T45" fmla="*/ 2147483647 h 194"/>
                <a:gd name="T46" fmla="*/ 2147483647 w 97"/>
                <a:gd name="T47" fmla="*/ 0 h 194"/>
                <a:gd name="T48" fmla="*/ 2147483647 w 97"/>
                <a:gd name="T49" fmla="*/ 2147483647 h 194"/>
                <a:gd name="T50" fmla="*/ 2147483647 w 97"/>
                <a:gd name="T51" fmla="*/ 2147483647 h 194"/>
                <a:gd name="T52" fmla="*/ 2147483647 w 97"/>
                <a:gd name="T53" fmla="*/ 2147483647 h 194"/>
                <a:gd name="T54" fmla="*/ 2147483647 w 97"/>
                <a:gd name="T55" fmla="*/ 2147483647 h 194"/>
                <a:gd name="T56" fmla="*/ 2147483647 w 97"/>
                <a:gd name="T57" fmla="*/ 2147483647 h 194"/>
                <a:gd name="T58" fmla="*/ 2147483647 w 97"/>
                <a:gd name="T59" fmla="*/ 2147483647 h 194"/>
                <a:gd name="T60" fmla="*/ 2147483647 w 97"/>
                <a:gd name="T61" fmla="*/ 2147483647 h 194"/>
                <a:gd name="T62" fmla="*/ 2147483647 w 97"/>
                <a:gd name="T63" fmla="*/ 2147483647 h 194"/>
                <a:gd name="T64" fmla="*/ 2147483647 w 97"/>
                <a:gd name="T65" fmla="*/ 2147483647 h 194"/>
                <a:gd name="T66" fmla="*/ 2147483647 w 97"/>
                <a:gd name="T67" fmla="*/ 2147483647 h 194"/>
                <a:gd name="T68" fmla="*/ 2147483647 w 97"/>
                <a:gd name="T69" fmla="*/ 2147483647 h 194"/>
                <a:gd name="T70" fmla="*/ 2147483647 w 97"/>
                <a:gd name="T71" fmla="*/ 2147483647 h 194"/>
                <a:gd name="T72" fmla="*/ 2147483647 w 97"/>
                <a:gd name="T73" fmla="*/ 2147483647 h 194"/>
                <a:gd name="T74" fmla="*/ 2147483647 w 97"/>
                <a:gd name="T75" fmla="*/ 2147483647 h 194"/>
                <a:gd name="T76" fmla="*/ 2147483647 w 97"/>
                <a:gd name="T77" fmla="*/ 2147483647 h 194"/>
                <a:gd name="T78" fmla="*/ 2147483647 w 97"/>
                <a:gd name="T79" fmla="*/ 2147483647 h 194"/>
                <a:gd name="T80" fmla="*/ 2147483647 w 97"/>
                <a:gd name="T81" fmla="*/ 2147483647 h 194"/>
                <a:gd name="T82" fmla="*/ 2147483647 w 97"/>
                <a:gd name="T83" fmla="*/ 2147483647 h 194"/>
                <a:gd name="T84" fmla="*/ 2147483647 w 97"/>
                <a:gd name="T85" fmla="*/ 2147483647 h 194"/>
                <a:gd name="T86" fmla="*/ 2147483647 w 97"/>
                <a:gd name="T87" fmla="*/ 2147483647 h 194"/>
                <a:gd name="T88" fmla="*/ 2147483647 w 97"/>
                <a:gd name="T89" fmla="*/ 2147483647 h 194"/>
                <a:gd name="T90" fmla="*/ 2147483647 w 97"/>
                <a:gd name="T91" fmla="*/ 2147483647 h 194"/>
                <a:gd name="T92" fmla="*/ 2147483647 w 97"/>
                <a:gd name="T93" fmla="*/ 2147483647 h 194"/>
                <a:gd name="T94" fmla="*/ 2147483647 w 97"/>
                <a:gd name="T95" fmla="*/ 2147483647 h 194"/>
                <a:gd name="T96" fmla="*/ 2147483647 w 97"/>
                <a:gd name="T97" fmla="*/ 2147483647 h 194"/>
                <a:gd name="T98" fmla="*/ 2147483647 w 97"/>
                <a:gd name="T99" fmla="*/ 2147483647 h 194"/>
                <a:gd name="T100" fmla="*/ 2147483647 w 97"/>
                <a:gd name="T101" fmla="*/ 2147483647 h 194"/>
                <a:gd name="T102" fmla="*/ 2147483647 w 97"/>
                <a:gd name="T103" fmla="*/ 2147483647 h 194"/>
                <a:gd name="T104" fmla="*/ 2147483647 w 97"/>
                <a:gd name="T105" fmla="*/ 2147483647 h 19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97"/>
                <a:gd name="T160" fmla="*/ 0 h 194"/>
                <a:gd name="T161" fmla="*/ 97 w 97"/>
                <a:gd name="T162" fmla="*/ 194 h 19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97" h="194">
                  <a:moveTo>
                    <a:pt x="57" y="182"/>
                  </a:moveTo>
                  <a:lnTo>
                    <a:pt x="59" y="182"/>
                  </a:lnTo>
                  <a:lnTo>
                    <a:pt x="59" y="180"/>
                  </a:lnTo>
                  <a:lnTo>
                    <a:pt x="59" y="177"/>
                  </a:lnTo>
                  <a:lnTo>
                    <a:pt x="59" y="175"/>
                  </a:lnTo>
                  <a:lnTo>
                    <a:pt x="62" y="177"/>
                  </a:lnTo>
                  <a:lnTo>
                    <a:pt x="62" y="175"/>
                  </a:lnTo>
                  <a:lnTo>
                    <a:pt x="62" y="173"/>
                  </a:lnTo>
                  <a:lnTo>
                    <a:pt x="64" y="170"/>
                  </a:lnTo>
                  <a:lnTo>
                    <a:pt x="66" y="170"/>
                  </a:lnTo>
                  <a:lnTo>
                    <a:pt x="69" y="170"/>
                  </a:lnTo>
                  <a:lnTo>
                    <a:pt x="76" y="168"/>
                  </a:lnTo>
                  <a:lnTo>
                    <a:pt x="78" y="166"/>
                  </a:lnTo>
                  <a:lnTo>
                    <a:pt x="81" y="163"/>
                  </a:lnTo>
                  <a:lnTo>
                    <a:pt x="88" y="161"/>
                  </a:lnTo>
                  <a:lnTo>
                    <a:pt x="90" y="158"/>
                  </a:lnTo>
                  <a:lnTo>
                    <a:pt x="92" y="158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5" y="154"/>
                  </a:lnTo>
                  <a:lnTo>
                    <a:pt x="95" y="151"/>
                  </a:lnTo>
                  <a:lnTo>
                    <a:pt x="95" y="149"/>
                  </a:lnTo>
                  <a:lnTo>
                    <a:pt x="95" y="144"/>
                  </a:lnTo>
                  <a:lnTo>
                    <a:pt x="95" y="142"/>
                  </a:lnTo>
                  <a:lnTo>
                    <a:pt x="95" y="144"/>
                  </a:lnTo>
                  <a:lnTo>
                    <a:pt x="95" y="142"/>
                  </a:lnTo>
                  <a:lnTo>
                    <a:pt x="97" y="140"/>
                  </a:lnTo>
                  <a:lnTo>
                    <a:pt x="97" y="142"/>
                  </a:lnTo>
                  <a:lnTo>
                    <a:pt x="97" y="137"/>
                  </a:lnTo>
                  <a:lnTo>
                    <a:pt x="95" y="135"/>
                  </a:lnTo>
                  <a:lnTo>
                    <a:pt x="95" y="132"/>
                  </a:lnTo>
                  <a:lnTo>
                    <a:pt x="95" y="128"/>
                  </a:lnTo>
                  <a:lnTo>
                    <a:pt x="95" y="125"/>
                  </a:lnTo>
                  <a:lnTo>
                    <a:pt x="95" y="123"/>
                  </a:lnTo>
                  <a:lnTo>
                    <a:pt x="95" y="118"/>
                  </a:lnTo>
                  <a:lnTo>
                    <a:pt x="90" y="104"/>
                  </a:lnTo>
                  <a:lnTo>
                    <a:pt x="85" y="99"/>
                  </a:lnTo>
                  <a:lnTo>
                    <a:pt x="83" y="97"/>
                  </a:lnTo>
                  <a:lnTo>
                    <a:pt x="83" y="95"/>
                  </a:lnTo>
                  <a:lnTo>
                    <a:pt x="81" y="95"/>
                  </a:lnTo>
                  <a:lnTo>
                    <a:pt x="81" y="92"/>
                  </a:lnTo>
                  <a:lnTo>
                    <a:pt x="76" y="92"/>
                  </a:lnTo>
                  <a:lnTo>
                    <a:pt x="73" y="88"/>
                  </a:lnTo>
                  <a:lnTo>
                    <a:pt x="71" y="88"/>
                  </a:lnTo>
                  <a:lnTo>
                    <a:pt x="69" y="85"/>
                  </a:lnTo>
                  <a:lnTo>
                    <a:pt x="66" y="83"/>
                  </a:lnTo>
                  <a:lnTo>
                    <a:pt x="66" y="80"/>
                  </a:lnTo>
                  <a:lnTo>
                    <a:pt x="64" y="78"/>
                  </a:lnTo>
                  <a:lnTo>
                    <a:pt x="62" y="76"/>
                  </a:lnTo>
                  <a:lnTo>
                    <a:pt x="59" y="73"/>
                  </a:lnTo>
                  <a:lnTo>
                    <a:pt x="57" y="71"/>
                  </a:lnTo>
                  <a:lnTo>
                    <a:pt x="57" y="69"/>
                  </a:lnTo>
                  <a:lnTo>
                    <a:pt x="55" y="66"/>
                  </a:lnTo>
                  <a:lnTo>
                    <a:pt x="50" y="62"/>
                  </a:lnTo>
                  <a:lnTo>
                    <a:pt x="47" y="59"/>
                  </a:lnTo>
                  <a:lnTo>
                    <a:pt x="47" y="54"/>
                  </a:lnTo>
                  <a:lnTo>
                    <a:pt x="50" y="52"/>
                  </a:lnTo>
                  <a:lnTo>
                    <a:pt x="50" y="50"/>
                  </a:lnTo>
                  <a:lnTo>
                    <a:pt x="52" y="45"/>
                  </a:lnTo>
                  <a:lnTo>
                    <a:pt x="59" y="38"/>
                  </a:lnTo>
                  <a:lnTo>
                    <a:pt x="62" y="33"/>
                  </a:lnTo>
                  <a:lnTo>
                    <a:pt x="64" y="31"/>
                  </a:lnTo>
                  <a:lnTo>
                    <a:pt x="69" y="28"/>
                  </a:lnTo>
                  <a:lnTo>
                    <a:pt x="71" y="28"/>
                  </a:lnTo>
                  <a:lnTo>
                    <a:pt x="71" y="26"/>
                  </a:lnTo>
                  <a:lnTo>
                    <a:pt x="76" y="24"/>
                  </a:lnTo>
                  <a:lnTo>
                    <a:pt x="78" y="24"/>
                  </a:lnTo>
                  <a:lnTo>
                    <a:pt x="76" y="21"/>
                  </a:lnTo>
                  <a:lnTo>
                    <a:pt x="73" y="21"/>
                  </a:lnTo>
                  <a:lnTo>
                    <a:pt x="69" y="21"/>
                  </a:lnTo>
                  <a:lnTo>
                    <a:pt x="69" y="19"/>
                  </a:lnTo>
                  <a:lnTo>
                    <a:pt x="64" y="17"/>
                  </a:lnTo>
                  <a:lnTo>
                    <a:pt x="62" y="14"/>
                  </a:lnTo>
                  <a:lnTo>
                    <a:pt x="59" y="12"/>
                  </a:lnTo>
                  <a:lnTo>
                    <a:pt x="62" y="7"/>
                  </a:lnTo>
                  <a:lnTo>
                    <a:pt x="59" y="5"/>
                  </a:lnTo>
                  <a:lnTo>
                    <a:pt x="55" y="5"/>
                  </a:lnTo>
                  <a:lnTo>
                    <a:pt x="52" y="5"/>
                  </a:lnTo>
                  <a:lnTo>
                    <a:pt x="47" y="2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5"/>
                  </a:lnTo>
                  <a:lnTo>
                    <a:pt x="31" y="5"/>
                  </a:lnTo>
                  <a:lnTo>
                    <a:pt x="29" y="5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19" y="7"/>
                  </a:lnTo>
                  <a:lnTo>
                    <a:pt x="17" y="7"/>
                  </a:lnTo>
                  <a:lnTo>
                    <a:pt x="12" y="10"/>
                  </a:lnTo>
                  <a:lnTo>
                    <a:pt x="10" y="7"/>
                  </a:lnTo>
                  <a:lnTo>
                    <a:pt x="7" y="7"/>
                  </a:lnTo>
                  <a:lnTo>
                    <a:pt x="5" y="5"/>
                  </a:lnTo>
                  <a:lnTo>
                    <a:pt x="5" y="7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3" y="14"/>
                  </a:lnTo>
                  <a:lnTo>
                    <a:pt x="7" y="17"/>
                  </a:lnTo>
                  <a:lnTo>
                    <a:pt x="10" y="19"/>
                  </a:lnTo>
                  <a:lnTo>
                    <a:pt x="12" y="21"/>
                  </a:lnTo>
                  <a:lnTo>
                    <a:pt x="10" y="24"/>
                  </a:lnTo>
                  <a:lnTo>
                    <a:pt x="12" y="26"/>
                  </a:lnTo>
                  <a:lnTo>
                    <a:pt x="14" y="31"/>
                  </a:lnTo>
                  <a:lnTo>
                    <a:pt x="19" y="31"/>
                  </a:lnTo>
                  <a:lnTo>
                    <a:pt x="24" y="31"/>
                  </a:lnTo>
                  <a:lnTo>
                    <a:pt x="29" y="31"/>
                  </a:lnTo>
                  <a:lnTo>
                    <a:pt x="31" y="33"/>
                  </a:lnTo>
                  <a:lnTo>
                    <a:pt x="31" y="36"/>
                  </a:lnTo>
                  <a:lnTo>
                    <a:pt x="33" y="36"/>
                  </a:lnTo>
                  <a:lnTo>
                    <a:pt x="33" y="38"/>
                  </a:lnTo>
                  <a:lnTo>
                    <a:pt x="36" y="40"/>
                  </a:lnTo>
                  <a:lnTo>
                    <a:pt x="36" y="43"/>
                  </a:lnTo>
                  <a:lnTo>
                    <a:pt x="33" y="47"/>
                  </a:lnTo>
                  <a:lnTo>
                    <a:pt x="31" y="47"/>
                  </a:lnTo>
                  <a:lnTo>
                    <a:pt x="29" y="47"/>
                  </a:lnTo>
                  <a:lnTo>
                    <a:pt x="26" y="47"/>
                  </a:lnTo>
                  <a:lnTo>
                    <a:pt x="24" y="50"/>
                  </a:lnTo>
                  <a:lnTo>
                    <a:pt x="26" y="52"/>
                  </a:lnTo>
                  <a:lnTo>
                    <a:pt x="29" y="54"/>
                  </a:lnTo>
                  <a:lnTo>
                    <a:pt x="33" y="57"/>
                  </a:lnTo>
                  <a:lnTo>
                    <a:pt x="40" y="62"/>
                  </a:lnTo>
                  <a:lnTo>
                    <a:pt x="40" y="64"/>
                  </a:lnTo>
                  <a:lnTo>
                    <a:pt x="47" y="69"/>
                  </a:lnTo>
                  <a:lnTo>
                    <a:pt x="47" y="71"/>
                  </a:lnTo>
                  <a:lnTo>
                    <a:pt x="52" y="76"/>
                  </a:lnTo>
                  <a:lnTo>
                    <a:pt x="57" y="78"/>
                  </a:lnTo>
                  <a:lnTo>
                    <a:pt x="59" y="83"/>
                  </a:lnTo>
                  <a:lnTo>
                    <a:pt x="59" y="85"/>
                  </a:lnTo>
                  <a:lnTo>
                    <a:pt x="59" y="88"/>
                  </a:lnTo>
                  <a:lnTo>
                    <a:pt x="62" y="88"/>
                  </a:lnTo>
                  <a:lnTo>
                    <a:pt x="66" y="90"/>
                  </a:lnTo>
                  <a:lnTo>
                    <a:pt x="66" y="92"/>
                  </a:lnTo>
                  <a:lnTo>
                    <a:pt x="69" y="97"/>
                  </a:lnTo>
                  <a:lnTo>
                    <a:pt x="71" y="104"/>
                  </a:lnTo>
                  <a:lnTo>
                    <a:pt x="71" y="114"/>
                  </a:lnTo>
                  <a:lnTo>
                    <a:pt x="71" y="123"/>
                  </a:lnTo>
                  <a:lnTo>
                    <a:pt x="71" y="125"/>
                  </a:lnTo>
                  <a:lnTo>
                    <a:pt x="73" y="130"/>
                  </a:lnTo>
                  <a:lnTo>
                    <a:pt x="73" y="142"/>
                  </a:lnTo>
                  <a:lnTo>
                    <a:pt x="73" y="144"/>
                  </a:lnTo>
                  <a:lnTo>
                    <a:pt x="71" y="147"/>
                  </a:lnTo>
                  <a:lnTo>
                    <a:pt x="69" y="144"/>
                  </a:lnTo>
                  <a:lnTo>
                    <a:pt x="66" y="147"/>
                  </a:lnTo>
                  <a:lnTo>
                    <a:pt x="64" y="149"/>
                  </a:lnTo>
                  <a:lnTo>
                    <a:pt x="59" y="151"/>
                  </a:lnTo>
                  <a:lnTo>
                    <a:pt x="59" y="154"/>
                  </a:lnTo>
                  <a:lnTo>
                    <a:pt x="55" y="154"/>
                  </a:lnTo>
                  <a:lnTo>
                    <a:pt x="52" y="154"/>
                  </a:lnTo>
                  <a:lnTo>
                    <a:pt x="50" y="156"/>
                  </a:lnTo>
                  <a:lnTo>
                    <a:pt x="52" y="158"/>
                  </a:lnTo>
                  <a:lnTo>
                    <a:pt x="52" y="161"/>
                  </a:lnTo>
                  <a:lnTo>
                    <a:pt x="50" y="163"/>
                  </a:lnTo>
                  <a:lnTo>
                    <a:pt x="47" y="163"/>
                  </a:lnTo>
                  <a:lnTo>
                    <a:pt x="45" y="166"/>
                  </a:lnTo>
                  <a:lnTo>
                    <a:pt x="43" y="166"/>
                  </a:lnTo>
                  <a:lnTo>
                    <a:pt x="40" y="166"/>
                  </a:lnTo>
                  <a:lnTo>
                    <a:pt x="38" y="168"/>
                  </a:lnTo>
                  <a:lnTo>
                    <a:pt x="36" y="168"/>
                  </a:lnTo>
                  <a:lnTo>
                    <a:pt x="33" y="170"/>
                  </a:lnTo>
                  <a:lnTo>
                    <a:pt x="33" y="173"/>
                  </a:lnTo>
                  <a:lnTo>
                    <a:pt x="38" y="175"/>
                  </a:lnTo>
                  <a:lnTo>
                    <a:pt x="40" y="175"/>
                  </a:lnTo>
                  <a:lnTo>
                    <a:pt x="38" y="177"/>
                  </a:lnTo>
                  <a:lnTo>
                    <a:pt x="38" y="180"/>
                  </a:lnTo>
                  <a:lnTo>
                    <a:pt x="36" y="184"/>
                  </a:lnTo>
                  <a:lnTo>
                    <a:pt x="38" y="187"/>
                  </a:lnTo>
                  <a:lnTo>
                    <a:pt x="38" y="189"/>
                  </a:lnTo>
                  <a:lnTo>
                    <a:pt x="38" y="194"/>
                  </a:lnTo>
                  <a:lnTo>
                    <a:pt x="40" y="194"/>
                  </a:lnTo>
                  <a:lnTo>
                    <a:pt x="43" y="192"/>
                  </a:lnTo>
                  <a:lnTo>
                    <a:pt x="45" y="189"/>
                  </a:lnTo>
                  <a:lnTo>
                    <a:pt x="47" y="187"/>
                  </a:lnTo>
                  <a:lnTo>
                    <a:pt x="55" y="184"/>
                  </a:lnTo>
                  <a:lnTo>
                    <a:pt x="55" y="182"/>
                  </a:lnTo>
                  <a:lnTo>
                    <a:pt x="57" y="18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07" name="Freeform 1560"/>
            <p:cNvSpPr>
              <a:spLocks/>
            </p:cNvSpPr>
            <p:nvPr/>
          </p:nvSpPr>
          <p:spPr bwMode="auto">
            <a:xfrm>
              <a:off x="4761" y="1746"/>
              <a:ext cx="56" cy="62"/>
            </a:xfrm>
            <a:custGeom>
              <a:avLst/>
              <a:gdLst>
                <a:gd name="T0" fmla="*/ 2147483647 w 48"/>
                <a:gd name="T1" fmla="*/ 0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2147483647 h 56"/>
                <a:gd name="T12" fmla="*/ 2147483647 w 48"/>
                <a:gd name="T13" fmla="*/ 2147483647 h 56"/>
                <a:gd name="T14" fmla="*/ 2147483647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2147483647 w 48"/>
                <a:gd name="T25" fmla="*/ 2147483647 h 56"/>
                <a:gd name="T26" fmla="*/ 2147483647 w 48"/>
                <a:gd name="T27" fmla="*/ 2147483647 h 56"/>
                <a:gd name="T28" fmla="*/ 2147483647 w 48"/>
                <a:gd name="T29" fmla="*/ 2147483647 h 56"/>
                <a:gd name="T30" fmla="*/ 2147483647 w 48"/>
                <a:gd name="T31" fmla="*/ 2147483647 h 56"/>
                <a:gd name="T32" fmla="*/ 2147483647 w 48"/>
                <a:gd name="T33" fmla="*/ 2147483647 h 56"/>
                <a:gd name="T34" fmla="*/ 2147483647 w 48"/>
                <a:gd name="T35" fmla="*/ 2147483647 h 56"/>
                <a:gd name="T36" fmla="*/ 2147483647 w 48"/>
                <a:gd name="T37" fmla="*/ 2147483647 h 56"/>
                <a:gd name="T38" fmla="*/ 2147483647 w 48"/>
                <a:gd name="T39" fmla="*/ 2147483647 h 56"/>
                <a:gd name="T40" fmla="*/ 2147483647 w 48"/>
                <a:gd name="T41" fmla="*/ 2147483647 h 56"/>
                <a:gd name="T42" fmla="*/ 2147483647 w 48"/>
                <a:gd name="T43" fmla="*/ 2147483647 h 56"/>
                <a:gd name="T44" fmla="*/ 2147483647 w 48"/>
                <a:gd name="T45" fmla="*/ 2147483647 h 56"/>
                <a:gd name="T46" fmla="*/ 2147483647 w 48"/>
                <a:gd name="T47" fmla="*/ 2147483647 h 56"/>
                <a:gd name="T48" fmla="*/ 2147483647 w 48"/>
                <a:gd name="T49" fmla="*/ 2147483647 h 56"/>
                <a:gd name="T50" fmla="*/ 2147483647 w 48"/>
                <a:gd name="T51" fmla="*/ 2147483647 h 56"/>
                <a:gd name="T52" fmla="*/ 2147483647 w 48"/>
                <a:gd name="T53" fmla="*/ 2147483647 h 56"/>
                <a:gd name="T54" fmla="*/ 2147483647 w 48"/>
                <a:gd name="T55" fmla="*/ 2147483647 h 56"/>
                <a:gd name="T56" fmla="*/ 2147483647 w 48"/>
                <a:gd name="T57" fmla="*/ 2147483647 h 56"/>
                <a:gd name="T58" fmla="*/ 2147483647 w 48"/>
                <a:gd name="T59" fmla="*/ 2147483647 h 56"/>
                <a:gd name="T60" fmla="*/ 2147483647 w 48"/>
                <a:gd name="T61" fmla="*/ 2147483647 h 56"/>
                <a:gd name="T62" fmla="*/ 2147483647 w 48"/>
                <a:gd name="T63" fmla="*/ 2147483647 h 56"/>
                <a:gd name="T64" fmla="*/ 2147483647 w 48"/>
                <a:gd name="T65" fmla="*/ 2147483647 h 56"/>
                <a:gd name="T66" fmla="*/ 2147483647 w 48"/>
                <a:gd name="T67" fmla="*/ 2147483647 h 56"/>
                <a:gd name="T68" fmla="*/ 2147483647 w 48"/>
                <a:gd name="T69" fmla="*/ 2147483647 h 56"/>
                <a:gd name="T70" fmla="*/ 2147483647 w 48"/>
                <a:gd name="T71" fmla="*/ 2147483647 h 56"/>
                <a:gd name="T72" fmla="*/ 0 w 48"/>
                <a:gd name="T73" fmla="*/ 2147483647 h 56"/>
                <a:gd name="T74" fmla="*/ 2147483647 w 48"/>
                <a:gd name="T75" fmla="*/ 2147483647 h 56"/>
                <a:gd name="T76" fmla="*/ 2147483647 w 48"/>
                <a:gd name="T77" fmla="*/ 2147483647 h 56"/>
                <a:gd name="T78" fmla="*/ 2147483647 w 48"/>
                <a:gd name="T79" fmla="*/ 2147483647 h 56"/>
                <a:gd name="T80" fmla="*/ 2147483647 w 48"/>
                <a:gd name="T81" fmla="*/ 2147483647 h 56"/>
                <a:gd name="T82" fmla="*/ 2147483647 w 48"/>
                <a:gd name="T83" fmla="*/ 2147483647 h 56"/>
                <a:gd name="T84" fmla="*/ 2147483647 w 48"/>
                <a:gd name="T85" fmla="*/ 2147483647 h 56"/>
                <a:gd name="T86" fmla="*/ 2147483647 w 48"/>
                <a:gd name="T87" fmla="*/ 2147483647 h 56"/>
                <a:gd name="T88" fmla="*/ 2147483647 w 48"/>
                <a:gd name="T89" fmla="*/ 2147483647 h 56"/>
                <a:gd name="T90" fmla="*/ 2147483647 w 48"/>
                <a:gd name="T91" fmla="*/ 2147483647 h 56"/>
                <a:gd name="T92" fmla="*/ 2147483647 w 48"/>
                <a:gd name="T93" fmla="*/ 2147483647 h 56"/>
                <a:gd name="T94" fmla="*/ 2147483647 w 48"/>
                <a:gd name="T95" fmla="*/ 2147483647 h 56"/>
                <a:gd name="T96" fmla="*/ 2147483647 w 48"/>
                <a:gd name="T97" fmla="*/ 2147483647 h 5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8"/>
                <a:gd name="T148" fmla="*/ 0 h 56"/>
                <a:gd name="T149" fmla="*/ 48 w 48"/>
                <a:gd name="T150" fmla="*/ 56 h 5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8" h="56">
                  <a:moveTo>
                    <a:pt x="31" y="0"/>
                  </a:moveTo>
                  <a:lnTo>
                    <a:pt x="34" y="0"/>
                  </a:lnTo>
                  <a:lnTo>
                    <a:pt x="36" y="7"/>
                  </a:lnTo>
                  <a:lnTo>
                    <a:pt x="38" y="9"/>
                  </a:lnTo>
                  <a:lnTo>
                    <a:pt x="41" y="11"/>
                  </a:lnTo>
                  <a:lnTo>
                    <a:pt x="43" y="14"/>
                  </a:lnTo>
                  <a:lnTo>
                    <a:pt x="45" y="18"/>
                  </a:lnTo>
                  <a:lnTo>
                    <a:pt x="45" y="21"/>
                  </a:lnTo>
                  <a:lnTo>
                    <a:pt x="45" y="28"/>
                  </a:lnTo>
                  <a:lnTo>
                    <a:pt x="45" y="33"/>
                  </a:lnTo>
                  <a:lnTo>
                    <a:pt x="48" y="33"/>
                  </a:lnTo>
                  <a:lnTo>
                    <a:pt x="45" y="40"/>
                  </a:lnTo>
                  <a:lnTo>
                    <a:pt x="43" y="42"/>
                  </a:lnTo>
                  <a:lnTo>
                    <a:pt x="41" y="44"/>
                  </a:lnTo>
                  <a:lnTo>
                    <a:pt x="38" y="44"/>
                  </a:lnTo>
                  <a:lnTo>
                    <a:pt x="36" y="44"/>
                  </a:lnTo>
                  <a:lnTo>
                    <a:pt x="34" y="44"/>
                  </a:lnTo>
                  <a:lnTo>
                    <a:pt x="34" y="47"/>
                  </a:lnTo>
                  <a:lnTo>
                    <a:pt x="31" y="47"/>
                  </a:lnTo>
                  <a:lnTo>
                    <a:pt x="31" y="49"/>
                  </a:lnTo>
                  <a:lnTo>
                    <a:pt x="29" y="47"/>
                  </a:lnTo>
                  <a:lnTo>
                    <a:pt x="26" y="47"/>
                  </a:lnTo>
                  <a:lnTo>
                    <a:pt x="24" y="47"/>
                  </a:lnTo>
                  <a:lnTo>
                    <a:pt x="22" y="49"/>
                  </a:lnTo>
                  <a:lnTo>
                    <a:pt x="22" y="52"/>
                  </a:lnTo>
                  <a:lnTo>
                    <a:pt x="19" y="52"/>
                  </a:lnTo>
                  <a:lnTo>
                    <a:pt x="19" y="49"/>
                  </a:lnTo>
                  <a:lnTo>
                    <a:pt x="19" y="52"/>
                  </a:lnTo>
                  <a:lnTo>
                    <a:pt x="17" y="54"/>
                  </a:lnTo>
                  <a:lnTo>
                    <a:pt x="15" y="54"/>
                  </a:lnTo>
                  <a:lnTo>
                    <a:pt x="15" y="52"/>
                  </a:lnTo>
                  <a:lnTo>
                    <a:pt x="17" y="52"/>
                  </a:lnTo>
                  <a:lnTo>
                    <a:pt x="17" y="49"/>
                  </a:lnTo>
                  <a:lnTo>
                    <a:pt x="15" y="52"/>
                  </a:lnTo>
                  <a:lnTo>
                    <a:pt x="12" y="52"/>
                  </a:lnTo>
                  <a:lnTo>
                    <a:pt x="10" y="54"/>
                  </a:lnTo>
                  <a:lnTo>
                    <a:pt x="10" y="52"/>
                  </a:lnTo>
                  <a:lnTo>
                    <a:pt x="8" y="54"/>
                  </a:lnTo>
                  <a:lnTo>
                    <a:pt x="5" y="56"/>
                  </a:lnTo>
                  <a:lnTo>
                    <a:pt x="5" y="54"/>
                  </a:lnTo>
                  <a:lnTo>
                    <a:pt x="3" y="54"/>
                  </a:lnTo>
                  <a:lnTo>
                    <a:pt x="3" y="56"/>
                  </a:lnTo>
                  <a:lnTo>
                    <a:pt x="3" y="54"/>
                  </a:lnTo>
                  <a:lnTo>
                    <a:pt x="3" y="52"/>
                  </a:lnTo>
                  <a:lnTo>
                    <a:pt x="5" y="52"/>
                  </a:lnTo>
                  <a:lnTo>
                    <a:pt x="8" y="49"/>
                  </a:lnTo>
                  <a:lnTo>
                    <a:pt x="5" y="49"/>
                  </a:lnTo>
                  <a:lnTo>
                    <a:pt x="3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8" y="40"/>
                  </a:lnTo>
                  <a:lnTo>
                    <a:pt x="8" y="37"/>
                  </a:lnTo>
                  <a:lnTo>
                    <a:pt x="10" y="35"/>
                  </a:lnTo>
                  <a:lnTo>
                    <a:pt x="8" y="35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5" y="28"/>
                  </a:lnTo>
                  <a:lnTo>
                    <a:pt x="5" y="26"/>
                  </a:lnTo>
                  <a:lnTo>
                    <a:pt x="3" y="23"/>
                  </a:lnTo>
                  <a:lnTo>
                    <a:pt x="5" y="26"/>
                  </a:lnTo>
                  <a:lnTo>
                    <a:pt x="3" y="28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5" y="21"/>
                  </a:lnTo>
                  <a:lnTo>
                    <a:pt x="8" y="21"/>
                  </a:lnTo>
                  <a:lnTo>
                    <a:pt x="10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10" y="18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8" y="14"/>
                  </a:lnTo>
                  <a:lnTo>
                    <a:pt x="5" y="11"/>
                  </a:lnTo>
                  <a:lnTo>
                    <a:pt x="5" y="9"/>
                  </a:lnTo>
                  <a:lnTo>
                    <a:pt x="8" y="11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24" y="4"/>
                  </a:lnTo>
                  <a:lnTo>
                    <a:pt x="26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08" name="Freeform 1561"/>
            <p:cNvSpPr>
              <a:spLocks/>
            </p:cNvSpPr>
            <p:nvPr/>
          </p:nvSpPr>
          <p:spPr bwMode="auto">
            <a:xfrm>
              <a:off x="4761" y="1746"/>
              <a:ext cx="56" cy="62"/>
            </a:xfrm>
            <a:custGeom>
              <a:avLst/>
              <a:gdLst>
                <a:gd name="T0" fmla="*/ 2147483647 w 48"/>
                <a:gd name="T1" fmla="*/ 0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2147483647 h 56"/>
                <a:gd name="T12" fmla="*/ 2147483647 w 48"/>
                <a:gd name="T13" fmla="*/ 2147483647 h 56"/>
                <a:gd name="T14" fmla="*/ 2147483647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2147483647 w 48"/>
                <a:gd name="T25" fmla="*/ 2147483647 h 56"/>
                <a:gd name="T26" fmla="*/ 2147483647 w 48"/>
                <a:gd name="T27" fmla="*/ 2147483647 h 56"/>
                <a:gd name="T28" fmla="*/ 2147483647 w 48"/>
                <a:gd name="T29" fmla="*/ 2147483647 h 56"/>
                <a:gd name="T30" fmla="*/ 2147483647 w 48"/>
                <a:gd name="T31" fmla="*/ 2147483647 h 56"/>
                <a:gd name="T32" fmla="*/ 2147483647 w 48"/>
                <a:gd name="T33" fmla="*/ 2147483647 h 56"/>
                <a:gd name="T34" fmla="*/ 2147483647 w 48"/>
                <a:gd name="T35" fmla="*/ 2147483647 h 56"/>
                <a:gd name="T36" fmla="*/ 2147483647 w 48"/>
                <a:gd name="T37" fmla="*/ 2147483647 h 56"/>
                <a:gd name="T38" fmla="*/ 2147483647 w 48"/>
                <a:gd name="T39" fmla="*/ 2147483647 h 56"/>
                <a:gd name="T40" fmla="*/ 2147483647 w 48"/>
                <a:gd name="T41" fmla="*/ 2147483647 h 56"/>
                <a:gd name="T42" fmla="*/ 2147483647 w 48"/>
                <a:gd name="T43" fmla="*/ 2147483647 h 56"/>
                <a:gd name="T44" fmla="*/ 2147483647 w 48"/>
                <a:gd name="T45" fmla="*/ 2147483647 h 56"/>
                <a:gd name="T46" fmla="*/ 2147483647 w 48"/>
                <a:gd name="T47" fmla="*/ 2147483647 h 56"/>
                <a:gd name="T48" fmla="*/ 2147483647 w 48"/>
                <a:gd name="T49" fmla="*/ 2147483647 h 56"/>
                <a:gd name="T50" fmla="*/ 2147483647 w 48"/>
                <a:gd name="T51" fmla="*/ 2147483647 h 56"/>
                <a:gd name="T52" fmla="*/ 2147483647 w 48"/>
                <a:gd name="T53" fmla="*/ 2147483647 h 56"/>
                <a:gd name="T54" fmla="*/ 2147483647 w 48"/>
                <a:gd name="T55" fmla="*/ 2147483647 h 56"/>
                <a:gd name="T56" fmla="*/ 2147483647 w 48"/>
                <a:gd name="T57" fmla="*/ 2147483647 h 56"/>
                <a:gd name="T58" fmla="*/ 2147483647 w 48"/>
                <a:gd name="T59" fmla="*/ 2147483647 h 56"/>
                <a:gd name="T60" fmla="*/ 2147483647 w 48"/>
                <a:gd name="T61" fmla="*/ 2147483647 h 56"/>
                <a:gd name="T62" fmla="*/ 2147483647 w 48"/>
                <a:gd name="T63" fmla="*/ 2147483647 h 56"/>
                <a:gd name="T64" fmla="*/ 2147483647 w 48"/>
                <a:gd name="T65" fmla="*/ 2147483647 h 56"/>
                <a:gd name="T66" fmla="*/ 2147483647 w 48"/>
                <a:gd name="T67" fmla="*/ 2147483647 h 56"/>
                <a:gd name="T68" fmla="*/ 2147483647 w 48"/>
                <a:gd name="T69" fmla="*/ 2147483647 h 56"/>
                <a:gd name="T70" fmla="*/ 2147483647 w 48"/>
                <a:gd name="T71" fmla="*/ 2147483647 h 56"/>
                <a:gd name="T72" fmla="*/ 0 w 48"/>
                <a:gd name="T73" fmla="*/ 2147483647 h 56"/>
                <a:gd name="T74" fmla="*/ 2147483647 w 48"/>
                <a:gd name="T75" fmla="*/ 2147483647 h 56"/>
                <a:gd name="T76" fmla="*/ 2147483647 w 48"/>
                <a:gd name="T77" fmla="*/ 2147483647 h 56"/>
                <a:gd name="T78" fmla="*/ 2147483647 w 48"/>
                <a:gd name="T79" fmla="*/ 2147483647 h 56"/>
                <a:gd name="T80" fmla="*/ 2147483647 w 48"/>
                <a:gd name="T81" fmla="*/ 2147483647 h 56"/>
                <a:gd name="T82" fmla="*/ 2147483647 w 48"/>
                <a:gd name="T83" fmla="*/ 2147483647 h 56"/>
                <a:gd name="T84" fmla="*/ 2147483647 w 48"/>
                <a:gd name="T85" fmla="*/ 2147483647 h 56"/>
                <a:gd name="T86" fmla="*/ 2147483647 w 48"/>
                <a:gd name="T87" fmla="*/ 2147483647 h 56"/>
                <a:gd name="T88" fmla="*/ 2147483647 w 48"/>
                <a:gd name="T89" fmla="*/ 2147483647 h 56"/>
                <a:gd name="T90" fmla="*/ 2147483647 w 48"/>
                <a:gd name="T91" fmla="*/ 2147483647 h 56"/>
                <a:gd name="T92" fmla="*/ 2147483647 w 48"/>
                <a:gd name="T93" fmla="*/ 2147483647 h 56"/>
                <a:gd name="T94" fmla="*/ 2147483647 w 48"/>
                <a:gd name="T95" fmla="*/ 2147483647 h 56"/>
                <a:gd name="T96" fmla="*/ 2147483647 w 48"/>
                <a:gd name="T97" fmla="*/ 2147483647 h 5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8"/>
                <a:gd name="T148" fmla="*/ 0 h 56"/>
                <a:gd name="T149" fmla="*/ 48 w 48"/>
                <a:gd name="T150" fmla="*/ 56 h 5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8" h="56">
                  <a:moveTo>
                    <a:pt x="31" y="0"/>
                  </a:moveTo>
                  <a:lnTo>
                    <a:pt x="34" y="0"/>
                  </a:lnTo>
                  <a:lnTo>
                    <a:pt x="36" y="7"/>
                  </a:lnTo>
                  <a:lnTo>
                    <a:pt x="38" y="9"/>
                  </a:lnTo>
                  <a:lnTo>
                    <a:pt x="41" y="11"/>
                  </a:lnTo>
                  <a:lnTo>
                    <a:pt x="43" y="14"/>
                  </a:lnTo>
                  <a:lnTo>
                    <a:pt x="45" y="18"/>
                  </a:lnTo>
                  <a:lnTo>
                    <a:pt x="45" y="21"/>
                  </a:lnTo>
                  <a:lnTo>
                    <a:pt x="45" y="28"/>
                  </a:lnTo>
                  <a:lnTo>
                    <a:pt x="45" y="33"/>
                  </a:lnTo>
                  <a:lnTo>
                    <a:pt x="48" y="33"/>
                  </a:lnTo>
                  <a:lnTo>
                    <a:pt x="45" y="40"/>
                  </a:lnTo>
                  <a:lnTo>
                    <a:pt x="43" y="42"/>
                  </a:lnTo>
                  <a:lnTo>
                    <a:pt x="41" y="44"/>
                  </a:lnTo>
                  <a:lnTo>
                    <a:pt x="38" y="44"/>
                  </a:lnTo>
                  <a:lnTo>
                    <a:pt x="36" y="44"/>
                  </a:lnTo>
                  <a:lnTo>
                    <a:pt x="34" y="44"/>
                  </a:lnTo>
                  <a:lnTo>
                    <a:pt x="34" y="47"/>
                  </a:lnTo>
                  <a:lnTo>
                    <a:pt x="31" y="47"/>
                  </a:lnTo>
                  <a:lnTo>
                    <a:pt x="31" y="49"/>
                  </a:lnTo>
                  <a:lnTo>
                    <a:pt x="29" y="47"/>
                  </a:lnTo>
                  <a:lnTo>
                    <a:pt x="26" y="47"/>
                  </a:lnTo>
                  <a:lnTo>
                    <a:pt x="24" y="47"/>
                  </a:lnTo>
                  <a:lnTo>
                    <a:pt x="22" y="49"/>
                  </a:lnTo>
                  <a:lnTo>
                    <a:pt x="22" y="52"/>
                  </a:lnTo>
                  <a:lnTo>
                    <a:pt x="19" y="52"/>
                  </a:lnTo>
                  <a:lnTo>
                    <a:pt x="19" y="49"/>
                  </a:lnTo>
                  <a:lnTo>
                    <a:pt x="19" y="52"/>
                  </a:lnTo>
                  <a:lnTo>
                    <a:pt x="17" y="54"/>
                  </a:lnTo>
                  <a:lnTo>
                    <a:pt x="15" y="54"/>
                  </a:lnTo>
                  <a:lnTo>
                    <a:pt x="15" y="52"/>
                  </a:lnTo>
                  <a:lnTo>
                    <a:pt x="17" y="52"/>
                  </a:lnTo>
                  <a:lnTo>
                    <a:pt x="17" y="49"/>
                  </a:lnTo>
                  <a:lnTo>
                    <a:pt x="15" y="52"/>
                  </a:lnTo>
                  <a:lnTo>
                    <a:pt x="12" y="52"/>
                  </a:lnTo>
                  <a:lnTo>
                    <a:pt x="10" y="54"/>
                  </a:lnTo>
                  <a:lnTo>
                    <a:pt x="10" y="52"/>
                  </a:lnTo>
                  <a:lnTo>
                    <a:pt x="8" y="54"/>
                  </a:lnTo>
                  <a:lnTo>
                    <a:pt x="5" y="56"/>
                  </a:lnTo>
                  <a:lnTo>
                    <a:pt x="5" y="54"/>
                  </a:lnTo>
                  <a:lnTo>
                    <a:pt x="3" y="54"/>
                  </a:lnTo>
                  <a:lnTo>
                    <a:pt x="3" y="56"/>
                  </a:lnTo>
                  <a:lnTo>
                    <a:pt x="3" y="54"/>
                  </a:lnTo>
                  <a:lnTo>
                    <a:pt x="3" y="52"/>
                  </a:lnTo>
                  <a:lnTo>
                    <a:pt x="5" y="52"/>
                  </a:lnTo>
                  <a:lnTo>
                    <a:pt x="8" y="49"/>
                  </a:lnTo>
                  <a:lnTo>
                    <a:pt x="5" y="49"/>
                  </a:lnTo>
                  <a:lnTo>
                    <a:pt x="3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8" y="40"/>
                  </a:lnTo>
                  <a:lnTo>
                    <a:pt x="8" y="37"/>
                  </a:lnTo>
                  <a:lnTo>
                    <a:pt x="10" y="35"/>
                  </a:lnTo>
                  <a:lnTo>
                    <a:pt x="8" y="35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5" y="28"/>
                  </a:lnTo>
                  <a:lnTo>
                    <a:pt x="5" y="26"/>
                  </a:lnTo>
                  <a:lnTo>
                    <a:pt x="3" y="23"/>
                  </a:lnTo>
                  <a:lnTo>
                    <a:pt x="5" y="26"/>
                  </a:lnTo>
                  <a:lnTo>
                    <a:pt x="3" y="28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5" y="21"/>
                  </a:lnTo>
                  <a:lnTo>
                    <a:pt x="8" y="21"/>
                  </a:lnTo>
                  <a:lnTo>
                    <a:pt x="10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10" y="18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8" y="14"/>
                  </a:lnTo>
                  <a:lnTo>
                    <a:pt x="5" y="11"/>
                  </a:lnTo>
                  <a:lnTo>
                    <a:pt x="5" y="9"/>
                  </a:lnTo>
                  <a:lnTo>
                    <a:pt x="8" y="11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24" y="4"/>
                  </a:lnTo>
                  <a:lnTo>
                    <a:pt x="26" y="2"/>
                  </a:lnTo>
                  <a:lnTo>
                    <a:pt x="31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09" name="Freeform 1562"/>
            <p:cNvSpPr>
              <a:spLocks/>
            </p:cNvSpPr>
            <p:nvPr/>
          </p:nvSpPr>
          <p:spPr bwMode="auto">
            <a:xfrm>
              <a:off x="4503" y="2210"/>
              <a:ext cx="151" cy="89"/>
            </a:xfrm>
            <a:custGeom>
              <a:avLst/>
              <a:gdLst>
                <a:gd name="T0" fmla="*/ 2147483647 w 130"/>
                <a:gd name="T1" fmla="*/ 2147483647 h 81"/>
                <a:gd name="T2" fmla="*/ 2147483647 w 130"/>
                <a:gd name="T3" fmla="*/ 2147483647 h 81"/>
                <a:gd name="T4" fmla="*/ 2147483647 w 130"/>
                <a:gd name="T5" fmla="*/ 2147483647 h 81"/>
                <a:gd name="T6" fmla="*/ 2147483647 w 130"/>
                <a:gd name="T7" fmla="*/ 2147483647 h 81"/>
                <a:gd name="T8" fmla="*/ 2147483647 w 130"/>
                <a:gd name="T9" fmla="*/ 2147483647 h 81"/>
                <a:gd name="T10" fmla="*/ 2147483647 w 130"/>
                <a:gd name="T11" fmla="*/ 2147483647 h 81"/>
                <a:gd name="T12" fmla="*/ 2147483647 w 130"/>
                <a:gd name="T13" fmla="*/ 2147483647 h 81"/>
                <a:gd name="T14" fmla="*/ 2147483647 w 130"/>
                <a:gd name="T15" fmla="*/ 2147483647 h 81"/>
                <a:gd name="T16" fmla="*/ 2147483647 w 130"/>
                <a:gd name="T17" fmla="*/ 2147483647 h 81"/>
                <a:gd name="T18" fmla="*/ 2147483647 w 130"/>
                <a:gd name="T19" fmla="*/ 2147483647 h 81"/>
                <a:gd name="T20" fmla="*/ 2147483647 w 130"/>
                <a:gd name="T21" fmla="*/ 2147483647 h 81"/>
                <a:gd name="T22" fmla="*/ 2147483647 w 130"/>
                <a:gd name="T23" fmla="*/ 2147483647 h 81"/>
                <a:gd name="T24" fmla="*/ 2147483647 w 130"/>
                <a:gd name="T25" fmla="*/ 0 h 81"/>
                <a:gd name="T26" fmla="*/ 2147483647 w 130"/>
                <a:gd name="T27" fmla="*/ 2147483647 h 81"/>
                <a:gd name="T28" fmla="*/ 2147483647 w 130"/>
                <a:gd name="T29" fmla="*/ 2147483647 h 81"/>
                <a:gd name="T30" fmla="*/ 2147483647 w 130"/>
                <a:gd name="T31" fmla="*/ 0 h 81"/>
                <a:gd name="T32" fmla="*/ 2147483647 w 130"/>
                <a:gd name="T33" fmla="*/ 2147483647 h 81"/>
                <a:gd name="T34" fmla="*/ 2147483647 w 130"/>
                <a:gd name="T35" fmla="*/ 2147483647 h 81"/>
                <a:gd name="T36" fmla="*/ 2147483647 w 130"/>
                <a:gd name="T37" fmla="*/ 2147483647 h 81"/>
                <a:gd name="T38" fmla="*/ 2147483647 w 130"/>
                <a:gd name="T39" fmla="*/ 2147483647 h 81"/>
                <a:gd name="T40" fmla="*/ 2147483647 w 130"/>
                <a:gd name="T41" fmla="*/ 2147483647 h 81"/>
                <a:gd name="T42" fmla="*/ 2147483647 w 130"/>
                <a:gd name="T43" fmla="*/ 2147483647 h 81"/>
                <a:gd name="T44" fmla="*/ 2147483647 w 130"/>
                <a:gd name="T45" fmla="*/ 2147483647 h 81"/>
                <a:gd name="T46" fmla="*/ 2147483647 w 130"/>
                <a:gd name="T47" fmla="*/ 2147483647 h 81"/>
                <a:gd name="T48" fmla="*/ 2147483647 w 130"/>
                <a:gd name="T49" fmla="*/ 2147483647 h 81"/>
                <a:gd name="T50" fmla="*/ 2147483647 w 130"/>
                <a:gd name="T51" fmla="*/ 2147483647 h 81"/>
                <a:gd name="T52" fmla="*/ 2147483647 w 130"/>
                <a:gd name="T53" fmla="*/ 2147483647 h 81"/>
                <a:gd name="T54" fmla="*/ 2147483647 w 130"/>
                <a:gd name="T55" fmla="*/ 2147483647 h 81"/>
                <a:gd name="T56" fmla="*/ 2147483647 w 130"/>
                <a:gd name="T57" fmla="*/ 2147483647 h 81"/>
                <a:gd name="T58" fmla="*/ 2147483647 w 130"/>
                <a:gd name="T59" fmla="*/ 2147483647 h 81"/>
                <a:gd name="T60" fmla="*/ 2147483647 w 130"/>
                <a:gd name="T61" fmla="*/ 2147483647 h 81"/>
                <a:gd name="T62" fmla="*/ 2147483647 w 130"/>
                <a:gd name="T63" fmla="*/ 2147483647 h 81"/>
                <a:gd name="T64" fmla="*/ 2147483647 w 130"/>
                <a:gd name="T65" fmla="*/ 2147483647 h 81"/>
                <a:gd name="T66" fmla="*/ 2147483647 w 130"/>
                <a:gd name="T67" fmla="*/ 2147483647 h 81"/>
                <a:gd name="T68" fmla="*/ 2147483647 w 130"/>
                <a:gd name="T69" fmla="*/ 2147483647 h 81"/>
                <a:gd name="T70" fmla="*/ 2147483647 w 130"/>
                <a:gd name="T71" fmla="*/ 2147483647 h 81"/>
                <a:gd name="T72" fmla="*/ 2147483647 w 130"/>
                <a:gd name="T73" fmla="*/ 2147483647 h 81"/>
                <a:gd name="T74" fmla="*/ 2147483647 w 130"/>
                <a:gd name="T75" fmla="*/ 2147483647 h 81"/>
                <a:gd name="T76" fmla="*/ 2147483647 w 130"/>
                <a:gd name="T77" fmla="*/ 2147483647 h 81"/>
                <a:gd name="T78" fmla="*/ 2147483647 w 130"/>
                <a:gd name="T79" fmla="*/ 2147483647 h 81"/>
                <a:gd name="T80" fmla="*/ 2147483647 w 130"/>
                <a:gd name="T81" fmla="*/ 2147483647 h 81"/>
                <a:gd name="T82" fmla="*/ 2147483647 w 130"/>
                <a:gd name="T83" fmla="*/ 2147483647 h 81"/>
                <a:gd name="T84" fmla="*/ 2147483647 w 130"/>
                <a:gd name="T85" fmla="*/ 2147483647 h 81"/>
                <a:gd name="T86" fmla="*/ 0 w 130"/>
                <a:gd name="T87" fmla="*/ 2147483647 h 81"/>
                <a:gd name="T88" fmla="*/ 2147483647 w 130"/>
                <a:gd name="T89" fmla="*/ 2147483647 h 81"/>
                <a:gd name="T90" fmla="*/ 2147483647 w 130"/>
                <a:gd name="T91" fmla="*/ 2147483647 h 81"/>
                <a:gd name="T92" fmla="*/ 2147483647 w 130"/>
                <a:gd name="T93" fmla="*/ 2147483647 h 81"/>
                <a:gd name="T94" fmla="*/ 2147483647 w 130"/>
                <a:gd name="T95" fmla="*/ 2147483647 h 81"/>
                <a:gd name="T96" fmla="*/ 2147483647 w 130"/>
                <a:gd name="T97" fmla="*/ 2147483647 h 81"/>
                <a:gd name="T98" fmla="*/ 2147483647 w 130"/>
                <a:gd name="T99" fmla="*/ 2147483647 h 81"/>
                <a:gd name="T100" fmla="*/ 2147483647 w 130"/>
                <a:gd name="T101" fmla="*/ 2147483647 h 81"/>
                <a:gd name="T102" fmla="*/ 2147483647 w 130"/>
                <a:gd name="T103" fmla="*/ 2147483647 h 81"/>
                <a:gd name="T104" fmla="*/ 2147483647 w 130"/>
                <a:gd name="T105" fmla="*/ 2147483647 h 81"/>
                <a:gd name="T106" fmla="*/ 2147483647 w 130"/>
                <a:gd name="T107" fmla="*/ 2147483647 h 81"/>
                <a:gd name="T108" fmla="*/ 2147483647 w 130"/>
                <a:gd name="T109" fmla="*/ 2147483647 h 81"/>
                <a:gd name="T110" fmla="*/ 2147483647 w 130"/>
                <a:gd name="T111" fmla="*/ 2147483647 h 81"/>
                <a:gd name="T112" fmla="*/ 2147483647 w 130"/>
                <a:gd name="T113" fmla="*/ 2147483647 h 8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30"/>
                <a:gd name="T172" fmla="*/ 0 h 81"/>
                <a:gd name="T173" fmla="*/ 130 w 130"/>
                <a:gd name="T174" fmla="*/ 81 h 8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30" h="81">
                  <a:moveTo>
                    <a:pt x="59" y="31"/>
                  </a:moveTo>
                  <a:lnTo>
                    <a:pt x="62" y="31"/>
                  </a:lnTo>
                  <a:lnTo>
                    <a:pt x="62" y="34"/>
                  </a:lnTo>
                  <a:lnTo>
                    <a:pt x="64" y="36"/>
                  </a:lnTo>
                  <a:lnTo>
                    <a:pt x="67" y="36"/>
                  </a:lnTo>
                  <a:lnTo>
                    <a:pt x="67" y="38"/>
                  </a:lnTo>
                  <a:lnTo>
                    <a:pt x="69" y="38"/>
                  </a:lnTo>
                  <a:lnTo>
                    <a:pt x="71" y="36"/>
                  </a:lnTo>
                  <a:lnTo>
                    <a:pt x="71" y="31"/>
                  </a:lnTo>
                  <a:lnTo>
                    <a:pt x="71" y="29"/>
                  </a:lnTo>
                  <a:lnTo>
                    <a:pt x="74" y="29"/>
                  </a:lnTo>
                  <a:lnTo>
                    <a:pt x="76" y="29"/>
                  </a:lnTo>
                  <a:lnTo>
                    <a:pt x="76" y="31"/>
                  </a:lnTo>
                  <a:lnTo>
                    <a:pt x="76" y="34"/>
                  </a:lnTo>
                  <a:lnTo>
                    <a:pt x="78" y="34"/>
                  </a:lnTo>
                  <a:lnTo>
                    <a:pt x="78" y="31"/>
                  </a:lnTo>
                  <a:lnTo>
                    <a:pt x="78" y="29"/>
                  </a:lnTo>
                  <a:lnTo>
                    <a:pt x="76" y="26"/>
                  </a:lnTo>
                  <a:lnTo>
                    <a:pt x="78" y="26"/>
                  </a:lnTo>
                  <a:lnTo>
                    <a:pt x="81" y="26"/>
                  </a:lnTo>
                  <a:lnTo>
                    <a:pt x="81" y="24"/>
                  </a:lnTo>
                  <a:lnTo>
                    <a:pt x="81" y="22"/>
                  </a:lnTo>
                  <a:lnTo>
                    <a:pt x="78" y="22"/>
                  </a:lnTo>
                  <a:lnTo>
                    <a:pt x="81" y="19"/>
                  </a:lnTo>
                  <a:lnTo>
                    <a:pt x="83" y="19"/>
                  </a:lnTo>
                  <a:lnTo>
                    <a:pt x="88" y="15"/>
                  </a:lnTo>
                  <a:lnTo>
                    <a:pt x="88" y="12"/>
                  </a:lnTo>
                  <a:lnTo>
                    <a:pt x="95" y="5"/>
                  </a:lnTo>
                  <a:lnTo>
                    <a:pt x="95" y="3"/>
                  </a:lnTo>
                  <a:lnTo>
                    <a:pt x="95" y="0"/>
                  </a:lnTo>
                  <a:lnTo>
                    <a:pt x="97" y="0"/>
                  </a:lnTo>
                  <a:lnTo>
                    <a:pt x="97" y="3"/>
                  </a:lnTo>
                  <a:lnTo>
                    <a:pt x="97" y="5"/>
                  </a:lnTo>
                  <a:lnTo>
                    <a:pt x="100" y="3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5"/>
                  </a:lnTo>
                  <a:lnTo>
                    <a:pt x="107" y="5"/>
                  </a:lnTo>
                  <a:lnTo>
                    <a:pt x="109" y="8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1" y="15"/>
                  </a:lnTo>
                  <a:lnTo>
                    <a:pt x="114" y="12"/>
                  </a:lnTo>
                  <a:lnTo>
                    <a:pt x="116" y="15"/>
                  </a:lnTo>
                  <a:lnTo>
                    <a:pt x="114" y="15"/>
                  </a:lnTo>
                  <a:lnTo>
                    <a:pt x="114" y="17"/>
                  </a:lnTo>
                  <a:lnTo>
                    <a:pt x="116" y="17"/>
                  </a:lnTo>
                  <a:lnTo>
                    <a:pt x="116" y="15"/>
                  </a:lnTo>
                  <a:lnTo>
                    <a:pt x="119" y="17"/>
                  </a:lnTo>
                  <a:lnTo>
                    <a:pt x="121" y="17"/>
                  </a:lnTo>
                  <a:lnTo>
                    <a:pt x="123" y="19"/>
                  </a:lnTo>
                  <a:lnTo>
                    <a:pt x="128" y="22"/>
                  </a:lnTo>
                  <a:lnTo>
                    <a:pt x="130" y="22"/>
                  </a:lnTo>
                  <a:lnTo>
                    <a:pt x="130" y="24"/>
                  </a:lnTo>
                  <a:lnTo>
                    <a:pt x="128" y="26"/>
                  </a:lnTo>
                  <a:lnTo>
                    <a:pt x="126" y="26"/>
                  </a:lnTo>
                  <a:lnTo>
                    <a:pt x="123" y="26"/>
                  </a:lnTo>
                  <a:lnTo>
                    <a:pt x="121" y="29"/>
                  </a:lnTo>
                  <a:lnTo>
                    <a:pt x="119" y="26"/>
                  </a:lnTo>
                  <a:lnTo>
                    <a:pt x="116" y="29"/>
                  </a:lnTo>
                  <a:lnTo>
                    <a:pt x="119" y="31"/>
                  </a:lnTo>
                  <a:lnTo>
                    <a:pt x="121" y="34"/>
                  </a:lnTo>
                  <a:lnTo>
                    <a:pt x="119" y="36"/>
                  </a:lnTo>
                  <a:lnTo>
                    <a:pt x="114" y="36"/>
                  </a:lnTo>
                  <a:lnTo>
                    <a:pt x="111" y="36"/>
                  </a:lnTo>
                  <a:lnTo>
                    <a:pt x="109" y="36"/>
                  </a:lnTo>
                  <a:lnTo>
                    <a:pt x="107" y="36"/>
                  </a:lnTo>
                  <a:lnTo>
                    <a:pt x="104" y="36"/>
                  </a:lnTo>
                  <a:lnTo>
                    <a:pt x="102" y="34"/>
                  </a:lnTo>
                  <a:lnTo>
                    <a:pt x="90" y="34"/>
                  </a:lnTo>
                  <a:lnTo>
                    <a:pt x="85" y="34"/>
                  </a:lnTo>
                  <a:lnTo>
                    <a:pt x="83" y="36"/>
                  </a:lnTo>
                  <a:lnTo>
                    <a:pt x="83" y="41"/>
                  </a:lnTo>
                  <a:lnTo>
                    <a:pt x="81" y="45"/>
                  </a:lnTo>
                  <a:lnTo>
                    <a:pt x="81" y="48"/>
                  </a:lnTo>
                  <a:lnTo>
                    <a:pt x="74" y="57"/>
                  </a:lnTo>
                  <a:lnTo>
                    <a:pt x="71" y="62"/>
                  </a:lnTo>
                  <a:lnTo>
                    <a:pt x="71" y="67"/>
                  </a:lnTo>
                  <a:lnTo>
                    <a:pt x="69" y="69"/>
                  </a:lnTo>
                  <a:lnTo>
                    <a:pt x="67" y="71"/>
                  </a:lnTo>
                  <a:lnTo>
                    <a:pt x="67" y="74"/>
                  </a:lnTo>
                  <a:lnTo>
                    <a:pt x="62" y="74"/>
                  </a:lnTo>
                  <a:lnTo>
                    <a:pt x="59" y="74"/>
                  </a:lnTo>
                  <a:lnTo>
                    <a:pt x="57" y="76"/>
                  </a:lnTo>
                  <a:lnTo>
                    <a:pt x="55" y="76"/>
                  </a:lnTo>
                  <a:lnTo>
                    <a:pt x="52" y="76"/>
                  </a:lnTo>
                  <a:lnTo>
                    <a:pt x="48" y="76"/>
                  </a:lnTo>
                  <a:lnTo>
                    <a:pt x="45" y="74"/>
                  </a:lnTo>
                  <a:lnTo>
                    <a:pt x="45" y="71"/>
                  </a:lnTo>
                  <a:lnTo>
                    <a:pt x="38" y="71"/>
                  </a:lnTo>
                  <a:lnTo>
                    <a:pt x="36" y="71"/>
                  </a:lnTo>
                  <a:lnTo>
                    <a:pt x="36" y="74"/>
                  </a:lnTo>
                  <a:lnTo>
                    <a:pt x="31" y="78"/>
                  </a:lnTo>
                  <a:lnTo>
                    <a:pt x="29" y="81"/>
                  </a:lnTo>
                  <a:lnTo>
                    <a:pt x="26" y="81"/>
                  </a:lnTo>
                  <a:lnTo>
                    <a:pt x="24" y="81"/>
                  </a:lnTo>
                  <a:lnTo>
                    <a:pt x="22" y="81"/>
                  </a:lnTo>
                  <a:lnTo>
                    <a:pt x="19" y="78"/>
                  </a:lnTo>
                  <a:lnTo>
                    <a:pt x="17" y="78"/>
                  </a:lnTo>
                  <a:lnTo>
                    <a:pt x="15" y="81"/>
                  </a:lnTo>
                  <a:lnTo>
                    <a:pt x="12" y="78"/>
                  </a:lnTo>
                  <a:lnTo>
                    <a:pt x="8" y="76"/>
                  </a:lnTo>
                  <a:lnTo>
                    <a:pt x="0" y="67"/>
                  </a:lnTo>
                  <a:lnTo>
                    <a:pt x="3" y="64"/>
                  </a:lnTo>
                  <a:lnTo>
                    <a:pt x="3" y="67"/>
                  </a:lnTo>
                  <a:lnTo>
                    <a:pt x="5" y="69"/>
                  </a:lnTo>
                  <a:lnTo>
                    <a:pt x="8" y="69"/>
                  </a:lnTo>
                  <a:lnTo>
                    <a:pt x="10" y="69"/>
                  </a:lnTo>
                  <a:lnTo>
                    <a:pt x="12" y="69"/>
                  </a:lnTo>
                  <a:lnTo>
                    <a:pt x="15" y="69"/>
                  </a:lnTo>
                  <a:lnTo>
                    <a:pt x="15" y="71"/>
                  </a:lnTo>
                  <a:lnTo>
                    <a:pt x="17" y="71"/>
                  </a:lnTo>
                  <a:lnTo>
                    <a:pt x="22" y="71"/>
                  </a:lnTo>
                  <a:lnTo>
                    <a:pt x="22" y="69"/>
                  </a:lnTo>
                  <a:lnTo>
                    <a:pt x="24" y="69"/>
                  </a:lnTo>
                  <a:lnTo>
                    <a:pt x="24" y="67"/>
                  </a:lnTo>
                  <a:lnTo>
                    <a:pt x="24" y="64"/>
                  </a:lnTo>
                  <a:lnTo>
                    <a:pt x="24" y="62"/>
                  </a:lnTo>
                  <a:lnTo>
                    <a:pt x="26" y="62"/>
                  </a:lnTo>
                  <a:lnTo>
                    <a:pt x="26" y="57"/>
                  </a:lnTo>
                  <a:lnTo>
                    <a:pt x="29" y="55"/>
                  </a:lnTo>
                  <a:lnTo>
                    <a:pt x="33" y="55"/>
                  </a:lnTo>
                  <a:lnTo>
                    <a:pt x="36" y="52"/>
                  </a:lnTo>
                  <a:lnTo>
                    <a:pt x="38" y="52"/>
                  </a:lnTo>
                  <a:lnTo>
                    <a:pt x="41" y="52"/>
                  </a:lnTo>
                  <a:lnTo>
                    <a:pt x="43" y="52"/>
                  </a:lnTo>
                  <a:lnTo>
                    <a:pt x="45" y="52"/>
                  </a:lnTo>
                  <a:lnTo>
                    <a:pt x="48" y="50"/>
                  </a:lnTo>
                  <a:lnTo>
                    <a:pt x="52" y="45"/>
                  </a:lnTo>
                  <a:lnTo>
                    <a:pt x="52" y="43"/>
                  </a:lnTo>
                  <a:lnTo>
                    <a:pt x="55" y="41"/>
                  </a:lnTo>
                  <a:lnTo>
                    <a:pt x="57" y="38"/>
                  </a:lnTo>
                  <a:lnTo>
                    <a:pt x="59" y="36"/>
                  </a:lnTo>
                  <a:lnTo>
                    <a:pt x="59" y="3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10" name="Freeform 1563"/>
            <p:cNvSpPr>
              <a:spLocks/>
            </p:cNvSpPr>
            <p:nvPr/>
          </p:nvSpPr>
          <p:spPr bwMode="auto">
            <a:xfrm>
              <a:off x="4503" y="2210"/>
              <a:ext cx="151" cy="89"/>
            </a:xfrm>
            <a:custGeom>
              <a:avLst/>
              <a:gdLst>
                <a:gd name="T0" fmla="*/ 2147483647 w 130"/>
                <a:gd name="T1" fmla="*/ 2147483647 h 81"/>
                <a:gd name="T2" fmla="*/ 2147483647 w 130"/>
                <a:gd name="T3" fmla="*/ 2147483647 h 81"/>
                <a:gd name="T4" fmla="*/ 2147483647 w 130"/>
                <a:gd name="T5" fmla="*/ 2147483647 h 81"/>
                <a:gd name="T6" fmla="*/ 2147483647 w 130"/>
                <a:gd name="T7" fmla="*/ 2147483647 h 81"/>
                <a:gd name="T8" fmla="*/ 2147483647 w 130"/>
                <a:gd name="T9" fmla="*/ 2147483647 h 81"/>
                <a:gd name="T10" fmla="*/ 2147483647 w 130"/>
                <a:gd name="T11" fmla="*/ 2147483647 h 81"/>
                <a:gd name="T12" fmla="*/ 2147483647 w 130"/>
                <a:gd name="T13" fmla="*/ 2147483647 h 81"/>
                <a:gd name="T14" fmla="*/ 2147483647 w 130"/>
                <a:gd name="T15" fmla="*/ 2147483647 h 81"/>
                <a:gd name="T16" fmla="*/ 2147483647 w 130"/>
                <a:gd name="T17" fmla="*/ 2147483647 h 81"/>
                <a:gd name="T18" fmla="*/ 2147483647 w 130"/>
                <a:gd name="T19" fmla="*/ 2147483647 h 81"/>
                <a:gd name="T20" fmla="*/ 2147483647 w 130"/>
                <a:gd name="T21" fmla="*/ 2147483647 h 81"/>
                <a:gd name="T22" fmla="*/ 2147483647 w 130"/>
                <a:gd name="T23" fmla="*/ 2147483647 h 81"/>
                <a:gd name="T24" fmla="*/ 2147483647 w 130"/>
                <a:gd name="T25" fmla="*/ 0 h 81"/>
                <a:gd name="T26" fmla="*/ 2147483647 w 130"/>
                <a:gd name="T27" fmla="*/ 2147483647 h 81"/>
                <a:gd name="T28" fmla="*/ 2147483647 w 130"/>
                <a:gd name="T29" fmla="*/ 2147483647 h 81"/>
                <a:gd name="T30" fmla="*/ 2147483647 w 130"/>
                <a:gd name="T31" fmla="*/ 0 h 81"/>
                <a:gd name="T32" fmla="*/ 2147483647 w 130"/>
                <a:gd name="T33" fmla="*/ 2147483647 h 81"/>
                <a:gd name="T34" fmla="*/ 2147483647 w 130"/>
                <a:gd name="T35" fmla="*/ 2147483647 h 81"/>
                <a:gd name="T36" fmla="*/ 2147483647 w 130"/>
                <a:gd name="T37" fmla="*/ 2147483647 h 81"/>
                <a:gd name="T38" fmla="*/ 2147483647 w 130"/>
                <a:gd name="T39" fmla="*/ 2147483647 h 81"/>
                <a:gd name="T40" fmla="*/ 2147483647 w 130"/>
                <a:gd name="T41" fmla="*/ 2147483647 h 81"/>
                <a:gd name="T42" fmla="*/ 2147483647 w 130"/>
                <a:gd name="T43" fmla="*/ 2147483647 h 81"/>
                <a:gd name="T44" fmla="*/ 2147483647 w 130"/>
                <a:gd name="T45" fmla="*/ 2147483647 h 81"/>
                <a:gd name="T46" fmla="*/ 2147483647 w 130"/>
                <a:gd name="T47" fmla="*/ 2147483647 h 81"/>
                <a:gd name="T48" fmla="*/ 2147483647 w 130"/>
                <a:gd name="T49" fmla="*/ 2147483647 h 81"/>
                <a:gd name="T50" fmla="*/ 2147483647 w 130"/>
                <a:gd name="T51" fmla="*/ 2147483647 h 81"/>
                <a:gd name="T52" fmla="*/ 2147483647 w 130"/>
                <a:gd name="T53" fmla="*/ 2147483647 h 81"/>
                <a:gd name="T54" fmla="*/ 2147483647 w 130"/>
                <a:gd name="T55" fmla="*/ 2147483647 h 81"/>
                <a:gd name="T56" fmla="*/ 2147483647 w 130"/>
                <a:gd name="T57" fmla="*/ 2147483647 h 81"/>
                <a:gd name="T58" fmla="*/ 2147483647 w 130"/>
                <a:gd name="T59" fmla="*/ 2147483647 h 81"/>
                <a:gd name="T60" fmla="*/ 2147483647 w 130"/>
                <a:gd name="T61" fmla="*/ 2147483647 h 81"/>
                <a:gd name="T62" fmla="*/ 2147483647 w 130"/>
                <a:gd name="T63" fmla="*/ 2147483647 h 81"/>
                <a:gd name="T64" fmla="*/ 2147483647 w 130"/>
                <a:gd name="T65" fmla="*/ 2147483647 h 81"/>
                <a:gd name="T66" fmla="*/ 2147483647 w 130"/>
                <a:gd name="T67" fmla="*/ 2147483647 h 81"/>
                <a:gd name="T68" fmla="*/ 2147483647 w 130"/>
                <a:gd name="T69" fmla="*/ 2147483647 h 81"/>
                <a:gd name="T70" fmla="*/ 2147483647 w 130"/>
                <a:gd name="T71" fmla="*/ 2147483647 h 81"/>
                <a:gd name="T72" fmla="*/ 2147483647 w 130"/>
                <a:gd name="T73" fmla="*/ 2147483647 h 81"/>
                <a:gd name="T74" fmla="*/ 2147483647 w 130"/>
                <a:gd name="T75" fmla="*/ 2147483647 h 81"/>
                <a:gd name="T76" fmla="*/ 2147483647 w 130"/>
                <a:gd name="T77" fmla="*/ 2147483647 h 81"/>
                <a:gd name="T78" fmla="*/ 2147483647 w 130"/>
                <a:gd name="T79" fmla="*/ 2147483647 h 81"/>
                <a:gd name="T80" fmla="*/ 2147483647 w 130"/>
                <a:gd name="T81" fmla="*/ 2147483647 h 81"/>
                <a:gd name="T82" fmla="*/ 2147483647 w 130"/>
                <a:gd name="T83" fmla="*/ 2147483647 h 81"/>
                <a:gd name="T84" fmla="*/ 2147483647 w 130"/>
                <a:gd name="T85" fmla="*/ 2147483647 h 81"/>
                <a:gd name="T86" fmla="*/ 0 w 130"/>
                <a:gd name="T87" fmla="*/ 2147483647 h 81"/>
                <a:gd name="T88" fmla="*/ 2147483647 w 130"/>
                <a:gd name="T89" fmla="*/ 2147483647 h 81"/>
                <a:gd name="T90" fmla="*/ 2147483647 w 130"/>
                <a:gd name="T91" fmla="*/ 2147483647 h 81"/>
                <a:gd name="T92" fmla="*/ 2147483647 w 130"/>
                <a:gd name="T93" fmla="*/ 2147483647 h 81"/>
                <a:gd name="T94" fmla="*/ 2147483647 w 130"/>
                <a:gd name="T95" fmla="*/ 2147483647 h 81"/>
                <a:gd name="T96" fmla="*/ 2147483647 w 130"/>
                <a:gd name="T97" fmla="*/ 2147483647 h 81"/>
                <a:gd name="T98" fmla="*/ 2147483647 w 130"/>
                <a:gd name="T99" fmla="*/ 2147483647 h 81"/>
                <a:gd name="T100" fmla="*/ 2147483647 w 130"/>
                <a:gd name="T101" fmla="*/ 2147483647 h 81"/>
                <a:gd name="T102" fmla="*/ 2147483647 w 130"/>
                <a:gd name="T103" fmla="*/ 2147483647 h 81"/>
                <a:gd name="T104" fmla="*/ 2147483647 w 130"/>
                <a:gd name="T105" fmla="*/ 2147483647 h 81"/>
                <a:gd name="T106" fmla="*/ 2147483647 w 130"/>
                <a:gd name="T107" fmla="*/ 2147483647 h 81"/>
                <a:gd name="T108" fmla="*/ 2147483647 w 130"/>
                <a:gd name="T109" fmla="*/ 2147483647 h 81"/>
                <a:gd name="T110" fmla="*/ 2147483647 w 130"/>
                <a:gd name="T111" fmla="*/ 2147483647 h 81"/>
                <a:gd name="T112" fmla="*/ 2147483647 w 130"/>
                <a:gd name="T113" fmla="*/ 2147483647 h 8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30"/>
                <a:gd name="T172" fmla="*/ 0 h 81"/>
                <a:gd name="T173" fmla="*/ 130 w 130"/>
                <a:gd name="T174" fmla="*/ 81 h 8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30" h="81">
                  <a:moveTo>
                    <a:pt x="59" y="31"/>
                  </a:moveTo>
                  <a:lnTo>
                    <a:pt x="62" y="31"/>
                  </a:lnTo>
                  <a:lnTo>
                    <a:pt x="62" y="34"/>
                  </a:lnTo>
                  <a:lnTo>
                    <a:pt x="64" y="36"/>
                  </a:lnTo>
                  <a:lnTo>
                    <a:pt x="67" y="36"/>
                  </a:lnTo>
                  <a:lnTo>
                    <a:pt x="67" y="38"/>
                  </a:lnTo>
                  <a:lnTo>
                    <a:pt x="69" y="38"/>
                  </a:lnTo>
                  <a:lnTo>
                    <a:pt x="71" y="36"/>
                  </a:lnTo>
                  <a:lnTo>
                    <a:pt x="71" y="31"/>
                  </a:lnTo>
                  <a:lnTo>
                    <a:pt x="71" y="29"/>
                  </a:lnTo>
                  <a:lnTo>
                    <a:pt x="74" y="29"/>
                  </a:lnTo>
                  <a:lnTo>
                    <a:pt x="76" y="29"/>
                  </a:lnTo>
                  <a:lnTo>
                    <a:pt x="76" y="31"/>
                  </a:lnTo>
                  <a:lnTo>
                    <a:pt x="76" y="34"/>
                  </a:lnTo>
                  <a:lnTo>
                    <a:pt x="78" y="34"/>
                  </a:lnTo>
                  <a:lnTo>
                    <a:pt x="78" y="31"/>
                  </a:lnTo>
                  <a:lnTo>
                    <a:pt x="78" y="29"/>
                  </a:lnTo>
                  <a:lnTo>
                    <a:pt x="76" y="26"/>
                  </a:lnTo>
                  <a:lnTo>
                    <a:pt x="78" y="26"/>
                  </a:lnTo>
                  <a:lnTo>
                    <a:pt x="81" y="26"/>
                  </a:lnTo>
                  <a:lnTo>
                    <a:pt x="81" y="24"/>
                  </a:lnTo>
                  <a:lnTo>
                    <a:pt x="81" y="22"/>
                  </a:lnTo>
                  <a:lnTo>
                    <a:pt x="78" y="22"/>
                  </a:lnTo>
                  <a:lnTo>
                    <a:pt x="81" y="19"/>
                  </a:lnTo>
                  <a:lnTo>
                    <a:pt x="83" y="19"/>
                  </a:lnTo>
                  <a:lnTo>
                    <a:pt x="88" y="15"/>
                  </a:lnTo>
                  <a:lnTo>
                    <a:pt x="88" y="12"/>
                  </a:lnTo>
                  <a:lnTo>
                    <a:pt x="95" y="5"/>
                  </a:lnTo>
                  <a:lnTo>
                    <a:pt x="95" y="3"/>
                  </a:lnTo>
                  <a:lnTo>
                    <a:pt x="95" y="0"/>
                  </a:lnTo>
                  <a:lnTo>
                    <a:pt x="97" y="0"/>
                  </a:lnTo>
                  <a:lnTo>
                    <a:pt x="97" y="3"/>
                  </a:lnTo>
                  <a:lnTo>
                    <a:pt x="97" y="5"/>
                  </a:lnTo>
                  <a:lnTo>
                    <a:pt x="100" y="3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5"/>
                  </a:lnTo>
                  <a:lnTo>
                    <a:pt x="107" y="5"/>
                  </a:lnTo>
                  <a:lnTo>
                    <a:pt x="109" y="8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1" y="15"/>
                  </a:lnTo>
                  <a:lnTo>
                    <a:pt x="114" y="12"/>
                  </a:lnTo>
                  <a:lnTo>
                    <a:pt x="116" y="15"/>
                  </a:lnTo>
                  <a:lnTo>
                    <a:pt x="114" y="15"/>
                  </a:lnTo>
                  <a:lnTo>
                    <a:pt x="114" y="17"/>
                  </a:lnTo>
                  <a:lnTo>
                    <a:pt x="116" y="17"/>
                  </a:lnTo>
                  <a:lnTo>
                    <a:pt x="116" y="15"/>
                  </a:lnTo>
                  <a:lnTo>
                    <a:pt x="119" y="17"/>
                  </a:lnTo>
                  <a:lnTo>
                    <a:pt x="121" y="17"/>
                  </a:lnTo>
                  <a:lnTo>
                    <a:pt x="123" y="19"/>
                  </a:lnTo>
                  <a:lnTo>
                    <a:pt x="128" y="22"/>
                  </a:lnTo>
                  <a:lnTo>
                    <a:pt x="130" y="22"/>
                  </a:lnTo>
                  <a:lnTo>
                    <a:pt x="130" y="24"/>
                  </a:lnTo>
                  <a:lnTo>
                    <a:pt x="128" y="26"/>
                  </a:lnTo>
                  <a:lnTo>
                    <a:pt x="126" y="26"/>
                  </a:lnTo>
                  <a:lnTo>
                    <a:pt x="123" y="26"/>
                  </a:lnTo>
                  <a:lnTo>
                    <a:pt x="121" y="29"/>
                  </a:lnTo>
                  <a:lnTo>
                    <a:pt x="119" y="26"/>
                  </a:lnTo>
                  <a:lnTo>
                    <a:pt x="116" y="29"/>
                  </a:lnTo>
                  <a:lnTo>
                    <a:pt x="119" y="31"/>
                  </a:lnTo>
                  <a:lnTo>
                    <a:pt x="121" y="34"/>
                  </a:lnTo>
                  <a:lnTo>
                    <a:pt x="119" y="36"/>
                  </a:lnTo>
                  <a:lnTo>
                    <a:pt x="114" y="36"/>
                  </a:lnTo>
                  <a:lnTo>
                    <a:pt x="111" y="36"/>
                  </a:lnTo>
                  <a:lnTo>
                    <a:pt x="109" y="36"/>
                  </a:lnTo>
                  <a:lnTo>
                    <a:pt x="107" y="36"/>
                  </a:lnTo>
                  <a:lnTo>
                    <a:pt x="104" y="36"/>
                  </a:lnTo>
                  <a:lnTo>
                    <a:pt x="102" y="34"/>
                  </a:lnTo>
                  <a:lnTo>
                    <a:pt x="90" y="34"/>
                  </a:lnTo>
                  <a:lnTo>
                    <a:pt x="85" y="34"/>
                  </a:lnTo>
                  <a:lnTo>
                    <a:pt x="83" y="36"/>
                  </a:lnTo>
                  <a:lnTo>
                    <a:pt x="83" y="41"/>
                  </a:lnTo>
                  <a:lnTo>
                    <a:pt x="81" y="45"/>
                  </a:lnTo>
                  <a:lnTo>
                    <a:pt x="81" y="48"/>
                  </a:lnTo>
                  <a:lnTo>
                    <a:pt x="74" y="57"/>
                  </a:lnTo>
                  <a:lnTo>
                    <a:pt x="71" y="62"/>
                  </a:lnTo>
                  <a:lnTo>
                    <a:pt x="71" y="67"/>
                  </a:lnTo>
                  <a:lnTo>
                    <a:pt x="69" y="69"/>
                  </a:lnTo>
                  <a:lnTo>
                    <a:pt x="67" y="71"/>
                  </a:lnTo>
                  <a:lnTo>
                    <a:pt x="67" y="74"/>
                  </a:lnTo>
                  <a:lnTo>
                    <a:pt x="62" y="74"/>
                  </a:lnTo>
                  <a:lnTo>
                    <a:pt x="59" y="74"/>
                  </a:lnTo>
                  <a:lnTo>
                    <a:pt x="57" y="76"/>
                  </a:lnTo>
                  <a:lnTo>
                    <a:pt x="55" y="76"/>
                  </a:lnTo>
                  <a:lnTo>
                    <a:pt x="52" y="76"/>
                  </a:lnTo>
                  <a:lnTo>
                    <a:pt x="48" y="76"/>
                  </a:lnTo>
                  <a:lnTo>
                    <a:pt x="45" y="74"/>
                  </a:lnTo>
                  <a:lnTo>
                    <a:pt x="45" y="71"/>
                  </a:lnTo>
                  <a:lnTo>
                    <a:pt x="38" y="71"/>
                  </a:lnTo>
                  <a:lnTo>
                    <a:pt x="36" y="71"/>
                  </a:lnTo>
                  <a:lnTo>
                    <a:pt x="36" y="74"/>
                  </a:lnTo>
                  <a:lnTo>
                    <a:pt x="31" y="78"/>
                  </a:lnTo>
                  <a:lnTo>
                    <a:pt x="29" y="81"/>
                  </a:lnTo>
                  <a:lnTo>
                    <a:pt x="26" y="81"/>
                  </a:lnTo>
                  <a:lnTo>
                    <a:pt x="24" y="81"/>
                  </a:lnTo>
                  <a:lnTo>
                    <a:pt x="22" y="81"/>
                  </a:lnTo>
                  <a:lnTo>
                    <a:pt x="19" y="78"/>
                  </a:lnTo>
                  <a:lnTo>
                    <a:pt x="17" y="78"/>
                  </a:lnTo>
                  <a:lnTo>
                    <a:pt x="15" y="81"/>
                  </a:lnTo>
                  <a:lnTo>
                    <a:pt x="12" y="78"/>
                  </a:lnTo>
                  <a:lnTo>
                    <a:pt x="8" y="76"/>
                  </a:lnTo>
                  <a:lnTo>
                    <a:pt x="0" y="67"/>
                  </a:lnTo>
                  <a:lnTo>
                    <a:pt x="3" y="64"/>
                  </a:lnTo>
                  <a:lnTo>
                    <a:pt x="3" y="67"/>
                  </a:lnTo>
                  <a:lnTo>
                    <a:pt x="5" y="69"/>
                  </a:lnTo>
                  <a:lnTo>
                    <a:pt x="8" y="69"/>
                  </a:lnTo>
                  <a:lnTo>
                    <a:pt x="10" y="69"/>
                  </a:lnTo>
                  <a:lnTo>
                    <a:pt x="12" y="69"/>
                  </a:lnTo>
                  <a:lnTo>
                    <a:pt x="15" y="69"/>
                  </a:lnTo>
                  <a:lnTo>
                    <a:pt x="15" y="71"/>
                  </a:lnTo>
                  <a:lnTo>
                    <a:pt x="17" y="71"/>
                  </a:lnTo>
                  <a:lnTo>
                    <a:pt x="22" y="71"/>
                  </a:lnTo>
                  <a:lnTo>
                    <a:pt x="22" y="69"/>
                  </a:lnTo>
                  <a:lnTo>
                    <a:pt x="24" y="69"/>
                  </a:lnTo>
                  <a:lnTo>
                    <a:pt x="24" y="67"/>
                  </a:lnTo>
                  <a:lnTo>
                    <a:pt x="24" y="64"/>
                  </a:lnTo>
                  <a:lnTo>
                    <a:pt x="24" y="62"/>
                  </a:lnTo>
                  <a:lnTo>
                    <a:pt x="26" y="62"/>
                  </a:lnTo>
                  <a:lnTo>
                    <a:pt x="26" y="57"/>
                  </a:lnTo>
                  <a:lnTo>
                    <a:pt x="29" y="55"/>
                  </a:lnTo>
                  <a:lnTo>
                    <a:pt x="33" y="55"/>
                  </a:lnTo>
                  <a:lnTo>
                    <a:pt x="36" y="52"/>
                  </a:lnTo>
                  <a:lnTo>
                    <a:pt x="38" y="52"/>
                  </a:lnTo>
                  <a:lnTo>
                    <a:pt x="41" y="52"/>
                  </a:lnTo>
                  <a:lnTo>
                    <a:pt x="43" y="52"/>
                  </a:lnTo>
                  <a:lnTo>
                    <a:pt x="45" y="52"/>
                  </a:lnTo>
                  <a:lnTo>
                    <a:pt x="48" y="50"/>
                  </a:lnTo>
                  <a:lnTo>
                    <a:pt x="52" y="45"/>
                  </a:lnTo>
                  <a:lnTo>
                    <a:pt x="52" y="43"/>
                  </a:lnTo>
                  <a:lnTo>
                    <a:pt x="55" y="41"/>
                  </a:lnTo>
                  <a:lnTo>
                    <a:pt x="57" y="38"/>
                  </a:lnTo>
                  <a:lnTo>
                    <a:pt x="59" y="36"/>
                  </a:lnTo>
                  <a:lnTo>
                    <a:pt x="59" y="31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11" name="Freeform 1564"/>
            <p:cNvSpPr>
              <a:spLocks/>
            </p:cNvSpPr>
            <p:nvPr/>
          </p:nvSpPr>
          <p:spPr bwMode="auto">
            <a:xfrm>
              <a:off x="2538" y="2107"/>
              <a:ext cx="48" cy="12"/>
            </a:xfrm>
            <a:custGeom>
              <a:avLst/>
              <a:gdLst>
                <a:gd name="T0" fmla="*/ 0 w 41"/>
                <a:gd name="T1" fmla="*/ 2147482453 h 12"/>
                <a:gd name="T2" fmla="*/ 2147483647 w 41"/>
                <a:gd name="T3" fmla="*/ 2147482453 h 12"/>
                <a:gd name="T4" fmla="*/ 2147483647 w 41"/>
                <a:gd name="T5" fmla="*/ 2147482453 h 12"/>
                <a:gd name="T6" fmla="*/ 2147483647 w 41"/>
                <a:gd name="T7" fmla="*/ 2147482453 h 12"/>
                <a:gd name="T8" fmla="*/ 2147483647 w 41"/>
                <a:gd name="T9" fmla="*/ 2147482453 h 12"/>
                <a:gd name="T10" fmla="*/ 2147483647 w 41"/>
                <a:gd name="T11" fmla="*/ 2147482453 h 12"/>
                <a:gd name="T12" fmla="*/ 2147483647 w 41"/>
                <a:gd name="T13" fmla="*/ 2147482453 h 12"/>
                <a:gd name="T14" fmla="*/ 2147483647 w 41"/>
                <a:gd name="T15" fmla="*/ 2147482453 h 12"/>
                <a:gd name="T16" fmla="*/ 2147483647 w 41"/>
                <a:gd name="T17" fmla="*/ 2147482453 h 12"/>
                <a:gd name="T18" fmla="*/ 2147483647 w 41"/>
                <a:gd name="T19" fmla="*/ 2147482453 h 12"/>
                <a:gd name="T20" fmla="*/ 2147483647 w 41"/>
                <a:gd name="T21" fmla="*/ 2147482453 h 12"/>
                <a:gd name="T22" fmla="*/ 2147483647 w 41"/>
                <a:gd name="T23" fmla="*/ 2147482453 h 12"/>
                <a:gd name="T24" fmla="*/ 2147483647 w 41"/>
                <a:gd name="T25" fmla="*/ 2147482453 h 12"/>
                <a:gd name="T26" fmla="*/ 2147483647 w 41"/>
                <a:gd name="T27" fmla="*/ 2147482453 h 12"/>
                <a:gd name="T28" fmla="*/ 2147483647 w 41"/>
                <a:gd name="T29" fmla="*/ 2147482453 h 12"/>
                <a:gd name="T30" fmla="*/ 2147483647 w 41"/>
                <a:gd name="T31" fmla="*/ 2147482453 h 12"/>
                <a:gd name="T32" fmla="*/ 2147483647 w 41"/>
                <a:gd name="T33" fmla="*/ 2147482453 h 12"/>
                <a:gd name="T34" fmla="*/ 2147483647 w 41"/>
                <a:gd name="T35" fmla="*/ 2147482453 h 12"/>
                <a:gd name="T36" fmla="*/ 2147483647 w 41"/>
                <a:gd name="T37" fmla="*/ 2147482453 h 12"/>
                <a:gd name="T38" fmla="*/ 2147483647 w 41"/>
                <a:gd name="T39" fmla="*/ 2147482453 h 12"/>
                <a:gd name="T40" fmla="*/ 2147483647 w 41"/>
                <a:gd name="T41" fmla="*/ 2147482453 h 12"/>
                <a:gd name="T42" fmla="*/ 2147483647 w 41"/>
                <a:gd name="T43" fmla="*/ 2147482453 h 12"/>
                <a:gd name="T44" fmla="*/ 2147483647 w 41"/>
                <a:gd name="T45" fmla="*/ 2147482453 h 12"/>
                <a:gd name="T46" fmla="*/ 2147483647 w 41"/>
                <a:gd name="T47" fmla="*/ 2147482453 h 12"/>
                <a:gd name="T48" fmla="*/ 2147483647 w 41"/>
                <a:gd name="T49" fmla="*/ 2147482453 h 12"/>
                <a:gd name="T50" fmla="*/ 2147483647 w 41"/>
                <a:gd name="T51" fmla="*/ 2147482453 h 12"/>
                <a:gd name="T52" fmla="*/ 2147483647 w 41"/>
                <a:gd name="T53" fmla="*/ 2147482453 h 12"/>
                <a:gd name="T54" fmla="*/ 2147483647 w 41"/>
                <a:gd name="T55" fmla="*/ 2147482453 h 12"/>
                <a:gd name="T56" fmla="*/ 2147483647 w 41"/>
                <a:gd name="T57" fmla="*/ 2147482453 h 12"/>
                <a:gd name="T58" fmla="*/ 2147483647 w 41"/>
                <a:gd name="T59" fmla="*/ 2147482453 h 12"/>
                <a:gd name="T60" fmla="*/ 2147483647 w 41"/>
                <a:gd name="T61" fmla="*/ 2147482453 h 12"/>
                <a:gd name="T62" fmla="*/ 2147483647 w 41"/>
                <a:gd name="T63" fmla="*/ 2147482453 h 12"/>
                <a:gd name="T64" fmla="*/ 2147483647 w 41"/>
                <a:gd name="T65" fmla="*/ 2147482453 h 12"/>
                <a:gd name="T66" fmla="*/ 2147483647 w 41"/>
                <a:gd name="T67" fmla="*/ 2147482453 h 12"/>
                <a:gd name="T68" fmla="*/ 2147483647 w 41"/>
                <a:gd name="T69" fmla="*/ 2147482453 h 12"/>
                <a:gd name="T70" fmla="*/ 2147483647 w 41"/>
                <a:gd name="T71" fmla="*/ 2147482453 h 12"/>
                <a:gd name="T72" fmla="*/ 2147483647 w 41"/>
                <a:gd name="T73" fmla="*/ 2147482453 h 12"/>
                <a:gd name="T74" fmla="*/ 2147483647 w 41"/>
                <a:gd name="T75" fmla="*/ 2147482453 h 12"/>
                <a:gd name="T76" fmla="*/ 2147483647 w 41"/>
                <a:gd name="T77" fmla="*/ 0 h 12"/>
                <a:gd name="T78" fmla="*/ 2147483647 w 41"/>
                <a:gd name="T79" fmla="*/ 2147482453 h 12"/>
                <a:gd name="T80" fmla="*/ 2147483647 w 41"/>
                <a:gd name="T81" fmla="*/ 2147482453 h 12"/>
                <a:gd name="T82" fmla="*/ 2147483647 w 41"/>
                <a:gd name="T83" fmla="*/ 2147482453 h 12"/>
                <a:gd name="T84" fmla="*/ 2147483647 w 41"/>
                <a:gd name="T85" fmla="*/ 2147482453 h 12"/>
                <a:gd name="T86" fmla="*/ 2147483647 w 41"/>
                <a:gd name="T87" fmla="*/ 2147482453 h 12"/>
                <a:gd name="T88" fmla="*/ 2147483647 w 41"/>
                <a:gd name="T89" fmla="*/ 2147482453 h 12"/>
                <a:gd name="T90" fmla="*/ 2147483647 w 41"/>
                <a:gd name="T91" fmla="*/ 2147482453 h 12"/>
                <a:gd name="T92" fmla="*/ 2147483647 w 41"/>
                <a:gd name="T93" fmla="*/ 2147482453 h 12"/>
                <a:gd name="T94" fmla="*/ 2147483647 w 41"/>
                <a:gd name="T95" fmla="*/ 2147482453 h 12"/>
                <a:gd name="T96" fmla="*/ 2147483647 w 41"/>
                <a:gd name="T97" fmla="*/ 2147482453 h 12"/>
                <a:gd name="T98" fmla="*/ 0 w 41"/>
                <a:gd name="T99" fmla="*/ 2147482453 h 12"/>
                <a:gd name="T100" fmla="*/ 0 w 41"/>
                <a:gd name="T101" fmla="*/ 2147482453 h 12"/>
                <a:gd name="T102" fmla="*/ 0 w 41"/>
                <a:gd name="T103" fmla="*/ 2147482453 h 12"/>
                <a:gd name="T104" fmla="*/ 0 w 41"/>
                <a:gd name="T105" fmla="*/ 2147482453 h 12"/>
                <a:gd name="T106" fmla="*/ 0 w 41"/>
                <a:gd name="T107" fmla="*/ 2147482453 h 12"/>
                <a:gd name="T108" fmla="*/ 0 w 41"/>
                <a:gd name="T109" fmla="*/ 2147482453 h 12"/>
                <a:gd name="T110" fmla="*/ 0 w 41"/>
                <a:gd name="T111" fmla="*/ 2147482453 h 1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1"/>
                <a:gd name="T169" fmla="*/ 0 h 12"/>
                <a:gd name="T170" fmla="*/ 41 w 41"/>
                <a:gd name="T171" fmla="*/ 12 h 1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1" h="12">
                  <a:moveTo>
                    <a:pt x="0" y="12"/>
                  </a:moveTo>
                  <a:lnTo>
                    <a:pt x="3" y="9"/>
                  </a:lnTo>
                  <a:lnTo>
                    <a:pt x="12" y="9"/>
                  </a:lnTo>
                  <a:lnTo>
                    <a:pt x="15" y="9"/>
                  </a:lnTo>
                  <a:lnTo>
                    <a:pt x="15" y="7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3" y="9"/>
                  </a:lnTo>
                  <a:lnTo>
                    <a:pt x="36" y="9"/>
                  </a:lnTo>
                  <a:lnTo>
                    <a:pt x="38" y="9"/>
                  </a:lnTo>
                  <a:lnTo>
                    <a:pt x="41" y="7"/>
                  </a:lnTo>
                  <a:lnTo>
                    <a:pt x="41" y="5"/>
                  </a:lnTo>
                  <a:lnTo>
                    <a:pt x="38" y="5"/>
                  </a:lnTo>
                  <a:lnTo>
                    <a:pt x="33" y="7"/>
                  </a:lnTo>
                  <a:lnTo>
                    <a:pt x="31" y="5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19" y="2"/>
                  </a:lnTo>
                  <a:lnTo>
                    <a:pt x="17" y="5"/>
                  </a:lnTo>
                  <a:lnTo>
                    <a:pt x="3" y="5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12" name="Freeform 1565"/>
            <p:cNvSpPr>
              <a:spLocks/>
            </p:cNvSpPr>
            <p:nvPr/>
          </p:nvSpPr>
          <p:spPr bwMode="auto">
            <a:xfrm>
              <a:off x="2538" y="2107"/>
              <a:ext cx="48" cy="12"/>
            </a:xfrm>
            <a:custGeom>
              <a:avLst/>
              <a:gdLst>
                <a:gd name="T0" fmla="*/ 0 w 41"/>
                <a:gd name="T1" fmla="*/ 2147482453 h 12"/>
                <a:gd name="T2" fmla="*/ 2147483647 w 41"/>
                <a:gd name="T3" fmla="*/ 2147482453 h 12"/>
                <a:gd name="T4" fmla="*/ 2147483647 w 41"/>
                <a:gd name="T5" fmla="*/ 2147482453 h 12"/>
                <a:gd name="T6" fmla="*/ 2147483647 w 41"/>
                <a:gd name="T7" fmla="*/ 2147482453 h 12"/>
                <a:gd name="T8" fmla="*/ 2147483647 w 41"/>
                <a:gd name="T9" fmla="*/ 2147482453 h 12"/>
                <a:gd name="T10" fmla="*/ 2147483647 w 41"/>
                <a:gd name="T11" fmla="*/ 2147482453 h 12"/>
                <a:gd name="T12" fmla="*/ 2147483647 w 41"/>
                <a:gd name="T13" fmla="*/ 2147482453 h 12"/>
                <a:gd name="T14" fmla="*/ 2147483647 w 41"/>
                <a:gd name="T15" fmla="*/ 2147482453 h 12"/>
                <a:gd name="T16" fmla="*/ 2147483647 w 41"/>
                <a:gd name="T17" fmla="*/ 2147482453 h 12"/>
                <a:gd name="T18" fmla="*/ 2147483647 w 41"/>
                <a:gd name="T19" fmla="*/ 2147482453 h 12"/>
                <a:gd name="T20" fmla="*/ 2147483647 w 41"/>
                <a:gd name="T21" fmla="*/ 2147482453 h 12"/>
                <a:gd name="T22" fmla="*/ 2147483647 w 41"/>
                <a:gd name="T23" fmla="*/ 2147482453 h 12"/>
                <a:gd name="T24" fmla="*/ 2147483647 w 41"/>
                <a:gd name="T25" fmla="*/ 2147482453 h 12"/>
                <a:gd name="T26" fmla="*/ 2147483647 w 41"/>
                <a:gd name="T27" fmla="*/ 2147482453 h 12"/>
                <a:gd name="T28" fmla="*/ 2147483647 w 41"/>
                <a:gd name="T29" fmla="*/ 2147482453 h 12"/>
                <a:gd name="T30" fmla="*/ 2147483647 w 41"/>
                <a:gd name="T31" fmla="*/ 2147482453 h 12"/>
                <a:gd name="T32" fmla="*/ 2147483647 w 41"/>
                <a:gd name="T33" fmla="*/ 2147482453 h 12"/>
                <a:gd name="T34" fmla="*/ 2147483647 w 41"/>
                <a:gd name="T35" fmla="*/ 2147482453 h 12"/>
                <a:gd name="T36" fmla="*/ 2147483647 w 41"/>
                <a:gd name="T37" fmla="*/ 2147482453 h 12"/>
                <a:gd name="T38" fmla="*/ 2147483647 w 41"/>
                <a:gd name="T39" fmla="*/ 2147482453 h 12"/>
                <a:gd name="T40" fmla="*/ 2147483647 w 41"/>
                <a:gd name="T41" fmla="*/ 2147482453 h 12"/>
                <a:gd name="T42" fmla="*/ 2147483647 w 41"/>
                <a:gd name="T43" fmla="*/ 2147482453 h 12"/>
                <a:gd name="T44" fmla="*/ 2147483647 w 41"/>
                <a:gd name="T45" fmla="*/ 2147482453 h 12"/>
                <a:gd name="T46" fmla="*/ 2147483647 w 41"/>
                <a:gd name="T47" fmla="*/ 2147482453 h 12"/>
                <a:gd name="T48" fmla="*/ 2147483647 w 41"/>
                <a:gd name="T49" fmla="*/ 2147482453 h 12"/>
                <a:gd name="T50" fmla="*/ 2147483647 w 41"/>
                <a:gd name="T51" fmla="*/ 2147482453 h 12"/>
                <a:gd name="T52" fmla="*/ 2147483647 w 41"/>
                <a:gd name="T53" fmla="*/ 2147482453 h 12"/>
                <a:gd name="T54" fmla="*/ 2147483647 w 41"/>
                <a:gd name="T55" fmla="*/ 2147482453 h 12"/>
                <a:gd name="T56" fmla="*/ 2147483647 w 41"/>
                <a:gd name="T57" fmla="*/ 2147482453 h 12"/>
                <a:gd name="T58" fmla="*/ 2147483647 w 41"/>
                <a:gd name="T59" fmla="*/ 2147482453 h 12"/>
                <a:gd name="T60" fmla="*/ 2147483647 w 41"/>
                <a:gd name="T61" fmla="*/ 2147482453 h 12"/>
                <a:gd name="T62" fmla="*/ 2147483647 w 41"/>
                <a:gd name="T63" fmla="*/ 2147482453 h 12"/>
                <a:gd name="T64" fmla="*/ 2147483647 w 41"/>
                <a:gd name="T65" fmla="*/ 2147482453 h 12"/>
                <a:gd name="T66" fmla="*/ 2147483647 w 41"/>
                <a:gd name="T67" fmla="*/ 2147482453 h 12"/>
                <a:gd name="T68" fmla="*/ 2147483647 w 41"/>
                <a:gd name="T69" fmla="*/ 2147482453 h 12"/>
                <a:gd name="T70" fmla="*/ 2147483647 w 41"/>
                <a:gd name="T71" fmla="*/ 2147482453 h 12"/>
                <a:gd name="T72" fmla="*/ 2147483647 w 41"/>
                <a:gd name="T73" fmla="*/ 2147482453 h 12"/>
                <a:gd name="T74" fmla="*/ 2147483647 w 41"/>
                <a:gd name="T75" fmla="*/ 2147482453 h 12"/>
                <a:gd name="T76" fmla="*/ 2147483647 w 41"/>
                <a:gd name="T77" fmla="*/ 0 h 12"/>
                <a:gd name="T78" fmla="*/ 2147483647 w 41"/>
                <a:gd name="T79" fmla="*/ 2147482453 h 12"/>
                <a:gd name="T80" fmla="*/ 2147483647 w 41"/>
                <a:gd name="T81" fmla="*/ 2147482453 h 12"/>
                <a:gd name="T82" fmla="*/ 2147483647 w 41"/>
                <a:gd name="T83" fmla="*/ 2147482453 h 12"/>
                <a:gd name="T84" fmla="*/ 2147483647 w 41"/>
                <a:gd name="T85" fmla="*/ 2147482453 h 12"/>
                <a:gd name="T86" fmla="*/ 2147483647 w 41"/>
                <a:gd name="T87" fmla="*/ 2147482453 h 12"/>
                <a:gd name="T88" fmla="*/ 2147483647 w 41"/>
                <a:gd name="T89" fmla="*/ 2147482453 h 12"/>
                <a:gd name="T90" fmla="*/ 2147483647 w 41"/>
                <a:gd name="T91" fmla="*/ 2147482453 h 12"/>
                <a:gd name="T92" fmla="*/ 2147483647 w 41"/>
                <a:gd name="T93" fmla="*/ 2147482453 h 12"/>
                <a:gd name="T94" fmla="*/ 2147483647 w 41"/>
                <a:gd name="T95" fmla="*/ 2147482453 h 12"/>
                <a:gd name="T96" fmla="*/ 2147483647 w 41"/>
                <a:gd name="T97" fmla="*/ 2147482453 h 12"/>
                <a:gd name="T98" fmla="*/ 0 w 41"/>
                <a:gd name="T99" fmla="*/ 2147482453 h 12"/>
                <a:gd name="T100" fmla="*/ 0 w 41"/>
                <a:gd name="T101" fmla="*/ 2147482453 h 12"/>
                <a:gd name="T102" fmla="*/ 0 w 41"/>
                <a:gd name="T103" fmla="*/ 2147482453 h 12"/>
                <a:gd name="T104" fmla="*/ 0 w 41"/>
                <a:gd name="T105" fmla="*/ 2147482453 h 12"/>
                <a:gd name="T106" fmla="*/ 0 w 41"/>
                <a:gd name="T107" fmla="*/ 2147482453 h 12"/>
                <a:gd name="T108" fmla="*/ 0 w 41"/>
                <a:gd name="T109" fmla="*/ 2147482453 h 12"/>
                <a:gd name="T110" fmla="*/ 0 w 41"/>
                <a:gd name="T111" fmla="*/ 2147482453 h 1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1"/>
                <a:gd name="T169" fmla="*/ 0 h 12"/>
                <a:gd name="T170" fmla="*/ 41 w 41"/>
                <a:gd name="T171" fmla="*/ 12 h 1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1" h="12">
                  <a:moveTo>
                    <a:pt x="0" y="12"/>
                  </a:moveTo>
                  <a:lnTo>
                    <a:pt x="3" y="9"/>
                  </a:lnTo>
                  <a:lnTo>
                    <a:pt x="12" y="9"/>
                  </a:lnTo>
                  <a:lnTo>
                    <a:pt x="15" y="9"/>
                  </a:lnTo>
                  <a:lnTo>
                    <a:pt x="15" y="7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3" y="9"/>
                  </a:lnTo>
                  <a:lnTo>
                    <a:pt x="36" y="9"/>
                  </a:lnTo>
                  <a:lnTo>
                    <a:pt x="38" y="9"/>
                  </a:lnTo>
                  <a:lnTo>
                    <a:pt x="41" y="7"/>
                  </a:lnTo>
                  <a:lnTo>
                    <a:pt x="41" y="5"/>
                  </a:lnTo>
                  <a:lnTo>
                    <a:pt x="38" y="5"/>
                  </a:lnTo>
                  <a:lnTo>
                    <a:pt x="33" y="7"/>
                  </a:lnTo>
                  <a:lnTo>
                    <a:pt x="31" y="5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19" y="2"/>
                  </a:lnTo>
                  <a:lnTo>
                    <a:pt x="17" y="5"/>
                  </a:lnTo>
                  <a:lnTo>
                    <a:pt x="3" y="5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13" name="Freeform 1566"/>
            <p:cNvSpPr>
              <a:spLocks/>
            </p:cNvSpPr>
            <p:nvPr/>
          </p:nvSpPr>
          <p:spPr bwMode="auto">
            <a:xfrm>
              <a:off x="2538" y="2125"/>
              <a:ext cx="51" cy="25"/>
            </a:xfrm>
            <a:custGeom>
              <a:avLst/>
              <a:gdLst>
                <a:gd name="T0" fmla="*/ 2147483647 w 43"/>
                <a:gd name="T1" fmla="*/ 0 h 23"/>
                <a:gd name="T2" fmla="*/ 2147483647 w 43"/>
                <a:gd name="T3" fmla="*/ 2147483647 h 23"/>
                <a:gd name="T4" fmla="*/ 2147483647 w 43"/>
                <a:gd name="T5" fmla="*/ 2147483647 h 23"/>
                <a:gd name="T6" fmla="*/ 2147483647 w 43"/>
                <a:gd name="T7" fmla="*/ 2147483647 h 23"/>
                <a:gd name="T8" fmla="*/ 2147483647 w 43"/>
                <a:gd name="T9" fmla="*/ 2147483647 h 23"/>
                <a:gd name="T10" fmla="*/ 2147483647 w 43"/>
                <a:gd name="T11" fmla="*/ 2147483647 h 23"/>
                <a:gd name="T12" fmla="*/ 2147483647 w 43"/>
                <a:gd name="T13" fmla="*/ 2147483647 h 23"/>
                <a:gd name="T14" fmla="*/ 2147483647 w 43"/>
                <a:gd name="T15" fmla="*/ 2147483647 h 23"/>
                <a:gd name="T16" fmla="*/ 2147483647 w 43"/>
                <a:gd name="T17" fmla="*/ 2147483647 h 23"/>
                <a:gd name="T18" fmla="*/ 2147483647 w 43"/>
                <a:gd name="T19" fmla="*/ 2147483647 h 23"/>
                <a:gd name="T20" fmla="*/ 2147483647 w 43"/>
                <a:gd name="T21" fmla="*/ 2147483647 h 23"/>
                <a:gd name="T22" fmla="*/ 2147483647 w 43"/>
                <a:gd name="T23" fmla="*/ 2147483647 h 23"/>
                <a:gd name="T24" fmla="*/ 2147483647 w 43"/>
                <a:gd name="T25" fmla="*/ 2147483647 h 23"/>
                <a:gd name="T26" fmla="*/ 2147483647 w 43"/>
                <a:gd name="T27" fmla="*/ 2147483647 h 23"/>
                <a:gd name="T28" fmla="*/ 2147483647 w 43"/>
                <a:gd name="T29" fmla="*/ 2147483647 h 23"/>
                <a:gd name="T30" fmla="*/ 2147483647 w 43"/>
                <a:gd name="T31" fmla="*/ 2147483647 h 23"/>
                <a:gd name="T32" fmla="*/ 2147483647 w 43"/>
                <a:gd name="T33" fmla="*/ 2147483647 h 23"/>
                <a:gd name="T34" fmla="*/ 2147483647 w 43"/>
                <a:gd name="T35" fmla="*/ 2147483647 h 23"/>
                <a:gd name="T36" fmla="*/ 2147483647 w 43"/>
                <a:gd name="T37" fmla="*/ 2147483647 h 23"/>
                <a:gd name="T38" fmla="*/ 2147483647 w 43"/>
                <a:gd name="T39" fmla="*/ 2147483647 h 23"/>
                <a:gd name="T40" fmla="*/ 2147483647 w 43"/>
                <a:gd name="T41" fmla="*/ 2147483647 h 23"/>
                <a:gd name="T42" fmla="*/ 2147483647 w 43"/>
                <a:gd name="T43" fmla="*/ 2147483647 h 23"/>
                <a:gd name="T44" fmla="*/ 2147483647 w 43"/>
                <a:gd name="T45" fmla="*/ 2147483647 h 23"/>
                <a:gd name="T46" fmla="*/ 2147483647 w 43"/>
                <a:gd name="T47" fmla="*/ 2147483647 h 23"/>
                <a:gd name="T48" fmla="*/ 2147483647 w 43"/>
                <a:gd name="T49" fmla="*/ 2147483647 h 23"/>
                <a:gd name="T50" fmla="*/ 2147483647 w 43"/>
                <a:gd name="T51" fmla="*/ 2147483647 h 23"/>
                <a:gd name="T52" fmla="*/ 2147483647 w 43"/>
                <a:gd name="T53" fmla="*/ 2147483647 h 23"/>
                <a:gd name="T54" fmla="*/ 2147483647 w 43"/>
                <a:gd name="T55" fmla="*/ 2147483647 h 23"/>
                <a:gd name="T56" fmla="*/ 2147483647 w 43"/>
                <a:gd name="T57" fmla="*/ 2147483647 h 23"/>
                <a:gd name="T58" fmla="*/ 2147483647 w 43"/>
                <a:gd name="T59" fmla="*/ 2147483647 h 23"/>
                <a:gd name="T60" fmla="*/ 2147483647 w 43"/>
                <a:gd name="T61" fmla="*/ 2147483647 h 23"/>
                <a:gd name="T62" fmla="*/ 2147483647 w 43"/>
                <a:gd name="T63" fmla="*/ 2147483647 h 23"/>
                <a:gd name="T64" fmla="*/ 2147483647 w 43"/>
                <a:gd name="T65" fmla="*/ 2147483647 h 23"/>
                <a:gd name="T66" fmla="*/ 2147483647 w 43"/>
                <a:gd name="T67" fmla="*/ 2147483647 h 23"/>
                <a:gd name="T68" fmla="*/ 2147483647 w 43"/>
                <a:gd name="T69" fmla="*/ 2147483647 h 23"/>
                <a:gd name="T70" fmla="*/ 2147483647 w 43"/>
                <a:gd name="T71" fmla="*/ 2147483647 h 23"/>
                <a:gd name="T72" fmla="*/ 2147483647 w 43"/>
                <a:gd name="T73" fmla="*/ 2147483647 h 23"/>
                <a:gd name="T74" fmla="*/ 2147483647 w 43"/>
                <a:gd name="T75" fmla="*/ 2147483647 h 23"/>
                <a:gd name="T76" fmla="*/ 2147483647 w 43"/>
                <a:gd name="T77" fmla="*/ 2147483647 h 23"/>
                <a:gd name="T78" fmla="*/ 2147483647 w 43"/>
                <a:gd name="T79" fmla="*/ 2147483647 h 23"/>
                <a:gd name="T80" fmla="*/ 2147483647 w 43"/>
                <a:gd name="T81" fmla="*/ 2147483647 h 23"/>
                <a:gd name="T82" fmla="*/ 2147483647 w 43"/>
                <a:gd name="T83" fmla="*/ 2147483647 h 23"/>
                <a:gd name="T84" fmla="*/ 2147483647 w 43"/>
                <a:gd name="T85" fmla="*/ 2147483647 h 23"/>
                <a:gd name="T86" fmla="*/ 2147483647 w 43"/>
                <a:gd name="T87" fmla="*/ 2147483647 h 23"/>
                <a:gd name="T88" fmla="*/ 2147483647 w 43"/>
                <a:gd name="T89" fmla="*/ 2147483647 h 23"/>
                <a:gd name="T90" fmla="*/ 0 w 43"/>
                <a:gd name="T91" fmla="*/ 2147483647 h 23"/>
                <a:gd name="T92" fmla="*/ 0 w 43"/>
                <a:gd name="T93" fmla="*/ 2147483647 h 23"/>
                <a:gd name="T94" fmla="*/ 2147483647 w 43"/>
                <a:gd name="T95" fmla="*/ 2147483647 h 23"/>
                <a:gd name="T96" fmla="*/ 2147483647 w 43"/>
                <a:gd name="T97" fmla="*/ 2147483647 h 23"/>
                <a:gd name="T98" fmla="*/ 2147483647 w 43"/>
                <a:gd name="T99" fmla="*/ 2147483647 h 23"/>
                <a:gd name="T100" fmla="*/ 2147483647 w 43"/>
                <a:gd name="T101" fmla="*/ 2147483647 h 23"/>
                <a:gd name="T102" fmla="*/ 2147483647 w 43"/>
                <a:gd name="T103" fmla="*/ 2147483647 h 23"/>
                <a:gd name="T104" fmla="*/ 2147483647 w 43"/>
                <a:gd name="T105" fmla="*/ 2147483647 h 23"/>
                <a:gd name="T106" fmla="*/ 2147483647 w 43"/>
                <a:gd name="T107" fmla="*/ 2147483647 h 23"/>
                <a:gd name="T108" fmla="*/ 2147483647 w 43"/>
                <a:gd name="T109" fmla="*/ 2147483647 h 23"/>
                <a:gd name="T110" fmla="*/ 2147483647 w 43"/>
                <a:gd name="T111" fmla="*/ 0 h 23"/>
                <a:gd name="T112" fmla="*/ 2147483647 w 43"/>
                <a:gd name="T113" fmla="*/ 0 h 23"/>
                <a:gd name="T114" fmla="*/ 2147483647 w 43"/>
                <a:gd name="T115" fmla="*/ 0 h 23"/>
                <a:gd name="T116" fmla="*/ 2147483647 w 43"/>
                <a:gd name="T117" fmla="*/ 0 h 2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3"/>
                <a:gd name="T178" fmla="*/ 0 h 23"/>
                <a:gd name="T179" fmla="*/ 43 w 43"/>
                <a:gd name="T180" fmla="*/ 23 h 2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3" h="23">
                  <a:moveTo>
                    <a:pt x="43" y="0"/>
                  </a:moveTo>
                  <a:lnTo>
                    <a:pt x="43" y="2"/>
                  </a:lnTo>
                  <a:lnTo>
                    <a:pt x="43" y="4"/>
                  </a:lnTo>
                  <a:lnTo>
                    <a:pt x="41" y="4"/>
                  </a:lnTo>
                  <a:lnTo>
                    <a:pt x="41" y="7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1" y="14"/>
                  </a:lnTo>
                  <a:lnTo>
                    <a:pt x="36" y="14"/>
                  </a:lnTo>
                  <a:lnTo>
                    <a:pt x="31" y="16"/>
                  </a:lnTo>
                  <a:lnTo>
                    <a:pt x="29" y="16"/>
                  </a:lnTo>
                  <a:lnTo>
                    <a:pt x="29" y="18"/>
                  </a:lnTo>
                  <a:lnTo>
                    <a:pt x="26" y="21"/>
                  </a:lnTo>
                  <a:lnTo>
                    <a:pt x="26" y="23"/>
                  </a:lnTo>
                  <a:lnTo>
                    <a:pt x="24" y="23"/>
                  </a:lnTo>
                  <a:lnTo>
                    <a:pt x="24" y="21"/>
                  </a:lnTo>
                  <a:lnTo>
                    <a:pt x="22" y="21"/>
                  </a:lnTo>
                  <a:lnTo>
                    <a:pt x="19" y="21"/>
                  </a:lnTo>
                  <a:lnTo>
                    <a:pt x="19" y="18"/>
                  </a:lnTo>
                  <a:lnTo>
                    <a:pt x="19" y="16"/>
                  </a:lnTo>
                  <a:lnTo>
                    <a:pt x="19" y="14"/>
                  </a:lnTo>
                  <a:lnTo>
                    <a:pt x="19" y="11"/>
                  </a:lnTo>
                  <a:lnTo>
                    <a:pt x="22" y="11"/>
                  </a:lnTo>
                  <a:lnTo>
                    <a:pt x="26" y="11"/>
                  </a:lnTo>
                  <a:lnTo>
                    <a:pt x="22" y="11"/>
                  </a:lnTo>
                  <a:lnTo>
                    <a:pt x="19" y="11"/>
                  </a:lnTo>
                  <a:lnTo>
                    <a:pt x="15" y="14"/>
                  </a:lnTo>
                  <a:lnTo>
                    <a:pt x="12" y="14"/>
                  </a:lnTo>
                  <a:lnTo>
                    <a:pt x="12" y="11"/>
                  </a:lnTo>
                  <a:lnTo>
                    <a:pt x="10" y="11"/>
                  </a:lnTo>
                  <a:lnTo>
                    <a:pt x="7" y="11"/>
                  </a:lnTo>
                  <a:lnTo>
                    <a:pt x="7" y="9"/>
                  </a:lnTo>
                  <a:lnTo>
                    <a:pt x="7" y="7"/>
                  </a:lnTo>
                  <a:lnTo>
                    <a:pt x="3" y="7"/>
                  </a:lnTo>
                  <a:lnTo>
                    <a:pt x="0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7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14" name="Freeform 1567"/>
            <p:cNvSpPr>
              <a:spLocks/>
            </p:cNvSpPr>
            <p:nvPr/>
          </p:nvSpPr>
          <p:spPr bwMode="auto">
            <a:xfrm>
              <a:off x="2538" y="2125"/>
              <a:ext cx="51" cy="25"/>
            </a:xfrm>
            <a:custGeom>
              <a:avLst/>
              <a:gdLst>
                <a:gd name="T0" fmla="*/ 2147483647 w 43"/>
                <a:gd name="T1" fmla="*/ 0 h 23"/>
                <a:gd name="T2" fmla="*/ 2147483647 w 43"/>
                <a:gd name="T3" fmla="*/ 2147483647 h 23"/>
                <a:gd name="T4" fmla="*/ 2147483647 w 43"/>
                <a:gd name="T5" fmla="*/ 2147483647 h 23"/>
                <a:gd name="T6" fmla="*/ 2147483647 w 43"/>
                <a:gd name="T7" fmla="*/ 2147483647 h 23"/>
                <a:gd name="T8" fmla="*/ 2147483647 w 43"/>
                <a:gd name="T9" fmla="*/ 2147483647 h 23"/>
                <a:gd name="T10" fmla="*/ 2147483647 w 43"/>
                <a:gd name="T11" fmla="*/ 2147483647 h 23"/>
                <a:gd name="T12" fmla="*/ 2147483647 w 43"/>
                <a:gd name="T13" fmla="*/ 2147483647 h 23"/>
                <a:gd name="T14" fmla="*/ 2147483647 w 43"/>
                <a:gd name="T15" fmla="*/ 2147483647 h 23"/>
                <a:gd name="T16" fmla="*/ 2147483647 w 43"/>
                <a:gd name="T17" fmla="*/ 2147483647 h 23"/>
                <a:gd name="T18" fmla="*/ 2147483647 w 43"/>
                <a:gd name="T19" fmla="*/ 2147483647 h 23"/>
                <a:gd name="T20" fmla="*/ 2147483647 w 43"/>
                <a:gd name="T21" fmla="*/ 2147483647 h 23"/>
                <a:gd name="T22" fmla="*/ 2147483647 w 43"/>
                <a:gd name="T23" fmla="*/ 2147483647 h 23"/>
                <a:gd name="T24" fmla="*/ 2147483647 w 43"/>
                <a:gd name="T25" fmla="*/ 2147483647 h 23"/>
                <a:gd name="T26" fmla="*/ 2147483647 w 43"/>
                <a:gd name="T27" fmla="*/ 2147483647 h 23"/>
                <a:gd name="T28" fmla="*/ 2147483647 w 43"/>
                <a:gd name="T29" fmla="*/ 2147483647 h 23"/>
                <a:gd name="T30" fmla="*/ 2147483647 w 43"/>
                <a:gd name="T31" fmla="*/ 2147483647 h 23"/>
                <a:gd name="T32" fmla="*/ 2147483647 w 43"/>
                <a:gd name="T33" fmla="*/ 2147483647 h 23"/>
                <a:gd name="T34" fmla="*/ 2147483647 w 43"/>
                <a:gd name="T35" fmla="*/ 2147483647 h 23"/>
                <a:gd name="T36" fmla="*/ 2147483647 w 43"/>
                <a:gd name="T37" fmla="*/ 2147483647 h 23"/>
                <a:gd name="T38" fmla="*/ 2147483647 w 43"/>
                <a:gd name="T39" fmla="*/ 2147483647 h 23"/>
                <a:gd name="T40" fmla="*/ 2147483647 w 43"/>
                <a:gd name="T41" fmla="*/ 2147483647 h 23"/>
                <a:gd name="T42" fmla="*/ 2147483647 w 43"/>
                <a:gd name="T43" fmla="*/ 2147483647 h 23"/>
                <a:gd name="T44" fmla="*/ 2147483647 w 43"/>
                <a:gd name="T45" fmla="*/ 2147483647 h 23"/>
                <a:gd name="T46" fmla="*/ 2147483647 w 43"/>
                <a:gd name="T47" fmla="*/ 2147483647 h 23"/>
                <a:gd name="T48" fmla="*/ 2147483647 w 43"/>
                <a:gd name="T49" fmla="*/ 2147483647 h 23"/>
                <a:gd name="T50" fmla="*/ 2147483647 w 43"/>
                <a:gd name="T51" fmla="*/ 2147483647 h 23"/>
                <a:gd name="T52" fmla="*/ 2147483647 w 43"/>
                <a:gd name="T53" fmla="*/ 2147483647 h 23"/>
                <a:gd name="T54" fmla="*/ 2147483647 w 43"/>
                <a:gd name="T55" fmla="*/ 2147483647 h 23"/>
                <a:gd name="T56" fmla="*/ 2147483647 w 43"/>
                <a:gd name="T57" fmla="*/ 2147483647 h 23"/>
                <a:gd name="T58" fmla="*/ 2147483647 w 43"/>
                <a:gd name="T59" fmla="*/ 2147483647 h 23"/>
                <a:gd name="T60" fmla="*/ 2147483647 w 43"/>
                <a:gd name="T61" fmla="*/ 2147483647 h 23"/>
                <a:gd name="T62" fmla="*/ 2147483647 w 43"/>
                <a:gd name="T63" fmla="*/ 2147483647 h 23"/>
                <a:gd name="T64" fmla="*/ 2147483647 w 43"/>
                <a:gd name="T65" fmla="*/ 2147483647 h 23"/>
                <a:gd name="T66" fmla="*/ 2147483647 w 43"/>
                <a:gd name="T67" fmla="*/ 2147483647 h 23"/>
                <a:gd name="T68" fmla="*/ 2147483647 w 43"/>
                <a:gd name="T69" fmla="*/ 2147483647 h 23"/>
                <a:gd name="T70" fmla="*/ 2147483647 w 43"/>
                <a:gd name="T71" fmla="*/ 2147483647 h 23"/>
                <a:gd name="T72" fmla="*/ 2147483647 w 43"/>
                <a:gd name="T73" fmla="*/ 2147483647 h 23"/>
                <a:gd name="T74" fmla="*/ 2147483647 w 43"/>
                <a:gd name="T75" fmla="*/ 2147483647 h 23"/>
                <a:gd name="T76" fmla="*/ 2147483647 w 43"/>
                <a:gd name="T77" fmla="*/ 2147483647 h 23"/>
                <a:gd name="T78" fmla="*/ 2147483647 w 43"/>
                <a:gd name="T79" fmla="*/ 2147483647 h 23"/>
                <a:gd name="T80" fmla="*/ 2147483647 w 43"/>
                <a:gd name="T81" fmla="*/ 2147483647 h 23"/>
                <a:gd name="T82" fmla="*/ 2147483647 w 43"/>
                <a:gd name="T83" fmla="*/ 2147483647 h 23"/>
                <a:gd name="T84" fmla="*/ 2147483647 w 43"/>
                <a:gd name="T85" fmla="*/ 2147483647 h 23"/>
                <a:gd name="T86" fmla="*/ 2147483647 w 43"/>
                <a:gd name="T87" fmla="*/ 2147483647 h 23"/>
                <a:gd name="T88" fmla="*/ 2147483647 w 43"/>
                <a:gd name="T89" fmla="*/ 2147483647 h 23"/>
                <a:gd name="T90" fmla="*/ 0 w 43"/>
                <a:gd name="T91" fmla="*/ 2147483647 h 23"/>
                <a:gd name="T92" fmla="*/ 0 w 43"/>
                <a:gd name="T93" fmla="*/ 2147483647 h 23"/>
                <a:gd name="T94" fmla="*/ 2147483647 w 43"/>
                <a:gd name="T95" fmla="*/ 2147483647 h 23"/>
                <a:gd name="T96" fmla="*/ 2147483647 w 43"/>
                <a:gd name="T97" fmla="*/ 2147483647 h 23"/>
                <a:gd name="T98" fmla="*/ 2147483647 w 43"/>
                <a:gd name="T99" fmla="*/ 2147483647 h 23"/>
                <a:gd name="T100" fmla="*/ 2147483647 w 43"/>
                <a:gd name="T101" fmla="*/ 2147483647 h 23"/>
                <a:gd name="T102" fmla="*/ 2147483647 w 43"/>
                <a:gd name="T103" fmla="*/ 2147483647 h 23"/>
                <a:gd name="T104" fmla="*/ 2147483647 w 43"/>
                <a:gd name="T105" fmla="*/ 2147483647 h 23"/>
                <a:gd name="T106" fmla="*/ 2147483647 w 43"/>
                <a:gd name="T107" fmla="*/ 2147483647 h 23"/>
                <a:gd name="T108" fmla="*/ 2147483647 w 43"/>
                <a:gd name="T109" fmla="*/ 2147483647 h 23"/>
                <a:gd name="T110" fmla="*/ 2147483647 w 43"/>
                <a:gd name="T111" fmla="*/ 0 h 23"/>
                <a:gd name="T112" fmla="*/ 2147483647 w 43"/>
                <a:gd name="T113" fmla="*/ 0 h 23"/>
                <a:gd name="T114" fmla="*/ 2147483647 w 43"/>
                <a:gd name="T115" fmla="*/ 0 h 23"/>
                <a:gd name="T116" fmla="*/ 2147483647 w 43"/>
                <a:gd name="T117" fmla="*/ 0 h 2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3"/>
                <a:gd name="T178" fmla="*/ 0 h 23"/>
                <a:gd name="T179" fmla="*/ 43 w 43"/>
                <a:gd name="T180" fmla="*/ 23 h 2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3" h="23">
                  <a:moveTo>
                    <a:pt x="43" y="0"/>
                  </a:moveTo>
                  <a:lnTo>
                    <a:pt x="43" y="2"/>
                  </a:lnTo>
                  <a:lnTo>
                    <a:pt x="43" y="4"/>
                  </a:lnTo>
                  <a:lnTo>
                    <a:pt x="41" y="4"/>
                  </a:lnTo>
                  <a:lnTo>
                    <a:pt x="41" y="7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1" y="14"/>
                  </a:lnTo>
                  <a:lnTo>
                    <a:pt x="36" y="14"/>
                  </a:lnTo>
                  <a:lnTo>
                    <a:pt x="31" y="16"/>
                  </a:lnTo>
                  <a:lnTo>
                    <a:pt x="29" y="16"/>
                  </a:lnTo>
                  <a:lnTo>
                    <a:pt x="29" y="18"/>
                  </a:lnTo>
                  <a:lnTo>
                    <a:pt x="26" y="21"/>
                  </a:lnTo>
                  <a:lnTo>
                    <a:pt x="26" y="23"/>
                  </a:lnTo>
                  <a:lnTo>
                    <a:pt x="24" y="23"/>
                  </a:lnTo>
                  <a:lnTo>
                    <a:pt x="24" y="21"/>
                  </a:lnTo>
                  <a:lnTo>
                    <a:pt x="22" y="21"/>
                  </a:lnTo>
                  <a:lnTo>
                    <a:pt x="19" y="21"/>
                  </a:lnTo>
                  <a:lnTo>
                    <a:pt x="19" y="18"/>
                  </a:lnTo>
                  <a:lnTo>
                    <a:pt x="19" y="16"/>
                  </a:lnTo>
                  <a:lnTo>
                    <a:pt x="19" y="14"/>
                  </a:lnTo>
                  <a:lnTo>
                    <a:pt x="19" y="11"/>
                  </a:lnTo>
                  <a:lnTo>
                    <a:pt x="22" y="11"/>
                  </a:lnTo>
                  <a:lnTo>
                    <a:pt x="26" y="11"/>
                  </a:lnTo>
                  <a:lnTo>
                    <a:pt x="22" y="11"/>
                  </a:lnTo>
                  <a:lnTo>
                    <a:pt x="19" y="11"/>
                  </a:lnTo>
                  <a:lnTo>
                    <a:pt x="15" y="14"/>
                  </a:lnTo>
                  <a:lnTo>
                    <a:pt x="12" y="14"/>
                  </a:lnTo>
                  <a:lnTo>
                    <a:pt x="12" y="11"/>
                  </a:lnTo>
                  <a:lnTo>
                    <a:pt x="10" y="11"/>
                  </a:lnTo>
                  <a:lnTo>
                    <a:pt x="7" y="11"/>
                  </a:lnTo>
                  <a:lnTo>
                    <a:pt x="7" y="9"/>
                  </a:lnTo>
                  <a:lnTo>
                    <a:pt x="7" y="7"/>
                  </a:lnTo>
                  <a:lnTo>
                    <a:pt x="3" y="7"/>
                  </a:lnTo>
                  <a:lnTo>
                    <a:pt x="0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7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4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15" name="Freeform 1568"/>
            <p:cNvSpPr>
              <a:spLocks/>
            </p:cNvSpPr>
            <p:nvPr/>
          </p:nvSpPr>
          <p:spPr bwMode="auto">
            <a:xfrm>
              <a:off x="2621" y="2187"/>
              <a:ext cx="64" cy="60"/>
            </a:xfrm>
            <a:custGeom>
              <a:avLst/>
              <a:gdLst>
                <a:gd name="T0" fmla="*/ 0 w 55"/>
                <a:gd name="T1" fmla="*/ 2147483647 h 55"/>
                <a:gd name="T2" fmla="*/ 2147483647 w 55"/>
                <a:gd name="T3" fmla="*/ 2147483647 h 55"/>
                <a:gd name="T4" fmla="*/ 2147483647 w 55"/>
                <a:gd name="T5" fmla="*/ 2147483647 h 55"/>
                <a:gd name="T6" fmla="*/ 2147483647 w 55"/>
                <a:gd name="T7" fmla="*/ 2147483647 h 55"/>
                <a:gd name="T8" fmla="*/ 2147483647 w 55"/>
                <a:gd name="T9" fmla="*/ 2147483647 h 55"/>
                <a:gd name="T10" fmla="*/ 2147483647 w 55"/>
                <a:gd name="T11" fmla="*/ 2147483647 h 55"/>
                <a:gd name="T12" fmla="*/ 2147483647 w 55"/>
                <a:gd name="T13" fmla="*/ 2147483647 h 55"/>
                <a:gd name="T14" fmla="*/ 2147483647 w 55"/>
                <a:gd name="T15" fmla="*/ 2147483647 h 55"/>
                <a:gd name="T16" fmla="*/ 2147483647 w 55"/>
                <a:gd name="T17" fmla="*/ 2147483647 h 55"/>
                <a:gd name="T18" fmla="*/ 2147483647 w 55"/>
                <a:gd name="T19" fmla="*/ 2147483647 h 55"/>
                <a:gd name="T20" fmla="*/ 2147483647 w 55"/>
                <a:gd name="T21" fmla="*/ 0 h 55"/>
                <a:gd name="T22" fmla="*/ 2147483647 w 55"/>
                <a:gd name="T23" fmla="*/ 0 h 55"/>
                <a:gd name="T24" fmla="*/ 2147483647 w 55"/>
                <a:gd name="T25" fmla="*/ 0 h 55"/>
                <a:gd name="T26" fmla="*/ 2147483647 w 55"/>
                <a:gd name="T27" fmla="*/ 0 h 55"/>
                <a:gd name="T28" fmla="*/ 2147483647 w 55"/>
                <a:gd name="T29" fmla="*/ 0 h 55"/>
                <a:gd name="T30" fmla="*/ 2147483647 w 55"/>
                <a:gd name="T31" fmla="*/ 0 h 55"/>
                <a:gd name="T32" fmla="*/ 2147483647 w 55"/>
                <a:gd name="T33" fmla="*/ 2147483647 h 55"/>
                <a:gd name="T34" fmla="*/ 2147483647 w 55"/>
                <a:gd name="T35" fmla="*/ 2147483647 h 55"/>
                <a:gd name="T36" fmla="*/ 2147483647 w 55"/>
                <a:gd name="T37" fmla="*/ 2147483647 h 55"/>
                <a:gd name="T38" fmla="*/ 2147483647 w 55"/>
                <a:gd name="T39" fmla="*/ 2147483647 h 55"/>
                <a:gd name="T40" fmla="*/ 2147483647 w 55"/>
                <a:gd name="T41" fmla="*/ 2147483647 h 55"/>
                <a:gd name="T42" fmla="*/ 2147483647 w 55"/>
                <a:gd name="T43" fmla="*/ 2147483647 h 55"/>
                <a:gd name="T44" fmla="*/ 2147483647 w 55"/>
                <a:gd name="T45" fmla="*/ 2147483647 h 55"/>
                <a:gd name="T46" fmla="*/ 2147483647 w 55"/>
                <a:gd name="T47" fmla="*/ 2147483647 h 55"/>
                <a:gd name="T48" fmla="*/ 2147483647 w 55"/>
                <a:gd name="T49" fmla="*/ 2147483647 h 55"/>
                <a:gd name="T50" fmla="*/ 2147483647 w 55"/>
                <a:gd name="T51" fmla="*/ 2147483647 h 55"/>
                <a:gd name="T52" fmla="*/ 2147483647 w 55"/>
                <a:gd name="T53" fmla="*/ 2147483647 h 55"/>
                <a:gd name="T54" fmla="*/ 2147483647 w 55"/>
                <a:gd name="T55" fmla="*/ 2147483647 h 55"/>
                <a:gd name="T56" fmla="*/ 2147483647 w 55"/>
                <a:gd name="T57" fmla="*/ 2147483647 h 55"/>
                <a:gd name="T58" fmla="*/ 2147483647 w 55"/>
                <a:gd name="T59" fmla="*/ 2147483647 h 55"/>
                <a:gd name="T60" fmla="*/ 2147483647 w 55"/>
                <a:gd name="T61" fmla="*/ 2147483647 h 55"/>
                <a:gd name="T62" fmla="*/ 2147483647 w 55"/>
                <a:gd name="T63" fmla="*/ 2147483647 h 55"/>
                <a:gd name="T64" fmla="*/ 2147483647 w 55"/>
                <a:gd name="T65" fmla="*/ 2147483647 h 55"/>
                <a:gd name="T66" fmla="*/ 2147483647 w 55"/>
                <a:gd name="T67" fmla="*/ 2147483647 h 55"/>
                <a:gd name="T68" fmla="*/ 2147483647 w 55"/>
                <a:gd name="T69" fmla="*/ 2147483647 h 55"/>
                <a:gd name="T70" fmla="*/ 2147483647 w 55"/>
                <a:gd name="T71" fmla="*/ 2147483647 h 55"/>
                <a:gd name="T72" fmla="*/ 2147483647 w 55"/>
                <a:gd name="T73" fmla="*/ 2147483647 h 55"/>
                <a:gd name="T74" fmla="*/ 2147483647 w 55"/>
                <a:gd name="T75" fmla="*/ 2147483647 h 55"/>
                <a:gd name="T76" fmla="*/ 2147483647 w 55"/>
                <a:gd name="T77" fmla="*/ 2147483647 h 55"/>
                <a:gd name="T78" fmla="*/ 2147483647 w 55"/>
                <a:gd name="T79" fmla="*/ 2147483647 h 55"/>
                <a:gd name="T80" fmla="*/ 2147483647 w 55"/>
                <a:gd name="T81" fmla="*/ 2147483647 h 55"/>
                <a:gd name="T82" fmla="*/ 2147483647 w 55"/>
                <a:gd name="T83" fmla="*/ 2147483647 h 55"/>
                <a:gd name="T84" fmla="*/ 2147483647 w 55"/>
                <a:gd name="T85" fmla="*/ 2147483647 h 55"/>
                <a:gd name="T86" fmla="*/ 2147483647 w 55"/>
                <a:gd name="T87" fmla="*/ 2147483647 h 55"/>
                <a:gd name="T88" fmla="*/ 2147483647 w 55"/>
                <a:gd name="T89" fmla="*/ 2147483647 h 55"/>
                <a:gd name="T90" fmla="*/ 2147483647 w 55"/>
                <a:gd name="T91" fmla="*/ 2147483647 h 55"/>
                <a:gd name="T92" fmla="*/ 2147483647 w 55"/>
                <a:gd name="T93" fmla="*/ 2147483647 h 55"/>
                <a:gd name="T94" fmla="*/ 2147483647 w 55"/>
                <a:gd name="T95" fmla="*/ 2147483647 h 55"/>
                <a:gd name="T96" fmla="*/ 2147483647 w 55"/>
                <a:gd name="T97" fmla="*/ 2147483647 h 55"/>
                <a:gd name="T98" fmla="*/ 2147483647 w 55"/>
                <a:gd name="T99" fmla="*/ 2147483647 h 55"/>
                <a:gd name="T100" fmla="*/ 2147483647 w 55"/>
                <a:gd name="T101" fmla="*/ 2147483647 h 55"/>
                <a:gd name="T102" fmla="*/ 2147483647 w 55"/>
                <a:gd name="T103" fmla="*/ 2147483647 h 55"/>
                <a:gd name="T104" fmla="*/ 2147483647 w 55"/>
                <a:gd name="T105" fmla="*/ 2147483647 h 55"/>
                <a:gd name="T106" fmla="*/ 2147483647 w 55"/>
                <a:gd name="T107" fmla="*/ 2147483647 h 55"/>
                <a:gd name="T108" fmla="*/ 2147483647 w 55"/>
                <a:gd name="T109" fmla="*/ 2147483647 h 55"/>
                <a:gd name="T110" fmla="*/ 2147483647 w 55"/>
                <a:gd name="T111" fmla="*/ 2147483647 h 55"/>
                <a:gd name="T112" fmla="*/ 2147483647 w 55"/>
                <a:gd name="T113" fmla="*/ 2147483647 h 55"/>
                <a:gd name="T114" fmla="*/ 2147483647 w 55"/>
                <a:gd name="T115" fmla="*/ 2147483647 h 55"/>
                <a:gd name="T116" fmla="*/ 2147483647 w 55"/>
                <a:gd name="T117" fmla="*/ 2147483647 h 55"/>
                <a:gd name="T118" fmla="*/ 2147483647 w 55"/>
                <a:gd name="T119" fmla="*/ 2147483647 h 55"/>
                <a:gd name="T120" fmla="*/ 0 w 55"/>
                <a:gd name="T121" fmla="*/ 2147483647 h 55"/>
                <a:gd name="T122" fmla="*/ 0 w 55"/>
                <a:gd name="T123" fmla="*/ 2147483647 h 5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5"/>
                <a:gd name="T187" fmla="*/ 0 h 55"/>
                <a:gd name="T188" fmla="*/ 55 w 55"/>
                <a:gd name="T189" fmla="*/ 55 h 5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5" h="55">
                  <a:moveTo>
                    <a:pt x="0" y="19"/>
                  </a:moveTo>
                  <a:lnTo>
                    <a:pt x="0" y="19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5" y="17"/>
                  </a:lnTo>
                  <a:lnTo>
                    <a:pt x="5" y="14"/>
                  </a:lnTo>
                  <a:lnTo>
                    <a:pt x="7" y="14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7" y="3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29" y="10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6" y="14"/>
                  </a:lnTo>
                  <a:lnTo>
                    <a:pt x="29" y="14"/>
                  </a:lnTo>
                  <a:lnTo>
                    <a:pt x="31" y="14"/>
                  </a:lnTo>
                  <a:lnTo>
                    <a:pt x="31" y="17"/>
                  </a:lnTo>
                  <a:lnTo>
                    <a:pt x="33" y="17"/>
                  </a:lnTo>
                  <a:lnTo>
                    <a:pt x="36" y="17"/>
                  </a:lnTo>
                  <a:lnTo>
                    <a:pt x="36" y="14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40" y="17"/>
                  </a:lnTo>
                  <a:lnTo>
                    <a:pt x="43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40" y="26"/>
                  </a:lnTo>
                  <a:lnTo>
                    <a:pt x="43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50" y="31"/>
                  </a:lnTo>
                  <a:lnTo>
                    <a:pt x="50" y="33"/>
                  </a:lnTo>
                  <a:lnTo>
                    <a:pt x="52" y="33"/>
                  </a:lnTo>
                  <a:lnTo>
                    <a:pt x="52" y="36"/>
                  </a:lnTo>
                  <a:lnTo>
                    <a:pt x="55" y="36"/>
                  </a:lnTo>
                  <a:lnTo>
                    <a:pt x="55" y="38"/>
                  </a:lnTo>
                  <a:lnTo>
                    <a:pt x="55" y="40"/>
                  </a:lnTo>
                  <a:lnTo>
                    <a:pt x="55" y="43"/>
                  </a:lnTo>
                  <a:lnTo>
                    <a:pt x="55" y="45"/>
                  </a:lnTo>
                  <a:lnTo>
                    <a:pt x="52" y="45"/>
                  </a:lnTo>
                  <a:lnTo>
                    <a:pt x="55" y="47"/>
                  </a:lnTo>
                  <a:lnTo>
                    <a:pt x="52" y="47"/>
                  </a:lnTo>
                  <a:lnTo>
                    <a:pt x="52" y="55"/>
                  </a:lnTo>
                  <a:lnTo>
                    <a:pt x="48" y="55"/>
                  </a:lnTo>
                  <a:lnTo>
                    <a:pt x="48" y="52"/>
                  </a:lnTo>
                  <a:lnTo>
                    <a:pt x="45" y="52"/>
                  </a:lnTo>
                  <a:lnTo>
                    <a:pt x="40" y="52"/>
                  </a:lnTo>
                  <a:lnTo>
                    <a:pt x="38" y="50"/>
                  </a:lnTo>
                  <a:lnTo>
                    <a:pt x="36" y="47"/>
                  </a:lnTo>
                  <a:lnTo>
                    <a:pt x="33" y="45"/>
                  </a:lnTo>
                  <a:lnTo>
                    <a:pt x="29" y="45"/>
                  </a:lnTo>
                  <a:lnTo>
                    <a:pt x="26" y="40"/>
                  </a:lnTo>
                  <a:lnTo>
                    <a:pt x="17" y="33"/>
                  </a:lnTo>
                  <a:lnTo>
                    <a:pt x="17" y="31"/>
                  </a:lnTo>
                  <a:lnTo>
                    <a:pt x="14" y="31"/>
                  </a:lnTo>
                  <a:lnTo>
                    <a:pt x="12" y="31"/>
                  </a:lnTo>
                  <a:lnTo>
                    <a:pt x="10" y="29"/>
                  </a:lnTo>
                  <a:lnTo>
                    <a:pt x="7" y="26"/>
                  </a:lnTo>
                  <a:lnTo>
                    <a:pt x="5" y="24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16" name="Freeform 1569"/>
            <p:cNvSpPr>
              <a:spLocks/>
            </p:cNvSpPr>
            <p:nvPr/>
          </p:nvSpPr>
          <p:spPr bwMode="auto">
            <a:xfrm>
              <a:off x="2621" y="2187"/>
              <a:ext cx="64" cy="60"/>
            </a:xfrm>
            <a:custGeom>
              <a:avLst/>
              <a:gdLst>
                <a:gd name="T0" fmla="*/ 0 w 55"/>
                <a:gd name="T1" fmla="*/ 2147483647 h 55"/>
                <a:gd name="T2" fmla="*/ 2147483647 w 55"/>
                <a:gd name="T3" fmla="*/ 2147483647 h 55"/>
                <a:gd name="T4" fmla="*/ 2147483647 w 55"/>
                <a:gd name="T5" fmla="*/ 2147483647 h 55"/>
                <a:gd name="T6" fmla="*/ 2147483647 w 55"/>
                <a:gd name="T7" fmla="*/ 2147483647 h 55"/>
                <a:gd name="T8" fmla="*/ 2147483647 w 55"/>
                <a:gd name="T9" fmla="*/ 2147483647 h 55"/>
                <a:gd name="T10" fmla="*/ 2147483647 w 55"/>
                <a:gd name="T11" fmla="*/ 2147483647 h 55"/>
                <a:gd name="T12" fmla="*/ 2147483647 w 55"/>
                <a:gd name="T13" fmla="*/ 2147483647 h 55"/>
                <a:gd name="T14" fmla="*/ 2147483647 w 55"/>
                <a:gd name="T15" fmla="*/ 2147483647 h 55"/>
                <a:gd name="T16" fmla="*/ 2147483647 w 55"/>
                <a:gd name="T17" fmla="*/ 2147483647 h 55"/>
                <a:gd name="T18" fmla="*/ 2147483647 w 55"/>
                <a:gd name="T19" fmla="*/ 2147483647 h 55"/>
                <a:gd name="T20" fmla="*/ 2147483647 w 55"/>
                <a:gd name="T21" fmla="*/ 0 h 55"/>
                <a:gd name="T22" fmla="*/ 2147483647 w 55"/>
                <a:gd name="T23" fmla="*/ 0 h 55"/>
                <a:gd name="T24" fmla="*/ 2147483647 w 55"/>
                <a:gd name="T25" fmla="*/ 0 h 55"/>
                <a:gd name="T26" fmla="*/ 2147483647 w 55"/>
                <a:gd name="T27" fmla="*/ 0 h 55"/>
                <a:gd name="T28" fmla="*/ 2147483647 w 55"/>
                <a:gd name="T29" fmla="*/ 0 h 55"/>
                <a:gd name="T30" fmla="*/ 2147483647 w 55"/>
                <a:gd name="T31" fmla="*/ 0 h 55"/>
                <a:gd name="T32" fmla="*/ 2147483647 w 55"/>
                <a:gd name="T33" fmla="*/ 2147483647 h 55"/>
                <a:gd name="T34" fmla="*/ 2147483647 w 55"/>
                <a:gd name="T35" fmla="*/ 2147483647 h 55"/>
                <a:gd name="T36" fmla="*/ 2147483647 w 55"/>
                <a:gd name="T37" fmla="*/ 2147483647 h 55"/>
                <a:gd name="T38" fmla="*/ 2147483647 w 55"/>
                <a:gd name="T39" fmla="*/ 2147483647 h 55"/>
                <a:gd name="T40" fmla="*/ 2147483647 w 55"/>
                <a:gd name="T41" fmla="*/ 2147483647 h 55"/>
                <a:gd name="T42" fmla="*/ 2147483647 w 55"/>
                <a:gd name="T43" fmla="*/ 2147483647 h 55"/>
                <a:gd name="T44" fmla="*/ 2147483647 w 55"/>
                <a:gd name="T45" fmla="*/ 2147483647 h 55"/>
                <a:gd name="T46" fmla="*/ 2147483647 w 55"/>
                <a:gd name="T47" fmla="*/ 2147483647 h 55"/>
                <a:gd name="T48" fmla="*/ 2147483647 w 55"/>
                <a:gd name="T49" fmla="*/ 2147483647 h 55"/>
                <a:gd name="T50" fmla="*/ 2147483647 w 55"/>
                <a:gd name="T51" fmla="*/ 2147483647 h 55"/>
                <a:gd name="T52" fmla="*/ 2147483647 w 55"/>
                <a:gd name="T53" fmla="*/ 2147483647 h 55"/>
                <a:gd name="T54" fmla="*/ 2147483647 w 55"/>
                <a:gd name="T55" fmla="*/ 2147483647 h 55"/>
                <a:gd name="T56" fmla="*/ 2147483647 w 55"/>
                <a:gd name="T57" fmla="*/ 2147483647 h 55"/>
                <a:gd name="T58" fmla="*/ 2147483647 w 55"/>
                <a:gd name="T59" fmla="*/ 2147483647 h 55"/>
                <a:gd name="T60" fmla="*/ 2147483647 w 55"/>
                <a:gd name="T61" fmla="*/ 2147483647 h 55"/>
                <a:gd name="T62" fmla="*/ 2147483647 w 55"/>
                <a:gd name="T63" fmla="*/ 2147483647 h 55"/>
                <a:gd name="T64" fmla="*/ 2147483647 w 55"/>
                <a:gd name="T65" fmla="*/ 2147483647 h 55"/>
                <a:gd name="T66" fmla="*/ 2147483647 w 55"/>
                <a:gd name="T67" fmla="*/ 2147483647 h 55"/>
                <a:gd name="T68" fmla="*/ 2147483647 w 55"/>
                <a:gd name="T69" fmla="*/ 2147483647 h 55"/>
                <a:gd name="T70" fmla="*/ 2147483647 w 55"/>
                <a:gd name="T71" fmla="*/ 2147483647 h 55"/>
                <a:gd name="T72" fmla="*/ 2147483647 w 55"/>
                <a:gd name="T73" fmla="*/ 2147483647 h 55"/>
                <a:gd name="T74" fmla="*/ 2147483647 w 55"/>
                <a:gd name="T75" fmla="*/ 2147483647 h 55"/>
                <a:gd name="T76" fmla="*/ 2147483647 w 55"/>
                <a:gd name="T77" fmla="*/ 2147483647 h 55"/>
                <a:gd name="T78" fmla="*/ 2147483647 w 55"/>
                <a:gd name="T79" fmla="*/ 2147483647 h 55"/>
                <a:gd name="T80" fmla="*/ 2147483647 w 55"/>
                <a:gd name="T81" fmla="*/ 2147483647 h 55"/>
                <a:gd name="T82" fmla="*/ 2147483647 w 55"/>
                <a:gd name="T83" fmla="*/ 2147483647 h 55"/>
                <a:gd name="T84" fmla="*/ 2147483647 w 55"/>
                <a:gd name="T85" fmla="*/ 2147483647 h 55"/>
                <a:gd name="T86" fmla="*/ 2147483647 w 55"/>
                <a:gd name="T87" fmla="*/ 2147483647 h 55"/>
                <a:gd name="T88" fmla="*/ 2147483647 w 55"/>
                <a:gd name="T89" fmla="*/ 2147483647 h 55"/>
                <a:gd name="T90" fmla="*/ 2147483647 w 55"/>
                <a:gd name="T91" fmla="*/ 2147483647 h 55"/>
                <a:gd name="T92" fmla="*/ 2147483647 w 55"/>
                <a:gd name="T93" fmla="*/ 2147483647 h 55"/>
                <a:gd name="T94" fmla="*/ 2147483647 w 55"/>
                <a:gd name="T95" fmla="*/ 2147483647 h 55"/>
                <a:gd name="T96" fmla="*/ 2147483647 w 55"/>
                <a:gd name="T97" fmla="*/ 2147483647 h 55"/>
                <a:gd name="T98" fmla="*/ 2147483647 w 55"/>
                <a:gd name="T99" fmla="*/ 2147483647 h 55"/>
                <a:gd name="T100" fmla="*/ 2147483647 w 55"/>
                <a:gd name="T101" fmla="*/ 2147483647 h 55"/>
                <a:gd name="T102" fmla="*/ 2147483647 w 55"/>
                <a:gd name="T103" fmla="*/ 2147483647 h 55"/>
                <a:gd name="T104" fmla="*/ 2147483647 w 55"/>
                <a:gd name="T105" fmla="*/ 2147483647 h 55"/>
                <a:gd name="T106" fmla="*/ 2147483647 w 55"/>
                <a:gd name="T107" fmla="*/ 2147483647 h 55"/>
                <a:gd name="T108" fmla="*/ 2147483647 w 55"/>
                <a:gd name="T109" fmla="*/ 2147483647 h 55"/>
                <a:gd name="T110" fmla="*/ 2147483647 w 55"/>
                <a:gd name="T111" fmla="*/ 2147483647 h 55"/>
                <a:gd name="T112" fmla="*/ 2147483647 w 55"/>
                <a:gd name="T113" fmla="*/ 2147483647 h 55"/>
                <a:gd name="T114" fmla="*/ 2147483647 w 55"/>
                <a:gd name="T115" fmla="*/ 2147483647 h 55"/>
                <a:gd name="T116" fmla="*/ 2147483647 w 55"/>
                <a:gd name="T117" fmla="*/ 2147483647 h 55"/>
                <a:gd name="T118" fmla="*/ 2147483647 w 55"/>
                <a:gd name="T119" fmla="*/ 2147483647 h 55"/>
                <a:gd name="T120" fmla="*/ 0 w 55"/>
                <a:gd name="T121" fmla="*/ 2147483647 h 55"/>
                <a:gd name="T122" fmla="*/ 0 w 55"/>
                <a:gd name="T123" fmla="*/ 2147483647 h 5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5"/>
                <a:gd name="T187" fmla="*/ 0 h 55"/>
                <a:gd name="T188" fmla="*/ 55 w 55"/>
                <a:gd name="T189" fmla="*/ 55 h 5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5" h="55">
                  <a:moveTo>
                    <a:pt x="0" y="19"/>
                  </a:moveTo>
                  <a:lnTo>
                    <a:pt x="0" y="19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5" y="17"/>
                  </a:lnTo>
                  <a:lnTo>
                    <a:pt x="5" y="14"/>
                  </a:lnTo>
                  <a:lnTo>
                    <a:pt x="7" y="14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7" y="3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29" y="10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6" y="14"/>
                  </a:lnTo>
                  <a:lnTo>
                    <a:pt x="29" y="14"/>
                  </a:lnTo>
                  <a:lnTo>
                    <a:pt x="31" y="14"/>
                  </a:lnTo>
                  <a:lnTo>
                    <a:pt x="31" y="17"/>
                  </a:lnTo>
                  <a:lnTo>
                    <a:pt x="33" y="17"/>
                  </a:lnTo>
                  <a:lnTo>
                    <a:pt x="36" y="17"/>
                  </a:lnTo>
                  <a:lnTo>
                    <a:pt x="36" y="14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40" y="17"/>
                  </a:lnTo>
                  <a:lnTo>
                    <a:pt x="43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40" y="26"/>
                  </a:lnTo>
                  <a:lnTo>
                    <a:pt x="43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50" y="31"/>
                  </a:lnTo>
                  <a:lnTo>
                    <a:pt x="50" y="33"/>
                  </a:lnTo>
                  <a:lnTo>
                    <a:pt x="52" y="33"/>
                  </a:lnTo>
                  <a:lnTo>
                    <a:pt x="52" y="36"/>
                  </a:lnTo>
                  <a:lnTo>
                    <a:pt x="55" y="36"/>
                  </a:lnTo>
                  <a:lnTo>
                    <a:pt x="55" y="38"/>
                  </a:lnTo>
                  <a:lnTo>
                    <a:pt x="55" y="40"/>
                  </a:lnTo>
                  <a:lnTo>
                    <a:pt x="55" y="43"/>
                  </a:lnTo>
                  <a:lnTo>
                    <a:pt x="55" y="45"/>
                  </a:lnTo>
                  <a:lnTo>
                    <a:pt x="52" y="45"/>
                  </a:lnTo>
                  <a:lnTo>
                    <a:pt x="55" y="47"/>
                  </a:lnTo>
                  <a:lnTo>
                    <a:pt x="52" y="47"/>
                  </a:lnTo>
                  <a:lnTo>
                    <a:pt x="52" y="55"/>
                  </a:lnTo>
                  <a:lnTo>
                    <a:pt x="48" y="55"/>
                  </a:lnTo>
                  <a:lnTo>
                    <a:pt x="48" y="52"/>
                  </a:lnTo>
                  <a:lnTo>
                    <a:pt x="45" y="52"/>
                  </a:lnTo>
                  <a:lnTo>
                    <a:pt x="40" y="52"/>
                  </a:lnTo>
                  <a:lnTo>
                    <a:pt x="38" y="50"/>
                  </a:lnTo>
                  <a:lnTo>
                    <a:pt x="36" y="47"/>
                  </a:lnTo>
                  <a:lnTo>
                    <a:pt x="33" y="45"/>
                  </a:lnTo>
                  <a:lnTo>
                    <a:pt x="29" y="45"/>
                  </a:lnTo>
                  <a:lnTo>
                    <a:pt x="26" y="40"/>
                  </a:lnTo>
                  <a:lnTo>
                    <a:pt x="17" y="33"/>
                  </a:lnTo>
                  <a:lnTo>
                    <a:pt x="17" y="31"/>
                  </a:lnTo>
                  <a:lnTo>
                    <a:pt x="14" y="31"/>
                  </a:lnTo>
                  <a:lnTo>
                    <a:pt x="12" y="31"/>
                  </a:lnTo>
                  <a:lnTo>
                    <a:pt x="10" y="29"/>
                  </a:lnTo>
                  <a:lnTo>
                    <a:pt x="7" y="26"/>
                  </a:lnTo>
                  <a:lnTo>
                    <a:pt x="5" y="24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0" y="1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17" name="Freeform 1570"/>
            <p:cNvSpPr>
              <a:spLocks/>
            </p:cNvSpPr>
            <p:nvPr/>
          </p:nvSpPr>
          <p:spPr bwMode="auto">
            <a:xfrm>
              <a:off x="2750" y="2148"/>
              <a:ext cx="68" cy="96"/>
            </a:xfrm>
            <a:custGeom>
              <a:avLst/>
              <a:gdLst>
                <a:gd name="T0" fmla="*/ 2147483647 w 59"/>
                <a:gd name="T1" fmla="*/ 2147483647 h 87"/>
                <a:gd name="T2" fmla="*/ 2147483647 w 59"/>
                <a:gd name="T3" fmla="*/ 2147483647 h 87"/>
                <a:gd name="T4" fmla="*/ 2147483647 w 59"/>
                <a:gd name="T5" fmla="*/ 2147483647 h 87"/>
                <a:gd name="T6" fmla="*/ 2147483647 w 59"/>
                <a:gd name="T7" fmla="*/ 2147483647 h 87"/>
                <a:gd name="T8" fmla="*/ 2147483647 w 59"/>
                <a:gd name="T9" fmla="*/ 2147483647 h 87"/>
                <a:gd name="T10" fmla="*/ 2147483647 w 59"/>
                <a:gd name="T11" fmla="*/ 2147483647 h 87"/>
                <a:gd name="T12" fmla="*/ 2147483647 w 59"/>
                <a:gd name="T13" fmla="*/ 2147483647 h 87"/>
                <a:gd name="T14" fmla="*/ 2147483647 w 59"/>
                <a:gd name="T15" fmla="*/ 2147483647 h 87"/>
                <a:gd name="T16" fmla="*/ 2147483647 w 59"/>
                <a:gd name="T17" fmla="*/ 2147483647 h 87"/>
                <a:gd name="T18" fmla="*/ 2147483647 w 59"/>
                <a:gd name="T19" fmla="*/ 2147483647 h 87"/>
                <a:gd name="T20" fmla="*/ 2147483647 w 59"/>
                <a:gd name="T21" fmla="*/ 2147483647 h 87"/>
                <a:gd name="T22" fmla="*/ 2147483647 w 59"/>
                <a:gd name="T23" fmla="*/ 0 h 87"/>
                <a:gd name="T24" fmla="*/ 2147483647 w 59"/>
                <a:gd name="T25" fmla="*/ 0 h 87"/>
                <a:gd name="T26" fmla="*/ 2147483647 w 59"/>
                <a:gd name="T27" fmla="*/ 0 h 87"/>
                <a:gd name="T28" fmla="*/ 2147483647 w 59"/>
                <a:gd name="T29" fmla="*/ 2147483647 h 87"/>
                <a:gd name="T30" fmla="*/ 2147483647 w 59"/>
                <a:gd name="T31" fmla="*/ 2147483647 h 87"/>
                <a:gd name="T32" fmla="*/ 2147483647 w 59"/>
                <a:gd name="T33" fmla="*/ 2147483647 h 87"/>
                <a:gd name="T34" fmla="*/ 2147483647 w 59"/>
                <a:gd name="T35" fmla="*/ 2147483647 h 87"/>
                <a:gd name="T36" fmla="*/ 2147483647 w 59"/>
                <a:gd name="T37" fmla="*/ 2147483647 h 87"/>
                <a:gd name="T38" fmla="*/ 2147483647 w 59"/>
                <a:gd name="T39" fmla="*/ 2147483647 h 87"/>
                <a:gd name="T40" fmla="*/ 2147483647 w 59"/>
                <a:gd name="T41" fmla="*/ 2147483647 h 87"/>
                <a:gd name="T42" fmla="*/ 2147483647 w 59"/>
                <a:gd name="T43" fmla="*/ 2147483647 h 87"/>
                <a:gd name="T44" fmla="*/ 2147483647 w 59"/>
                <a:gd name="T45" fmla="*/ 2147483647 h 87"/>
                <a:gd name="T46" fmla="*/ 2147483647 w 59"/>
                <a:gd name="T47" fmla="*/ 2147483647 h 87"/>
                <a:gd name="T48" fmla="*/ 2147483647 w 59"/>
                <a:gd name="T49" fmla="*/ 2147483647 h 87"/>
                <a:gd name="T50" fmla="*/ 2147483647 w 59"/>
                <a:gd name="T51" fmla="*/ 2147483647 h 87"/>
                <a:gd name="T52" fmla="*/ 2147483647 w 59"/>
                <a:gd name="T53" fmla="*/ 2147483647 h 87"/>
                <a:gd name="T54" fmla="*/ 2147483647 w 59"/>
                <a:gd name="T55" fmla="*/ 2147483647 h 87"/>
                <a:gd name="T56" fmla="*/ 2147483647 w 59"/>
                <a:gd name="T57" fmla="*/ 2147483647 h 87"/>
                <a:gd name="T58" fmla="*/ 2147483647 w 59"/>
                <a:gd name="T59" fmla="*/ 2147483647 h 87"/>
                <a:gd name="T60" fmla="*/ 2147483647 w 59"/>
                <a:gd name="T61" fmla="*/ 2147483647 h 87"/>
                <a:gd name="T62" fmla="*/ 2147483647 w 59"/>
                <a:gd name="T63" fmla="*/ 2147483647 h 87"/>
                <a:gd name="T64" fmla="*/ 2147483647 w 59"/>
                <a:gd name="T65" fmla="*/ 2147483647 h 87"/>
                <a:gd name="T66" fmla="*/ 0 w 59"/>
                <a:gd name="T67" fmla="*/ 2147483647 h 87"/>
                <a:gd name="T68" fmla="*/ 0 w 59"/>
                <a:gd name="T69" fmla="*/ 2147483647 h 87"/>
                <a:gd name="T70" fmla="*/ 2147483647 w 59"/>
                <a:gd name="T71" fmla="*/ 2147483647 h 87"/>
                <a:gd name="T72" fmla="*/ 2147483647 w 59"/>
                <a:gd name="T73" fmla="*/ 2147483647 h 87"/>
                <a:gd name="T74" fmla="*/ 2147483647 w 59"/>
                <a:gd name="T75" fmla="*/ 2147483647 h 87"/>
                <a:gd name="T76" fmla="*/ 2147483647 w 59"/>
                <a:gd name="T77" fmla="*/ 2147483647 h 87"/>
                <a:gd name="T78" fmla="*/ 2147483647 w 59"/>
                <a:gd name="T79" fmla="*/ 2147483647 h 87"/>
                <a:gd name="T80" fmla="*/ 2147483647 w 59"/>
                <a:gd name="T81" fmla="*/ 2147483647 h 87"/>
                <a:gd name="T82" fmla="*/ 2147483647 w 59"/>
                <a:gd name="T83" fmla="*/ 2147483647 h 87"/>
                <a:gd name="T84" fmla="*/ 2147483647 w 59"/>
                <a:gd name="T85" fmla="*/ 2147483647 h 87"/>
                <a:gd name="T86" fmla="*/ 2147483647 w 59"/>
                <a:gd name="T87" fmla="*/ 2147483647 h 87"/>
                <a:gd name="T88" fmla="*/ 2147483647 w 59"/>
                <a:gd name="T89" fmla="*/ 2147483647 h 87"/>
                <a:gd name="T90" fmla="*/ 2147483647 w 59"/>
                <a:gd name="T91" fmla="*/ 2147483647 h 87"/>
                <a:gd name="T92" fmla="*/ 2147483647 w 59"/>
                <a:gd name="T93" fmla="*/ 2147483647 h 87"/>
                <a:gd name="T94" fmla="*/ 2147483647 w 59"/>
                <a:gd name="T95" fmla="*/ 2147483647 h 8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9"/>
                <a:gd name="T145" fmla="*/ 0 h 87"/>
                <a:gd name="T146" fmla="*/ 59 w 59"/>
                <a:gd name="T147" fmla="*/ 87 h 8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9" h="87">
                  <a:moveTo>
                    <a:pt x="59" y="68"/>
                  </a:moveTo>
                  <a:lnTo>
                    <a:pt x="59" y="68"/>
                  </a:lnTo>
                  <a:lnTo>
                    <a:pt x="55" y="64"/>
                  </a:lnTo>
                  <a:lnTo>
                    <a:pt x="52" y="61"/>
                  </a:lnTo>
                  <a:lnTo>
                    <a:pt x="52" y="59"/>
                  </a:lnTo>
                  <a:lnTo>
                    <a:pt x="52" y="56"/>
                  </a:lnTo>
                  <a:lnTo>
                    <a:pt x="52" y="49"/>
                  </a:lnTo>
                  <a:lnTo>
                    <a:pt x="52" y="45"/>
                  </a:lnTo>
                  <a:lnTo>
                    <a:pt x="50" y="35"/>
                  </a:lnTo>
                  <a:lnTo>
                    <a:pt x="50" y="28"/>
                  </a:lnTo>
                  <a:lnTo>
                    <a:pt x="50" y="23"/>
                  </a:lnTo>
                  <a:lnTo>
                    <a:pt x="48" y="21"/>
                  </a:lnTo>
                  <a:lnTo>
                    <a:pt x="48" y="16"/>
                  </a:lnTo>
                  <a:lnTo>
                    <a:pt x="48" y="12"/>
                  </a:lnTo>
                  <a:lnTo>
                    <a:pt x="45" y="9"/>
                  </a:lnTo>
                  <a:lnTo>
                    <a:pt x="43" y="7"/>
                  </a:lnTo>
                  <a:lnTo>
                    <a:pt x="40" y="7"/>
                  </a:lnTo>
                  <a:lnTo>
                    <a:pt x="40" y="5"/>
                  </a:lnTo>
                  <a:lnTo>
                    <a:pt x="43" y="5"/>
                  </a:lnTo>
                  <a:lnTo>
                    <a:pt x="43" y="2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3" y="2"/>
                  </a:lnTo>
                  <a:lnTo>
                    <a:pt x="29" y="2"/>
                  </a:lnTo>
                  <a:lnTo>
                    <a:pt x="22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5" y="2"/>
                  </a:lnTo>
                  <a:lnTo>
                    <a:pt x="5" y="5"/>
                  </a:lnTo>
                  <a:lnTo>
                    <a:pt x="5" y="7"/>
                  </a:lnTo>
                  <a:lnTo>
                    <a:pt x="5" y="9"/>
                  </a:lnTo>
                  <a:lnTo>
                    <a:pt x="7" y="9"/>
                  </a:lnTo>
                  <a:lnTo>
                    <a:pt x="5" y="14"/>
                  </a:lnTo>
                  <a:lnTo>
                    <a:pt x="7" y="16"/>
                  </a:lnTo>
                  <a:lnTo>
                    <a:pt x="7" y="19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6"/>
                  </a:lnTo>
                  <a:lnTo>
                    <a:pt x="7" y="28"/>
                  </a:lnTo>
                  <a:lnTo>
                    <a:pt x="10" y="35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7" y="40"/>
                  </a:lnTo>
                  <a:lnTo>
                    <a:pt x="7" y="42"/>
                  </a:lnTo>
                  <a:lnTo>
                    <a:pt x="7" y="45"/>
                  </a:lnTo>
                  <a:lnTo>
                    <a:pt x="5" y="47"/>
                  </a:lnTo>
                  <a:lnTo>
                    <a:pt x="5" y="49"/>
                  </a:lnTo>
                  <a:lnTo>
                    <a:pt x="5" y="52"/>
                  </a:lnTo>
                  <a:lnTo>
                    <a:pt x="3" y="54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3" y="68"/>
                  </a:lnTo>
                  <a:lnTo>
                    <a:pt x="3" y="71"/>
                  </a:lnTo>
                  <a:lnTo>
                    <a:pt x="5" y="73"/>
                  </a:lnTo>
                  <a:lnTo>
                    <a:pt x="7" y="73"/>
                  </a:lnTo>
                  <a:lnTo>
                    <a:pt x="7" y="75"/>
                  </a:lnTo>
                  <a:lnTo>
                    <a:pt x="7" y="80"/>
                  </a:lnTo>
                  <a:lnTo>
                    <a:pt x="5" y="80"/>
                  </a:lnTo>
                  <a:lnTo>
                    <a:pt x="3" y="80"/>
                  </a:lnTo>
                  <a:lnTo>
                    <a:pt x="10" y="85"/>
                  </a:lnTo>
                  <a:lnTo>
                    <a:pt x="17" y="87"/>
                  </a:lnTo>
                  <a:lnTo>
                    <a:pt x="22" y="85"/>
                  </a:lnTo>
                  <a:lnTo>
                    <a:pt x="24" y="82"/>
                  </a:lnTo>
                  <a:lnTo>
                    <a:pt x="26" y="80"/>
                  </a:lnTo>
                  <a:lnTo>
                    <a:pt x="33" y="80"/>
                  </a:lnTo>
                  <a:lnTo>
                    <a:pt x="40" y="75"/>
                  </a:lnTo>
                  <a:lnTo>
                    <a:pt x="45" y="73"/>
                  </a:lnTo>
                  <a:lnTo>
                    <a:pt x="48" y="73"/>
                  </a:lnTo>
                  <a:lnTo>
                    <a:pt x="52" y="71"/>
                  </a:lnTo>
                  <a:lnTo>
                    <a:pt x="55" y="73"/>
                  </a:lnTo>
                  <a:lnTo>
                    <a:pt x="57" y="73"/>
                  </a:lnTo>
                  <a:lnTo>
                    <a:pt x="59" y="68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18" name="Freeform 1571"/>
            <p:cNvSpPr>
              <a:spLocks/>
            </p:cNvSpPr>
            <p:nvPr/>
          </p:nvSpPr>
          <p:spPr bwMode="auto">
            <a:xfrm>
              <a:off x="2750" y="2148"/>
              <a:ext cx="68" cy="96"/>
            </a:xfrm>
            <a:custGeom>
              <a:avLst/>
              <a:gdLst>
                <a:gd name="T0" fmla="*/ 2147483647 w 59"/>
                <a:gd name="T1" fmla="*/ 2147483647 h 87"/>
                <a:gd name="T2" fmla="*/ 2147483647 w 59"/>
                <a:gd name="T3" fmla="*/ 2147483647 h 87"/>
                <a:gd name="T4" fmla="*/ 2147483647 w 59"/>
                <a:gd name="T5" fmla="*/ 2147483647 h 87"/>
                <a:gd name="T6" fmla="*/ 2147483647 w 59"/>
                <a:gd name="T7" fmla="*/ 2147483647 h 87"/>
                <a:gd name="T8" fmla="*/ 2147483647 w 59"/>
                <a:gd name="T9" fmla="*/ 2147483647 h 87"/>
                <a:gd name="T10" fmla="*/ 2147483647 w 59"/>
                <a:gd name="T11" fmla="*/ 2147483647 h 87"/>
                <a:gd name="T12" fmla="*/ 2147483647 w 59"/>
                <a:gd name="T13" fmla="*/ 2147483647 h 87"/>
                <a:gd name="T14" fmla="*/ 2147483647 w 59"/>
                <a:gd name="T15" fmla="*/ 2147483647 h 87"/>
                <a:gd name="T16" fmla="*/ 2147483647 w 59"/>
                <a:gd name="T17" fmla="*/ 2147483647 h 87"/>
                <a:gd name="T18" fmla="*/ 2147483647 w 59"/>
                <a:gd name="T19" fmla="*/ 2147483647 h 87"/>
                <a:gd name="T20" fmla="*/ 2147483647 w 59"/>
                <a:gd name="T21" fmla="*/ 2147483647 h 87"/>
                <a:gd name="T22" fmla="*/ 2147483647 w 59"/>
                <a:gd name="T23" fmla="*/ 0 h 87"/>
                <a:gd name="T24" fmla="*/ 2147483647 w 59"/>
                <a:gd name="T25" fmla="*/ 0 h 87"/>
                <a:gd name="T26" fmla="*/ 2147483647 w 59"/>
                <a:gd name="T27" fmla="*/ 0 h 87"/>
                <a:gd name="T28" fmla="*/ 2147483647 w 59"/>
                <a:gd name="T29" fmla="*/ 2147483647 h 87"/>
                <a:gd name="T30" fmla="*/ 2147483647 w 59"/>
                <a:gd name="T31" fmla="*/ 2147483647 h 87"/>
                <a:gd name="T32" fmla="*/ 2147483647 w 59"/>
                <a:gd name="T33" fmla="*/ 2147483647 h 87"/>
                <a:gd name="T34" fmla="*/ 2147483647 w 59"/>
                <a:gd name="T35" fmla="*/ 2147483647 h 87"/>
                <a:gd name="T36" fmla="*/ 2147483647 w 59"/>
                <a:gd name="T37" fmla="*/ 2147483647 h 87"/>
                <a:gd name="T38" fmla="*/ 2147483647 w 59"/>
                <a:gd name="T39" fmla="*/ 2147483647 h 87"/>
                <a:gd name="T40" fmla="*/ 2147483647 w 59"/>
                <a:gd name="T41" fmla="*/ 2147483647 h 87"/>
                <a:gd name="T42" fmla="*/ 2147483647 w 59"/>
                <a:gd name="T43" fmla="*/ 2147483647 h 87"/>
                <a:gd name="T44" fmla="*/ 2147483647 w 59"/>
                <a:gd name="T45" fmla="*/ 2147483647 h 87"/>
                <a:gd name="T46" fmla="*/ 2147483647 w 59"/>
                <a:gd name="T47" fmla="*/ 2147483647 h 87"/>
                <a:gd name="T48" fmla="*/ 2147483647 w 59"/>
                <a:gd name="T49" fmla="*/ 2147483647 h 87"/>
                <a:gd name="T50" fmla="*/ 2147483647 w 59"/>
                <a:gd name="T51" fmla="*/ 2147483647 h 87"/>
                <a:gd name="T52" fmla="*/ 2147483647 w 59"/>
                <a:gd name="T53" fmla="*/ 2147483647 h 87"/>
                <a:gd name="T54" fmla="*/ 2147483647 w 59"/>
                <a:gd name="T55" fmla="*/ 2147483647 h 87"/>
                <a:gd name="T56" fmla="*/ 2147483647 w 59"/>
                <a:gd name="T57" fmla="*/ 2147483647 h 87"/>
                <a:gd name="T58" fmla="*/ 2147483647 w 59"/>
                <a:gd name="T59" fmla="*/ 2147483647 h 87"/>
                <a:gd name="T60" fmla="*/ 2147483647 w 59"/>
                <a:gd name="T61" fmla="*/ 2147483647 h 87"/>
                <a:gd name="T62" fmla="*/ 2147483647 w 59"/>
                <a:gd name="T63" fmla="*/ 2147483647 h 87"/>
                <a:gd name="T64" fmla="*/ 2147483647 w 59"/>
                <a:gd name="T65" fmla="*/ 2147483647 h 87"/>
                <a:gd name="T66" fmla="*/ 0 w 59"/>
                <a:gd name="T67" fmla="*/ 2147483647 h 87"/>
                <a:gd name="T68" fmla="*/ 0 w 59"/>
                <a:gd name="T69" fmla="*/ 2147483647 h 87"/>
                <a:gd name="T70" fmla="*/ 2147483647 w 59"/>
                <a:gd name="T71" fmla="*/ 2147483647 h 87"/>
                <a:gd name="T72" fmla="*/ 2147483647 w 59"/>
                <a:gd name="T73" fmla="*/ 2147483647 h 87"/>
                <a:gd name="T74" fmla="*/ 2147483647 w 59"/>
                <a:gd name="T75" fmla="*/ 2147483647 h 87"/>
                <a:gd name="T76" fmla="*/ 2147483647 w 59"/>
                <a:gd name="T77" fmla="*/ 2147483647 h 87"/>
                <a:gd name="T78" fmla="*/ 2147483647 w 59"/>
                <a:gd name="T79" fmla="*/ 2147483647 h 87"/>
                <a:gd name="T80" fmla="*/ 2147483647 w 59"/>
                <a:gd name="T81" fmla="*/ 2147483647 h 87"/>
                <a:gd name="T82" fmla="*/ 2147483647 w 59"/>
                <a:gd name="T83" fmla="*/ 2147483647 h 87"/>
                <a:gd name="T84" fmla="*/ 2147483647 w 59"/>
                <a:gd name="T85" fmla="*/ 2147483647 h 87"/>
                <a:gd name="T86" fmla="*/ 2147483647 w 59"/>
                <a:gd name="T87" fmla="*/ 2147483647 h 87"/>
                <a:gd name="T88" fmla="*/ 2147483647 w 59"/>
                <a:gd name="T89" fmla="*/ 2147483647 h 87"/>
                <a:gd name="T90" fmla="*/ 2147483647 w 59"/>
                <a:gd name="T91" fmla="*/ 2147483647 h 87"/>
                <a:gd name="T92" fmla="*/ 2147483647 w 59"/>
                <a:gd name="T93" fmla="*/ 2147483647 h 87"/>
                <a:gd name="T94" fmla="*/ 2147483647 w 59"/>
                <a:gd name="T95" fmla="*/ 2147483647 h 8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9"/>
                <a:gd name="T145" fmla="*/ 0 h 87"/>
                <a:gd name="T146" fmla="*/ 59 w 59"/>
                <a:gd name="T147" fmla="*/ 87 h 8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9" h="87">
                  <a:moveTo>
                    <a:pt x="59" y="68"/>
                  </a:moveTo>
                  <a:lnTo>
                    <a:pt x="59" y="68"/>
                  </a:lnTo>
                  <a:lnTo>
                    <a:pt x="55" y="64"/>
                  </a:lnTo>
                  <a:lnTo>
                    <a:pt x="52" y="61"/>
                  </a:lnTo>
                  <a:lnTo>
                    <a:pt x="52" y="59"/>
                  </a:lnTo>
                  <a:lnTo>
                    <a:pt x="52" y="56"/>
                  </a:lnTo>
                  <a:lnTo>
                    <a:pt x="52" y="49"/>
                  </a:lnTo>
                  <a:lnTo>
                    <a:pt x="52" y="45"/>
                  </a:lnTo>
                  <a:lnTo>
                    <a:pt x="50" y="35"/>
                  </a:lnTo>
                  <a:lnTo>
                    <a:pt x="50" y="28"/>
                  </a:lnTo>
                  <a:lnTo>
                    <a:pt x="50" y="23"/>
                  </a:lnTo>
                  <a:lnTo>
                    <a:pt x="48" y="21"/>
                  </a:lnTo>
                  <a:lnTo>
                    <a:pt x="48" y="16"/>
                  </a:lnTo>
                  <a:lnTo>
                    <a:pt x="48" y="12"/>
                  </a:lnTo>
                  <a:lnTo>
                    <a:pt x="45" y="9"/>
                  </a:lnTo>
                  <a:lnTo>
                    <a:pt x="43" y="7"/>
                  </a:lnTo>
                  <a:lnTo>
                    <a:pt x="40" y="7"/>
                  </a:lnTo>
                  <a:lnTo>
                    <a:pt x="40" y="5"/>
                  </a:lnTo>
                  <a:lnTo>
                    <a:pt x="43" y="5"/>
                  </a:lnTo>
                  <a:lnTo>
                    <a:pt x="43" y="2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3" y="2"/>
                  </a:lnTo>
                  <a:lnTo>
                    <a:pt x="29" y="2"/>
                  </a:lnTo>
                  <a:lnTo>
                    <a:pt x="22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5" y="2"/>
                  </a:lnTo>
                  <a:lnTo>
                    <a:pt x="5" y="5"/>
                  </a:lnTo>
                  <a:lnTo>
                    <a:pt x="5" y="7"/>
                  </a:lnTo>
                  <a:lnTo>
                    <a:pt x="5" y="9"/>
                  </a:lnTo>
                  <a:lnTo>
                    <a:pt x="7" y="9"/>
                  </a:lnTo>
                  <a:lnTo>
                    <a:pt x="5" y="14"/>
                  </a:lnTo>
                  <a:lnTo>
                    <a:pt x="7" y="16"/>
                  </a:lnTo>
                  <a:lnTo>
                    <a:pt x="7" y="19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6"/>
                  </a:lnTo>
                  <a:lnTo>
                    <a:pt x="7" y="28"/>
                  </a:lnTo>
                  <a:lnTo>
                    <a:pt x="10" y="35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7" y="40"/>
                  </a:lnTo>
                  <a:lnTo>
                    <a:pt x="7" y="42"/>
                  </a:lnTo>
                  <a:lnTo>
                    <a:pt x="7" y="45"/>
                  </a:lnTo>
                  <a:lnTo>
                    <a:pt x="5" y="47"/>
                  </a:lnTo>
                  <a:lnTo>
                    <a:pt x="5" y="49"/>
                  </a:lnTo>
                  <a:lnTo>
                    <a:pt x="5" y="52"/>
                  </a:lnTo>
                  <a:lnTo>
                    <a:pt x="3" y="54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3" y="68"/>
                  </a:lnTo>
                  <a:lnTo>
                    <a:pt x="3" y="71"/>
                  </a:lnTo>
                  <a:lnTo>
                    <a:pt x="5" y="73"/>
                  </a:lnTo>
                  <a:lnTo>
                    <a:pt x="7" y="73"/>
                  </a:lnTo>
                  <a:lnTo>
                    <a:pt x="7" y="75"/>
                  </a:lnTo>
                  <a:lnTo>
                    <a:pt x="7" y="80"/>
                  </a:lnTo>
                  <a:lnTo>
                    <a:pt x="5" y="80"/>
                  </a:lnTo>
                  <a:lnTo>
                    <a:pt x="3" y="80"/>
                  </a:lnTo>
                  <a:lnTo>
                    <a:pt x="10" y="85"/>
                  </a:lnTo>
                  <a:lnTo>
                    <a:pt x="17" y="87"/>
                  </a:lnTo>
                  <a:lnTo>
                    <a:pt x="22" y="85"/>
                  </a:lnTo>
                  <a:lnTo>
                    <a:pt x="24" y="82"/>
                  </a:lnTo>
                  <a:lnTo>
                    <a:pt x="26" y="80"/>
                  </a:lnTo>
                  <a:lnTo>
                    <a:pt x="33" y="80"/>
                  </a:lnTo>
                  <a:lnTo>
                    <a:pt x="40" y="75"/>
                  </a:lnTo>
                  <a:lnTo>
                    <a:pt x="45" y="73"/>
                  </a:lnTo>
                  <a:lnTo>
                    <a:pt x="48" y="73"/>
                  </a:lnTo>
                  <a:lnTo>
                    <a:pt x="52" y="71"/>
                  </a:lnTo>
                  <a:lnTo>
                    <a:pt x="55" y="73"/>
                  </a:lnTo>
                  <a:lnTo>
                    <a:pt x="57" y="73"/>
                  </a:lnTo>
                  <a:lnTo>
                    <a:pt x="59" y="68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19" name="Freeform 1572"/>
            <p:cNvSpPr>
              <a:spLocks/>
            </p:cNvSpPr>
            <p:nvPr/>
          </p:nvSpPr>
          <p:spPr bwMode="auto">
            <a:xfrm>
              <a:off x="2840" y="2109"/>
              <a:ext cx="185" cy="140"/>
            </a:xfrm>
            <a:custGeom>
              <a:avLst/>
              <a:gdLst>
                <a:gd name="T0" fmla="*/ 2147483647 w 159"/>
                <a:gd name="T1" fmla="*/ 2147483647 h 128"/>
                <a:gd name="T2" fmla="*/ 2147483647 w 159"/>
                <a:gd name="T3" fmla="*/ 2147483647 h 128"/>
                <a:gd name="T4" fmla="*/ 2147483647 w 159"/>
                <a:gd name="T5" fmla="*/ 2147483647 h 128"/>
                <a:gd name="T6" fmla="*/ 2147483647 w 159"/>
                <a:gd name="T7" fmla="*/ 2147483647 h 128"/>
                <a:gd name="T8" fmla="*/ 2147483647 w 159"/>
                <a:gd name="T9" fmla="*/ 0 h 128"/>
                <a:gd name="T10" fmla="*/ 2147483647 w 159"/>
                <a:gd name="T11" fmla="*/ 2147483647 h 128"/>
                <a:gd name="T12" fmla="*/ 2147483647 w 159"/>
                <a:gd name="T13" fmla="*/ 2147483647 h 128"/>
                <a:gd name="T14" fmla="*/ 2147483647 w 159"/>
                <a:gd name="T15" fmla="*/ 2147483647 h 128"/>
                <a:gd name="T16" fmla="*/ 2147483647 w 159"/>
                <a:gd name="T17" fmla="*/ 2147483647 h 128"/>
                <a:gd name="T18" fmla="*/ 2147483647 w 159"/>
                <a:gd name="T19" fmla="*/ 2147483647 h 128"/>
                <a:gd name="T20" fmla="*/ 2147483647 w 159"/>
                <a:gd name="T21" fmla="*/ 2147483647 h 128"/>
                <a:gd name="T22" fmla="*/ 2147483647 w 159"/>
                <a:gd name="T23" fmla="*/ 2147483647 h 128"/>
                <a:gd name="T24" fmla="*/ 2147483647 w 159"/>
                <a:gd name="T25" fmla="*/ 2147483647 h 128"/>
                <a:gd name="T26" fmla="*/ 2147483647 w 159"/>
                <a:gd name="T27" fmla="*/ 2147483647 h 128"/>
                <a:gd name="T28" fmla="*/ 2147483647 w 159"/>
                <a:gd name="T29" fmla="*/ 2147483647 h 128"/>
                <a:gd name="T30" fmla="*/ 2147483647 w 159"/>
                <a:gd name="T31" fmla="*/ 2147483647 h 128"/>
                <a:gd name="T32" fmla="*/ 2147483647 w 159"/>
                <a:gd name="T33" fmla="*/ 0 h 128"/>
                <a:gd name="T34" fmla="*/ 2147483647 w 159"/>
                <a:gd name="T35" fmla="*/ 2147483647 h 128"/>
                <a:gd name="T36" fmla="*/ 2147483647 w 159"/>
                <a:gd name="T37" fmla="*/ 2147483647 h 128"/>
                <a:gd name="T38" fmla="*/ 2147483647 w 159"/>
                <a:gd name="T39" fmla="*/ 2147483647 h 128"/>
                <a:gd name="T40" fmla="*/ 2147483647 w 159"/>
                <a:gd name="T41" fmla="*/ 2147483647 h 128"/>
                <a:gd name="T42" fmla="*/ 2147483647 w 159"/>
                <a:gd name="T43" fmla="*/ 2147483647 h 128"/>
                <a:gd name="T44" fmla="*/ 2147483647 w 159"/>
                <a:gd name="T45" fmla="*/ 2147483647 h 128"/>
                <a:gd name="T46" fmla="*/ 2147483647 w 159"/>
                <a:gd name="T47" fmla="*/ 2147483647 h 128"/>
                <a:gd name="T48" fmla="*/ 2147483647 w 159"/>
                <a:gd name="T49" fmla="*/ 2147483647 h 128"/>
                <a:gd name="T50" fmla="*/ 2147483647 w 159"/>
                <a:gd name="T51" fmla="*/ 2147483647 h 128"/>
                <a:gd name="T52" fmla="*/ 2147483647 w 159"/>
                <a:gd name="T53" fmla="*/ 2147483647 h 128"/>
                <a:gd name="T54" fmla="*/ 2147483647 w 159"/>
                <a:gd name="T55" fmla="*/ 2147483647 h 128"/>
                <a:gd name="T56" fmla="*/ 2147483647 w 159"/>
                <a:gd name="T57" fmla="*/ 2147483647 h 128"/>
                <a:gd name="T58" fmla="*/ 2147483647 w 159"/>
                <a:gd name="T59" fmla="*/ 2147483647 h 128"/>
                <a:gd name="T60" fmla="*/ 2147483647 w 159"/>
                <a:gd name="T61" fmla="*/ 2147483647 h 128"/>
                <a:gd name="T62" fmla="*/ 2147483647 w 159"/>
                <a:gd name="T63" fmla="*/ 2147483647 h 128"/>
                <a:gd name="T64" fmla="*/ 2147483647 w 159"/>
                <a:gd name="T65" fmla="*/ 2147483647 h 128"/>
                <a:gd name="T66" fmla="*/ 2147483647 w 159"/>
                <a:gd name="T67" fmla="*/ 2147483647 h 128"/>
                <a:gd name="T68" fmla="*/ 2147483647 w 159"/>
                <a:gd name="T69" fmla="*/ 2147483647 h 128"/>
                <a:gd name="T70" fmla="*/ 2147483647 w 159"/>
                <a:gd name="T71" fmla="*/ 2147483647 h 128"/>
                <a:gd name="T72" fmla="*/ 2147483647 w 159"/>
                <a:gd name="T73" fmla="*/ 2147483647 h 128"/>
                <a:gd name="T74" fmla="*/ 2147483647 w 159"/>
                <a:gd name="T75" fmla="*/ 2147483647 h 128"/>
                <a:gd name="T76" fmla="*/ 2147483647 w 159"/>
                <a:gd name="T77" fmla="*/ 2147483647 h 128"/>
                <a:gd name="T78" fmla="*/ 2147483647 w 159"/>
                <a:gd name="T79" fmla="*/ 2147483647 h 128"/>
                <a:gd name="T80" fmla="*/ 2147483647 w 159"/>
                <a:gd name="T81" fmla="*/ 2147483647 h 128"/>
                <a:gd name="T82" fmla="*/ 2147483647 w 159"/>
                <a:gd name="T83" fmla="*/ 2147483647 h 128"/>
                <a:gd name="T84" fmla="*/ 2147483647 w 159"/>
                <a:gd name="T85" fmla="*/ 2147483647 h 128"/>
                <a:gd name="T86" fmla="*/ 2147483647 w 159"/>
                <a:gd name="T87" fmla="*/ 2147483647 h 128"/>
                <a:gd name="T88" fmla="*/ 2147483647 w 159"/>
                <a:gd name="T89" fmla="*/ 2147483647 h 128"/>
                <a:gd name="T90" fmla="*/ 2147483647 w 159"/>
                <a:gd name="T91" fmla="*/ 2147483647 h 128"/>
                <a:gd name="T92" fmla="*/ 2147483647 w 159"/>
                <a:gd name="T93" fmla="*/ 2147483647 h 128"/>
                <a:gd name="T94" fmla="*/ 2147483647 w 159"/>
                <a:gd name="T95" fmla="*/ 2147483647 h 128"/>
                <a:gd name="T96" fmla="*/ 2147483647 w 159"/>
                <a:gd name="T97" fmla="*/ 2147483647 h 128"/>
                <a:gd name="T98" fmla="*/ 2147483647 w 159"/>
                <a:gd name="T99" fmla="*/ 2147483647 h 128"/>
                <a:gd name="T100" fmla="*/ 0 w 159"/>
                <a:gd name="T101" fmla="*/ 2147483647 h 128"/>
                <a:gd name="T102" fmla="*/ 2147483647 w 159"/>
                <a:gd name="T103" fmla="*/ 2147483647 h 128"/>
                <a:gd name="T104" fmla="*/ 2147483647 w 159"/>
                <a:gd name="T105" fmla="*/ 2147483647 h 128"/>
                <a:gd name="T106" fmla="*/ 2147483647 w 159"/>
                <a:gd name="T107" fmla="*/ 2147483647 h 128"/>
                <a:gd name="T108" fmla="*/ 2147483647 w 159"/>
                <a:gd name="T109" fmla="*/ 2147483647 h 128"/>
                <a:gd name="T110" fmla="*/ 2147483647 w 159"/>
                <a:gd name="T111" fmla="*/ 2147483647 h 128"/>
                <a:gd name="T112" fmla="*/ 2147483647 w 159"/>
                <a:gd name="T113" fmla="*/ 2147483647 h 128"/>
                <a:gd name="T114" fmla="*/ 2147483647 w 159"/>
                <a:gd name="T115" fmla="*/ 2147483647 h 128"/>
                <a:gd name="T116" fmla="*/ 2147483647 w 159"/>
                <a:gd name="T117" fmla="*/ 2147483647 h 12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59"/>
                <a:gd name="T178" fmla="*/ 0 h 128"/>
                <a:gd name="T179" fmla="*/ 159 w 159"/>
                <a:gd name="T180" fmla="*/ 128 h 12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59" h="128">
                  <a:moveTo>
                    <a:pt x="12" y="29"/>
                  </a:moveTo>
                  <a:lnTo>
                    <a:pt x="12" y="26"/>
                  </a:lnTo>
                  <a:lnTo>
                    <a:pt x="12" y="19"/>
                  </a:lnTo>
                  <a:lnTo>
                    <a:pt x="12" y="17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7" y="15"/>
                  </a:lnTo>
                  <a:lnTo>
                    <a:pt x="17" y="12"/>
                  </a:lnTo>
                  <a:lnTo>
                    <a:pt x="19" y="10"/>
                  </a:lnTo>
                  <a:lnTo>
                    <a:pt x="19" y="5"/>
                  </a:lnTo>
                  <a:lnTo>
                    <a:pt x="24" y="3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50" y="5"/>
                  </a:lnTo>
                  <a:lnTo>
                    <a:pt x="55" y="10"/>
                  </a:lnTo>
                  <a:lnTo>
                    <a:pt x="57" y="10"/>
                  </a:lnTo>
                  <a:lnTo>
                    <a:pt x="57" y="12"/>
                  </a:lnTo>
                  <a:lnTo>
                    <a:pt x="59" y="12"/>
                  </a:lnTo>
                  <a:lnTo>
                    <a:pt x="62" y="10"/>
                  </a:lnTo>
                  <a:lnTo>
                    <a:pt x="66" y="7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6" y="7"/>
                  </a:lnTo>
                  <a:lnTo>
                    <a:pt x="81" y="12"/>
                  </a:lnTo>
                  <a:lnTo>
                    <a:pt x="83" y="12"/>
                  </a:lnTo>
                  <a:lnTo>
                    <a:pt x="90" y="15"/>
                  </a:lnTo>
                  <a:lnTo>
                    <a:pt x="92" y="12"/>
                  </a:lnTo>
                  <a:lnTo>
                    <a:pt x="97" y="10"/>
                  </a:lnTo>
                  <a:lnTo>
                    <a:pt x="99" y="7"/>
                  </a:lnTo>
                  <a:lnTo>
                    <a:pt x="102" y="7"/>
                  </a:lnTo>
                  <a:lnTo>
                    <a:pt x="109" y="5"/>
                  </a:lnTo>
                  <a:lnTo>
                    <a:pt x="114" y="7"/>
                  </a:lnTo>
                  <a:lnTo>
                    <a:pt x="116" y="5"/>
                  </a:lnTo>
                  <a:lnTo>
                    <a:pt x="121" y="5"/>
                  </a:lnTo>
                  <a:lnTo>
                    <a:pt x="123" y="5"/>
                  </a:lnTo>
                  <a:lnTo>
                    <a:pt x="123" y="7"/>
                  </a:lnTo>
                  <a:lnTo>
                    <a:pt x="125" y="7"/>
                  </a:lnTo>
                  <a:lnTo>
                    <a:pt x="128" y="7"/>
                  </a:lnTo>
                  <a:lnTo>
                    <a:pt x="130" y="7"/>
                  </a:lnTo>
                  <a:lnTo>
                    <a:pt x="133" y="7"/>
                  </a:lnTo>
                  <a:lnTo>
                    <a:pt x="133" y="5"/>
                  </a:lnTo>
                  <a:lnTo>
                    <a:pt x="135" y="5"/>
                  </a:lnTo>
                  <a:lnTo>
                    <a:pt x="135" y="3"/>
                  </a:lnTo>
                  <a:lnTo>
                    <a:pt x="137" y="3"/>
                  </a:lnTo>
                  <a:lnTo>
                    <a:pt x="140" y="3"/>
                  </a:lnTo>
                  <a:lnTo>
                    <a:pt x="140" y="0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2" y="5"/>
                  </a:lnTo>
                  <a:lnTo>
                    <a:pt x="144" y="7"/>
                  </a:lnTo>
                  <a:lnTo>
                    <a:pt x="147" y="7"/>
                  </a:lnTo>
                  <a:lnTo>
                    <a:pt x="149" y="10"/>
                  </a:lnTo>
                  <a:lnTo>
                    <a:pt x="151" y="15"/>
                  </a:lnTo>
                  <a:lnTo>
                    <a:pt x="154" y="17"/>
                  </a:lnTo>
                  <a:lnTo>
                    <a:pt x="156" y="19"/>
                  </a:lnTo>
                  <a:lnTo>
                    <a:pt x="156" y="22"/>
                  </a:lnTo>
                  <a:lnTo>
                    <a:pt x="156" y="24"/>
                  </a:lnTo>
                  <a:lnTo>
                    <a:pt x="159" y="29"/>
                  </a:lnTo>
                  <a:lnTo>
                    <a:pt x="154" y="31"/>
                  </a:lnTo>
                  <a:lnTo>
                    <a:pt x="151" y="31"/>
                  </a:lnTo>
                  <a:lnTo>
                    <a:pt x="149" y="33"/>
                  </a:lnTo>
                  <a:lnTo>
                    <a:pt x="147" y="33"/>
                  </a:lnTo>
                  <a:lnTo>
                    <a:pt x="144" y="36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2" y="45"/>
                  </a:lnTo>
                  <a:lnTo>
                    <a:pt x="140" y="50"/>
                  </a:lnTo>
                  <a:lnTo>
                    <a:pt x="140" y="52"/>
                  </a:lnTo>
                  <a:lnTo>
                    <a:pt x="137" y="55"/>
                  </a:lnTo>
                  <a:lnTo>
                    <a:pt x="135" y="62"/>
                  </a:lnTo>
                  <a:lnTo>
                    <a:pt x="135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28" y="71"/>
                  </a:lnTo>
                  <a:lnTo>
                    <a:pt x="128" y="76"/>
                  </a:lnTo>
                  <a:lnTo>
                    <a:pt x="125" y="78"/>
                  </a:lnTo>
                  <a:lnTo>
                    <a:pt x="125" y="81"/>
                  </a:lnTo>
                  <a:lnTo>
                    <a:pt x="123" y="85"/>
                  </a:lnTo>
                  <a:lnTo>
                    <a:pt x="118" y="95"/>
                  </a:lnTo>
                  <a:lnTo>
                    <a:pt x="118" y="97"/>
                  </a:lnTo>
                  <a:lnTo>
                    <a:pt x="116" y="100"/>
                  </a:lnTo>
                  <a:lnTo>
                    <a:pt x="111" y="97"/>
                  </a:lnTo>
                  <a:lnTo>
                    <a:pt x="109" y="97"/>
                  </a:lnTo>
                  <a:lnTo>
                    <a:pt x="109" y="95"/>
                  </a:lnTo>
                  <a:lnTo>
                    <a:pt x="107" y="92"/>
                  </a:lnTo>
                  <a:lnTo>
                    <a:pt x="102" y="92"/>
                  </a:lnTo>
                  <a:lnTo>
                    <a:pt x="97" y="92"/>
                  </a:lnTo>
                  <a:lnTo>
                    <a:pt x="92" y="92"/>
                  </a:lnTo>
                  <a:lnTo>
                    <a:pt x="92" y="97"/>
                  </a:lnTo>
                  <a:lnTo>
                    <a:pt x="90" y="97"/>
                  </a:lnTo>
                  <a:lnTo>
                    <a:pt x="88" y="100"/>
                  </a:lnTo>
                  <a:lnTo>
                    <a:pt x="85" y="102"/>
                  </a:lnTo>
                  <a:lnTo>
                    <a:pt x="83" y="107"/>
                  </a:lnTo>
                  <a:lnTo>
                    <a:pt x="83" y="111"/>
                  </a:lnTo>
                  <a:lnTo>
                    <a:pt x="81" y="114"/>
                  </a:lnTo>
                  <a:lnTo>
                    <a:pt x="81" y="116"/>
                  </a:lnTo>
                  <a:lnTo>
                    <a:pt x="78" y="118"/>
                  </a:lnTo>
                  <a:lnTo>
                    <a:pt x="78" y="121"/>
                  </a:lnTo>
                  <a:lnTo>
                    <a:pt x="76" y="121"/>
                  </a:lnTo>
                  <a:lnTo>
                    <a:pt x="73" y="123"/>
                  </a:lnTo>
                  <a:lnTo>
                    <a:pt x="73" y="126"/>
                  </a:lnTo>
                  <a:lnTo>
                    <a:pt x="69" y="126"/>
                  </a:lnTo>
                  <a:lnTo>
                    <a:pt x="66" y="126"/>
                  </a:lnTo>
                  <a:lnTo>
                    <a:pt x="59" y="123"/>
                  </a:lnTo>
                  <a:lnTo>
                    <a:pt x="57" y="126"/>
                  </a:lnTo>
                  <a:lnTo>
                    <a:pt x="55" y="126"/>
                  </a:lnTo>
                  <a:lnTo>
                    <a:pt x="55" y="128"/>
                  </a:lnTo>
                  <a:lnTo>
                    <a:pt x="55" y="126"/>
                  </a:lnTo>
                  <a:lnTo>
                    <a:pt x="52" y="128"/>
                  </a:lnTo>
                  <a:lnTo>
                    <a:pt x="52" y="126"/>
                  </a:lnTo>
                  <a:lnTo>
                    <a:pt x="47" y="128"/>
                  </a:lnTo>
                  <a:lnTo>
                    <a:pt x="47" y="126"/>
                  </a:lnTo>
                  <a:lnTo>
                    <a:pt x="45" y="126"/>
                  </a:lnTo>
                  <a:lnTo>
                    <a:pt x="43" y="126"/>
                  </a:lnTo>
                  <a:lnTo>
                    <a:pt x="40" y="123"/>
                  </a:lnTo>
                  <a:lnTo>
                    <a:pt x="38" y="121"/>
                  </a:lnTo>
                  <a:lnTo>
                    <a:pt x="36" y="116"/>
                  </a:lnTo>
                  <a:lnTo>
                    <a:pt x="36" y="114"/>
                  </a:lnTo>
                  <a:lnTo>
                    <a:pt x="38" y="114"/>
                  </a:lnTo>
                  <a:lnTo>
                    <a:pt x="36" y="111"/>
                  </a:lnTo>
                  <a:lnTo>
                    <a:pt x="33" y="109"/>
                  </a:lnTo>
                  <a:lnTo>
                    <a:pt x="33" y="107"/>
                  </a:lnTo>
                  <a:lnTo>
                    <a:pt x="31" y="107"/>
                  </a:lnTo>
                  <a:lnTo>
                    <a:pt x="29" y="104"/>
                  </a:lnTo>
                  <a:lnTo>
                    <a:pt x="24" y="100"/>
                  </a:lnTo>
                  <a:lnTo>
                    <a:pt x="22" y="100"/>
                  </a:lnTo>
                  <a:lnTo>
                    <a:pt x="17" y="100"/>
                  </a:lnTo>
                  <a:lnTo>
                    <a:pt x="3" y="100"/>
                  </a:lnTo>
                  <a:lnTo>
                    <a:pt x="0" y="90"/>
                  </a:lnTo>
                  <a:lnTo>
                    <a:pt x="0" y="88"/>
                  </a:lnTo>
                  <a:lnTo>
                    <a:pt x="3" y="83"/>
                  </a:lnTo>
                  <a:lnTo>
                    <a:pt x="3" y="76"/>
                  </a:lnTo>
                  <a:lnTo>
                    <a:pt x="3" y="71"/>
                  </a:lnTo>
                  <a:lnTo>
                    <a:pt x="3" y="69"/>
                  </a:lnTo>
                  <a:lnTo>
                    <a:pt x="7" y="64"/>
                  </a:lnTo>
                  <a:lnTo>
                    <a:pt x="7" y="59"/>
                  </a:lnTo>
                  <a:lnTo>
                    <a:pt x="7" y="57"/>
                  </a:lnTo>
                  <a:lnTo>
                    <a:pt x="10" y="55"/>
                  </a:lnTo>
                  <a:lnTo>
                    <a:pt x="12" y="52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12" y="45"/>
                  </a:lnTo>
                  <a:lnTo>
                    <a:pt x="14" y="45"/>
                  </a:lnTo>
                  <a:lnTo>
                    <a:pt x="14" y="41"/>
                  </a:lnTo>
                  <a:lnTo>
                    <a:pt x="14" y="36"/>
                  </a:lnTo>
                  <a:lnTo>
                    <a:pt x="12" y="33"/>
                  </a:lnTo>
                  <a:lnTo>
                    <a:pt x="12" y="31"/>
                  </a:lnTo>
                  <a:lnTo>
                    <a:pt x="12" y="2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20" name="Freeform 1573"/>
            <p:cNvSpPr>
              <a:spLocks/>
            </p:cNvSpPr>
            <p:nvPr/>
          </p:nvSpPr>
          <p:spPr bwMode="auto">
            <a:xfrm>
              <a:off x="2840" y="2109"/>
              <a:ext cx="185" cy="140"/>
            </a:xfrm>
            <a:custGeom>
              <a:avLst/>
              <a:gdLst>
                <a:gd name="T0" fmla="*/ 2147483647 w 159"/>
                <a:gd name="T1" fmla="*/ 2147483647 h 128"/>
                <a:gd name="T2" fmla="*/ 2147483647 w 159"/>
                <a:gd name="T3" fmla="*/ 2147483647 h 128"/>
                <a:gd name="T4" fmla="*/ 2147483647 w 159"/>
                <a:gd name="T5" fmla="*/ 2147483647 h 128"/>
                <a:gd name="T6" fmla="*/ 2147483647 w 159"/>
                <a:gd name="T7" fmla="*/ 2147483647 h 128"/>
                <a:gd name="T8" fmla="*/ 2147483647 w 159"/>
                <a:gd name="T9" fmla="*/ 0 h 128"/>
                <a:gd name="T10" fmla="*/ 2147483647 w 159"/>
                <a:gd name="T11" fmla="*/ 2147483647 h 128"/>
                <a:gd name="T12" fmla="*/ 2147483647 w 159"/>
                <a:gd name="T13" fmla="*/ 2147483647 h 128"/>
                <a:gd name="T14" fmla="*/ 2147483647 w 159"/>
                <a:gd name="T15" fmla="*/ 2147483647 h 128"/>
                <a:gd name="T16" fmla="*/ 2147483647 w 159"/>
                <a:gd name="T17" fmla="*/ 2147483647 h 128"/>
                <a:gd name="T18" fmla="*/ 2147483647 w 159"/>
                <a:gd name="T19" fmla="*/ 2147483647 h 128"/>
                <a:gd name="T20" fmla="*/ 2147483647 w 159"/>
                <a:gd name="T21" fmla="*/ 2147483647 h 128"/>
                <a:gd name="T22" fmla="*/ 2147483647 w 159"/>
                <a:gd name="T23" fmla="*/ 2147483647 h 128"/>
                <a:gd name="T24" fmla="*/ 2147483647 w 159"/>
                <a:gd name="T25" fmla="*/ 2147483647 h 128"/>
                <a:gd name="T26" fmla="*/ 2147483647 w 159"/>
                <a:gd name="T27" fmla="*/ 2147483647 h 128"/>
                <a:gd name="T28" fmla="*/ 2147483647 w 159"/>
                <a:gd name="T29" fmla="*/ 2147483647 h 128"/>
                <a:gd name="T30" fmla="*/ 2147483647 w 159"/>
                <a:gd name="T31" fmla="*/ 2147483647 h 128"/>
                <a:gd name="T32" fmla="*/ 2147483647 w 159"/>
                <a:gd name="T33" fmla="*/ 0 h 128"/>
                <a:gd name="T34" fmla="*/ 2147483647 w 159"/>
                <a:gd name="T35" fmla="*/ 2147483647 h 128"/>
                <a:gd name="T36" fmla="*/ 2147483647 w 159"/>
                <a:gd name="T37" fmla="*/ 2147483647 h 128"/>
                <a:gd name="T38" fmla="*/ 2147483647 w 159"/>
                <a:gd name="T39" fmla="*/ 2147483647 h 128"/>
                <a:gd name="T40" fmla="*/ 2147483647 w 159"/>
                <a:gd name="T41" fmla="*/ 2147483647 h 128"/>
                <a:gd name="T42" fmla="*/ 2147483647 w 159"/>
                <a:gd name="T43" fmla="*/ 2147483647 h 128"/>
                <a:gd name="T44" fmla="*/ 2147483647 w 159"/>
                <a:gd name="T45" fmla="*/ 2147483647 h 128"/>
                <a:gd name="T46" fmla="*/ 2147483647 w 159"/>
                <a:gd name="T47" fmla="*/ 2147483647 h 128"/>
                <a:gd name="T48" fmla="*/ 2147483647 w 159"/>
                <a:gd name="T49" fmla="*/ 2147483647 h 128"/>
                <a:gd name="T50" fmla="*/ 2147483647 w 159"/>
                <a:gd name="T51" fmla="*/ 2147483647 h 128"/>
                <a:gd name="T52" fmla="*/ 2147483647 w 159"/>
                <a:gd name="T53" fmla="*/ 2147483647 h 128"/>
                <a:gd name="T54" fmla="*/ 2147483647 w 159"/>
                <a:gd name="T55" fmla="*/ 2147483647 h 128"/>
                <a:gd name="T56" fmla="*/ 2147483647 w 159"/>
                <a:gd name="T57" fmla="*/ 2147483647 h 128"/>
                <a:gd name="T58" fmla="*/ 2147483647 w 159"/>
                <a:gd name="T59" fmla="*/ 2147483647 h 128"/>
                <a:gd name="T60" fmla="*/ 2147483647 w 159"/>
                <a:gd name="T61" fmla="*/ 2147483647 h 128"/>
                <a:gd name="T62" fmla="*/ 2147483647 w 159"/>
                <a:gd name="T63" fmla="*/ 2147483647 h 128"/>
                <a:gd name="T64" fmla="*/ 2147483647 w 159"/>
                <a:gd name="T65" fmla="*/ 2147483647 h 128"/>
                <a:gd name="T66" fmla="*/ 2147483647 w 159"/>
                <a:gd name="T67" fmla="*/ 2147483647 h 128"/>
                <a:gd name="T68" fmla="*/ 2147483647 w 159"/>
                <a:gd name="T69" fmla="*/ 2147483647 h 128"/>
                <a:gd name="T70" fmla="*/ 2147483647 w 159"/>
                <a:gd name="T71" fmla="*/ 2147483647 h 128"/>
                <a:gd name="T72" fmla="*/ 2147483647 w 159"/>
                <a:gd name="T73" fmla="*/ 2147483647 h 128"/>
                <a:gd name="T74" fmla="*/ 2147483647 w 159"/>
                <a:gd name="T75" fmla="*/ 2147483647 h 128"/>
                <a:gd name="T76" fmla="*/ 2147483647 w 159"/>
                <a:gd name="T77" fmla="*/ 2147483647 h 128"/>
                <a:gd name="T78" fmla="*/ 2147483647 w 159"/>
                <a:gd name="T79" fmla="*/ 2147483647 h 128"/>
                <a:gd name="T80" fmla="*/ 2147483647 w 159"/>
                <a:gd name="T81" fmla="*/ 2147483647 h 128"/>
                <a:gd name="T82" fmla="*/ 2147483647 w 159"/>
                <a:gd name="T83" fmla="*/ 2147483647 h 128"/>
                <a:gd name="T84" fmla="*/ 2147483647 w 159"/>
                <a:gd name="T85" fmla="*/ 2147483647 h 128"/>
                <a:gd name="T86" fmla="*/ 2147483647 w 159"/>
                <a:gd name="T87" fmla="*/ 2147483647 h 128"/>
                <a:gd name="T88" fmla="*/ 2147483647 w 159"/>
                <a:gd name="T89" fmla="*/ 2147483647 h 128"/>
                <a:gd name="T90" fmla="*/ 2147483647 w 159"/>
                <a:gd name="T91" fmla="*/ 2147483647 h 128"/>
                <a:gd name="T92" fmla="*/ 2147483647 w 159"/>
                <a:gd name="T93" fmla="*/ 2147483647 h 128"/>
                <a:gd name="T94" fmla="*/ 2147483647 w 159"/>
                <a:gd name="T95" fmla="*/ 2147483647 h 128"/>
                <a:gd name="T96" fmla="*/ 2147483647 w 159"/>
                <a:gd name="T97" fmla="*/ 2147483647 h 128"/>
                <a:gd name="T98" fmla="*/ 2147483647 w 159"/>
                <a:gd name="T99" fmla="*/ 2147483647 h 128"/>
                <a:gd name="T100" fmla="*/ 0 w 159"/>
                <a:gd name="T101" fmla="*/ 2147483647 h 128"/>
                <a:gd name="T102" fmla="*/ 2147483647 w 159"/>
                <a:gd name="T103" fmla="*/ 2147483647 h 128"/>
                <a:gd name="T104" fmla="*/ 2147483647 w 159"/>
                <a:gd name="T105" fmla="*/ 2147483647 h 128"/>
                <a:gd name="T106" fmla="*/ 2147483647 w 159"/>
                <a:gd name="T107" fmla="*/ 2147483647 h 128"/>
                <a:gd name="T108" fmla="*/ 2147483647 w 159"/>
                <a:gd name="T109" fmla="*/ 2147483647 h 128"/>
                <a:gd name="T110" fmla="*/ 2147483647 w 159"/>
                <a:gd name="T111" fmla="*/ 2147483647 h 128"/>
                <a:gd name="T112" fmla="*/ 2147483647 w 159"/>
                <a:gd name="T113" fmla="*/ 2147483647 h 128"/>
                <a:gd name="T114" fmla="*/ 2147483647 w 159"/>
                <a:gd name="T115" fmla="*/ 2147483647 h 128"/>
                <a:gd name="T116" fmla="*/ 2147483647 w 159"/>
                <a:gd name="T117" fmla="*/ 2147483647 h 12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59"/>
                <a:gd name="T178" fmla="*/ 0 h 128"/>
                <a:gd name="T179" fmla="*/ 159 w 159"/>
                <a:gd name="T180" fmla="*/ 128 h 12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59" h="128">
                  <a:moveTo>
                    <a:pt x="12" y="29"/>
                  </a:moveTo>
                  <a:lnTo>
                    <a:pt x="12" y="26"/>
                  </a:lnTo>
                  <a:lnTo>
                    <a:pt x="12" y="19"/>
                  </a:lnTo>
                  <a:lnTo>
                    <a:pt x="12" y="17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7" y="15"/>
                  </a:lnTo>
                  <a:lnTo>
                    <a:pt x="17" y="12"/>
                  </a:lnTo>
                  <a:lnTo>
                    <a:pt x="19" y="10"/>
                  </a:lnTo>
                  <a:lnTo>
                    <a:pt x="19" y="5"/>
                  </a:lnTo>
                  <a:lnTo>
                    <a:pt x="24" y="3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50" y="5"/>
                  </a:lnTo>
                  <a:lnTo>
                    <a:pt x="55" y="10"/>
                  </a:lnTo>
                  <a:lnTo>
                    <a:pt x="57" y="10"/>
                  </a:lnTo>
                  <a:lnTo>
                    <a:pt x="57" y="12"/>
                  </a:lnTo>
                  <a:lnTo>
                    <a:pt x="59" y="12"/>
                  </a:lnTo>
                  <a:lnTo>
                    <a:pt x="62" y="10"/>
                  </a:lnTo>
                  <a:lnTo>
                    <a:pt x="66" y="7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6" y="7"/>
                  </a:lnTo>
                  <a:lnTo>
                    <a:pt x="81" y="12"/>
                  </a:lnTo>
                  <a:lnTo>
                    <a:pt x="83" y="12"/>
                  </a:lnTo>
                  <a:lnTo>
                    <a:pt x="90" y="15"/>
                  </a:lnTo>
                  <a:lnTo>
                    <a:pt x="92" y="12"/>
                  </a:lnTo>
                  <a:lnTo>
                    <a:pt x="97" y="10"/>
                  </a:lnTo>
                  <a:lnTo>
                    <a:pt x="99" y="7"/>
                  </a:lnTo>
                  <a:lnTo>
                    <a:pt x="102" y="7"/>
                  </a:lnTo>
                  <a:lnTo>
                    <a:pt x="109" y="5"/>
                  </a:lnTo>
                  <a:lnTo>
                    <a:pt x="114" y="7"/>
                  </a:lnTo>
                  <a:lnTo>
                    <a:pt x="116" y="5"/>
                  </a:lnTo>
                  <a:lnTo>
                    <a:pt x="121" y="5"/>
                  </a:lnTo>
                  <a:lnTo>
                    <a:pt x="123" y="5"/>
                  </a:lnTo>
                  <a:lnTo>
                    <a:pt x="123" y="7"/>
                  </a:lnTo>
                  <a:lnTo>
                    <a:pt x="125" y="7"/>
                  </a:lnTo>
                  <a:lnTo>
                    <a:pt x="128" y="7"/>
                  </a:lnTo>
                  <a:lnTo>
                    <a:pt x="130" y="7"/>
                  </a:lnTo>
                  <a:lnTo>
                    <a:pt x="133" y="7"/>
                  </a:lnTo>
                  <a:lnTo>
                    <a:pt x="133" y="5"/>
                  </a:lnTo>
                  <a:lnTo>
                    <a:pt x="135" y="5"/>
                  </a:lnTo>
                  <a:lnTo>
                    <a:pt x="135" y="3"/>
                  </a:lnTo>
                  <a:lnTo>
                    <a:pt x="137" y="3"/>
                  </a:lnTo>
                  <a:lnTo>
                    <a:pt x="140" y="3"/>
                  </a:lnTo>
                  <a:lnTo>
                    <a:pt x="140" y="0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2" y="5"/>
                  </a:lnTo>
                  <a:lnTo>
                    <a:pt x="144" y="7"/>
                  </a:lnTo>
                  <a:lnTo>
                    <a:pt x="147" y="7"/>
                  </a:lnTo>
                  <a:lnTo>
                    <a:pt x="149" y="10"/>
                  </a:lnTo>
                  <a:lnTo>
                    <a:pt x="151" y="15"/>
                  </a:lnTo>
                  <a:lnTo>
                    <a:pt x="154" y="17"/>
                  </a:lnTo>
                  <a:lnTo>
                    <a:pt x="156" y="19"/>
                  </a:lnTo>
                  <a:lnTo>
                    <a:pt x="156" y="22"/>
                  </a:lnTo>
                  <a:lnTo>
                    <a:pt x="156" y="24"/>
                  </a:lnTo>
                  <a:lnTo>
                    <a:pt x="159" y="29"/>
                  </a:lnTo>
                  <a:lnTo>
                    <a:pt x="154" y="31"/>
                  </a:lnTo>
                  <a:lnTo>
                    <a:pt x="151" y="31"/>
                  </a:lnTo>
                  <a:lnTo>
                    <a:pt x="149" y="33"/>
                  </a:lnTo>
                  <a:lnTo>
                    <a:pt x="147" y="33"/>
                  </a:lnTo>
                  <a:lnTo>
                    <a:pt x="144" y="36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2" y="45"/>
                  </a:lnTo>
                  <a:lnTo>
                    <a:pt x="140" y="50"/>
                  </a:lnTo>
                  <a:lnTo>
                    <a:pt x="140" y="52"/>
                  </a:lnTo>
                  <a:lnTo>
                    <a:pt x="137" y="55"/>
                  </a:lnTo>
                  <a:lnTo>
                    <a:pt x="135" y="62"/>
                  </a:lnTo>
                  <a:lnTo>
                    <a:pt x="135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28" y="71"/>
                  </a:lnTo>
                  <a:lnTo>
                    <a:pt x="128" y="76"/>
                  </a:lnTo>
                  <a:lnTo>
                    <a:pt x="125" y="78"/>
                  </a:lnTo>
                  <a:lnTo>
                    <a:pt x="125" y="81"/>
                  </a:lnTo>
                  <a:lnTo>
                    <a:pt x="123" y="85"/>
                  </a:lnTo>
                  <a:lnTo>
                    <a:pt x="118" y="95"/>
                  </a:lnTo>
                  <a:lnTo>
                    <a:pt x="118" y="97"/>
                  </a:lnTo>
                  <a:lnTo>
                    <a:pt x="116" y="100"/>
                  </a:lnTo>
                  <a:lnTo>
                    <a:pt x="111" y="97"/>
                  </a:lnTo>
                  <a:lnTo>
                    <a:pt x="109" y="97"/>
                  </a:lnTo>
                  <a:lnTo>
                    <a:pt x="109" y="95"/>
                  </a:lnTo>
                  <a:lnTo>
                    <a:pt x="107" y="92"/>
                  </a:lnTo>
                  <a:lnTo>
                    <a:pt x="102" y="92"/>
                  </a:lnTo>
                  <a:lnTo>
                    <a:pt x="97" y="92"/>
                  </a:lnTo>
                  <a:lnTo>
                    <a:pt x="92" y="92"/>
                  </a:lnTo>
                  <a:lnTo>
                    <a:pt x="92" y="97"/>
                  </a:lnTo>
                  <a:lnTo>
                    <a:pt x="90" y="97"/>
                  </a:lnTo>
                  <a:lnTo>
                    <a:pt x="88" y="100"/>
                  </a:lnTo>
                  <a:lnTo>
                    <a:pt x="85" y="102"/>
                  </a:lnTo>
                  <a:lnTo>
                    <a:pt x="83" y="107"/>
                  </a:lnTo>
                  <a:lnTo>
                    <a:pt x="83" y="111"/>
                  </a:lnTo>
                  <a:lnTo>
                    <a:pt x="81" y="114"/>
                  </a:lnTo>
                  <a:lnTo>
                    <a:pt x="81" y="116"/>
                  </a:lnTo>
                  <a:lnTo>
                    <a:pt x="78" y="118"/>
                  </a:lnTo>
                  <a:lnTo>
                    <a:pt x="78" y="121"/>
                  </a:lnTo>
                  <a:lnTo>
                    <a:pt x="76" y="121"/>
                  </a:lnTo>
                  <a:lnTo>
                    <a:pt x="73" y="123"/>
                  </a:lnTo>
                  <a:lnTo>
                    <a:pt x="73" y="126"/>
                  </a:lnTo>
                  <a:lnTo>
                    <a:pt x="69" y="126"/>
                  </a:lnTo>
                  <a:lnTo>
                    <a:pt x="66" y="126"/>
                  </a:lnTo>
                  <a:lnTo>
                    <a:pt x="59" y="123"/>
                  </a:lnTo>
                  <a:lnTo>
                    <a:pt x="57" y="126"/>
                  </a:lnTo>
                  <a:lnTo>
                    <a:pt x="55" y="126"/>
                  </a:lnTo>
                  <a:lnTo>
                    <a:pt x="55" y="128"/>
                  </a:lnTo>
                  <a:lnTo>
                    <a:pt x="55" y="126"/>
                  </a:lnTo>
                  <a:lnTo>
                    <a:pt x="52" y="128"/>
                  </a:lnTo>
                  <a:lnTo>
                    <a:pt x="52" y="126"/>
                  </a:lnTo>
                  <a:lnTo>
                    <a:pt x="47" y="128"/>
                  </a:lnTo>
                  <a:lnTo>
                    <a:pt x="47" y="126"/>
                  </a:lnTo>
                  <a:lnTo>
                    <a:pt x="45" y="126"/>
                  </a:lnTo>
                  <a:lnTo>
                    <a:pt x="43" y="126"/>
                  </a:lnTo>
                  <a:lnTo>
                    <a:pt x="40" y="123"/>
                  </a:lnTo>
                  <a:lnTo>
                    <a:pt x="38" y="121"/>
                  </a:lnTo>
                  <a:lnTo>
                    <a:pt x="36" y="116"/>
                  </a:lnTo>
                  <a:lnTo>
                    <a:pt x="36" y="114"/>
                  </a:lnTo>
                  <a:lnTo>
                    <a:pt x="38" y="114"/>
                  </a:lnTo>
                  <a:lnTo>
                    <a:pt x="36" y="111"/>
                  </a:lnTo>
                  <a:lnTo>
                    <a:pt x="33" y="109"/>
                  </a:lnTo>
                  <a:lnTo>
                    <a:pt x="33" y="107"/>
                  </a:lnTo>
                  <a:lnTo>
                    <a:pt x="31" y="107"/>
                  </a:lnTo>
                  <a:lnTo>
                    <a:pt x="29" y="104"/>
                  </a:lnTo>
                  <a:lnTo>
                    <a:pt x="24" y="100"/>
                  </a:lnTo>
                  <a:lnTo>
                    <a:pt x="22" y="100"/>
                  </a:lnTo>
                  <a:lnTo>
                    <a:pt x="17" y="100"/>
                  </a:lnTo>
                  <a:lnTo>
                    <a:pt x="3" y="100"/>
                  </a:lnTo>
                  <a:lnTo>
                    <a:pt x="0" y="90"/>
                  </a:lnTo>
                  <a:lnTo>
                    <a:pt x="0" y="88"/>
                  </a:lnTo>
                  <a:lnTo>
                    <a:pt x="3" y="83"/>
                  </a:lnTo>
                  <a:lnTo>
                    <a:pt x="3" y="76"/>
                  </a:lnTo>
                  <a:lnTo>
                    <a:pt x="3" y="71"/>
                  </a:lnTo>
                  <a:lnTo>
                    <a:pt x="3" y="69"/>
                  </a:lnTo>
                  <a:lnTo>
                    <a:pt x="7" y="64"/>
                  </a:lnTo>
                  <a:lnTo>
                    <a:pt x="7" y="59"/>
                  </a:lnTo>
                  <a:lnTo>
                    <a:pt x="7" y="57"/>
                  </a:lnTo>
                  <a:lnTo>
                    <a:pt x="10" y="55"/>
                  </a:lnTo>
                  <a:lnTo>
                    <a:pt x="12" y="52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12" y="45"/>
                  </a:lnTo>
                  <a:lnTo>
                    <a:pt x="14" y="45"/>
                  </a:lnTo>
                  <a:lnTo>
                    <a:pt x="14" y="41"/>
                  </a:lnTo>
                  <a:lnTo>
                    <a:pt x="14" y="36"/>
                  </a:lnTo>
                  <a:lnTo>
                    <a:pt x="12" y="33"/>
                  </a:lnTo>
                  <a:lnTo>
                    <a:pt x="12" y="31"/>
                  </a:lnTo>
                  <a:lnTo>
                    <a:pt x="12" y="2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21" name="Freeform 1574"/>
            <p:cNvSpPr>
              <a:spLocks/>
            </p:cNvSpPr>
            <p:nvPr/>
          </p:nvSpPr>
          <p:spPr bwMode="auto">
            <a:xfrm>
              <a:off x="2973" y="2256"/>
              <a:ext cx="117" cy="131"/>
            </a:xfrm>
            <a:custGeom>
              <a:avLst/>
              <a:gdLst>
                <a:gd name="T0" fmla="*/ 2147483647 w 101"/>
                <a:gd name="T1" fmla="*/ 2147483647 h 118"/>
                <a:gd name="T2" fmla="*/ 2147483647 w 101"/>
                <a:gd name="T3" fmla="*/ 2147483647 h 118"/>
                <a:gd name="T4" fmla="*/ 2147483647 w 101"/>
                <a:gd name="T5" fmla="*/ 0 h 118"/>
                <a:gd name="T6" fmla="*/ 2147483647 w 101"/>
                <a:gd name="T7" fmla="*/ 2147483647 h 118"/>
                <a:gd name="T8" fmla="*/ 2147483647 w 101"/>
                <a:gd name="T9" fmla="*/ 2147483647 h 118"/>
                <a:gd name="T10" fmla="*/ 2147483647 w 101"/>
                <a:gd name="T11" fmla="*/ 2147483647 h 118"/>
                <a:gd name="T12" fmla="*/ 2147483647 w 101"/>
                <a:gd name="T13" fmla="*/ 2147483647 h 118"/>
                <a:gd name="T14" fmla="*/ 2147483647 w 101"/>
                <a:gd name="T15" fmla="*/ 2147483647 h 118"/>
                <a:gd name="T16" fmla="*/ 2147483647 w 101"/>
                <a:gd name="T17" fmla="*/ 2147483647 h 118"/>
                <a:gd name="T18" fmla="*/ 2147483647 w 101"/>
                <a:gd name="T19" fmla="*/ 2147483647 h 118"/>
                <a:gd name="T20" fmla="*/ 2147483647 w 101"/>
                <a:gd name="T21" fmla="*/ 2147483647 h 118"/>
                <a:gd name="T22" fmla="*/ 2147483647 w 101"/>
                <a:gd name="T23" fmla="*/ 2147483647 h 118"/>
                <a:gd name="T24" fmla="*/ 2147483647 w 101"/>
                <a:gd name="T25" fmla="*/ 2147483647 h 118"/>
                <a:gd name="T26" fmla="*/ 2147483647 w 101"/>
                <a:gd name="T27" fmla="*/ 2147483647 h 118"/>
                <a:gd name="T28" fmla="*/ 2147483647 w 101"/>
                <a:gd name="T29" fmla="*/ 2147483647 h 118"/>
                <a:gd name="T30" fmla="*/ 2147483647 w 101"/>
                <a:gd name="T31" fmla="*/ 2147483647 h 118"/>
                <a:gd name="T32" fmla="*/ 2147483647 w 101"/>
                <a:gd name="T33" fmla="*/ 2147483647 h 118"/>
                <a:gd name="T34" fmla="*/ 2147483647 w 101"/>
                <a:gd name="T35" fmla="*/ 2147483647 h 118"/>
                <a:gd name="T36" fmla="*/ 2147483647 w 101"/>
                <a:gd name="T37" fmla="*/ 2147483647 h 118"/>
                <a:gd name="T38" fmla="*/ 2147483647 w 101"/>
                <a:gd name="T39" fmla="*/ 2147483647 h 118"/>
                <a:gd name="T40" fmla="*/ 2147483647 w 101"/>
                <a:gd name="T41" fmla="*/ 2147483647 h 118"/>
                <a:gd name="T42" fmla="*/ 2147483647 w 101"/>
                <a:gd name="T43" fmla="*/ 2147483647 h 118"/>
                <a:gd name="T44" fmla="*/ 2147483647 w 101"/>
                <a:gd name="T45" fmla="*/ 2147483647 h 118"/>
                <a:gd name="T46" fmla="*/ 2147483647 w 101"/>
                <a:gd name="T47" fmla="*/ 2147483647 h 118"/>
                <a:gd name="T48" fmla="*/ 2147483647 w 101"/>
                <a:gd name="T49" fmla="*/ 2147483647 h 118"/>
                <a:gd name="T50" fmla="*/ 2147483647 w 101"/>
                <a:gd name="T51" fmla="*/ 2147483647 h 118"/>
                <a:gd name="T52" fmla="*/ 0 w 101"/>
                <a:gd name="T53" fmla="*/ 2147483647 h 118"/>
                <a:gd name="T54" fmla="*/ 2147483647 w 101"/>
                <a:gd name="T55" fmla="*/ 2147483647 h 118"/>
                <a:gd name="T56" fmla="*/ 2147483647 w 101"/>
                <a:gd name="T57" fmla="*/ 2147483647 h 118"/>
                <a:gd name="T58" fmla="*/ 2147483647 w 101"/>
                <a:gd name="T59" fmla="*/ 2147483647 h 118"/>
                <a:gd name="T60" fmla="*/ 2147483647 w 101"/>
                <a:gd name="T61" fmla="*/ 2147483647 h 118"/>
                <a:gd name="T62" fmla="*/ 2147483647 w 101"/>
                <a:gd name="T63" fmla="*/ 2147483647 h 118"/>
                <a:gd name="T64" fmla="*/ 2147483647 w 101"/>
                <a:gd name="T65" fmla="*/ 2147483647 h 118"/>
                <a:gd name="T66" fmla="*/ 2147483647 w 101"/>
                <a:gd name="T67" fmla="*/ 2147483647 h 118"/>
                <a:gd name="T68" fmla="*/ 2147483647 w 101"/>
                <a:gd name="T69" fmla="*/ 2147483647 h 118"/>
                <a:gd name="T70" fmla="*/ 2147483647 w 101"/>
                <a:gd name="T71" fmla="*/ 2147483647 h 118"/>
                <a:gd name="T72" fmla="*/ 2147483647 w 101"/>
                <a:gd name="T73" fmla="*/ 2147483647 h 118"/>
                <a:gd name="T74" fmla="*/ 2147483647 w 101"/>
                <a:gd name="T75" fmla="*/ 2147483647 h 118"/>
                <a:gd name="T76" fmla="*/ 2147483647 w 101"/>
                <a:gd name="T77" fmla="*/ 2147483647 h 118"/>
                <a:gd name="T78" fmla="*/ 2147483647 w 101"/>
                <a:gd name="T79" fmla="*/ 2147483647 h 118"/>
                <a:gd name="T80" fmla="*/ 2147483647 w 101"/>
                <a:gd name="T81" fmla="*/ 2147483647 h 118"/>
                <a:gd name="T82" fmla="*/ 2147483647 w 101"/>
                <a:gd name="T83" fmla="*/ 2147483647 h 118"/>
                <a:gd name="T84" fmla="*/ 2147483647 w 101"/>
                <a:gd name="T85" fmla="*/ 2147483647 h 118"/>
                <a:gd name="T86" fmla="*/ 2147483647 w 101"/>
                <a:gd name="T87" fmla="*/ 2147483647 h 118"/>
                <a:gd name="T88" fmla="*/ 2147483647 w 101"/>
                <a:gd name="T89" fmla="*/ 2147483647 h 118"/>
                <a:gd name="T90" fmla="*/ 2147483647 w 101"/>
                <a:gd name="T91" fmla="*/ 2147483647 h 118"/>
                <a:gd name="T92" fmla="*/ 2147483647 w 101"/>
                <a:gd name="T93" fmla="*/ 2147483647 h 11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1"/>
                <a:gd name="T142" fmla="*/ 0 h 118"/>
                <a:gd name="T143" fmla="*/ 101 w 101"/>
                <a:gd name="T144" fmla="*/ 118 h 11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1" h="118">
                  <a:moveTo>
                    <a:pt x="99" y="0"/>
                  </a:moveTo>
                  <a:lnTo>
                    <a:pt x="99" y="2"/>
                  </a:lnTo>
                  <a:lnTo>
                    <a:pt x="94" y="2"/>
                  </a:lnTo>
                  <a:lnTo>
                    <a:pt x="92" y="5"/>
                  </a:lnTo>
                  <a:lnTo>
                    <a:pt x="87" y="2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3" y="5"/>
                  </a:lnTo>
                  <a:lnTo>
                    <a:pt x="68" y="9"/>
                  </a:lnTo>
                  <a:lnTo>
                    <a:pt x="66" y="12"/>
                  </a:lnTo>
                  <a:lnTo>
                    <a:pt x="66" y="14"/>
                  </a:lnTo>
                  <a:lnTo>
                    <a:pt x="66" y="26"/>
                  </a:lnTo>
                  <a:lnTo>
                    <a:pt x="66" y="28"/>
                  </a:lnTo>
                  <a:lnTo>
                    <a:pt x="63" y="28"/>
                  </a:lnTo>
                  <a:lnTo>
                    <a:pt x="59" y="24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28" y="21"/>
                  </a:lnTo>
                  <a:lnTo>
                    <a:pt x="26" y="24"/>
                  </a:lnTo>
                  <a:lnTo>
                    <a:pt x="26" y="28"/>
                  </a:lnTo>
                  <a:lnTo>
                    <a:pt x="26" y="33"/>
                  </a:lnTo>
                  <a:lnTo>
                    <a:pt x="28" y="35"/>
                  </a:lnTo>
                  <a:lnTo>
                    <a:pt x="33" y="28"/>
                  </a:lnTo>
                  <a:lnTo>
                    <a:pt x="40" y="31"/>
                  </a:lnTo>
                  <a:lnTo>
                    <a:pt x="42" y="33"/>
                  </a:lnTo>
                  <a:lnTo>
                    <a:pt x="42" y="38"/>
                  </a:lnTo>
                  <a:lnTo>
                    <a:pt x="37" y="47"/>
                  </a:lnTo>
                  <a:lnTo>
                    <a:pt x="37" y="50"/>
                  </a:lnTo>
                  <a:lnTo>
                    <a:pt x="37" y="54"/>
                  </a:lnTo>
                  <a:lnTo>
                    <a:pt x="42" y="61"/>
                  </a:lnTo>
                  <a:lnTo>
                    <a:pt x="42" y="64"/>
                  </a:lnTo>
                  <a:lnTo>
                    <a:pt x="40" y="69"/>
                  </a:lnTo>
                  <a:lnTo>
                    <a:pt x="40" y="78"/>
                  </a:lnTo>
                  <a:lnTo>
                    <a:pt x="37" y="80"/>
                  </a:lnTo>
                  <a:lnTo>
                    <a:pt x="35" y="83"/>
                  </a:lnTo>
                  <a:lnTo>
                    <a:pt x="30" y="78"/>
                  </a:lnTo>
                  <a:lnTo>
                    <a:pt x="23" y="78"/>
                  </a:lnTo>
                  <a:lnTo>
                    <a:pt x="21" y="76"/>
                  </a:lnTo>
                  <a:lnTo>
                    <a:pt x="19" y="76"/>
                  </a:lnTo>
                  <a:lnTo>
                    <a:pt x="16" y="78"/>
                  </a:lnTo>
                  <a:lnTo>
                    <a:pt x="14" y="80"/>
                  </a:lnTo>
                  <a:lnTo>
                    <a:pt x="9" y="83"/>
                  </a:lnTo>
                  <a:lnTo>
                    <a:pt x="7" y="85"/>
                  </a:lnTo>
                  <a:lnTo>
                    <a:pt x="4" y="85"/>
                  </a:lnTo>
                  <a:lnTo>
                    <a:pt x="4" y="90"/>
                  </a:lnTo>
                  <a:lnTo>
                    <a:pt x="7" y="92"/>
                  </a:lnTo>
                  <a:lnTo>
                    <a:pt x="7" y="97"/>
                  </a:lnTo>
                  <a:lnTo>
                    <a:pt x="4" y="97"/>
                  </a:lnTo>
                  <a:lnTo>
                    <a:pt x="2" y="97"/>
                  </a:lnTo>
                  <a:lnTo>
                    <a:pt x="0" y="99"/>
                  </a:lnTo>
                  <a:lnTo>
                    <a:pt x="0" y="104"/>
                  </a:lnTo>
                  <a:lnTo>
                    <a:pt x="2" y="104"/>
                  </a:lnTo>
                  <a:lnTo>
                    <a:pt x="4" y="106"/>
                  </a:lnTo>
                  <a:lnTo>
                    <a:pt x="7" y="111"/>
                  </a:lnTo>
                  <a:lnTo>
                    <a:pt x="9" y="111"/>
                  </a:lnTo>
                  <a:lnTo>
                    <a:pt x="11" y="118"/>
                  </a:lnTo>
                  <a:lnTo>
                    <a:pt x="14" y="116"/>
                  </a:lnTo>
                  <a:lnTo>
                    <a:pt x="16" y="113"/>
                  </a:lnTo>
                  <a:lnTo>
                    <a:pt x="19" y="111"/>
                  </a:lnTo>
                  <a:lnTo>
                    <a:pt x="21" y="109"/>
                  </a:lnTo>
                  <a:lnTo>
                    <a:pt x="23" y="111"/>
                  </a:lnTo>
                  <a:lnTo>
                    <a:pt x="23" y="113"/>
                  </a:lnTo>
                  <a:lnTo>
                    <a:pt x="28" y="116"/>
                  </a:lnTo>
                  <a:lnTo>
                    <a:pt x="30" y="113"/>
                  </a:lnTo>
                  <a:lnTo>
                    <a:pt x="33" y="111"/>
                  </a:lnTo>
                  <a:lnTo>
                    <a:pt x="35" y="109"/>
                  </a:lnTo>
                  <a:lnTo>
                    <a:pt x="37" y="109"/>
                  </a:lnTo>
                  <a:lnTo>
                    <a:pt x="42" y="109"/>
                  </a:lnTo>
                  <a:lnTo>
                    <a:pt x="42" y="113"/>
                  </a:lnTo>
                  <a:lnTo>
                    <a:pt x="45" y="113"/>
                  </a:lnTo>
                  <a:lnTo>
                    <a:pt x="49" y="113"/>
                  </a:lnTo>
                  <a:lnTo>
                    <a:pt x="56" y="109"/>
                  </a:lnTo>
                  <a:lnTo>
                    <a:pt x="59" y="106"/>
                  </a:lnTo>
                  <a:lnTo>
                    <a:pt x="63" y="102"/>
                  </a:lnTo>
                  <a:lnTo>
                    <a:pt x="66" y="97"/>
                  </a:lnTo>
                  <a:lnTo>
                    <a:pt x="66" y="92"/>
                  </a:lnTo>
                  <a:lnTo>
                    <a:pt x="66" y="87"/>
                  </a:lnTo>
                  <a:lnTo>
                    <a:pt x="68" y="83"/>
                  </a:lnTo>
                  <a:lnTo>
                    <a:pt x="71" y="78"/>
                  </a:lnTo>
                  <a:lnTo>
                    <a:pt x="75" y="69"/>
                  </a:lnTo>
                  <a:lnTo>
                    <a:pt x="80" y="66"/>
                  </a:lnTo>
                  <a:lnTo>
                    <a:pt x="85" y="61"/>
                  </a:lnTo>
                  <a:lnTo>
                    <a:pt x="87" y="59"/>
                  </a:lnTo>
                  <a:lnTo>
                    <a:pt x="89" y="52"/>
                  </a:lnTo>
                  <a:lnTo>
                    <a:pt x="89" y="35"/>
                  </a:lnTo>
                  <a:lnTo>
                    <a:pt x="92" y="24"/>
                  </a:lnTo>
                  <a:lnTo>
                    <a:pt x="94" y="19"/>
                  </a:lnTo>
                  <a:lnTo>
                    <a:pt x="99" y="9"/>
                  </a:lnTo>
                  <a:lnTo>
                    <a:pt x="101" y="5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22" name="Freeform 1575"/>
            <p:cNvSpPr>
              <a:spLocks/>
            </p:cNvSpPr>
            <p:nvPr/>
          </p:nvSpPr>
          <p:spPr bwMode="auto">
            <a:xfrm>
              <a:off x="2973" y="2256"/>
              <a:ext cx="117" cy="131"/>
            </a:xfrm>
            <a:custGeom>
              <a:avLst/>
              <a:gdLst>
                <a:gd name="T0" fmla="*/ 2147483647 w 101"/>
                <a:gd name="T1" fmla="*/ 2147483647 h 118"/>
                <a:gd name="T2" fmla="*/ 2147483647 w 101"/>
                <a:gd name="T3" fmla="*/ 2147483647 h 118"/>
                <a:gd name="T4" fmla="*/ 2147483647 w 101"/>
                <a:gd name="T5" fmla="*/ 0 h 118"/>
                <a:gd name="T6" fmla="*/ 2147483647 w 101"/>
                <a:gd name="T7" fmla="*/ 2147483647 h 118"/>
                <a:gd name="T8" fmla="*/ 2147483647 w 101"/>
                <a:gd name="T9" fmla="*/ 2147483647 h 118"/>
                <a:gd name="T10" fmla="*/ 2147483647 w 101"/>
                <a:gd name="T11" fmla="*/ 2147483647 h 118"/>
                <a:gd name="T12" fmla="*/ 2147483647 w 101"/>
                <a:gd name="T13" fmla="*/ 2147483647 h 118"/>
                <a:gd name="T14" fmla="*/ 2147483647 w 101"/>
                <a:gd name="T15" fmla="*/ 2147483647 h 118"/>
                <a:gd name="T16" fmla="*/ 2147483647 w 101"/>
                <a:gd name="T17" fmla="*/ 2147483647 h 118"/>
                <a:gd name="T18" fmla="*/ 2147483647 w 101"/>
                <a:gd name="T19" fmla="*/ 2147483647 h 118"/>
                <a:gd name="T20" fmla="*/ 2147483647 w 101"/>
                <a:gd name="T21" fmla="*/ 2147483647 h 118"/>
                <a:gd name="T22" fmla="*/ 2147483647 w 101"/>
                <a:gd name="T23" fmla="*/ 2147483647 h 118"/>
                <a:gd name="T24" fmla="*/ 2147483647 w 101"/>
                <a:gd name="T25" fmla="*/ 2147483647 h 118"/>
                <a:gd name="T26" fmla="*/ 2147483647 w 101"/>
                <a:gd name="T27" fmla="*/ 2147483647 h 118"/>
                <a:gd name="T28" fmla="*/ 2147483647 w 101"/>
                <a:gd name="T29" fmla="*/ 2147483647 h 118"/>
                <a:gd name="T30" fmla="*/ 2147483647 w 101"/>
                <a:gd name="T31" fmla="*/ 2147483647 h 118"/>
                <a:gd name="T32" fmla="*/ 2147483647 w 101"/>
                <a:gd name="T33" fmla="*/ 2147483647 h 118"/>
                <a:gd name="T34" fmla="*/ 2147483647 w 101"/>
                <a:gd name="T35" fmla="*/ 2147483647 h 118"/>
                <a:gd name="T36" fmla="*/ 2147483647 w 101"/>
                <a:gd name="T37" fmla="*/ 2147483647 h 118"/>
                <a:gd name="T38" fmla="*/ 2147483647 w 101"/>
                <a:gd name="T39" fmla="*/ 2147483647 h 118"/>
                <a:gd name="T40" fmla="*/ 2147483647 w 101"/>
                <a:gd name="T41" fmla="*/ 2147483647 h 118"/>
                <a:gd name="T42" fmla="*/ 2147483647 w 101"/>
                <a:gd name="T43" fmla="*/ 2147483647 h 118"/>
                <a:gd name="T44" fmla="*/ 2147483647 w 101"/>
                <a:gd name="T45" fmla="*/ 2147483647 h 118"/>
                <a:gd name="T46" fmla="*/ 2147483647 w 101"/>
                <a:gd name="T47" fmla="*/ 2147483647 h 118"/>
                <a:gd name="T48" fmla="*/ 2147483647 w 101"/>
                <a:gd name="T49" fmla="*/ 2147483647 h 118"/>
                <a:gd name="T50" fmla="*/ 2147483647 w 101"/>
                <a:gd name="T51" fmla="*/ 2147483647 h 118"/>
                <a:gd name="T52" fmla="*/ 0 w 101"/>
                <a:gd name="T53" fmla="*/ 2147483647 h 118"/>
                <a:gd name="T54" fmla="*/ 2147483647 w 101"/>
                <a:gd name="T55" fmla="*/ 2147483647 h 118"/>
                <a:gd name="T56" fmla="*/ 2147483647 w 101"/>
                <a:gd name="T57" fmla="*/ 2147483647 h 118"/>
                <a:gd name="T58" fmla="*/ 2147483647 w 101"/>
                <a:gd name="T59" fmla="*/ 2147483647 h 118"/>
                <a:gd name="T60" fmla="*/ 2147483647 w 101"/>
                <a:gd name="T61" fmla="*/ 2147483647 h 118"/>
                <a:gd name="T62" fmla="*/ 2147483647 w 101"/>
                <a:gd name="T63" fmla="*/ 2147483647 h 118"/>
                <a:gd name="T64" fmla="*/ 2147483647 w 101"/>
                <a:gd name="T65" fmla="*/ 2147483647 h 118"/>
                <a:gd name="T66" fmla="*/ 2147483647 w 101"/>
                <a:gd name="T67" fmla="*/ 2147483647 h 118"/>
                <a:gd name="T68" fmla="*/ 2147483647 w 101"/>
                <a:gd name="T69" fmla="*/ 2147483647 h 118"/>
                <a:gd name="T70" fmla="*/ 2147483647 w 101"/>
                <a:gd name="T71" fmla="*/ 2147483647 h 118"/>
                <a:gd name="T72" fmla="*/ 2147483647 w 101"/>
                <a:gd name="T73" fmla="*/ 2147483647 h 118"/>
                <a:gd name="T74" fmla="*/ 2147483647 w 101"/>
                <a:gd name="T75" fmla="*/ 2147483647 h 118"/>
                <a:gd name="T76" fmla="*/ 2147483647 w 101"/>
                <a:gd name="T77" fmla="*/ 2147483647 h 118"/>
                <a:gd name="T78" fmla="*/ 2147483647 w 101"/>
                <a:gd name="T79" fmla="*/ 2147483647 h 118"/>
                <a:gd name="T80" fmla="*/ 2147483647 w 101"/>
                <a:gd name="T81" fmla="*/ 2147483647 h 118"/>
                <a:gd name="T82" fmla="*/ 2147483647 w 101"/>
                <a:gd name="T83" fmla="*/ 2147483647 h 118"/>
                <a:gd name="T84" fmla="*/ 2147483647 w 101"/>
                <a:gd name="T85" fmla="*/ 2147483647 h 118"/>
                <a:gd name="T86" fmla="*/ 2147483647 w 101"/>
                <a:gd name="T87" fmla="*/ 2147483647 h 118"/>
                <a:gd name="T88" fmla="*/ 2147483647 w 101"/>
                <a:gd name="T89" fmla="*/ 2147483647 h 118"/>
                <a:gd name="T90" fmla="*/ 2147483647 w 101"/>
                <a:gd name="T91" fmla="*/ 2147483647 h 118"/>
                <a:gd name="T92" fmla="*/ 2147483647 w 101"/>
                <a:gd name="T93" fmla="*/ 2147483647 h 11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1"/>
                <a:gd name="T142" fmla="*/ 0 h 118"/>
                <a:gd name="T143" fmla="*/ 101 w 101"/>
                <a:gd name="T144" fmla="*/ 118 h 11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1" h="118">
                  <a:moveTo>
                    <a:pt x="99" y="0"/>
                  </a:moveTo>
                  <a:lnTo>
                    <a:pt x="99" y="2"/>
                  </a:lnTo>
                  <a:lnTo>
                    <a:pt x="94" y="2"/>
                  </a:lnTo>
                  <a:lnTo>
                    <a:pt x="92" y="5"/>
                  </a:lnTo>
                  <a:lnTo>
                    <a:pt x="87" y="2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3" y="5"/>
                  </a:lnTo>
                  <a:lnTo>
                    <a:pt x="68" y="9"/>
                  </a:lnTo>
                  <a:lnTo>
                    <a:pt x="66" y="12"/>
                  </a:lnTo>
                  <a:lnTo>
                    <a:pt x="66" y="14"/>
                  </a:lnTo>
                  <a:lnTo>
                    <a:pt x="66" y="26"/>
                  </a:lnTo>
                  <a:lnTo>
                    <a:pt x="66" y="28"/>
                  </a:lnTo>
                  <a:lnTo>
                    <a:pt x="63" y="28"/>
                  </a:lnTo>
                  <a:lnTo>
                    <a:pt x="59" y="24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28" y="21"/>
                  </a:lnTo>
                  <a:lnTo>
                    <a:pt x="26" y="24"/>
                  </a:lnTo>
                  <a:lnTo>
                    <a:pt x="26" y="28"/>
                  </a:lnTo>
                  <a:lnTo>
                    <a:pt x="26" y="33"/>
                  </a:lnTo>
                  <a:lnTo>
                    <a:pt x="28" y="35"/>
                  </a:lnTo>
                  <a:lnTo>
                    <a:pt x="33" y="28"/>
                  </a:lnTo>
                  <a:lnTo>
                    <a:pt x="40" y="31"/>
                  </a:lnTo>
                  <a:lnTo>
                    <a:pt x="42" y="33"/>
                  </a:lnTo>
                  <a:lnTo>
                    <a:pt x="42" y="38"/>
                  </a:lnTo>
                  <a:lnTo>
                    <a:pt x="37" y="47"/>
                  </a:lnTo>
                  <a:lnTo>
                    <a:pt x="37" y="50"/>
                  </a:lnTo>
                  <a:lnTo>
                    <a:pt x="37" y="54"/>
                  </a:lnTo>
                  <a:lnTo>
                    <a:pt x="42" y="61"/>
                  </a:lnTo>
                  <a:lnTo>
                    <a:pt x="42" y="64"/>
                  </a:lnTo>
                  <a:lnTo>
                    <a:pt x="40" y="69"/>
                  </a:lnTo>
                  <a:lnTo>
                    <a:pt x="40" y="78"/>
                  </a:lnTo>
                  <a:lnTo>
                    <a:pt x="37" y="80"/>
                  </a:lnTo>
                  <a:lnTo>
                    <a:pt x="35" y="83"/>
                  </a:lnTo>
                  <a:lnTo>
                    <a:pt x="30" y="78"/>
                  </a:lnTo>
                  <a:lnTo>
                    <a:pt x="23" y="78"/>
                  </a:lnTo>
                  <a:lnTo>
                    <a:pt x="21" y="76"/>
                  </a:lnTo>
                  <a:lnTo>
                    <a:pt x="19" y="76"/>
                  </a:lnTo>
                  <a:lnTo>
                    <a:pt x="16" y="78"/>
                  </a:lnTo>
                  <a:lnTo>
                    <a:pt x="14" y="80"/>
                  </a:lnTo>
                  <a:lnTo>
                    <a:pt x="9" y="83"/>
                  </a:lnTo>
                  <a:lnTo>
                    <a:pt x="7" y="85"/>
                  </a:lnTo>
                  <a:lnTo>
                    <a:pt x="4" y="85"/>
                  </a:lnTo>
                  <a:lnTo>
                    <a:pt x="4" y="90"/>
                  </a:lnTo>
                  <a:lnTo>
                    <a:pt x="7" y="92"/>
                  </a:lnTo>
                  <a:lnTo>
                    <a:pt x="7" y="97"/>
                  </a:lnTo>
                  <a:lnTo>
                    <a:pt x="4" y="97"/>
                  </a:lnTo>
                  <a:lnTo>
                    <a:pt x="2" y="97"/>
                  </a:lnTo>
                  <a:lnTo>
                    <a:pt x="0" y="99"/>
                  </a:lnTo>
                  <a:lnTo>
                    <a:pt x="0" y="104"/>
                  </a:lnTo>
                  <a:lnTo>
                    <a:pt x="2" y="104"/>
                  </a:lnTo>
                  <a:lnTo>
                    <a:pt x="4" y="106"/>
                  </a:lnTo>
                  <a:lnTo>
                    <a:pt x="7" y="111"/>
                  </a:lnTo>
                  <a:lnTo>
                    <a:pt x="9" y="111"/>
                  </a:lnTo>
                  <a:lnTo>
                    <a:pt x="11" y="118"/>
                  </a:lnTo>
                  <a:lnTo>
                    <a:pt x="14" y="116"/>
                  </a:lnTo>
                  <a:lnTo>
                    <a:pt x="16" y="113"/>
                  </a:lnTo>
                  <a:lnTo>
                    <a:pt x="19" y="111"/>
                  </a:lnTo>
                  <a:lnTo>
                    <a:pt x="21" y="109"/>
                  </a:lnTo>
                  <a:lnTo>
                    <a:pt x="23" y="111"/>
                  </a:lnTo>
                  <a:lnTo>
                    <a:pt x="23" y="113"/>
                  </a:lnTo>
                  <a:lnTo>
                    <a:pt x="28" y="116"/>
                  </a:lnTo>
                  <a:lnTo>
                    <a:pt x="30" y="113"/>
                  </a:lnTo>
                  <a:lnTo>
                    <a:pt x="33" y="111"/>
                  </a:lnTo>
                  <a:lnTo>
                    <a:pt x="35" y="109"/>
                  </a:lnTo>
                  <a:lnTo>
                    <a:pt x="37" y="109"/>
                  </a:lnTo>
                  <a:lnTo>
                    <a:pt x="42" y="109"/>
                  </a:lnTo>
                  <a:lnTo>
                    <a:pt x="42" y="113"/>
                  </a:lnTo>
                  <a:lnTo>
                    <a:pt x="45" y="113"/>
                  </a:lnTo>
                  <a:lnTo>
                    <a:pt x="49" y="113"/>
                  </a:lnTo>
                  <a:lnTo>
                    <a:pt x="56" y="109"/>
                  </a:lnTo>
                  <a:lnTo>
                    <a:pt x="59" y="106"/>
                  </a:lnTo>
                  <a:lnTo>
                    <a:pt x="63" y="102"/>
                  </a:lnTo>
                  <a:lnTo>
                    <a:pt x="66" y="97"/>
                  </a:lnTo>
                  <a:lnTo>
                    <a:pt x="66" y="92"/>
                  </a:lnTo>
                  <a:lnTo>
                    <a:pt x="66" y="87"/>
                  </a:lnTo>
                  <a:lnTo>
                    <a:pt x="68" y="83"/>
                  </a:lnTo>
                  <a:lnTo>
                    <a:pt x="71" y="78"/>
                  </a:lnTo>
                  <a:lnTo>
                    <a:pt x="75" y="69"/>
                  </a:lnTo>
                  <a:lnTo>
                    <a:pt x="80" y="66"/>
                  </a:lnTo>
                  <a:lnTo>
                    <a:pt x="85" y="61"/>
                  </a:lnTo>
                  <a:lnTo>
                    <a:pt x="87" y="59"/>
                  </a:lnTo>
                  <a:lnTo>
                    <a:pt x="89" y="52"/>
                  </a:lnTo>
                  <a:lnTo>
                    <a:pt x="89" y="35"/>
                  </a:lnTo>
                  <a:lnTo>
                    <a:pt x="92" y="24"/>
                  </a:lnTo>
                  <a:lnTo>
                    <a:pt x="94" y="19"/>
                  </a:lnTo>
                  <a:lnTo>
                    <a:pt x="99" y="9"/>
                  </a:lnTo>
                  <a:lnTo>
                    <a:pt x="101" y="5"/>
                  </a:lnTo>
                  <a:lnTo>
                    <a:pt x="9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23" name="Freeform 1576"/>
            <p:cNvSpPr>
              <a:spLocks/>
            </p:cNvSpPr>
            <p:nvPr/>
          </p:nvSpPr>
          <p:spPr bwMode="auto">
            <a:xfrm>
              <a:off x="2945" y="2280"/>
              <a:ext cx="30" cy="19"/>
            </a:xfrm>
            <a:custGeom>
              <a:avLst/>
              <a:gdLst>
                <a:gd name="T0" fmla="*/ 2147483647 w 26"/>
                <a:gd name="T1" fmla="*/ 0 h 17"/>
                <a:gd name="T2" fmla="*/ 2147483647 w 26"/>
                <a:gd name="T3" fmla="*/ 0 h 17"/>
                <a:gd name="T4" fmla="*/ 2147483647 w 26"/>
                <a:gd name="T5" fmla="*/ 0 h 17"/>
                <a:gd name="T6" fmla="*/ 2147483647 w 26"/>
                <a:gd name="T7" fmla="*/ 0 h 17"/>
                <a:gd name="T8" fmla="*/ 2147483647 w 26"/>
                <a:gd name="T9" fmla="*/ 2147483647 h 17"/>
                <a:gd name="T10" fmla="*/ 2147483647 w 26"/>
                <a:gd name="T11" fmla="*/ 2147483647 h 17"/>
                <a:gd name="T12" fmla="*/ 2147483647 w 26"/>
                <a:gd name="T13" fmla="*/ 2147483647 h 17"/>
                <a:gd name="T14" fmla="*/ 0 w 26"/>
                <a:gd name="T15" fmla="*/ 2147483647 h 17"/>
                <a:gd name="T16" fmla="*/ 2147483647 w 26"/>
                <a:gd name="T17" fmla="*/ 2147483647 h 17"/>
                <a:gd name="T18" fmla="*/ 2147483647 w 26"/>
                <a:gd name="T19" fmla="*/ 2147483647 h 17"/>
                <a:gd name="T20" fmla="*/ 2147483647 w 26"/>
                <a:gd name="T21" fmla="*/ 2147483647 h 17"/>
                <a:gd name="T22" fmla="*/ 2147483647 w 26"/>
                <a:gd name="T23" fmla="*/ 2147483647 h 17"/>
                <a:gd name="T24" fmla="*/ 2147483647 w 26"/>
                <a:gd name="T25" fmla="*/ 2147483647 h 17"/>
                <a:gd name="T26" fmla="*/ 2147483647 w 26"/>
                <a:gd name="T27" fmla="*/ 2147483647 h 17"/>
                <a:gd name="T28" fmla="*/ 2147483647 w 26"/>
                <a:gd name="T29" fmla="*/ 2147483647 h 17"/>
                <a:gd name="T30" fmla="*/ 2147483647 w 26"/>
                <a:gd name="T31" fmla="*/ 2147483647 h 17"/>
                <a:gd name="T32" fmla="*/ 2147483647 w 26"/>
                <a:gd name="T33" fmla="*/ 2147483647 h 17"/>
                <a:gd name="T34" fmla="*/ 2147483647 w 26"/>
                <a:gd name="T35" fmla="*/ 0 h 1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"/>
                <a:gd name="T55" fmla="*/ 0 h 17"/>
                <a:gd name="T56" fmla="*/ 26 w 26"/>
                <a:gd name="T57" fmla="*/ 17 h 1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" h="17">
                  <a:moveTo>
                    <a:pt x="26" y="0"/>
                  </a:moveTo>
                  <a:lnTo>
                    <a:pt x="17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2" y="5"/>
                  </a:lnTo>
                  <a:lnTo>
                    <a:pt x="2" y="7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7" y="14"/>
                  </a:lnTo>
                  <a:lnTo>
                    <a:pt x="26" y="14"/>
                  </a:lnTo>
                  <a:lnTo>
                    <a:pt x="24" y="10"/>
                  </a:lnTo>
                  <a:lnTo>
                    <a:pt x="24" y="3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24" name="Freeform 1577"/>
            <p:cNvSpPr>
              <a:spLocks/>
            </p:cNvSpPr>
            <p:nvPr/>
          </p:nvSpPr>
          <p:spPr bwMode="auto">
            <a:xfrm>
              <a:off x="2945" y="2280"/>
              <a:ext cx="30" cy="19"/>
            </a:xfrm>
            <a:custGeom>
              <a:avLst/>
              <a:gdLst>
                <a:gd name="T0" fmla="*/ 2147483647 w 26"/>
                <a:gd name="T1" fmla="*/ 0 h 17"/>
                <a:gd name="T2" fmla="*/ 2147483647 w 26"/>
                <a:gd name="T3" fmla="*/ 0 h 17"/>
                <a:gd name="T4" fmla="*/ 2147483647 w 26"/>
                <a:gd name="T5" fmla="*/ 0 h 17"/>
                <a:gd name="T6" fmla="*/ 2147483647 w 26"/>
                <a:gd name="T7" fmla="*/ 0 h 17"/>
                <a:gd name="T8" fmla="*/ 2147483647 w 26"/>
                <a:gd name="T9" fmla="*/ 2147483647 h 17"/>
                <a:gd name="T10" fmla="*/ 2147483647 w 26"/>
                <a:gd name="T11" fmla="*/ 2147483647 h 17"/>
                <a:gd name="T12" fmla="*/ 2147483647 w 26"/>
                <a:gd name="T13" fmla="*/ 2147483647 h 17"/>
                <a:gd name="T14" fmla="*/ 0 w 26"/>
                <a:gd name="T15" fmla="*/ 2147483647 h 17"/>
                <a:gd name="T16" fmla="*/ 2147483647 w 26"/>
                <a:gd name="T17" fmla="*/ 2147483647 h 17"/>
                <a:gd name="T18" fmla="*/ 2147483647 w 26"/>
                <a:gd name="T19" fmla="*/ 2147483647 h 17"/>
                <a:gd name="T20" fmla="*/ 2147483647 w 26"/>
                <a:gd name="T21" fmla="*/ 2147483647 h 17"/>
                <a:gd name="T22" fmla="*/ 2147483647 w 26"/>
                <a:gd name="T23" fmla="*/ 2147483647 h 17"/>
                <a:gd name="T24" fmla="*/ 2147483647 w 26"/>
                <a:gd name="T25" fmla="*/ 2147483647 h 17"/>
                <a:gd name="T26" fmla="*/ 2147483647 w 26"/>
                <a:gd name="T27" fmla="*/ 2147483647 h 17"/>
                <a:gd name="T28" fmla="*/ 2147483647 w 26"/>
                <a:gd name="T29" fmla="*/ 2147483647 h 17"/>
                <a:gd name="T30" fmla="*/ 2147483647 w 26"/>
                <a:gd name="T31" fmla="*/ 2147483647 h 17"/>
                <a:gd name="T32" fmla="*/ 2147483647 w 26"/>
                <a:gd name="T33" fmla="*/ 2147483647 h 17"/>
                <a:gd name="T34" fmla="*/ 2147483647 w 26"/>
                <a:gd name="T35" fmla="*/ 0 h 1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"/>
                <a:gd name="T55" fmla="*/ 0 h 17"/>
                <a:gd name="T56" fmla="*/ 26 w 26"/>
                <a:gd name="T57" fmla="*/ 17 h 1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" h="17">
                  <a:moveTo>
                    <a:pt x="26" y="0"/>
                  </a:moveTo>
                  <a:lnTo>
                    <a:pt x="17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2" y="5"/>
                  </a:lnTo>
                  <a:lnTo>
                    <a:pt x="2" y="7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7" y="14"/>
                  </a:lnTo>
                  <a:lnTo>
                    <a:pt x="26" y="14"/>
                  </a:lnTo>
                  <a:lnTo>
                    <a:pt x="24" y="10"/>
                  </a:lnTo>
                  <a:lnTo>
                    <a:pt x="24" y="3"/>
                  </a:lnTo>
                  <a:lnTo>
                    <a:pt x="26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25" name="Freeform 1578"/>
            <p:cNvSpPr>
              <a:spLocks/>
            </p:cNvSpPr>
            <p:nvPr/>
          </p:nvSpPr>
          <p:spPr bwMode="auto">
            <a:xfrm>
              <a:off x="3365" y="2048"/>
              <a:ext cx="105" cy="82"/>
            </a:xfrm>
            <a:custGeom>
              <a:avLst/>
              <a:gdLst>
                <a:gd name="T0" fmla="*/ 2147483647 w 90"/>
                <a:gd name="T1" fmla="*/ 2147483647 h 75"/>
                <a:gd name="T2" fmla="*/ 2147483647 w 90"/>
                <a:gd name="T3" fmla="*/ 2147483647 h 75"/>
                <a:gd name="T4" fmla="*/ 2147483647 w 90"/>
                <a:gd name="T5" fmla="*/ 2147483647 h 75"/>
                <a:gd name="T6" fmla="*/ 2147483647 w 90"/>
                <a:gd name="T7" fmla="*/ 2147483647 h 75"/>
                <a:gd name="T8" fmla="*/ 2147483647 w 90"/>
                <a:gd name="T9" fmla="*/ 2147483647 h 75"/>
                <a:gd name="T10" fmla="*/ 2147483647 w 90"/>
                <a:gd name="T11" fmla="*/ 2147483647 h 75"/>
                <a:gd name="T12" fmla="*/ 2147483647 w 90"/>
                <a:gd name="T13" fmla="*/ 2147483647 h 75"/>
                <a:gd name="T14" fmla="*/ 2147483647 w 90"/>
                <a:gd name="T15" fmla="*/ 2147483647 h 75"/>
                <a:gd name="T16" fmla="*/ 2147483647 w 90"/>
                <a:gd name="T17" fmla="*/ 2147483647 h 75"/>
                <a:gd name="T18" fmla="*/ 2147483647 w 90"/>
                <a:gd name="T19" fmla="*/ 2147483647 h 75"/>
                <a:gd name="T20" fmla="*/ 2147483647 w 90"/>
                <a:gd name="T21" fmla="*/ 2147483647 h 75"/>
                <a:gd name="T22" fmla="*/ 2147483647 w 90"/>
                <a:gd name="T23" fmla="*/ 2147483647 h 75"/>
                <a:gd name="T24" fmla="*/ 2147483647 w 90"/>
                <a:gd name="T25" fmla="*/ 2147483647 h 75"/>
                <a:gd name="T26" fmla="*/ 2147483647 w 90"/>
                <a:gd name="T27" fmla="*/ 2147483647 h 75"/>
                <a:gd name="T28" fmla="*/ 2147483647 w 90"/>
                <a:gd name="T29" fmla="*/ 2147483647 h 75"/>
                <a:gd name="T30" fmla="*/ 2147483647 w 90"/>
                <a:gd name="T31" fmla="*/ 2147483647 h 75"/>
                <a:gd name="T32" fmla="*/ 2147483647 w 90"/>
                <a:gd name="T33" fmla="*/ 2147483647 h 75"/>
                <a:gd name="T34" fmla="*/ 2147483647 w 90"/>
                <a:gd name="T35" fmla="*/ 2147483647 h 75"/>
                <a:gd name="T36" fmla="*/ 2147483647 w 90"/>
                <a:gd name="T37" fmla="*/ 2147483647 h 75"/>
                <a:gd name="T38" fmla="*/ 2147483647 w 90"/>
                <a:gd name="T39" fmla="*/ 2147483647 h 75"/>
                <a:gd name="T40" fmla="*/ 2147483647 w 90"/>
                <a:gd name="T41" fmla="*/ 2147483647 h 75"/>
                <a:gd name="T42" fmla="*/ 2147483647 w 90"/>
                <a:gd name="T43" fmla="*/ 2147483647 h 75"/>
                <a:gd name="T44" fmla="*/ 2147483647 w 90"/>
                <a:gd name="T45" fmla="*/ 2147483647 h 75"/>
                <a:gd name="T46" fmla="*/ 2147483647 w 90"/>
                <a:gd name="T47" fmla="*/ 2147483647 h 75"/>
                <a:gd name="T48" fmla="*/ 2147483647 w 90"/>
                <a:gd name="T49" fmla="*/ 2147483647 h 75"/>
                <a:gd name="T50" fmla="*/ 2147483647 w 90"/>
                <a:gd name="T51" fmla="*/ 2147483647 h 75"/>
                <a:gd name="T52" fmla="*/ 2147483647 w 90"/>
                <a:gd name="T53" fmla="*/ 2147483647 h 75"/>
                <a:gd name="T54" fmla="*/ 2147483647 w 90"/>
                <a:gd name="T55" fmla="*/ 2147483647 h 75"/>
                <a:gd name="T56" fmla="*/ 2147483647 w 90"/>
                <a:gd name="T57" fmla="*/ 2147483647 h 75"/>
                <a:gd name="T58" fmla="*/ 2147483647 w 90"/>
                <a:gd name="T59" fmla="*/ 2147483647 h 75"/>
                <a:gd name="T60" fmla="*/ 2147483647 w 90"/>
                <a:gd name="T61" fmla="*/ 2147483647 h 75"/>
                <a:gd name="T62" fmla="*/ 2147483647 w 90"/>
                <a:gd name="T63" fmla="*/ 2147483647 h 75"/>
                <a:gd name="T64" fmla="*/ 2147483647 w 90"/>
                <a:gd name="T65" fmla="*/ 2147483647 h 75"/>
                <a:gd name="T66" fmla="*/ 2147483647 w 90"/>
                <a:gd name="T67" fmla="*/ 2147483647 h 75"/>
                <a:gd name="T68" fmla="*/ 2147483647 w 90"/>
                <a:gd name="T69" fmla="*/ 2147483647 h 75"/>
                <a:gd name="T70" fmla="*/ 2147483647 w 90"/>
                <a:gd name="T71" fmla="*/ 2147483647 h 75"/>
                <a:gd name="T72" fmla="*/ 2147483647 w 90"/>
                <a:gd name="T73" fmla="*/ 2147483647 h 75"/>
                <a:gd name="T74" fmla="*/ 2147483647 w 90"/>
                <a:gd name="T75" fmla="*/ 2147483647 h 75"/>
                <a:gd name="T76" fmla="*/ 2147483647 w 90"/>
                <a:gd name="T77" fmla="*/ 2147483647 h 75"/>
                <a:gd name="T78" fmla="*/ 2147483647 w 90"/>
                <a:gd name="T79" fmla="*/ 2147483647 h 75"/>
                <a:gd name="T80" fmla="*/ 2147483647 w 90"/>
                <a:gd name="T81" fmla="*/ 2147483647 h 75"/>
                <a:gd name="T82" fmla="*/ 2147483647 w 90"/>
                <a:gd name="T83" fmla="*/ 2147483647 h 75"/>
                <a:gd name="T84" fmla="*/ 2147483647 w 90"/>
                <a:gd name="T85" fmla="*/ 2147483647 h 75"/>
                <a:gd name="T86" fmla="*/ 2147483647 w 90"/>
                <a:gd name="T87" fmla="*/ 2147483647 h 75"/>
                <a:gd name="T88" fmla="*/ 2147483647 w 90"/>
                <a:gd name="T89" fmla="*/ 2147483647 h 75"/>
                <a:gd name="T90" fmla="*/ 2147483647 w 90"/>
                <a:gd name="T91" fmla="*/ 2147483647 h 75"/>
                <a:gd name="T92" fmla="*/ 2147483647 w 90"/>
                <a:gd name="T93" fmla="*/ 2147483647 h 75"/>
                <a:gd name="T94" fmla="*/ 2147483647 w 90"/>
                <a:gd name="T95" fmla="*/ 2147483647 h 75"/>
                <a:gd name="T96" fmla="*/ 2147483647 w 90"/>
                <a:gd name="T97" fmla="*/ 0 h 7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"/>
                <a:gd name="T148" fmla="*/ 0 h 75"/>
                <a:gd name="T149" fmla="*/ 90 w 90"/>
                <a:gd name="T150" fmla="*/ 75 h 7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" h="75">
                  <a:moveTo>
                    <a:pt x="29" y="0"/>
                  </a:moveTo>
                  <a:lnTo>
                    <a:pt x="29" y="2"/>
                  </a:lnTo>
                  <a:lnTo>
                    <a:pt x="26" y="4"/>
                  </a:lnTo>
                  <a:lnTo>
                    <a:pt x="22" y="7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2" y="11"/>
                  </a:lnTo>
                  <a:lnTo>
                    <a:pt x="10" y="11"/>
                  </a:lnTo>
                  <a:lnTo>
                    <a:pt x="8" y="14"/>
                  </a:lnTo>
                  <a:lnTo>
                    <a:pt x="8" y="19"/>
                  </a:lnTo>
                  <a:lnTo>
                    <a:pt x="8" y="21"/>
                  </a:lnTo>
                  <a:lnTo>
                    <a:pt x="5" y="26"/>
                  </a:lnTo>
                  <a:lnTo>
                    <a:pt x="5" y="35"/>
                  </a:lnTo>
                  <a:lnTo>
                    <a:pt x="3" y="37"/>
                  </a:lnTo>
                  <a:lnTo>
                    <a:pt x="0" y="42"/>
                  </a:lnTo>
                  <a:lnTo>
                    <a:pt x="0" y="47"/>
                  </a:lnTo>
                  <a:lnTo>
                    <a:pt x="3" y="49"/>
                  </a:lnTo>
                  <a:lnTo>
                    <a:pt x="5" y="49"/>
                  </a:lnTo>
                  <a:lnTo>
                    <a:pt x="8" y="52"/>
                  </a:lnTo>
                  <a:lnTo>
                    <a:pt x="10" y="49"/>
                  </a:lnTo>
                  <a:lnTo>
                    <a:pt x="12" y="49"/>
                  </a:lnTo>
                  <a:lnTo>
                    <a:pt x="12" y="52"/>
                  </a:lnTo>
                  <a:lnTo>
                    <a:pt x="15" y="54"/>
                  </a:lnTo>
                  <a:lnTo>
                    <a:pt x="19" y="42"/>
                  </a:lnTo>
                  <a:lnTo>
                    <a:pt x="22" y="45"/>
                  </a:lnTo>
                  <a:lnTo>
                    <a:pt x="24" y="45"/>
                  </a:lnTo>
                  <a:lnTo>
                    <a:pt x="24" y="47"/>
                  </a:lnTo>
                  <a:lnTo>
                    <a:pt x="26" y="49"/>
                  </a:lnTo>
                  <a:lnTo>
                    <a:pt x="29" y="49"/>
                  </a:lnTo>
                  <a:lnTo>
                    <a:pt x="34" y="47"/>
                  </a:lnTo>
                  <a:lnTo>
                    <a:pt x="34" y="45"/>
                  </a:lnTo>
                  <a:lnTo>
                    <a:pt x="36" y="45"/>
                  </a:lnTo>
                  <a:lnTo>
                    <a:pt x="36" y="47"/>
                  </a:lnTo>
                  <a:lnTo>
                    <a:pt x="38" y="49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3" y="47"/>
                  </a:lnTo>
                  <a:lnTo>
                    <a:pt x="45" y="47"/>
                  </a:lnTo>
                  <a:lnTo>
                    <a:pt x="45" y="49"/>
                  </a:lnTo>
                  <a:lnTo>
                    <a:pt x="48" y="49"/>
                  </a:lnTo>
                  <a:lnTo>
                    <a:pt x="48" y="47"/>
                  </a:lnTo>
                  <a:lnTo>
                    <a:pt x="50" y="47"/>
                  </a:lnTo>
                  <a:lnTo>
                    <a:pt x="52" y="52"/>
                  </a:lnTo>
                  <a:lnTo>
                    <a:pt x="57" y="52"/>
                  </a:lnTo>
                  <a:lnTo>
                    <a:pt x="62" y="54"/>
                  </a:lnTo>
                  <a:lnTo>
                    <a:pt x="62" y="56"/>
                  </a:lnTo>
                  <a:lnTo>
                    <a:pt x="64" y="59"/>
                  </a:lnTo>
                  <a:lnTo>
                    <a:pt x="69" y="61"/>
                  </a:lnTo>
                  <a:lnTo>
                    <a:pt x="71" y="63"/>
                  </a:lnTo>
                  <a:lnTo>
                    <a:pt x="71" y="66"/>
                  </a:lnTo>
                  <a:lnTo>
                    <a:pt x="74" y="68"/>
                  </a:lnTo>
                  <a:lnTo>
                    <a:pt x="74" y="71"/>
                  </a:lnTo>
                  <a:lnTo>
                    <a:pt x="76" y="71"/>
                  </a:lnTo>
                  <a:lnTo>
                    <a:pt x="78" y="73"/>
                  </a:lnTo>
                  <a:lnTo>
                    <a:pt x="81" y="75"/>
                  </a:lnTo>
                  <a:lnTo>
                    <a:pt x="85" y="73"/>
                  </a:lnTo>
                  <a:lnTo>
                    <a:pt x="90" y="71"/>
                  </a:lnTo>
                  <a:lnTo>
                    <a:pt x="88" y="68"/>
                  </a:lnTo>
                  <a:lnTo>
                    <a:pt x="85" y="68"/>
                  </a:lnTo>
                  <a:lnTo>
                    <a:pt x="85" y="66"/>
                  </a:lnTo>
                  <a:lnTo>
                    <a:pt x="83" y="66"/>
                  </a:lnTo>
                  <a:lnTo>
                    <a:pt x="81" y="63"/>
                  </a:lnTo>
                  <a:lnTo>
                    <a:pt x="81" y="61"/>
                  </a:lnTo>
                  <a:lnTo>
                    <a:pt x="78" y="61"/>
                  </a:lnTo>
                  <a:lnTo>
                    <a:pt x="78" y="59"/>
                  </a:lnTo>
                  <a:lnTo>
                    <a:pt x="76" y="59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1" y="56"/>
                  </a:lnTo>
                  <a:lnTo>
                    <a:pt x="71" y="54"/>
                  </a:lnTo>
                  <a:lnTo>
                    <a:pt x="69" y="52"/>
                  </a:lnTo>
                  <a:lnTo>
                    <a:pt x="67" y="47"/>
                  </a:lnTo>
                  <a:lnTo>
                    <a:pt x="64" y="45"/>
                  </a:lnTo>
                  <a:lnTo>
                    <a:pt x="62" y="45"/>
                  </a:lnTo>
                  <a:lnTo>
                    <a:pt x="60" y="45"/>
                  </a:lnTo>
                  <a:lnTo>
                    <a:pt x="57" y="45"/>
                  </a:lnTo>
                  <a:lnTo>
                    <a:pt x="57" y="42"/>
                  </a:lnTo>
                  <a:lnTo>
                    <a:pt x="55" y="40"/>
                  </a:lnTo>
                  <a:lnTo>
                    <a:pt x="52" y="42"/>
                  </a:lnTo>
                  <a:lnTo>
                    <a:pt x="50" y="40"/>
                  </a:lnTo>
                  <a:lnTo>
                    <a:pt x="50" y="37"/>
                  </a:lnTo>
                  <a:lnTo>
                    <a:pt x="50" y="35"/>
                  </a:lnTo>
                  <a:lnTo>
                    <a:pt x="48" y="35"/>
                  </a:lnTo>
                  <a:lnTo>
                    <a:pt x="45" y="35"/>
                  </a:lnTo>
                  <a:lnTo>
                    <a:pt x="48" y="37"/>
                  </a:lnTo>
                  <a:lnTo>
                    <a:pt x="45" y="37"/>
                  </a:lnTo>
                  <a:lnTo>
                    <a:pt x="43" y="35"/>
                  </a:lnTo>
                  <a:lnTo>
                    <a:pt x="43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38" y="28"/>
                  </a:lnTo>
                  <a:lnTo>
                    <a:pt x="36" y="23"/>
                  </a:lnTo>
                  <a:lnTo>
                    <a:pt x="36" y="21"/>
                  </a:lnTo>
                  <a:lnTo>
                    <a:pt x="36" y="19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34" y="11"/>
                  </a:lnTo>
                  <a:lnTo>
                    <a:pt x="34" y="9"/>
                  </a:lnTo>
                  <a:lnTo>
                    <a:pt x="34" y="7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26" name="Freeform 1579"/>
            <p:cNvSpPr>
              <a:spLocks/>
            </p:cNvSpPr>
            <p:nvPr/>
          </p:nvSpPr>
          <p:spPr bwMode="auto">
            <a:xfrm>
              <a:off x="3365" y="2048"/>
              <a:ext cx="105" cy="82"/>
            </a:xfrm>
            <a:custGeom>
              <a:avLst/>
              <a:gdLst>
                <a:gd name="T0" fmla="*/ 2147483647 w 90"/>
                <a:gd name="T1" fmla="*/ 2147483647 h 75"/>
                <a:gd name="T2" fmla="*/ 2147483647 w 90"/>
                <a:gd name="T3" fmla="*/ 2147483647 h 75"/>
                <a:gd name="T4" fmla="*/ 2147483647 w 90"/>
                <a:gd name="T5" fmla="*/ 2147483647 h 75"/>
                <a:gd name="T6" fmla="*/ 2147483647 w 90"/>
                <a:gd name="T7" fmla="*/ 2147483647 h 75"/>
                <a:gd name="T8" fmla="*/ 2147483647 w 90"/>
                <a:gd name="T9" fmla="*/ 2147483647 h 75"/>
                <a:gd name="T10" fmla="*/ 2147483647 w 90"/>
                <a:gd name="T11" fmla="*/ 2147483647 h 75"/>
                <a:gd name="T12" fmla="*/ 2147483647 w 90"/>
                <a:gd name="T13" fmla="*/ 2147483647 h 75"/>
                <a:gd name="T14" fmla="*/ 2147483647 w 90"/>
                <a:gd name="T15" fmla="*/ 2147483647 h 75"/>
                <a:gd name="T16" fmla="*/ 2147483647 w 90"/>
                <a:gd name="T17" fmla="*/ 2147483647 h 75"/>
                <a:gd name="T18" fmla="*/ 2147483647 w 90"/>
                <a:gd name="T19" fmla="*/ 2147483647 h 75"/>
                <a:gd name="T20" fmla="*/ 2147483647 w 90"/>
                <a:gd name="T21" fmla="*/ 2147483647 h 75"/>
                <a:gd name="T22" fmla="*/ 2147483647 w 90"/>
                <a:gd name="T23" fmla="*/ 2147483647 h 75"/>
                <a:gd name="T24" fmla="*/ 2147483647 w 90"/>
                <a:gd name="T25" fmla="*/ 2147483647 h 75"/>
                <a:gd name="T26" fmla="*/ 2147483647 w 90"/>
                <a:gd name="T27" fmla="*/ 2147483647 h 75"/>
                <a:gd name="T28" fmla="*/ 2147483647 w 90"/>
                <a:gd name="T29" fmla="*/ 2147483647 h 75"/>
                <a:gd name="T30" fmla="*/ 2147483647 w 90"/>
                <a:gd name="T31" fmla="*/ 2147483647 h 75"/>
                <a:gd name="T32" fmla="*/ 2147483647 w 90"/>
                <a:gd name="T33" fmla="*/ 2147483647 h 75"/>
                <a:gd name="T34" fmla="*/ 2147483647 w 90"/>
                <a:gd name="T35" fmla="*/ 2147483647 h 75"/>
                <a:gd name="T36" fmla="*/ 2147483647 w 90"/>
                <a:gd name="T37" fmla="*/ 2147483647 h 75"/>
                <a:gd name="T38" fmla="*/ 2147483647 w 90"/>
                <a:gd name="T39" fmla="*/ 2147483647 h 75"/>
                <a:gd name="T40" fmla="*/ 2147483647 w 90"/>
                <a:gd name="T41" fmla="*/ 2147483647 h 75"/>
                <a:gd name="T42" fmla="*/ 2147483647 w 90"/>
                <a:gd name="T43" fmla="*/ 2147483647 h 75"/>
                <a:gd name="T44" fmla="*/ 2147483647 w 90"/>
                <a:gd name="T45" fmla="*/ 2147483647 h 75"/>
                <a:gd name="T46" fmla="*/ 2147483647 w 90"/>
                <a:gd name="T47" fmla="*/ 2147483647 h 75"/>
                <a:gd name="T48" fmla="*/ 2147483647 w 90"/>
                <a:gd name="T49" fmla="*/ 2147483647 h 75"/>
                <a:gd name="T50" fmla="*/ 2147483647 w 90"/>
                <a:gd name="T51" fmla="*/ 2147483647 h 75"/>
                <a:gd name="T52" fmla="*/ 2147483647 w 90"/>
                <a:gd name="T53" fmla="*/ 2147483647 h 75"/>
                <a:gd name="T54" fmla="*/ 2147483647 w 90"/>
                <a:gd name="T55" fmla="*/ 2147483647 h 75"/>
                <a:gd name="T56" fmla="*/ 2147483647 w 90"/>
                <a:gd name="T57" fmla="*/ 2147483647 h 75"/>
                <a:gd name="T58" fmla="*/ 2147483647 w 90"/>
                <a:gd name="T59" fmla="*/ 2147483647 h 75"/>
                <a:gd name="T60" fmla="*/ 2147483647 w 90"/>
                <a:gd name="T61" fmla="*/ 2147483647 h 75"/>
                <a:gd name="T62" fmla="*/ 2147483647 w 90"/>
                <a:gd name="T63" fmla="*/ 2147483647 h 75"/>
                <a:gd name="T64" fmla="*/ 2147483647 w 90"/>
                <a:gd name="T65" fmla="*/ 2147483647 h 75"/>
                <a:gd name="T66" fmla="*/ 2147483647 w 90"/>
                <a:gd name="T67" fmla="*/ 2147483647 h 75"/>
                <a:gd name="T68" fmla="*/ 2147483647 w 90"/>
                <a:gd name="T69" fmla="*/ 2147483647 h 75"/>
                <a:gd name="T70" fmla="*/ 2147483647 w 90"/>
                <a:gd name="T71" fmla="*/ 2147483647 h 75"/>
                <a:gd name="T72" fmla="*/ 2147483647 w 90"/>
                <a:gd name="T73" fmla="*/ 2147483647 h 75"/>
                <a:gd name="T74" fmla="*/ 2147483647 w 90"/>
                <a:gd name="T75" fmla="*/ 2147483647 h 75"/>
                <a:gd name="T76" fmla="*/ 2147483647 w 90"/>
                <a:gd name="T77" fmla="*/ 2147483647 h 75"/>
                <a:gd name="T78" fmla="*/ 2147483647 w 90"/>
                <a:gd name="T79" fmla="*/ 2147483647 h 75"/>
                <a:gd name="T80" fmla="*/ 2147483647 w 90"/>
                <a:gd name="T81" fmla="*/ 2147483647 h 75"/>
                <a:gd name="T82" fmla="*/ 2147483647 w 90"/>
                <a:gd name="T83" fmla="*/ 2147483647 h 75"/>
                <a:gd name="T84" fmla="*/ 2147483647 w 90"/>
                <a:gd name="T85" fmla="*/ 2147483647 h 75"/>
                <a:gd name="T86" fmla="*/ 2147483647 w 90"/>
                <a:gd name="T87" fmla="*/ 2147483647 h 75"/>
                <a:gd name="T88" fmla="*/ 2147483647 w 90"/>
                <a:gd name="T89" fmla="*/ 2147483647 h 75"/>
                <a:gd name="T90" fmla="*/ 2147483647 w 90"/>
                <a:gd name="T91" fmla="*/ 2147483647 h 75"/>
                <a:gd name="T92" fmla="*/ 2147483647 w 90"/>
                <a:gd name="T93" fmla="*/ 2147483647 h 75"/>
                <a:gd name="T94" fmla="*/ 2147483647 w 90"/>
                <a:gd name="T95" fmla="*/ 2147483647 h 75"/>
                <a:gd name="T96" fmla="*/ 2147483647 w 90"/>
                <a:gd name="T97" fmla="*/ 0 h 7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"/>
                <a:gd name="T148" fmla="*/ 0 h 75"/>
                <a:gd name="T149" fmla="*/ 90 w 90"/>
                <a:gd name="T150" fmla="*/ 75 h 7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" h="75">
                  <a:moveTo>
                    <a:pt x="29" y="0"/>
                  </a:moveTo>
                  <a:lnTo>
                    <a:pt x="29" y="2"/>
                  </a:lnTo>
                  <a:lnTo>
                    <a:pt x="26" y="4"/>
                  </a:lnTo>
                  <a:lnTo>
                    <a:pt x="22" y="7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2" y="11"/>
                  </a:lnTo>
                  <a:lnTo>
                    <a:pt x="10" y="11"/>
                  </a:lnTo>
                  <a:lnTo>
                    <a:pt x="8" y="14"/>
                  </a:lnTo>
                  <a:lnTo>
                    <a:pt x="8" y="19"/>
                  </a:lnTo>
                  <a:lnTo>
                    <a:pt x="8" y="21"/>
                  </a:lnTo>
                  <a:lnTo>
                    <a:pt x="5" y="26"/>
                  </a:lnTo>
                  <a:lnTo>
                    <a:pt x="5" y="35"/>
                  </a:lnTo>
                  <a:lnTo>
                    <a:pt x="3" y="37"/>
                  </a:lnTo>
                  <a:lnTo>
                    <a:pt x="0" y="42"/>
                  </a:lnTo>
                  <a:lnTo>
                    <a:pt x="0" y="47"/>
                  </a:lnTo>
                  <a:lnTo>
                    <a:pt x="3" y="49"/>
                  </a:lnTo>
                  <a:lnTo>
                    <a:pt x="5" y="49"/>
                  </a:lnTo>
                  <a:lnTo>
                    <a:pt x="8" y="52"/>
                  </a:lnTo>
                  <a:lnTo>
                    <a:pt x="10" y="49"/>
                  </a:lnTo>
                  <a:lnTo>
                    <a:pt x="12" y="49"/>
                  </a:lnTo>
                  <a:lnTo>
                    <a:pt x="12" y="52"/>
                  </a:lnTo>
                  <a:lnTo>
                    <a:pt x="15" y="54"/>
                  </a:lnTo>
                  <a:lnTo>
                    <a:pt x="19" y="42"/>
                  </a:lnTo>
                  <a:lnTo>
                    <a:pt x="22" y="45"/>
                  </a:lnTo>
                  <a:lnTo>
                    <a:pt x="24" y="45"/>
                  </a:lnTo>
                  <a:lnTo>
                    <a:pt x="24" y="47"/>
                  </a:lnTo>
                  <a:lnTo>
                    <a:pt x="26" y="49"/>
                  </a:lnTo>
                  <a:lnTo>
                    <a:pt x="29" y="49"/>
                  </a:lnTo>
                  <a:lnTo>
                    <a:pt x="34" y="47"/>
                  </a:lnTo>
                  <a:lnTo>
                    <a:pt x="34" y="45"/>
                  </a:lnTo>
                  <a:lnTo>
                    <a:pt x="36" y="45"/>
                  </a:lnTo>
                  <a:lnTo>
                    <a:pt x="36" y="47"/>
                  </a:lnTo>
                  <a:lnTo>
                    <a:pt x="38" y="49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3" y="47"/>
                  </a:lnTo>
                  <a:lnTo>
                    <a:pt x="45" y="47"/>
                  </a:lnTo>
                  <a:lnTo>
                    <a:pt x="45" y="49"/>
                  </a:lnTo>
                  <a:lnTo>
                    <a:pt x="48" y="49"/>
                  </a:lnTo>
                  <a:lnTo>
                    <a:pt x="48" y="47"/>
                  </a:lnTo>
                  <a:lnTo>
                    <a:pt x="50" y="47"/>
                  </a:lnTo>
                  <a:lnTo>
                    <a:pt x="52" y="52"/>
                  </a:lnTo>
                  <a:lnTo>
                    <a:pt x="57" y="52"/>
                  </a:lnTo>
                  <a:lnTo>
                    <a:pt x="62" y="54"/>
                  </a:lnTo>
                  <a:lnTo>
                    <a:pt x="62" y="56"/>
                  </a:lnTo>
                  <a:lnTo>
                    <a:pt x="64" y="59"/>
                  </a:lnTo>
                  <a:lnTo>
                    <a:pt x="69" y="61"/>
                  </a:lnTo>
                  <a:lnTo>
                    <a:pt x="71" y="63"/>
                  </a:lnTo>
                  <a:lnTo>
                    <a:pt x="71" y="66"/>
                  </a:lnTo>
                  <a:lnTo>
                    <a:pt x="74" y="68"/>
                  </a:lnTo>
                  <a:lnTo>
                    <a:pt x="74" y="71"/>
                  </a:lnTo>
                  <a:lnTo>
                    <a:pt x="76" y="71"/>
                  </a:lnTo>
                  <a:lnTo>
                    <a:pt x="78" y="73"/>
                  </a:lnTo>
                  <a:lnTo>
                    <a:pt x="81" y="75"/>
                  </a:lnTo>
                  <a:lnTo>
                    <a:pt x="85" y="73"/>
                  </a:lnTo>
                  <a:lnTo>
                    <a:pt x="90" y="71"/>
                  </a:lnTo>
                  <a:lnTo>
                    <a:pt x="88" y="68"/>
                  </a:lnTo>
                  <a:lnTo>
                    <a:pt x="85" y="68"/>
                  </a:lnTo>
                  <a:lnTo>
                    <a:pt x="85" y="66"/>
                  </a:lnTo>
                  <a:lnTo>
                    <a:pt x="83" y="66"/>
                  </a:lnTo>
                  <a:lnTo>
                    <a:pt x="81" y="63"/>
                  </a:lnTo>
                  <a:lnTo>
                    <a:pt x="81" y="61"/>
                  </a:lnTo>
                  <a:lnTo>
                    <a:pt x="78" y="61"/>
                  </a:lnTo>
                  <a:lnTo>
                    <a:pt x="78" y="59"/>
                  </a:lnTo>
                  <a:lnTo>
                    <a:pt x="76" y="59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1" y="56"/>
                  </a:lnTo>
                  <a:lnTo>
                    <a:pt x="71" y="54"/>
                  </a:lnTo>
                  <a:lnTo>
                    <a:pt x="69" y="52"/>
                  </a:lnTo>
                  <a:lnTo>
                    <a:pt x="67" y="47"/>
                  </a:lnTo>
                  <a:lnTo>
                    <a:pt x="64" y="45"/>
                  </a:lnTo>
                  <a:lnTo>
                    <a:pt x="62" y="45"/>
                  </a:lnTo>
                  <a:lnTo>
                    <a:pt x="60" y="45"/>
                  </a:lnTo>
                  <a:lnTo>
                    <a:pt x="57" y="45"/>
                  </a:lnTo>
                  <a:lnTo>
                    <a:pt x="57" y="42"/>
                  </a:lnTo>
                  <a:lnTo>
                    <a:pt x="55" y="40"/>
                  </a:lnTo>
                  <a:lnTo>
                    <a:pt x="52" y="42"/>
                  </a:lnTo>
                  <a:lnTo>
                    <a:pt x="50" y="40"/>
                  </a:lnTo>
                  <a:lnTo>
                    <a:pt x="50" y="37"/>
                  </a:lnTo>
                  <a:lnTo>
                    <a:pt x="50" y="35"/>
                  </a:lnTo>
                  <a:lnTo>
                    <a:pt x="48" y="35"/>
                  </a:lnTo>
                  <a:lnTo>
                    <a:pt x="45" y="35"/>
                  </a:lnTo>
                  <a:lnTo>
                    <a:pt x="48" y="37"/>
                  </a:lnTo>
                  <a:lnTo>
                    <a:pt x="45" y="37"/>
                  </a:lnTo>
                  <a:lnTo>
                    <a:pt x="43" y="35"/>
                  </a:lnTo>
                  <a:lnTo>
                    <a:pt x="43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38" y="28"/>
                  </a:lnTo>
                  <a:lnTo>
                    <a:pt x="36" y="23"/>
                  </a:lnTo>
                  <a:lnTo>
                    <a:pt x="36" y="21"/>
                  </a:lnTo>
                  <a:lnTo>
                    <a:pt x="36" y="19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34" y="11"/>
                  </a:lnTo>
                  <a:lnTo>
                    <a:pt x="34" y="9"/>
                  </a:lnTo>
                  <a:lnTo>
                    <a:pt x="34" y="7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29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27" name="Freeform 1580"/>
            <p:cNvSpPr>
              <a:spLocks/>
            </p:cNvSpPr>
            <p:nvPr/>
          </p:nvSpPr>
          <p:spPr bwMode="auto">
            <a:xfrm>
              <a:off x="3253" y="2344"/>
              <a:ext cx="27" cy="32"/>
            </a:xfrm>
            <a:custGeom>
              <a:avLst/>
              <a:gdLst>
                <a:gd name="T0" fmla="*/ 2147483647 w 23"/>
                <a:gd name="T1" fmla="*/ 2147483647 h 29"/>
                <a:gd name="T2" fmla="*/ 2147483647 w 23"/>
                <a:gd name="T3" fmla="*/ 0 h 29"/>
                <a:gd name="T4" fmla="*/ 2147483647 w 23"/>
                <a:gd name="T5" fmla="*/ 0 h 29"/>
                <a:gd name="T6" fmla="*/ 2147483647 w 23"/>
                <a:gd name="T7" fmla="*/ 0 h 29"/>
                <a:gd name="T8" fmla="*/ 2147483647 w 23"/>
                <a:gd name="T9" fmla="*/ 0 h 29"/>
                <a:gd name="T10" fmla="*/ 2147483647 w 23"/>
                <a:gd name="T11" fmla="*/ 0 h 29"/>
                <a:gd name="T12" fmla="*/ 2147483647 w 23"/>
                <a:gd name="T13" fmla="*/ 0 h 29"/>
                <a:gd name="T14" fmla="*/ 2147483647 w 23"/>
                <a:gd name="T15" fmla="*/ 2147483647 h 29"/>
                <a:gd name="T16" fmla="*/ 2147483647 w 23"/>
                <a:gd name="T17" fmla="*/ 2147483647 h 29"/>
                <a:gd name="T18" fmla="*/ 2147483647 w 23"/>
                <a:gd name="T19" fmla="*/ 2147483647 h 29"/>
                <a:gd name="T20" fmla="*/ 2147483647 w 23"/>
                <a:gd name="T21" fmla="*/ 2147483647 h 29"/>
                <a:gd name="T22" fmla="*/ 2147483647 w 23"/>
                <a:gd name="T23" fmla="*/ 2147483647 h 29"/>
                <a:gd name="T24" fmla="*/ 2147483647 w 23"/>
                <a:gd name="T25" fmla="*/ 2147483647 h 29"/>
                <a:gd name="T26" fmla="*/ 2147483647 w 23"/>
                <a:gd name="T27" fmla="*/ 2147483647 h 29"/>
                <a:gd name="T28" fmla="*/ 2147483647 w 23"/>
                <a:gd name="T29" fmla="*/ 2147483647 h 29"/>
                <a:gd name="T30" fmla="*/ 2147483647 w 23"/>
                <a:gd name="T31" fmla="*/ 2147483647 h 29"/>
                <a:gd name="T32" fmla="*/ 2147483647 w 23"/>
                <a:gd name="T33" fmla="*/ 2147483647 h 29"/>
                <a:gd name="T34" fmla="*/ 2147483647 w 23"/>
                <a:gd name="T35" fmla="*/ 2147483647 h 29"/>
                <a:gd name="T36" fmla="*/ 2147483647 w 23"/>
                <a:gd name="T37" fmla="*/ 2147483647 h 29"/>
                <a:gd name="T38" fmla="*/ 0 w 23"/>
                <a:gd name="T39" fmla="*/ 2147483647 h 29"/>
                <a:gd name="T40" fmla="*/ 0 w 23"/>
                <a:gd name="T41" fmla="*/ 2147483647 h 29"/>
                <a:gd name="T42" fmla="*/ 0 w 23"/>
                <a:gd name="T43" fmla="*/ 2147483647 h 29"/>
                <a:gd name="T44" fmla="*/ 2147483647 w 23"/>
                <a:gd name="T45" fmla="*/ 2147483647 h 29"/>
                <a:gd name="T46" fmla="*/ 2147483647 w 23"/>
                <a:gd name="T47" fmla="*/ 2147483647 h 29"/>
                <a:gd name="T48" fmla="*/ 2147483647 w 23"/>
                <a:gd name="T49" fmla="*/ 2147483647 h 29"/>
                <a:gd name="T50" fmla="*/ 2147483647 w 23"/>
                <a:gd name="T51" fmla="*/ 2147483647 h 29"/>
                <a:gd name="T52" fmla="*/ 2147483647 w 23"/>
                <a:gd name="T53" fmla="*/ 2147483647 h 29"/>
                <a:gd name="T54" fmla="*/ 2147483647 w 23"/>
                <a:gd name="T55" fmla="*/ 2147483647 h 29"/>
                <a:gd name="T56" fmla="*/ 2147483647 w 23"/>
                <a:gd name="T57" fmla="*/ 2147483647 h 29"/>
                <a:gd name="T58" fmla="*/ 2147483647 w 23"/>
                <a:gd name="T59" fmla="*/ 2147483647 h 29"/>
                <a:gd name="T60" fmla="*/ 2147483647 w 23"/>
                <a:gd name="T61" fmla="*/ 2147483647 h 29"/>
                <a:gd name="T62" fmla="*/ 2147483647 w 23"/>
                <a:gd name="T63" fmla="*/ 2147483647 h 29"/>
                <a:gd name="T64" fmla="*/ 2147483647 w 23"/>
                <a:gd name="T65" fmla="*/ 2147483647 h 29"/>
                <a:gd name="T66" fmla="*/ 2147483647 w 23"/>
                <a:gd name="T67" fmla="*/ 2147483647 h 29"/>
                <a:gd name="T68" fmla="*/ 2147483647 w 23"/>
                <a:gd name="T69" fmla="*/ 2147483647 h 29"/>
                <a:gd name="T70" fmla="*/ 2147483647 w 23"/>
                <a:gd name="T71" fmla="*/ 2147483647 h 29"/>
                <a:gd name="T72" fmla="*/ 2147483647 w 23"/>
                <a:gd name="T73" fmla="*/ 2147483647 h 29"/>
                <a:gd name="T74" fmla="*/ 2147483647 w 23"/>
                <a:gd name="T75" fmla="*/ 2147483647 h 29"/>
                <a:gd name="T76" fmla="*/ 2147483647 w 23"/>
                <a:gd name="T77" fmla="*/ 2147483647 h 29"/>
                <a:gd name="T78" fmla="*/ 2147483647 w 23"/>
                <a:gd name="T79" fmla="*/ 2147483647 h 29"/>
                <a:gd name="T80" fmla="*/ 2147483647 w 23"/>
                <a:gd name="T81" fmla="*/ 2147483647 h 29"/>
                <a:gd name="T82" fmla="*/ 2147483647 w 23"/>
                <a:gd name="T83" fmla="*/ 2147483647 h 29"/>
                <a:gd name="T84" fmla="*/ 2147483647 w 23"/>
                <a:gd name="T85" fmla="*/ 2147483647 h 29"/>
                <a:gd name="T86" fmla="*/ 2147483647 w 23"/>
                <a:gd name="T87" fmla="*/ 2147483647 h 29"/>
                <a:gd name="T88" fmla="*/ 2147483647 w 23"/>
                <a:gd name="T89" fmla="*/ 2147483647 h 29"/>
                <a:gd name="T90" fmla="*/ 2147483647 w 23"/>
                <a:gd name="T91" fmla="*/ 2147483647 h 29"/>
                <a:gd name="T92" fmla="*/ 2147483647 w 23"/>
                <a:gd name="T93" fmla="*/ 2147483647 h 29"/>
                <a:gd name="T94" fmla="*/ 2147483647 w 23"/>
                <a:gd name="T95" fmla="*/ 2147483647 h 29"/>
                <a:gd name="T96" fmla="*/ 2147483647 w 23"/>
                <a:gd name="T97" fmla="*/ 2147483647 h 2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3"/>
                <a:gd name="T148" fmla="*/ 0 h 29"/>
                <a:gd name="T149" fmla="*/ 23 w 23"/>
                <a:gd name="T150" fmla="*/ 29 h 2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3" h="29">
                  <a:moveTo>
                    <a:pt x="21" y="3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5"/>
                  </a:lnTo>
                  <a:lnTo>
                    <a:pt x="9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4" y="5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10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9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11" y="29"/>
                  </a:lnTo>
                  <a:lnTo>
                    <a:pt x="14" y="26"/>
                  </a:lnTo>
                  <a:lnTo>
                    <a:pt x="16" y="22"/>
                  </a:lnTo>
                  <a:lnTo>
                    <a:pt x="18" y="19"/>
                  </a:lnTo>
                  <a:lnTo>
                    <a:pt x="18" y="17"/>
                  </a:lnTo>
                  <a:lnTo>
                    <a:pt x="21" y="15"/>
                  </a:lnTo>
                  <a:lnTo>
                    <a:pt x="23" y="12"/>
                  </a:lnTo>
                  <a:lnTo>
                    <a:pt x="23" y="10"/>
                  </a:lnTo>
                  <a:lnTo>
                    <a:pt x="21" y="10"/>
                  </a:lnTo>
                  <a:lnTo>
                    <a:pt x="21" y="7"/>
                  </a:lnTo>
                  <a:lnTo>
                    <a:pt x="18" y="7"/>
                  </a:lnTo>
                  <a:lnTo>
                    <a:pt x="18" y="5"/>
                  </a:lnTo>
                  <a:lnTo>
                    <a:pt x="18" y="3"/>
                  </a:lnTo>
                  <a:lnTo>
                    <a:pt x="21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28" name="Freeform 1581"/>
            <p:cNvSpPr>
              <a:spLocks/>
            </p:cNvSpPr>
            <p:nvPr/>
          </p:nvSpPr>
          <p:spPr bwMode="auto">
            <a:xfrm>
              <a:off x="3253" y="2344"/>
              <a:ext cx="27" cy="32"/>
            </a:xfrm>
            <a:custGeom>
              <a:avLst/>
              <a:gdLst>
                <a:gd name="T0" fmla="*/ 2147483647 w 23"/>
                <a:gd name="T1" fmla="*/ 2147483647 h 29"/>
                <a:gd name="T2" fmla="*/ 2147483647 w 23"/>
                <a:gd name="T3" fmla="*/ 0 h 29"/>
                <a:gd name="T4" fmla="*/ 2147483647 w 23"/>
                <a:gd name="T5" fmla="*/ 0 h 29"/>
                <a:gd name="T6" fmla="*/ 2147483647 w 23"/>
                <a:gd name="T7" fmla="*/ 0 h 29"/>
                <a:gd name="T8" fmla="*/ 2147483647 w 23"/>
                <a:gd name="T9" fmla="*/ 0 h 29"/>
                <a:gd name="T10" fmla="*/ 2147483647 w 23"/>
                <a:gd name="T11" fmla="*/ 0 h 29"/>
                <a:gd name="T12" fmla="*/ 2147483647 w 23"/>
                <a:gd name="T13" fmla="*/ 0 h 29"/>
                <a:gd name="T14" fmla="*/ 2147483647 w 23"/>
                <a:gd name="T15" fmla="*/ 2147483647 h 29"/>
                <a:gd name="T16" fmla="*/ 2147483647 w 23"/>
                <a:gd name="T17" fmla="*/ 2147483647 h 29"/>
                <a:gd name="T18" fmla="*/ 2147483647 w 23"/>
                <a:gd name="T19" fmla="*/ 2147483647 h 29"/>
                <a:gd name="T20" fmla="*/ 2147483647 w 23"/>
                <a:gd name="T21" fmla="*/ 2147483647 h 29"/>
                <a:gd name="T22" fmla="*/ 2147483647 w 23"/>
                <a:gd name="T23" fmla="*/ 2147483647 h 29"/>
                <a:gd name="T24" fmla="*/ 2147483647 w 23"/>
                <a:gd name="T25" fmla="*/ 2147483647 h 29"/>
                <a:gd name="T26" fmla="*/ 2147483647 w 23"/>
                <a:gd name="T27" fmla="*/ 2147483647 h 29"/>
                <a:gd name="T28" fmla="*/ 2147483647 w 23"/>
                <a:gd name="T29" fmla="*/ 2147483647 h 29"/>
                <a:gd name="T30" fmla="*/ 2147483647 w 23"/>
                <a:gd name="T31" fmla="*/ 2147483647 h 29"/>
                <a:gd name="T32" fmla="*/ 2147483647 w 23"/>
                <a:gd name="T33" fmla="*/ 2147483647 h 29"/>
                <a:gd name="T34" fmla="*/ 2147483647 w 23"/>
                <a:gd name="T35" fmla="*/ 2147483647 h 29"/>
                <a:gd name="T36" fmla="*/ 2147483647 w 23"/>
                <a:gd name="T37" fmla="*/ 2147483647 h 29"/>
                <a:gd name="T38" fmla="*/ 0 w 23"/>
                <a:gd name="T39" fmla="*/ 2147483647 h 29"/>
                <a:gd name="T40" fmla="*/ 0 w 23"/>
                <a:gd name="T41" fmla="*/ 2147483647 h 29"/>
                <a:gd name="T42" fmla="*/ 0 w 23"/>
                <a:gd name="T43" fmla="*/ 2147483647 h 29"/>
                <a:gd name="T44" fmla="*/ 2147483647 w 23"/>
                <a:gd name="T45" fmla="*/ 2147483647 h 29"/>
                <a:gd name="T46" fmla="*/ 2147483647 w 23"/>
                <a:gd name="T47" fmla="*/ 2147483647 h 29"/>
                <a:gd name="T48" fmla="*/ 2147483647 w 23"/>
                <a:gd name="T49" fmla="*/ 2147483647 h 29"/>
                <a:gd name="T50" fmla="*/ 2147483647 w 23"/>
                <a:gd name="T51" fmla="*/ 2147483647 h 29"/>
                <a:gd name="T52" fmla="*/ 2147483647 w 23"/>
                <a:gd name="T53" fmla="*/ 2147483647 h 29"/>
                <a:gd name="T54" fmla="*/ 2147483647 w 23"/>
                <a:gd name="T55" fmla="*/ 2147483647 h 29"/>
                <a:gd name="T56" fmla="*/ 2147483647 w 23"/>
                <a:gd name="T57" fmla="*/ 2147483647 h 29"/>
                <a:gd name="T58" fmla="*/ 2147483647 w 23"/>
                <a:gd name="T59" fmla="*/ 2147483647 h 29"/>
                <a:gd name="T60" fmla="*/ 2147483647 w 23"/>
                <a:gd name="T61" fmla="*/ 2147483647 h 29"/>
                <a:gd name="T62" fmla="*/ 2147483647 w 23"/>
                <a:gd name="T63" fmla="*/ 2147483647 h 29"/>
                <a:gd name="T64" fmla="*/ 2147483647 w 23"/>
                <a:gd name="T65" fmla="*/ 2147483647 h 29"/>
                <a:gd name="T66" fmla="*/ 2147483647 w 23"/>
                <a:gd name="T67" fmla="*/ 2147483647 h 29"/>
                <a:gd name="T68" fmla="*/ 2147483647 w 23"/>
                <a:gd name="T69" fmla="*/ 2147483647 h 29"/>
                <a:gd name="T70" fmla="*/ 2147483647 w 23"/>
                <a:gd name="T71" fmla="*/ 2147483647 h 29"/>
                <a:gd name="T72" fmla="*/ 2147483647 w 23"/>
                <a:gd name="T73" fmla="*/ 2147483647 h 29"/>
                <a:gd name="T74" fmla="*/ 2147483647 w 23"/>
                <a:gd name="T75" fmla="*/ 2147483647 h 29"/>
                <a:gd name="T76" fmla="*/ 2147483647 w 23"/>
                <a:gd name="T77" fmla="*/ 2147483647 h 29"/>
                <a:gd name="T78" fmla="*/ 2147483647 w 23"/>
                <a:gd name="T79" fmla="*/ 2147483647 h 29"/>
                <a:gd name="T80" fmla="*/ 2147483647 w 23"/>
                <a:gd name="T81" fmla="*/ 2147483647 h 29"/>
                <a:gd name="T82" fmla="*/ 2147483647 w 23"/>
                <a:gd name="T83" fmla="*/ 2147483647 h 29"/>
                <a:gd name="T84" fmla="*/ 2147483647 w 23"/>
                <a:gd name="T85" fmla="*/ 2147483647 h 29"/>
                <a:gd name="T86" fmla="*/ 2147483647 w 23"/>
                <a:gd name="T87" fmla="*/ 2147483647 h 29"/>
                <a:gd name="T88" fmla="*/ 2147483647 w 23"/>
                <a:gd name="T89" fmla="*/ 2147483647 h 29"/>
                <a:gd name="T90" fmla="*/ 2147483647 w 23"/>
                <a:gd name="T91" fmla="*/ 2147483647 h 29"/>
                <a:gd name="T92" fmla="*/ 2147483647 w 23"/>
                <a:gd name="T93" fmla="*/ 2147483647 h 29"/>
                <a:gd name="T94" fmla="*/ 2147483647 w 23"/>
                <a:gd name="T95" fmla="*/ 2147483647 h 29"/>
                <a:gd name="T96" fmla="*/ 2147483647 w 23"/>
                <a:gd name="T97" fmla="*/ 2147483647 h 2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3"/>
                <a:gd name="T148" fmla="*/ 0 h 29"/>
                <a:gd name="T149" fmla="*/ 23 w 23"/>
                <a:gd name="T150" fmla="*/ 29 h 2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3" h="29">
                  <a:moveTo>
                    <a:pt x="21" y="3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5"/>
                  </a:lnTo>
                  <a:lnTo>
                    <a:pt x="9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4" y="5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10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9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11" y="29"/>
                  </a:lnTo>
                  <a:lnTo>
                    <a:pt x="14" y="26"/>
                  </a:lnTo>
                  <a:lnTo>
                    <a:pt x="16" y="22"/>
                  </a:lnTo>
                  <a:lnTo>
                    <a:pt x="18" y="19"/>
                  </a:lnTo>
                  <a:lnTo>
                    <a:pt x="18" y="17"/>
                  </a:lnTo>
                  <a:lnTo>
                    <a:pt x="21" y="15"/>
                  </a:lnTo>
                  <a:lnTo>
                    <a:pt x="23" y="12"/>
                  </a:lnTo>
                  <a:lnTo>
                    <a:pt x="23" y="10"/>
                  </a:lnTo>
                  <a:lnTo>
                    <a:pt x="21" y="10"/>
                  </a:lnTo>
                  <a:lnTo>
                    <a:pt x="21" y="7"/>
                  </a:lnTo>
                  <a:lnTo>
                    <a:pt x="18" y="7"/>
                  </a:lnTo>
                  <a:lnTo>
                    <a:pt x="18" y="5"/>
                  </a:lnTo>
                  <a:lnTo>
                    <a:pt x="18" y="3"/>
                  </a:lnTo>
                  <a:lnTo>
                    <a:pt x="21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29" name="Freeform 1582"/>
            <p:cNvSpPr>
              <a:spLocks/>
            </p:cNvSpPr>
            <p:nvPr/>
          </p:nvSpPr>
          <p:spPr bwMode="auto">
            <a:xfrm>
              <a:off x="3311" y="2449"/>
              <a:ext cx="45" cy="115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2147483647 w 40"/>
                <a:gd name="T11" fmla="*/ 2147483647 h 104"/>
                <a:gd name="T12" fmla="*/ 2147483647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0 w 40"/>
                <a:gd name="T29" fmla="*/ 2147483647 h 104"/>
                <a:gd name="T30" fmla="*/ 0 w 40"/>
                <a:gd name="T31" fmla="*/ 2147483647 h 104"/>
                <a:gd name="T32" fmla="*/ 2147483647 w 40"/>
                <a:gd name="T33" fmla="*/ 2147483647 h 104"/>
                <a:gd name="T34" fmla="*/ 2147483647 w 40"/>
                <a:gd name="T35" fmla="*/ 2147483647 h 104"/>
                <a:gd name="T36" fmla="*/ 2147483647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2147483647 h 104"/>
                <a:gd name="T50" fmla="*/ 2147483647 w 40"/>
                <a:gd name="T51" fmla="*/ 2147483647 h 104"/>
                <a:gd name="T52" fmla="*/ 2147483647 w 40"/>
                <a:gd name="T53" fmla="*/ 2147483647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2147483647 h 104"/>
                <a:gd name="T88" fmla="*/ 2147483647 w 40"/>
                <a:gd name="T89" fmla="*/ 2147483647 h 104"/>
                <a:gd name="T90" fmla="*/ 2147483647 w 40"/>
                <a:gd name="T91" fmla="*/ 2147483647 h 104"/>
                <a:gd name="T92" fmla="*/ 2147483647 w 40"/>
                <a:gd name="T93" fmla="*/ 2147483647 h 104"/>
                <a:gd name="T94" fmla="*/ 2147483647 w 40"/>
                <a:gd name="T95" fmla="*/ 2147483647 h 104"/>
                <a:gd name="T96" fmla="*/ 2147483647 w 40"/>
                <a:gd name="T97" fmla="*/ 2147483647 h 104"/>
                <a:gd name="T98" fmla="*/ 2147483647 w 40"/>
                <a:gd name="T99" fmla="*/ 2147483647 h 104"/>
                <a:gd name="T100" fmla="*/ 2147483647 w 40"/>
                <a:gd name="T101" fmla="*/ 2147483647 h 104"/>
                <a:gd name="T102" fmla="*/ 2147483647 w 40"/>
                <a:gd name="T103" fmla="*/ 2147483647 h 10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0"/>
                <a:gd name="T157" fmla="*/ 0 h 104"/>
                <a:gd name="T158" fmla="*/ 40 w 40"/>
                <a:gd name="T159" fmla="*/ 104 h 10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0" h="104">
                  <a:moveTo>
                    <a:pt x="14" y="5"/>
                  </a:moveTo>
                  <a:lnTo>
                    <a:pt x="14" y="5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5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5" y="5"/>
                  </a:lnTo>
                  <a:lnTo>
                    <a:pt x="7" y="7"/>
                  </a:lnTo>
                  <a:lnTo>
                    <a:pt x="7" y="9"/>
                  </a:lnTo>
                  <a:lnTo>
                    <a:pt x="10" y="12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6"/>
                  </a:lnTo>
                  <a:lnTo>
                    <a:pt x="7" y="28"/>
                  </a:lnTo>
                  <a:lnTo>
                    <a:pt x="7" y="31"/>
                  </a:lnTo>
                  <a:lnTo>
                    <a:pt x="7" y="35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10" y="40"/>
                  </a:lnTo>
                  <a:lnTo>
                    <a:pt x="10" y="42"/>
                  </a:lnTo>
                  <a:lnTo>
                    <a:pt x="7" y="42"/>
                  </a:lnTo>
                  <a:lnTo>
                    <a:pt x="5" y="45"/>
                  </a:lnTo>
                  <a:lnTo>
                    <a:pt x="3" y="45"/>
                  </a:lnTo>
                  <a:lnTo>
                    <a:pt x="3" y="47"/>
                  </a:lnTo>
                  <a:lnTo>
                    <a:pt x="3" y="52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3" y="61"/>
                  </a:lnTo>
                  <a:lnTo>
                    <a:pt x="5" y="61"/>
                  </a:lnTo>
                  <a:lnTo>
                    <a:pt x="5" y="64"/>
                  </a:lnTo>
                  <a:lnTo>
                    <a:pt x="7" y="64"/>
                  </a:lnTo>
                  <a:lnTo>
                    <a:pt x="7" y="68"/>
                  </a:lnTo>
                  <a:lnTo>
                    <a:pt x="10" y="71"/>
                  </a:lnTo>
                  <a:lnTo>
                    <a:pt x="12" y="71"/>
                  </a:lnTo>
                  <a:lnTo>
                    <a:pt x="14" y="68"/>
                  </a:lnTo>
                  <a:lnTo>
                    <a:pt x="21" y="68"/>
                  </a:lnTo>
                  <a:lnTo>
                    <a:pt x="21" y="71"/>
                  </a:lnTo>
                  <a:lnTo>
                    <a:pt x="24" y="73"/>
                  </a:lnTo>
                  <a:lnTo>
                    <a:pt x="24" y="75"/>
                  </a:lnTo>
                  <a:lnTo>
                    <a:pt x="24" y="80"/>
                  </a:lnTo>
                  <a:lnTo>
                    <a:pt x="21" y="83"/>
                  </a:lnTo>
                  <a:lnTo>
                    <a:pt x="21" y="85"/>
                  </a:lnTo>
                  <a:lnTo>
                    <a:pt x="19" y="87"/>
                  </a:lnTo>
                  <a:lnTo>
                    <a:pt x="21" y="90"/>
                  </a:lnTo>
                  <a:lnTo>
                    <a:pt x="21" y="92"/>
                  </a:lnTo>
                  <a:lnTo>
                    <a:pt x="24" y="94"/>
                  </a:lnTo>
                  <a:lnTo>
                    <a:pt x="26" y="97"/>
                  </a:lnTo>
                  <a:lnTo>
                    <a:pt x="29" y="99"/>
                  </a:lnTo>
                  <a:lnTo>
                    <a:pt x="31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9"/>
                  </a:lnTo>
                  <a:lnTo>
                    <a:pt x="33" y="97"/>
                  </a:lnTo>
                  <a:lnTo>
                    <a:pt x="31" y="97"/>
                  </a:lnTo>
                  <a:lnTo>
                    <a:pt x="33" y="94"/>
                  </a:lnTo>
                  <a:lnTo>
                    <a:pt x="33" y="92"/>
                  </a:lnTo>
                  <a:lnTo>
                    <a:pt x="36" y="92"/>
                  </a:lnTo>
                  <a:lnTo>
                    <a:pt x="38" y="90"/>
                  </a:lnTo>
                  <a:lnTo>
                    <a:pt x="40" y="90"/>
                  </a:lnTo>
                  <a:lnTo>
                    <a:pt x="40" y="83"/>
                  </a:lnTo>
                  <a:lnTo>
                    <a:pt x="40" y="78"/>
                  </a:lnTo>
                  <a:lnTo>
                    <a:pt x="40" y="75"/>
                  </a:lnTo>
                  <a:lnTo>
                    <a:pt x="40" y="71"/>
                  </a:lnTo>
                  <a:lnTo>
                    <a:pt x="36" y="66"/>
                  </a:lnTo>
                  <a:lnTo>
                    <a:pt x="36" y="64"/>
                  </a:lnTo>
                  <a:lnTo>
                    <a:pt x="31" y="59"/>
                  </a:lnTo>
                  <a:lnTo>
                    <a:pt x="29" y="59"/>
                  </a:lnTo>
                  <a:lnTo>
                    <a:pt x="26" y="57"/>
                  </a:lnTo>
                  <a:lnTo>
                    <a:pt x="26" y="59"/>
                  </a:lnTo>
                  <a:lnTo>
                    <a:pt x="29" y="59"/>
                  </a:lnTo>
                  <a:lnTo>
                    <a:pt x="29" y="61"/>
                  </a:lnTo>
                  <a:lnTo>
                    <a:pt x="31" y="66"/>
                  </a:lnTo>
                  <a:lnTo>
                    <a:pt x="33" y="68"/>
                  </a:lnTo>
                  <a:lnTo>
                    <a:pt x="31" y="68"/>
                  </a:lnTo>
                  <a:lnTo>
                    <a:pt x="29" y="66"/>
                  </a:lnTo>
                  <a:lnTo>
                    <a:pt x="29" y="64"/>
                  </a:lnTo>
                  <a:lnTo>
                    <a:pt x="26" y="64"/>
                  </a:lnTo>
                  <a:lnTo>
                    <a:pt x="26" y="66"/>
                  </a:lnTo>
                  <a:lnTo>
                    <a:pt x="24" y="66"/>
                  </a:lnTo>
                  <a:lnTo>
                    <a:pt x="24" y="64"/>
                  </a:lnTo>
                  <a:lnTo>
                    <a:pt x="24" y="61"/>
                  </a:lnTo>
                  <a:lnTo>
                    <a:pt x="24" y="59"/>
                  </a:lnTo>
                  <a:lnTo>
                    <a:pt x="21" y="57"/>
                  </a:lnTo>
                  <a:lnTo>
                    <a:pt x="19" y="54"/>
                  </a:lnTo>
                  <a:lnTo>
                    <a:pt x="19" y="52"/>
                  </a:lnTo>
                  <a:lnTo>
                    <a:pt x="19" y="49"/>
                  </a:lnTo>
                  <a:lnTo>
                    <a:pt x="19" y="45"/>
                  </a:lnTo>
                  <a:lnTo>
                    <a:pt x="14" y="40"/>
                  </a:lnTo>
                  <a:lnTo>
                    <a:pt x="14" y="38"/>
                  </a:lnTo>
                  <a:lnTo>
                    <a:pt x="17" y="38"/>
                  </a:lnTo>
                  <a:lnTo>
                    <a:pt x="17" y="35"/>
                  </a:lnTo>
                  <a:lnTo>
                    <a:pt x="19" y="35"/>
                  </a:lnTo>
                  <a:lnTo>
                    <a:pt x="19" y="31"/>
                  </a:lnTo>
                  <a:lnTo>
                    <a:pt x="19" y="23"/>
                  </a:lnTo>
                  <a:lnTo>
                    <a:pt x="19" y="16"/>
                  </a:lnTo>
                  <a:lnTo>
                    <a:pt x="19" y="14"/>
                  </a:lnTo>
                  <a:lnTo>
                    <a:pt x="17" y="12"/>
                  </a:lnTo>
                  <a:lnTo>
                    <a:pt x="14" y="9"/>
                  </a:lnTo>
                  <a:lnTo>
                    <a:pt x="14" y="7"/>
                  </a:lnTo>
                  <a:lnTo>
                    <a:pt x="14" y="5"/>
                  </a:lnTo>
                  <a:lnTo>
                    <a:pt x="17" y="2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30" name="Freeform 1583"/>
            <p:cNvSpPr>
              <a:spLocks/>
            </p:cNvSpPr>
            <p:nvPr/>
          </p:nvSpPr>
          <p:spPr bwMode="auto">
            <a:xfrm>
              <a:off x="3311" y="2449"/>
              <a:ext cx="45" cy="115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2147483647 w 40"/>
                <a:gd name="T11" fmla="*/ 2147483647 h 104"/>
                <a:gd name="T12" fmla="*/ 2147483647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0 w 40"/>
                <a:gd name="T29" fmla="*/ 2147483647 h 104"/>
                <a:gd name="T30" fmla="*/ 0 w 40"/>
                <a:gd name="T31" fmla="*/ 2147483647 h 104"/>
                <a:gd name="T32" fmla="*/ 2147483647 w 40"/>
                <a:gd name="T33" fmla="*/ 2147483647 h 104"/>
                <a:gd name="T34" fmla="*/ 2147483647 w 40"/>
                <a:gd name="T35" fmla="*/ 2147483647 h 104"/>
                <a:gd name="T36" fmla="*/ 2147483647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2147483647 h 104"/>
                <a:gd name="T50" fmla="*/ 2147483647 w 40"/>
                <a:gd name="T51" fmla="*/ 2147483647 h 104"/>
                <a:gd name="T52" fmla="*/ 2147483647 w 40"/>
                <a:gd name="T53" fmla="*/ 2147483647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2147483647 h 104"/>
                <a:gd name="T88" fmla="*/ 2147483647 w 40"/>
                <a:gd name="T89" fmla="*/ 2147483647 h 104"/>
                <a:gd name="T90" fmla="*/ 2147483647 w 40"/>
                <a:gd name="T91" fmla="*/ 2147483647 h 104"/>
                <a:gd name="T92" fmla="*/ 2147483647 w 40"/>
                <a:gd name="T93" fmla="*/ 2147483647 h 104"/>
                <a:gd name="T94" fmla="*/ 2147483647 w 40"/>
                <a:gd name="T95" fmla="*/ 2147483647 h 104"/>
                <a:gd name="T96" fmla="*/ 2147483647 w 40"/>
                <a:gd name="T97" fmla="*/ 2147483647 h 104"/>
                <a:gd name="T98" fmla="*/ 2147483647 w 40"/>
                <a:gd name="T99" fmla="*/ 2147483647 h 104"/>
                <a:gd name="T100" fmla="*/ 2147483647 w 40"/>
                <a:gd name="T101" fmla="*/ 2147483647 h 104"/>
                <a:gd name="T102" fmla="*/ 2147483647 w 40"/>
                <a:gd name="T103" fmla="*/ 2147483647 h 10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0"/>
                <a:gd name="T157" fmla="*/ 0 h 104"/>
                <a:gd name="T158" fmla="*/ 40 w 40"/>
                <a:gd name="T159" fmla="*/ 104 h 10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0" h="104">
                  <a:moveTo>
                    <a:pt x="14" y="5"/>
                  </a:moveTo>
                  <a:lnTo>
                    <a:pt x="14" y="5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5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5" y="5"/>
                  </a:lnTo>
                  <a:lnTo>
                    <a:pt x="7" y="7"/>
                  </a:lnTo>
                  <a:lnTo>
                    <a:pt x="7" y="9"/>
                  </a:lnTo>
                  <a:lnTo>
                    <a:pt x="10" y="12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6"/>
                  </a:lnTo>
                  <a:lnTo>
                    <a:pt x="7" y="28"/>
                  </a:lnTo>
                  <a:lnTo>
                    <a:pt x="7" y="31"/>
                  </a:lnTo>
                  <a:lnTo>
                    <a:pt x="7" y="35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10" y="40"/>
                  </a:lnTo>
                  <a:lnTo>
                    <a:pt x="10" y="42"/>
                  </a:lnTo>
                  <a:lnTo>
                    <a:pt x="7" y="42"/>
                  </a:lnTo>
                  <a:lnTo>
                    <a:pt x="5" y="45"/>
                  </a:lnTo>
                  <a:lnTo>
                    <a:pt x="3" y="45"/>
                  </a:lnTo>
                  <a:lnTo>
                    <a:pt x="3" y="47"/>
                  </a:lnTo>
                  <a:lnTo>
                    <a:pt x="3" y="52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3" y="61"/>
                  </a:lnTo>
                  <a:lnTo>
                    <a:pt x="5" y="61"/>
                  </a:lnTo>
                  <a:lnTo>
                    <a:pt x="5" y="64"/>
                  </a:lnTo>
                  <a:lnTo>
                    <a:pt x="7" y="64"/>
                  </a:lnTo>
                  <a:lnTo>
                    <a:pt x="7" y="68"/>
                  </a:lnTo>
                  <a:lnTo>
                    <a:pt x="10" y="71"/>
                  </a:lnTo>
                  <a:lnTo>
                    <a:pt x="12" y="71"/>
                  </a:lnTo>
                  <a:lnTo>
                    <a:pt x="14" y="68"/>
                  </a:lnTo>
                  <a:lnTo>
                    <a:pt x="21" y="68"/>
                  </a:lnTo>
                  <a:lnTo>
                    <a:pt x="21" y="71"/>
                  </a:lnTo>
                  <a:lnTo>
                    <a:pt x="24" y="73"/>
                  </a:lnTo>
                  <a:lnTo>
                    <a:pt x="24" y="75"/>
                  </a:lnTo>
                  <a:lnTo>
                    <a:pt x="24" y="80"/>
                  </a:lnTo>
                  <a:lnTo>
                    <a:pt x="21" y="83"/>
                  </a:lnTo>
                  <a:lnTo>
                    <a:pt x="21" y="85"/>
                  </a:lnTo>
                  <a:lnTo>
                    <a:pt x="19" y="87"/>
                  </a:lnTo>
                  <a:lnTo>
                    <a:pt x="21" y="90"/>
                  </a:lnTo>
                  <a:lnTo>
                    <a:pt x="21" y="92"/>
                  </a:lnTo>
                  <a:lnTo>
                    <a:pt x="24" y="94"/>
                  </a:lnTo>
                  <a:lnTo>
                    <a:pt x="26" y="97"/>
                  </a:lnTo>
                  <a:lnTo>
                    <a:pt x="29" y="99"/>
                  </a:lnTo>
                  <a:lnTo>
                    <a:pt x="31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3" y="101"/>
                  </a:lnTo>
                  <a:lnTo>
                    <a:pt x="33" y="99"/>
                  </a:lnTo>
                  <a:lnTo>
                    <a:pt x="33" y="97"/>
                  </a:lnTo>
                  <a:lnTo>
                    <a:pt x="31" y="97"/>
                  </a:lnTo>
                  <a:lnTo>
                    <a:pt x="33" y="94"/>
                  </a:lnTo>
                  <a:lnTo>
                    <a:pt x="33" y="92"/>
                  </a:lnTo>
                  <a:lnTo>
                    <a:pt x="36" y="92"/>
                  </a:lnTo>
                  <a:lnTo>
                    <a:pt x="38" y="90"/>
                  </a:lnTo>
                  <a:lnTo>
                    <a:pt x="40" y="90"/>
                  </a:lnTo>
                  <a:lnTo>
                    <a:pt x="40" y="83"/>
                  </a:lnTo>
                  <a:lnTo>
                    <a:pt x="40" y="78"/>
                  </a:lnTo>
                  <a:lnTo>
                    <a:pt x="40" y="75"/>
                  </a:lnTo>
                  <a:lnTo>
                    <a:pt x="40" y="71"/>
                  </a:lnTo>
                  <a:lnTo>
                    <a:pt x="36" y="66"/>
                  </a:lnTo>
                  <a:lnTo>
                    <a:pt x="36" y="64"/>
                  </a:lnTo>
                  <a:lnTo>
                    <a:pt x="31" y="59"/>
                  </a:lnTo>
                  <a:lnTo>
                    <a:pt x="29" y="59"/>
                  </a:lnTo>
                  <a:lnTo>
                    <a:pt x="26" y="57"/>
                  </a:lnTo>
                  <a:lnTo>
                    <a:pt x="26" y="59"/>
                  </a:lnTo>
                  <a:lnTo>
                    <a:pt x="29" y="59"/>
                  </a:lnTo>
                  <a:lnTo>
                    <a:pt x="29" y="61"/>
                  </a:lnTo>
                  <a:lnTo>
                    <a:pt x="31" y="66"/>
                  </a:lnTo>
                  <a:lnTo>
                    <a:pt x="33" y="68"/>
                  </a:lnTo>
                  <a:lnTo>
                    <a:pt x="31" y="68"/>
                  </a:lnTo>
                  <a:lnTo>
                    <a:pt x="29" y="66"/>
                  </a:lnTo>
                  <a:lnTo>
                    <a:pt x="29" y="64"/>
                  </a:lnTo>
                  <a:lnTo>
                    <a:pt x="26" y="64"/>
                  </a:lnTo>
                  <a:lnTo>
                    <a:pt x="26" y="66"/>
                  </a:lnTo>
                  <a:lnTo>
                    <a:pt x="24" y="66"/>
                  </a:lnTo>
                  <a:lnTo>
                    <a:pt x="24" y="64"/>
                  </a:lnTo>
                  <a:lnTo>
                    <a:pt x="24" y="61"/>
                  </a:lnTo>
                  <a:lnTo>
                    <a:pt x="24" y="59"/>
                  </a:lnTo>
                  <a:lnTo>
                    <a:pt x="21" y="57"/>
                  </a:lnTo>
                  <a:lnTo>
                    <a:pt x="19" y="54"/>
                  </a:lnTo>
                  <a:lnTo>
                    <a:pt x="19" y="52"/>
                  </a:lnTo>
                  <a:lnTo>
                    <a:pt x="19" y="49"/>
                  </a:lnTo>
                  <a:lnTo>
                    <a:pt x="19" y="45"/>
                  </a:lnTo>
                  <a:lnTo>
                    <a:pt x="14" y="40"/>
                  </a:lnTo>
                  <a:lnTo>
                    <a:pt x="14" y="38"/>
                  </a:lnTo>
                  <a:lnTo>
                    <a:pt x="17" y="38"/>
                  </a:lnTo>
                  <a:lnTo>
                    <a:pt x="17" y="35"/>
                  </a:lnTo>
                  <a:lnTo>
                    <a:pt x="19" y="35"/>
                  </a:lnTo>
                  <a:lnTo>
                    <a:pt x="19" y="31"/>
                  </a:lnTo>
                  <a:lnTo>
                    <a:pt x="19" y="23"/>
                  </a:lnTo>
                  <a:lnTo>
                    <a:pt x="19" y="16"/>
                  </a:lnTo>
                  <a:lnTo>
                    <a:pt x="19" y="14"/>
                  </a:lnTo>
                  <a:lnTo>
                    <a:pt x="17" y="12"/>
                  </a:lnTo>
                  <a:lnTo>
                    <a:pt x="14" y="9"/>
                  </a:lnTo>
                  <a:lnTo>
                    <a:pt x="14" y="7"/>
                  </a:lnTo>
                  <a:lnTo>
                    <a:pt x="14" y="5"/>
                  </a:lnTo>
                  <a:lnTo>
                    <a:pt x="17" y="2"/>
                  </a:lnTo>
                  <a:lnTo>
                    <a:pt x="14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31" name="Freeform 1584"/>
            <p:cNvSpPr>
              <a:spLocks/>
            </p:cNvSpPr>
            <p:nvPr/>
          </p:nvSpPr>
          <p:spPr bwMode="auto">
            <a:xfrm>
              <a:off x="3421" y="1671"/>
              <a:ext cx="104" cy="36"/>
            </a:xfrm>
            <a:custGeom>
              <a:avLst/>
              <a:gdLst>
                <a:gd name="T0" fmla="*/ 2147483647 w 89"/>
                <a:gd name="T1" fmla="*/ 2147483647 h 33"/>
                <a:gd name="T2" fmla="*/ 2147483647 w 89"/>
                <a:gd name="T3" fmla="*/ 2147483647 h 33"/>
                <a:gd name="T4" fmla="*/ 2147483647 w 89"/>
                <a:gd name="T5" fmla="*/ 2147483647 h 33"/>
                <a:gd name="T6" fmla="*/ 2147483647 w 89"/>
                <a:gd name="T7" fmla="*/ 2147483647 h 33"/>
                <a:gd name="T8" fmla="*/ 2147483647 w 89"/>
                <a:gd name="T9" fmla="*/ 2147483647 h 33"/>
                <a:gd name="T10" fmla="*/ 2147483647 w 89"/>
                <a:gd name="T11" fmla="*/ 2147483647 h 33"/>
                <a:gd name="T12" fmla="*/ 2147483647 w 89"/>
                <a:gd name="T13" fmla="*/ 2147483647 h 33"/>
                <a:gd name="T14" fmla="*/ 2147483647 w 89"/>
                <a:gd name="T15" fmla="*/ 2147483647 h 33"/>
                <a:gd name="T16" fmla="*/ 2147483647 w 89"/>
                <a:gd name="T17" fmla="*/ 2147483647 h 33"/>
                <a:gd name="T18" fmla="*/ 2147483647 w 89"/>
                <a:gd name="T19" fmla="*/ 2147483647 h 33"/>
                <a:gd name="T20" fmla="*/ 2147483647 w 89"/>
                <a:gd name="T21" fmla="*/ 2147483647 h 33"/>
                <a:gd name="T22" fmla="*/ 2147483647 w 89"/>
                <a:gd name="T23" fmla="*/ 2147483647 h 33"/>
                <a:gd name="T24" fmla="*/ 2147483647 w 89"/>
                <a:gd name="T25" fmla="*/ 2147483647 h 33"/>
                <a:gd name="T26" fmla="*/ 2147483647 w 89"/>
                <a:gd name="T27" fmla="*/ 2147483647 h 33"/>
                <a:gd name="T28" fmla="*/ 2147483647 w 89"/>
                <a:gd name="T29" fmla="*/ 2147483647 h 33"/>
                <a:gd name="T30" fmla="*/ 2147483647 w 89"/>
                <a:gd name="T31" fmla="*/ 2147483647 h 33"/>
                <a:gd name="T32" fmla="*/ 2147483647 w 89"/>
                <a:gd name="T33" fmla="*/ 2147483647 h 33"/>
                <a:gd name="T34" fmla="*/ 2147483647 w 89"/>
                <a:gd name="T35" fmla="*/ 2147483647 h 33"/>
                <a:gd name="T36" fmla="*/ 2147483647 w 89"/>
                <a:gd name="T37" fmla="*/ 2147483647 h 33"/>
                <a:gd name="T38" fmla="*/ 2147483647 w 89"/>
                <a:gd name="T39" fmla="*/ 2147483647 h 33"/>
                <a:gd name="T40" fmla="*/ 2147483647 w 89"/>
                <a:gd name="T41" fmla="*/ 2147483647 h 33"/>
                <a:gd name="T42" fmla="*/ 2147483647 w 89"/>
                <a:gd name="T43" fmla="*/ 2147483647 h 33"/>
                <a:gd name="T44" fmla="*/ 2147483647 w 89"/>
                <a:gd name="T45" fmla="*/ 2147483647 h 33"/>
                <a:gd name="T46" fmla="*/ 2147483647 w 89"/>
                <a:gd name="T47" fmla="*/ 2147483647 h 33"/>
                <a:gd name="T48" fmla="*/ 2147483647 w 89"/>
                <a:gd name="T49" fmla="*/ 2147483647 h 33"/>
                <a:gd name="T50" fmla="*/ 2147483647 w 89"/>
                <a:gd name="T51" fmla="*/ 2147483647 h 33"/>
                <a:gd name="T52" fmla="*/ 2147483647 w 89"/>
                <a:gd name="T53" fmla="*/ 2147483647 h 33"/>
                <a:gd name="T54" fmla="*/ 2147483647 w 89"/>
                <a:gd name="T55" fmla="*/ 2147483647 h 33"/>
                <a:gd name="T56" fmla="*/ 2147483647 w 89"/>
                <a:gd name="T57" fmla="*/ 2147483647 h 33"/>
                <a:gd name="T58" fmla="*/ 2147483647 w 89"/>
                <a:gd name="T59" fmla="*/ 2147483647 h 33"/>
                <a:gd name="T60" fmla="*/ 2147483647 w 89"/>
                <a:gd name="T61" fmla="*/ 2147483647 h 33"/>
                <a:gd name="T62" fmla="*/ 2147483647 w 89"/>
                <a:gd name="T63" fmla="*/ 2147483647 h 33"/>
                <a:gd name="T64" fmla="*/ 2147483647 w 89"/>
                <a:gd name="T65" fmla="*/ 2147483647 h 33"/>
                <a:gd name="T66" fmla="*/ 2147483647 w 89"/>
                <a:gd name="T67" fmla="*/ 0 h 33"/>
                <a:gd name="T68" fmla="*/ 2147483647 w 89"/>
                <a:gd name="T69" fmla="*/ 0 h 33"/>
                <a:gd name="T70" fmla="*/ 0 w 89"/>
                <a:gd name="T71" fmla="*/ 2147483647 h 33"/>
                <a:gd name="T72" fmla="*/ 2147483647 w 89"/>
                <a:gd name="T73" fmla="*/ 2147483647 h 33"/>
                <a:gd name="T74" fmla="*/ 2147483647 w 89"/>
                <a:gd name="T75" fmla="*/ 2147483647 h 33"/>
                <a:gd name="T76" fmla="*/ 2147483647 w 89"/>
                <a:gd name="T77" fmla="*/ 2147483647 h 33"/>
                <a:gd name="T78" fmla="*/ 2147483647 w 89"/>
                <a:gd name="T79" fmla="*/ 2147483647 h 33"/>
                <a:gd name="T80" fmla="*/ 2147483647 w 89"/>
                <a:gd name="T81" fmla="*/ 2147483647 h 33"/>
                <a:gd name="T82" fmla="*/ 2147483647 w 89"/>
                <a:gd name="T83" fmla="*/ 2147483647 h 33"/>
                <a:gd name="T84" fmla="*/ 2147483647 w 89"/>
                <a:gd name="T85" fmla="*/ 2147483647 h 3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9"/>
                <a:gd name="T130" fmla="*/ 0 h 33"/>
                <a:gd name="T131" fmla="*/ 89 w 89"/>
                <a:gd name="T132" fmla="*/ 33 h 3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9" h="33">
                  <a:moveTo>
                    <a:pt x="21" y="26"/>
                  </a:moveTo>
                  <a:lnTo>
                    <a:pt x="23" y="28"/>
                  </a:lnTo>
                  <a:lnTo>
                    <a:pt x="26" y="28"/>
                  </a:lnTo>
                  <a:lnTo>
                    <a:pt x="28" y="28"/>
                  </a:lnTo>
                  <a:lnTo>
                    <a:pt x="33" y="28"/>
                  </a:lnTo>
                  <a:lnTo>
                    <a:pt x="35" y="26"/>
                  </a:lnTo>
                  <a:lnTo>
                    <a:pt x="37" y="26"/>
                  </a:lnTo>
                  <a:lnTo>
                    <a:pt x="40" y="28"/>
                  </a:lnTo>
                  <a:lnTo>
                    <a:pt x="42" y="31"/>
                  </a:lnTo>
                  <a:lnTo>
                    <a:pt x="45" y="31"/>
                  </a:lnTo>
                  <a:lnTo>
                    <a:pt x="47" y="33"/>
                  </a:lnTo>
                  <a:lnTo>
                    <a:pt x="52" y="33"/>
                  </a:lnTo>
                  <a:lnTo>
                    <a:pt x="54" y="33"/>
                  </a:lnTo>
                  <a:lnTo>
                    <a:pt x="56" y="31"/>
                  </a:lnTo>
                  <a:lnTo>
                    <a:pt x="59" y="31"/>
                  </a:lnTo>
                  <a:lnTo>
                    <a:pt x="63" y="31"/>
                  </a:lnTo>
                  <a:lnTo>
                    <a:pt x="68" y="31"/>
                  </a:lnTo>
                  <a:lnTo>
                    <a:pt x="71" y="28"/>
                  </a:lnTo>
                  <a:lnTo>
                    <a:pt x="73" y="28"/>
                  </a:lnTo>
                  <a:lnTo>
                    <a:pt x="75" y="28"/>
                  </a:lnTo>
                  <a:lnTo>
                    <a:pt x="78" y="31"/>
                  </a:lnTo>
                  <a:lnTo>
                    <a:pt x="80" y="31"/>
                  </a:lnTo>
                  <a:lnTo>
                    <a:pt x="82" y="31"/>
                  </a:lnTo>
                  <a:lnTo>
                    <a:pt x="87" y="33"/>
                  </a:lnTo>
                  <a:lnTo>
                    <a:pt x="89" y="31"/>
                  </a:lnTo>
                  <a:lnTo>
                    <a:pt x="85" y="28"/>
                  </a:lnTo>
                  <a:lnTo>
                    <a:pt x="85" y="26"/>
                  </a:lnTo>
                  <a:lnTo>
                    <a:pt x="82" y="26"/>
                  </a:lnTo>
                  <a:lnTo>
                    <a:pt x="85" y="24"/>
                  </a:lnTo>
                  <a:lnTo>
                    <a:pt x="87" y="24"/>
                  </a:lnTo>
                  <a:lnTo>
                    <a:pt x="85" y="21"/>
                  </a:lnTo>
                  <a:lnTo>
                    <a:pt x="80" y="21"/>
                  </a:lnTo>
                  <a:lnTo>
                    <a:pt x="78" y="19"/>
                  </a:lnTo>
                  <a:lnTo>
                    <a:pt x="78" y="17"/>
                  </a:lnTo>
                  <a:lnTo>
                    <a:pt x="78" y="14"/>
                  </a:lnTo>
                  <a:lnTo>
                    <a:pt x="75" y="14"/>
                  </a:lnTo>
                  <a:lnTo>
                    <a:pt x="73" y="14"/>
                  </a:lnTo>
                  <a:lnTo>
                    <a:pt x="71" y="14"/>
                  </a:lnTo>
                  <a:lnTo>
                    <a:pt x="71" y="12"/>
                  </a:lnTo>
                  <a:lnTo>
                    <a:pt x="66" y="12"/>
                  </a:lnTo>
                  <a:lnTo>
                    <a:pt x="63" y="12"/>
                  </a:lnTo>
                  <a:lnTo>
                    <a:pt x="61" y="12"/>
                  </a:lnTo>
                  <a:lnTo>
                    <a:pt x="56" y="12"/>
                  </a:lnTo>
                  <a:lnTo>
                    <a:pt x="54" y="14"/>
                  </a:lnTo>
                  <a:lnTo>
                    <a:pt x="52" y="12"/>
                  </a:lnTo>
                  <a:lnTo>
                    <a:pt x="42" y="7"/>
                  </a:lnTo>
                  <a:lnTo>
                    <a:pt x="40" y="5"/>
                  </a:lnTo>
                  <a:lnTo>
                    <a:pt x="35" y="5"/>
                  </a:lnTo>
                  <a:lnTo>
                    <a:pt x="33" y="5"/>
                  </a:lnTo>
                  <a:lnTo>
                    <a:pt x="26" y="5"/>
                  </a:lnTo>
                  <a:lnTo>
                    <a:pt x="23" y="5"/>
                  </a:lnTo>
                  <a:lnTo>
                    <a:pt x="19" y="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5"/>
                  </a:lnTo>
                  <a:lnTo>
                    <a:pt x="7" y="7"/>
                  </a:lnTo>
                  <a:lnTo>
                    <a:pt x="14" y="7"/>
                  </a:lnTo>
                  <a:lnTo>
                    <a:pt x="16" y="10"/>
                  </a:lnTo>
                  <a:lnTo>
                    <a:pt x="19" y="10"/>
                  </a:lnTo>
                  <a:lnTo>
                    <a:pt x="21" y="12"/>
                  </a:lnTo>
                  <a:lnTo>
                    <a:pt x="21" y="14"/>
                  </a:lnTo>
                  <a:lnTo>
                    <a:pt x="21" y="19"/>
                  </a:lnTo>
                  <a:lnTo>
                    <a:pt x="23" y="21"/>
                  </a:lnTo>
                  <a:lnTo>
                    <a:pt x="23" y="24"/>
                  </a:lnTo>
                  <a:lnTo>
                    <a:pt x="23" y="26"/>
                  </a:lnTo>
                  <a:lnTo>
                    <a:pt x="21" y="26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32" name="Freeform 1585"/>
            <p:cNvSpPr>
              <a:spLocks/>
            </p:cNvSpPr>
            <p:nvPr/>
          </p:nvSpPr>
          <p:spPr bwMode="auto">
            <a:xfrm>
              <a:off x="3421" y="1671"/>
              <a:ext cx="104" cy="36"/>
            </a:xfrm>
            <a:custGeom>
              <a:avLst/>
              <a:gdLst>
                <a:gd name="T0" fmla="*/ 2147483647 w 89"/>
                <a:gd name="T1" fmla="*/ 2147483647 h 33"/>
                <a:gd name="T2" fmla="*/ 2147483647 w 89"/>
                <a:gd name="T3" fmla="*/ 2147483647 h 33"/>
                <a:gd name="T4" fmla="*/ 2147483647 w 89"/>
                <a:gd name="T5" fmla="*/ 2147483647 h 33"/>
                <a:gd name="T6" fmla="*/ 2147483647 w 89"/>
                <a:gd name="T7" fmla="*/ 2147483647 h 33"/>
                <a:gd name="T8" fmla="*/ 2147483647 w 89"/>
                <a:gd name="T9" fmla="*/ 2147483647 h 33"/>
                <a:gd name="T10" fmla="*/ 2147483647 w 89"/>
                <a:gd name="T11" fmla="*/ 2147483647 h 33"/>
                <a:gd name="T12" fmla="*/ 2147483647 w 89"/>
                <a:gd name="T13" fmla="*/ 2147483647 h 33"/>
                <a:gd name="T14" fmla="*/ 2147483647 w 89"/>
                <a:gd name="T15" fmla="*/ 2147483647 h 33"/>
                <a:gd name="T16" fmla="*/ 2147483647 w 89"/>
                <a:gd name="T17" fmla="*/ 2147483647 h 33"/>
                <a:gd name="T18" fmla="*/ 2147483647 w 89"/>
                <a:gd name="T19" fmla="*/ 2147483647 h 33"/>
                <a:gd name="T20" fmla="*/ 2147483647 w 89"/>
                <a:gd name="T21" fmla="*/ 2147483647 h 33"/>
                <a:gd name="T22" fmla="*/ 2147483647 w 89"/>
                <a:gd name="T23" fmla="*/ 2147483647 h 33"/>
                <a:gd name="T24" fmla="*/ 2147483647 w 89"/>
                <a:gd name="T25" fmla="*/ 2147483647 h 33"/>
                <a:gd name="T26" fmla="*/ 2147483647 w 89"/>
                <a:gd name="T27" fmla="*/ 2147483647 h 33"/>
                <a:gd name="T28" fmla="*/ 2147483647 w 89"/>
                <a:gd name="T29" fmla="*/ 2147483647 h 33"/>
                <a:gd name="T30" fmla="*/ 2147483647 w 89"/>
                <a:gd name="T31" fmla="*/ 2147483647 h 33"/>
                <a:gd name="T32" fmla="*/ 2147483647 w 89"/>
                <a:gd name="T33" fmla="*/ 2147483647 h 33"/>
                <a:gd name="T34" fmla="*/ 2147483647 w 89"/>
                <a:gd name="T35" fmla="*/ 2147483647 h 33"/>
                <a:gd name="T36" fmla="*/ 2147483647 w 89"/>
                <a:gd name="T37" fmla="*/ 2147483647 h 33"/>
                <a:gd name="T38" fmla="*/ 2147483647 w 89"/>
                <a:gd name="T39" fmla="*/ 2147483647 h 33"/>
                <a:gd name="T40" fmla="*/ 2147483647 w 89"/>
                <a:gd name="T41" fmla="*/ 2147483647 h 33"/>
                <a:gd name="T42" fmla="*/ 2147483647 w 89"/>
                <a:gd name="T43" fmla="*/ 2147483647 h 33"/>
                <a:gd name="T44" fmla="*/ 2147483647 w 89"/>
                <a:gd name="T45" fmla="*/ 2147483647 h 33"/>
                <a:gd name="T46" fmla="*/ 2147483647 w 89"/>
                <a:gd name="T47" fmla="*/ 2147483647 h 33"/>
                <a:gd name="T48" fmla="*/ 2147483647 w 89"/>
                <a:gd name="T49" fmla="*/ 2147483647 h 33"/>
                <a:gd name="T50" fmla="*/ 2147483647 w 89"/>
                <a:gd name="T51" fmla="*/ 2147483647 h 33"/>
                <a:gd name="T52" fmla="*/ 2147483647 w 89"/>
                <a:gd name="T53" fmla="*/ 2147483647 h 33"/>
                <a:gd name="T54" fmla="*/ 2147483647 w 89"/>
                <a:gd name="T55" fmla="*/ 2147483647 h 33"/>
                <a:gd name="T56" fmla="*/ 2147483647 w 89"/>
                <a:gd name="T57" fmla="*/ 2147483647 h 33"/>
                <a:gd name="T58" fmla="*/ 2147483647 w 89"/>
                <a:gd name="T59" fmla="*/ 2147483647 h 33"/>
                <a:gd name="T60" fmla="*/ 2147483647 w 89"/>
                <a:gd name="T61" fmla="*/ 2147483647 h 33"/>
                <a:gd name="T62" fmla="*/ 2147483647 w 89"/>
                <a:gd name="T63" fmla="*/ 2147483647 h 33"/>
                <a:gd name="T64" fmla="*/ 2147483647 w 89"/>
                <a:gd name="T65" fmla="*/ 2147483647 h 33"/>
                <a:gd name="T66" fmla="*/ 2147483647 w 89"/>
                <a:gd name="T67" fmla="*/ 0 h 33"/>
                <a:gd name="T68" fmla="*/ 2147483647 w 89"/>
                <a:gd name="T69" fmla="*/ 0 h 33"/>
                <a:gd name="T70" fmla="*/ 0 w 89"/>
                <a:gd name="T71" fmla="*/ 2147483647 h 33"/>
                <a:gd name="T72" fmla="*/ 2147483647 w 89"/>
                <a:gd name="T73" fmla="*/ 2147483647 h 33"/>
                <a:gd name="T74" fmla="*/ 2147483647 w 89"/>
                <a:gd name="T75" fmla="*/ 2147483647 h 33"/>
                <a:gd name="T76" fmla="*/ 2147483647 w 89"/>
                <a:gd name="T77" fmla="*/ 2147483647 h 33"/>
                <a:gd name="T78" fmla="*/ 2147483647 w 89"/>
                <a:gd name="T79" fmla="*/ 2147483647 h 33"/>
                <a:gd name="T80" fmla="*/ 2147483647 w 89"/>
                <a:gd name="T81" fmla="*/ 2147483647 h 33"/>
                <a:gd name="T82" fmla="*/ 2147483647 w 89"/>
                <a:gd name="T83" fmla="*/ 2147483647 h 33"/>
                <a:gd name="T84" fmla="*/ 2147483647 w 89"/>
                <a:gd name="T85" fmla="*/ 2147483647 h 3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9"/>
                <a:gd name="T130" fmla="*/ 0 h 33"/>
                <a:gd name="T131" fmla="*/ 89 w 89"/>
                <a:gd name="T132" fmla="*/ 33 h 3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9" h="33">
                  <a:moveTo>
                    <a:pt x="21" y="26"/>
                  </a:moveTo>
                  <a:lnTo>
                    <a:pt x="23" y="28"/>
                  </a:lnTo>
                  <a:lnTo>
                    <a:pt x="26" y="28"/>
                  </a:lnTo>
                  <a:lnTo>
                    <a:pt x="28" y="28"/>
                  </a:lnTo>
                  <a:lnTo>
                    <a:pt x="33" y="28"/>
                  </a:lnTo>
                  <a:lnTo>
                    <a:pt x="35" y="26"/>
                  </a:lnTo>
                  <a:lnTo>
                    <a:pt x="37" y="26"/>
                  </a:lnTo>
                  <a:lnTo>
                    <a:pt x="40" y="28"/>
                  </a:lnTo>
                  <a:lnTo>
                    <a:pt x="42" y="31"/>
                  </a:lnTo>
                  <a:lnTo>
                    <a:pt x="45" y="31"/>
                  </a:lnTo>
                  <a:lnTo>
                    <a:pt x="47" y="33"/>
                  </a:lnTo>
                  <a:lnTo>
                    <a:pt x="52" y="33"/>
                  </a:lnTo>
                  <a:lnTo>
                    <a:pt x="54" y="33"/>
                  </a:lnTo>
                  <a:lnTo>
                    <a:pt x="56" y="31"/>
                  </a:lnTo>
                  <a:lnTo>
                    <a:pt x="59" y="31"/>
                  </a:lnTo>
                  <a:lnTo>
                    <a:pt x="63" y="31"/>
                  </a:lnTo>
                  <a:lnTo>
                    <a:pt x="68" y="31"/>
                  </a:lnTo>
                  <a:lnTo>
                    <a:pt x="71" y="28"/>
                  </a:lnTo>
                  <a:lnTo>
                    <a:pt x="73" y="28"/>
                  </a:lnTo>
                  <a:lnTo>
                    <a:pt x="75" y="28"/>
                  </a:lnTo>
                  <a:lnTo>
                    <a:pt x="78" y="31"/>
                  </a:lnTo>
                  <a:lnTo>
                    <a:pt x="80" y="31"/>
                  </a:lnTo>
                  <a:lnTo>
                    <a:pt x="82" y="31"/>
                  </a:lnTo>
                  <a:lnTo>
                    <a:pt x="87" y="33"/>
                  </a:lnTo>
                  <a:lnTo>
                    <a:pt x="89" y="31"/>
                  </a:lnTo>
                  <a:lnTo>
                    <a:pt x="85" y="28"/>
                  </a:lnTo>
                  <a:lnTo>
                    <a:pt x="85" y="26"/>
                  </a:lnTo>
                  <a:lnTo>
                    <a:pt x="82" y="26"/>
                  </a:lnTo>
                  <a:lnTo>
                    <a:pt x="85" y="24"/>
                  </a:lnTo>
                  <a:lnTo>
                    <a:pt x="87" y="24"/>
                  </a:lnTo>
                  <a:lnTo>
                    <a:pt x="85" y="21"/>
                  </a:lnTo>
                  <a:lnTo>
                    <a:pt x="80" y="21"/>
                  </a:lnTo>
                  <a:lnTo>
                    <a:pt x="78" y="19"/>
                  </a:lnTo>
                  <a:lnTo>
                    <a:pt x="78" y="17"/>
                  </a:lnTo>
                  <a:lnTo>
                    <a:pt x="78" y="14"/>
                  </a:lnTo>
                  <a:lnTo>
                    <a:pt x="75" y="14"/>
                  </a:lnTo>
                  <a:lnTo>
                    <a:pt x="73" y="14"/>
                  </a:lnTo>
                  <a:lnTo>
                    <a:pt x="71" y="14"/>
                  </a:lnTo>
                  <a:lnTo>
                    <a:pt x="71" y="12"/>
                  </a:lnTo>
                  <a:lnTo>
                    <a:pt x="66" y="12"/>
                  </a:lnTo>
                  <a:lnTo>
                    <a:pt x="63" y="12"/>
                  </a:lnTo>
                  <a:lnTo>
                    <a:pt x="61" y="12"/>
                  </a:lnTo>
                  <a:lnTo>
                    <a:pt x="56" y="12"/>
                  </a:lnTo>
                  <a:lnTo>
                    <a:pt x="54" y="14"/>
                  </a:lnTo>
                  <a:lnTo>
                    <a:pt x="52" y="12"/>
                  </a:lnTo>
                  <a:lnTo>
                    <a:pt x="42" y="7"/>
                  </a:lnTo>
                  <a:lnTo>
                    <a:pt x="40" y="5"/>
                  </a:lnTo>
                  <a:lnTo>
                    <a:pt x="35" y="5"/>
                  </a:lnTo>
                  <a:lnTo>
                    <a:pt x="33" y="5"/>
                  </a:lnTo>
                  <a:lnTo>
                    <a:pt x="26" y="5"/>
                  </a:lnTo>
                  <a:lnTo>
                    <a:pt x="23" y="5"/>
                  </a:lnTo>
                  <a:lnTo>
                    <a:pt x="19" y="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5"/>
                  </a:lnTo>
                  <a:lnTo>
                    <a:pt x="7" y="7"/>
                  </a:lnTo>
                  <a:lnTo>
                    <a:pt x="14" y="7"/>
                  </a:lnTo>
                  <a:lnTo>
                    <a:pt x="16" y="10"/>
                  </a:lnTo>
                  <a:lnTo>
                    <a:pt x="19" y="10"/>
                  </a:lnTo>
                  <a:lnTo>
                    <a:pt x="21" y="12"/>
                  </a:lnTo>
                  <a:lnTo>
                    <a:pt x="21" y="14"/>
                  </a:lnTo>
                  <a:lnTo>
                    <a:pt x="21" y="19"/>
                  </a:lnTo>
                  <a:lnTo>
                    <a:pt x="23" y="21"/>
                  </a:lnTo>
                  <a:lnTo>
                    <a:pt x="23" y="24"/>
                  </a:lnTo>
                  <a:lnTo>
                    <a:pt x="23" y="26"/>
                  </a:lnTo>
                  <a:lnTo>
                    <a:pt x="21" y="26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33" name="Freeform 1586"/>
            <p:cNvSpPr>
              <a:spLocks/>
            </p:cNvSpPr>
            <p:nvPr/>
          </p:nvSpPr>
          <p:spPr bwMode="auto">
            <a:xfrm>
              <a:off x="3904" y="1720"/>
              <a:ext cx="3" cy="5"/>
            </a:xfrm>
            <a:custGeom>
              <a:avLst/>
              <a:gdLst>
                <a:gd name="T0" fmla="*/ 2147482453 w 3"/>
                <a:gd name="T1" fmla="*/ 2147482317 h 5"/>
                <a:gd name="T2" fmla="*/ 2147482453 w 3"/>
                <a:gd name="T3" fmla="*/ 2147482317 h 5"/>
                <a:gd name="T4" fmla="*/ 0 w 3"/>
                <a:gd name="T5" fmla="*/ 0 h 5"/>
                <a:gd name="T6" fmla="*/ 0 w 3"/>
                <a:gd name="T7" fmla="*/ 2147482317 h 5"/>
                <a:gd name="T8" fmla="*/ 0 w 3"/>
                <a:gd name="T9" fmla="*/ 2147482317 h 5"/>
                <a:gd name="T10" fmla="*/ 0 w 3"/>
                <a:gd name="T11" fmla="*/ 2147482317 h 5"/>
                <a:gd name="T12" fmla="*/ 2147482453 w 3"/>
                <a:gd name="T13" fmla="*/ 2147482317 h 5"/>
                <a:gd name="T14" fmla="*/ 2147482453 w 3"/>
                <a:gd name="T15" fmla="*/ 214748231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5"/>
                <a:gd name="T26" fmla="*/ 3 w 3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5">
                  <a:moveTo>
                    <a:pt x="3" y="5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3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34" name="Freeform 1587"/>
            <p:cNvSpPr>
              <a:spLocks/>
            </p:cNvSpPr>
            <p:nvPr/>
          </p:nvSpPr>
          <p:spPr bwMode="auto">
            <a:xfrm>
              <a:off x="3904" y="1720"/>
              <a:ext cx="3" cy="5"/>
            </a:xfrm>
            <a:custGeom>
              <a:avLst/>
              <a:gdLst>
                <a:gd name="T0" fmla="*/ 2147482453 w 3"/>
                <a:gd name="T1" fmla="*/ 2147482317 h 5"/>
                <a:gd name="T2" fmla="*/ 2147482453 w 3"/>
                <a:gd name="T3" fmla="*/ 2147482317 h 5"/>
                <a:gd name="T4" fmla="*/ 0 w 3"/>
                <a:gd name="T5" fmla="*/ 0 h 5"/>
                <a:gd name="T6" fmla="*/ 0 w 3"/>
                <a:gd name="T7" fmla="*/ 2147482317 h 5"/>
                <a:gd name="T8" fmla="*/ 0 w 3"/>
                <a:gd name="T9" fmla="*/ 2147482317 h 5"/>
                <a:gd name="T10" fmla="*/ 0 w 3"/>
                <a:gd name="T11" fmla="*/ 2147482317 h 5"/>
                <a:gd name="T12" fmla="*/ 2147482453 w 3"/>
                <a:gd name="T13" fmla="*/ 2147482317 h 5"/>
                <a:gd name="T14" fmla="*/ 2147482453 w 3"/>
                <a:gd name="T15" fmla="*/ 214748231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5"/>
                <a:gd name="T26" fmla="*/ 3 w 3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5">
                  <a:moveTo>
                    <a:pt x="3" y="5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3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35" name="Freeform 1588"/>
            <p:cNvSpPr>
              <a:spLocks/>
            </p:cNvSpPr>
            <p:nvPr/>
          </p:nvSpPr>
          <p:spPr bwMode="auto">
            <a:xfrm>
              <a:off x="3912" y="1722"/>
              <a:ext cx="5" cy="3"/>
            </a:xfrm>
            <a:custGeom>
              <a:avLst/>
              <a:gdLst>
                <a:gd name="T0" fmla="*/ 2147483647 w 4"/>
                <a:gd name="T1" fmla="*/ 2147482453 h 3"/>
                <a:gd name="T2" fmla="*/ 2147483647 w 4"/>
                <a:gd name="T3" fmla="*/ 0 h 3"/>
                <a:gd name="T4" fmla="*/ 0 w 4"/>
                <a:gd name="T5" fmla="*/ 2147482453 h 3"/>
                <a:gd name="T6" fmla="*/ 2147483647 w 4"/>
                <a:gd name="T7" fmla="*/ 2147482453 h 3"/>
                <a:gd name="T8" fmla="*/ 2147483647 w 4"/>
                <a:gd name="T9" fmla="*/ 2147482453 h 3"/>
                <a:gd name="T10" fmla="*/ 2147483647 w 4"/>
                <a:gd name="T11" fmla="*/ 2147482453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"/>
                <a:gd name="T19" fmla="*/ 0 h 3"/>
                <a:gd name="T20" fmla="*/ 4 w 4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" h="3">
                  <a:moveTo>
                    <a:pt x="4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36" name="Freeform 1589"/>
            <p:cNvSpPr>
              <a:spLocks/>
            </p:cNvSpPr>
            <p:nvPr/>
          </p:nvSpPr>
          <p:spPr bwMode="auto">
            <a:xfrm>
              <a:off x="3912" y="1722"/>
              <a:ext cx="5" cy="3"/>
            </a:xfrm>
            <a:custGeom>
              <a:avLst/>
              <a:gdLst>
                <a:gd name="T0" fmla="*/ 2147483647 w 4"/>
                <a:gd name="T1" fmla="*/ 2147482453 h 3"/>
                <a:gd name="T2" fmla="*/ 2147483647 w 4"/>
                <a:gd name="T3" fmla="*/ 0 h 3"/>
                <a:gd name="T4" fmla="*/ 0 w 4"/>
                <a:gd name="T5" fmla="*/ 2147482453 h 3"/>
                <a:gd name="T6" fmla="*/ 2147483647 w 4"/>
                <a:gd name="T7" fmla="*/ 2147482453 h 3"/>
                <a:gd name="T8" fmla="*/ 2147483647 w 4"/>
                <a:gd name="T9" fmla="*/ 2147482453 h 3"/>
                <a:gd name="T10" fmla="*/ 2147483647 w 4"/>
                <a:gd name="T11" fmla="*/ 2147482453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"/>
                <a:gd name="T19" fmla="*/ 0 h 3"/>
                <a:gd name="T20" fmla="*/ 4 w 4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" h="3">
                  <a:moveTo>
                    <a:pt x="4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37" name="Freeform 1590"/>
            <p:cNvSpPr>
              <a:spLocks/>
            </p:cNvSpPr>
            <p:nvPr/>
          </p:nvSpPr>
          <p:spPr bwMode="auto">
            <a:xfrm>
              <a:off x="3486" y="1725"/>
              <a:ext cx="298" cy="218"/>
            </a:xfrm>
            <a:custGeom>
              <a:avLst/>
              <a:gdLst>
                <a:gd name="T0" fmla="*/ 2147483647 w 256"/>
                <a:gd name="T1" fmla="*/ 2147483647 h 198"/>
                <a:gd name="T2" fmla="*/ 2147483647 w 256"/>
                <a:gd name="T3" fmla="*/ 2147483647 h 198"/>
                <a:gd name="T4" fmla="*/ 2147483647 w 256"/>
                <a:gd name="T5" fmla="*/ 2147483647 h 198"/>
                <a:gd name="T6" fmla="*/ 2147483647 w 256"/>
                <a:gd name="T7" fmla="*/ 2147483647 h 198"/>
                <a:gd name="T8" fmla="*/ 2147483647 w 256"/>
                <a:gd name="T9" fmla="*/ 2147483647 h 198"/>
                <a:gd name="T10" fmla="*/ 2147483647 w 256"/>
                <a:gd name="T11" fmla="*/ 2147483647 h 198"/>
                <a:gd name="T12" fmla="*/ 2147483647 w 256"/>
                <a:gd name="T13" fmla="*/ 2147483647 h 198"/>
                <a:gd name="T14" fmla="*/ 2147483647 w 256"/>
                <a:gd name="T15" fmla="*/ 2147483647 h 198"/>
                <a:gd name="T16" fmla="*/ 2147483647 w 256"/>
                <a:gd name="T17" fmla="*/ 2147483647 h 198"/>
                <a:gd name="T18" fmla="*/ 2147483647 w 256"/>
                <a:gd name="T19" fmla="*/ 2147483647 h 198"/>
                <a:gd name="T20" fmla="*/ 2147483647 w 256"/>
                <a:gd name="T21" fmla="*/ 2147483647 h 198"/>
                <a:gd name="T22" fmla="*/ 2147483647 w 256"/>
                <a:gd name="T23" fmla="*/ 2147483647 h 198"/>
                <a:gd name="T24" fmla="*/ 2147483647 w 256"/>
                <a:gd name="T25" fmla="*/ 2147483647 h 198"/>
                <a:gd name="T26" fmla="*/ 2147483647 w 256"/>
                <a:gd name="T27" fmla="*/ 2147483647 h 198"/>
                <a:gd name="T28" fmla="*/ 2147483647 w 256"/>
                <a:gd name="T29" fmla="*/ 2147483647 h 198"/>
                <a:gd name="T30" fmla="*/ 2147483647 w 256"/>
                <a:gd name="T31" fmla="*/ 2147483647 h 198"/>
                <a:gd name="T32" fmla="*/ 2147483647 w 256"/>
                <a:gd name="T33" fmla="*/ 2147483647 h 198"/>
                <a:gd name="T34" fmla="*/ 2147483647 w 256"/>
                <a:gd name="T35" fmla="*/ 2147483647 h 198"/>
                <a:gd name="T36" fmla="*/ 2147483647 w 256"/>
                <a:gd name="T37" fmla="*/ 2147483647 h 198"/>
                <a:gd name="T38" fmla="*/ 2147483647 w 256"/>
                <a:gd name="T39" fmla="*/ 2147483647 h 198"/>
                <a:gd name="T40" fmla="*/ 2147483647 w 256"/>
                <a:gd name="T41" fmla="*/ 2147483647 h 198"/>
                <a:gd name="T42" fmla="*/ 2147483647 w 256"/>
                <a:gd name="T43" fmla="*/ 2147483647 h 198"/>
                <a:gd name="T44" fmla="*/ 2147483647 w 256"/>
                <a:gd name="T45" fmla="*/ 2147483647 h 198"/>
                <a:gd name="T46" fmla="*/ 2147483647 w 256"/>
                <a:gd name="T47" fmla="*/ 2147483647 h 198"/>
                <a:gd name="T48" fmla="*/ 2147483647 w 256"/>
                <a:gd name="T49" fmla="*/ 2147483647 h 198"/>
                <a:gd name="T50" fmla="*/ 0 w 256"/>
                <a:gd name="T51" fmla="*/ 2147483647 h 198"/>
                <a:gd name="T52" fmla="*/ 2147483647 w 256"/>
                <a:gd name="T53" fmla="*/ 2147483647 h 198"/>
                <a:gd name="T54" fmla="*/ 2147483647 w 256"/>
                <a:gd name="T55" fmla="*/ 2147483647 h 198"/>
                <a:gd name="T56" fmla="*/ 2147483647 w 256"/>
                <a:gd name="T57" fmla="*/ 2147483647 h 198"/>
                <a:gd name="T58" fmla="*/ 2147483647 w 256"/>
                <a:gd name="T59" fmla="*/ 2147483647 h 198"/>
                <a:gd name="T60" fmla="*/ 2147483647 w 256"/>
                <a:gd name="T61" fmla="*/ 2147483647 h 198"/>
                <a:gd name="T62" fmla="*/ 2147483647 w 256"/>
                <a:gd name="T63" fmla="*/ 2147483647 h 198"/>
                <a:gd name="T64" fmla="*/ 2147483647 w 256"/>
                <a:gd name="T65" fmla="*/ 2147483647 h 198"/>
                <a:gd name="T66" fmla="*/ 2147483647 w 256"/>
                <a:gd name="T67" fmla="*/ 2147483647 h 198"/>
                <a:gd name="T68" fmla="*/ 2147483647 w 256"/>
                <a:gd name="T69" fmla="*/ 2147483647 h 198"/>
                <a:gd name="T70" fmla="*/ 2147483647 w 256"/>
                <a:gd name="T71" fmla="*/ 2147483647 h 198"/>
                <a:gd name="T72" fmla="*/ 2147483647 w 256"/>
                <a:gd name="T73" fmla="*/ 2147483647 h 198"/>
                <a:gd name="T74" fmla="*/ 2147483647 w 256"/>
                <a:gd name="T75" fmla="*/ 2147483647 h 198"/>
                <a:gd name="T76" fmla="*/ 2147483647 w 256"/>
                <a:gd name="T77" fmla="*/ 2147483647 h 198"/>
                <a:gd name="T78" fmla="*/ 2147483647 w 256"/>
                <a:gd name="T79" fmla="*/ 2147483647 h 198"/>
                <a:gd name="T80" fmla="*/ 2147483647 w 256"/>
                <a:gd name="T81" fmla="*/ 2147483647 h 198"/>
                <a:gd name="T82" fmla="*/ 2147483647 w 256"/>
                <a:gd name="T83" fmla="*/ 2147483647 h 198"/>
                <a:gd name="T84" fmla="*/ 2147483647 w 256"/>
                <a:gd name="T85" fmla="*/ 2147483647 h 198"/>
                <a:gd name="T86" fmla="*/ 2147483647 w 256"/>
                <a:gd name="T87" fmla="*/ 2147483647 h 198"/>
                <a:gd name="T88" fmla="*/ 2147483647 w 256"/>
                <a:gd name="T89" fmla="*/ 2147483647 h 198"/>
                <a:gd name="T90" fmla="*/ 2147483647 w 256"/>
                <a:gd name="T91" fmla="*/ 2147483647 h 198"/>
                <a:gd name="T92" fmla="*/ 2147483647 w 256"/>
                <a:gd name="T93" fmla="*/ 2147483647 h 198"/>
                <a:gd name="T94" fmla="*/ 2147483647 w 256"/>
                <a:gd name="T95" fmla="*/ 2147483647 h 198"/>
                <a:gd name="T96" fmla="*/ 2147483647 w 256"/>
                <a:gd name="T97" fmla="*/ 2147483647 h 198"/>
                <a:gd name="T98" fmla="*/ 2147483647 w 256"/>
                <a:gd name="T99" fmla="*/ 2147483647 h 198"/>
                <a:gd name="T100" fmla="*/ 2147483647 w 256"/>
                <a:gd name="T101" fmla="*/ 2147483647 h 198"/>
                <a:gd name="T102" fmla="*/ 2147483647 w 256"/>
                <a:gd name="T103" fmla="*/ 2147483647 h 19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56"/>
                <a:gd name="T157" fmla="*/ 0 h 198"/>
                <a:gd name="T158" fmla="*/ 256 w 256"/>
                <a:gd name="T159" fmla="*/ 198 h 19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56" h="198">
                  <a:moveTo>
                    <a:pt x="234" y="198"/>
                  </a:moveTo>
                  <a:lnTo>
                    <a:pt x="234" y="198"/>
                  </a:lnTo>
                  <a:lnTo>
                    <a:pt x="232" y="198"/>
                  </a:lnTo>
                  <a:lnTo>
                    <a:pt x="227" y="198"/>
                  </a:lnTo>
                  <a:lnTo>
                    <a:pt x="225" y="196"/>
                  </a:lnTo>
                  <a:lnTo>
                    <a:pt x="220" y="196"/>
                  </a:lnTo>
                  <a:lnTo>
                    <a:pt x="220" y="193"/>
                  </a:lnTo>
                  <a:lnTo>
                    <a:pt x="218" y="196"/>
                  </a:lnTo>
                  <a:lnTo>
                    <a:pt x="208" y="196"/>
                  </a:lnTo>
                  <a:lnTo>
                    <a:pt x="204" y="193"/>
                  </a:lnTo>
                  <a:lnTo>
                    <a:pt x="201" y="193"/>
                  </a:lnTo>
                  <a:lnTo>
                    <a:pt x="196" y="193"/>
                  </a:lnTo>
                  <a:lnTo>
                    <a:pt x="194" y="191"/>
                  </a:lnTo>
                  <a:lnTo>
                    <a:pt x="189" y="191"/>
                  </a:lnTo>
                  <a:lnTo>
                    <a:pt x="185" y="191"/>
                  </a:lnTo>
                  <a:lnTo>
                    <a:pt x="182" y="191"/>
                  </a:lnTo>
                  <a:lnTo>
                    <a:pt x="178" y="191"/>
                  </a:lnTo>
                  <a:lnTo>
                    <a:pt x="175" y="186"/>
                  </a:lnTo>
                  <a:lnTo>
                    <a:pt x="173" y="184"/>
                  </a:lnTo>
                  <a:lnTo>
                    <a:pt x="173" y="177"/>
                  </a:lnTo>
                  <a:lnTo>
                    <a:pt x="170" y="175"/>
                  </a:lnTo>
                  <a:lnTo>
                    <a:pt x="168" y="172"/>
                  </a:lnTo>
                  <a:lnTo>
                    <a:pt x="166" y="172"/>
                  </a:lnTo>
                  <a:lnTo>
                    <a:pt x="163" y="170"/>
                  </a:lnTo>
                  <a:lnTo>
                    <a:pt x="159" y="172"/>
                  </a:lnTo>
                  <a:lnTo>
                    <a:pt x="154" y="175"/>
                  </a:lnTo>
                  <a:lnTo>
                    <a:pt x="152" y="177"/>
                  </a:lnTo>
                  <a:lnTo>
                    <a:pt x="149" y="177"/>
                  </a:lnTo>
                  <a:lnTo>
                    <a:pt x="147" y="177"/>
                  </a:lnTo>
                  <a:lnTo>
                    <a:pt x="142" y="179"/>
                  </a:lnTo>
                  <a:lnTo>
                    <a:pt x="140" y="179"/>
                  </a:lnTo>
                  <a:lnTo>
                    <a:pt x="137" y="179"/>
                  </a:lnTo>
                  <a:lnTo>
                    <a:pt x="135" y="177"/>
                  </a:lnTo>
                  <a:lnTo>
                    <a:pt x="133" y="177"/>
                  </a:lnTo>
                  <a:lnTo>
                    <a:pt x="128" y="177"/>
                  </a:lnTo>
                  <a:lnTo>
                    <a:pt x="126" y="177"/>
                  </a:lnTo>
                  <a:lnTo>
                    <a:pt x="123" y="175"/>
                  </a:lnTo>
                  <a:lnTo>
                    <a:pt x="126" y="175"/>
                  </a:lnTo>
                  <a:lnTo>
                    <a:pt x="123" y="172"/>
                  </a:lnTo>
                  <a:lnTo>
                    <a:pt x="116" y="170"/>
                  </a:lnTo>
                  <a:lnTo>
                    <a:pt x="114" y="167"/>
                  </a:lnTo>
                  <a:lnTo>
                    <a:pt x="111" y="165"/>
                  </a:lnTo>
                  <a:lnTo>
                    <a:pt x="107" y="163"/>
                  </a:lnTo>
                  <a:lnTo>
                    <a:pt x="104" y="163"/>
                  </a:lnTo>
                  <a:lnTo>
                    <a:pt x="100" y="163"/>
                  </a:lnTo>
                  <a:lnTo>
                    <a:pt x="97" y="160"/>
                  </a:lnTo>
                  <a:lnTo>
                    <a:pt x="95" y="160"/>
                  </a:lnTo>
                  <a:lnTo>
                    <a:pt x="95" y="153"/>
                  </a:lnTo>
                  <a:lnTo>
                    <a:pt x="93" y="151"/>
                  </a:lnTo>
                  <a:lnTo>
                    <a:pt x="90" y="149"/>
                  </a:lnTo>
                  <a:lnTo>
                    <a:pt x="85" y="144"/>
                  </a:lnTo>
                  <a:lnTo>
                    <a:pt x="85" y="141"/>
                  </a:lnTo>
                  <a:lnTo>
                    <a:pt x="83" y="139"/>
                  </a:lnTo>
                  <a:lnTo>
                    <a:pt x="83" y="137"/>
                  </a:lnTo>
                  <a:lnTo>
                    <a:pt x="78" y="134"/>
                  </a:lnTo>
                  <a:lnTo>
                    <a:pt x="78" y="132"/>
                  </a:lnTo>
                  <a:lnTo>
                    <a:pt x="76" y="130"/>
                  </a:lnTo>
                  <a:lnTo>
                    <a:pt x="74" y="132"/>
                  </a:lnTo>
                  <a:lnTo>
                    <a:pt x="71" y="134"/>
                  </a:lnTo>
                  <a:lnTo>
                    <a:pt x="71" y="132"/>
                  </a:lnTo>
                  <a:lnTo>
                    <a:pt x="69" y="132"/>
                  </a:lnTo>
                  <a:lnTo>
                    <a:pt x="69" y="130"/>
                  </a:lnTo>
                  <a:lnTo>
                    <a:pt x="67" y="130"/>
                  </a:lnTo>
                  <a:lnTo>
                    <a:pt x="67" y="127"/>
                  </a:lnTo>
                  <a:lnTo>
                    <a:pt x="64" y="125"/>
                  </a:lnTo>
                  <a:lnTo>
                    <a:pt x="62" y="125"/>
                  </a:lnTo>
                  <a:lnTo>
                    <a:pt x="62" y="127"/>
                  </a:lnTo>
                  <a:lnTo>
                    <a:pt x="62" y="130"/>
                  </a:lnTo>
                  <a:lnTo>
                    <a:pt x="59" y="130"/>
                  </a:lnTo>
                  <a:lnTo>
                    <a:pt x="59" y="132"/>
                  </a:lnTo>
                  <a:lnTo>
                    <a:pt x="52" y="127"/>
                  </a:lnTo>
                  <a:lnTo>
                    <a:pt x="50" y="125"/>
                  </a:lnTo>
                  <a:lnTo>
                    <a:pt x="50" y="120"/>
                  </a:lnTo>
                  <a:lnTo>
                    <a:pt x="48" y="118"/>
                  </a:lnTo>
                  <a:lnTo>
                    <a:pt x="48" y="115"/>
                  </a:lnTo>
                  <a:lnTo>
                    <a:pt x="48" y="108"/>
                  </a:lnTo>
                  <a:lnTo>
                    <a:pt x="45" y="106"/>
                  </a:lnTo>
                  <a:lnTo>
                    <a:pt x="45" y="104"/>
                  </a:lnTo>
                  <a:lnTo>
                    <a:pt x="43" y="101"/>
                  </a:lnTo>
                  <a:lnTo>
                    <a:pt x="41" y="99"/>
                  </a:lnTo>
                  <a:lnTo>
                    <a:pt x="38" y="97"/>
                  </a:lnTo>
                  <a:lnTo>
                    <a:pt x="33" y="97"/>
                  </a:lnTo>
                  <a:lnTo>
                    <a:pt x="31" y="94"/>
                  </a:lnTo>
                  <a:lnTo>
                    <a:pt x="29" y="92"/>
                  </a:lnTo>
                  <a:lnTo>
                    <a:pt x="24" y="92"/>
                  </a:lnTo>
                  <a:lnTo>
                    <a:pt x="24" y="89"/>
                  </a:lnTo>
                  <a:lnTo>
                    <a:pt x="24" y="85"/>
                  </a:lnTo>
                  <a:lnTo>
                    <a:pt x="22" y="85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17" y="82"/>
                  </a:lnTo>
                  <a:lnTo>
                    <a:pt x="17" y="78"/>
                  </a:lnTo>
                  <a:lnTo>
                    <a:pt x="19" y="73"/>
                  </a:lnTo>
                  <a:lnTo>
                    <a:pt x="19" y="71"/>
                  </a:lnTo>
                  <a:lnTo>
                    <a:pt x="22" y="71"/>
                  </a:lnTo>
                  <a:lnTo>
                    <a:pt x="22" y="68"/>
                  </a:lnTo>
                  <a:lnTo>
                    <a:pt x="24" y="63"/>
                  </a:lnTo>
                  <a:lnTo>
                    <a:pt x="26" y="61"/>
                  </a:lnTo>
                  <a:lnTo>
                    <a:pt x="26" y="59"/>
                  </a:lnTo>
                  <a:lnTo>
                    <a:pt x="26" y="56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19" y="54"/>
                  </a:lnTo>
                  <a:lnTo>
                    <a:pt x="17" y="52"/>
                  </a:lnTo>
                  <a:lnTo>
                    <a:pt x="17" y="47"/>
                  </a:lnTo>
                  <a:lnTo>
                    <a:pt x="12" y="45"/>
                  </a:lnTo>
                  <a:lnTo>
                    <a:pt x="10" y="42"/>
                  </a:lnTo>
                  <a:lnTo>
                    <a:pt x="10" y="35"/>
                  </a:lnTo>
                  <a:lnTo>
                    <a:pt x="10" y="33"/>
                  </a:lnTo>
                  <a:lnTo>
                    <a:pt x="5" y="28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16"/>
                  </a:lnTo>
                  <a:lnTo>
                    <a:pt x="3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5" y="4"/>
                  </a:lnTo>
                  <a:lnTo>
                    <a:pt x="7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7" y="11"/>
                  </a:lnTo>
                  <a:lnTo>
                    <a:pt x="22" y="11"/>
                  </a:lnTo>
                  <a:lnTo>
                    <a:pt x="24" y="14"/>
                  </a:lnTo>
                  <a:lnTo>
                    <a:pt x="26" y="14"/>
                  </a:lnTo>
                  <a:lnTo>
                    <a:pt x="31" y="14"/>
                  </a:lnTo>
                  <a:lnTo>
                    <a:pt x="33" y="14"/>
                  </a:lnTo>
                  <a:lnTo>
                    <a:pt x="38" y="9"/>
                  </a:lnTo>
                  <a:lnTo>
                    <a:pt x="38" y="7"/>
                  </a:lnTo>
                  <a:lnTo>
                    <a:pt x="41" y="4"/>
                  </a:lnTo>
                  <a:lnTo>
                    <a:pt x="43" y="4"/>
                  </a:lnTo>
                  <a:lnTo>
                    <a:pt x="50" y="2"/>
                  </a:lnTo>
                  <a:lnTo>
                    <a:pt x="55" y="4"/>
                  </a:lnTo>
                  <a:lnTo>
                    <a:pt x="55" y="7"/>
                  </a:lnTo>
                  <a:lnTo>
                    <a:pt x="57" y="11"/>
                  </a:lnTo>
                  <a:lnTo>
                    <a:pt x="52" y="11"/>
                  </a:lnTo>
                  <a:lnTo>
                    <a:pt x="52" y="14"/>
                  </a:lnTo>
                  <a:lnTo>
                    <a:pt x="55" y="14"/>
                  </a:lnTo>
                  <a:lnTo>
                    <a:pt x="55" y="16"/>
                  </a:lnTo>
                  <a:lnTo>
                    <a:pt x="57" y="16"/>
                  </a:lnTo>
                  <a:lnTo>
                    <a:pt x="59" y="19"/>
                  </a:lnTo>
                  <a:lnTo>
                    <a:pt x="62" y="19"/>
                  </a:lnTo>
                  <a:lnTo>
                    <a:pt x="64" y="19"/>
                  </a:lnTo>
                  <a:lnTo>
                    <a:pt x="64" y="23"/>
                  </a:lnTo>
                  <a:lnTo>
                    <a:pt x="64" y="28"/>
                  </a:lnTo>
                  <a:lnTo>
                    <a:pt x="67" y="30"/>
                  </a:lnTo>
                  <a:lnTo>
                    <a:pt x="69" y="33"/>
                  </a:lnTo>
                  <a:lnTo>
                    <a:pt x="71" y="33"/>
                  </a:lnTo>
                  <a:lnTo>
                    <a:pt x="74" y="33"/>
                  </a:lnTo>
                  <a:lnTo>
                    <a:pt x="78" y="33"/>
                  </a:lnTo>
                  <a:lnTo>
                    <a:pt x="81" y="33"/>
                  </a:lnTo>
                  <a:lnTo>
                    <a:pt x="83" y="33"/>
                  </a:lnTo>
                  <a:lnTo>
                    <a:pt x="85" y="37"/>
                  </a:lnTo>
                  <a:lnTo>
                    <a:pt x="88" y="40"/>
                  </a:lnTo>
                  <a:lnTo>
                    <a:pt x="93" y="42"/>
                  </a:lnTo>
                  <a:lnTo>
                    <a:pt x="102" y="45"/>
                  </a:lnTo>
                  <a:lnTo>
                    <a:pt x="104" y="45"/>
                  </a:lnTo>
                  <a:lnTo>
                    <a:pt x="118" y="40"/>
                  </a:lnTo>
                  <a:lnTo>
                    <a:pt x="121" y="40"/>
                  </a:lnTo>
                  <a:lnTo>
                    <a:pt x="128" y="40"/>
                  </a:lnTo>
                  <a:lnTo>
                    <a:pt x="126" y="40"/>
                  </a:lnTo>
                  <a:lnTo>
                    <a:pt x="123" y="40"/>
                  </a:lnTo>
                  <a:lnTo>
                    <a:pt x="128" y="40"/>
                  </a:lnTo>
                  <a:lnTo>
                    <a:pt x="133" y="40"/>
                  </a:lnTo>
                  <a:lnTo>
                    <a:pt x="133" y="35"/>
                  </a:lnTo>
                  <a:lnTo>
                    <a:pt x="130" y="33"/>
                  </a:lnTo>
                  <a:lnTo>
                    <a:pt x="135" y="33"/>
                  </a:lnTo>
                  <a:lnTo>
                    <a:pt x="140" y="30"/>
                  </a:lnTo>
                  <a:lnTo>
                    <a:pt x="147" y="26"/>
                  </a:lnTo>
                  <a:lnTo>
                    <a:pt x="152" y="23"/>
                  </a:lnTo>
                  <a:lnTo>
                    <a:pt x="154" y="23"/>
                  </a:lnTo>
                  <a:lnTo>
                    <a:pt x="156" y="23"/>
                  </a:lnTo>
                  <a:lnTo>
                    <a:pt x="161" y="23"/>
                  </a:lnTo>
                  <a:lnTo>
                    <a:pt x="163" y="23"/>
                  </a:lnTo>
                  <a:lnTo>
                    <a:pt x="163" y="21"/>
                  </a:lnTo>
                  <a:lnTo>
                    <a:pt x="168" y="21"/>
                  </a:lnTo>
                  <a:lnTo>
                    <a:pt x="173" y="21"/>
                  </a:lnTo>
                  <a:lnTo>
                    <a:pt x="178" y="23"/>
                  </a:lnTo>
                  <a:lnTo>
                    <a:pt x="178" y="26"/>
                  </a:lnTo>
                  <a:lnTo>
                    <a:pt x="187" y="28"/>
                  </a:lnTo>
                  <a:lnTo>
                    <a:pt x="192" y="28"/>
                  </a:lnTo>
                  <a:lnTo>
                    <a:pt x="194" y="30"/>
                  </a:lnTo>
                  <a:lnTo>
                    <a:pt x="196" y="28"/>
                  </a:lnTo>
                  <a:lnTo>
                    <a:pt x="201" y="30"/>
                  </a:lnTo>
                  <a:lnTo>
                    <a:pt x="204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8" y="35"/>
                  </a:lnTo>
                  <a:lnTo>
                    <a:pt x="213" y="37"/>
                  </a:lnTo>
                  <a:lnTo>
                    <a:pt x="218" y="42"/>
                  </a:lnTo>
                  <a:lnTo>
                    <a:pt x="222" y="45"/>
                  </a:lnTo>
                  <a:lnTo>
                    <a:pt x="227" y="45"/>
                  </a:lnTo>
                  <a:lnTo>
                    <a:pt x="230" y="45"/>
                  </a:lnTo>
                  <a:lnTo>
                    <a:pt x="230" y="52"/>
                  </a:lnTo>
                  <a:lnTo>
                    <a:pt x="230" y="54"/>
                  </a:lnTo>
                  <a:lnTo>
                    <a:pt x="230" y="56"/>
                  </a:lnTo>
                  <a:lnTo>
                    <a:pt x="230" y="59"/>
                  </a:lnTo>
                  <a:lnTo>
                    <a:pt x="230" y="63"/>
                  </a:lnTo>
                  <a:lnTo>
                    <a:pt x="227" y="66"/>
                  </a:lnTo>
                  <a:lnTo>
                    <a:pt x="225" y="71"/>
                  </a:lnTo>
                  <a:lnTo>
                    <a:pt x="225" y="75"/>
                  </a:lnTo>
                  <a:lnTo>
                    <a:pt x="218" y="75"/>
                  </a:lnTo>
                  <a:lnTo>
                    <a:pt x="218" y="78"/>
                  </a:lnTo>
                  <a:lnTo>
                    <a:pt x="218" y="82"/>
                  </a:lnTo>
                  <a:lnTo>
                    <a:pt x="222" y="82"/>
                  </a:lnTo>
                  <a:lnTo>
                    <a:pt x="222" y="85"/>
                  </a:lnTo>
                  <a:lnTo>
                    <a:pt x="220" y="89"/>
                  </a:lnTo>
                  <a:lnTo>
                    <a:pt x="220" y="92"/>
                  </a:lnTo>
                  <a:lnTo>
                    <a:pt x="220" y="94"/>
                  </a:lnTo>
                  <a:lnTo>
                    <a:pt x="222" y="99"/>
                  </a:lnTo>
                  <a:lnTo>
                    <a:pt x="222" y="101"/>
                  </a:lnTo>
                  <a:lnTo>
                    <a:pt x="222" y="106"/>
                  </a:lnTo>
                  <a:lnTo>
                    <a:pt x="222" y="108"/>
                  </a:lnTo>
                  <a:lnTo>
                    <a:pt x="225" y="111"/>
                  </a:lnTo>
                  <a:lnTo>
                    <a:pt x="227" y="111"/>
                  </a:lnTo>
                  <a:lnTo>
                    <a:pt x="232" y="111"/>
                  </a:lnTo>
                  <a:lnTo>
                    <a:pt x="234" y="113"/>
                  </a:lnTo>
                  <a:lnTo>
                    <a:pt x="234" y="118"/>
                  </a:lnTo>
                  <a:lnTo>
                    <a:pt x="234" y="120"/>
                  </a:lnTo>
                  <a:lnTo>
                    <a:pt x="234" y="123"/>
                  </a:lnTo>
                  <a:lnTo>
                    <a:pt x="227" y="130"/>
                  </a:lnTo>
                  <a:lnTo>
                    <a:pt x="225" y="134"/>
                  </a:lnTo>
                  <a:lnTo>
                    <a:pt x="225" y="137"/>
                  </a:lnTo>
                  <a:lnTo>
                    <a:pt x="225" y="139"/>
                  </a:lnTo>
                  <a:lnTo>
                    <a:pt x="230" y="141"/>
                  </a:lnTo>
                  <a:lnTo>
                    <a:pt x="234" y="151"/>
                  </a:lnTo>
                  <a:lnTo>
                    <a:pt x="237" y="151"/>
                  </a:lnTo>
                  <a:lnTo>
                    <a:pt x="241" y="153"/>
                  </a:lnTo>
                  <a:lnTo>
                    <a:pt x="248" y="156"/>
                  </a:lnTo>
                  <a:lnTo>
                    <a:pt x="248" y="158"/>
                  </a:lnTo>
                  <a:lnTo>
                    <a:pt x="251" y="163"/>
                  </a:lnTo>
                  <a:lnTo>
                    <a:pt x="251" y="165"/>
                  </a:lnTo>
                  <a:lnTo>
                    <a:pt x="251" y="170"/>
                  </a:lnTo>
                  <a:lnTo>
                    <a:pt x="256" y="170"/>
                  </a:lnTo>
                  <a:lnTo>
                    <a:pt x="256" y="172"/>
                  </a:lnTo>
                  <a:lnTo>
                    <a:pt x="256" y="175"/>
                  </a:lnTo>
                  <a:lnTo>
                    <a:pt x="253" y="177"/>
                  </a:lnTo>
                  <a:lnTo>
                    <a:pt x="248" y="177"/>
                  </a:lnTo>
                  <a:lnTo>
                    <a:pt x="246" y="179"/>
                  </a:lnTo>
                  <a:lnTo>
                    <a:pt x="244" y="179"/>
                  </a:lnTo>
                  <a:lnTo>
                    <a:pt x="239" y="182"/>
                  </a:lnTo>
                  <a:lnTo>
                    <a:pt x="237" y="184"/>
                  </a:lnTo>
                  <a:lnTo>
                    <a:pt x="234" y="191"/>
                  </a:lnTo>
                  <a:lnTo>
                    <a:pt x="234" y="193"/>
                  </a:lnTo>
                  <a:lnTo>
                    <a:pt x="234" y="198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38" name="Freeform 1591"/>
            <p:cNvSpPr>
              <a:spLocks/>
            </p:cNvSpPr>
            <p:nvPr/>
          </p:nvSpPr>
          <p:spPr bwMode="auto">
            <a:xfrm>
              <a:off x="3486" y="1725"/>
              <a:ext cx="298" cy="218"/>
            </a:xfrm>
            <a:custGeom>
              <a:avLst/>
              <a:gdLst>
                <a:gd name="T0" fmla="*/ 2147483647 w 256"/>
                <a:gd name="T1" fmla="*/ 2147483647 h 198"/>
                <a:gd name="T2" fmla="*/ 2147483647 w 256"/>
                <a:gd name="T3" fmla="*/ 2147483647 h 198"/>
                <a:gd name="T4" fmla="*/ 2147483647 w 256"/>
                <a:gd name="T5" fmla="*/ 2147483647 h 198"/>
                <a:gd name="T6" fmla="*/ 2147483647 w 256"/>
                <a:gd name="T7" fmla="*/ 2147483647 h 198"/>
                <a:gd name="T8" fmla="*/ 2147483647 w 256"/>
                <a:gd name="T9" fmla="*/ 2147483647 h 198"/>
                <a:gd name="T10" fmla="*/ 2147483647 w 256"/>
                <a:gd name="T11" fmla="*/ 2147483647 h 198"/>
                <a:gd name="T12" fmla="*/ 2147483647 w 256"/>
                <a:gd name="T13" fmla="*/ 2147483647 h 198"/>
                <a:gd name="T14" fmla="*/ 2147483647 w 256"/>
                <a:gd name="T15" fmla="*/ 2147483647 h 198"/>
                <a:gd name="T16" fmla="*/ 2147483647 w 256"/>
                <a:gd name="T17" fmla="*/ 2147483647 h 198"/>
                <a:gd name="T18" fmla="*/ 2147483647 w 256"/>
                <a:gd name="T19" fmla="*/ 2147483647 h 198"/>
                <a:gd name="T20" fmla="*/ 2147483647 w 256"/>
                <a:gd name="T21" fmla="*/ 2147483647 h 198"/>
                <a:gd name="T22" fmla="*/ 2147483647 w 256"/>
                <a:gd name="T23" fmla="*/ 2147483647 h 198"/>
                <a:gd name="T24" fmla="*/ 2147483647 w 256"/>
                <a:gd name="T25" fmla="*/ 2147483647 h 198"/>
                <a:gd name="T26" fmla="*/ 2147483647 w 256"/>
                <a:gd name="T27" fmla="*/ 2147483647 h 198"/>
                <a:gd name="T28" fmla="*/ 2147483647 w 256"/>
                <a:gd name="T29" fmla="*/ 2147483647 h 198"/>
                <a:gd name="T30" fmla="*/ 2147483647 w 256"/>
                <a:gd name="T31" fmla="*/ 2147483647 h 198"/>
                <a:gd name="T32" fmla="*/ 2147483647 w 256"/>
                <a:gd name="T33" fmla="*/ 2147483647 h 198"/>
                <a:gd name="T34" fmla="*/ 2147483647 w 256"/>
                <a:gd name="T35" fmla="*/ 2147483647 h 198"/>
                <a:gd name="T36" fmla="*/ 2147483647 w 256"/>
                <a:gd name="T37" fmla="*/ 2147483647 h 198"/>
                <a:gd name="T38" fmla="*/ 2147483647 w 256"/>
                <a:gd name="T39" fmla="*/ 2147483647 h 198"/>
                <a:gd name="T40" fmla="*/ 2147483647 w 256"/>
                <a:gd name="T41" fmla="*/ 2147483647 h 198"/>
                <a:gd name="T42" fmla="*/ 2147483647 w 256"/>
                <a:gd name="T43" fmla="*/ 2147483647 h 198"/>
                <a:gd name="T44" fmla="*/ 2147483647 w 256"/>
                <a:gd name="T45" fmla="*/ 2147483647 h 198"/>
                <a:gd name="T46" fmla="*/ 2147483647 w 256"/>
                <a:gd name="T47" fmla="*/ 2147483647 h 198"/>
                <a:gd name="T48" fmla="*/ 2147483647 w 256"/>
                <a:gd name="T49" fmla="*/ 2147483647 h 198"/>
                <a:gd name="T50" fmla="*/ 0 w 256"/>
                <a:gd name="T51" fmla="*/ 2147483647 h 198"/>
                <a:gd name="T52" fmla="*/ 2147483647 w 256"/>
                <a:gd name="T53" fmla="*/ 2147483647 h 198"/>
                <a:gd name="T54" fmla="*/ 2147483647 w 256"/>
                <a:gd name="T55" fmla="*/ 2147483647 h 198"/>
                <a:gd name="T56" fmla="*/ 2147483647 w 256"/>
                <a:gd name="T57" fmla="*/ 2147483647 h 198"/>
                <a:gd name="T58" fmla="*/ 2147483647 w 256"/>
                <a:gd name="T59" fmla="*/ 2147483647 h 198"/>
                <a:gd name="T60" fmla="*/ 2147483647 w 256"/>
                <a:gd name="T61" fmla="*/ 2147483647 h 198"/>
                <a:gd name="T62" fmla="*/ 2147483647 w 256"/>
                <a:gd name="T63" fmla="*/ 2147483647 h 198"/>
                <a:gd name="T64" fmla="*/ 2147483647 w 256"/>
                <a:gd name="T65" fmla="*/ 2147483647 h 198"/>
                <a:gd name="T66" fmla="*/ 2147483647 w 256"/>
                <a:gd name="T67" fmla="*/ 2147483647 h 198"/>
                <a:gd name="T68" fmla="*/ 2147483647 w 256"/>
                <a:gd name="T69" fmla="*/ 2147483647 h 198"/>
                <a:gd name="T70" fmla="*/ 2147483647 w 256"/>
                <a:gd name="T71" fmla="*/ 2147483647 h 198"/>
                <a:gd name="T72" fmla="*/ 2147483647 w 256"/>
                <a:gd name="T73" fmla="*/ 2147483647 h 198"/>
                <a:gd name="T74" fmla="*/ 2147483647 w 256"/>
                <a:gd name="T75" fmla="*/ 2147483647 h 198"/>
                <a:gd name="T76" fmla="*/ 2147483647 w 256"/>
                <a:gd name="T77" fmla="*/ 2147483647 h 198"/>
                <a:gd name="T78" fmla="*/ 2147483647 w 256"/>
                <a:gd name="T79" fmla="*/ 2147483647 h 198"/>
                <a:gd name="T80" fmla="*/ 2147483647 w 256"/>
                <a:gd name="T81" fmla="*/ 2147483647 h 198"/>
                <a:gd name="T82" fmla="*/ 2147483647 w 256"/>
                <a:gd name="T83" fmla="*/ 2147483647 h 198"/>
                <a:gd name="T84" fmla="*/ 2147483647 w 256"/>
                <a:gd name="T85" fmla="*/ 2147483647 h 198"/>
                <a:gd name="T86" fmla="*/ 2147483647 w 256"/>
                <a:gd name="T87" fmla="*/ 2147483647 h 198"/>
                <a:gd name="T88" fmla="*/ 2147483647 w 256"/>
                <a:gd name="T89" fmla="*/ 2147483647 h 198"/>
                <a:gd name="T90" fmla="*/ 2147483647 w 256"/>
                <a:gd name="T91" fmla="*/ 2147483647 h 198"/>
                <a:gd name="T92" fmla="*/ 2147483647 w 256"/>
                <a:gd name="T93" fmla="*/ 2147483647 h 198"/>
                <a:gd name="T94" fmla="*/ 2147483647 w 256"/>
                <a:gd name="T95" fmla="*/ 2147483647 h 198"/>
                <a:gd name="T96" fmla="*/ 2147483647 w 256"/>
                <a:gd name="T97" fmla="*/ 2147483647 h 198"/>
                <a:gd name="T98" fmla="*/ 2147483647 w 256"/>
                <a:gd name="T99" fmla="*/ 2147483647 h 198"/>
                <a:gd name="T100" fmla="*/ 2147483647 w 256"/>
                <a:gd name="T101" fmla="*/ 2147483647 h 198"/>
                <a:gd name="T102" fmla="*/ 2147483647 w 256"/>
                <a:gd name="T103" fmla="*/ 2147483647 h 19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56"/>
                <a:gd name="T157" fmla="*/ 0 h 198"/>
                <a:gd name="T158" fmla="*/ 256 w 256"/>
                <a:gd name="T159" fmla="*/ 198 h 19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56" h="198">
                  <a:moveTo>
                    <a:pt x="234" y="198"/>
                  </a:moveTo>
                  <a:lnTo>
                    <a:pt x="234" y="198"/>
                  </a:lnTo>
                  <a:lnTo>
                    <a:pt x="232" y="198"/>
                  </a:lnTo>
                  <a:lnTo>
                    <a:pt x="227" y="198"/>
                  </a:lnTo>
                  <a:lnTo>
                    <a:pt x="225" y="196"/>
                  </a:lnTo>
                  <a:lnTo>
                    <a:pt x="220" y="196"/>
                  </a:lnTo>
                  <a:lnTo>
                    <a:pt x="220" y="193"/>
                  </a:lnTo>
                  <a:lnTo>
                    <a:pt x="218" y="196"/>
                  </a:lnTo>
                  <a:lnTo>
                    <a:pt x="208" y="196"/>
                  </a:lnTo>
                  <a:lnTo>
                    <a:pt x="204" y="193"/>
                  </a:lnTo>
                  <a:lnTo>
                    <a:pt x="201" y="193"/>
                  </a:lnTo>
                  <a:lnTo>
                    <a:pt x="196" y="193"/>
                  </a:lnTo>
                  <a:lnTo>
                    <a:pt x="194" y="191"/>
                  </a:lnTo>
                  <a:lnTo>
                    <a:pt x="189" y="191"/>
                  </a:lnTo>
                  <a:lnTo>
                    <a:pt x="185" y="191"/>
                  </a:lnTo>
                  <a:lnTo>
                    <a:pt x="182" y="191"/>
                  </a:lnTo>
                  <a:lnTo>
                    <a:pt x="178" y="191"/>
                  </a:lnTo>
                  <a:lnTo>
                    <a:pt x="175" y="186"/>
                  </a:lnTo>
                  <a:lnTo>
                    <a:pt x="173" y="184"/>
                  </a:lnTo>
                  <a:lnTo>
                    <a:pt x="173" y="177"/>
                  </a:lnTo>
                  <a:lnTo>
                    <a:pt x="170" y="175"/>
                  </a:lnTo>
                  <a:lnTo>
                    <a:pt x="168" y="172"/>
                  </a:lnTo>
                  <a:lnTo>
                    <a:pt x="166" y="172"/>
                  </a:lnTo>
                  <a:lnTo>
                    <a:pt x="163" y="170"/>
                  </a:lnTo>
                  <a:lnTo>
                    <a:pt x="159" y="172"/>
                  </a:lnTo>
                  <a:lnTo>
                    <a:pt x="154" y="175"/>
                  </a:lnTo>
                  <a:lnTo>
                    <a:pt x="152" y="177"/>
                  </a:lnTo>
                  <a:lnTo>
                    <a:pt x="149" y="177"/>
                  </a:lnTo>
                  <a:lnTo>
                    <a:pt x="147" y="177"/>
                  </a:lnTo>
                  <a:lnTo>
                    <a:pt x="142" y="179"/>
                  </a:lnTo>
                  <a:lnTo>
                    <a:pt x="140" y="179"/>
                  </a:lnTo>
                  <a:lnTo>
                    <a:pt x="137" y="179"/>
                  </a:lnTo>
                  <a:lnTo>
                    <a:pt x="135" y="177"/>
                  </a:lnTo>
                  <a:lnTo>
                    <a:pt x="133" y="177"/>
                  </a:lnTo>
                  <a:lnTo>
                    <a:pt x="128" y="177"/>
                  </a:lnTo>
                  <a:lnTo>
                    <a:pt x="126" y="177"/>
                  </a:lnTo>
                  <a:lnTo>
                    <a:pt x="123" y="175"/>
                  </a:lnTo>
                  <a:lnTo>
                    <a:pt x="126" y="175"/>
                  </a:lnTo>
                  <a:lnTo>
                    <a:pt x="123" y="172"/>
                  </a:lnTo>
                  <a:lnTo>
                    <a:pt x="116" y="170"/>
                  </a:lnTo>
                  <a:lnTo>
                    <a:pt x="114" y="167"/>
                  </a:lnTo>
                  <a:lnTo>
                    <a:pt x="111" y="165"/>
                  </a:lnTo>
                  <a:lnTo>
                    <a:pt x="107" y="163"/>
                  </a:lnTo>
                  <a:lnTo>
                    <a:pt x="104" y="163"/>
                  </a:lnTo>
                  <a:lnTo>
                    <a:pt x="100" y="163"/>
                  </a:lnTo>
                  <a:lnTo>
                    <a:pt x="97" y="160"/>
                  </a:lnTo>
                  <a:lnTo>
                    <a:pt x="95" y="160"/>
                  </a:lnTo>
                  <a:lnTo>
                    <a:pt x="95" y="153"/>
                  </a:lnTo>
                  <a:lnTo>
                    <a:pt x="93" y="151"/>
                  </a:lnTo>
                  <a:lnTo>
                    <a:pt x="90" y="149"/>
                  </a:lnTo>
                  <a:lnTo>
                    <a:pt x="85" y="144"/>
                  </a:lnTo>
                  <a:lnTo>
                    <a:pt x="85" y="141"/>
                  </a:lnTo>
                  <a:lnTo>
                    <a:pt x="83" y="139"/>
                  </a:lnTo>
                  <a:lnTo>
                    <a:pt x="83" y="137"/>
                  </a:lnTo>
                  <a:lnTo>
                    <a:pt x="78" y="134"/>
                  </a:lnTo>
                  <a:lnTo>
                    <a:pt x="78" y="132"/>
                  </a:lnTo>
                  <a:lnTo>
                    <a:pt x="76" y="130"/>
                  </a:lnTo>
                  <a:lnTo>
                    <a:pt x="74" y="132"/>
                  </a:lnTo>
                  <a:lnTo>
                    <a:pt x="71" y="134"/>
                  </a:lnTo>
                  <a:lnTo>
                    <a:pt x="71" y="132"/>
                  </a:lnTo>
                  <a:lnTo>
                    <a:pt x="69" y="132"/>
                  </a:lnTo>
                  <a:lnTo>
                    <a:pt x="69" y="130"/>
                  </a:lnTo>
                  <a:lnTo>
                    <a:pt x="67" y="130"/>
                  </a:lnTo>
                  <a:lnTo>
                    <a:pt x="67" y="127"/>
                  </a:lnTo>
                  <a:lnTo>
                    <a:pt x="64" y="125"/>
                  </a:lnTo>
                  <a:lnTo>
                    <a:pt x="62" y="125"/>
                  </a:lnTo>
                  <a:lnTo>
                    <a:pt x="62" y="127"/>
                  </a:lnTo>
                  <a:lnTo>
                    <a:pt x="62" y="130"/>
                  </a:lnTo>
                  <a:lnTo>
                    <a:pt x="59" y="130"/>
                  </a:lnTo>
                  <a:lnTo>
                    <a:pt x="59" y="132"/>
                  </a:lnTo>
                  <a:lnTo>
                    <a:pt x="52" y="127"/>
                  </a:lnTo>
                  <a:lnTo>
                    <a:pt x="50" y="125"/>
                  </a:lnTo>
                  <a:lnTo>
                    <a:pt x="50" y="120"/>
                  </a:lnTo>
                  <a:lnTo>
                    <a:pt x="48" y="118"/>
                  </a:lnTo>
                  <a:lnTo>
                    <a:pt x="48" y="115"/>
                  </a:lnTo>
                  <a:lnTo>
                    <a:pt x="48" y="108"/>
                  </a:lnTo>
                  <a:lnTo>
                    <a:pt x="45" y="106"/>
                  </a:lnTo>
                  <a:lnTo>
                    <a:pt x="45" y="104"/>
                  </a:lnTo>
                  <a:lnTo>
                    <a:pt x="43" y="101"/>
                  </a:lnTo>
                  <a:lnTo>
                    <a:pt x="41" y="99"/>
                  </a:lnTo>
                  <a:lnTo>
                    <a:pt x="38" y="97"/>
                  </a:lnTo>
                  <a:lnTo>
                    <a:pt x="33" y="97"/>
                  </a:lnTo>
                  <a:lnTo>
                    <a:pt x="31" y="94"/>
                  </a:lnTo>
                  <a:lnTo>
                    <a:pt x="29" y="92"/>
                  </a:lnTo>
                  <a:lnTo>
                    <a:pt x="24" y="92"/>
                  </a:lnTo>
                  <a:lnTo>
                    <a:pt x="24" y="89"/>
                  </a:lnTo>
                  <a:lnTo>
                    <a:pt x="24" y="85"/>
                  </a:lnTo>
                  <a:lnTo>
                    <a:pt x="22" y="85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17" y="82"/>
                  </a:lnTo>
                  <a:lnTo>
                    <a:pt x="17" y="78"/>
                  </a:lnTo>
                  <a:lnTo>
                    <a:pt x="19" y="73"/>
                  </a:lnTo>
                  <a:lnTo>
                    <a:pt x="19" y="71"/>
                  </a:lnTo>
                  <a:lnTo>
                    <a:pt x="22" y="71"/>
                  </a:lnTo>
                  <a:lnTo>
                    <a:pt x="22" y="68"/>
                  </a:lnTo>
                  <a:lnTo>
                    <a:pt x="24" y="63"/>
                  </a:lnTo>
                  <a:lnTo>
                    <a:pt x="26" y="61"/>
                  </a:lnTo>
                  <a:lnTo>
                    <a:pt x="26" y="59"/>
                  </a:lnTo>
                  <a:lnTo>
                    <a:pt x="26" y="56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19" y="54"/>
                  </a:lnTo>
                  <a:lnTo>
                    <a:pt x="17" y="52"/>
                  </a:lnTo>
                  <a:lnTo>
                    <a:pt x="17" y="47"/>
                  </a:lnTo>
                  <a:lnTo>
                    <a:pt x="12" y="45"/>
                  </a:lnTo>
                  <a:lnTo>
                    <a:pt x="10" y="42"/>
                  </a:lnTo>
                  <a:lnTo>
                    <a:pt x="10" y="35"/>
                  </a:lnTo>
                  <a:lnTo>
                    <a:pt x="10" y="33"/>
                  </a:lnTo>
                  <a:lnTo>
                    <a:pt x="5" y="28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16"/>
                  </a:lnTo>
                  <a:lnTo>
                    <a:pt x="3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5" y="4"/>
                  </a:lnTo>
                  <a:lnTo>
                    <a:pt x="7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7" y="11"/>
                  </a:lnTo>
                  <a:lnTo>
                    <a:pt x="22" y="11"/>
                  </a:lnTo>
                  <a:lnTo>
                    <a:pt x="24" y="14"/>
                  </a:lnTo>
                  <a:lnTo>
                    <a:pt x="26" y="14"/>
                  </a:lnTo>
                  <a:lnTo>
                    <a:pt x="31" y="14"/>
                  </a:lnTo>
                  <a:lnTo>
                    <a:pt x="33" y="14"/>
                  </a:lnTo>
                  <a:lnTo>
                    <a:pt x="38" y="9"/>
                  </a:lnTo>
                  <a:lnTo>
                    <a:pt x="38" y="7"/>
                  </a:lnTo>
                  <a:lnTo>
                    <a:pt x="41" y="4"/>
                  </a:lnTo>
                  <a:lnTo>
                    <a:pt x="43" y="4"/>
                  </a:lnTo>
                  <a:lnTo>
                    <a:pt x="50" y="2"/>
                  </a:lnTo>
                  <a:lnTo>
                    <a:pt x="55" y="4"/>
                  </a:lnTo>
                  <a:lnTo>
                    <a:pt x="55" y="7"/>
                  </a:lnTo>
                  <a:lnTo>
                    <a:pt x="57" y="11"/>
                  </a:lnTo>
                  <a:lnTo>
                    <a:pt x="52" y="11"/>
                  </a:lnTo>
                  <a:lnTo>
                    <a:pt x="52" y="14"/>
                  </a:lnTo>
                  <a:lnTo>
                    <a:pt x="55" y="14"/>
                  </a:lnTo>
                  <a:lnTo>
                    <a:pt x="55" y="16"/>
                  </a:lnTo>
                  <a:lnTo>
                    <a:pt x="57" y="16"/>
                  </a:lnTo>
                  <a:lnTo>
                    <a:pt x="59" y="19"/>
                  </a:lnTo>
                  <a:lnTo>
                    <a:pt x="62" y="19"/>
                  </a:lnTo>
                  <a:lnTo>
                    <a:pt x="64" y="19"/>
                  </a:lnTo>
                  <a:lnTo>
                    <a:pt x="64" y="23"/>
                  </a:lnTo>
                  <a:lnTo>
                    <a:pt x="64" y="28"/>
                  </a:lnTo>
                  <a:lnTo>
                    <a:pt x="67" y="30"/>
                  </a:lnTo>
                  <a:lnTo>
                    <a:pt x="69" y="33"/>
                  </a:lnTo>
                  <a:lnTo>
                    <a:pt x="71" y="33"/>
                  </a:lnTo>
                  <a:lnTo>
                    <a:pt x="74" y="33"/>
                  </a:lnTo>
                  <a:lnTo>
                    <a:pt x="78" y="33"/>
                  </a:lnTo>
                  <a:lnTo>
                    <a:pt x="81" y="33"/>
                  </a:lnTo>
                  <a:lnTo>
                    <a:pt x="83" y="33"/>
                  </a:lnTo>
                  <a:lnTo>
                    <a:pt x="85" y="37"/>
                  </a:lnTo>
                  <a:lnTo>
                    <a:pt x="88" y="40"/>
                  </a:lnTo>
                  <a:lnTo>
                    <a:pt x="93" y="42"/>
                  </a:lnTo>
                  <a:lnTo>
                    <a:pt x="102" y="45"/>
                  </a:lnTo>
                  <a:lnTo>
                    <a:pt x="104" y="45"/>
                  </a:lnTo>
                  <a:lnTo>
                    <a:pt x="118" y="40"/>
                  </a:lnTo>
                  <a:lnTo>
                    <a:pt x="121" y="40"/>
                  </a:lnTo>
                  <a:lnTo>
                    <a:pt x="128" y="40"/>
                  </a:lnTo>
                  <a:lnTo>
                    <a:pt x="126" y="40"/>
                  </a:lnTo>
                  <a:lnTo>
                    <a:pt x="123" y="40"/>
                  </a:lnTo>
                  <a:lnTo>
                    <a:pt x="128" y="40"/>
                  </a:lnTo>
                  <a:lnTo>
                    <a:pt x="133" y="40"/>
                  </a:lnTo>
                  <a:lnTo>
                    <a:pt x="133" y="35"/>
                  </a:lnTo>
                  <a:lnTo>
                    <a:pt x="130" y="33"/>
                  </a:lnTo>
                  <a:lnTo>
                    <a:pt x="135" y="33"/>
                  </a:lnTo>
                  <a:lnTo>
                    <a:pt x="140" y="30"/>
                  </a:lnTo>
                  <a:lnTo>
                    <a:pt x="147" y="26"/>
                  </a:lnTo>
                  <a:lnTo>
                    <a:pt x="152" y="23"/>
                  </a:lnTo>
                  <a:lnTo>
                    <a:pt x="154" y="23"/>
                  </a:lnTo>
                  <a:lnTo>
                    <a:pt x="156" y="23"/>
                  </a:lnTo>
                  <a:lnTo>
                    <a:pt x="161" y="23"/>
                  </a:lnTo>
                  <a:lnTo>
                    <a:pt x="163" y="23"/>
                  </a:lnTo>
                  <a:lnTo>
                    <a:pt x="163" y="21"/>
                  </a:lnTo>
                  <a:lnTo>
                    <a:pt x="168" y="21"/>
                  </a:lnTo>
                  <a:lnTo>
                    <a:pt x="173" y="21"/>
                  </a:lnTo>
                  <a:lnTo>
                    <a:pt x="178" y="23"/>
                  </a:lnTo>
                  <a:lnTo>
                    <a:pt x="178" y="26"/>
                  </a:lnTo>
                  <a:lnTo>
                    <a:pt x="187" y="28"/>
                  </a:lnTo>
                  <a:lnTo>
                    <a:pt x="192" y="28"/>
                  </a:lnTo>
                  <a:lnTo>
                    <a:pt x="194" y="30"/>
                  </a:lnTo>
                  <a:lnTo>
                    <a:pt x="196" y="28"/>
                  </a:lnTo>
                  <a:lnTo>
                    <a:pt x="201" y="30"/>
                  </a:lnTo>
                  <a:lnTo>
                    <a:pt x="204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8" y="35"/>
                  </a:lnTo>
                  <a:lnTo>
                    <a:pt x="213" y="37"/>
                  </a:lnTo>
                  <a:lnTo>
                    <a:pt x="218" y="42"/>
                  </a:lnTo>
                  <a:lnTo>
                    <a:pt x="222" y="45"/>
                  </a:lnTo>
                  <a:lnTo>
                    <a:pt x="227" y="45"/>
                  </a:lnTo>
                  <a:lnTo>
                    <a:pt x="230" y="45"/>
                  </a:lnTo>
                  <a:lnTo>
                    <a:pt x="230" y="52"/>
                  </a:lnTo>
                  <a:lnTo>
                    <a:pt x="230" y="54"/>
                  </a:lnTo>
                  <a:lnTo>
                    <a:pt x="230" y="56"/>
                  </a:lnTo>
                  <a:lnTo>
                    <a:pt x="230" y="59"/>
                  </a:lnTo>
                  <a:lnTo>
                    <a:pt x="230" y="63"/>
                  </a:lnTo>
                  <a:lnTo>
                    <a:pt x="227" y="66"/>
                  </a:lnTo>
                  <a:lnTo>
                    <a:pt x="225" y="71"/>
                  </a:lnTo>
                  <a:lnTo>
                    <a:pt x="225" y="75"/>
                  </a:lnTo>
                  <a:lnTo>
                    <a:pt x="218" y="75"/>
                  </a:lnTo>
                  <a:lnTo>
                    <a:pt x="218" y="78"/>
                  </a:lnTo>
                  <a:lnTo>
                    <a:pt x="218" y="82"/>
                  </a:lnTo>
                  <a:lnTo>
                    <a:pt x="222" y="82"/>
                  </a:lnTo>
                  <a:lnTo>
                    <a:pt x="222" y="85"/>
                  </a:lnTo>
                  <a:lnTo>
                    <a:pt x="220" y="89"/>
                  </a:lnTo>
                  <a:lnTo>
                    <a:pt x="220" y="92"/>
                  </a:lnTo>
                  <a:lnTo>
                    <a:pt x="220" y="94"/>
                  </a:lnTo>
                  <a:lnTo>
                    <a:pt x="222" y="99"/>
                  </a:lnTo>
                  <a:lnTo>
                    <a:pt x="222" y="101"/>
                  </a:lnTo>
                  <a:lnTo>
                    <a:pt x="222" y="106"/>
                  </a:lnTo>
                  <a:lnTo>
                    <a:pt x="222" y="108"/>
                  </a:lnTo>
                  <a:lnTo>
                    <a:pt x="225" y="111"/>
                  </a:lnTo>
                  <a:lnTo>
                    <a:pt x="227" y="111"/>
                  </a:lnTo>
                  <a:lnTo>
                    <a:pt x="232" y="111"/>
                  </a:lnTo>
                  <a:lnTo>
                    <a:pt x="234" y="113"/>
                  </a:lnTo>
                  <a:lnTo>
                    <a:pt x="234" y="118"/>
                  </a:lnTo>
                  <a:lnTo>
                    <a:pt x="234" y="120"/>
                  </a:lnTo>
                  <a:lnTo>
                    <a:pt x="234" y="123"/>
                  </a:lnTo>
                  <a:lnTo>
                    <a:pt x="227" y="130"/>
                  </a:lnTo>
                  <a:lnTo>
                    <a:pt x="225" y="134"/>
                  </a:lnTo>
                  <a:lnTo>
                    <a:pt x="225" y="137"/>
                  </a:lnTo>
                  <a:lnTo>
                    <a:pt x="225" y="139"/>
                  </a:lnTo>
                  <a:lnTo>
                    <a:pt x="230" y="141"/>
                  </a:lnTo>
                  <a:lnTo>
                    <a:pt x="234" y="151"/>
                  </a:lnTo>
                  <a:lnTo>
                    <a:pt x="237" y="151"/>
                  </a:lnTo>
                  <a:lnTo>
                    <a:pt x="241" y="153"/>
                  </a:lnTo>
                  <a:lnTo>
                    <a:pt x="248" y="156"/>
                  </a:lnTo>
                  <a:lnTo>
                    <a:pt x="248" y="158"/>
                  </a:lnTo>
                  <a:lnTo>
                    <a:pt x="251" y="163"/>
                  </a:lnTo>
                  <a:lnTo>
                    <a:pt x="251" y="165"/>
                  </a:lnTo>
                  <a:lnTo>
                    <a:pt x="251" y="170"/>
                  </a:lnTo>
                  <a:lnTo>
                    <a:pt x="256" y="170"/>
                  </a:lnTo>
                  <a:lnTo>
                    <a:pt x="256" y="172"/>
                  </a:lnTo>
                  <a:lnTo>
                    <a:pt x="256" y="175"/>
                  </a:lnTo>
                  <a:lnTo>
                    <a:pt x="253" y="177"/>
                  </a:lnTo>
                  <a:lnTo>
                    <a:pt x="248" y="177"/>
                  </a:lnTo>
                  <a:lnTo>
                    <a:pt x="246" y="179"/>
                  </a:lnTo>
                  <a:lnTo>
                    <a:pt x="244" y="179"/>
                  </a:lnTo>
                  <a:lnTo>
                    <a:pt x="239" y="182"/>
                  </a:lnTo>
                  <a:lnTo>
                    <a:pt x="237" y="184"/>
                  </a:lnTo>
                  <a:lnTo>
                    <a:pt x="234" y="191"/>
                  </a:lnTo>
                  <a:lnTo>
                    <a:pt x="234" y="193"/>
                  </a:lnTo>
                  <a:lnTo>
                    <a:pt x="234" y="198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39" name="Freeform 1592"/>
            <p:cNvSpPr>
              <a:spLocks/>
            </p:cNvSpPr>
            <p:nvPr/>
          </p:nvSpPr>
          <p:spPr bwMode="auto">
            <a:xfrm>
              <a:off x="3182" y="1847"/>
              <a:ext cx="173" cy="145"/>
            </a:xfrm>
            <a:custGeom>
              <a:avLst/>
              <a:gdLst>
                <a:gd name="T0" fmla="*/ 2147483647 w 149"/>
                <a:gd name="T1" fmla="*/ 2147483647 h 132"/>
                <a:gd name="T2" fmla="*/ 2147483647 w 149"/>
                <a:gd name="T3" fmla="*/ 2147483647 h 132"/>
                <a:gd name="T4" fmla="*/ 2147483647 w 149"/>
                <a:gd name="T5" fmla="*/ 2147483647 h 132"/>
                <a:gd name="T6" fmla="*/ 0 w 149"/>
                <a:gd name="T7" fmla="*/ 2147483647 h 132"/>
                <a:gd name="T8" fmla="*/ 2147483647 w 149"/>
                <a:gd name="T9" fmla="*/ 2147483647 h 132"/>
                <a:gd name="T10" fmla="*/ 2147483647 w 149"/>
                <a:gd name="T11" fmla="*/ 2147483647 h 132"/>
                <a:gd name="T12" fmla="*/ 2147483647 w 149"/>
                <a:gd name="T13" fmla="*/ 2147483647 h 132"/>
                <a:gd name="T14" fmla="*/ 2147483647 w 149"/>
                <a:gd name="T15" fmla="*/ 0 h 132"/>
                <a:gd name="T16" fmla="*/ 2147483647 w 149"/>
                <a:gd name="T17" fmla="*/ 2147483647 h 132"/>
                <a:gd name="T18" fmla="*/ 2147483647 w 149"/>
                <a:gd name="T19" fmla="*/ 2147483647 h 132"/>
                <a:gd name="T20" fmla="*/ 2147483647 w 149"/>
                <a:gd name="T21" fmla="*/ 2147483647 h 132"/>
                <a:gd name="T22" fmla="*/ 2147483647 w 149"/>
                <a:gd name="T23" fmla="*/ 2147483647 h 132"/>
                <a:gd name="T24" fmla="*/ 2147483647 w 149"/>
                <a:gd name="T25" fmla="*/ 2147483647 h 132"/>
                <a:gd name="T26" fmla="*/ 2147483647 w 149"/>
                <a:gd name="T27" fmla="*/ 2147483647 h 132"/>
                <a:gd name="T28" fmla="*/ 2147483647 w 149"/>
                <a:gd name="T29" fmla="*/ 2147483647 h 132"/>
                <a:gd name="T30" fmla="*/ 2147483647 w 149"/>
                <a:gd name="T31" fmla="*/ 2147483647 h 132"/>
                <a:gd name="T32" fmla="*/ 2147483647 w 149"/>
                <a:gd name="T33" fmla="*/ 2147483647 h 132"/>
                <a:gd name="T34" fmla="*/ 2147483647 w 149"/>
                <a:gd name="T35" fmla="*/ 2147483647 h 132"/>
                <a:gd name="T36" fmla="*/ 2147483647 w 149"/>
                <a:gd name="T37" fmla="*/ 2147483647 h 132"/>
                <a:gd name="T38" fmla="*/ 2147483647 w 149"/>
                <a:gd name="T39" fmla="*/ 0 h 132"/>
                <a:gd name="T40" fmla="*/ 2147483647 w 149"/>
                <a:gd name="T41" fmla="*/ 2147483647 h 132"/>
                <a:gd name="T42" fmla="*/ 2147483647 w 149"/>
                <a:gd name="T43" fmla="*/ 2147483647 h 132"/>
                <a:gd name="T44" fmla="*/ 2147483647 w 149"/>
                <a:gd name="T45" fmla="*/ 2147483647 h 132"/>
                <a:gd name="T46" fmla="*/ 2147483647 w 149"/>
                <a:gd name="T47" fmla="*/ 2147483647 h 132"/>
                <a:gd name="T48" fmla="*/ 2147483647 w 149"/>
                <a:gd name="T49" fmla="*/ 2147483647 h 132"/>
                <a:gd name="T50" fmla="*/ 2147483647 w 149"/>
                <a:gd name="T51" fmla="*/ 2147483647 h 132"/>
                <a:gd name="T52" fmla="*/ 2147483647 w 149"/>
                <a:gd name="T53" fmla="*/ 2147483647 h 132"/>
                <a:gd name="T54" fmla="*/ 2147483647 w 149"/>
                <a:gd name="T55" fmla="*/ 2147483647 h 132"/>
                <a:gd name="T56" fmla="*/ 2147483647 w 149"/>
                <a:gd name="T57" fmla="*/ 2147483647 h 132"/>
                <a:gd name="T58" fmla="*/ 2147483647 w 149"/>
                <a:gd name="T59" fmla="*/ 2147483647 h 132"/>
                <a:gd name="T60" fmla="*/ 2147483647 w 149"/>
                <a:gd name="T61" fmla="*/ 2147483647 h 132"/>
                <a:gd name="T62" fmla="*/ 2147483647 w 149"/>
                <a:gd name="T63" fmla="*/ 2147483647 h 132"/>
                <a:gd name="T64" fmla="*/ 2147483647 w 149"/>
                <a:gd name="T65" fmla="*/ 2147483647 h 132"/>
                <a:gd name="T66" fmla="*/ 2147483647 w 149"/>
                <a:gd name="T67" fmla="*/ 2147483647 h 132"/>
                <a:gd name="T68" fmla="*/ 2147483647 w 149"/>
                <a:gd name="T69" fmla="*/ 2147483647 h 132"/>
                <a:gd name="T70" fmla="*/ 2147483647 w 149"/>
                <a:gd name="T71" fmla="*/ 2147483647 h 132"/>
                <a:gd name="T72" fmla="*/ 2147483647 w 149"/>
                <a:gd name="T73" fmla="*/ 2147483647 h 132"/>
                <a:gd name="T74" fmla="*/ 2147483647 w 149"/>
                <a:gd name="T75" fmla="*/ 2147483647 h 132"/>
                <a:gd name="T76" fmla="*/ 2147483647 w 149"/>
                <a:gd name="T77" fmla="*/ 2147483647 h 132"/>
                <a:gd name="T78" fmla="*/ 2147483647 w 149"/>
                <a:gd name="T79" fmla="*/ 2147483647 h 132"/>
                <a:gd name="T80" fmla="*/ 2147483647 w 149"/>
                <a:gd name="T81" fmla="*/ 2147483647 h 132"/>
                <a:gd name="T82" fmla="*/ 2147483647 w 149"/>
                <a:gd name="T83" fmla="*/ 2147483647 h 132"/>
                <a:gd name="T84" fmla="*/ 2147483647 w 149"/>
                <a:gd name="T85" fmla="*/ 2147483647 h 132"/>
                <a:gd name="T86" fmla="*/ 2147483647 w 149"/>
                <a:gd name="T87" fmla="*/ 2147483647 h 132"/>
                <a:gd name="T88" fmla="*/ 2147483647 w 149"/>
                <a:gd name="T89" fmla="*/ 2147483647 h 132"/>
                <a:gd name="T90" fmla="*/ 2147483647 w 149"/>
                <a:gd name="T91" fmla="*/ 2147483647 h 132"/>
                <a:gd name="T92" fmla="*/ 2147483647 w 149"/>
                <a:gd name="T93" fmla="*/ 2147483647 h 132"/>
                <a:gd name="T94" fmla="*/ 2147483647 w 149"/>
                <a:gd name="T95" fmla="*/ 2147483647 h 132"/>
                <a:gd name="T96" fmla="*/ 2147483647 w 149"/>
                <a:gd name="T97" fmla="*/ 2147483647 h 132"/>
                <a:gd name="T98" fmla="*/ 2147483647 w 149"/>
                <a:gd name="T99" fmla="*/ 2147483647 h 132"/>
                <a:gd name="T100" fmla="*/ 2147483647 w 149"/>
                <a:gd name="T101" fmla="*/ 2147483647 h 132"/>
                <a:gd name="T102" fmla="*/ 2147483647 w 149"/>
                <a:gd name="T103" fmla="*/ 2147483647 h 132"/>
                <a:gd name="T104" fmla="*/ 2147483647 w 149"/>
                <a:gd name="T105" fmla="*/ 2147483647 h 132"/>
                <a:gd name="T106" fmla="*/ 2147483647 w 149"/>
                <a:gd name="T107" fmla="*/ 2147483647 h 13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49"/>
                <a:gd name="T163" fmla="*/ 0 h 132"/>
                <a:gd name="T164" fmla="*/ 149 w 149"/>
                <a:gd name="T165" fmla="*/ 132 h 13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49" h="132">
                  <a:moveTo>
                    <a:pt x="7" y="120"/>
                  </a:moveTo>
                  <a:lnTo>
                    <a:pt x="7" y="106"/>
                  </a:lnTo>
                  <a:lnTo>
                    <a:pt x="7" y="94"/>
                  </a:lnTo>
                  <a:lnTo>
                    <a:pt x="7" y="82"/>
                  </a:lnTo>
                  <a:lnTo>
                    <a:pt x="7" y="68"/>
                  </a:lnTo>
                  <a:lnTo>
                    <a:pt x="7" y="56"/>
                  </a:lnTo>
                  <a:lnTo>
                    <a:pt x="7" y="45"/>
                  </a:lnTo>
                  <a:lnTo>
                    <a:pt x="7" y="35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5" y="16"/>
                  </a:lnTo>
                  <a:lnTo>
                    <a:pt x="3" y="12"/>
                  </a:lnTo>
                  <a:lnTo>
                    <a:pt x="3" y="7"/>
                  </a:lnTo>
                  <a:lnTo>
                    <a:pt x="3" y="4"/>
                  </a:lnTo>
                  <a:lnTo>
                    <a:pt x="5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4" y="2"/>
                  </a:lnTo>
                  <a:lnTo>
                    <a:pt x="31" y="2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43" y="4"/>
                  </a:lnTo>
                  <a:lnTo>
                    <a:pt x="43" y="7"/>
                  </a:lnTo>
                  <a:lnTo>
                    <a:pt x="45" y="7"/>
                  </a:lnTo>
                  <a:lnTo>
                    <a:pt x="50" y="7"/>
                  </a:lnTo>
                  <a:lnTo>
                    <a:pt x="52" y="7"/>
                  </a:lnTo>
                  <a:lnTo>
                    <a:pt x="57" y="9"/>
                  </a:lnTo>
                  <a:lnTo>
                    <a:pt x="59" y="12"/>
                  </a:lnTo>
                  <a:lnTo>
                    <a:pt x="62" y="9"/>
                  </a:lnTo>
                  <a:lnTo>
                    <a:pt x="66" y="9"/>
                  </a:lnTo>
                  <a:lnTo>
                    <a:pt x="69" y="4"/>
                  </a:lnTo>
                  <a:lnTo>
                    <a:pt x="73" y="4"/>
                  </a:lnTo>
                  <a:lnTo>
                    <a:pt x="76" y="2"/>
                  </a:lnTo>
                  <a:lnTo>
                    <a:pt x="80" y="2"/>
                  </a:lnTo>
                  <a:lnTo>
                    <a:pt x="83" y="2"/>
                  </a:lnTo>
                  <a:lnTo>
                    <a:pt x="80" y="2"/>
                  </a:lnTo>
                  <a:lnTo>
                    <a:pt x="78" y="4"/>
                  </a:lnTo>
                  <a:lnTo>
                    <a:pt x="80" y="4"/>
                  </a:lnTo>
                  <a:lnTo>
                    <a:pt x="85" y="2"/>
                  </a:lnTo>
                  <a:lnTo>
                    <a:pt x="88" y="2"/>
                  </a:lnTo>
                  <a:lnTo>
                    <a:pt x="90" y="2"/>
                  </a:lnTo>
                  <a:lnTo>
                    <a:pt x="95" y="2"/>
                  </a:lnTo>
                  <a:lnTo>
                    <a:pt x="97" y="0"/>
                  </a:lnTo>
                  <a:lnTo>
                    <a:pt x="99" y="2"/>
                  </a:lnTo>
                  <a:lnTo>
                    <a:pt x="102" y="4"/>
                  </a:lnTo>
                  <a:lnTo>
                    <a:pt x="104" y="4"/>
                  </a:lnTo>
                  <a:lnTo>
                    <a:pt x="106" y="7"/>
                  </a:lnTo>
                  <a:lnTo>
                    <a:pt x="109" y="9"/>
                  </a:lnTo>
                  <a:lnTo>
                    <a:pt x="111" y="7"/>
                  </a:lnTo>
                  <a:lnTo>
                    <a:pt x="114" y="7"/>
                  </a:lnTo>
                  <a:lnTo>
                    <a:pt x="114" y="9"/>
                  </a:lnTo>
                  <a:lnTo>
                    <a:pt x="121" y="7"/>
                  </a:lnTo>
                  <a:lnTo>
                    <a:pt x="125" y="7"/>
                  </a:lnTo>
                  <a:lnTo>
                    <a:pt x="128" y="4"/>
                  </a:lnTo>
                  <a:lnTo>
                    <a:pt x="128" y="7"/>
                  </a:lnTo>
                  <a:lnTo>
                    <a:pt x="128" y="9"/>
                  </a:lnTo>
                  <a:lnTo>
                    <a:pt x="132" y="21"/>
                  </a:lnTo>
                  <a:lnTo>
                    <a:pt x="137" y="30"/>
                  </a:lnTo>
                  <a:lnTo>
                    <a:pt x="135" y="35"/>
                  </a:lnTo>
                  <a:lnTo>
                    <a:pt x="135" y="40"/>
                  </a:lnTo>
                  <a:lnTo>
                    <a:pt x="132" y="45"/>
                  </a:lnTo>
                  <a:lnTo>
                    <a:pt x="132" y="47"/>
                  </a:lnTo>
                  <a:lnTo>
                    <a:pt x="132" y="49"/>
                  </a:lnTo>
                  <a:lnTo>
                    <a:pt x="130" y="49"/>
                  </a:lnTo>
                  <a:lnTo>
                    <a:pt x="128" y="52"/>
                  </a:lnTo>
                  <a:lnTo>
                    <a:pt x="125" y="49"/>
                  </a:lnTo>
                  <a:lnTo>
                    <a:pt x="123" y="47"/>
                  </a:lnTo>
                  <a:lnTo>
                    <a:pt x="118" y="45"/>
                  </a:lnTo>
                  <a:lnTo>
                    <a:pt x="116" y="40"/>
                  </a:lnTo>
                  <a:lnTo>
                    <a:pt x="116" y="38"/>
                  </a:lnTo>
                  <a:lnTo>
                    <a:pt x="114" y="35"/>
                  </a:lnTo>
                  <a:lnTo>
                    <a:pt x="111" y="33"/>
                  </a:lnTo>
                  <a:lnTo>
                    <a:pt x="111" y="30"/>
                  </a:lnTo>
                  <a:lnTo>
                    <a:pt x="109" y="28"/>
                  </a:lnTo>
                  <a:lnTo>
                    <a:pt x="109" y="23"/>
                  </a:lnTo>
                  <a:lnTo>
                    <a:pt x="106" y="23"/>
                  </a:lnTo>
                  <a:lnTo>
                    <a:pt x="106" y="21"/>
                  </a:lnTo>
                  <a:lnTo>
                    <a:pt x="106" y="23"/>
                  </a:lnTo>
                  <a:lnTo>
                    <a:pt x="104" y="26"/>
                  </a:lnTo>
                  <a:lnTo>
                    <a:pt x="104" y="28"/>
                  </a:lnTo>
                  <a:lnTo>
                    <a:pt x="106" y="30"/>
                  </a:lnTo>
                  <a:lnTo>
                    <a:pt x="109" y="30"/>
                  </a:lnTo>
                  <a:lnTo>
                    <a:pt x="109" y="33"/>
                  </a:lnTo>
                  <a:lnTo>
                    <a:pt x="109" y="35"/>
                  </a:lnTo>
                  <a:lnTo>
                    <a:pt x="109" y="38"/>
                  </a:lnTo>
                  <a:lnTo>
                    <a:pt x="111" y="42"/>
                  </a:lnTo>
                  <a:lnTo>
                    <a:pt x="116" y="47"/>
                  </a:lnTo>
                  <a:lnTo>
                    <a:pt x="118" y="49"/>
                  </a:lnTo>
                  <a:lnTo>
                    <a:pt x="121" y="54"/>
                  </a:lnTo>
                  <a:lnTo>
                    <a:pt x="121" y="56"/>
                  </a:lnTo>
                  <a:lnTo>
                    <a:pt x="123" y="59"/>
                  </a:lnTo>
                  <a:lnTo>
                    <a:pt x="125" y="64"/>
                  </a:lnTo>
                  <a:lnTo>
                    <a:pt x="125" y="66"/>
                  </a:lnTo>
                  <a:lnTo>
                    <a:pt x="128" y="68"/>
                  </a:lnTo>
                  <a:lnTo>
                    <a:pt x="130" y="73"/>
                  </a:lnTo>
                  <a:lnTo>
                    <a:pt x="130" y="78"/>
                  </a:lnTo>
                  <a:lnTo>
                    <a:pt x="132" y="80"/>
                  </a:lnTo>
                  <a:lnTo>
                    <a:pt x="137" y="87"/>
                  </a:lnTo>
                  <a:lnTo>
                    <a:pt x="137" y="90"/>
                  </a:lnTo>
                  <a:lnTo>
                    <a:pt x="140" y="90"/>
                  </a:lnTo>
                  <a:lnTo>
                    <a:pt x="142" y="97"/>
                  </a:lnTo>
                  <a:lnTo>
                    <a:pt x="144" y="99"/>
                  </a:lnTo>
                  <a:lnTo>
                    <a:pt x="147" y="101"/>
                  </a:lnTo>
                  <a:lnTo>
                    <a:pt x="149" y="101"/>
                  </a:lnTo>
                  <a:lnTo>
                    <a:pt x="149" y="104"/>
                  </a:lnTo>
                  <a:lnTo>
                    <a:pt x="147" y="104"/>
                  </a:lnTo>
                  <a:lnTo>
                    <a:pt x="147" y="106"/>
                  </a:lnTo>
                  <a:lnTo>
                    <a:pt x="147" y="111"/>
                  </a:lnTo>
                  <a:lnTo>
                    <a:pt x="147" y="113"/>
                  </a:lnTo>
                  <a:lnTo>
                    <a:pt x="142" y="118"/>
                  </a:lnTo>
                  <a:lnTo>
                    <a:pt x="140" y="118"/>
                  </a:lnTo>
                  <a:lnTo>
                    <a:pt x="135" y="125"/>
                  </a:lnTo>
                  <a:lnTo>
                    <a:pt x="128" y="125"/>
                  </a:lnTo>
                  <a:lnTo>
                    <a:pt x="128" y="132"/>
                  </a:lnTo>
                  <a:lnTo>
                    <a:pt x="121" y="132"/>
                  </a:lnTo>
                  <a:lnTo>
                    <a:pt x="116" y="130"/>
                  </a:lnTo>
                  <a:lnTo>
                    <a:pt x="92" y="130"/>
                  </a:lnTo>
                  <a:lnTo>
                    <a:pt x="92" y="127"/>
                  </a:lnTo>
                  <a:lnTo>
                    <a:pt x="92" y="125"/>
                  </a:lnTo>
                  <a:lnTo>
                    <a:pt x="90" y="130"/>
                  </a:lnTo>
                  <a:lnTo>
                    <a:pt x="83" y="130"/>
                  </a:lnTo>
                  <a:lnTo>
                    <a:pt x="71" y="130"/>
                  </a:lnTo>
                  <a:lnTo>
                    <a:pt x="57" y="130"/>
                  </a:lnTo>
                  <a:lnTo>
                    <a:pt x="45" y="130"/>
                  </a:lnTo>
                  <a:lnTo>
                    <a:pt x="31" y="130"/>
                  </a:lnTo>
                  <a:lnTo>
                    <a:pt x="19" y="130"/>
                  </a:lnTo>
                  <a:lnTo>
                    <a:pt x="7" y="130"/>
                  </a:lnTo>
                  <a:lnTo>
                    <a:pt x="7" y="12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40" name="Freeform 1594"/>
            <p:cNvSpPr>
              <a:spLocks/>
            </p:cNvSpPr>
            <p:nvPr/>
          </p:nvSpPr>
          <p:spPr bwMode="auto">
            <a:xfrm>
              <a:off x="2667" y="1766"/>
              <a:ext cx="314" cy="268"/>
            </a:xfrm>
            <a:custGeom>
              <a:avLst/>
              <a:gdLst>
                <a:gd name="T0" fmla="*/ 0 w 270"/>
                <a:gd name="T1" fmla="*/ 2147483647 h 244"/>
                <a:gd name="T2" fmla="*/ 2147483647 w 270"/>
                <a:gd name="T3" fmla="*/ 2147483647 h 244"/>
                <a:gd name="T4" fmla="*/ 2147483647 w 270"/>
                <a:gd name="T5" fmla="*/ 2147483647 h 244"/>
                <a:gd name="T6" fmla="*/ 2147483647 w 270"/>
                <a:gd name="T7" fmla="*/ 2147483647 h 244"/>
                <a:gd name="T8" fmla="*/ 2147483647 w 270"/>
                <a:gd name="T9" fmla="*/ 2147483647 h 244"/>
                <a:gd name="T10" fmla="*/ 2147483647 w 270"/>
                <a:gd name="T11" fmla="*/ 2147483647 h 244"/>
                <a:gd name="T12" fmla="*/ 2147483647 w 270"/>
                <a:gd name="T13" fmla="*/ 2147483647 h 244"/>
                <a:gd name="T14" fmla="*/ 2147483647 w 270"/>
                <a:gd name="T15" fmla="*/ 2147483647 h 244"/>
                <a:gd name="T16" fmla="*/ 2147483647 w 270"/>
                <a:gd name="T17" fmla="*/ 2147483647 h 244"/>
                <a:gd name="T18" fmla="*/ 2147483647 w 270"/>
                <a:gd name="T19" fmla="*/ 2147483647 h 244"/>
                <a:gd name="T20" fmla="*/ 2147483647 w 270"/>
                <a:gd name="T21" fmla="*/ 2147483647 h 244"/>
                <a:gd name="T22" fmla="*/ 2147483647 w 270"/>
                <a:gd name="T23" fmla="*/ 2147483647 h 244"/>
                <a:gd name="T24" fmla="*/ 2147483647 w 270"/>
                <a:gd name="T25" fmla="*/ 2147483647 h 244"/>
                <a:gd name="T26" fmla="*/ 2147483647 w 270"/>
                <a:gd name="T27" fmla="*/ 2147483647 h 244"/>
                <a:gd name="T28" fmla="*/ 2147483647 w 270"/>
                <a:gd name="T29" fmla="*/ 2147483647 h 244"/>
                <a:gd name="T30" fmla="*/ 2147483647 w 270"/>
                <a:gd name="T31" fmla="*/ 2147483647 h 244"/>
                <a:gd name="T32" fmla="*/ 2147483647 w 270"/>
                <a:gd name="T33" fmla="*/ 2147483647 h 244"/>
                <a:gd name="T34" fmla="*/ 2147483647 w 270"/>
                <a:gd name="T35" fmla="*/ 2147483647 h 244"/>
                <a:gd name="T36" fmla="*/ 2147483647 w 270"/>
                <a:gd name="T37" fmla="*/ 2147483647 h 244"/>
                <a:gd name="T38" fmla="*/ 2147483647 w 270"/>
                <a:gd name="T39" fmla="*/ 2147483647 h 244"/>
                <a:gd name="T40" fmla="*/ 2147483647 w 270"/>
                <a:gd name="T41" fmla="*/ 2147483647 h 244"/>
                <a:gd name="T42" fmla="*/ 2147483647 w 270"/>
                <a:gd name="T43" fmla="*/ 2147483647 h 244"/>
                <a:gd name="T44" fmla="*/ 2147483647 w 270"/>
                <a:gd name="T45" fmla="*/ 2147483647 h 244"/>
                <a:gd name="T46" fmla="*/ 2147483647 w 270"/>
                <a:gd name="T47" fmla="*/ 2147483647 h 244"/>
                <a:gd name="T48" fmla="*/ 2147483647 w 270"/>
                <a:gd name="T49" fmla="*/ 2147483647 h 244"/>
                <a:gd name="T50" fmla="*/ 2147483647 w 270"/>
                <a:gd name="T51" fmla="*/ 2147483647 h 244"/>
                <a:gd name="T52" fmla="*/ 2147483647 w 270"/>
                <a:gd name="T53" fmla="*/ 2147483647 h 244"/>
                <a:gd name="T54" fmla="*/ 2147483647 w 270"/>
                <a:gd name="T55" fmla="*/ 2147483647 h 244"/>
                <a:gd name="T56" fmla="*/ 2147483647 w 270"/>
                <a:gd name="T57" fmla="*/ 2147483647 h 244"/>
                <a:gd name="T58" fmla="*/ 2147483647 w 270"/>
                <a:gd name="T59" fmla="*/ 2147483647 h 244"/>
                <a:gd name="T60" fmla="*/ 2147483647 w 270"/>
                <a:gd name="T61" fmla="*/ 2147483647 h 244"/>
                <a:gd name="T62" fmla="*/ 2147483647 w 270"/>
                <a:gd name="T63" fmla="*/ 2147483647 h 244"/>
                <a:gd name="T64" fmla="*/ 2147483647 w 270"/>
                <a:gd name="T65" fmla="*/ 2147483647 h 244"/>
                <a:gd name="T66" fmla="*/ 2147483647 w 270"/>
                <a:gd name="T67" fmla="*/ 2147483647 h 244"/>
                <a:gd name="T68" fmla="*/ 2147483647 w 270"/>
                <a:gd name="T69" fmla="*/ 2147483647 h 244"/>
                <a:gd name="T70" fmla="*/ 2147483647 w 270"/>
                <a:gd name="T71" fmla="*/ 2147483647 h 244"/>
                <a:gd name="T72" fmla="*/ 2147483647 w 270"/>
                <a:gd name="T73" fmla="*/ 2147483647 h 244"/>
                <a:gd name="T74" fmla="*/ 2147483647 w 270"/>
                <a:gd name="T75" fmla="*/ 2147483647 h 244"/>
                <a:gd name="T76" fmla="*/ 2147483647 w 270"/>
                <a:gd name="T77" fmla="*/ 2147483647 h 244"/>
                <a:gd name="T78" fmla="*/ 2147483647 w 270"/>
                <a:gd name="T79" fmla="*/ 2147483647 h 244"/>
                <a:gd name="T80" fmla="*/ 2147483647 w 270"/>
                <a:gd name="T81" fmla="*/ 2147483647 h 244"/>
                <a:gd name="T82" fmla="*/ 2147483647 w 270"/>
                <a:gd name="T83" fmla="*/ 2147483647 h 244"/>
                <a:gd name="T84" fmla="*/ 2147483647 w 270"/>
                <a:gd name="T85" fmla="*/ 2147483647 h 244"/>
                <a:gd name="T86" fmla="*/ 2147483647 w 270"/>
                <a:gd name="T87" fmla="*/ 2147483647 h 244"/>
                <a:gd name="T88" fmla="*/ 2147483647 w 270"/>
                <a:gd name="T89" fmla="*/ 2147483647 h 244"/>
                <a:gd name="T90" fmla="*/ 2147483647 w 270"/>
                <a:gd name="T91" fmla="*/ 2147483647 h 244"/>
                <a:gd name="T92" fmla="*/ 2147483647 w 270"/>
                <a:gd name="T93" fmla="*/ 2147483647 h 244"/>
                <a:gd name="T94" fmla="*/ 2147483647 w 270"/>
                <a:gd name="T95" fmla="*/ 2147483647 h 244"/>
                <a:gd name="T96" fmla="*/ 2147483647 w 270"/>
                <a:gd name="T97" fmla="*/ 2147483647 h 244"/>
                <a:gd name="T98" fmla="*/ 2147483647 w 270"/>
                <a:gd name="T99" fmla="*/ 2147483647 h 244"/>
                <a:gd name="T100" fmla="*/ 2147483647 w 270"/>
                <a:gd name="T101" fmla="*/ 2147483647 h 244"/>
                <a:gd name="T102" fmla="*/ 2147483647 w 270"/>
                <a:gd name="T103" fmla="*/ 2147483647 h 244"/>
                <a:gd name="T104" fmla="*/ 2147483647 w 270"/>
                <a:gd name="T105" fmla="*/ 2147483647 h 244"/>
                <a:gd name="T106" fmla="*/ 2147483647 w 270"/>
                <a:gd name="T107" fmla="*/ 2147483647 h 24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70"/>
                <a:gd name="T163" fmla="*/ 0 h 244"/>
                <a:gd name="T164" fmla="*/ 270 w 270"/>
                <a:gd name="T165" fmla="*/ 244 h 24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70" h="244">
                  <a:moveTo>
                    <a:pt x="48" y="161"/>
                  </a:moveTo>
                  <a:lnTo>
                    <a:pt x="48" y="161"/>
                  </a:lnTo>
                  <a:lnTo>
                    <a:pt x="31" y="152"/>
                  </a:lnTo>
                  <a:lnTo>
                    <a:pt x="15" y="142"/>
                  </a:lnTo>
                  <a:lnTo>
                    <a:pt x="0" y="133"/>
                  </a:lnTo>
                  <a:lnTo>
                    <a:pt x="0" y="126"/>
                  </a:lnTo>
                  <a:lnTo>
                    <a:pt x="0" y="112"/>
                  </a:lnTo>
                  <a:lnTo>
                    <a:pt x="5" y="107"/>
                  </a:lnTo>
                  <a:lnTo>
                    <a:pt x="10" y="104"/>
                  </a:lnTo>
                  <a:lnTo>
                    <a:pt x="15" y="104"/>
                  </a:lnTo>
                  <a:lnTo>
                    <a:pt x="15" y="102"/>
                  </a:lnTo>
                  <a:lnTo>
                    <a:pt x="17" y="102"/>
                  </a:lnTo>
                  <a:lnTo>
                    <a:pt x="19" y="100"/>
                  </a:lnTo>
                  <a:lnTo>
                    <a:pt x="22" y="100"/>
                  </a:lnTo>
                  <a:lnTo>
                    <a:pt x="24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31" y="97"/>
                  </a:lnTo>
                  <a:lnTo>
                    <a:pt x="34" y="97"/>
                  </a:lnTo>
                  <a:lnTo>
                    <a:pt x="38" y="97"/>
                  </a:lnTo>
                  <a:lnTo>
                    <a:pt x="43" y="95"/>
                  </a:lnTo>
                  <a:lnTo>
                    <a:pt x="45" y="93"/>
                  </a:lnTo>
                  <a:lnTo>
                    <a:pt x="45" y="90"/>
                  </a:lnTo>
                  <a:lnTo>
                    <a:pt x="48" y="90"/>
                  </a:lnTo>
                  <a:lnTo>
                    <a:pt x="50" y="88"/>
                  </a:lnTo>
                  <a:lnTo>
                    <a:pt x="52" y="86"/>
                  </a:lnTo>
                  <a:lnTo>
                    <a:pt x="55" y="86"/>
                  </a:lnTo>
                  <a:lnTo>
                    <a:pt x="62" y="83"/>
                  </a:lnTo>
                  <a:lnTo>
                    <a:pt x="67" y="81"/>
                  </a:lnTo>
                  <a:lnTo>
                    <a:pt x="64" y="81"/>
                  </a:lnTo>
                  <a:lnTo>
                    <a:pt x="64" y="78"/>
                  </a:lnTo>
                  <a:lnTo>
                    <a:pt x="64" y="76"/>
                  </a:lnTo>
                  <a:lnTo>
                    <a:pt x="62" y="76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4" y="71"/>
                  </a:lnTo>
                  <a:lnTo>
                    <a:pt x="67" y="71"/>
                  </a:lnTo>
                  <a:lnTo>
                    <a:pt x="69" y="71"/>
                  </a:lnTo>
                  <a:lnTo>
                    <a:pt x="71" y="71"/>
                  </a:lnTo>
                  <a:lnTo>
                    <a:pt x="74" y="71"/>
                  </a:lnTo>
                  <a:lnTo>
                    <a:pt x="76" y="69"/>
                  </a:lnTo>
                  <a:lnTo>
                    <a:pt x="76" y="67"/>
                  </a:lnTo>
                  <a:lnTo>
                    <a:pt x="78" y="67"/>
                  </a:lnTo>
                  <a:lnTo>
                    <a:pt x="81" y="67"/>
                  </a:lnTo>
                  <a:lnTo>
                    <a:pt x="83" y="67"/>
                  </a:lnTo>
                  <a:lnTo>
                    <a:pt x="90" y="67"/>
                  </a:lnTo>
                  <a:lnTo>
                    <a:pt x="90" y="64"/>
                  </a:lnTo>
                  <a:lnTo>
                    <a:pt x="93" y="67"/>
                  </a:lnTo>
                  <a:lnTo>
                    <a:pt x="97" y="67"/>
                  </a:lnTo>
                  <a:lnTo>
                    <a:pt x="100" y="67"/>
                  </a:lnTo>
                  <a:lnTo>
                    <a:pt x="97" y="64"/>
                  </a:lnTo>
                  <a:lnTo>
                    <a:pt x="100" y="64"/>
                  </a:lnTo>
                  <a:lnTo>
                    <a:pt x="100" y="62"/>
                  </a:lnTo>
                  <a:lnTo>
                    <a:pt x="102" y="62"/>
                  </a:lnTo>
                  <a:lnTo>
                    <a:pt x="100" y="60"/>
                  </a:lnTo>
                  <a:lnTo>
                    <a:pt x="97" y="57"/>
                  </a:lnTo>
                  <a:lnTo>
                    <a:pt x="95" y="55"/>
                  </a:lnTo>
                  <a:lnTo>
                    <a:pt x="95" y="52"/>
                  </a:lnTo>
                  <a:lnTo>
                    <a:pt x="95" y="50"/>
                  </a:lnTo>
                  <a:lnTo>
                    <a:pt x="95" y="48"/>
                  </a:lnTo>
                  <a:lnTo>
                    <a:pt x="93" y="45"/>
                  </a:lnTo>
                  <a:lnTo>
                    <a:pt x="93" y="43"/>
                  </a:lnTo>
                  <a:lnTo>
                    <a:pt x="93" y="41"/>
                  </a:lnTo>
                  <a:lnTo>
                    <a:pt x="93" y="38"/>
                  </a:lnTo>
                  <a:lnTo>
                    <a:pt x="93" y="36"/>
                  </a:lnTo>
                  <a:lnTo>
                    <a:pt x="93" y="34"/>
                  </a:lnTo>
                  <a:lnTo>
                    <a:pt x="93" y="31"/>
                  </a:lnTo>
                  <a:lnTo>
                    <a:pt x="90" y="31"/>
                  </a:lnTo>
                  <a:lnTo>
                    <a:pt x="88" y="29"/>
                  </a:lnTo>
                  <a:lnTo>
                    <a:pt x="88" y="26"/>
                  </a:lnTo>
                  <a:lnTo>
                    <a:pt x="90" y="26"/>
                  </a:lnTo>
                  <a:lnTo>
                    <a:pt x="93" y="26"/>
                  </a:lnTo>
                  <a:lnTo>
                    <a:pt x="97" y="24"/>
                  </a:lnTo>
                  <a:lnTo>
                    <a:pt x="102" y="19"/>
                  </a:lnTo>
                  <a:lnTo>
                    <a:pt x="104" y="19"/>
                  </a:lnTo>
                  <a:lnTo>
                    <a:pt x="107" y="17"/>
                  </a:lnTo>
                  <a:lnTo>
                    <a:pt x="107" y="19"/>
                  </a:lnTo>
                  <a:lnTo>
                    <a:pt x="111" y="17"/>
                  </a:lnTo>
                  <a:lnTo>
                    <a:pt x="114" y="17"/>
                  </a:lnTo>
                  <a:lnTo>
                    <a:pt x="116" y="17"/>
                  </a:lnTo>
                  <a:lnTo>
                    <a:pt x="116" y="15"/>
                  </a:lnTo>
                  <a:lnTo>
                    <a:pt x="119" y="12"/>
                  </a:lnTo>
                  <a:lnTo>
                    <a:pt x="121" y="12"/>
                  </a:lnTo>
                  <a:lnTo>
                    <a:pt x="123" y="12"/>
                  </a:lnTo>
                  <a:lnTo>
                    <a:pt x="126" y="10"/>
                  </a:lnTo>
                  <a:lnTo>
                    <a:pt x="133" y="8"/>
                  </a:lnTo>
                  <a:lnTo>
                    <a:pt x="135" y="8"/>
                  </a:lnTo>
                  <a:lnTo>
                    <a:pt x="147" y="8"/>
                  </a:lnTo>
                  <a:lnTo>
                    <a:pt x="152" y="8"/>
                  </a:lnTo>
                  <a:lnTo>
                    <a:pt x="154" y="5"/>
                  </a:lnTo>
                  <a:lnTo>
                    <a:pt x="156" y="5"/>
                  </a:lnTo>
                  <a:lnTo>
                    <a:pt x="161" y="5"/>
                  </a:lnTo>
                  <a:lnTo>
                    <a:pt x="163" y="5"/>
                  </a:lnTo>
                  <a:lnTo>
                    <a:pt x="168" y="3"/>
                  </a:lnTo>
                  <a:lnTo>
                    <a:pt x="171" y="3"/>
                  </a:lnTo>
                  <a:lnTo>
                    <a:pt x="175" y="3"/>
                  </a:lnTo>
                  <a:lnTo>
                    <a:pt x="180" y="3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9" y="5"/>
                  </a:lnTo>
                  <a:lnTo>
                    <a:pt x="194" y="3"/>
                  </a:lnTo>
                  <a:lnTo>
                    <a:pt x="196" y="3"/>
                  </a:lnTo>
                  <a:lnTo>
                    <a:pt x="199" y="0"/>
                  </a:lnTo>
                  <a:lnTo>
                    <a:pt x="201" y="0"/>
                  </a:lnTo>
                  <a:lnTo>
                    <a:pt x="204" y="3"/>
                  </a:lnTo>
                  <a:lnTo>
                    <a:pt x="206" y="3"/>
                  </a:lnTo>
                  <a:lnTo>
                    <a:pt x="208" y="3"/>
                  </a:lnTo>
                  <a:lnTo>
                    <a:pt x="211" y="3"/>
                  </a:lnTo>
                  <a:lnTo>
                    <a:pt x="213" y="0"/>
                  </a:lnTo>
                  <a:lnTo>
                    <a:pt x="218" y="3"/>
                  </a:lnTo>
                  <a:lnTo>
                    <a:pt x="220" y="3"/>
                  </a:lnTo>
                  <a:lnTo>
                    <a:pt x="222" y="3"/>
                  </a:lnTo>
                  <a:lnTo>
                    <a:pt x="225" y="3"/>
                  </a:lnTo>
                  <a:lnTo>
                    <a:pt x="227" y="3"/>
                  </a:lnTo>
                  <a:lnTo>
                    <a:pt x="230" y="3"/>
                  </a:lnTo>
                  <a:lnTo>
                    <a:pt x="227" y="5"/>
                  </a:lnTo>
                  <a:lnTo>
                    <a:pt x="225" y="8"/>
                  </a:lnTo>
                  <a:lnTo>
                    <a:pt x="227" y="8"/>
                  </a:lnTo>
                  <a:lnTo>
                    <a:pt x="227" y="10"/>
                  </a:lnTo>
                  <a:lnTo>
                    <a:pt x="225" y="15"/>
                  </a:lnTo>
                  <a:lnTo>
                    <a:pt x="225" y="17"/>
                  </a:lnTo>
                  <a:lnTo>
                    <a:pt x="225" y="19"/>
                  </a:lnTo>
                  <a:lnTo>
                    <a:pt x="225" y="24"/>
                  </a:lnTo>
                  <a:lnTo>
                    <a:pt x="227" y="24"/>
                  </a:lnTo>
                  <a:lnTo>
                    <a:pt x="227" y="26"/>
                  </a:lnTo>
                  <a:lnTo>
                    <a:pt x="225" y="31"/>
                  </a:lnTo>
                  <a:lnTo>
                    <a:pt x="225" y="34"/>
                  </a:lnTo>
                  <a:lnTo>
                    <a:pt x="220" y="36"/>
                  </a:lnTo>
                  <a:lnTo>
                    <a:pt x="218" y="38"/>
                  </a:lnTo>
                  <a:lnTo>
                    <a:pt x="218" y="41"/>
                  </a:lnTo>
                  <a:lnTo>
                    <a:pt x="215" y="41"/>
                  </a:lnTo>
                  <a:lnTo>
                    <a:pt x="213" y="43"/>
                  </a:lnTo>
                  <a:lnTo>
                    <a:pt x="213" y="45"/>
                  </a:lnTo>
                  <a:lnTo>
                    <a:pt x="215" y="52"/>
                  </a:lnTo>
                  <a:lnTo>
                    <a:pt x="220" y="52"/>
                  </a:lnTo>
                  <a:lnTo>
                    <a:pt x="222" y="55"/>
                  </a:lnTo>
                  <a:lnTo>
                    <a:pt x="222" y="60"/>
                  </a:lnTo>
                  <a:lnTo>
                    <a:pt x="222" y="62"/>
                  </a:lnTo>
                  <a:lnTo>
                    <a:pt x="227" y="64"/>
                  </a:lnTo>
                  <a:lnTo>
                    <a:pt x="234" y="67"/>
                  </a:lnTo>
                  <a:lnTo>
                    <a:pt x="237" y="83"/>
                  </a:lnTo>
                  <a:lnTo>
                    <a:pt x="239" y="90"/>
                  </a:lnTo>
                  <a:lnTo>
                    <a:pt x="239" y="93"/>
                  </a:lnTo>
                  <a:lnTo>
                    <a:pt x="237" y="93"/>
                  </a:lnTo>
                  <a:lnTo>
                    <a:pt x="237" y="97"/>
                  </a:lnTo>
                  <a:lnTo>
                    <a:pt x="239" y="100"/>
                  </a:lnTo>
                  <a:lnTo>
                    <a:pt x="241" y="104"/>
                  </a:lnTo>
                  <a:lnTo>
                    <a:pt x="244" y="109"/>
                  </a:lnTo>
                  <a:lnTo>
                    <a:pt x="244" y="114"/>
                  </a:lnTo>
                  <a:lnTo>
                    <a:pt x="244" y="121"/>
                  </a:lnTo>
                  <a:lnTo>
                    <a:pt x="244" y="123"/>
                  </a:lnTo>
                  <a:lnTo>
                    <a:pt x="244" y="126"/>
                  </a:lnTo>
                  <a:lnTo>
                    <a:pt x="244" y="130"/>
                  </a:lnTo>
                  <a:lnTo>
                    <a:pt x="244" y="142"/>
                  </a:lnTo>
                  <a:lnTo>
                    <a:pt x="241" y="145"/>
                  </a:lnTo>
                  <a:lnTo>
                    <a:pt x="239" y="145"/>
                  </a:lnTo>
                  <a:lnTo>
                    <a:pt x="237" y="147"/>
                  </a:lnTo>
                  <a:lnTo>
                    <a:pt x="239" y="149"/>
                  </a:lnTo>
                  <a:lnTo>
                    <a:pt x="244" y="154"/>
                  </a:lnTo>
                  <a:lnTo>
                    <a:pt x="246" y="159"/>
                  </a:lnTo>
                  <a:lnTo>
                    <a:pt x="246" y="161"/>
                  </a:lnTo>
                  <a:lnTo>
                    <a:pt x="246" y="164"/>
                  </a:lnTo>
                  <a:lnTo>
                    <a:pt x="251" y="168"/>
                  </a:lnTo>
                  <a:lnTo>
                    <a:pt x="256" y="168"/>
                  </a:lnTo>
                  <a:lnTo>
                    <a:pt x="258" y="168"/>
                  </a:lnTo>
                  <a:lnTo>
                    <a:pt x="265" y="171"/>
                  </a:lnTo>
                  <a:lnTo>
                    <a:pt x="270" y="178"/>
                  </a:lnTo>
                  <a:lnTo>
                    <a:pt x="270" y="180"/>
                  </a:lnTo>
                  <a:lnTo>
                    <a:pt x="270" y="182"/>
                  </a:lnTo>
                  <a:lnTo>
                    <a:pt x="265" y="187"/>
                  </a:lnTo>
                  <a:lnTo>
                    <a:pt x="253" y="194"/>
                  </a:lnTo>
                  <a:lnTo>
                    <a:pt x="244" y="201"/>
                  </a:lnTo>
                  <a:lnTo>
                    <a:pt x="232" y="208"/>
                  </a:lnTo>
                  <a:lnTo>
                    <a:pt x="222" y="215"/>
                  </a:lnTo>
                  <a:lnTo>
                    <a:pt x="211" y="223"/>
                  </a:lnTo>
                  <a:lnTo>
                    <a:pt x="201" y="227"/>
                  </a:lnTo>
                  <a:lnTo>
                    <a:pt x="189" y="234"/>
                  </a:lnTo>
                  <a:lnTo>
                    <a:pt x="187" y="237"/>
                  </a:lnTo>
                  <a:lnTo>
                    <a:pt x="171" y="239"/>
                  </a:lnTo>
                  <a:lnTo>
                    <a:pt x="168" y="239"/>
                  </a:lnTo>
                  <a:lnTo>
                    <a:pt x="168" y="241"/>
                  </a:lnTo>
                  <a:lnTo>
                    <a:pt x="166" y="241"/>
                  </a:lnTo>
                  <a:lnTo>
                    <a:pt x="163" y="241"/>
                  </a:lnTo>
                  <a:lnTo>
                    <a:pt x="161" y="244"/>
                  </a:lnTo>
                  <a:lnTo>
                    <a:pt x="159" y="244"/>
                  </a:lnTo>
                  <a:lnTo>
                    <a:pt x="156" y="241"/>
                  </a:lnTo>
                  <a:lnTo>
                    <a:pt x="156" y="239"/>
                  </a:lnTo>
                  <a:lnTo>
                    <a:pt x="156" y="237"/>
                  </a:lnTo>
                  <a:lnTo>
                    <a:pt x="156" y="234"/>
                  </a:lnTo>
                  <a:lnTo>
                    <a:pt x="156" y="232"/>
                  </a:lnTo>
                  <a:lnTo>
                    <a:pt x="156" y="230"/>
                  </a:lnTo>
                  <a:lnTo>
                    <a:pt x="154" y="230"/>
                  </a:lnTo>
                  <a:lnTo>
                    <a:pt x="152" y="227"/>
                  </a:lnTo>
                  <a:lnTo>
                    <a:pt x="149" y="227"/>
                  </a:lnTo>
                  <a:lnTo>
                    <a:pt x="147" y="227"/>
                  </a:lnTo>
                  <a:lnTo>
                    <a:pt x="145" y="227"/>
                  </a:lnTo>
                  <a:lnTo>
                    <a:pt x="145" y="225"/>
                  </a:lnTo>
                  <a:lnTo>
                    <a:pt x="142" y="225"/>
                  </a:lnTo>
                  <a:lnTo>
                    <a:pt x="140" y="225"/>
                  </a:lnTo>
                  <a:lnTo>
                    <a:pt x="137" y="225"/>
                  </a:lnTo>
                  <a:lnTo>
                    <a:pt x="137" y="223"/>
                  </a:lnTo>
                  <a:lnTo>
                    <a:pt x="135" y="223"/>
                  </a:lnTo>
                  <a:lnTo>
                    <a:pt x="135" y="220"/>
                  </a:lnTo>
                  <a:lnTo>
                    <a:pt x="133" y="218"/>
                  </a:lnTo>
                  <a:lnTo>
                    <a:pt x="130" y="218"/>
                  </a:lnTo>
                  <a:lnTo>
                    <a:pt x="128" y="218"/>
                  </a:lnTo>
                  <a:lnTo>
                    <a:pt x="130" y="215"/>
                  </a:lnTo>
                  <a:lnTo>
                    <a:pt x="128" y="213"/>
                  </a:lnTo>
                  <a:lnTo>
                    <a:pt x="64" y="171"/>
                  </a:lnTo>
                  <a:lnTo>
                    <a:pt x="48" y="16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41" name="Freeform 1595"/>
            <p:cNvSpPr>
              <a:spLocks/>
            </p:cNvSpPr>
            <p:nvPr/>
          </p:nvSpPr>
          <p:spPr bwMode="auto">
            <a:xfrm>
              <a:off x="2667" y="1766"/>
              <a:ext cx="314" cy="268"/>
            </a:xfrm>
            <a:custGeom>
              <a:avLst/>
              <a:gdLst>
                <a:gd name="T0" fmla="*/ 0 w 270"/>
                <a:gd name="T1" fmla="*/ 2147483647 h 244"/>
                <a:gd name="T2" fmla="*/ 2147483647 w 270"/>
                <a:gd name="T3" fmla="*/ 2147483647 h 244"/>
                <a:gd name="T4" fmla="*/ 2147483647 w 270"/>
                <a:gd name="T5" fmla="*/ 2147483647 h 244"/>
                <a:gd name="T6" fmla="*/ 2147483647 w 270"/>
                <a:gd name="T7" fmla="*/ 2147483647 h 244"/>
                <a:gd name="T8" fmla="*/ 2147483647 w 270"/>
                <a:gd name="T9" fmla="*/ 2147483647 h 244"/>
                <a:gd name="T10" fmla="*/ 2147483647 w 270"/>
                <a:gd name="T11" fmla="*/ 2147483647 h 244"/>
                <a:gd name="T12" fmla="*/ 2147483647 w 270"/>
                <a:gd name="T13" fmla="*/ 2147483647 h 244"/>
                <a:gd name="T14" fmla="*/ 2147483647 w 270"/>
                <a:gd name="T15" fmla="*/ 2147483647 h 244"/>
                <a:gd name="T16" fmla="*/ 2147483647 w 270"/>
                <a:gd name="T17" fmla="*/ 2147483647 h 244"/>
                <a:gd name="T18" fmla="*/ 2147483647 w 270"/>
                <a:gd name="T19" fmla="*/ 2147483647 h 244"/>
                <a:gd name="T20" fmla="*/ 2147483647 w 270"/>
                <a:gd name="T21" fmla="*/ 2147483647 h 244"/>
                <a:gd name="T22" fmla="*/ 2147483647 w 270"/>
                <a:gd name="T23" fmla="*/ 2147483647 h 244"/>
                <a:gd name="T24" fmla="*/ 2147483647 w 270"/>
                <a:gd name="T25" fmla="*/ 2147483647 h 244"/>
                <a:gd name="T26" fmla="*/ 2147483647 w 270"/>
                <a:gd name="T27" fmla="*/ 2147483647 h 244"/>
                <a:gd name="T28" fmla="*/ 2147483647 w 270"/>
                <a:gd name="T29" fmla="*/ 2147483647 h 244"/>
                <a:gd name="T30" fmla="*/ 2147483647 w 270"/>
                <a:gd name="T31" fmla="*/ 2147483647 h 244"/>
                <a:gd name="T32" fmla="*/ 2147483647 w 270"/>
                <a:gd name="T33" fmla="*/ 2147483647 h 244"/>
                <a:gd name="T34" fmla="*/ 2147483647 w 270"/>
                <a:gd name="T35" fmla="*/ 2147483647 h 244"/>
                <a:gd name="T36" fmla="*/ 2147483647 w 270"/>
                <a:gd name="T37" fmla="*/ 2147483647 h 244"/>
                <a:gd name="T38" fmla="*/ 2147483647 w 270"/>
                <a:gd name="T39" fmla="*/ 2147483647 h 244"/>
                <a:gd name="T40" fmla="*/ 2147483647 w 270"/>
                <a:gd name="T41" fmla="*/ 2147483647 h 244"/>
                <a:gd name="T42" fmla="*/ 2147483647 w 270"/>
                <a:gd name="T43" fmla="*/ 2147483647 h 244"/>
                <a:gd name="T44" fmla="*/ 2147483647 w 270"/>
                <a:gd name="T45" fmla="*/ 2147483647 h 244"/>
                <a:gd name="T46" fmla="*/ 2147483647 w 270"/>
                <a:gd name="T47" fmla="*/ 2147483647 h 244"/>
                <a:gd name="T48" fmla="*/ 2147483647 w 270"/>
                <a:gd name="T49" fmla="*/ 2147483647 h 244"/>
                <a:gd name="T50" fmla="*/ 2147483647 w 270"/>
                <a:gd name="T51" fmla="*/ 2147483647 h 244"/>
                <a:gd name="T52" fmla="*/ 2147483647 w 270"/>
                <a:gd name="T53" fmla="*/ 2147483647 h 244"/>
                <a:gd name="T54" fmla="*/ 2147483647 w 270"/>
                <a:gd name="T55" fmla="*/ 2147483647 h 244"/>
                <a:gd name="T56" fmla="*/ 2147483647 w 270"/>
                <a:gd name="T57" fmla="*/ 2147483647 h 244"/>
                <a:gd name="T58" fmla="*/ 2147483647 w 270"/>
                <a:gd name="T59" fmla="*/ 2147483647 h 244"/>
                <a:gd name="T60" fmla="*/ 2147483647 w 270"/>
                <a:gd name="T61" fmla="*/ 2147483647 h 244"/>
                <a:gd name="T62" fmla="*/ 2147483647 w 270"/>
                <a:gd name="T63" fmla="*/ 2147483647 h 244"/>
                <a:gd name="T64" fmla="*/ 2147483647 w 270"/>
                <a:gd name="T65" fmla="*/ 2147483647 h 244"/>
                <a:gd name="T66" fmla="*/ 2147483647 w 270"/>
                <a:gd name="T67" fmla="*/ 2147483647 h 244"/>
                <a:gd name="T68" fmla="*/ 2147483647 w 270"/>
                <a:gd name="T69" fmla="*/ 2147483647 h 244"/>
                <a:gd name="T70" fmla="*/ 2147483647 w 270"/>
                <a:gd name="T71" fmla="*/ 2147483647 h 244"/>
                <a:gd name="T72" fmla="*/ 2147483647 w 270"/>
                <a:gd name="T73" fmla="*/ 2147483647 h 244"/>
                <a:gd name="T74" fmla="*/ 2147483647 w 270"/>
                <a:gd name="T75" fmla="*/ 2147483647 h 244"/>
                <a:gd name="T76" fmla="*/ 2147483647 w 270"/>
                <a:gd name="T77" fmla="*/ 2147483647 h 244"/>
                <a:gd name="T78" fmla="*/ 2147483647 w 270"/>
                <a:gd name="T79" fmla="*/ 2147483647 h 244"/>
                <a:gd name="T80" fmla="*/ 2147483647 w 270"/>
                <a:gd name="T81" fmla="*/ 2147483647 h 244"/>
                <a:gd name="T82" fmla="*/ 2147483647 w 270"/>
                <a:gd name="T83" fmla="*/ 2147483647 h 244"/>
                <a:gd name="T84" fmla="*/ 2147483647 w 270"/>
                <a:gd name="T85" fmla="*/ 2147483647 h 244"/>
                <a:gd name="T86" fmla="*/ 2147483647 w 270"/>
                <a:gd name="T87" fmla="*/ 2147483647 h 244"/>
                <a:gd name="T88" fmla="*/ 2147483647 w 270"/>
                <a:gd name="T89" fmla="*/ 2147483647 h 244"/>
                <a:gd name="T90" fmla="*/ 2147483647 w 270"/>
                <a:gd name="T91" fmla="*/ 2147483647 h 244"/>
                <a:gd name="T92" fmla="*/ 2147483647 w 270"/>
                <a:gd name="T93" fmla="*/ 2147483647 h 244"/>
                <a:gd name="T94" fmla="*/ 2147483647 w 270"/>
                <a:gd name="T95" fmla="*/ 2147483647 h 244"/>
                <a:gd name="T96" fmla="*/ 2147483647 w 270"/>
                <a:gd name="T97" fmla="*/ 2147483647 h 244"/>
                <a:gd name="T98" fmla="*/ 2147483647 w 270"/>
                <a:gd name="T99" fmla="*/ 2147483647 h 244"/>
                <a:gd name="T100" fmla="*/ 2147483647 w 270"/>
                <a:gd name="T101" fmla="*/ 2147483647 h 244"/>
                <a:gd name="T102" fmla="*/ 2147483647 w 270"/>
                <a:gd name="T103" fmla="*/ 2147483647 h 244"/>
                <a:gd name="T104" fmla="*/ 2147483647 w 270"/>
                <a:gd name="T105" fmla="*/ 2147483647 h 244"/>
                <a:gd name="T106" fmla="*/ 2147483647 w 270"/>
                <a:gd name="T107" fmla="*/ 2147483647 h 24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70"/>
                <a:gd name="T163" fmla="*/ 0 h 244"/>
                <a:gd name="T164" fmla="*/ 270 w 270"/>
                <a:gd name="T165" fmla="*/ 244 h 24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70" h="244">
                  <a:moveTo>
                    <a:pt x="48" y="161"/>
                  </a:moveTo>
                  <a:lnTo>
                    <a:pt x="48" y="161"/>
                  </a:lnTo>
                  <a:lnTo>
                    <a:pt x="31" y="152"/>
                  </a:lnTo>
                  <a:lnTo>
                    <a:pt x="15" y="142"/>
                  </a:lnTo>
                  <a:lnTo>
                    <a:pt x="0" y="133"/>
                  </a:lnTo>
                  <a:lnTo>
                    <a:pt x="0" y="126"/>
                  </a:lnTo>
                  <a:lnTo>
                    <a:pt x="0" y="112"/>
                  </a:lnTo>
                  <a:lnTo>
                    <a:pt x="5" y="107"/>
                  </a:lnTo>
                  <a:lnTo>
                    <a:pt x="10" y="104"/>
                  </a:lnTo>
                  <a:lnTo>
                    <a:pt x="15" y="104"/>
                  </a:lnTo>
                  <a:lnTo>
                    <a:pt x="15" y="102"/>
                  </a:lnTo>
                  <a:lnTo>
                    <a:pt x="17" y="102"/>
                  </a:lnTo>
                  <a:lnTo>
                    <a:pt x="19" y="100"/>
                  </a:lnTo>
                  <a:lnTo>
                    <a:pt x="22" y="100"/>
                  </a:lnTo>
                  <a:lnTo>
                    <a:pt x="24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31" y="97"/>
                  </a:lnTo>
                  <a:lnTo>
                    <a:pt x="34" y="97"/>
                  </a:lnTo>
                  <a:lnTo>
                    <a:pt x="38" y="97"/>
                  </a:lnTo>
                  <a:lnTo>
                    <a:pt x="43" y="95"/>
                  </a:lnTo>
                  <a:lnTo>
                    <a:pt x="45" y="93"/>
                  </a:lnTo>
                  <a:lnTo>
                    <a:pt x="45" y="90"/>
                  </a:lnTo>
                  <a:lnTo>
                    <a:pt x="48" y="90"/>
                  </a:lnTo>
                  <a:lnTo>
                    <a:pt x="50" y="88"/>
                  </a:lnTo>
                  <a:lnTo>
                    <a:pt x="52" y="86"/>
                  </a:lnTo>
                  <a:lnTo>
                    <a:pt x="55" y="86"/>
                  </a:lnTo>
                  <a:lnTo>
                    <a:pt x="62" y="83"/>
                  </a:lnTo>
                  <a:lnTo>
                    <a:pt x="67" y="81"/>
                  </a:lnTo>
                  <a:lnTo>
                    <a:pt x="64" y="81"/>
                  </a:lnTo>
                  <a:lnTo>
                    <a:pt x="64" y="78"/>
                  </a:lnTo>
                  <a:lnTo>
                    <a:pt x="64" y="76"/>
                  </a:lnTo>
                  <a:lnTo>
                    <a:pt x="62" y="76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4" y="71"/>
                  </a:lnTo>
                  <a:lnTo>
                    <a:pt x="67" y="71"/>
                  </a:lnTo>
                  <a:lnTo>
                    <a:pt x="69" y="71"/>
                  </a:lnTo>
                  <a:lnTo>
                    <a:pt x="71" y="71"/>
                  </a:lnTo>
                  <a:lnTo>
                    <a:pt x="74" y="71"/>
                  </a:lnTo>
                  <a:lnTo>
                    <a:pt x="76" y="69"/>
                  </a:lnTo>
                  <a:lnTo>
                    <a:pt x="76" y="67"/>
                  </a:lnTo>
                  <a:lnTo>
                    <a:pt x="78" y="67"/>
                  </a:lnTo>
                  <a:lnTo>
                    <a:pt x="81" y="67"/>
                  </a:lnTo>
                  <a:lnTo>
                    <a:pt x="83" y="67"/>
                  </a:lnTo>
                  <a:lnTo>
                    <a:pt x="90" y="67"/>
                  </a:lnTo>
                  <a:lnTo>
                    <a:pt x="90" y="64"/>
                  </a:lnTo>
                  <a:lnTo>
                    <a:pt x="93" y="67"/>
                  </a:lnTo>
                  <a:lnTo>
                    <a:pt x="97" y="67"/>
                  </a:lnTo>
                  <a:lnTo>
                    <a:pt x="100" y="67"/>
                  </a:lnTo>
                  <a:lnTo>
                    <a:pt x="97" y="64"/>
                  </a:lnTo>
                  <a:lnTo>
                    <a:pt x="100" y="64"/>
                  </a:lnTo>
                  <a:lnTo>
                    <a:pt x="100" y="62"/>
                  </a:lnTo>
                  <a:lnTo>
                    <a:pt x="102" y="62"/>
                  </a:lnTo>
                  <a:lnTo>
                    <a:pt x="100" y="60"/>
                  </a:lnTo>
                  <a:lnTo>
                    <a:pt x="97" y="57"/>
                  </a:lnTo>
                  <a:lnTo>
                    <a:pt x="95" y="55"/>
                  </a:lnTo>
                  <a:lnTo>
                    <a:pt x="95" y="52"/>
                  </a:lnTo>
                  <a:lnTo>
                    <a:pt x="95" y="50"/>
                  </a:lnTo>
                  <a:lnTo>
                    <a:pt x="95" y="48"/>
                  </a:lnTo>
                  <a:lnTo>
                    <a:pt x="93" y="45"/>
                  </a:lnTo>
                  <a:lnTo>
                    <a:pt x="93" y="43"/>
                  </a:lnTo>
                  <a:lnTo>
                    <a:pt x="93" y="41"/>
                  </a:lnTo>
                  <a:lnTo>
                    <a:pt x="93" y="38"/>
                  </a:lnTo>
                  <a:lnTo>
                    <a:pt x="93" y="36"/>
                  </a:lnTo>
                  <a:lnTo>
                    <a:pt x="93" y="34"/>
                  </a:lnTo>
                  <a:lnTo>
                    <a:pt x="93" y="31"/>
                  </a:lnTo>
                  <a:lnTo>
                    <a:pt x="90" y="31"/>
                  </a:lnTo>
                  <a:lnTo>
                    <a:pt x="88" y="29"/>
                  </a:lnTo>
                  <a:lnTo>
                    <a:pt x="88" y="26"/>
                  </a:lnTo>
                  <a:lnTo>
                    <a:pt x="90" y="26"/>
                  </a:lnTo>
                  <a:lnTo>
                    <a:pt x="93" y="26"/>
                  </a:lnTo>
                  <a:lnTo>
                    <a:pt x="97" y="24"/>
                  </a:lnTo>
                  <a:lnTo>
                    <a:pt x="102" y="19"/>
                  </a:lnTo>
                  <a:lnTo>
                    <a:pt x="104" y="19"/>
                  </a:lnTo>
                  <a:lnTo>
                    <a:pt x="107" y="17"/>
                  </a:lnTo>
                  <a:lnTo>
                    <a:pt x="107" y="19"/>
                  </a:lnTo>
                  <a:lnTo>
                    <a:pt x="111" y="17"/>
                  </a:lnTo>
                  <a:lnTo>
                    <a:pt x="114" y="17"/>
                  </a:lnTo>
                  <a:lnTo>
                    <a:pt x="116" y="17"/>
                  </a:lnTo>
                  <a:lnTo>
                    <a:pt x="116" y="15"/>
                  </a:lnTo>
                  <a:lnTo>
                    <a:pt x="119" y="12"/>
                  </a:lnTo>
                  <a:lnTo>
                    <a:pt x="121" y="12"/>
                  </a:lnTo>
                  <a:lnTo>
                    <a:pt x="123" y="12"/>
                  </a:lnTo>
                  <a:lnTo>
                    <a:pt x="126" y="10"/>
                  </a:lnTo>
                  <a:lnTo>
                    <a:pt x="133" y="8"/>
                  </a:lnTo>
                  <a:lnTo>
                    <a:pt x="135" y="8"/>
                  </a:lnTo>
                  <a:lnTo>
                    <a:pt x="147" y="8"/>
                  </a:lnTo>
                  <a:lnTo>
                    <a:pt x="152" y="8"/>
                  </a:lnTo>
                  <a:lnTo>
                    <a:pt x="154" y="5"/>
                  </a:lnTo>
                  <a:lnTo>
                    <a:pt x="156" y="5"/>
                  </a:lnTo>
                  <a:lnTo>
                    <a:pt x="161" y="5"/>
                  </a:lnTo>
                  <a:lnTo>
                    <a:pt x="163" y="5"/>
                  </a:lnTo>
                  <a:lnTo>
                    <a:pt x="168" y="3"/>
                  </a:lnTo>
                  <a:lnTo>
                    <a:pt x="171" y="3"/>
                  </a:lnTo>
                  <a:lnTo>
                    <a:pt x="175" y="3"/>
                  </a:lnTo>
                  <a:lnTo>
                    <a:pt x="180" y="3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9" y="5"/>
                  </a:lnTo>
                  <a:lnTo>
                    <a:pt x="194" y="3"/>
                  </a:lnTo>
                  <a:lnTo>
                    <a:pt x="196" y="3"/>
                  </a:lnTo>
                  <a:lnTo>
                    <a:pt x="199" y="0"/>
                  </a:lnTo>
                  <a:lnTo>
                    <a:pt x="201" y="0"/>
                  </a:lnTo>
                  <a:lnTo>
                    <a:pt x="204" y="3"/>
                  </a:lnTo>
                  <a:lnTo>
                    <a:pt x="206" y="3"/>
                  </a:lnTo>
                  <a:lnTo>
                    <a:pt x="208" y="3"/>
                  </a:lnTo>
                  <a:lnTo>
                    <a:pt x="211" y="3"/>
                  </a:lnTo>
                  <a:lnTo>
                    <a:pt x="213" y="0"/>
                  </a:lnTo>
                  <a:lnTo>
                    <a:pt x="218" y="3"/>
                  </a:lnTo>
                  <a:lnTo>
                    <a:pt x="220" y="3"/>
                  </a:lnTo>
                  <a:lnTo>
                    <a:pt x="222" y="3"/>
                  </a:lnTo>
                  <a:lnTo>
                    <a:pt x="225" y="3"/>
                  </a:lnTo>
                  <a:lnTo>
                    <a:pt x="227" y="3"/>
                  </a:lnTo>
                  <a:lnTo>
                    <a:pt x="230" y="3"/>
                  </a:lnTo>
                  <a:lnTo>
                    <a:pt x="227" y="5"/>
                  </a:lnTo>
                  <a:lnTo>
                    <a:pt x="225" y="8"/>
                  </a:lnTo>
                  <a:lnTo>
                    <a:pt x="227" y="8"/>
                  </a:lnTo>
                  <a:lnTo>
                    <a:pt x="227" y="10"/>
                  </a:lnTo>
                  <a:lnTo>
                    <a:pt x="225" y="15"/>
                  </a:lnTo>
                  <a:lnTo>
                    <a:pt x="225" y="17"/>
                  </a:lnTo>
                  <a:lnTo>
                    <a:pt x="225" y="19"/>
                  </a:lnTo>
                  <a:lnTo>
                    <a:pt x="225" y="24"/>
                  </a:lnTo>
                  <a:lnTo>
                    <a:pt x="227" y="24"/>
                  </a:lnTo>
                  <a:lnTo>
                    <a:pt x="227" y="26"/>
                  </a:lnTo>
                  <a:lnTo>
                    <a:pt x="225" y="31"/>
                  </a:lnTo>
                  <a:lnTo>
                    <a:pt x="225" y="34"/>
                  </a:lnTo>
                  <a:lnTo>
                    <a:pt x="220" y="36"/>
                  </a:lnTo>
                  <a:lnTo>
                    <a:pt x="218" y="38"/>
                  </a:lnTo>
                  <a:lnTo>
                    <a:pt x="218" y="41"/>
                  </a:lnTo>
                  <a:lnTo>
                    <a:pt x="215" y="41"/>
                  </a:lnTo>
                  <a:lnTo>
                    <a:pt x="213" y="43"/>
                  </a:lnTo>
                  <a:lnTo>
                    <a:pt x="213" y="45"/>
                  </a:lnTo>
                  <a:lnTo>
                    <a:pt x="215" y="52"/>
                  </a:lnTo>
                  <a:lnTo>
                    <a:pt x="220" y="52"/>
                  </a:lnTo>
                  <a:lnTo>
                    <a:pt x="222" y="55"/>
                  </a:lnTo>
                  <a:lnTo>
                    <a:pt x="222" y="60"/>
                  </a:lnTo>
                  <a:lnTo>
                    <a:pt x="222" y="62"/>
                  </a:lnTo>
                  <a:lnTo>
                    <a:pt x="227" y="64"/>
                  </a:lnTo>
                  <a:lnTo>
                    <a:pt x="234" y="67"/>
                  </a:lnTo>
                  <a:lnTo>
                    <a:pt x="237" y="83"/>
                  </a:lnTo>
                  <a:lnTo>
                    <a:pt x="239" y="90"/>
                  </a:lnTo>
                  <a:lnTo>
                    <a:pt x="239" y="93"/>
                  </a:lnTo>
                  <a:lnTo>
                    <a:pt x="237" y="93"/>
                  </a:lnTo>
                  <a:lnTo>
                    <a:pt x="237" y="97"/>
                  </a:lnTo>
                  <a:lnTo>
                    <a:pt x="239" y="100"/>
                  </a:lnTo>
                  <a:lnTo>
                    <a:pt x="241" y="104"/>
                  </a:lnTo>
                  <a:lnTo>
                    <a:pt x="244" y="109"/>
                  </a:lnTo>
                  <a:lnTo>
                    <a:pt x="244" y="114"/>
                  </a:lnTo>
                  <a:lnTo>
                    <a:pt x="244" y="121"/>
                  </a:lnTo>
                  <a:lnTo>
                    <a:pt x="244" y="123"/>
                  </a:lnTo>
                  <a:lnTo>
                    <a:pt x="244" y="126"/>
                  </a:lnTo>
                  <a:lnTo>
                    <a:pt x="244" y="130"/>
                  </a:lnTo>
                  <a:lnTo>
                    <a:pt x="244" y="142"/>
                  </a:lnTo>
                  <a:lnTo>
                    <a:pt x="241" y="145"/>
                  </a:lnTo>
                  <a:lnTo>
                    <a:pt x="239" y="145"/>
                  </a:lnTo>
                  <a:lnTo>
                    <a:pt x="237" y="147"/>
                  </a:lnTo>
                  <a:lnTo>
                    <a:pt x="239" y="149"/>
                  </a:lnTo>
                  <a:lnTo>
                    <a:pt x="244" y="154"/>
                  </a:lnTo>
                  <a:lnTo>
                    <a:pt x="246" y="159"/>
                  </a:lnTo>
                  <a:lnTo>
                    <a:pt x="246" y="161"/>
                  </a:lnTo>
                  <a:lnTo>
                    <a:pt x="246" y="164"/>
                  </a:lnTo>
                  <a:lnTo>
                    <a:pt x="251" y="168"/>
                  </a:lnTo>
                  <a:lnTo>
                    <a:pt x="256" y="168"/>
                  </a:lnTo>
                  <a:lnTo>
                    <a:pt x="258" y="168"/>
                  </a:lnTo>
                  <a:lnTo>
                    <a:pt x="265" y="171"/>
                  </a:lnTo>
                  <a:lnTo>
                    <a:pt x="270" y="178"/>
                  </a:lnTo>
                  <a:lnTo>
                    <a:pt x="270" y="180"/>
                  </a:lnTo>
                  <a:lnTo>
                    <a:pt x="270" y="182"/>
                  </a:lnTo>
                  <a:lnTo>
                    <a:pt x="265" y="187"/>
                  </a:lnTo>
                  <a:lnTo>
                    <a:pt x="253" y="194"/>
                  </a:lnTo>
                  <a:lnTo>
                    <a:pt x="244" y="201"/>
                  </a:lnTo>
                  <a:lnTo>
                    <a:pt x="232" y="208"/>
                  </a:lnTo>
                  <a:lnTo>
                    <a:pt x="222" y="215"/>
                  </a:lnTo>
                  <a:lnTo>
                    <a:pt x="211" y="223"/>
                  </a:lnTo>
                  <a:lnTo>
                    <a:pt x="201" y="227"/>
                  </a:lnTo>
                  <a:lnTo>
                    <a:pt x="189" y="234"/>
                  </a:lnTo>
                  <a:lnTo>
                    <a:pt x="187" y="237"/>
                  </a:lnTo>
                  <a:lnTo>
                    <a:pt x="171" y="239"/>
                  </a:lnTo>
                  <a:lnTo>
                    <a:pt x="168" y="239"/>
                  </a:lnTo>
                  <a:lnTo>
                    <a:pt x="168" y="241"/>
                  </a:lnTo>
                  <a:lnTo>
                    <a:pt x="166" y="241"/>
                  </a:lnTo>
                  <a:lnTo>
                    <a:pt x="163" y="241"/>
                  </a:lnTo>
                  <a:lnTo>
                    <a:pt x="161" y="244"/>
                  </a:lnTo>
                  <a:lnTo>
                    <a:pt x="159" y="244"/>
                  </a:lnTo>
                  <a:lnTo>
                    <a:pt x="156" y="241"/>
                  </a:lnTo>
                  <a:lnTo>
                    <a:pt x="156" y="239"/>
                  </a:lnTo>
                  <a:lnTo>
                    <a:pt x="156" y="237"/>
                  </a:lnTo>
                  <a:lnTo>
                    <a:pt x="156" y="234"/>
                  </a:lnTo>
                  <a:lnTo>
                    <a:pt x="156" y="232"/>
                  </a:lnTo>
                  <a:lnTo>
                    <a:pt x="156" y="230"/>
                  </a:lnTo>
                  <a:lnTo>
                    <a:pt x="154" y="230"/>
                  </a:lnTo>
                  <a:lnTo>
                    <a:pt x="152" y="227"/>
                  </a:lnTo>
                  <a:lnTo>
                    <a:pt x="149" y="227"/>
                  </a:lnTo>
                  <a:lnTo>
                    <a:pt x="147" y="227"/>
                  </a:lnTo>
                  <a:lnTo>
                    <a:pt x="145" y="227"/>
                  </a:lnTo>
                  <a:lnTo>
                    <a:pt x="145" y="225"/>
                  </a:lnTo>
                  <a:lnTo>
                    <a:pt x="142" y="225"/>
                  </a:lnTo>
                  <a:lnTo>
                    <a:pt x="140" y="225"/>
                  </a:lnTo>
                  <a:lnTo>
                    <a:pt x="137" y="225"/>
                  </a:lnTo>
                  <a:lnTo>
                    <a:pt x="137" y="223"/>
                  </a:lnTo>
                  <a:lnTo>
                    <a:pt x="135" y="223"/>
                  </a:lnTo>
                  <a:lnTo>
                    <a:pt x="135" y="220"/>
                  </a:lnTo>
                  <a:lnTo>
                    <a:pt x="133" y="218"/>
                  </a:lnTo>
                  <a:lnTo>
                    <a:pt x="130" y="218"/>
                  </a:lnTo>
                  <a:lnTo>
                    <a:pt x="128" y="218"/>
                  </a:lnTo>
                  <a:lnTo>
                    <a:pt x="130" y="215"/>
                  </a:lnTo>
                  <a:lnTo>
                    <a:pt x="128" y="213"/>
                  </a:lnTo>
                  <a:lnTo>
                    <a:pt x="64" y="171"/>
                  </a:lnTo>
                  <a:lnTo>
                    <a:pt x="48" y="161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42" name="Freeform 1596"/>
            <p:cNvSpPr>
              <a:spLocks/>
            </p:cNvSpPr>
            <p:nvPr/>
          </p:nvSpPr>
          <p:spPr bwMode="auto">
            <a:xfrm>
              <a:off x="3050" y="1598"/>
              <a:ext cx="104" cy="42"/>
            </a:xfrm>
            <a:custGeom>
              <a:avLst/>
              <a:gdLst>
                <a:gd name="T0" fmla="*/ 2147483647 w 90"/>
                <a:gd name="T1" fmla="*/ 2147483647 h 38"/>
                <a:gd name="T2" fmla="*/ 2147483647 w 90"/>
                <a:gd name="T3" fmla="*/ 2147483647 h 38"/>
                <a:gd name="T4" fmla="*/ 2147483647 w 90"/>
                <a:gd name="T5" fmla="*/ 2147483647 h 38"/>
                <a:gd name="T6" fmla="*/ 2147483647 w 90"/>
                <a:gd name="T7" fmla="*/ 2147483647 h 38"/>
                <a:gd name="T8" fmla="*/ 2147483647 w 90"/>
                <a:gd name="T9" fmla="*/ 2147483647 h 38"/>
                <a:gd name="T10" fmla="*/ 2147483647 w 90"/>
                <a:gd name="T11" fmla="*/ 2147483647 h 38"/>
                <a:gd name="T12" fmla="*/ 2147483647 w 90"/>
                <a:gd name="T13" fmla="*/ 0 h 38"/>
                <a:gd name="T14" fmla="*/ 2147483647 w 90"/>
                <a:gd name="T15" fmla="*/ 0 h 38"/>
                <a:gd name="T16" fmla="*/ 2147483647 w 90"/>
                <a:gd name="T17" fmla="*/ 2147483647 h 38"/>
                <a:gd name="T18" fmla="*/ 2147483647 w 90"/>
                <a:gd name="T19" fmla="*/ 2147483647 h 38"/>
                <a:gd name="T20" fmla="*/ 2147483647 w 90"/>
                <a:gd name="T21" fmla="*/ 2147483647 h 38"/>
                <a:gd name="T22" fmla="*/ 2147483647 w 90"/>
                <a:gd name="T23" fmla="*/ 2147483647 h 38"/>
                <a:gd name="T24" fmla="*/ 2147483647 w 90"/>
                <a:gd name="T25" fmla="*/ 2147483647 h 38"/>
                <a:gd name="T26" fmla="*/ 2147483647 w 90"/>
                <a:gd name="T27" fmla="*/ 2147483647 h 38"/>
                <a:gd name="T28" fmla="*/ 2147483647 w 90"/>
                <a:gd name="T29" fmla="*/ 2147483647 h 38"/>
                <a:gd name="T30" fmla="*/ 2147483647 w 90"/>
                <a:gd name="T31" fmla="*/ 2147483647 h 38"/>
                <a:gd name="T32" fmla="*/ 2147483647 w 90"/>
                <a:gd name="T33" fmla="*/ 2147483647 h 38"/>
                <a:gd name="T34" fmla="*/ 2147483647 w 90"/>
                <a:gd name="T35" fmla="*/ 2147483647 h 38"/>
                <a:gd name="T36" fmla="*/ 2147483647 w 90"/>
                <a:gd name="T37" fmla="*/ 2147483647 h 38"/>
                <a:gd name="T38" fmla="*/ 2147483647 w 90"/>
                <a:gd name="T39" fmla="*/ 2147483647 h 38"/>
                <a:gd name="T40" fmla="*/ 2147483647 w 90"/>
                <a:gd name="T41" fmla="*/ 2147483647 h 38"/>
                <a:gd name="T42" fmla="*/ 2147483647 w 90"/>
                <a:gd name="T43" fmla="*/ 2147483647 h 38"/>
                <a:gd name="T44" fmla="*/ 2147483647 w 90"/>
                <a:gd name="T45" fmla="*/ 2147483647 h 38"/>
                <a:gd name="T46" fmla="*/ 2147483647 w 90"/>
                <a:gd name="T47" fmla="*/ 2147483647 h 38"/>
                <a:gd name="T48" fmla="*/ 2147483647 w 90"/>
                <a:gd name="T49" fmla="*/ 2147483647 h 38"/>
                <a:gd name="T50" fmla="*/ 2147483647 w 90"/>
                <a:gd name="T51" fmla="*/ 2147483647 h 38"/>
                <a:gd name="T52" fmla="*/ 2147483647 w 90"/>
                <a:gd name="T53" fmla="*/ 2147483647 h 38"/>
                <a:gd name="T54" fmla="*/ 2147483647 w 90"/>
                <a:gd name="T55" fmla="*/ 2147483647 h 38"/>
                <a:gd name="T56" fmla="*/ 0 w 90"/>
                <a:gd name="T57" fmla="*/ 2147483647 h 38"/>
                <a:gd name="T58" fmla="*/ 2147483647 w 90"/>
                <a:gd name="T59" fmla="*/ 2147483647 h 38"/>
                <a:gd name="T60" fmla="*/ 2147483647 w 90"/>
                <a:gd name="T61" fmla="*/ 2147483647 h 38"/>
                <a:gd name="T62" fmla="*/ 2147483647 w 90"/>
                <a:gd name="T63" fmla="*/ 2147483647 h 38"/>
                <a:gd name="T64" fmla="*/ 2147483647 w 90"/>
                <a:gd name="T65" fmla="*/ 2147483647 h 38"/>
                <a:gd name="T66" fmla="*/ 2147483647 w 90"/>
                <a:gd name="T67" fmla="*/ 2147483647 h 3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0"/>
                <a:gd name="T103" fmla="*/ 0 h 38"/>
                <a:gd name="T104" fmla="*/ 90 w 90"/>
                <a:gd name="T105" fmla="*/ 38 h 3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0" h="38">
                  <a:moveTo>
                    <a:pt x="14" y="7"/>
                  </a:moveTo>
                  <a:lnTo>
                    <a:pt x="16" y="7"/>
                  </a:lnTo>
                  <a:lnTo>
                    <a:pt x="23" y="12"/>
                  </a:lnTo>
                  <a:lnTo>
                    <a:pt x="30" y="12"/>
                  </a:lnTo>
                  <a:lnTo>
                    <a:pt x="33" y="9"/>
                  </a:lnTo>
                  <a:lnTo>
                    <a:pt x="35" y="7"/>
                  </a:lnTo>
                  <a:lnTo>
                    <a:pt x="42" y="5"/>
                  </a:lnTo>
                  <a:lnTo>
                    <a:pt x="47" y="5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5"/>
                  </a:lnTo>
                  <a:lnTo>
                    <a:pt x="59" y="2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78" y="2"/>
                  </a:lnTo>
                  <a:lnTo>
                    <a:pt x="80" y="2"/>
                  </a:lnTo>
                  <a:lnTo>
                    <a:pt x="82" y="2"/>
                  </a:lnTo>
                  <a:lnTo>
                    <a:pt x="87" y="5"/>
                  </a:lnTo>
                  <a:lnTo>
                    <a:pt x="90" y="7"/>
                  </a:lnTo>
                  <a:lnTo>
                    <a:pt x="90" y="9"/>
                  </a:lnTo>
                  <a:lnTo>
                    <a:pt x="87" y="9"/>
                  </a:lnTo>
                  <a:lnTo>
                    <a:pt x="85" y="9"/>
                  </a:lnTo>
                  <a:lnTo>
                    <a:pt x="82" y="12"/>
                  </a:lnTo>
                  <a:lnTo>
                    <a:pt x="78" y="14"/>
                  </a:lnTo>
                  <a:lnTo>
                    <a:pt x="78" y="16"/>
                  </a:lnTo>
                  <a:lnTo>
                    <a:pt x="78" y="19"/>
                  </a:lnTo>
                  <a:lnTo>
                    <a:pt x="73" y="21"/>
                  </a:lnTo>
                  <a:lnTo>
                    <a:pt x="71" y="26"/>
                  </a:lnTo>
                  <a:lnTo>
                    <a:pt x="68" y="26"/>
                  </a:lnTo>
                  <a:lnTo>
                    <a:pt x="66" y="31"/>
                  </a:lnTo>
                  <a:lnTo>
                    <a:pt x="64" y="31"/>
                  </a:lnTo>
                  <a:lnTo>
                    <a:pt x="54" y="33"/>
                  </a:lnTo>
                  <a:lnTo>
                    <a:pt x="54" y="31"/>
                  </a:lnTo>
                  <a:lnTo>
                    <a:pt x="49" y="33"/>
                  </a:lnTo>
                  <a:lnTo>
                    <a:pt x="47" y="33"/>
                  </a:lnTo>
                  <a:lnTo>
                    <a:pt x="45" y="33"/>
                  </a:lnTo>
                  <a:lnTo>
                    <a:pt x="40" y="33"/>
                  </a:lnTo>
                  <a:lnTo>
                    <a:pt x="38" y="35"/>
                  </a:lnTo>
                  <a:lnTo>
                    <a:pt x="35" y="35"/>
                  </a:lnTo>
                  <a:lnTo>
                    <a:pt x="33" y="35"/>
                  </a:lnTo>
                  <a:lnTo>
                    <a:pt x="28" y="38"/>
                  </a:lnTo>
                  <a:lnTo>
                    <a:pt x="23" y="38"/>
                  </a:lnTo>
                  <a:lnTo>
                    <a:pt x="21" y="35"/>
                  </a:lnTo>
                  <a:lnTo>
                    <a:pt x="19" y="35"/>
                  </a:lnTo>
                  <a:lnTo>
                    <a:pt x="16" y="33"/>
                  </a:lnTo>
                  <a:lnTo>
                    <a:pt x="12" y="31"/>
                  </a:lnTo>
                  <a:lnTo>
                    <a:pt x="9" y="28"/>
                  </a:lnTo>
                  <a:lnTo>
                    <a:pt x="7" y="28"/>
                  </a:lnTo>
                  <a:lnTo>
                    <a:pt x="5" y="26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2" y="21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5" y="16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7" y="12"/>
                  </a:lnTo>
                  <a:lnTo>
                    <a:pt x="12" y="12"/>
                  </a:lnTo>
                  <a:lnTo>
                    <a:pt x="14" y="9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43" name="Freeform 1598"/>
            <p:cNvSpPr>
              <a:spLocks/>
            </p:cNvSpPr>
            <p:nvPr/>
          </p:nvSpPr>
          <p:spPr bwMode="auto">
            <a:xfrm>
              <a:off x="2417" y="1332"/>
              <a:ext cx="172" cy="47"/>
            </a:xfrm>
            <a:custGeom>
              <a:avLst/>
              <a:gdLst>
                <a:gd name="T0" fmla="*/ 2147483647 w 147"/>
                <a:gd name="T1" fmla="*/ 2147483647 h 42"/>
                <a:gd name="T2" fmla="*/ 2147483647 w 147"/>
                <a:gd name="T3" fmla="*/ 2147483647 h 42"/>
                <a:gd name="T4" fmla="*/ 2147483647 w 147"/>
                <a:gd name="T5" fmla="*/ 2147483647 h 42"/>
                <a:gd name="T6" fmla="*/ 2147483647 w 147"/>
                <a:gd name="T7" fmla="*/ 2147483647 h 42"/>
                <a:gd name="T8" fmla="*/ 2147483647 w 147"/>
                <a:gd name="T9" fmla="*/ 2147483647 h 42"/>
                <a:gd name="T10" fmla="*/ 2147483647 w 147"/>
                <a:gd name="T11" fmla="*/ 2147483647 h 42"/>
                <a:gd name="T12" fmla="*/ 2147483647 w 147"/>
                <a:gd name="T13" fmla="*/ 2147483647 h 42"/>
                <a:gd name="T14" fmla="*/ 2147483647 w 147"/>
                <a:gd name="T15" fmla="*/ 2147483647 h 42"/>
                <a:gd name="T16" fmla="*/ 2147483647 w 147"/>
                <a:gd name="T17" fmla="*/ 2147483647 h 42"/>
                <a:gd name="T18" fmla="*/ 2147483647 w 147"/>
                <a:gd name="T19" fmla="*/ 2147483647 h 42"/>
                <a:gd name="T20" fmla="*/ 2147483647 w 147"/>
                <a:gd name="T21" fmla="*/ 2147483647 h 42"/>
                <a:gd name="T22" fmla="*/ 2147483647 w 147"/>
                <a:gd name="T23" fmla="*/ 2147483647 h 42"/>
                <a:gd name="T24" fmla="*/ 2147483647 w 147"/>
                <a:gd name="T25" fmla="*/ 2147483647 h 42"/>
                <a:gd name="T26" fmla="*/ 2147483647 w 147"/>
                <a:gd name="T27" fmla="*/ 2147483647 h 42"/>
                <a:gd name="T28" fmla="*/ 2147483647 w 147"/>
                <a:gd name="T29" fmla="*/ 2147483647 h 42"/>
                <a:gd name="T30" fmla="*/ 0 w 147"/>
                <a:gd name="T31" fmla="*/ 2147483647 h 42"/>
                <a:gd name="T32" fmla="*/ 2147483647 w 147"/>
                <a:gd name="T33" fmla="*/ 2147483647 h 42"/>
                <a:gd name="T34" fmla="*/ 2147483647 w 147"/>
                <a:gd name="T35" fmla="*/ 2147483647 h 42"/>
                <a:gd name="T36" fmla="*/ 2147483647 w 147"/>
                <a:gd name="T37" fmla="*/ 2147483647 h 42"/>
                <a:gd name="T38" fmla="*/ 2147483647 w 147"/>
                <a:gd name="T39" fmla="*/ 2147483647 h 42"/>
                <a:gd name="T40" fmla="*/ 2147483647 w 147"/>
                <a:gd name="T41" fmla="*/ 2147483647 h 42"/>
                <a:gd name="T42" fmla="*/ 2147483647 w 147"/>
                <a:gd name="T43" fmla="*/ 2147483647 h 42"/>
                <a:gd name="T44" fmla="*/ 2147483647 w 147"/>
                <a:gd name="T45" fmla="*/ 2147483647 h 42"/>
                <a:gd name="T46" fmla="*/ 2147483647 w 147"/>
                <a:gd name="T47" fmla="*/ 2147483647 h 42"/>
                <a:gd name="T48" fmla="*/ 2147483647 w 147"/>
                <a:gd name="T49" fmla="*/ 2147483647 h 42"/>
                <a:gd name="T50" fmla="*/ 2147483647 w 147"/>
                <a:gd name="T51" fmla="*/ 2147483647 h 42"/>
                <a:gd name="T52" fmla="*/ 2147483647 w 147"/>
                <a:gd name="T53" fmla="*/ 2147483647 h 42"/>
                <a:gd name="T54" fmla="*/ 2147483647 w 147"/>
                <a:gd name="T55" fmla="*/ 2147483647 h 42"/>
                <a:gd name="T56" fmla="*/ 2147483647 w 147"/>
                <a:gd name="T57" fmla="*/ 2147483647 h 42"/>
                <a:gd name="T58" fmla="*/ 2147483647 w 147"/>
                <a:gd name="T59" fmla="*/ 2147483647 h 42"/>
                <a:gd name="T60" fmla="*/ 2147483647 w 147"/>
                <a:gd name="T61" fmla="*/ 2147483647 h 42"/>
                <a:gd name="T62" fmla="*/ 2147483647 w 147"/>
                <a:gd name="T63" fmla="*/ 2147483647 h 42"/>
                <a:gd name="T64" fmla="*/ 2147483647 w 147"/>
                <a:gd name="T65" fmla="*/ 2147483647 h 42"/>
                <a:gd name="T66" fmla="*/ 2147483647 w 147"/>
                <a:gd name="T67" fmla="*/ 2147483647 h 42"/>
                <a:gd name="T68" fmla="*/ 2147483647 w 147"/>
                <a:gd name="T69" fmla="*/ 2147483647 h 42"/>
                <a:gd name="T70" fmla="*/ 2147483647 w 147"/>
                <a:gd name="T71" fmla="*/ 2147483647 h 42"/>
                <a:gd name="T72" fmla="*/ 2147483647 w 147"/>
                <a:gd name="T73" fmla="*/ 2147483647 h 42"/>
                <a:gd name="T74" fmla="*/ 2147483647 w 147"/>
                <a:gd name="T75" fmla="*/ 2147483647 h 42"/>
                <a:gd name="T76" fmla="*/ 2147483647 w 147"/>
                <a:gd name="T77" fmla="*/ 2147483647 h 42"/>
                <a:gd name="T78" fmla="*/ 2147483647 w 147"/>
                <a:gd name="T79" fmla="*/ 2147483647 h 42"/>
                <a:gd name="T80" fmla="*/ 2147483647 w 147"/>
                <a:gd name="T81" fmla="*/ 2147483647 h 42"/>
                <a:gd name="T82" fmla="*/ 2147483647 w 147"/>
                <a:gd name="T83" fmla="*/ 2147483647 h 42"/>
                <a:gd name="T84" fmla="*/ 2147483647 w 147"/>
                <a:gd name="T85" fmla="*/ 2147483647 h 42"/>
                <a:gd name="T86" fmla="*/ 2147483647 w 147"/>
                <a:gd name="T87" fmla="*/ 2147483647 h 42"/>
                <a:gd name="T88" fmla="*/ 2147483647 w 147"/>
                <a:gd name="T89" fmla="*/ 2147483647 h 42"/>
                <a:gd name="T90" fmla="*/ 2147483647 w 147"/>
                <a:gd name="T91" fmla="*/ 2147483647 h 42"/>
                <a:gd name="T92" fmla="*/ 2147483647 w 147"/>
                <a:gd name="T93" fmla="*/ 2147483647 h 42"/>
                <a:gd name="T94" fmla="*/ 2147483647 w 147"/>
                <a:gd name="T95" fmla="*/ 2147483647 h 42"/>
                <a:gd name="T96" fmla="*/ 2147483647 w 147"/>
                <a:gd name="T97" fmla="*/ 2147483647 h 42"/>
                <a:gd name="T98" fmla="*/ 2147483647 w 147"/>
                <a:gd name="T99" fmla="*/ 2147483647 h 42"/>
                <a:gd name="T100" fmla="*/ 2147483647 w 147"/>
                <a:gd name="T101" fmla="*/ 2147483647 h 42"/>
                <a:gd name="T102" fmla="*/ 2147483647 w 147"/>
                <a:gd name="T103" fmla="*/ 2147483647 h 42"/>
                <a:gd name="T104" fmla="*/ 2147483647 w 147"/>
                <a:gd name="T105" fmla="*/ 2147483647 h 42"/>
                <a:gd name="T106" fmla="*/ 2147483647 w 147"/>
                <a:gd name="T107" fmla="*/ 2147483647 h 42"/>
                <a:gd name="T108" fmla="*/ 2147483647 w 147"/>
                <a:gd name="T109" fmla="*/ 2147483647 h 42"/>
                <a:gd name="T110" fmla="*/ 2147483647 w 147"/>
                <a:gd name="T111" fmla="*/ 2147483647 h 42"/>
                <a:gd name="T112" fmla="*/ 2147483647 w 147"/>
                <a:gd name="T113" fmla="*/ 2147483647 h 42"/>
                <a:gd name="T114" fmla="*/ 2147483647 w 147"/>
                <a:gd name="T115" fmla="*/ 2147483647 h 42"/>
                <a:gd name="T116" fmla="*/ 2147483647 w 147"/>
                <a:gd name="T117" fmla="*/ 2147483647 h 4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7"/>
                <a:gd name="T178" fmla="*/ 0 h 42"/>
                <a:gd name="T179" fmla="*/ 147 w 147"/>
                <a:gd name="T180" fmla="*/ 42 h 4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7" h="42">
                  <a:moveTo>
                    <a:pt x="62" y="40"/>
                  </a:moveTo>
                  <a:lnTo>
                    <a:pt x="62" y="40"/>
                  </a:lnTo>
                  <a:lnTo>
                    <a:pt x="60" y="40"/>
                  </a:lnTo>
                  <a:lnTo>
                    <a:pt x="57" y="40"/>
                  </a:lnTo>
                  <a:lnTo>
                    <a:pt x="55" y="38"/>
                  </a:lnTo>
                  <a:lnTo>
                    <a:pt x="50" y="38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38" y="35"/>
                  </a:lnTo>
                  <a:lnTo>
                    <a:pt x="36" y="38"/>
                  </a:lnTo>
                  <a:lnTo>
                    <a:pt x="34" y="38"/>
                  </a:lnTo>
                  <a:lnTo>
                    <a:pt x="29" y="38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4" y="33"/>
                  </a:lnTo>
                  <a:lnTo>
                    <a:pt x="29" y="35"/>
                  </a:lnTo>
                  <a:lnTo>
                    <a:pt x="29" y="33"/>
                  </a:lnTo>
                  <a:lnTo>
                    <a:pt x="34" y="33"/>
                  </a:lnTo>
                  <a:lnTo>
                    <a:pt x="38" y="33"/>
                  </a:lnTo>
                  <a:lnTo>
                    <a:pt x="38" y="31"/>
                  </a:lnTo>
                  <a:lnTo>
                    <a:pt x="34" y="31"/>
                  </a:lnTo>
                  <a:lnTo>
                    <a:pt x="36" y="31"/>
                  </a:lnTo>
                  <a:lnTo>
                    <a:pt x="36" y="28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1" y="28"/>
                  </a:lnTo>
                  <a:lnTo>
                    <a:pt x="31" y="26"/>
                  </a:lnTo>
                  <a:lnTo>
                    <a:pt x="29" y="26"/>
                  </a:lnTo>
                  <a:lnTo>
                    <a:pt x="29" y="24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2" y="24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5" y="24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2" y="24"/>
                  </a:lnTo>
                  <a:lnTo>
                    <a:pt x="17" y="21"/>
                  </a:lnTo>
                  <a:lnTo>
                    <a:pt x="19" y="21"/>
                  </a:lnTo>
                  <a:lnTo>
                    <a:pt x="22" y="21"/>
                  </a:lnTo>
                  <a:lnTo>
                    <a:pt x="24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1" y="21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34" y="19"/>
                  </a:lnTo>
                  <a:lnTo>
                    <a:pt x="26" y="19"/>
                  </a:lnTo>
                  <a:lnTo>
                    <a:pt x="29" y="19"/>
                  </a:lnTo>
                  <a:lnTo>
                    <a:pt x="29" y="16"/>
                  </a:lnTo>
                  <a:lnTo>
                    <a:pt x="31" y="16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34" y="14"/>
                  </a:lnTo>
                  <a:lnTo>
                    <a:pt x="31" y="14"/>
                  </a:lnTo>
                  <a:lnTo>
                    <a:pt x="29" y="14"/>
                  </a:lnTo>
                  <a:lnTo>
                    <a:pt x="22" y="14"/>
                  </a:lnTo>
                  <a:lnTo>
                    <a:pt x="17" y="14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5" y="14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5" y="9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2" y="12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2" y="5"/>
                  </a:lnTo>
                  <a:lnTo>
                    <a:pt x="15" y="5"/>
                  </a:lnTo>
                  <a:lnTo>
                    <a:pt x="19" y="7"/>
                  </a:lnTo>
                  <a:lnTo>
                    <a:pt x="19" y="9"/>
                  </a:lnTo>
                  <a:lnTo>
                    <a:pt x="22" y="9"/>
                  </a:lnTo>
                  <a:lnTo>
                    <a:pt x="24" y="7"/>
                  </a:lnTo>
                  <a:lnTo>
                    <a:pt x="26" y="9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24" y="7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26" y="5"/>
                  </a:lnTo>
                  <a:lnTo>
                    <a:pt x="24" y="2"/>
                  </a:lnTo>
                  <a:lnTo>
                    <a:pt x="22" y="5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1" y="5"/>
                  </a:lnTo>
                  <a:lnTo>
                    <a:pt x="34" y="5"/>
                  </a:lnTo>
                  <a:lnTo>
                    <a:pt x="36" y="5"/>
                  </a:lnTo>
                  <a:lnTo>
                    <a:pt x="38" y="7"/>
                  </a:lnTo>
                  <a:lnTo>
                    <a:pt x="41" y="7"/>
                  </a:lnTo>
                  <a:lnTo>
                    <a:pt x="43" y="7"/>
                  </a:lnTo>
                  <a:lnTo>
                    <a:pt x="41" y="9"/>
                  </a:lnTo>
                  <a:lnTo>
                    <a:pt x="43" y="9"/>
                  </a:lnTo>
                  <a:lnTo>
                    <a:pt x="43" y="12"/>
                  </a:lnTo>
                  <a:lnTo>
                    <a:pt x="41" y="12"/>
                  </a:lnTo>
                  <a:lnTo>
                    <a:pt x="38" y="12"/>
                  </a:lnTo>
                  <a:lnTo>
                    <a:pt x="43" y="14"/>
                  </a:lnTo>
                  <a:lnTo>
                    <a:pt x="41" y="14"/>
                  </a:lnTo>
                  <a:lnTo>
                    <a:pt x="43" y="14"/>
                  </a:lnTo>
                  <a:lnTo>
                    <a:pt x="45" y="16"/>
                  </a:lnTo>
                  <a:lnTo>
                    <a:pt x="45" y="19"/>
                  </a:lnTo>
                  <a:lnTo>
                    <a:pt x="48" y="16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2" y="14"/>
                  </a:lnTo>
                  <a:lnTo>
                    <a:pt x="55" y="14"/>
                  </a:lnTo>
                  <a:lnTo>
                    <a:pt x="57" y="14"/>
                  </a:lnTo>
                  <a:lnTo>
                    <a:pt x="57" y="12"/>
                  </a:lnTo>
                  <a:lnTo>
                    <a:pt x="57" y="9"/>
                  </a:lnTo>
                  <a:lnTo>
                    <a:pt x="57" y="7"/>
                  </a:lnTo>
                  <a:lnTo>
                    <a:pt x="60" y="7"/>
                  </a:lnTo>
                  <a:lnTo>
                    <a:pt x="62" y="9"/>
                  </a:lnTo>
                  <a:lnTo>
                    <a:pt x="67" y="9"/>
                  </a:lnTo>
                  <a:lnTo>
                    <a:pt x="67" y="12"/>
                  </a:lnTo>
                  <a:lnTo>
                    <a:pt x="69" y="12"/>
                  </a:lnTo>
                  <a:lnTo>
                    <a:pt x="69" y="9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4" y="7"/>
                  </a:lnTo>
                  <a:lnTo>
                    <a:pt x="78" y="5"/>
                  </a:lnTo>
                  <a:lnTo>
                    <a:pt x="78" y="7"/>
                  </a:lnTo>
                  <a:lnTo>
                    <a:pt x="81" y="7"/>
                  </a:lnTo>
                  <a:lnTo>
                    <a:pt x="81" y="9"/>
                  </a:lnTo>
                  <a:lnTo>
                    <a:pt x="83" y="9"/>
                  </a:lnTo>
                  <a:lnTo>
                    <a:pt x="86" y="9"/>
                  </a:lnTo>
                  <a:lnTo>
                    <a:pt x="86" y="12"/>
                  </a:lnTo>
                  <a:lnTo>
                    <a:pt x="88" y="12"/>
                  </a:lnTo>
                  <a:lnTo>
                    <a:pt x="88" y="9"/>
                  </a:lnTo>
                  <a:lnTo>
                    <a:pt x="86" y="7"/>
                  </a:lnTo>
                  <a:lnTo>
                    <a:pt x="86" y="5"/>
                  </a:lnTo>
                  <a:lnTo>
                    <a:pt x="88" y="5"/>
                  </a:lnTo>
                  <a:lnTo>
                    <a:pt x="90" y="7"/>
                  </a:lnTo>
                  <a:lnTo>
                    <a:pt x="93" y="7"/>
                  </a:lnTo>
                  <a:lnTo>
                    <a:pt x="95" y="7"/>
                  </a:lnTo>
                  <a:lnTo>
                    <a:pt x="97" y="7"/>
                  </a:lnTo>
                  <a:lnTo>
                    <a:pt x="97" y="5"/>
                  </a:lnTo>
                  <a:lnTo>
                    <a:pt x="100" y="5"/>
                  </a:lnTo>
                  <a:lnTo>
                    <a:pt x="102" y="7"/>
                  </a:lnTo>
                  <a:lnTo>
                    <a:pt x="104" y="7"/>
                  </a:lnTo>
                  <a:lnTo>
                    <a:pt x="107" y="7"/>
                  </a:lnTo>
                  <a:lnTo>
                    <a:pt x="109" y="5"/>
                  </a:lnTo>
                  <a:lnTo>
                    <a:pt x="109" y="2"/>
                  </a:lnTo>
                  <a:lnTo>
                    <a:pt x="107" y="2"/>
                  </a:lnTo>
                  <a:lnTo>
                    <a:pt x="109" y="2"/>
                  </a:lnTo>
                  <a:lnTo>
                    <a:pt x="111" y="0"/>
                  </a:lnTo>
                  <a:lnTo>
                    <a:pt x="114" y="0"/>
                  </a:lnTo>
                  <a:lnTo>
                    <a:pt x="114" y="2"/>
                  </a:lnTo>
                  <a:lnTo>
                    <a:pt x="119" y="2"/>
                  </a:lnTo>
                  <a:lnTo>
                    <a:pt x="119" y="5"/>
                  </a:lnTo>
                  <a:lnTo>
                    <a:pt x="121" y="5"/>
                  </a:lnTo>
                  <a:lnTo>
                    <a:pt x="123" y="5"/>
                  </a:lnTo>
                  <a:lnTo>
                    <a:pt x="128" y="5"/>
                  </a:lnTo>
                  <a:lnTo>
                    <a:pt x="128" y="2"/>
                  </a:lnTo>
                  <a:lnTo>
                    <a:pt x="130" y="2"/>
                  </a:lnTo>
                  <a:lnTo>
                    <a:pt x="133" y="2"/>
                  </a:lnTo>
                  <a:lnTo>
                    <a:pt x="135" y="2"/>
                  </a:lnTo>
                  <a:lnTo>
                    <a:pt x="130" y="5"/>
                  </a:lnTo>
                  <a:lnTo>
                    <a:pt x="126" y="7"/>
                  </a:lnTo>
                  <a:lnTo>
                    <a:pt x="128" y="7"/>
                  </a:lnTo>
                  <a:lnTo>
                    <a:pt x="133" y="7"/>
                  </a:lnTo>
                  <a:lnTo>
                    <a:pt x="133" y="9"/>
                  </a:lnTo>
                  <a:lnTo>
                    <a:pt x="130" y="12"/>
                  </a:lnTo>
                  <a:lnTo>
                    <a:pt x="137" y="12"/>
                  </a:lnTo>
                  <a:lnTo>
                    <a:pt x="137" y="14"/>
                  </a:lnTo>
                  <a:lnTo>
                    <a:pt x="142" y="14"/>
                  </a:lnTo>
                  <a:lnTo>
                    <a:pt x="142" y="12"/>
                  </a:lnTo>
                  <a:lnTo>
                    <a:pt x="145" y="16"/>
                  </a:lnTo>
                  <a:lnTo>
                    <a:pt x="145" y="19"/>
                  </a:lnTo>
                  <a:lnTo>
                    <a:pt x="147" y="19"/>
                  </a:lnTo>
                  <a:lnTo>
                    <a:pt x="147" y="21"/>
                  </a:lnTo>
                  <a:lnTo>
                    <a:pt x="145" y="21"/>
                  </a:lnTo>
                  <a:lnTo>
                    <a:pt x="145" y="24"/>
                  </a:lnTo>
                  <a:lnTo>
                    <a:pt x="142" y="24"/>
                  </a:lnTo>
                  <a:lnTo>
                    <a:pt x="137" y="24"/>
                  </a:lnTo>
                  <a:lnTo>
                    <a:pt x="137" y="26"/>
                  </a:lnTo>
                  <a:lnTo>
                    <a:pt x="135" y="26"/>
                  </a:lnTo>
                  <a:lnTo>
                    <a:pt x="137" y="26"/>
                  </a:lnTo>
                  <a:lnTo>
                    <a:pt x="135" y="28"/>
                  </a:lnTo>
                  <a:lnTo>
                    <a:pt x="133" y="31"/>
                  </a:lnTo>
                  <a:lnTo>
                    <a:pt x="130" y="31"/>
                  </a:lnTo>
                  <a:lnTo>
                    <a:pt x="126" y="31"/>
                  </a:lnTo>
                  <a:lnTo>
                    <a:pt x="126" y="28"/>
                  </a:lnTo>
                  <a:lnTo>
                    <a:pt x="123" y="28"/>
                  </a:lnTo>
                  <a:lnTo>
                    <a:pt x="123" y="31"/>
                  </a:lnTo>
                  <a:lnTo>
                    <a:pt x="119" y="31"/>
                  </a:lnTo>
                  <a:lnTo>
                    <a:pt x="119" y="33"/>
                  </a:lnTo>
                  <a:lnTo>
                    <a:pt x="114" y="33"/>
                  </a:lnTo>
                  <a:lnTo>
                    <a:pt x="109" y="35"/>
                  </a:lnTo>
                  <a:lnTo>
                    <a:pt x="107" y="35"/>
                  </a:lnTo>
                  <a:lnTo>
                    <a:pt x="104" y="35"/>
                  </a:lnTo>
                  <a:lnTo>
                    <a:pt x="102" y="35"/>
                  </a:lnTo>
                  <a:lnTo>
                    <a:pt x="100" y="35"/>
                  </a:lnTo>
                  <a:lnTo>
                    <a:pt x="97" y="38"/>
                  </a:lnTo>
                  <a:lnTo>
                    <a:pt x="95" y="38"/>
                  </a:lnTo>
                  <a:lnTo>
                    <a:pt x="88" y="42"/>
                  </a:lnTo>
                  <a:lnTo>
                    <a:pt x="81" y="42"/>
                  </a:lnTo>
                  <a:lnTo>
                    <a:pt x="76" y="42"/>
                  </a:lnTo>
                  <a:lnTo>
                    <a:pt x="74" y="42"/>
                  </a:lnTo>
                  <a:lnTo>
                    <a:pt x="71" y="42"/>
                  </a:lnTo>
                  <a:lnTo>
                    <a:pt x="69" y="42"/>
                  </a:lnTo>
                  <a:lnTo>
                    <a:pt x="64" y="40"/>
                  </a:lnTo>
                  <a:lnTo>
                    <a:pt x="62" y="4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44" name="Freeform 1599"/>
            <p:cNvSpPr>
              <a:spLocks/>
            </p:cNvSpPr>
            <p:nvPr/>
          </p:nvSpPr>
          <p:spPr bwMode="auto">
            <a:xfrm>
              <a:off x="2417" y="1332"/>
              <a:ext cx="172" cy="47"/>
            </a:xfrm>
            <a:custGeom>
              <a:avLst/>
              <a:gdLst>
                <a:gd name="T0" fmla="*/ 2147483647 w 147"/>
                <a:gd name="T1" fmla="*/ 2147483647 h 42"/>
                <a:gd name="T2" fmla="*/ 2147483647 w 147"/>
                <a:gd name="T3" fmla="*/ 2147483647 h 42"/>
                <a:gd name="T4" fmla="*/ 2147483647 w 147"/>
                <a:gd name="T5" fmla="*/ 2147483647 h 42"/>
                <a:gd name="T6" fmla="*/ 2147483647 w 147"/>
                <a:gd name="T7" fmla="*/ 2147483647 h 42"/>
                <a:gd name="T8" fmla="*/ 2147483647 w 147"/>
                <a:gd name="T9" fmla="*/ 2147483647 h 42"/>
                <a:gd name="T10" fmla="*/ 2147483647 w 147"/>
                <a:gd name="T11" fmla="*/ 2147483647 h 42"/>
                <a:gd name="T12" fmla="*/ 2147483647 w 147"/>
                <a:gd name="T13" fmla="*/ 2147483647 h 42"/>
                <a:gd name="T14" fmla="*/ 2147483647 w 147"/>
                <a:gd name="T15" fmla="*/ 2147483647 h 42"/>
                <a:gd name="T16" fmla="*/ 2147483647 w 147"/>
                <a:gd name="T17" fmla="*/ 2147483647 h 42"/>
                <a:gd name="T18" fmla="*/ 2147483647 w 147"/>
                <a:gd name="T19" fmla="*/ 2147483647 h 42"/>
                <a:gd name="T20" fmla="*/ 2147483647 w 147"/>
                <a:gd name="T21" fmla="*/ 2147483647 h 42"/>
                <a:gd name="T22" fmla="*/ 2147483647 w 147"/>
                <a:gd name="T23" fmla="*/ 2147483647 h 42"/>
                <a:gd name="T24" fmla="*/ 2147483647 w 147"/>
                <a:gd name="T25" fmla="*/ 2147483647 h 42"/>
                <a:gd name="T26" fmla="*/ 2147483647 w 147"/>
                <a:gd name="T27" fmla="*/ 2147483647 h 42"/>
                <a:gd name="T28" fmla="*/ 2147483647 w 147"/>
                <a:gd name="T29" fmla="*/ 2147483647 h 42"/>
                <a:gd name="T30" fmla="*/ 0 w 147"/>
                <a:gd name="T31" fmla="*/ 2147483647 h 42"/>
                <a:gd name="T32" fmla="*/ 2147483647 w 147"/>
                <a:gd name="T33" fmla="*/ 2147483647 h 42"/>
                <a:gd name="T34" fmla="*/ 2147483647 w 147"/>
                <a:gd name="T35" fmla="*/ 2147483647 h 42"/>
                <a:gd name="T36" fmla="*/ 2147483647 w 147"/>
                <a:gd name="T37" fmla="*/ 2147483647 h 42"/>
                <a:gd name="T38" fmla="*/ 2147483647 w 147"/>
                <a:gd name="T39" fmla="*/ 2147483647 h 42"/>
                <a:gd name="T40" fmla="*/ 2147483647 w 147"/>
                <a:gd name="T41" fmla="*/ 2147483647 h 42"/>
                <a:gd name="T42" fmla="*/ 2147483647 w 147"/>
                <a:gd name="T43" fmla="*/ 2147483647 h 42"/>
                <a:gd name="T44" fmla="*/ 2147483647 w 147"/>
                <a:gd name="T45" fmla="*/ 2147483647 h 42"/>
                <a:gd name="T46" fmla="*/ 2147483647 w 147"/>
                <a:gd name="T47" fmla="*/ 2147483647 h 42"/>
                <a:gd name="T48" fmla="*/ 2147483647 w 147"/>
                <a:gd name="T49" fmla="*/ 2147483647 h 42"/>
                <a:gd name="T50" fmla="*/ 2147483647 w 147"/>
                <a:gd name="T51" fmla="*/ 2147483647 h 42"/>
                <a:gd name="T52" fmla="*/ 2147483647 w 147"/>
                <a:gd name="T53" fmla="*/ 2147483647 h 42"/>
                <a:gd name="T54" fmla="*/ 2147483647 w 147"/>
                <a:gd name="T55" fmla="*/ 2147483647 h 42"/>
                <a:gd name="T56" fmla="*/ 2147483647 w 147"/>
                <a:gd name="T57" fmla="*/ 2147483647 h 42"/>
                <a:gd name="T58" fmla="*/ 2147483647 w 147"/>
                <a:gd name="T59" fmla="*/ 2147483647 h 42"/>
                <a:gd name="T60" fmla="*/ 2147483647 w 147"/>
                <a:gd name="T61" fmla="*/ 2147483647 h 42"/>
                <a:gd name="T62" fmla="*/ 2147483647 w 147"/>
                <a:gd name="T63" fmla="*/ 2147483647 h 42"/>
                <a:gd name="T64" fmla="*/ 2147483647 w 147"/>
                <a:gd name="T65" fmla="*/ 2147483647 h 42"/>
                <a:gd name="T66" fmla="*/ 2147483647 w 147"/>
                <a:gd name="T67" fmla="*/ 2147483647 h 42"/>
                <a:gd name="T68" fmla="*/ 2147483647 w 147"/>
                <a:gd name="T69" fmla="*/ 2147483647 h 42"/>
                <a:gd name="T70" fmla="*/ 2147483647 w 147"/>
                <a:gd name="T71" fmla="*/ 2147483647 h 42"/>
                <a:gd name="T72" fmla="*/ 2147483647 w 147"/>
                <a:gd name="T73" fmla="*/ 2147483647 h 42"/>
                <a:gd name="T74" fmla="*/ 2147483647 w 147"/>
                <a:gd name="T75" fmla="*/ 2147483647 h 42"/>
                <a:gd name="T76" fmla="*/ 2147483647 w 147"/>
                <a:gd name="T77" fmla="*/ 2147483647 h 42"/>
                <a:gd name="T78" fmla="*/ 2147483647 w 147"/>
                <a:gd name="T79" fmla="*/ 2147483647 h 42"/>
                <a:gd name="T80" fmla="*/ 2147483647 w 147"/>
                <a:gd name="T81" fmla="*/ 2147483647 h 42"/>
                <a:gd name="T82" fmla="*/ 2147483647 w 147"/>
                <a:gd name="T83" fmla="*/ 2147483647 h 42"/>
                <a:gd name="T84" fmla="*/ 2147483647 w 147"/>
                <a:gd name="T85" fmla="*/ 2147483647 h 42"/>
                <a:gd name="T86" fmla="*/ 2147483647 w 147"/>
                <a:gd name="T87" fmla="*/ 2147483647 h 42"/>
                <a:gd name="T88" fmla="*/ 2147483647 w 147"/>
                <a:gd name="T89" fmla="*/ 2147483647 h 42"/>
                <a:gd name="T90" fmla="*/ 2147483647 w 147"/>
                <a:gd name="T91" fmla="*/ 2147483647 h 42"/>
                <a:gd name="T92" fmla="*/ 2147483647 w 147"/>
                <a:gd name="T93" fmla="*/ 2147483647 h 42"/>
                <a:gd name="T94" fmla="*/ 2147483647 w 147"/>
                <a:gd name="T95" fmla="*/ 2147483647 h 42"/>
                <a:gd name="T96" fmla="*/ 2147483647 w 147"/>
                <a:gd name="T97" fmla="*/ 2147483647 h 42"/>
                <a:gd name="T98" fmla="*/ 2147483647 w 147"/>
                <a:gd name="T99" fmla="*/ 2147483647 h 42"/>
                <a:gd name="T100" fmla="*/ 2147483647 w 147"/>
                <a:gd name="T101" fmla="*/ 2147483647 h 42"/>
                <a:gd name="T102" fmla="*/ 2147483647 w 147"/>
                <a:gd name="T103" fmla="*/ 2147483647 h 42"/>
                <a:gd name="T104" fmla="*/ 2147483647 w 147"/>
                <a:gd name="T105" fmla="*/ 2147483647 h 42"/>
                <a:gd name="T106" fmla="*/ 2147483647 w 147"/>
                <a:gd name="T107" fmla="*/ 2147483647 h 42"/>
                <a:gd name="T108" fmla="*/ 2147483647 w 147"/>
                <a:gd name="T109" fmla="*/ 2147483647 h 42"/>
                <a:gd name="T110" fmla="*/ 2147483647 w 147"/>
                <a:gd name="T111" fmla="*/ 2147483647 h 42"/>
                <a:gd name="T112" fmla="*/ 2147483647 w 147"/>
                <a:gd name="T113" fmla="*/ 2147483647 h 42"/>
                <a:gd name="T114" fmla="*/ 2147483647 w 147"/>
                <a:gd name="T115" fmla="*/ 2147483647 h 42"/>
                <a:gd name="T116" fmla="*/ 2147483647 w 147"/>
                <a:gd name="T117" fmla="*/ 2147483647 h 4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7"/>
                <a:gd name="T178" fmla="*/ 0 h 42"/>
                <a:gd name="T179" fmla="*/ 147 w 147"/>
                <a:gd name="T180" fmla="*/ 42 h 4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7" h="42">
                  <a:moveTo>
                    <a:pt x="62" y="40"/>
                  </a:moveTo>
                  <a:lnTo>
                    <a:pt x="62" y="40"/>
                  </a:lnTo>
                  <a:lnTo>
                    <a:pt x="60" y="40"/>
                  </a:lnTo>
                  <a:lnTo>
                    <a:pt x="57" y="40"/>
                  </a:lnTo>
                  <a:lnTo>
                    <a:pt x="55" y="38"/>
                  </a:lnTo>
                  <a:lnTo>
                    <a:pt x="50" y="38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38" y="35"/>
                  </a:lnTo>
                  <a:lnTo>
                    <a:pt x="36" y="38"/>
                  </a:lnTo>
                  <a:lnTo>
                    <a:pt x="34" y="38"/>
                  </a:lnTo>
                  <a:lnTo>
                    <a:pt x="29" y="38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4" y="33"/>
                  </a:lnTo>
                  <a:lnTo>
                    <a:pt x="29" y="35"/>
                  </a:lnTo>
                  <a:lnTo>
                    <a:pt x="29" y="33"/>
                  </a:lnTo>
                  <a:lnTo>
                    <a:pt x="34" y="33"/>
                  </a:lnTo>
                  <a:lnTo>
                    <a:pt x="38" y="33"/>
                  </a:lnTo>
                  <a:lnTo>
                    <a:pt x="38" y="31"/>
                  </a:lnTo>
                  <a:lnTo>
                    <a:pt x="34" y="31"/>
                  </a:lnTo>
                  <a:lnTo>
                    <a:pt x="36" y="31"/>
                  </a:lnTo>
                  <a:lnTo>
                    <a:pt x="36" y="28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1" y="28"/>
                  </a:lnTo>
                  <a:lnTo>
                    <a:pt x="31" y="26"/>
                  </a:lnTo>
                  <a:lnTo>
                    <a:pt x="29" y="26"/>
                  </a:lnTo>
                  <a:lnTo>
                    <a:pt x="29" y="24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2" y="24"/>
                  </a:lnTo>
                  <a:lnTo>
                    <a:pt x="19" y="24"/>
                  </a:lnTo>
                  <a:lnTo>
                    <a:pt x="17" y="24"/>
                  </a:lnTo>
                  <a:lnTo>
                    <a:pt x="15" y="24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2" y="24"/>
                  </a:lnTo>
                  <a:lnTo>
                    <a:pt x="17" y="21"/>
                  </a:lnTo>
                  <a:lnTo>
                    <a:pt x="19" y="21"/>
                  </a:lnTo>
                  <a:lnTo>
                    <a:pt x="22" y="21"/>
                  </a:lnTo>
                  <a:lnTo>
                    <a:pt x="24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1" y="21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34" y="19"/>
                  </a:lnTo>
                  <a:lnTo>
                    <a:pt x="26" y="19"/>
                  </a:lnTo>
                  <a:lnTo>
                    <a:pt x="29" y="19"/>
                  </a:lnTo>
                  <a:lnTo>
                    <a:pt x="29" y="16"/>
                  </a:lnTo>
                  <a:lnTo>
                    <a:pt x="31" y="16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34" y="14"/>
                  </a:lnTo>
                  <a:lnTo>
                    <a:pt x="31" y="14"/>
                  </a:lnTo>
                  <a:lnTo>
                    <a:pt x="29" y="14"/>
                  </a:lnTo>
                  <a:lnTo>
                    <a:pt x="22" y="14"/>
                  </a:lnTo>
                  <a:lnTo>
                    <a:pt x="17" y="14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5" y="14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5" y="9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2" y="12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2" y="5"/>
                  </a:lnTo>
                  <a:lnTo>
                    <a:pt x="15" y="5"/>
                  </a:lnTo>
                  <a:lnTo>
                    <a:pt x="19" y="7"/>
                  </a:lnTo>
                  <a:lnTo>
                    <a:pt x="19" y="9"/>
                  </a:lnTo>
                  <a:lnTo>
                    <a:pt x="22" y="9"/>
                  </a:lnTo>
                  <a:lnTo>
                    <a:pt x="24" y="7"/>
                  </a:lnTo>
                  <a:lnTo>
                    <a:pt x="26" y="9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24" y="7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9" y="5"/>
                  </a:lnTo>
                  <a:lnTo>
                    <a:pt x="26" y="5"/>
                  </a:lnTo>
                  <a:lnTo>
                    <a:pt x="24" y="2"/>
                  </a:lnTo>
                  <a:lnTo>
                    <a:pt x="22" y="5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1" y="5"/>
                  </a:lnTo>
                  <a:lnTo>
                    <a:pt x="34" y="5"/>
                  </a:lnTo>
                  <a:lnTo>
                    <a:pt x="36" y="5"/>
                  </a:lnTo>
                  <a:lnTo>
                    <a:pt x="38" y="7"/>
                  </a:lnTo>
                  <a:lnTo>
                    <a:pt x="41" y="7"/>
                  </a:lnTo>
                  <a:lnTo>
                    <a:pt x="43" y="7"/>
                  </a:lnTo>
                  <a:lnTo>
                    <a:pt x="41" y="9"/>
                  </a:lnTo>
                  <a:lnTo>
                    <a:pt x="43" y="9"/>
                  </a:lnTo>
                  <a:lnTo>
                    <a:pt x="43" y="12"/>
                  </a:lnTo>
                  <a:lnTo>
                    <a:pt x="41" y="12"/>
                  </a:lnTo>
                  <a:lnTo>
                    <a:pt x="38" y="12"/>
                  </a:lnTo>
                  <a:lnTo>
                    <a:pt x="43" y="14"/>
                  </a:lnTo>
                  <a:lnTo>
                    <a:pt x="41" y="14"/>
                  </a:lnTo>
                  <a:lnTo>
                    <a:pt x="43" y="14"/>
                  </a:lnTo>
                  <a:lnTo>
                    <a:pt x="45" y="16"/>
                  </a:lnTo>
                  <a:lnTo>
                    <a:pt x="45" y="19"/>
                  </a:lnTo>
                  <a:lnTo>
                    <a:pt x="48" y="16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2" y="14"/>
                  </a:lnTo>
                  <a:lnTo>
                    <a:pt x="55" y="14"/>
                  </a:lnTo>
                  <a:lnTo>
                    <a:pt x="57" y="14"/>
                  </a:lnTo>
                  <a:lnTo>
                    <a:pt x="57" y="12"/>
                  </a:lnTo>
                  <a:lnTo>
                    <a:pt x="57" y="9"/>
                  </a:lnTo>
                  <a:lnTo>
                    <a:pt x="57" y="7"/>
                  </a:lnTo>
                  <a:lnTo>
                    <a:pt x="60" y="7"/>
                  </a:lnTo>
                  <a:lnTo>
                    <a:pt x="62" y="9"/>
                  </a:lnTo>
                  <a:lnTo>
                    <a:pt x="67" y="9"/>
                  </a:lnTo>
                  <a:lnTo>
                    <a:pt x="67" y="12"/>
                  </a:lnTo>
                  <a:lnTo>
                    <a:pt x="69" y="12"/>
                  </a:lnTo>
                  <a:lnTo>
                    <a:pt x="69" y="9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4" y="7"/>
                  </a:lnTo>
                  <a:lnTo>
                    <a:pt x="78" y="5"/>
                  </a:lnTo>
                  <a:lnTo>
                    <a:pt x="78" y="7"/>
                  </a:lnTo>
                  <a:lnTo>
                    <a:pt x="81" y="7"/>
                  </a:lnTo>
                  <a:lnTo>
                    <a:pt x="81" y="9"/>
                  </a:lnTo>
                  <a:lnTo>
                    <a:pt x="83" y="9"/>
                  </a:lnTo>
                  <a:lnTo>
                    <a:pt x="86" y="9"/>
                  </a:lnTo>
                  <a:lnTo>
                    <a:pt x="86" y="12"/>
                  </a:lnTo>
                  <a:lnTo>
                    <a:pt x="88" y="12"/>
                  </a:lnTo>
                  <a:lnTo>
                    <a:pt x="88" y="9"/>
                  </a:lnTo>
                  <a:lnTo>
                    <a:pt x="86" y="7"/>
                  </a:lnTo>
                  <a:lnTo>
                    <a:pt x="86" y="5"/>
                  </a:lnTo>
                  <a:lnTo>
                    <a:pt x="88" y="5"/>
                  </a:lnTo>
                  <a:lnTo>
                    <a:pt x="90" y="7"/>
                  </a:lnTo>
                  <a:lnTo>
                    <a:pt x="93" y="7"/>
                  </a:lnTo>
                  <a:lnTo>
                    <a:pt x="95" y="7"/>
                  </a:lnTo>
                  <a:lnTo>
                    <a:pt x="97" y="7"/>
                  </a:lnTo>
                  <a:lnTo>
                    <a:pt x="97" y="5"/>
                  </a:lnTo>
                  <a:lnTo>
                    <a:pt x="100" y="5"/>
                  </a:lnTo>
                  <a:lnTo>
                    <a:pt x="102" y="7"/>
                  </a:lnTo>
                  <a:lnTo>
                    <a:pt x="104" y="7"/>
                  </a:lnTo>
                  <a:lnTo>
                    <a:pt x="107" y="7"/>
                  </a:lnTo>
                  <a:lnTo>
                    <a:pt x="109" y="5"/>
                  </a:lnTo>
                  <a:lnTo>
                    <a:pt x="109" y="2"/>
                  </a:lnTo>
                  <a:lnTo>
                    <a:pt x="107" y="2"/>
                  </a:lnTo>
                  <a:lnTo>
                    <a:pt x="109" y="2"/>
                  </a:lnTo>
                  <a:lnTo>
                    <a:pt x="111" y="0"/>
                  </a:lnTo>
                  <a:lnTo>
                    <a:pt x="114" y="0"/>
                  </a:lnTo>
                  <a:lnTo>
                    <a:pt x="114" y="2"/>
                  </a:lnTo>
                  <a:lnTo>
                    <a:pt x="119" y="2"/>
                  </a:lnTo>
                  <a:lnTo>
                    <a:pt x="119" y="5"/>
                  </a:lnTo>
                  <a:lnTo>
                    <a:pt x="121" y="5"/>
                  </a:lnTo>
                  <a:lnTo>
                    <a:pt x="123" y="5"/>
                  </a:lnTo>
                  <a:lnTo>
                    <a:pt x="128" y="5"/>
                  </a:lnTo>
                  <a:lnTo>
                    <a:pt x="128" y="2"/>
                  </a:lnTo>
                  <a:lnTo>
                    <a:pt x="130" y="2"/>
                  </a:lnTo>
                  <a:lnTo>
                    <a:pt x="133" y="2"/>
                  </a:lnTo>
                  <a:lnTo>
                    <a:pt x="135" y="2"/>
                  </a:lnTo>
                  <a:lnTo>
                    <a:pt x="130" y="5"/>
                  </a:lnTo>
                  <a:lnTo>
                    <a:pt x="126" y="7"/>
                  </a:lnTo>
                  <a:lnTo>
                    <a:pt x="128" y="7"/>
                  </a:lnTo>
                  <a:lnTo>
                    <a:pt x="133" y="7"/>
                  </a:lnTo>
                  <a:lnTo>
                    <a:pt x="133" y="9"/>
                  </a:lnTo>
                  <a:lnTo>
                    <a:pt x="130" y="12"/>
                  </a:lnTo>
                  <a:lnTo>
                    <a:pt x="137" y="12"/>
                  </a:lnTo>
                  <a:lnTo>
                    <a:pt x="137" y="14"/>
                  </a:lnTo>
                  <a:lnTo>
                    <a:pt x="142" y="14"/>
                  </a:lnTo>
                  <a:lnTo>
                    <a:pt x="142" y="12"/>
                  </a:lnTo>
                  <a:lnTo>
                    <a:pt x="145" y="16"/>
                  </a:lnTo>
                  <a:lnTo>
                    <a:pt x="145" y="19"/>
                  </a:lnTo>
                  <a:lnTo>
                    <a:pt x="147" y="19"/>
                  </a:lnTo>
                  <a:lnTo>
                    <a:pt x="147" y="21"/>
                  </a:lnTo>
                  <a:lnTo>
                    <a:pt x="145" y="21"/>
                  </a:lnTo>
                  <a:lnTo>
                    <a:pt x="145" y="24"/>
                  </a:lnTo>
                  <a:lnTo>
                    <a:pt x="142" y="24"/>
                  </a:lnTo>
                  <a:lnTo>
                    <a:pt x="137" y="24"/>
                  </a:lnTo>
                  <a:lnTo>
                    <a:pt x="137" y="26"/>
                  </a:lnTo>
                  <a:lnTo>
                    <a:pt x="135" y="26"/>
                  </a:lnTo>
                  <a:lnTo>
                    <a:pt x="137" y="26"/>
                  </a:lnTo>
                  <a:lnTo>
                    <a:pt x="135" y="28"/>
                  </a:lnTo>
                  <a:lnTo>
                    <a:pt x="133" y="31"/>
                  </a:lnTo>
                  <a:lnTo>
                    <a:pt x="130" y="31"/>
                  </a:lnTo>
                  <a:lnTo>
                    <a:pt x="126" y="31"/>
                  </a:lnTo>
                  <a:lnTo>
                    <a:pt x="126" y="28"/>
                  </a:lnTo>
                  <a:lnTo>
                    <a:pt x="123" y="28"/>
                  </a:lnTo>
                  <a:lnTo>
                    <a:pt x="123" y="31"/>
                  </a:lnTo>
                  <a:lnTo>
                    <a:pt x="119" y="31"/>
                  </a:lnTo>
                  <a:lnTo>
                    <a:pt x="119" y="33"/>
                  </a:lnTo>
                  <a:lnTo>
                    <a:pt x="114" y="33"/>
                  </a:lnTo>
                  <a:lnTo>
                    <a:pt x="109" y="35"/>
                  </a:lnTo>
                  <a:lnTo>
                    <a:pt x="107" y="35"/>
                  </a:lnTo>
                  <a:lnTo>
                    <a:pt x="104" y="35"/>
                  </a:lnTo>
                  <a:lnTo>
                    <a:pt x="102" y="35"/>
                  </a:lnTo>
                  <a:lnTo>
                    <a:pt x="100" y="35"/>
                  </a:lnTo>
                  <a:lnTo>
                    <a:pt x="97" y="38"/>
                  </a:lnTo>
                  <a:lnTo>
                    <a:pt x="95" y="38"/>
                  </a:lnTo>
                  <a:lnTo>
                    <a:pt x="88" y="42"/>
                  </a:lnTo>
                  <a:lnTo>
                    <a:pt x="81" y="42"/>
                  </a:lnTo>
                  <a:lnTo>
                    <a:pt x="76" y="42"/>
                  </a:lnTo>
                  <a:lnTo>
                    <a:pt x="74" y="42"/>
                  </a:lnTo>
                  <a:lnTo>
                    <a:pt x="71" y="42"/>
                  </a:lnTo>
                  <a:lnTo>
                    <a:pt x="69" y="42"/>
                  </a:lnTo>
                  <a:lnTo>
                    <a:pt x="64" y="40"/>
                  </a:lnTo>
                  <a:lnTo>
                    <a:pt x="62" y="4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45" name="Freeform 1600"/>
            <p:cNvSpPr>
              <a:spLocks/>
            </p:cNvSpPr>
            <p:nvPr/>
          </p:nvSpPr>
          <p:spPr bwMode="auto">
            <a:xfrm>
              <a:off x="3846" y="1707"/>
              <a:ext cx="118" cy="65"/>
            </a:xfrm>
            <a:custGeom>
              <a:avLst/>
              <a:gdLst>
                <a:gd name="T0" fmla="*/ 2147483647 w 101"/>
                <a:gd name="T1" fmla="*/ 2147483647 h 59"/>
                <a:gd name="T2" fmla="*/ 2147483647 w 101"/>
                <a:gd name="T3" fmla="*/ 2147483647 h 59"/>
                <a:gd name="T4" fmla="*/ 2147483647 w 101"/>
                <a:gd name="T5" fmla="*/ 2147483647 h 59"/>
                <a:gd name="T6" fmla="*/ 2147483647 w 101"/>
                <a:gd name="T7" fmla="*/ 2147483647 h 59"/>
                <a:gd name="T8" fmla="*/ 2147483647 w 101"/>
                <a:gd name="T9" fmla="*/ 2147483647 h 59"/>
                <a:gd name="T10" fmla="*/ 2147483647 w 101"/>
                <a:gd name="T11" fmla="*/ 2147483647 h 59"/>
                <a:gd name="T12" fmla="*/ 2147483647 w 101"/>
                <a:gd name="T13" fmla="*/ 2147483647 h 59"/>
                <a:gd name="T14" fmla="*/ 2147483647 w 101"/>
                <a:gd name="T15" fmla="*/ 2147483647 h 59"/>
                <a:gd name="T16" fmla="*/ 2147483647 w 101"/>
                <a:gd name="T17" fmla="*/ 2147483647 h 59"/>
                <a:gd name="T18" fmla="*/ 2147483647 w 101"/>
                <a:gd name="T19" fmla="*/ 2147483647 h 59"/>
                <a:gd name="T20" fmla="*/ 2147483647 w 101"/>
                <a:gd name="T21" fmla="*/ 2147483647 h 59"/>
                <a:gd name="T22" fmla="*/ 2147483647 w 101"/>
                <a:gd name="T23" fmla="*/ 2147483647 h 59"/>
                <a:gd name="T24" fmla="*/ 2147483647 w 101"/>
                <a:gd name="T25" fmla="*/ 2147483647 h 59"/>
                <a:gd name="T26" fmla="*/ 2147483647 w 101"/>
                <a:gd name="T27" fmla="*/ 2147483647 h 59"/>
                <a:gd name="T28" fmla="*/ 2147483647 w 101"/>
                <a:gd name="T29" fmla="*/ 2147483647 h 59"/>
                <a:gd name="T30" fmla="*/ 2147483647 w 101"/>
                <a:gd name="T31" fmla="*/ 2147483647 h 59"/>
                <a:gd name="T32" fmla="*/ 2147483647 w 101"/>
                <a:gd name="T33" fmla="*/ 2147483647 h 59"/>
                <a:gd name="T34" fmla="*/ 2147483647 w 101"/>
                <a:gd name="T35" fmla="*/ 2147483647 h 59"/>
                <a:gd name="T36" fmla="*/ 2147483647 w 101"/>
                <a:gd name="T37" fmla="*/ 2147483647 h 59"/>
                <a:gd name="T38" fmla="*/ 2147483647 w 101"/>
                <a:gd name="T39" fmla="*/ 2147483647 h 59"/>
                <a:gd name="T40" fmla="*/ 2147483647 w 101"/>
                <a:gd name="T41" fmla="*/ 2147483647 h 59"/>
                <a:gd name="T42" fmla="*/ 2147483647 w 101"/>
                <a:gd name="T43" fmla="*/ 2147483647 h 59"/>
                <a:gd name="T44" fmla="*/ 2147483647 w 101"/>
                <a:gd name="T45" fmla="*/ 2147483647 h 59"/>
                <a:gd name="T46" fmla="*/ 2147483647 w 101"/>
                <a:gd name="T47" fmla="*/ 2147483647 h 59"/>
                <a:gd name="T48" fmla="*/ 2147483647 w 101"/>
                <a:gd name="T49" fmla="*/ 2147483647 h 59"/>
                <a:gd name="T50" fmla="*/ 2147483647 w 101"/>
                <a:gd name="T51" fmla="*/ 2147483647 h 59"/>
                <a:gd name="T52" fmla="*/ 2147483647 w 101"/>
                <a:gd name="T53" fmla="*/ 2147483647 h 59"/>
                <a:gd name="T54" fmla="*/ 2147483647 w 101"/>
                <a:gd name="T55" fmla="*/ 2147483647 h 59"/>
                <a:gd name="T56" fmla="*/ 2147483647 w 101"/>
                <a:gd name="T57" fmla="*/ 2147483647 h 59"/>
                <a:gd name="T58" fmla="*/ 2147483647 w 101"/>
                <a:gd name="T59" fmla="*/ 2147483647 h 59"/>
                <a:gd name="T60" fmla="*/ 2147483647 w 101"/>
                <a:gd name="T61" fmla="*/ 2147483647 h 59"/>
                <a:gd name="T62" fmla="*/ 2147483647 w 101"/>
                <a:gd name="T63" fmla="*/ 2147483647 h 59"/>
                <a:gd name="T64" fmla="*/ 2147483647 w 101"/>
                <a:gd name="T65" fmla="*/ 2147483647 h 59"/>
                <a:gd name="T66" fmla="*/ 2147483647 w 101"/>
                <a:gd name="T67" fmla="*/ 2147483647 h 59"/>
                <a:gd name="T68" fmla="*/ 2147483647 w 101"/>
                <a:gd name="T69" fmla="*/ 2147483647 h 59"/>
                <a:gd name="T70" fmla="*/ 2147483647 w 101"/>
                <a:gd name="T71" fmla="*/ 2147483647 h 59"/>
                <a:gd name="T72" fmla="*/ 2147483647 w 101"/>
                <a:gd name="T73" fmla="*/ 0 h 59"/>
                <a:gd name="T74" fmla="*/ 2147483647 w 101"/>
                <a:gd name="T75" fmla="*/ 2147483647 h 59"/>
                <a:gd name="T76" fmla="*/ 2147483647 w 101"/>
                <a:gd name="T77" fmla="*/ 2147483647 h 59"/>
                <a:gd name="T78" fmla="*/ 2147483647 w 101"/>
                <a:gd name="T79" fmla="*/ 2147483647 h 59"/>
                <a:gd name="T80" fmla="*/ 2147483647 w 101"/>
                <a:gd name="T81" fmla="*/ 2147483647 h 59"/>
                <a:gd name="T82" fmla="*/ 2147483647 w 101"/>
                <a:gd name="T83" fmla="*/ 2147483647 h 59"/>
                <a:gd name="T84" fmla="*/ 2147483647 w 101"/>
                <a:gd name="T85" fmla="*/ 2147483647 h 59"/>
                <a:gd name="T86" fmla="*/ 2147483647 w 101"/>
                <a:gd name="T87" fmla="*/ 2147483647 h 59"/>
                <a:gd name="T88" fmla="*/ 2147483647 w 101"/>
                <a:gd name="T89" fmla="*/ 2147483647 h 59"/>
                <a:gd name="T90" fmla="*/ 2147483647 w 101"/>
                <a:gd name="T91" fmla="*/ 2147483647 h 59"/>
                <a:gd name="T92" fmla="*/ 2147483647 w 101"/>
                <a:gd name="T93" fmla="*/ 2147483647 h 59"/>
                <a:gd name="T94" fmla="*/ 2147483647 w 101"/>
                <a:gd name="T95" fmla="*/ 2147483647 h 59"/>
                <a:gd name="T96" fmla="*/ 2147483647 w 101"/>
                <a:gd name="T97" fmla="*/ 2147483647 h 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1"/>
                <a:gd name="T148" fmla="*/ 0 h 59"/>
                <a:gd name="T149" fmla="*/ 101 w 101"/>
                <a:gd name="T150" fmla="*/ 59 h 5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1" h="59">
                  <a:moveTo>
                    <a:pt x="5" y="52"/>
                  </a:moveTo>
                  <a:lnTo>
                    <a:pt x="7" y="52"/>
                  </a:lnTo>
                  <a:lnTo>
                    <a:pt x="9" y="57"/>
                  </a:lnTo>
                  <a:lnTo>
                    <a:pt x="12" y="54"/>
                  </a:lnTo>
                  <a:lnTo>
                    <a:pt x="14" y="54"/>
                  </a:lnTo>
                  <a:lnTo>
                    <a:pt x="16" y="52"/>
                  </a:lnTo>
                  <a:lnTo>
                    <a:pt x="19" y="52"/>
                  </a:lnTo>
                  <a:lnTo>
                    <a:pt x="21" y="52"/>
                  </a:lnTo>
                  <a:lnTo>
                    <a:pt x="23" y="52"/>
                  </a:lnTo>
                  <a:lnTo>
                    <a:pt x="28" y="54"/>
                  </a:lnTo>
                  <a:lnTo>
                    <a:pt x="28" y="52"/>
                  </a:lnTo>
                  <a:lnTo>
                    <a:pt x="28" y="50"/>
                  </a:lnTo>
                  <a:lnTo>
                    <a:pt x="31" y="47"/>
                  </a:lnTo>
                  <a:lnTo>
                    <a:pt x="33" y="47"/>
                  </a:lnTo>
                  <a:lnTo>
                    <a:pt x="35" y="47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0" y="47"/>
                  </a:lnTo>
                  <a:lnTo>
                    <a:pt x="40" y="45"/>
                  </a:lnTo>
                  <a:lnTo>
                    <a:pt x="38" y="45"/>
                  </a:lnTo>
                  <a:lnTo>
                    <a:pt x="38" y="43"/>
                  </a:lnTo>
                  <a:lnTo>
                    <a:pt x="42" y="40"/>
                  </a:lnTo>
                  <a:lnTo>
                    <a:pt x="45" y="38"/>
                  </a:lnTo>
                  <a:lnTo>
                    <a:pt x="45" y="36"/>
                  </a:lnTo>
                  <a:lnTo>
                    <a:pt x="47" y="36"/>
                  </a:lnTo>
                  <a:lnTo>
                    <a:pt x="49" y="36"/>
                  </a:lnTo>
                  <a:lnTo>
                    <a:pt x="52" y="36"/>
                  </a:lnTo>
                  <a:lnTo>
                    <a:pt x="54" y="38"/>
                  </a:lnTo>
                  <a:lnTo>
                    <a:pt x="54" y="40"/>
                  </a:lnTo>
                  <a:lnTo>
                    <a:pt x="52" y="40"/>
                  </a:lnTo>
                  <a:lnTo>
                    <a:pt x="52" y="43"/>
                  </a:lnTo>
                  <a:lnTo>
                    <a:pt x="54" y="43"/>
                  </a:lnTo>
                  <a:lnTo>
                    <a:pt x="57" y="43"/>
                  </a:lnTo>
                  <a:lnTo>
                    <a:pt x="57" y="45"/>
                  </a:lnTo>
                  <a:lnTo>
                    <a:pt x="57" y="47"/>
                  </a:lnTo>
                  <a:lnTo>
                    <a:pt x="57" y="50"/>
                  </a:lnTo>
                  <a:lnTo>
                    <a:pt x="57" y="52"/>
                  </a:lnTo>
                  <a:lnTo>
                    <a:pt x="54" y="54"/>
                  </a:lnTo>
                  <a:lnTo>
                    <a:pt x="57" y="57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4" y="59"/>
                  </a:lnTo>
                  <a:lnTo>
                    <a:pt x="66" y="57"/>
                  </a:lnTo>
                  <a:lnTo>
                    <a:pt x="73" y="54"/>
                  </a:lnTo>
                  <a:lnTo>
                    <a:pt x="75" y="52"/>
                  </a:lnTo>
                  <a:lnTo>
                    <a:pt x="78" y="52"/>
                  </a:lnTo>
                  <a:lnTo>
                    <a:pt x="80" y="50"/>
                  </a:lnTo>
                  <a:lnTo>
                    <a:pt x="83" y="50"/>
                  </a:lnTo>
                  <a:lnTo>
                    <a:pt x="85" y="50"/>
                  </a:lnTo>
                  <a:lnTo>
                    <a:pt x="87" y="50"/>
                  </a:lnTo>
                  <a:lnTo>
                    <a:pt x="87" y="52"/>
                  </a:lnTo>
                  <a:lnTo>
                    <a:pt x="90" y="52"/>
                  </a:lnTo>
                  <a:lnTo>
                    <a:pt x="94" y="50"/>
                  </a:lnTo>
                  <a:lnTo>
                    <a:pt x="97" y="50"/>
                  </a:lnTo>
                  <a:lnTo>
                    <a:pt x="99" y="50"/>
                  </a:lnTo>
                  <a:lnTo>
                    <a:pt x="101" y="50"/>
                  </a:lnTo>
                  <a:lnTo>
                    <a:pt x="101" y="52"/>
                  </a:lnTo>
                  <a:lnTo>
                    <a:pt x="99" y="52"/>
                  </a:lnTo>
                  <a:lnTo>
                    <a:pt x="101" y="52"/>
                  </a:lnTo>
                  <a:lnTo>
                    <a:pt x="101" y="45"/>
                  </a:lnTo>
                  <a:lnTo>
                    <a:pt x="99" y="40"/>
                  </a:lnTo>
                  <a:lnTo>
                    <a:pt x="99" y="38"/>
                  </a:lnTo>
                  <a:lnTo>
                    <a:pt x="99" y="36"/>
                  </a:lnTo>
                  <a:lnTo>
                    <a:pt x="94" y="36"/>
                  </a:lnTo>
                  <a:lnTo>
                    <a:pt x="90" y="36"/>
                  </a:lnTo>
                  <a:lnTo>
                    <a:pt x="87" y="36"/>
                  </a:lnTo>
                  <a:lnTo>
                    <a:pt x="85" y="31"/>
                  </a:lnTo>
                  <a:lnTo>
                    <a:pt x="85" y="28"/>
                  </a:lnTo>
                  <a:lnTo>
                    <a:pt x="87" y="21"/>
                  </a:lnTo>
                  <a:lnTo>
                    <a:pt x="83" y="21"/>
                  </a:lnTo>
                  <a:lnTo>
                    <a:pt x="83" y="24"/>
                  </a:lnTo>
                  <a:lnTo>
                    <a:pt x="80" y="24"/>
                  </a:lnTo>
                  <a:lnTo>
                    <a:pt x="78" y="24"/>
                  </a:lnTo>
                  <a:lnTo>
                    <a:pt x="73" y="24"/>
                  </a:lnTo>
                  <a:lnTo>
                    <a:pt x="71" y="24"/>
                  </a:lnTo>
                  <a:lnTo>
                    <a:pt x="66" y="24"/>
                  </a:lnTo>
                  <a:lnTo>
                    <a:pt x="64" y="24"/>
                  </a:lnTo>
                  <a:lnTo>
                    <a:pt x="61" y="24"/>
                  </a:lnTo>
                  <a:lnTo>
                    <a:pt x="59" y="21"/>
                  </a:lnTo>
                  <a:lnTo>
                    <a:pt x="57" y="21"/>
                  </a:lnTo>
                  <a:lnTo>
                    <a:pt x="47" y="21"/>
                  </a:lnTo>
                  <a:lnTo>
                    <a:pt x="45" y="21"/>
                  </a:lnTo>
                  <a:lnTo>
                    <a:pt x="42" y="21"/>
                  </a:lnTo>
                  <a:lnTo>
                    <a:pt x="40" y="21"/>
                  </a:lnTo>
                  <a:lnTo>
                    <a:pt x="35" y="21"/>
                  </a:lnTo>
                  <a:lnTo>
                    <a:pt x="31" y="21"/>
                  </a:lnTo>
                  <a:lnTo>
                    <a:pt x="28" y="21"/>
                  </a:lnTo>
                  <a:lnTo>
                    <a:pt x="26" y="19"/>
                  </a:lnTo>
                  <a:lnTo>
                    <a:pt x="26" y="17"/>
                  </a:lnTo>
                  <a:lnTo>
                    <a:pt x="26" y="14"/>
                  </a:lnTo>
                  <a:lnTo>
                    <a:pt x="31" y="14"/>
                  </a:lnTo>
                  <a:lnTo>
                    <a:pt x="33" y="14"/>
                  </a:lnTo>
                  <a:lnTo>
                    <a:pt x="38" y="14"/>
                  </a:lnTo>
                  <a:lnTo>
                    <a:pt x="40" y="14"/>
                  </a:lnTo>
                  <a:lnTo>
                    <a:pt x="42" y="14"/>
                  </a:lnTo>
                  <a:lnTo>
                    <a:pt x="45" y="14"/>
                  </a:lnTo>
                  <a:lnTo>
                    <a:pt x="47" y="12"/>
                  </a:lnTo>
                  <a:lnTo>
                    <a:pt x="49" y="12"/>
                  </a:lnTo>
                  <a:lnTo>
                    <a:pt x="47" y="12"/>
                  </a:lnTo>
                  <a:lnTo>
                    <a:pt x="45" y="12"/>
                  </a:lnTo>
                  <a:lnTo>
                    <a:pt x="42" y="12"/>
                  </a:lnTo>
                  <a:lnTo>
                    <a:pt x="42" y="7"/>
                  </a:lnTo>
                  <a:lnTo>
                    <a:pt x="45" y="7"/>
                  </a:lnTo>
                  <a:lnTo>
                    <a:pt x="47" y="5"/>
                  </a:lnTo>
                  <a:lnTo>
                    <a:pt x="45" y="3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40" y="3"/>
                  </a:lnTo>
                  <a:lnTo>
                    <a:pt x="35" y="5"/>
                  </a:lnTo>
                  <a:lnTo>
                    <a:pt x="33" y="5"/>
                  </a:lnTo>
                  <a:lnTo>
                    <a:pt x="31" y="7"/>
                  </a:lnTo>
                  <a:lnTo>
                    <a:pt x="31" y="5"/>
                  </a:lnTo>
                  <a:lnTo>
                    <a:pt x="28" y="5"/>
                  </a:lnTo>
                  <a:lnTo>
                    <a:pt x="28" y="7"/>
                  </a:lnTo>
                  <a:lnTo>
                    <a:pt x="26" y="7"/>
                  </a:lnTo>
                  <a:lnTo>
                    <a:pt x="26" y="10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9" y="17"/>
                  </a:lnTo>
                  <a:lnTo>
                    <a:pt x="16" y="21"/>
                  </a:lnTo>
                  <a:lnTo>
                    <a:pt x="14" y="21"/>
                  </a:lnTo>
                  <a:lnTo>
                    <a:pt x="12" y="21"/>
                  </a:lnTo>
                  <a:lnTo>
                    <a:pt x="9" y="21"/>
                  </a:lnTo>
                  <a:lnTo>
                    <a:pt x="7" y="19"/>
                  </a:lnTo>
                  <a:lnTo>
                    <a:pt x="5" y="19"/>
                  </a:lnTo>
                  <a:lnTo>
                    <a:pt x="5" y="21"/>
                  </a:lnTo>
                  <a:lnTo>
                    <a:pt x="2" y="21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5" y="26"/>
                  </a:lnTo>
                  <a:lnTo>
                    <a:pt x="5" y="28"/>
                  </a:lnTo>
                  <a:lnTo>
                    <a:pt x="7" y="28"/>
                  </a:lnTo>
                  <a:lnTo>
                    <a:pt x="9" y="28"/>
                  </a:lnTo>
                  <a:lnTo>
                    <a:pt x="12" y="28"/>
                  </a:lnTo>
                  <a:lnTo>
                    <a:pt x="12" y="31"/>
                  </a:lnTo>
                  <a:lnTo>
                    <a:pt x="9" y="33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4" y="38"/>
                  </a:lnTo>
                  <a:lnTo>
                    <a:pt x="14" y="40"/>
                  </a:lnTo>
                  <a:lnTo>
                    <a:pt x="12" y="43"/>
                  </a:lnTo>
                  <a:lnTo>
                    <a:pt x="9" y="45"/>
                  </a:lnTo>
                  <a:lnTo>
                    <a:pt x="7" y="45"/>
                  </a:lnTo>
                  <a:lnTo>
                    <a:pt x="7" y="50"/>
                  </a:lnTo>
                  <a:lnTo>
                    <a:pt x="7" y="52"/>
                  </a:lnTo>
                  <a:lnTo>
                    <a:pt x="5" y="5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46" name="Freeform 1601"/>
            <p:cNvSpPr>
              <a:spLocks/>
            </p:cNvSpPr>
            <p:nvPr/>
          </p:nvSpPr>
          <p:spPr bwMode="auto">
            <a:xfrm>
              <a:off x="3846" y="1707"/>
              <a:ext cx="118" cy="65"/>
            </a:xfrm>
            <a:custGeom>
              <a:avLst/>
              <a:gdLst>
                <a:gd name="T0" fmla="*/ 2147483647 w 101"/>
                <a:gd name="T1" fmla="*/ 2147483647 h 59"/>
                <a:gd name="T2" fmla="*/ 2147483647 w 101"/>
                <a:gd name="T3" fmla="*/ 2147483647 h 59"/>
                <a:gd name="T4" fmla="*/ 2147483647 w 101"/>
                <a:gd name="T5" fmla="*/ 2147483647 h 59"/>
                <a:gd name="T6" fmla="*/ 2147483647 w 101"/>
                <a:gd name="T7" fmla="*/ 2147483647 h 59"/>
                <a:gd name="T8" fmla="*/ 2147483647 w 101"/>
                <a:gd name="T9" fmla="*/ 2147483647 h 59"/>
                <a:gd name="T10" fmla="*/ 2147483647 w 101"/>
                <a:gd name="T11" fmla="*/ 2147483647 h 59"/>
                <a:gd name="T12" fmla="*/ 2147483647 w 101"/>
                <a:gd name="T13" fmla="*/ 2147483647 h 59"/>
                <a:gd name="T14" fmla="*/ 2147483647 w 101"/>
                <a:gd name="T15" fmla="*/ 2147483647 h 59"/>
                <a:gd name="T16" fmla="*/ 2147483647 w 101"/>
                <a:gd name="T17" fmla="*/ 2147483647 h 59"/>
                <a:gd name="T18" fmla="*/ 2147483647 w 101"/>
                <a:gd name="T19" fmla="*/ 2147483647 h 59"/>
                <a:gd name="T20" fmla="*/ 2147483647 w 101"/>
                <a:gd name="T21" fmla="*/ 2147483647 h 59"/>
                <a:gd name="T22" fmla="*/ 2147483647 w 101"/>
                <a:gd name="T23" fmla="*/ 2147483647 h 59"/>
                <a:gd name="T24" fmla="*/ 2147483647 w 101"/>
                <a:gd name="T25" fmla="*/ 2147483647 h 59"/>
                <a:gd name="T26" fmla="*/ 2147483647 w 101"/>
                <a:gd name="T27" fmla="*/ 2147483647 h 59"/>
                <a:gd name="T28" fmla="*/ 2147483647 w 101"/>
                <a:gd name="T29" fmla="*/ 2147483647 h 59"/>
                <a:gd name="T30" fmla="*/ 2147483647 w 101"/>
                <a:gd name="T31" fmla="*/ 2147483647 h 59"/>
                <a:gd name="T32" fmla="*/ 2147483647 w 101"/>
                <a:gd name="T33" fmla="*/ 2147483647 h 59"/>
                <a:gd name="T34" fmla="*/ 2147483647 w 101"/>
                <a:gd name="T35" fmla="*/ 2147483647 h 59"/>
                <a:gd name="T36" fmla="*/ 2147483647 w 101"/>
                <a:gd name="T37" fmla="*/ 2147483647 h 59"/>
                <a:gd name="T38" fmla="*/ 2147483647 w 101"/>
                <a:gd name="T39" fmla="*/ 2147483647 h 59"/>
                <a:gd name="T40" fmla="*/ 2147483647 w 101"/>
                <a:gd name="T41" fmla="*/ 2147483647 h 59"/>
                <a:gd name="T42" fmla="*/ 2147483647 w 101"/>
                <a:gd name="T43" fmla="*/ 2147483647 h 59"/>
                <a:gd name="T44" fmla="*/ 2147483647 w 101"/>
                <a:gd name="T45" fmla="*/ 2147483647 h 59"/>
                <a:gd name="T46" fmla="*/ 2147483647 w 101"/>
                <a:gd name="T47" fmla="*/ 2147483647 h 59"/>
                <a:gd name="T48" fmla="*/ 2147483647 w 101"/>
                <a:gd name="T49" fmla="*/ 2147483647 h 59"/>
                <a:gd name="T50" fmla="*/ 2147483647 w 101"/>
                <a:gd name="T51" fmla="*/ 2147483647 h 59"/>
                <a:gd name="T52" fmla="*/ 2147483647 w 101"/>
                <a:gd name="T53" fmla="*/ 2147483647 h 59"/>
                <a:gd name="T54" fmla="*/ 2147483647 w 101"/>
                <a:gd name="T55" fmla="*/ 2147483647 h 59"/>
                <a:gd name="T56" fmla="*/ 2147483647 w 101"/>
                <a:gd name="T57" fmla="*/ 2147483647 h 59"/>
                <a:gd name="T58" fmla="*/ 2147483647 w 101"/>
                <a:gd name="T59" fmla="*/ 2147483647 h 59"/>
                <a:gd name="T60" fmla="*/ 2147483647 w 101"/>
                <a:gd name="T61" fmla="*/ 2147483647 h 59"/>
                <a:gd name="T62" fmla="*/ 2147483647 w 101"/>
                <a:gd name="T63" fmla="*/ 2147483647 h 59"/>
                <a:gd name="T64" fmla="*/ 2147483647 w 101"/>
                <a:gd name="T65" fmla="*/ 2147483647 h 59"/>
                <a:gd name="T66" fmla="*/ 2147483647 w 101"/>
                <a:gd name="T67" fmla="*/ 2147483647 h 59"/>
                <a:gd name="T68" fmla="*/ 2147483647 w 101"/>
                <a:gd name="T69" fmla="*/ 2147483647 h 59"/>
                <a:gd name="T70" fmla="*/ 2147483647 w 101"/>
                <a:gd name="T71" fmla="*/ 2147483647 h 59"/>
                <a:gd name="T72" fmla="*/ 2147483647 w 101"/>
                <a:gd name="T73" fmla="*/ 0 h 59"/>
                <a:gd name="T74" fmla="*/ 2147483647 w 101"/>
                <a:gd name="T75" fmla="*/ 2147483647 h 59"/>
                <a:gd name="T76" fmla="*/ 2147483647 w 101"/>
                <a:gd name="T77" fmla="*/ 2147483647 h 59"/>
                <a:gd name="T78" fmla="*/ 2147483647 w 101"/>
                <a:gd name="T79" fmla="*/ 2147483647 h 59"/>
                <a:gd name="T80" fmla="*/ 2147483647 w 101"/>
                <a:gd name="T81" fmla="*/ 2147483647 h 59"/>
                <a:gd name="T82" fmla="*/ 2147483647 w 101"/>
                <a:gd name="T83" fmla="*/ 2147483647 h 59"/>
                <a:gd name="T84" fmla="*/ 2147483647 w 101"/>
                <a:gd name="T85" fmla="*/ 2147483647 h 59"/>
                <a:gd name="T86" fmla="*/ 2147483647 w 101"/>
                <a:gd name="T87" fmla="*/ 2147483647 h 59"/>
                <a:gd name="T88" fmla="*/ 2147483647 w 101"/>
                <a:gd name="T89" fmla="*/ 2147483647 h 59"/>
                <a:gd name="T90" fmla="*/ 2147483647 w 101"/>
                <a:gd name="T91" fmla="*/ 2147483647 h 59"/>
                <a:gd name="T92" fmla="*/ 2147483647 w 101"/>
                <a:gd name="T93" fmla="*/ 2147483647 h 59"/>
                <a:gd name="T94" fmla="*/ 2147483647 w 101"/>
                <a:gd name="T95" fmla="*/ 2147483647 h 59"/>
                <a:gd name="T96" fmla="*/ 2147483647 w 101"/>
                <a:gd name="T97" fmla="*/ 2147483647 h 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1"/>
                <a:gd name="T148" fmla="*/ 0 h 59"/>
                <a:gd name="T149" fmla="*/ 101 w 101"/>
                <a:gd name="T150" fmla="*/ 59 h 5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1" h="59">
                  <a:moveTo>
                    <a:pt x="5" y="52"/>
                  </a:moveTo>
                  <a:lnTo>
                    <a:pt x="7" y="52"/>
                  </a:lnTo>
                  <a:lnTo>
                    <a:pt x="9" y="57"/>
                  </a:lnTo>
                  <a:lnTo>
                    <a:pt x="12" y="54"/>
                  </a:lnTo>
                  <a:lnTo>
                    <a:pt x="14" y="54"/>
                  </a:lnTo>
                  <a:lnTo>
                    <a:pt x="16" y="52"/>
                  </a:lnTo>
                  <a:lnTo>
                    <a:pt x="19" y="52"/>
                  </a:lnTo>
                  <a:lnTo>
                    <a:pt x="21" y="52"/>
                  </a:lnTo>
                  <a:lnTo>
                    <a:pt x="23" y="52"/>
                  </a:lnTo>
                  <a:lnTo>
                    <a:pt x="28" y="54"/>
                  </a:lnTo>
                  <a:lnTo>
                    <a:pt x="28" y="52"/>
                  </a:lnTo>
                  <a:lnTo>
                    <a:pt x="28" y="50"/>
                  </a:lnTo>
                  <a:lnTo>
                    <a:pt x="31" y="47"/>
                  </a:lnTo>
                  <a:lnTo>
                    <a:pt x="33" y="47"/>
                  </a:lnTo>
                  <a:lnTo>
                    <a:pt x="35" y="47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0" y="47"/>
                  </a:lnTo>
                  <a:lnTo>
                    <a:pt x="40" y="45"/>
                  </a:lnTo>
                  <a:lnTo>
                    <a:pt x="38" y="45"/>
                  </a:lnTo>
                  <a:lnTo>
                    <a:pt x="38" y="43"/>
                  </a:lnTo>
                  <a:lnTo>
                    <a:pt x="42" y="40"/>
                  </a:lnTo>
                  <a:lnTo>
                    <a:pt x="45" y="38"/>
                  </a:lnTo>
                  <a:lnTo>
                    <a:pt x="45" y="36"/>
                  </a:lnTo>
                  <a:lnTo>
                    <a:pt x="47" y="36"/>
                  </a:lnTo>
                  <a:lnTo>
                    <a:pt x="49" y="36"/>
                  </a:lnTo>
                  <a:lnTo>
                    <a:pt x="52" y="36"/>
                  </a:lnTo>
                  <a:lnTo>
                    <a:pt x="54" y="38"/>
                  </a:lnTo>
                  <a:lnTo>
                    <a:pt x="54" y="40"/>
                  </a:lnTo>
                  <a:lnTo>
                    <a:pt x="52" y="40"/>
                  </a:lnTo>
                  <a:lnTo>
                    <a:pt x="52" y="43"/>
                  </a:lnTo>
                  <a:lnTo>
                    <a:pt x="54" y="43"/>
                  </a:lnTo>
                  <a:lnTo>
                    <a:pt x="57" y="43"/>
                  </a:lnTo>
                  <a:lnTo>
                    <a:pt x="57" y="45"/>
                  </a:lnTo>
                  <a:lnTo>
                    <a:pt x="57" y="47"/>
                  </a:lnTo>
                  <a:lnTo>
                    <a:pt x="57" y="50"/>
                  </a:lnTo>
                  <a:lnTo>
                    <a:pt x="57" y="52"/>
                  </a:lnTo>
                  <a:lnTo>
                    <a:pt x="54" y="54"/>
                  </a:lnTo>
                  <a:lnTo>
                    <a:pt x="57" y="57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4" y="59"/>
                  </a:lnTo>
                  <a:lnTo>
                    <a:pt x="66" y="57"/>
                  </a:lnTo>
                  <a:lnTo>
                    <a:pt x="73" y="54"/>
                  </a:lnTo>
                  <a:lnTo>
                    <a:pt x="75" y="52"/>
                  </a:lnTo>
                  <a:lnTo>
                    <a:pt x="78" y="52"/>
                  </a:lnTo>
                  <a:lnTo>
                    <a:pt x="80" y="50"/>
                  </a:lnTo>
                  <a:lnTo>
                    <a:pt x="83" y="50"/>
                  </a:lnTo>
                  <a:lnTo>
                    <a:pt x="85" y="50"/>
                  </a:lnTo>
                  <a:lnTo>
                    <a:pt x="87" y="50"/>
                  </a:lnTo>
                  <a:lnTo>
                    <a:pt x="87" y="52"/>
                  </a:lnTo>
                  <a:lnTo>
                    <a:pt x="90" y="52"/>
                  </a:lnTo>
                  <a:lnTo>
                    <a:pt x="94" y="50"/>
                  </a:lnTo>
                  <a:lnTo>
                    <a:pt x="97" y="50"/>
                  </a:lnTo>
                  <a:lnTo>
                    <a:pt x="99" y="50"/>
                  </a:lnTo>
                  <a:lnTo>
                    <a:pt x="101" y="50"/>
                  </a:lnTo>
                  <a:lnTo>
                    <a:pt x="101" y="52"/>
                  </a:lnTo>
                  <a:lnTo>
                    <a:pt x="99" y="52"/>
                  </a:lnTo>
                  <a:lnTo>
                    <a:pt x="101" y="52"/>
                  </a:lnTo>
                  <a:lnTo>
                    <a:pt x="101" y="45"/>
                  </a:lnTo>
                  <a:lnTo>
                    <a:pt x="99" y="40"/>
                  </a:lnTo>
                  <a:lnTo>
                    <a:pt x="99" y="38"/>
                  </a:lnTo>
                  <a:lnTo>
                    <a:pt x="99" y="36"/>
                  </a:lnTo>
                  <a:lnTo>
                    <a:pt x="94" y="36"/>
                  </a:lnTo>
                  <a:lnTo>
                    <a:pt x="90" y="36"/>
                  </a:lnTo>
                  <a:lnTo>
                    <a:pt x="87" y="36"/>
                  </a:lnTo>
                  <a:lnTo>
                    <a:pt x="85" y="31"/>
                  </a:lnTo>
                  <a:lnTo>
                    <a:pt x="85" y="28"/>
                  </a:lnTo>
                  <a:lnTo>
                    <a:pt x="87" y="21"/>
                  </a:lnTo>
                  <a:lnTo>
                    <a:pt x="83" y="21"/>
                  </a:lnTo>
                  <a:lnTo>
                    <a:pt x="83" y="24"/>
                  </a:lnTo>
                  <a:lnTo>
                    <a:pt x="80" y="24"/>
                  </a:lnTo>
                  <a:lnTo>
                    <a:pt x="78" y="24"/>
                  </a:lnTo>
                  <a:lnTo>
                    <a:pt x="73" y="24"/>
                  </a:lnTo>
                  <a:lnTo>
                    <a:pt x="71" y="24"/>
                  </a:lnTo>
                  <a:lnTo>
                    <a:pt x="66" y="24"/>
                  </a:lnTo>
                  <a:lnTo>
                    <a:pt x="64" y="24"/>
                  </a:lnTo>
                  <a:lnTo>
                    <a:pt x="61" y="24"/>
                  </a:lnTo>
                  <a:lnTo>
                    <a:pt x="59" y="21"/>
                  </a:lnTo>
                  <a:lnTo>
                    <a:pt x="57" y="21"/>
                  </a:lnTo>
                  <a:lnTo>
                    <a:pt x="47" y="21"/>
                  </a:lnTo>
                  <a:lnTo>
                    <a:pt x="45" y="21"/>
                  </a:lnTo>
                  <a:lnTo>
                    <a:pt x="42" y="21"/>
                  </a:lnTo>
                  <a:lnTo>
                    <a:pt x="40" y="21"/>
                  </a:lnTo>
                  <a:lnTo>
                    <a:pt x="35" y="21"/>
                  </a:lnTo>
                  <a:lnTo>
                    <a:pt x="31" y="21"/>
                  </a:lnTo>
                  <a:lnTo>
                    <a:pt x="28" y="21"/>
                  </a:lnTo>
                  <a:lnTo>
                    <a:pt x="26" y="19"/>
                  </a:lnTo>
                  <a:lnTo>
                    <a:pt x="26" y="17"/>
                  </a:lnTo>
                  <a:lnTo>
                    <a:pt x="26" y="14"/>
                  </a:lnTo>
                  <a:lnTo>
                    <a:pt x="31" y="14"/>
                  </a:lnTo>
                  <a:lnTo>
                    <a:pt x="33" y="14"/>
                  </a:lnTo>
                  <a:lnTo>
                    <a:pt x="38" y="14"/>
                  </a:lnTo>
                  <a:lnTo>
                    <a:pt x="40" y="14"/>
                  </a:lnTo>
                  <a:lnTo>
                    <a:pt x="42" y="14"/>
                  </a:lnTo>
                  <a:lnTo>
                    <a:pt x="45" y="14"/>
                  </a:lnTo>
                  <a:lnTo>
                    <a:pt x="47" y="12"/>
                  </a:lnTo>
                  <a:lnTo>
                    <a:pt x="49" y="12"/>
                  </a:lnTo>
                  <a:lnTo>
                    <a:pt x="47" y="12"/>
                  </a:lnTo>
                  <a:lnTo>
                    <a:pt x="45" y="12"/>
                  </a:lnTo>
                  <a:lnTo>
                    <a:pt x="42" y="12"/>
                  </a:lnTo>
                  <a:lnTo>
                    <a:pt x="42" y="7"/>
                  </a:lnTo>
                  <a:lnTo>
                    <a:pt x="45" y="7"/>
                  </a:lnTo>
                  <a:lnTo>
                    <a:pt x="47" y="5"/>
                  </a:lnTo>
                  <a:lnTo>
                    <a:pt x="45" y="3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40" y="3"/>
                  </a:lnTo>
                  <a:lnTo>
                    <a:pt x="35" y="5"/>
                  </a:lnTo>
                  <a:lnTo>
                    <a:pt x="33" y="5"/>
                  </a:lnTo>
                  <a:lnTo>
                    <a:pt x="31" y="7"/>
                  </a:lnTo>
                  <a:lnTo>
                    <a:pt x="31" y="5"/>
                  </a:lnTo>
                  <a:lnTo>
                    <a:pt x="28" y="5"/>
                  </a:lnTo>
                  <a:lnTo>
                    <a:pt x="28" y="7"/>
                  </a:lnTo>
                  <a:lnTo>
                    <a:pt x="26" y="7"/>
                  </a:lnTo>
                  <a:lnTo>
                    <a:pt x="26" y="10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9" y="17"/>
                  </a:lnTo>
                  <a:lnTo>
                    <a:pt x="16" y="21"/>
                  </a:lnTo>
                  <a:lnTo>
                    <a:pt x="14" y="21"/>
                  </a:lnTo>
                  <a:lnTo>
                    <a:pt x="12" y="21"/>
                  </a:lnTo>
                  <a:lnTo>
                    <a:pt x="9" y="21"/>
                  </a:lnTo>
                  <a:lnTo>
                    <a:pt x="7" y="19"/>
                  </a:lnTo>
                  <a:lnTo>
                    <a:pt x="5" y="19"/>
                  </a:lnTo>
                  <a:lnTo>
                    <a:pt x="5" y="21"/>
                  </a:lnTo>
                  <a:lnTo>
                    <a:pt x="2" y="21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5" y="26"/>
                  </a:lnTo>
                  <a:lnTo>
                    <a:pt x="5" y="28"/>
                  </a:lnTo>
                  <a:lnTo>
                    <a:pt x="7" y="28"/>
                  </a:lnTo>
                  <a:lnTo>
                    <a:pt x="9" y="28"/>
                  </a:lnTo>
                  <a:lnTo>
                    <a:pt x="12" y="28"/>
                  </a:lnTo>
                  <a:lnTo>
                    <a:pt x="12" y="31"/>
                  </a:lnTo>
                  <a:lnTo>
                    <a:pt x="9" y="33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4" y="38"/>
                  </a:lnTo>
                  <a:lnTo>
                    <a:pt x="14" y="40"/>
                  </a:lnTo>
                  <a:lnTo>
                    <a:pt x="12" y="43"/>
                  </a:lnTo>
                  <a:lnTo>
                    <a:pt x="9" y="45"/>
                  </a:lnTo>
                  <a:lnTo>
                    <a:pt x="7" y="45"/>
                  </a:lnTo>
                  <a:lnTo>
                    <a:pt x="7" y="50"/>
                  </a:lnTo>
                  <a:lnTo>
                    <a:pt x="7" y="52"/>
                  </a:lnTo>
                  <a:lnTo>
                    <a:pt x="5" y="5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47" name="Freeform 1602"/>
            <p:cNvSpPr>
              <a:spLocks/>
            </p:cNvSpPr>
            <p:nvPr/>
          </p:nvSpPr>
          <p:spPr bwMode="auto">
            <a:xfrm>
              <a:off x="4165" y="1547"/>
              <a:ext cx="492" cy="154"/>
            </a:xfrm>
            <a:custGeom>
              <a:avLst/>
              <a:gdLst>
                <a:gd name="T0" fmla="*/ 2147483647 w 423"/>
                <a:gd name="T1" fmla="*/ 2147483647 h 141"/>
                <a:gd name="T2" fmla="*/ 2147483647 w 423"/>
                <a:gd name="T3" fmla="*/ 2147483647 h 141"/>
                <a:gd name="T4" fmla="*/ 2147483647 w 423"/>
                <a:gd name="T5" fmla="*/ 2147483647 h 141"/>
                <a:gd name="T6" fmla="*/ 2147483647 w 423"/>
                <a:gd name="T7" fmla="*/ 2147483647 h 141"/>
                <a:gd name="T8" fmla="*/ 2147483647 w 423"/>
                <a:gd name="T9" fmla="*/ 2147483647 h 141"/>
                <a:gd name="T10" fmla="*/ 2147483647 w 423"/>
                <a:gd name="T11" fmla="*/ 2147483647 h 141"/>
                <a:gd name="T12" fmla="*/ 2147483647 w 423"/>
                <a:gd name="T13" fmla="*/ 2147483647 h 141"/>
                <a:gd name="T14" fmla="*/ 2147483647 w 423"/>
                <a:gd name="T15" fmla="*/ 2147483647 h 141"/>
                <a:gd name="T16" fmla="*/ 2147483647 w 423"/>
                <a:gd name="T17" fmla="*/ 2147483647 h 141"/>
                <a:gd name="T18" fmla="*/ 2147483647 w 423"/>
                <a:gd name="T19" fmla="*/ 0 h 141"/>
                <a:gd name="T20" fmla="*/ 2147483647 w 423"/>
                <a:gd name="T21" fmla="*/ 2147483647 h 141"/>
                <a:gd name="T22" fmla="*/ 2147483647 w 423"/>
                <a:gd name="T23" fmla="*/ 2147483647 h 141"/>
                <a:gd name="T24" fmla="*/ 2147483647 w 423"/>
                <a:gd name="T25" fmla="*/ 2147483647 h 141"/>
                <a:gd name="T26" fmla="*/ 2147483647 w 423"/>
                <a:gd name="T27" fmla="*/ 2147483647 h 141"/>
                <a:gd name="T28" fmla="*/ 2147483647 w 423"/>
                <a:gd name="T29" fmla="*/ 2147483647 h 141"/>
                <a:gd name="T30" fmla="*/ 2147483647 w 423"/>
                <a:gd name="T31" fmla="*/ 2147483647 h 141"/>
                <a:gd name="T32" fmla="*/ 2147483647 w 423"/>
                <a:gd name="T33" fmla="*/ 2147483647 h 141"/>
                <a:gd name="T34" fmla="*/ 2147483647 w 423"/>
                <a:gd name="T35" fmla="*/ 2147483647 h 141"/>
                <a:gd name="T36" fmla="*/ 2147483647 w 423"/>
                <a:gd name="T37" fmla="*/ 2147483647 h 141"/>
                <a:gd name="T38" fmla="*/ 2147483647 w 423"/>
                <a:gd name="T39" fmla="*/ 2147483647 h 141"/>
                <a:gd name="T40" fmla="*/ 2147483647 w 423"/>
                <a:gd name="T41" fmla="*/ 2147483647 h 141"/>
                <a:gd name="T42" fmla="*/ 2147483647 w 423"/>
                <a:gd name="T43" fmla="*/ 2147483647 h 141"/>
                <a:gd name="T44" fmla="*/ 2147483647 w 423"/>
                <a:gd name="T45" fmla="*/ 2147483647 h 141"/>
                <a:gd name="T46" fmla="*/ 2147483647 w 423"/>
                <a:gd name="T47" fmla="*/ 2147483647 h 141"/>
                <a:gd name="T48" fmla="*/ 2147483647 w 423"/>
                <a:gd name="T49" fmla="*/ 2147483647 h 141"/>
                <a:gd name="T50" fmla="*/ 2147483647 w 423"/>
                <a:gd name="T51" fmla="*/ 2147483647 h 141"/>
                <a:gd name="T52" fmla="*/ 2147483647 w 423"/>
                <a:gd name="T53" fmla="*/ 2147483647 h 141"/>
                <a:gd name="T54" fmla="*/ 2147483647 w 423"/>
                <a:gd name="T55" fmla="*/ 2147483647 h 141"/>
                <a:gd name="T56" fmla="*/ 2147483647 w 423"/>
                <a:gd name="T57" fmla="*/ 2147483647 h 141"/>
                <a:gd name="T58" fmla="*/ 2147483647 w 423"/>
                <a:gd name="T59" fmla="*/ 2147483647 h 141"/>
                <a:gd name="T60" fmla="*/ 2147483647 w 423"/>
                <a:gd name="T61" fmla="*/ 2147483647 h 141"/>
                <a:gd name="T62" fmla="*/ 2147483647 w 423"/>
                <a:gd name="T63" fmla="*/ 2147483647 h 141"/>
                <a:gd name="T64" fmla="*/ 2147483647 w 423"/>
                <a:gd name="T65" fmla="*/ 2147483647 h 141"/>
                <a:gd name="T66" fmla="*/ 2147483647 w 423"/>
                <a:gd name="T67" fmla="*/ 2147483647 h 141"/>
                <a:gd name="T68" fmla="*/ 2147483647 w 423"/>
                <a:gd name="T69" fmla="*/ 2147483647 h 141"/>
                <a:gd name="T70" fmla="*/ 2147483647 w 423"/>
                <a:gd name="T71" fmla="*/ 2147483647 h 141"/>
                <a:gd name="T72" fmla="*/ 2147483647 w 423"/>
                <a:gd name="T73" fmla="*/ 2147483647 h 141"/>
                <a:gd name="T74" fmla="*/ 2147483647 w 423"/>
                <a:gd name="T75" fmla="*/ 2147483647 h 141"/>
                <a:gd name="T76" fmla="*/ 2147483647 w 423"/>
                <a:gd name="T77" fmla="*/ 2147483647 h 141"/>
                <a:gd name="T78" fmla="*/ 2147483647 w 423"/>
                <a:gd name="T79" fmla="*/ 2147483647 h 141"/>
                <a:gd name="T80" fmla="*/ 2147483647 w 423"/>
                <a:gd name="T81" fmla="*/ 2147483647 h 141"/>
                <a:gd name="T82" fmla="*/ 2147483647 w 423"/>
                <a:gd name="T83" fmla="*/ 2147483647 h 141"/>
                <a:gd name="T84" fmla="*/ 2147483647 w 423"/>
                <a:gd name="T85" fmla="*/ 2147483647 h 141"/>
                <a:gd name="T86" fmla="*/ 2147483647 w 423"/>
                <a:gd name="T87" fmla="*/ 2147483647 h 141"/>
                <a:gd name="T88" fmla="*/ 2147483647 w 423"/>
                <a:gd name="T89" fmla="*/ 2147483647 h 141"/>
                <a:gd name="T90" fmla="*/ 2147483647 w 423"/>
                <a:gd name="T91" fmla="*/ 2147483647 h 141"/>
                <a:gd name="T92" fmla="*/ 2147483647 w 423"/>
                <a:gd name="T93" fmla="*/ 2147483647 h 141"/>
                <a:gd name="T94" fmla="*/ 2147483647 w 423"/>
                <a:gd name="T95" fmla="*/ 2147483647 h 141"/>
                <a:gd name="T96" fmla="*/ 2147483647 w 423"/>
                <a:gd name="T97" fmla="*/ 2147483647 h 141"/>
                <a:gd name="T98" fmla="*/ 2147483647 w 423"/>
                <a:gd name="T99" fmla="*/ 2147483647 h 141"/>
                <a:gd name="T100" fmla="*/ 2147483647 w 423"/>
                <a:gd name="T101" fmla="*/ 2147483647 h 141"/>
                <a:gd name="T102" fmla="*/ 2147483647 w 423"/>
                <a:gd name="T103" fmla="*/ 2147483647 h 141"/>
                <a:gd name="T104" fmla="*/ 0 w 423"/>
                <a:gd name="T105" fmla="*/ 2147483647 h 14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3"/>
                <a:gd name="T160" fmla="*/ 0 h 141"/>
                <a:gd name="T161" fmla="*/ 423 w 423"/>
                <a:gd name="T162" fmla="*/ 141 h 14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3" h="141">
                  <a:moveTo>
                    <a:pt x="0" y="42"/>
                  </a:moveTo>
                  <a:lnTo>
                    <a:pt x="2" y="37"/>
                  </a:lnTo>
                  <a:lnTo>
                    <a:pt x="7" y="35"/>
                  </a:lnTo>
                  <a:lnTo>
                    <a:pt x="12" y="35"/>
                  </a:lnTo>
                  <a:lnTo>
                    <a:pt x="16" y="33"/>
                  </a:lnTo>
                  <a:lnTo>
                    <a:pt x="21" y="30"/>
                  </a:lnTo>
                  <a:lnTo>
                    <a:pt x="26" y="28"/>
                  </a:lnTo>
                  <a:lnTo>
                    <a:pt x="31" y="26"/>
                  </a:lnTo>
                  <a:lnTo>
                    <a:pt x="38" y="23"/>
                  </a:lnTo>
                  <a:lnTo>
                    <a:pt x="47" y="21"/>
                  </a:lnTo>
                  <a:lnTo>
                    <a:pt x="54" y="19"/>
                  </a:lnTo>
                  <a:lnTo>
                    <a:pt x="59" y="19"/>
                  </a:lnTo>
                  <a:lnTo>
                    <a:pt x="66" y="21"/>
                  </a:lnTo>
                  <a:lnTo>
                    <a:pt x="68" y="21"/>
                  </a:lnTo>
                  <a:lnTo>
                    <a:pt x="73" y="23"/>
                  </a:lnTo>
                  <a:lnTo>
                    <a:pt x="75" y="21"/>
                  </a:lnTo>
                  <a:lnTo>
                    <a:pt x="83" y="21"/>
                  </a:lnTo>
                  <a:lnTo>
                    <a:pt x="85" y="21"/>
                  </a:lnTo>
                  <a:lnTo>
                    <a:pt x="94" y="26"/>
                  </a:lnTo>
                  <a:lnTo>
                    <a:pt x="94" y="28"/>
                  </a:lnTo>
                  <a:lnTo>
                    <a:pt x="99" y="28"/>
                  </a:lnTo>
                  <a:lnTo>
                    <a:pt x="111" y="28"/>
                  </a:lnTo>
                  <a:lnTo>
                    <a:pt x="113" y="28"/>
                  </a:lnTo>
                  <a:lnTo>
                    <a:pt x="125" y="28"/>
                  </a:lnTo>
                  <a:lnTo>
                    <a:pt x="135" y="28"/>
                  </a:lnTo>
                  <a:lnTo>
                    <a:pt x="137" y="26"/>
                  </a:lnTo>
                  <a:lnTo>
                    <a:pt x="135" y="23"/>
                  </a:lnTo>
                  <a:lnTo>
                    <a:pt x="135" y="21"/>
                  </a:lnTo>
                  <a:lnTo>
                    <a:pt x="137" y="19"/>
                  </a:lnTo>
                  <a:lnTo>
                    <a:pt x="137" y="16"/>
                  </a:lnTo>
                  <a:lnTo>
                    <a:pt x="135" y="14"/>
                  </a:lnTo>
                  <a:lnTo>
                    <a:pt x="135" y="11"/>
                  </a:lnTo>
                  <a:lnTo>
                    <a:pt x="135" y="9"/>
                  </a:lnTo>
                  <a:lnTo>
                    <a:pt x="139" y="7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1" y="2"/>
                  </a:lnTo>
                  <a:lnTo>
                    <a:pt x="170" y="2"/>
                  </a:lnTo>
                  <a:lnTo>
                    <a:pt x="172" y="4"/>
                  </a:lnTo>
                  <a:lnTo>
                    <a:pt x="179" y="7"/>
                  </a:lnTo>
                  <a:lnTo>
                    <a:pt x="184" y="7"/>
                  </a:lnTo>
                  <a:lnTo>
                    <a:pt x="189" y="7"/>
                  </a:lnTo>
                  <a:lnTo>
                    <a:pt x="191" y="9"/>
                  </a:lnTo>
                  <a:lnTo>
                    <a:pt x="191" y="14"/>
                  </a:lnTo>
                  <a:lnTo>
                    <a:pt x="191" y="19"/>
                  </a:lnTo>
                  <a:lnTo>
                    <a:pt x="194" y="19"/>
                  </a:lnTo>
                  <a:lnTo>
                    <a:pt x="196" y="21"/>
                  </a:lnTo>
                  <a:lnTo>
                    <a:pt x="203" y="23"/>
                  </a:lnTo>
                  <a:lnTo>
                    <a:pt x="210" y="23"/>
                  </a:lnTo>
                  <a:lnTo>
                    <a:pt x="217" y="23"/>
                  </a:lnTo>
                  <a:lnTo>
                    <a:pt x="224" y="21"/>
                  </a:lnTo>
                  <a:lnTo>
                    <a:pt x="231" y="19"/>
                  </a:lnTo>
                  <a:lnTo>
                    <a:pt x="238" y="21"/>
                  </a:lnTo>
                  <a:lnTo>
                    <a:pt x="250" y="23"/>
                  </a:lnTo>
                  <a:lnTo>
                    <a:pt x="253" y="26"/>
                  </a:lnTo>
                  <a:lnTo>
                    <a:pt x="255" y="26"/>
                  </a:lnTo>
                  <a:lnTo>
                    <a:pt x="260" y="28"/>
                  </a:lnTo>
                  <a:lnTo>
                    <a:pt x="264" y="28"/>
                  </a:lnTo>
                  <a:lnTo>
                    <a:pt x="269" y="30"/>
                  </a:lnTo>
                  <a:lnTo>
                    <a:pt x="274" y="33"/>
                  </a:lnTo>
                  <a:lnTo>
                    <a:pt x="279" y="35"/>
                  </a:lnTo>
                  <a:lnTo>
                    <a:pt x="288" y="37"/>
                  </a:lnTo>
                  <a:lnTo>
                    <a:pt x="293" y="37"/>
                  </a:lnTo>
                  <a:lnTo>
                    <a:pt x="298" y="37"/>
                  </a:lnTo>
                  <a:lnTo>
                    <a:pt x="302" y="37"/>
                  </a:lnTo>
                  <a:lnTo>
                    <a:pt x="307" y="40"/>
                  </a:lnTo>
                  <a:lnTo>
                    <a:pt x="321" y="35"/>
                  </a:lnTo>
                  <a:lnTo>
                    <a:pt x="331" y="35"/>
                  </a:lnTo>
                  <a:lnTo>
                    <a:pt x="335" y="33"/>
                  </a:lnTo>
                  <a:lnTo>
                    <a:pt x="345" y="28"/>
                  </a:lnTo>
                  <a:lnTo>
                    <a:pt x="352" y="26"/>
                  </a:lnTo>
                  <a:lnTo>
                    <a:pt x="357" y="26"/>
                  </a:lnTo>
                  <a:lnTo>
                    <a:pt x="364" y="26"/>
                  </a:lnTo>
                  <a:lnTo>
                    <a:pt x="368" y="28"/>
                  </a:lnTo>
                  <a:lnTo>
                    <a:pt x="373" y="30"/>
                  </a:lnTo>
                  <a:lnTo>
                    <a:pt x="378" y="28"/>
                  </a:lnTo>
                  <a:lnTo>
                    <a:pt x="380" y="28"/>
                  </a:lnTo>
                  <a:lnTo>
                    <a:pt x="383" y="28"/>
                  </a:lnTo>
                  <a:lnTo>
                    <a:pt x="380" y="30"/>
                  </a:lnTo>
                  <a:lnTo>
                    <a:pt x="375" y="35"/>
                  </a:lnTo>
                  <a:lnTo>
                    <a:pt x="373" y="37"/>
                  </a:lnTo>
                  <a:lnTo>
                    <a:pt x="373" y="40"/>
                  </a:lnTo>
                  <a:lnTo>
                    <a:pt x="373" y="42"/>
                  </a:lnTo>
                  <a:lnTo>
                    <a:pt x="373" y="45"/>
                  </a:lnTo>
                  <a:lnTo>
                    <a:pt x="373" y="47"/>
                  </a:lnTo>
                  <a:lnTo>
                    <a:pt x="371" y="49"/>
                  </a:lnTo>
                  <a:lnTo>
                    <a:pt x="371" y="54"/>
                  </a:lnTo>
                  <a:lnTo>
                    <a:pt x="371" y="56"/>
                  </a:lnTo>
                  <a:lnTo>
                    <a:pt x="373" y="59"/>
                  </a:lnTo>
                  <a:lnTo>
                    <a:pt x="383" y="61"/>
                  </a:lnTo>
                  <a:lnTo>
                    <a:pt x="390" y="61"/>
                  </a:lnTo>
                  <a:lnTo>
                    <a:pt x="394" y="59"/>
                  </a:lnTo>
                  <a:lnTo>
                    <a:pt x="399" y="56"/>
                  </a:lnTo>
                  <a:lnTo>
                    <a:pt x="406" y="54"/>
                  </a:lnTo>
                  <a:lnTo>
                    <a:pt x="409" y="56"/>
                  </a:lnTo>
                  <a:lnTo>
                    <a:pt x="411" y="59"/>
                  </a:lnTo>
                  <a:lnTo>
                    <a:pt x="418" y="63"/>
                  </a:lnTo>
                  <a:lnTo>
                    <a:pt x="420" y="63"/>
                  </a:lnTo>
                  <a:lnTo>
                    <a:pt x="420" y="66"/>
                  </a:lnTo>
                  <a:lnTo>
                    <a:pt x="420" y="68"/>
                  </a:lnTo>
                  <a:lnTo>
                    <a:pt x="423" y="71"/>
                  </a:lnTo>
                  <a:lnTo>
                    <a:pt x="423" y="73"/>
                  </a:lnTo>
                  <a:lnTo>
                    <a:pt x="420" y="73"/>
                  </a:lnTo>
                  <a:lnTo>
                    <a:pt x="416" y="73"/>
                  </a:lnTo>
                  <a:lnTo>
                    <a:pt x="411" y="71"/>
                  </a:lnTo>
                  <a:lnTo>
                    <a:pt x="406" y="73"/>
                  </a:lnTo>
                  <a:lnTo>
                    <a:pt x="399" y="73"/>
                  </a:lnTo>
                  <a:lnTo>
                    <a:pt x="394" y="73"/>
                  </a:lnTo>
                  <a:lnTo>
                    <a:pt x="387" y="73"/>
                  </a:lnTo>
                  <a:lnTo>
                    <a:pt x="385" y="75"/>
                  </a:lnTo>
                  <a:lnTo>
                    <a:pt x="373" y="85"/>
                  </a:lnTo>
                  <a:lnTo>
                    <a:pt x="368" y="87"/>
                  </a:lnTo>
                  <a:lnTo>
                    <a:pt x="366" y="87"/>
                  </a:lnTo>
                  <a:lnTo>
                    <a:pt x="364" y="87"/>
                  </a:lnTo>
                  <a:lnTo>
                    <a:pt x="361" y="87"/>
                  </a:lnTo>
                  <a:lnTo>
                    <a:pt x="357" y="92"/>
                  </a:lnTo>
                  <a:lnTo>
                    <a:pt x="352" y="94"/>
                  </a:lnTo>
                  <a:lnTo>
                    <a:pt x="345" y="99"/>
                  </a:lnTo>
                  <a:lnTo>
                    <a:pt x="340" y="99"/>
                  </a:lnTo>
                  <a:lnTo>
                    <a:pt x="335" y="97"/>
                  </a:lnTo>
                  <a:lnTo>
                    <a:pt x="333" y="94"/>
                  </a:lnTo>
                  <a:lnTo>
                    <a:pt x="328" y="94"/>
                  </a:lnTo>
                  <a:lnTo>
                    <a:pt x="323" y="94"/>
                  </a:lnTo>
                  <a:lnTo>
                    <a:pt x="321" y="99"/>
                  </a:lnTo>
                  <a:lnTo>
                    <a:pt x="316" y="101"/>
                  </a:lnTo>
                  <a:lnTo>
                    <a:pt x="316" y="104"/>
                  </a:lnTo>
                  <a:lnTo>
                    <a:pt x="321" y="108"/>
                  </a:lnTo>
                  <a:lnTo>
                    <a:pt x="323" y="111"/>
                  </a:lnTo>
                  <a:lnTo>
                    <a:pt x="309" y="120"/>
                  </a:lnTo>
                  <a:lnTo>
                    <a:pt x="307" y="123"/>
                  </a:lnTo>
                  <a:lnTo>
                    <a:pt x="302" y="125"/>
                  </a:lnTo>
                  <a:lnTo>
                    <a:pt x="298" y="127"/>
                  </a:lnTo>
                  <a:lnTo>
                    <a:pt x="290" y="130"/>
                  </a:lnTo>
                  <a:lnTo>
                    <a:pt x="283" y="130"/>
                  </a:lnTo>
                  <a:lnTo>
                    <a:pt x="276" y="130"/>
                  </a:lnTo>
                  <a:lnTo>
                    <a:pt x="272" y="130"/>
                  </a:lnTo>
                  <a:lnTo>
                    <a:pt x="264" y="130"/>
                  </a:lnTo>
                  <a:lnTo>
                    <a:pt x="262" y="132"/>
                  </a:lnTo>
                  <a:lnTo>
                    <a:pt x="253" y="132"/>
                  </a:lnTo>
                  <a:lnTo>
                    <a:pt x="250" y="132"/>
                  </a:lnTo>
                  <a:lnTo>
                    <a:pt x="248" y="134"/>
                  </a:lnTo>
                  <a:lnTo>
                    <a:pt x="246" y="134"/>
                  </a:lnTo>
                  <a:lnTo>
                    <a:pt x="241" y="134"/>
                  </a:lnTo>
                  <a:lnTo>
                    <a:pt x="234" y="137"/>
                  </a:lnTo>
                  <a:lnTo>
                    <a:pt x="229" y="139"/>
                  </a:lnTo>
                  <a:lnTo>
                    <a:pt x="227" y="141"/>
                  </a:lnTo>
                  <a:lnTo>
                    <a:pt x="224" y="139"/>
                  </a:lnTo>
                  <a:lnTo>
                    <a:pt x="222" y="139"/>
                  </a:lnTo>
                  <a:lnTo>
                    <a:pt x="220" y="137"/>
                  </a:lnTo>
                  <a:lnTo>
                    <a:pt x="212" y="137"/>
                  </a:lnTo>
                  <a:lnTo>
                    <a:pt x="208" y="137"/>
                  </a:lnTo>
                  <a:lnTo>
                    <a:pt x="203" y="134"/>
                  </a:lnTo>
                  <a:lnTo>
                    <a:pt x="196" y="132"/>
                  </a:lnTo>
                  <a:lnTo>
                    <a:pt x="189" y="130"/>
                  </a:lnTo>
                  <a:lnTo>
                    <a:pt x="186" y="127"/>
                  </a:lnTo>
                  <a:lnTo>
                    <a:pt x="184" y="127"/>
                  </a:lnTo>
                  <a:lnTo>
                    <a:pt x="182" y="125"/>
                  </a:lnTo>
                  <a:lnTo>
                    <a:pt x="172" y="123"/>
                  </a:lnTo>
                  <a:lnTo>
                    <a:pt x="170" y="123"/>
                  </a:lnTo>
                  <a:lnTo>
                    <a:pt x="165" y="125"/>
                  </a:lnTo>
                  <a:lnTo>
                    <a:pt x="130" y="125"/>
                  </a:lnTo>
                  <a:lnTo>
                    <a:pt x="123" y="125"/>
                  </a:lnTo>
                  <a:lnTo>
                    <a:pt x="120" y="125"/>
                  </a:lnTo>
                  <a:lnTo>
                    <a:pt x="116" y="123"/>
                  </a:lnTo>
                  <a:lnTo>
                    <a:pt x="113" y="118"/>
                  </a:lnTo>
                  <a:lnTo>
                    <a:pt x="111" y="115"/>
                  </a:lnTo>
                  <a:lnTo>
                    <a:pt x="109" y="113"/>
                  </a:lnTo>
                  <a:lnTo>
                    <a:pt x="106" y="108"/>
                  </a:lnTo>
                  <a:lnTo>
                    <a:pt x="104" y="106"/>
                  </a:lnTo>
                  <a:lnTo>
                    <a:pt x="99" y="104"/>
                  </a:lnTo>
                  <a:lnTo>
                    <a:pt x="97" y="104"/>
                  </a:lnTo>
                  <a:lnTo>
                    <a:pt x="94" y="101"/>
                  </a:lnTo>
                  <a:lnTo>
                    <a:pt x="87" y="101"/>
                  </a:lnTo>
                  <a:lnTo>
                    <a:pt x="83" y="99"/>
                  </a:lnTo>
                  <a:lnTo>
                    <a:pt x="78" y="97"/>
                  </a:lnTo>
                  <a:lnTo>
                    <a:pt x="71" y="97"/>
                  </a:lnTo>
                  <a:lnTo>
                    <a:pt x="68" y="94"/>
                  </a:lnTo>
                  <a:lnTo>
                    <a:pt x="66" y="94"/>
                  </a:lnTo>
                  <a:lnTo>
                    <a:pt x="61" y="94"/>
                  </a:lnTo>
                  <a:lnTo>
                    <a:pt x="59" y="94"/>
                  </a:lnTo>
                  <a:lnTo>
                    <a:pt x="52" y="94"/>
                  </a:lnTo>
                  <a:lnTo>
                    <a:pt x="45" y="92"/>
                  </a:lnTo>
                  <a:lnTo>
                    <a:pt x="40" y="92"/>
                  </a:lnTo>
                  <a:lnTo>
                    <a:pt x="38" y="89"/>
                  </a:lnTo>
                  <a:lnTo>
                    <a:pt x="38" y="87"/>
                  </a:lnTo>
                  <a:lnTo>
                    <a:pt x="40" y="85"/>
                  </a:lnTo>
                  <a:lnTo>
                    <a:pt x="40" y="82"/>
                  </a:lnTo>
                  <a:lnTo>
                    <a:pt x="40" y="78"/>
                  </a:lnTo>
                  <a:lnTo>
                    <a:pt x="40" y="73"/>
                  </a:lnTo>
                  <a:lnTo>
                    <a:pt x="38" y="66"/>
                  </a:lnTo>
                  <a:lnTo>
                    <a:pt x="35" y="63"/>
                  </a:lnTo>
                  <a:lnTo>
                    <a:pt x="33" y="61"/>
                  </a:lnTo>
                  <a:lnTo>
                    <a:pt x="31" y="59"/>
                  </a:lnTo>
                  <a:lnTo>
                    <a:pt x="26" y="56"/>
                  </a:lnTo>
                  <a:lnTo>
                    <a:pt x="23" y="56"/>
                  </a:lnTo>
                  <a:lnTo>
                    <a:pt x="19" y="56"/>
                  </a:lnTo>
                  <a:lnTo>
                    <a:pt x="16" y="56"/>
                  </a:lnTo>
                  <a:lnTo>
                    <a:pt x="14" y="56"/>
                  </a:lnTo>
                  <a:lnTo>
                    <a:pt x="12" y="52"/>
                  </a:lnTo>
                  <a:lnTo>
                    <a:pt x="5" y="47"/>
                  </a:lnTo>
                  <a:lnTo>
                    <a:pt x="2" y="45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48" name="Freeform 1603"/>
            <p:cNvSpPr>
              <a:spLocks/>
            </p:cNvSpPr>
            <p:nvPr/>
          </p:nvSpPr>
          <p:spPr bwMode="auto">
            <a:xfrm>
              <a:off x="4165" y="1547"/>
              <a:ext cx="492" cy="154"/>
            </a:xfrm>
            <a:custGeom>
              <a:avLst/>
              <a:gdLst>
                <a:gd name="T0" fmla="*/ 2147483647 w 423"/>
                <a:gd name="T1" fmla="*/ 2147483647 h 141"/>
                <a:gd name="T2" fmla="*/ 2147483647 w 423"/>
                <a:gd name="T3" fmla="*/ 2147483647 h 141"/>
                <a:gd name="T4" fmla="*/ 2147483647 w 423"/>
                <a:gd name="T5" fmla="*/ 2147483647 h 141"/>
                <a:gd name="T6" fmla="*/ 2147483647 w 423"/>
                <a:gd name="T7" fmla="*/ 2147483647 h 141"/>
                <a:gd name="T8" fmla="*/ 2147483647 w 423"/>
                <a:gd name="T9" fmla="*/ 2147483647 h 141"/>
                <a:gd name="T10" fmla="*/ 2147483647 w 423"/>
                <a:gd name="T11" fmla="*/ 2147483647 h 141"/>
                <a:gd name="T12" fmla="*/ 2147483647 w 423"/>
                <a:gd name="T13" fmla="*/ 2147483647 h 141"/>
                <a:gd name="T14" fmla="*/ 2147483647 w 423"/>
                <a:gd name="T15" fmla="*/ 2147483647 h 141"/>
                <a:gd name="T16" fmla="*/ 2147483647 w 423"/>
                <a:gd name="T17" fmla="*/ 2147483647 h 141"/>
                <a:gd name="T18" fmla="*/ 2147483647 w 423"/>
                <a:gd name="T19" fmla="*/ 0 h 141"/>
                <a:gd name="T20" fmla="*/ 2147483647 w 423"/>
                <a:gd name="T21" fmla="*/ 2147483647 h 141"/>
                <a:gd name="T22" fmla="*/ 2147483647 w 423"/>
                <a:gd name="T23" fmla="*/ 2147483647 h 141"/>
                <a:gd name="T24" fmla="*/ 2147483647 w 423"/>
                <a:gd name="T25" fmla="*/ 2147483647 h 141"/>
                <a:gd name="T26" fmla="*/ 2147483647 w 423"/>
                <a:gd name="T27" fmla="*/ 2147483647 h 141"/>
                <a:gd name="T28" fmla="*/ 2147483647 w 423"/>
                <a:gd name="T29" fmla="*/ 2147483647 h 141"/>
                <a:gd name="T30" fmla="*/ 2147483647 w 423"/>
                <a:gd name="T31" fmla="*/ 2147483647 h 141"/>
                <a:gd name="T32" fmla="*/ 2147483647 w 423"/>
                <a:gd name="T33" fmla="*/ 2147483647 h 141"/>
                <a:gd name="T34" fmla="*/ 2147483647 w 423"/>
                <a:gd name="T35" fmla="*/ 2147483647 h 141"/>
                <a:gd name="T36" fmla="*/ 2147483647 w 423"/>
                <a:gd name="T37" fmla="*/ 2147483647 h 141"/>
                <a:gd name="T38" fmla="*/ 2147483647 w 423"/>
                <a:gd name="T39" fmla="*/ 2147483647 h 141"/>
                <a:gd name="T40" fmla="*/ 2147483647 w 423"/>
                <a:gd name="T41" fmla="*/ 2147483647 h 141"/>
                <a:gd name="T42" fmla="*/ 2147483647 w 423"/>
                <a:gd name="T43" fmla="*/ 2147483647 h 141"/>
                <a:gd name="T44" fmla="*/ 2147483647 w 423"/>
                <a:gd name="T45" fmla="*/ 2147483647 h 141"/>
                <a:gd name="T46" fmla="*/ 2147483647 w 423"/>
                <a:gd name="T47" fmla="*/ 2147483647 h 141"/>
                <a:gd name="T48" fmla="*/ 2147483647 w 423"/>
                <a:gd name="T49" fmla="*/ 2147483647 h 141"/>
                <a:gd name="T50" fmla="*/ 2147483647 w 423"/>
                <a:gd name="T51" fmla="*/ 2147483647 h 141"/>
                <a:gd name="T52" fmla="*/ 2147483647 w 423"/>
                <a:gd name="T53" fmla="*/ 2147483647 h 141"/>
                <a:gd name="T54" fmla="*/ 2147483647 w 423"/>
                <a:gd name="T55" fmla="*/ 2147483647 h 141"/>
                <a:gd name="T56" fmla="*/ 2147483647 w 423"/>
                <a:gd name="T57" fmla="*/ 2147483647 h 141"/>
                <a:gd name="T58" fmla="*/ 2147483647 w 423"/>
                <a:gd name="T59" fmla="*/ 2147483647 h 141"/>
                <a:gd name="T60" fmla="*/ 2147483647 w 423"/>
                <a:gd name="T61" fmla="*/ 2147483647 h 141"/>
                <a:gd name="T62" fmla="*/ 2147483647 w 423"/>
                <a:gd name="T63" fmla="*/ 2147483647 h 141"/>
                <a:gd name="T64" fmla="*/ 2147483647 w 423"/>
                <a:gd name="T65" fmla="*/ 2147483647 h 141"/>
                <a:gd name="T66" fmla="*/ 2147483647 w 423"/>
                <a:gd name="T67" fmla="*/ 2147483647 h 141"/>
                <a:gd name="T68" fmla="*/ 2147483647 w 423"/>
                <a:gd name="T69" fmla="*/ 2147483647 h 141"/>
                <a:gd name="T70" fmla="*/ 2147483647 w 423"/>
                <a:gd name="T71" fmla="*/ 2147483647 h 141"/>
                <a:gd name="T72" fmla="*/ 2147483647 w 423"/>
                <a:gd name="T73" fmla="*/ 2147483647 h 141"/>
                <a:gd name="T74" fmla="*/ 2147483647 w 423"/>
                <a:gd name="T75" fmla="*/ 2147483647 h 141"/>
                <a:gd name="T76" fmla="*/ 2147483647 w 423"/>
                <a:gd name="T77" fmla="*/ 2147483647 h 141"/>
                <a:gd name="T78" fmla="*/ 2147483647 w 423"/>
                <a:gd name="T79" fmla="*/ 2147483647 h 141"/>
                <a:gd name="T80" fmla="*/ 2147483647 w 423"/>
                <a:gd name="T81" fmla="*/ 2147483647 h 141"/>
                <a:gd name="T82" fmla="*/ 2147483647 w 423"/>
                <a:gd name="T83" fmla="*/ 2147483647 h 141"/>
                <a:gd name="T84" fmla="*/ 2147483647 w 423"/>
                <a:gd name="T85" fmla="*/ 2147483647 h 141"/>
                <a:gd name="T86" fmla="*/ 2147483647 w 423"/>
                <a:gd name="T87" fmla="*/ 2147483647 h 141"/>
                <a:gd name="T88" fmla="*/ 2147483647 w 423"/>
                <a:gd name="T89" fmla="*/ 2147483647 h 141"/>
                <a:gd name="T90" fmla="*/ 2147483647 w 423"/>
                <a:gd name="T91" fmla="*/ 2147483647 h 141"/>
                <a:gd name="T92" fmla="*/ 2147483647 w 423"/>
                <a:gd name="T93" fmla="*/ 2147483647 h 141"/>
                <a:gd name="T94" fmla="*/ 2147483647 w 423"/>
                <a:gd name="T95" fmla="*/ 2147483647 h 141"/>
                <a:gd name="T96" fmla="*/ 2147483647 w 423"/>
                <a:gd name="T97" fmla="*/ 2147483647 h 141"/>
                <a:gd name="T98" fmla="*/ 2147483647 w 423"/>
                <a:gd name="T99" fmla="*/ 2147483647 h 141"/>
                <a:gd name="T100" fmla="*/ 2147483647 w 423"/>
                <a:gd name="T101" fmla="*/ 2147483647 h 141"/>
                <a:gd name="T102" fmla="*/ 2147483647 w 423"/>
                <a:gd name="T103" fmla="*/ 2147483647 h 141"/>
                <a:gd name="T104" fmla="*/ 0 w 423"/>
                <a:gd name="T105" fmla="*/ 2147483647 h 14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3"/>
                <a:gd name="T160" fmla="*/ 0 h 141"/>
                <a:gd name="T161" fmla="*/ 423 w 423"/>
                <a:gd name="T162" fmla="*/ 141 h 14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3" h="141">
                  <a:moveTo>
                    <a:pt x="0" y="42"/>
                  </a:moveTo>
                  <a:lnTo>
                    <a:pt x="2" y="37"/>
                  </a:lnTo>
                  <a:lnTo>
                    <a:pt x="7" y="35"/>
                  </a:lnTo>
                  <a:lnTo>
                    <a:pt x="12" y="35"/>
                  </a:lnTo>
                  <a:lnTo>
                    <a:pt x="16" y="33"/>
                  </a:lnTo>
                  <a:lnTo>
                    <a:pt x="21" y="30"/>
                  </a:lnTo>
                  <a:lnTo>
                    <a:pt x="26" y="28"/>
                  </a:lnTo>
                  <a:lnTo>
                    <a:pt x="31" y="26"/>
                  </a:lnTo>
                  <a:lnTo>
                    <a:pt x="38" y="23"/>
                  </a:lnTo>
                  <a:lnTo>
                    <a:pt x="47" y="21"/>
                  </a:lnTo>
                  <a:lnTo>
                    <a:pt x="54" y="19"/>
                  </a:lnTo>
                  <a:lnTo>
                    <a:pt x="59" y="19"/>
                  </a:lnTo>
                  <a:lnTo>
                    <a:pt x="66" y="21"/>
                  </a:lnTo>
                  <a:lnTo>
                    <a:pt x="68" y="21"/>
                  </a:lnTo>
                  <a:lnTo>
                    <a:pt x="73" y="23"/>
                  </a:lnTo>
                  <a:lnTo>
                    <a:pt x="75" y="21"/>
                  </a:lnTo>
                  <a:lnTo>
                    <a:pt x="83" y="21"/>
                  </a:lnTo>
                  <a:lnTo>
                    <a:pt x="85" y="21"/>
                  </a:lnTo>
                  <a:lnTo>
                    <a:pt x="94" y="26"/>
                  </a:lnTo>
                  <a:lnTo>
                    <a:pt x="94" y="28"/>
                  </a:lnTo>
                  <a:lnTo>
                    <a:pt x="99" y="28"/>
                  </a:lnTo>
                  <a:lnTo>
                    <a:pt x="111" y="28"/>
                  </a:lnTo>
                  <a:lnTo>
                    <a:pt x="113" y="28"/>
                  </a:lnTo>
                  <a:lnTo>
                    <a:pt x="125" y="28"/>
                  </a:lnTo>
                  <a:lnTo>
                    <a:pt x="135" y="28"/>
                  </a:lnTo>
                  <a:lnTo>
                    <a:pt x="137" y="26"/>
                  </a:lnTo>
                  <a:lnTo>
                    <a:pt x="135" y="23"/>
                  </a:lnTo>
                  <a:lnTo>
                    <a:pt x="135" y="21"/>
                  </a:lnTo>
                  <a:lnTo>
                    <a:pt x="137" y="19"/>
                  </a:lnTo>
                  <a:lnTo>
                    <a:pt x="137" y="16"/>
                  </a:lnTo>
                  <a:lnTo>
                    <a:pt x="135" y="14"/>
                  </a:lnTo>
                  <a:lnTo>
                    <a:pt x="135" y="11"/>
                  </a:lnTo>
                  <a:lnTo>
                    <a:pt x="135" y="9"/>
                  </a:lnTo>
                  <a:lnTo>
                    <a:pt x="139" y="7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1" y="2"/>
                  </a:lnTo>
                  <a:lnTo>
                    <a:pt x="170" y="2"/>
                  </a:lnTo>
                  <a:lnTo>
                    <a:pt x="172" y="4"/>
                  </a:lnTo>
                  <a:lnTo>
                    <a:pt x="179" y="7"/>
                  </a:lnTo>
                  <a:lnTo>
                    <a:pt x="184" y="7"/>
                  </a:lnTo>
                  <a:lnTo>
                    <a:pt x="189" y="7"/>
                  </a:lnTo>
                  <a:lnTo>
                    <a:pt x="191" y="9"/>
                  </a:lnTo>
                  <a:lnTo>
                    <a:pt x="191" y="14"/>
                  </a:lnTo>
                  <a:lnTo>
                    <a:pt x="191" y="19"/>
                  </a:lnTo>
                  <a:lnTo>
                    <a:pt x="194" y="19"/>
                  </a:lnTo>
                  <a:lnTo>
                    <a:pt x="196" y="21"/>
                  </a:lnTo>
                  <a:lnTo>
                    <a:pt x="203" y="23"/>
                  </a:lnTo>
                  <a:lnTo>
                    <a:pt x="210" y="23"/>
                  </a:lnTo>
                  <a:lnTo>
                    <a:pt x="217" y="23"/>
                  </a:lnTo>
                  <a:lnTo>
                    <a:pt x="224" y="21"/>
                  </a:lnTo>
                  <a:lnTo>
                    <a:pt x="231" y="19"/>
                  </a:lnTo>
                  <a:lnTo>
                    <a:pt x="238" y="21"/>
                  </a:lnTo>
                  <a:lnTo>
                    <a:pt x="250" y="23"/>
                  </a:lnTo>
                  <a:lnTo>
                    <a:pt x="253" y="26"/>
                  </a:lnTo>
                  <a:lnTo>
                    <a:pt x="255" y="26"/>
                  </a:lnTo>
                  <a:lnTo>
                    <a:pt x="260" y="28"/>
                  </a:lnTo>
                  <a:lnTo>
                    <a:pt x="264" y="28"/>
                  </a:lnTo>
                  <a:lnTo>
                    <a:pt x="269" y="30"/>
                  </a:lnTo>
                  <a:lnTo>
                    <a:pt x="274" y="33"/>
                  </a:lnTo>
                  <a:lnTo>
                    <a:pt x="279" y="35"/>
                  </a:lnTo>
                  <a:lnTo>
                    <a:pt x="288" y="37"/>
                  </a:lnTo>
                  <a:lnTo>
                    <a:pt x="293" y="37"/>
                  </a:lnTo>
                  <a:lnTo>
                    <a:pt x="298" y="37"/>
                  </a:lnTo>
                  <a:lnTo>
                    <a:pt x="302" y="37"/>
                  </a:lnTo>
                  <a:lnTo>
                    <a:pt x="307" y="40"/>
                  </a:lnTo>
                  <a:lnTo>
                    <a:pt x="321" y="35"/>
                  </a:lnTo>
                  <a:lnTo>
                    <a:pt x="331" y="35"/>
                  </a:lnTo>
                  <a:lnTo>
                    <a:pt x="335" y="33"/>
                  </a:lnTo>
                  <a:lnTo>
                    <a:pt x="345" y="28"/>
                  </a:lnTo>
                  <a:lnTo>
                    <a:pt x="352" y="26"/>
                  </a:lnTo>
                  <a:lnTo>
                    <a:pt x="357" y="26"/>
                  </a:lnTo>
                  <a:lnTo>
                    <a:pt x="364" y="26"/>
                  </a:lnTo>
                  <a:lnTo>
                    <a:pt x="368" y="28"/>
                  </a:lnTo>
                  <a:lnTo>
                    <a:pt x="373" y="30"/>
                  </a:lnTo>
                  <a:lnTo>
                    <a:pt x="378" y="28"/>
                  </a:lnTo>
                  <a:lnTo>
                    <a:pt x="380" y="28"/>
                  </a:lnTo>
                  <a:lnTo>
                    <a:pt x="383" y="28"/>
                  </a:lnTo>
                  <a:lnTo>
                    <a:pt x="380" y="30"/>
                  </a:lnTo>
                  <a:lnTo>
                    <a:pt x="375" y="35"/>
                  </a:lnTo>
                  <a:lnTo>
                    <a:pt x="373" y="37"/>
                  </a:lnTo>
                  <a:lnTo>
                    <a:pt x="373" y="40"/>
                  </a:lnTo>
                  <a:lnTo>
                    <a:pt x="373" y="42"/>
                  </a:lnTo>
                  <a:lnTo>
                    <a:pt x="373" y="45"/>
                  </a:lnTo>
                  <a:lnTo>
                    <a:pt x="373" y="47"/>
                  </a:lnTo>
                  <a:lnTo>
                    <a:pt x="371" y="49"/>
                  </a:lnTo>
                  <a:lnTo>
                    <a:pt x="371" y="54"/>
                  </a:lnTo>
                  <a:lnTo>
                    <a:pt x="371" y="56"/>
                  </a:lnTo>
                  <a:lnTo>
                    <a:pt x="373" y="59"/>
                  </a:lnTo>
                  <a:lnTo>
                    <a:pt x="383" y="61"/>
                  </a:lnTo>
                  <a:lnTo>
                    <a:pt x="390" y="61"/>
                  </a:lnTo>
                  <a:lnTo>
                    <a:pt x="394" y="59"/>
                  </a:lnTo>
                  <a:lnTo>
                    <a:pt x="399" y="56"/>
                  </a:lnTo>
                  <a:lnTo>
                    <a:pt x="406" y="54"/>
                  </a:lnTo>
                  <a:lnTo>
                    <a:pt x="409" y="56"/>
                  </a:lnTo>
                  <a:lnTo>
                    <a:pt x="411" y="59"/>
                  </a:lnTo>
                  <a:lnTo>
                    <a:pt x="418" y="63"/>
                  </a:lnTo>
                  <a:lnTo>
                    <a:pt x="420" y="63"/>
                  </a:lnTo>
                  <a:lnTo>
                    <a:pt x="420" y="66"/>
                  </a:lnTo>
                  <a:lnTo>
                    <a:pt x="420" y="68"/>
                  </a:lnTo>
                  <a:lnTo>
                    <a:pt x="423" y="71"/>
                  </a:lnTo>
                  <a:lnTo>
                    <a:pt x="423" y="73"/>
                  </a:lnTo>
                  <a:lnTo>
                    <a:pt x="420" y="73"/>
                  </a:lnTo>
                  <a:lnTo>
                    <a:pt x="416" y="73"/>
                  </a:lnTo>
                  <a:lnTo>
                    <a:pt x="411" y="71"/>
                  </a:lnTo>
                  <a:lnTo>
                    <a:pt x="406" y="73"/>
                  </a:lnTo>
                  <a:lnTo>
                    <a:pt x="399" y="73"/>
                  </a:lnTo>
                  <a:lnTo>
                    <a:pt x="394" y="73"/>
                  </a:lnTo>
                  <a:lnTo>
                    <a:pt x="387" y="73"/>
                  </a:lnTo>
                  <a:lnTo>
                    <a:pt x="385" y="75"/>
                  </a:lnTo>
                  <a:lnTo>
                    <a:pt x="373" y="85"/>
                  </a:lnTo>
                  <a:lnTo>
                    <a:pt x="368" y="87"/>
                  </a:lnTo>
                  <a:lnTo>
                    <a:pt x="366" y="87"/>
                  </a:lnTo>
                  <a:lnTo>
                    <a:pt x="364" y="87"/>
                  </a:lnTo>
                  <a:lnTo>
                    <a:pt x="361" y="87"/>
                  </a:lnTo>
                  <a:lnTo>
                    <a:pt x="357" y="92"/>
                  </a:lnTo>
                  <a:lnTo>
                    <a:pt x="352" y="94"/>
                  </a:lnTo>
                  <a:lnTo>
                    <a:pt x="345" y="99"/>
                  </a:lnTo>
                  <a:lnTo>
                    <a:pt x="340" y="99"/>
                  </a:lnTo>
                  <a:lnTo>
                    <a:pt x="335" y="97"/>
                  </a:lnTo>
                  <a:lnTo>
                    <a:pt x="333" y="94"/>
                  </a:lnTo>
                  <a:lnTo>
                    <a:pt x="328" y="94"/>
                  </a:lnTo>
                  <a:lnTo>
                    <a:pt x="323" y="94"/>
                  </a:lnTo>
                  <a:lnTo>
                    <a:pt x="321" y="99"/>
                  </a:lnTo>
                  <a:lnTo>
                    <a:pt x="316" y="101"/>
                  </a:lnTo>
                  <a:lnTo>
                    <a:pt x="316" y="104"/>
                  </a:lnTo>
                  <a:lnTo>
                    <a:pt x="321" y="108"/>
                  </a:lnTo>
                  <a:lnTo>
                    <a:pt x="323" y="111"/>
                  </a:lnTo>
                  <a:lnTo>
                    <a:pt x="309" y="120"/>
                  </a:lnTo>
                  <a:lnTo>
                    <a:pt x="307" y="123"/>
                  </a:lnTo>
                  <a:lnTo>
                    <a:pt x="302" y="125"/>
                  </a:lnTo>
                  <a:lnTo>
                    <a:pt x="298" y="127"/>
                  </a:lnTo>
                  <a:lnTo>
                    <a:pt x="290" y="130"/>
                  </a:lnTo>
                  <a:lnTo>
                    <a:pt x="283" y="130"/>
                  </a:lnTo>
                  <a:lnTo>
                    <a:pt x="276" y="130"/>
                  </a:lnTo>
                  <a:lnTo>
                    <a:pt x="272" y="130"/>
                  </a:lnTo>
                  <a:lnTo>
                    <a:pt x="264" y="130"/>
                  </a:lnTo>
                  <a:lnTo>
                    <a:pt x="262" y="132"/>
                  </a:lnTo>
                  <a:lnTo>
                    <a:pt x="253" y="132"/>
                  </a:lnTo>
                  <a:lnTo>
                    <a:pt x="250" y="132"/>
                  </a:lnTo>
                  <a:lnTo>
                    <a:pt x="248" y="134"/>
                  </a:lnTo>
                  <a:lnTo>
                    <a:pt x="246" y="134"/>
                  </a:lnTo>
                  <a:lnTo>
                    <a:pt x="241" y="134"/>
                  </a:lnTo>
                  <a:lnTo>
                    <a:pt x="234" y="137"/>
                  </a:lnTo>
                  <a:lnTo>
                    <a:pt x="229" y="139"/>
                  </a:lnTo>
                  <a:lnTo>
                    <a:pt x="227" y="141"/>
                  </a:lnTo>
                  <a:lnTo>
                    <a:pt x="224" y="139"/>
                  </a:lnTo>
                  <a:lnTo>
                    <a:pt x="222" y="139"/>
                  </a:lnTo>
                  <a:lnTo>
                    <a:pt x="220" y="137"/>
                  </a:lnTo>
                  <a:lnTo>
                    <a:pt x="212" y="137"/>
                  </a:lnTo>
                  <a:lnTo>
                    <a:pt x="208" y="137"/>
                  </a:lnTo>
                  <a:lnTo>
                    <a:pt x="203" y="134"/>
                  </a:lnTo>
                  <a:lnTo>
                    <a:pt x="196" y="132"/>
                  </a:lnTo>
                  <a:lnTo>
                    <a:pt x="189" y="130"/>
                  </a:lnTo>
                  <a:lnTo>
                    <a:pt x="186" y="127"/>
                  </a:lnTo>
                  <a:lnTo>
                    <a:pt x="184" y="127"/>
                  </a:lnTo>
                  <a:lnTo>
                    <a:pt x="182" y="125"/>
                  </a:lnTo>
                  <a:lnTo>
                    <a:pt x="172" y="123"/>
                  </a:lnTo>
                  <a:lnTo>
                    <a:pt x="170" y="123"/>
                  </a:lnTo>
                  <a:lnTo>
                    <a:pt x="165" y="125"/>
                  </a:lnTo>
                  <a:lnTo>
                    <a:pt x="130" y="125"/>
                  </a:lnTo>
                  <a:lnTo>
                    <a:pt x="123" y="125"/>
                  </a:lnTo>
                  <a:lnTo>
                    <a:pt x="120" y="125"/>
                  </a:lnTo>
                  <a:lnTo>
                    <a:pt x="116" y="123"/>
                  </a:lnTo>
                  <a:lnTo>
                    <a:pt x="113" y="118"/>
                  </a:lnTo>
                  <a:lnTo>
                    <a:pt x="111" y="115"/>
                  </a:lnTo>
                  <a:lnTo>
                    <a:pt x="109" y="113"/>
                  </a:lnTo>
                  <a:lnTo>
                    <a:pt x="106" y="108"/>
                  </a:lnTo>
                  <a:lnTo>
                    <a:pt x="104" y="106"/>
                  </a:lnTo>
                  <a:lnTo>
                    <a:pt x="99" y="104"/>
                  </a:lnTo>
                  <a:lnTo>
                    <a:pt x="97" y="104"/>
                  </a:lnTo>
                  <a:lnTo>
                    <a:pt x="94" y="101"/>
                  </a:lnTo>
                  <a:lnTo>
                    <a:pt x="87" y="101"/>
                  </a:lnTo>
                  <a:lnTo>
                    <a:pt x="83" y="99"/>
                  </a:lnTo>
                  <a:lnTo>
                    <a:pt x="78" y="97"/>
                  </a:lnTo>
                  <a:lnTo>
                    <a:pt x="71" y="97"/>
                  </a:lnTo>
                  <a:lnTo>
                    <a:pt x="68" y="94"/>
                  </a:lnTo>
                  <a:lnTo>
                    <a:pt x="66" y="94"/>
                  </a:lnTo>
                  <a:lnTo>
                    <a:pt x="61" y="94"/>
                  </a:lnTo>
                  <a:lnTo>
                    <a:pt x="59" y="94"/>
                  </a:lnTo>
                  <a:lnTo>
                    <a:pt x="52" y="94"/>
                  </a:lnTo>
                  <a:lnTo>
                    <a:pt x="45" y="92"/>
                  </a:lnTo>
                  <a:lnTo>
                    <a:pt x="40" y="92"/>
                  </a:lnTo>
                  <a:lnTo>
                    <a:pt x="38" y="89"/>
                  </a:lnTo>
                  <a:lnTo>
                    <a:pt x="38" y="87"/>
                  </a:lnTo>
                  <a:lnTo>
                    <a:pt x="40" y="85"/>
                  </a:lnTo>
                  <a:lnTo>
                    <a:pt x="40" y="82"/>
                  </a:lnTo>
                  <a:lnTo>
                    <a:pt x="40" y="78"/>
                  </a:lnTo>
                  <a:lnTo>
                    <a:pt x="40" y="73"/>
                  </a:lnTo>
                  <a:lnTo>
                    <a:pt x="38" y="66"/>
                  </a:lnTo>
                  <a:lnTo>
                    <a:pt x="35" y="63"/>
                  </a:lnTo>
                  <a:lnTo>
                    <a:pt x="33" y="61"/>
                  </a:lnTo>
                  <a:lnTo>
                    <a:pt x="31" y="59"/>
                  </a:lnTo>
                  <a:lnTo>
                    <a:pt x="26" y="56"/>
                  </a:lnTo>
                  <a:lnTo>
                    <a:pt x="23" y="56"/>
                  </a:lnTo>
                  <a:lnTo>
                    <a:pt x="19" y="56"/>
                  </a:lnTo>
                  <a:lnTo>
                    <a:pt x="16" y="56"/>
                  </a:lnTo>
                  <a:lnTo>
                    <a:pt x="14" y="56"/>
                  </a:lnTo>
                  <a:lnTo>
                    <a:pt x="12" y="52"/>
                  </a:lnTo>
                  <a:lnTo>
                    <a:pt x="5" y="47"/>
                  </a:lnTo>
                  <a:lnTo>
                    <a:pt x="2" y="45"/>
                  </a:lnTo>
                  <a:lnTo>
                    <a:pt x="0" y="4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49" name="Freeform 1604"/>
            <p:cNvSpPr>
              <a:spLocks/>
            </p:cNvSpPr>
            <p:nvPr/>
          </p:nvSpPr>
          <p:spPr bwMode="auto">
            <a:xfrm>
              <a:off x="4357" y="2213"/>
              <a:ext cx="66" cy="78"/>
            </a:xfrm>
            <a:custGeom>
              <a:avLst/>
              <a:gdLst>
                <a:gd name="T0" fmla="*/ 2147483647 w 57"/>
                <a:gd name="T1" fmla="*/ 2147483647 h 71"/>
                <a:gd name="T2" fmla="*/ 2147483647 w 57"/>
                <a:gd name="T3" fmla="*/ 2147483647 h 71"/>
                <a:gd name="T4" fmla="*/ 2147483647 w 57"/>
                <a:gd name="T5" fmla="*/ 2147483647 h 71"/>
                <a:gd name="T6" fmla="*/ 2147483647 w 57"/>
                <a:gd name="T7" fmla="*/ 2147483647 h 71"/>
                <a:gd name="T8" fmla="*/ 2147483647 w 57"/>
                <a:gd name="T9" fmla="*/ 2147483647 h 71"/>
                <a:gd name="T10" fmla="*/ 2147483647 w 57"/>
                <a:gd name="T11" fmla="*/ 2147483647 h 71"/>
                <a:gd name="T12" fmla="*/ 2147483647 w 57"/>
                <a:gd name="T13" fmla="*/ 2147483647 h 71"/>
                <a:gd name="T14" fmla="*/ 2147483647 w 57"/>
                <a:gd name="T15" fmla="*/ 2147483647 h 71"/>
                <a:gd name="T16" fmla="*/ 2147483647 w 57"/>
                <a:gd name="T17" fmla="*/ 2147483647 h 71"/>
                <a:gd name="T18" fmla="*/ 2147483647 w 57"/>
                <a:gd name="T19" fmla="*/ 2147483647 h 71"/>
                <a:gd name="T20" fmla="*/ 2147483647 w 57"/>
                <a:gd name="T21" fmla="*/ 2147483647 h 71"/>
                <a:gd name="T22" fmla="*/ 2147483647 w 57"/>
                <a:gd name="T23" fmla="*/ 2147483647 h 71"/>
                <a:gd name="T24" fmla="*/ 2147483647 w 57"/>
                <a:gd name="T25" fmla="*/ 2147483647 h 71"/>
                <a:gd name="T26" fmla="*/ 2147483647 w 57"/>
                <a:gd name="T27" fmla="*/ 2147483647 h 71"/>
                <a:gd name="T28" fmla="*/ 2147483647 w 57"/>
                <a:gd name="T29" fmla="*/ 2147483647 h 71"/>
                <a:gd name="T30" fmla="*/ 2147483647 w 57"/>
                <a:gd name="T31" fmla="*/ 2147483647 h 71"/>
                <a:gd name="T32" fmla="*/ 2147483647 w 57"/>
                <a:gd name="T33" fmla="*/ 2147483647 h 71"/>
                <a:gd name="T34" fmla="*/ 2147483647 w 57"/>
                <a:gd name="T35" fmla="*/ 2147483647 h 71"/>
                <a:gd name="T36" fmla="*/ 2147483647 w 57"/>
                <a:gd name="T37" fmla="*/ 2147483647 h 71"/>
                <a:gd name="T38" fmla="*/ 2147483647 w 57"/>
                <a:gd name="T39" fmla="*/ 2147483647 h 71"/>
                <a:gd name="T40" fmla="*/ 2147483647 w 57"/>
                <a:gd name="T41" fmla="*/ 2147483647 h 71"/>
                <a:gd name="T42" fmla="*/ 2147483647 w 57"/>
                <a:gd name="T43" fmla="*/ 2147483647 h 71"/>
                <a:gd name="T44" fmla="*/ 2147483647 w 57"/>
                <a:gd name="T45" fmla="*/ 2147483647 h 71"/>
                <a:gd name="T46" fmla="*/ 2147483647 w 57"/>
                <a:gd name="T47" fmla="*/ 2147483647 h 71"/>
                <a:gd name="T48" fmla="*/ 2147483647 w 57"/>
                <a:gd name="T49" fmla="*/ 2147483647 h 71"/>
                <a:gd name="T50" fmla="*/ 2147483647 w 57"/>
                <a:gd name="T51" fmla="*/ 2147483647 h 71"/>
                <a:gd name="T52" fmla="*/ 2147483647 w 57"/>
                <a:gd name="T53" fmla="*/ 2147483647 h 71"/>
                <a:gd name="T54" fmla="*/ 2147483647 w 57"/>
                <a:gd name="T55" fmla="*/ 2147483647 h 71"/>
                <a:gd name="T56" fmla="*/ 2147483647 w 57"/>
                <a:gd name="T57" fmla="*/ 2147483647 h 71"/>
                <a:gd name="T58" fmla="*/ 2147483647 w 57"/>
                <a:gd name="T59" fmla="*/ 2147483647 h 71"/>
                <a:gd name="T60" fmla="*/ 2147483647 w 57"/>
                <a:gd name="T61" fmla="*/ 2147483647 h 71"/>
                <a:gd name="T62" fmla="*/ 2147483647 w 57"/>
                <a:gd name="T63" fmla="*/ 2147483647 h 71"/>
                <a:gd name="T64" fmla="*/ 2147483647 w 57"/>
                <a:gd name="T65" fmla="*/ 2147483647 h 71"/>
                <a:gd name="T66" fmla="*/ 2147483647 w 57"/>
                <a:gd name="T67" fmla="*/ 2147483647 h 71"/>
                <a:gd name="T68" fmla="*/ 2147483647 w 57"/>
                <a:gd name="T69" fmla="*/ 2147483647 h 71"/>
                <a:gd name="T70" fmla="*/ 2147483647 w 57"/>
                <a:gd name="T71" fmla="*/ 2147483647 h 71"/>
                <a:gd name="T72" fmla="*/ 2147483647 w 57"/>
                <a:gd name="T73" fmla="*/ 2147483647 h 71"/>
                <a:gd name="T74" fmla="*/ 2147483647 w 57"/>
                <a:gd name="T75" fmla="*/ 2147483647 h 71"/>
                <a:gd name="T76" fmla="*/ 2147483647 w 57"/>
                <a:gd name="T77" fmla="*/ 2147483647 h 71"/>
                <a:gd name="T78" fmla="*/ 2147483647 w 57"/>
                <a:gd name="T79" fmla="*/ 2147483647 h 71"/>
                <a:gd name="T80" fmla="*/ 2147483647 w 57"/>
                <a:gd name="T81" fmla="*/ 2147483647 h 71"/>
                <a:gd name="T82" fmla="*/ 2147483647 w 57"/>
                <a:gd name="T83" fmla="*/ 2147483647 h 71"/>
                <a:gd name="T84" fmla="*/ 2147483647 w 57"/>
                <a:gd name="T85" fmla="*/ 2147483647 h 71"/>
                <a:gd name="T86" fmla="*/ 2147483647 w 57"/>
                <a:gd name="T87" fmla="*/ 2147483647 h 71"/>
                <a:gd name="T88" fmla="*/ 2147483647 w 57"/>
                <a:gd name="T89" fmla="*/ 2147483647 h 71"/>
                <a:gd name="T90" fmla="*/ 2147483647 w 57"/>
                <a:gd name="T91" fmla="*/ 2147483647 h 71"/>
                <a:gd name="T92" fmla="*/ 2147483647 w 57"/>
                <a:gd name="T93" fmla="*/ 2147483647 h 71"/>
                <a:gd name="T94" fmla="*/ 2147483647 w 57"/>
                <a:gd name="T95" fmla="*/ 2147483647 h 71"/>
                <a:gd name="T96" fmla="*/ 2147483647 w 57"/>
                <a:gd name="T97" fmla="*/ 2147483647 h 71"/>
                <a:gd name="T98" fmla="*/ 2147483647 w 57"/>
                <a:gd name="T99" fmla="*/ 2147483647 h 71"/>
                <a:gd name="T100" fmla="*/ 2147483647 w 57"/>
                <a:gd name="T101" fmla="*/ 2147483647 h 71"/>
                <a:gd name="T102" fmla="*/ 2147483647 w 57"/>
                <a:gd name="T103" fmla="*/ 2147483647 h 71"/>
                <a:gd name="T104" fmla="*/ 2147483647 w 57"/>
                <a:gd name="T105" fmla="*/ 2147483647 h 71"/>
                <a:gd name="T106" fmla="*/ 2147483647 w 57"/>
                <a:gd name="T107" fmla="*/ 2147483647 h 71"/>
                <a:gd name="T108" fmla="*/ 2147483647 w 57"/>
                <a:gd name="T109" fmla="*/ 2147483647 h 71"/>
                <a:gd name="T110" fmla="*/ 2147483647 w 57"/>
                <a:gd name="T111" fmla="*/ 0 h 71"/>
                <a:gd name="T112" fmla="*/ 0 w 57"/>
                <a:gd name="T113" fmla="*/ 0 h 71"/>
                <a:gd name="T114" fmla="*/ 2147483647 w 57"/>
                <a:gd name="T115" fmla="*/ 2147483647 h 7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7"/>
                <a:gd name="T175" fmla="*/ 0 h 71"/>
                <a:gd name="T176" fmla="*/ 57 w 57"/>
                <a:gd name="T177" fmla="*/ 71 h 7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7" h="71">
                  <a:moveTo>
                    <a:pt x="3" y="5"/>
                  </a:moveTo>
                  <a:lnTo>
                    <a:pt x="3" y="5"/>
                  </a:lnTo>
                  <a:lnTo>
                    <a:pt x="3" y="7"/>
                  </a:lnTo>
                  <a:lnTo>
                    <a:pt x="3" y="9"/>
                  </a:lnTo>
                  <a:lnTo>
                    <a:pt x="5" y="14"/>
                  </a:lnTo>
                  <a:lnTo>
                    <a:pt x="5" y="21"/>
                  </a:lnTo>
                  <a:lnTo>
                    <a:pt x="5" y="23"/>
                  </a:lnTo>
                  <a:lnTo>
                    <a:pt x="7" y="26"/>
                  </a:lnTo>
                  <a:lnTo>
                    <a:pt x="7" y="28"/>
                  </a:lnTo>
                  <a:lnTo>
                    <a:pt x="7" y="33"/>
                  </a:lnTo>
                  <a:lnTo>
                    <a:pt x="10" y="35"/>
                  </a:lnTo>
                  <a:lnTo>
                    <a:pt x="14" y="42"/>
                  </a:lnTo>
                  <a:lnTo>
                    <a:pt x="14" y="45"/>
                  </a:lnTo>
                  <a:lnTo>
                    <a:pt x="17" y="47"/>
                  </a:lnTo>
                  <a:lnTo>
                    <a:pt x="17" y="52"/>
                  </a:lnTo>
                  <a:lnTo>
                    <a:pt x="19" y="54"/>
                  </a:lnTo>
                  <a:lnTo>
                    <a:pt x="24" y="57"/>
                  </a:lnTo>
                  <a:lnTo>
                    <a:pt x="29" y="61"/>
                  </a:lnTo>
                  <a:lnTo>
                    <a:pt x="33" y="61"/>
                  </a:lnTo>
                  <a:lnTo>
                    <a:pt x="36" y="66"/>
                  </a:lnTo>
                  <a:lnTo>
                    <a:pt x="38" y="66"/>
                  </a:lnTo>
                  <a:lnTo>
                    <a:pt x="40" y="68"/>
                  </a:lnTo>
                  <a:lnTo>
                    <a:pt x="45" y="71"/>
                  </a:lnTo>
                  <a:lnTo>
                    <a:pt x="47" y="71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2" y="68"/>
                  </a:lnTo>
                  <a:lnTo>
                    <a:pt x="55" y="71"/>
                  </a:lnTo>
                  <a:lnTo>
                    <a:pt x="55" y="68"/>
                  </a:lnTo>
                  <a:lnTo>
                    <a:pt x="57" y="66"/>
                  </a:lnTo>
                  <a:lnTo>
                    <a:pt x="52" y="59"/>
                  </a:lnTo>
                  <a:lnTo>
                    <a:pt x="50" y="54"/>
                  </a:lnTo>
                  <a:lnTo>
                    <a:pt x="47" y="52"/>
                  </a:lnTo>
                  <a:lnTo>
                    <a:pt x="45" y="47"/>
                  </a:lnTo>
                  <a:lnTo>
                    <a:pt x="45" y="38"/>
                  </a:lnTo>
                  <a:lnTo>
                    <a:pt x="45" y="31"/>
                  </a:lnTo>
                  <a:lnTo>
                    <a:pt x="45" y="26"/>
                  </a:lnTo>
                  <a:lnTo>
                    <a:pt x="45" y="23"/>
                  </a:lnTo>
                  <a:lnTo>
                    <a:pt x="43" y="21"/>
                  </a:lnTo>
                  <a:lnTo>
                    <a:pt x="40" y="14"/>
                  </a:lnTo>
                  <a:lnTo>
                    <a:pt x="33" y="12"/>
                  </a:lnTo>
                  <a:lnTo>
                    <a:pt x="31" y="7"/>
                  </a:lnTo>
                  <a:lnTo>
                    <a:pt x="29" y="7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7"/>
                  </a:lnTo>
                  <a:lnTo>
                    <a:pt x="12" y="5"/>
                  </a:lnTo>
                  <a:lnTo>
                    <a:pt x="10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0" y="0"/>
                  </a:lnTo>
                  <a:lnTo>
                    <a:pt x="3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50" name="Freeform 1605"/>
            <p:cNvSpPr>
              <a:spLocks/>
            </p:cNvSpPr>
            <p:nvPr/>
          </p:nvSpPr>
          <p:spPr bwMode="auto">
            <a:xfrm>
              <a:off x="4357" y="2213"/>
              <a:ext cx="66" cy="78"/>
            </a:xfrm>
            <a:custGeom>
              <a:avLst/>
              <a:gdLst>
                <a:gd name="T0" fmla="*/ 2147483647 w 57"/>
                <a:gd name="T1" fmla="*/ 2147483647 h 71"/>
                <a:gd name="T2" fmla="*/ 2147483647 w 57"/>
                <a:gd name="T3" fmla="*/ 2147483647 h 71"/>
                <a:gd name="T4" fmla="*/ 2147483647 w 57"/>
                <a:gd name="T5" fmla="*/ 2147483647 h 71"/>
                <a:gd name="T6" fmla="*/ 2147483647 w 57"/>
                <a:gd name="T7" fmla="*/ 2147483647 h 71"/>
                <a:gd name="T8" fmla="*/ 2147483647 w 57"/>
                <a:gd name="T9" fmla="*/ 2147483647 h 71"/>
                <a:gd name="T10" fmla="*/ 2147483647 w 57"/>
                <a:gd name="T11" fmla="*/ 2147483647 h 71"/>
                <a:gd name="T12" fmla="*/ 2147483647 w 57"/>
                <a:gd name="T13" fmla="*/ 2147483647 h 71"/>
                <a:gd name="T14" fmla="*/ 2147483647 w 57"/>
                <a:gd name="T15" fmla="*/ 2147483647 h 71"/>
                <a:gd name="T16" fmla="*/ 2147483647 w 57"/>
                <a:gd name="T17" fmla="*/ 2147483647 h 71"/>
                <a:gd name="T18" fmla="*/ 2147483647 w 57"/>
                <a:gd name="T19" fmla="*/ 2147483647 h 71"/>
                <a:gd name="T20" fmla="*/ 2147483647 w 57"/>
                <a:gd name="T21" fmla="*/ 2147483647 h 71"/>
                <a:gd name="T22" fmla="*/ 2147483647 w 57"/>
                <a:gd name="T23" fmla="*/ 2147483647 h 71"/>
                <a:gd name="T24" fmla="*/ 2147483647 w 57"/>
                <a:gd name="T25" fmla="*/ 2147483647 h 71"/>
                <a:gd name="T26" fmla="*/ 2147483647 w 57"/>
                <a:gd name="T27" fmla="*/ 2147483647 h 71"/>
                <a:gd name="T28" fmla="*/ 2147483647 w 57"/>
                <a:gd name="T29" fmla="*/ 2147483647 h 71"/>
                <a:gd name="T30" fmla="*/ 2147483647 w 57"/>
                <a:gd name="T31" fmla="*/ 2147483647 h 71"/>
                <a:gd name="T32" fmla="*/ 2147483647 w 57"/>
                <a:gd name="T33" fmla="*/ 2147483647 h 71"/>
                <a:gd name="T34" fmla="*/ 2147483647 w 57"/>
                <a:gd name="T35" fmla="*/ 2147483647 h 71"/>
                <a:gd name="T36" fmla="*/ 2147483647 w 57"/>
                <a:gd name="T37" fmla="*/ 2147483647 h 71"/>
                <a:gd name="T38" fmla="*/ 2147483647 w 57"/>
                <a:gd name="T39" fmla="*/ 2147483647 h 71"/>
                <a:gd name="T40" fmla="*/ 2147483647 w 57"/>
                <a:gd name="T41" fmla="*/ 2147483647 h 71"/>
                <a:gd name="T42" fmla="*/ 2147483647 w 57"/>
                <a:gd name="T43" fmla="*/ 2147483647 h 71"/>
                <a:gd name="T44" fmla="*/ 2147483647 w 57"/>
                <a:gd name="T45" fmla="*/ 2147483647 h 71"/>
                <a:gd name="T46" fmla="*/ 2147483647 w 57"/>
                <a:gd name="T47" fmla="*/ 2147483647 h 71"/>
                <a:gd name="T48" fmla="*/ 2147483647 w 57"/>
                <a:gd name="T49" fmla="*/ 2147483647 h 71"/>
                <a:gd name="T50" fmla="*/ 2147483647 w 57"/>
                <a:gd name="T51" fmla="*/ 2147483647 h 71"/>
                <a:gd name="T52" fmla="*/ 2147483647 w 57"/>
                <a:gd name="T53" fmla="*/ 2147483647 h 71"/>
                <a:gd name="T54" fmla="*/ 2147483647 w 57"/>
                <a:gd name="T55" fmla="*/ 2147483647 h 71"/>
                <a:gd name="T56" fmla="*/ 2147483647 w 57"/>
                <a:gd name="T57" fmla="*/ 2147483647 h 71"/>
                <a:gd name="T58" fmla="*/ 2147483647 w 57"/>
                <a:gd name="T59" fmla="*/ 2147483647 h 71"/>
                <a:gd name="T60" fmla="*/ 2147483647 w 57"/>
                <a:gd name="T61" fmla="*/ 2147483647 h 71"/>
                <a:gd name="T62" fmla="*/ 2147483647 w 57"/>
                <a:gd name="T63" fmla="*/ 2147483647 h 71"/>
                <a:gd name="T64" fmla="*/ 2147483647 w 57"/>
                <a:gd name="T65" fmla="*/ 2147483647 h 71"/>
                <a:gd name="T66" fmla="*/ 2147483647 w 57"/>
                <a:gd name="T67" fmla="*/ 2147483647 h 71"/>
                <a:gd name="T68" fmla="*/ 2147483647 w 57"/>
                <a:gd name="T69" fmla="*/ 2147483647 h 71"/>
                <a:gd name="T70" fmla="*/ 2147483647 w 57"/>
                <a:gd name="T71" fmla="*/ 2147483647 h 71"/>
                <a:gd name="T72" fmla="*/ 2147483647 w 57"/>
                <a:gd name="T73" fmla="*/ 2147483647 h 71"/>
                <a:gd name="T74" fmla="*/ 2147483647 w 57"/>
                <a:gd name="T75" fmla="*/ 2147483647 h 71"/>
                <a:gd name="T76" fmla="*/ 2147483647 w 57"/>
                <a:gd name="T77" fmla="*/ 2147483647 h 71"/>
                <a:gd name="T78" fmla="*/ 2147483647 w 57"/>
                <a:gd name="T79" fmla="*/ 2147483647 h 71"/>
                <a:gd name="T80" fmla="*/ 2147483647 w 57"/>
                <a:gd name="T81" fmla="*/ 2147483647 h 71"/>
                <a:gd name="T82" fmla="*/ 2147483647 w 57"/>
                <a:gd name="T83" fmla="*/ 2147483647 h 71"/>
                <a:gd name="T84" fmla="*/ 2147483647 w 57"/>
                <a:gd name="T85" fmla="*/ 2147483647 h 71"/>
                <a:gd name="T86" fmla="*/ 2147483647 w 57"/>
                <a:gd name="T87" fmla="*/ 2147483647 h 71"/>
                <a:gd name="T88" fmla="*/ 2147483647 w 57"/>
                <a:gd name="T89" fmla="*/ 2147483647 h 71"/>
                <a:gd name="T90" fmla="*/ 2147483647 w 57"/>
                <a:gd name="T91" fmla="*/ 2147483647 h 71"/>
                <a:gd name="T92" fmla="*/ 2147483647 w 57"/>
                <a:gd name="T93" fmla="*/ 2147483647 h 71"/>
                <a:gd name="T94" fmla="*/ 2147483647 w 57"/>
                <a:gd name="T95" fmla="*/ 2147483647 h 71"/>
                <a:gd name="T96" fmla="*/ 2147483647 w 57"/>
                <a:gd name="T97" fmla="*/ 2147483647 h 71"/>
                <a:gd name="T98" fmla="*/ 2147483647 w 57"/>
                <a:gd name="T99" fmla="*/ 2147483647 h 71"/>
                <a:gd name="T100" fmla="*/ 2147483647 w 57"/>
                <a:gd name="T101" fmla="*/ 2147483647 h 71"/>
                <a:gd name="T102" fmla="*/ 2147483647 w 57"/>
                <a:gd name="T103" fmla="*/ 2147483647 h 71"/>
                <a:gd name="T104" fmla="*/ 2147483647 w 57"/>
                <a:gd name="T105" fmla="*/ 2147483647 h 71"/>
                <a:gd name="T106" fmla="*/ 2147483647 w 57"/>
                <a:gd name="T107" fmla="*/ 2147483647 h 71"/>
                <a:gd name="T108" fmla="*/ 2147483647 w 57"/>
                <a:gd name="T109" fmla="*/ 2147483647 h 71"/>
                <a:gd name="T110" fmla="*/ 2147483647 w 57"/>
                <a:gd name="T111" fmla="*/ 0 h 71"/>
                <a:gd name="T112" fmla="*/ 0 w 57"/>
                <a:gd name="T113" fmla="*/ 0 h 71"/>
                <a:gd name="T114" fmla="*/ 2147483647 w 57"/>
                <a:gd name="T115" fmla="*/ 2147483647 h 7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7"/>
                <a:gd name="T175" fmla="*/ 0 h 71"/>
                <a:gd name="T176" fmla="*/ 57 w 57"/>
                <a:gd name="T177" fmla="*/ 71 h 7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7" h="71">
                  <a:moveTo>
                    <a:pt x="3" y="5"/>
                  </a:moveTo>
                  <a:lnTo>
                    <a:pt x="3" y="5"/>
                  </a:lnTo>
                  <a:lnTo>
                    <a:pt x="3" y="7"/>
                  </a:lnTo>
                  <a:lnTo>
                    <a:pt x="3" y="9"/>
                  </a:lnTo>
                  <a:lnTo>
                    <a:pt x="5" y="14"/>
                  </a:lnTo>
                  <a:lnTo>
                    <a:pt x="5" y="21"/>
                  </a:lnTo>
                  <a:lnTo>
                    <a:pt x="5" y="23"/>
                  </a:lnTo>
                  <a:lnTo>
                    <a:pt x="7" y="26"/>
                  </a:lnTo>
                  <a:lnTo>
                    <a:pt x="7" y="28"/>
                  </a:lnTo>
                  <a:lnTo>
                    <a:pt x="7" y="33"/>
                  </a:lnTo>
                  <a:lnTo>
                    <a:pt x="10" y="35"/>
                  </a:lnTo>
                  <a:lnTo>
                    <a:pt x="14" y="42"/>
                  </a:lnTo>
                  <a:lnTo>
                    <a:pt x="14" y="45"/>
                  </a:lnTo>
                  <a:lnTo>
                    <a:pt x="17" y="47"/>
                  </a:lnTo>
                  <a:lnTo>
                    <a:pt x="17" y="52"/>
                  </a:lnTo>
                  <a:lnTo>
                    <a:pt x="19" y="54"/>
                  </a:lnTo>
                  <a:lnTo>
                    <a:pt x="24" y="57"/>
                  </a:lnTo>
                  <a:lnTo>
                    <a:pt x="29" y="61"/>
                  </a:lnTo>
                  <a:lnTo>
                    <a:pt x="33" y="61"/>
                  </a:lnTo>
                  <a:lnTo>
                    <a:pt x="36" y="66"/>
                  </a:lnTo>
                  <a:lnTo>
                    <a:pt x="38" y="66"/>
                  </a:lnTo>
                  <a:lnTo>
                    <a:pt x="40" y="68"/>
                  </a:lnTo>
                  <a:lnTo>
                    <a:pt x="45" y="71"/>
                  </a:lnTo>
                  <a:lnTo>
                    <a:pt x="47" y="71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2" y="68"/>
                  </a:lnTo>
                  <a:lnTo>
                    <a:pt x="55" y="71"/>
                  </a:lnTo>
                  <a:lnTo>
                    <a:pt x="55" y="68"/>
                  </a:lnTo>
                  <a:lnTo>
                    <a:pt x="57" y="66"/>
                  </a:lnTo>
                  <a:lnTo>
                    <a:pt x="52" y="59"/>
                  </a:lnTo>
                  <a:lnTo>
                    <a:pt x="50" y="54"/>
                  </a:lnTo>
                  <a:lnTo>
                    <a:pt x="47" y="52"/>
                  </a:lnTo>
                  <a:lnTo>
                    <a:pt x="45" y="47"/>
                  </a:lnTo>
                  <a:lnTo>
                    <a:pt x="45" y="38"/>
                  </a:lnTo>
                  <a:lnTo>
                    <a:pt x="45" y="31"/>
                  </a:lnTo>
                  <a:lnTo>
                    <a:pt x="45" y="26"/>
                  </a:lnTo>
                  <a:lnTo>
                    <a:pt x="45" y="23"/>
                  </a:lnTo>
                  <a:lnTo>
                    <a:pt x="43" y="21"/>
                  </a:lnTo>
                  <a:lnTo>
                    <a:pt x="40" y="14"/>
                  </a:lnTo>
                  <a:lnTo>
                    <a:pt x="33" y="12"/>
                  </a:lnTo>
                  <a:lnTo>
                    <a:pt x="31" y="7"/>
                  </a:lnTo>
                  <a:lnTo>
                    <a:pt x="29" y="7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7"/>
                  </a:lnTo>
                  <a:lnTo>
                    <a:pt x="12" y="5"/>
                  </a:lnTo>
                  <a:lnTo>
                    <a:pt x="10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0" y="0"/>
                  </a:lnTo>
                  <a:lnTo>
                    <a:pt x="3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51" name="Freeform 1606"/>
            <p:cNvSpPr>
              <a:spLocks/>
            </p:cNvSpPr>
            <p:nvPr/>
          </p:nvSpPr>
          <p:spPr bwMode="auto">
            <a:xfrm>
              <a:off x="3019" y="1504"/>
              <a:ext cx="154" cy="86"/>
            </a:xfrm>
            <a:custGeom>
              <a:avLst/>
              <a:gdLst>
                <a:gd name="T0" fmla="*/ 2147483647 w 132"/>
                <a:gd name="T1" fmla="*/ 2147483647 h 78"/>
                <a:gd name="T2" fmla="*/ 2147483647 w 132"/>
                <a:gd name="T3" fmla="*/ 2147483647 h 78"/>
                <a:gd name="T4" fmla="*/ 2147483647 w 132"/>
                <a:gd name="T5" fmla="*/ 2147483647 h 78"/>
                <a:gd name="T6" fmla="*/ 2147483647 w 132"/>
                <a:gd name="T7" fmla="*/ 2147483647 h 78"/>
                <a:gd name="T8" fmla="*/ 2147483647 w 132"/>
                <a:gd name="T9" fmla="*/ 2147483647 h 78"/>
                <a:gd name="T10" fmla="*/ 2147483647 w 132"/>
                <a:gd name="T11" fmla="*/ 2147483647 h 78"/>
                <a:gd name="T12" fmla="*/ 2147483647 w 132"/>
                <a:gd name="T13" fmla="*/ 2147483647 h 78"/>
                <a:gd name="T14" fmla="*/ 2147483647 w 132"/>
                <a:gd name="T15" fmla="*/ 2147483647 h 78"/>
                <a:gd name="T16" fmla="*/ 2147483647 w 132"/>
                <a:gd name="T17" fmla="*/ 2147483647 h 78"/>
                <a:gd name="T18" fmla="*/ 2147483647 w 132"/>
                <a:gd name="T19" fmla="*/ 2147483647 h 78"/>
                <a:gd name="T20" fmla="*/ 2147483647 w 132"/>
                <a:gd name="T21" fmla="*/ 2147483647 h 78"/>
                <a:gd name="T22" fmla="*/ 2147483647 w 132"/>
                <a:gd name="T23" fmla="*/ 2147483647 h 78"/>
                <a:gd name="T24" fmla="*/ 2147483647 w 132"/>
                <a:gd name="T25" fmla="*/ 2147483647 h 78"/>
                <a:gd name="T26" fmla="*/ 2147483647 w 132"/>
                <a:gd name="T27" fmla="*/ 2147483647 h 78"/>
                <a:gd name="T28" fmla="*/ 2147483647 w 132"/>
                <a:gd name="T29" fmla="*/ 2147483647 h 78"/>
                <a:gd name="T30" fmla="*/ 2147483647 w 132"/>
                <a:gd name="T31" fmla="*/ 2147483647 h 78"/>
                <a:gd name="T32" fmla="*/ 2147483647 w 132"/>
                <a:gd name="T33" fmla="*/ 2147483647 h 78"/>
                <a:gd name="T34" fmla="*/ 2147483647 w 132"/>
                <a:gd name="T35" fmla="*/ 2147483647 h 78"/>
                <a:gd name="T36" fmla="*/ 2147483647 w 132"/>
                <a:gd name="T37" fmla="*/ 2147483647 h 78"/>
                <a:gd name="T38" fmla="*/ 2147483647 w 132"/>
                <a:gd name="T39" fmla="*/ 2147483647 h 78"/>
                <a:gd name="T40" fmla="*/ 2147483647 w 132"/>
                <a:gd name="T41" fmla="*/ 2147483647 h 78"/>
                <a:gd name="T42" fmla="*/ 2147483647 w 132"/>
                <a:gd name="T43" fmla="*/ 2147483647 h 78"/>
                <a:gd name="T44" fmla="*/ 2147483647 w 132"/>
                <a:gd name="T45" fmla="*/ 2147483647 h 78"/>
                <a:gd name="T46" fmla="*/ 0 w 132"/>
                <a:gd name="T47" fmla="*/ 2147483647 h 78"/>
                <a:gd name="T48" fmla="*/ 2147483647 w 132"/>
                <a:gd name="T49" fmla="*/ 2147483647 h 78"/>
                <a:gd name="T50" fmla="*/ 0 w 132"/>
                <a:gd name="T51" fmla="*/ 2147483647 h 78"/>
                <a:gd name="T52" fmla="*/ 2147483647 w 132"/>
                <a:gd name="T53" fmla="*/ 2147483647 h 78"/>
                <a:gd name="T54" fmla="*/ 2147483647 w 132"/>
                <a:gd name="T55" fmla="*/ 2147483647 h 78"/>
                <a:gd name="T56" fmla="*/ 2147483647 w 132"/>
                <a:gd name="T57" fmla="*/ 2147483647 h 78"/>
                <a:gd name="T58" fmla="*/ 2147483647 w 132"/>
                <a:gd name="T59" fmla="*/ 2147483647 h 78"/>
                <a:gd name="T60" fmla="*/ 2147483647 w 132"/>
                <a:gd name="T61" fmla="*/ 2147483647 h 78"/>
                <a:gd name="T62" fmla="*/ 2147483647 w 132"/>
                <a:gd name="T63" fmla="*/ 2147483647 h 78"/>
                <a:gd name="T64" fmla="*/ 2147483647 w 132"/>
                <a:gd name="T65" fmla="*/ 2147483647 h 78"/>
                <a:gd name="T66" fmla="*/ 2147483647 w 132"/>
                <a:gd name="T67" fmla="*/ 2147483647 h 78"/>
                <a:gd name="T68" fmla="*/ 2147483647 w 132"/>
                <a:gd name="T69" fmla="*/ 2147483647 h 78"/>
                <a:gd name="T70" fmla="*/ 2147483647 w 132"/>
                <a:gd name="T71" fmla="*/ 2147483647 h 78"/>
                <a:gd name="T72" fmla="*/ 2147483647 w 132"/>
                <a:gd name="T73" fmla="*/ 2147483647 h 78"/>
                <a:gd name="T74" fmla="*/ 2147483647 w 132"/>
                <a:gd name="T75" fmla="*/ 2147483647 h 78"/>
                <a:gd name="T76" fmla="*/ 2147483647 w 132"/>
                <a:gd name="T77" fmla="*/ 2147483647 h 78"/>
                <a:gd name="T78" fmla="*/ 2147483647 w 132"/>
                <a:gd name="T79" fmla="*/ 2147483647 h 78"/>
                <a:gd name="T80" fmla="*/ 2147483647 w 132"/>
                <a:gd name="T81" fmla="*/ 2147483647 h 78"/>
                <a:gd name="T82" fmla="*/ 2147483647 w 132"/>
                <a:gd name="T83" fmla="*/ 2147483647 h 7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2"/>
                <a:gd name="T127" fmla="*/ 0 h 78"/>
                <a:gd name="T128" fmla="*/ 132 w 132"/>
                <a:gd name="T129" fmla="*/ 78 h 7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2" h="78">
                  <a:moveTo>
                    <a:pt x="125" y="45"/>
                  </a:moveTo>
                  <a:lnTo>
                    <a:pt x="125" y="47"/>
                  </a:lnTo>
                  <a:lnTo>
                    <a:pt x="127" y="49"/>
                  </a:lnTo>
                  <a:lnTo>
                    <a:pt x="127" y="52"/>
                  </a:lnTo>
                  <a:lnTo>
                    <a:pt x="132" y="54"/>
                  </a:lnTo>
                  <a:lnTo>
                    <a:pt x="130" y="54"/>
                  </a:lnTo>
                  <a:lnTo>
                    <a:pt x="132" y="57"/>
                  </a:lnTo>
                  <a:lnTo>
                    <a:pt x="132" y="59"/>
                  </a:lnTo>
                  <a:lnTo>
                    <a:pt x="127" y="61"/>
                  </a:lnTo>
                  <a:lnTo>
                    <a:pt x="123" y="64"/>
                  </a:lnTo>
                  <a:lnTo>
                    <a:pt x="118" y="66"/>
                  </a:lnTo>
                  <a:lnTo>
                    <a:pt x="113" y="73"/>
                  </a:lnTo>
                  <a:lnTo>
                    <a:pt x="113" y="75"/>
                  </a:lnTo>
                  <a:lnTo>
                    <a:pt x="113" y="78"/>
                  </a:lnTo>
                  <a:lnTo>
                    <a:pt x="111" y="78"/>
                  </a:lnTo>
                  <a:lnTo>
                    <a:pt x="108" y="78"/>
                  </a:lnTo>
                  <a:lnTo>
                    <a:pt x="106" y="75"/>
                  </a:lnTo>
                  <a:lnTo>
                    <a:pt x="104" y="75"/>
                  </a:lnTo>
                  <a:lnTo>
                    <a:pt x="101" y="73"/>
                  </a:lnTo>
                  <a:lnTo>
                    <a:pt x="97" y="73"/>
                  </a:lnTo>
                  <a:lnTo>
                    <a:pt x="94" y="73"/>
                  </a:lnTo>
                  <a:lnTo>
                    <a:pt x="92" y="73"/>
                  </a:lnTo>
                  <a:lnTo>
                    <a:pt x="90" y="75"/>
                  </a:lnTo>
                  <a:lnTo>
                    <a:pt x="87" y="73"/>
                  </a:lnTo>
                  <a:lnTo>
                    <a:pt x="82" y="73"/>
                  </a:lnTo>
                  <a:lnTo>
                    <a:pt x="80" y="75"/>
                  </a:lnTo>
                  <a:lnTo>
                    <a:pt x="78" y="75"/>
                  </a:lnTo>
                  <a:lnTo>
                    <a:pt x="75" y="75"/>
                  </a:lnTo>
                  <a:lnTo>
                    <a:pt x="75" y="73"/>
                  </a:lnTo>
                  <a:lnTo>
                    <a:pt x="73" y="73"/>
                  </a:lnTo>
                  <a:lnTo>
                    <a:pt x="71" y="71"/>
                  </a:lnTo>
                  <a:lnTo>
                    <a:pt x="68" y="73"/>
                  </a:lnTo>
                  <a:lnTo>
                    <a:pt x="66" y="73"/>
                  </a:lnTo>
                  <a:lnTo>
                    <a:pt x="64" y="73"/>
                  </a:lnTo>
                  <a:lnTo>
                    <a:pt x="59" y="71"/>
                  </a:lnTo>
                  <a:lnTo>
                    <a:pt x="54" y="66"/>
                  </a:lnTo>
                  <a:lnTo>
                    <a:pt x="52" y="66"/>
                  </a:lnTo>
                  <a:lnTo>
                    <a:pt x="49" y="66"/>
                  </a:lnTo>
                  <a:lnTo>
                    <a:pt x="47" y="64"/>
                  </a:lnTo>
                  <a:lnTo>
                    <a:pt x="47" y="61"/>
                  </a:lnTo>
                  <a:lnTo>
                    <a:pt x="42" y="61"/>
                  </a:lnTo>
                  <a:lnTo>
                    <a:pt x="38" y="61"/>
                  </a:lnTo>
                  <a:lnTo>
                    <a:pt x="35" y="61"/>
                  </a:lnTo>
                  <a:lnTo>
                    <a:pt x="38" y="61"/>
                  </a:lnTo>
                  <a:lnTo>
                    <a:pt x="35" y="64"/>
                  </a:lnTo>
                  <a:lnTo>
                    <a:pt x="33" y="64"/>
                  </a:lnTo>
                  <a:lnTo>
                    <a:pt x="28" y="59"/>
                  </a:lnTo>
                  <a:lnTo>
                    <a:pt x="28" y="57"/>
                  </a:lnTo>
                  <a:lnTo>
                    <a:pt x="26" y="57"/>
                  </a:lnTo>
                  <a:lnTo>
                    <a:pt x="23" y="57"/>
                  </a:lnTo>
                  <a:lnTo>
                    <a:pt x="19" y="54"/>
                  </a:lnTo>
                  <a:lnTo>
                    <a:pt x="16" y="54"/>
                  </a:lnTo>
                  <a:lnTo>
                    <a:pt x="12" y="52"/>
                  </a:lnTo>
                  <a:lnTo>
                    <a:pt x="9" y="54"/>
                  </a:lnTo>
                  <a:lnTo>
                    <a:pt x="7" y="54"/>
                  </a:lnTo>
                  <a:lnTo>
                    <a:pt x="9" y="54"/>
                  </a:lnTo>
                  <a:lnTo>
                    <a:pt x="9" y="49"/>
                  </a:lnTo>
                  <a:lnTo>
                    <a:pt x="9" y="47"/>
                  </a:lnTo>
                  <a:lnTo>
                    <a:pt x="5" y="45"/>
                  </a:lnTo>
                  <a:lnTo>
                    <a:pt x="5" y="40"/>
                  </a:lnTo>
                  <a:lnTo>
                    <a:pt x="5" y="38"/>
                  </a:lnTo>
                  <a:lnTo>
                    <a:pt x="5" y="35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2" y="14"/>
                  </a:lnTo>
                  <a:lnTo>
                    <a:pt x="5" y="12"/>
                  </a:lnTo>
                  <a:lnTo>
                    <a:pt x="7" y="14"/>
                  </a:lnTo>
                  <a:lnTo>
                    <a:pt x="9" y="12"/>
                  </a:lnTo>
                  <a:lnTo>
                    <a:pt x="12" y="9"/>
                  </a:lnTo>
                  <a:lnTo>
                    <a:pt x="16" y="9"/>
                  </a:lnTo>
                  <a:lnTo>
                    <a:pt x="23" y="9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40" y="2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2"/>
                  </a:lnTo>
                  <a:lnTo>
                    <a:pt x="59" y="2"/>
                  </a:lnTo>
                  <a:lnTo>
                    <a:pt x="61" y="2"/>
                  </a:lnTo>
                  <a:lnTo>
                    <a:pt x="61" y="5"/>
                  </a:lnTo>
                  <a:lnTo>
                    <a:pt x="56" y="2"/>
                  </a:lnTo>
                  <a:lnTo>
                    <a:pt x="61" y="7"/>
                  </a:lnTo>
                  <a:lnTo>
                    <a:pt x="61" y="9"/>
                  </a:lnTo>
                  <a:lnTo>
                    <a:pt x="61" y="7"/>
                  </a:lnTo>
                  <a:lnTo>
                    <a:pt x="64" y="7"/>
                  </a:lnTo>
                  <a:lnTo>
                    <a:pt x="66" y="7"/>
                  </a:lnTo>
                  <a:lnTo>
                    <a:pt x="71" y="7"/>
                  </a:lnTo>
                  <a:lnTo>
                    <a:pt x="73" y="7"/>
                  </a:lnTo>
                  <a:lnTo>
                    <a:pt x="75" y="7"/>
                  </a:lnTo>
                  <a:lnTo>
                    <a:pt x="92" y="9"/>
                  </a:lnTo>
                  <a:lnTo>
                    <a:pt x="104" y="9"/>
                  </a:lnTo>
                  <a:lnTo>
                    <a:pt x="111" y="7"/>
                  </a:lnTo>
                  <a:lnTo>
                    <a:pt x="116" y="7"/>
                  </a:lnTo>
                  <a:lnTo>
                    <a:pt x="120" y="7"/>
                  </a:lnTo>
                  <a:lnTo>
                    <a:pt x="123" y="9"/>
                  </a:lnTo>
                  <a:lnTo>
                    <a:pt x="125" y="12"/>
                  </a:lnTo>
                  <a:lnTo>
                    <a:pt x="125" y="14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30" y="28"/>
                  </a:lnTo>
                  <a:lnTo>
                    <a:pt x="127" y="31"/>
                  </a:lnTo>
                  <a:lnTo>
                    <a:pt x="123" y="33"/>
                  </a:lnTo>
                  <a:lnTo>
                    <a:pt x="120" y="35"/>
                  </a:lnTo>
                  <a:lnTo>
                    <a:pt x="123" y="35"/>
                  </a:lnTo>
                  <a:lnTo>
                    <a:pt x="125" y="38"/>
                  </a:lnTo>
                  <a:lnTo>
                    <a:pt x="125" y="4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grpSp>
          <p:nvGrpSpPr>
            <p:cNvPr id="9752" name="Group 1559"/>
            <p:cNvGrpSpPr>
              <a:grpSpLocks/>
            </p:cNvGrpSpPr>
            <p:nvPr/>
          </p:nvGrpSpPr>
          <p:grpSpPr bwMode="auto">
            <a:xfrm>
              <a:off x="978" y="1504"/>
              <a:ext cx="2519" cy="595"/>
              <a:chOff x="978" y="1504"/>
              <a:chExt cx="2519" cy="595"/>
            </a:xfrm>
          </p:grpSpPr>
          <p:sp>
            <p:nvSpPr>
              <p:cNvPr id="9840" name="Freeform 1243"/>
              <p:cNvSpPr>
                <a:spLocks/>
              </p:cNvSpPr>
              <p:nvPr/>
            </p:nvSpPr>
            <p:spPr bwMode="auto">
              <a:xfrm>
                <a:off x="978" y="1832"/>
                <a:ext cx="470" cy="267"/>
              </a:xfrm>
              <a:custGeom>
                <a:avLst/>
                <a:gdLst>
                  <a:gd name="T0" fmla="*/ 2147483647 w 404"/>
                  <a:gd name="T1" fmla="*/ 2147483647 h 243"/>
                  <a:gd name="T2" fmla="*/ 2147483647 w 404"/>
                  <a:gd name="T3" fmla="*/ 2147483647 h 243"/>
                  <a:gd name="T4" fmla="*/ 2147483647 w 404"/>
                  <a:gd name="T5" fmla="*/ 2147483647 h 243"/>
                  <a:gd name="T6" fmla="*/ 2147483647 w 404"/>
                  <a:gd name="T7" fmla="*/ 2147483647 h 243"/>
                  <a:gd name="T8" fmla="*/ 2147483647 w 404"/>
                  <a:gd name="T9" fmla="*/ 2147483647 h 243"/>
                  <a:gd name="T10" fmla="*/ 2147483647 w 404"/>
                  <a:gd name="T11" fmla="*/ 2147483647 h 243"/>
                  <a:gd name="T12" fmla="*/ 2147483647 w 404"/>
                  <a:gd name="T13" fmla="*/ 2147483647 h 243"/>
                  <a:gd name="T14" fmla="*/ 2147483647 w 404"/>
                  <a:gd name="T15" fmla="*/ 2147483647 h 243"/>
                  <a:gd name="T16" fmla="*/ 2147483647 w 404"/>
                  <a:gd name="T17" fmla="*/ 2147483647 h 243"/>
                  <a:gd name="T18" fmla="*/ 2147483647 w 404"/>
                  <a:gd name="T19" fmla="*/ 2147483647 h 243"/>
                  <a:gd name="T20" fmla="*/ 2147483647 w 404"/>
                  <a:gd name="T21" fmla="*/ 2147483647 h 243"/>
                  <a:gd name="T22" fmla="*/ 2147483647 w 404"/>
                  <a:gd name="T23" fmla="*/ 2147483647 h 243"/>
                  <a:gd name="T24" fmla="*/ 2147483647 w 404"/>
                  <a:gd name="T25" fmla="*/ 2147483647 h 243"/>
                  <a:gd name="T26" fmla="*/ 2147483647 w 404"/>
                  <a:gd name="T27" fmla="*/ 2147483647 h 243"/>
                  <a:gd name="T28" fmla="*/ 2147483647 w 404"/>
                  <a:gd name="T29" fmla="*/ 2147483647 h 243"/>
                  <a:gd name="T30" fmla="*/ 2147483647 w 404"/>
                  <a:gd name="T31" fmla="*/ 2147483647 h 243"/>
                  <a:gd name="T32" fmla="*/ 2147483647 w 404"/>
                  <a:gd name="T33" fmla="*/ 2147483647 h 243"/>
                  <a:gd name="T34" fmla="*/ 2147483647 w 404"/>
                  <a:gd name="T35" fmla="*/ 2147483647 h 243"/>
                  <a:gd name="T36" fmla="*/ 2147483647 w 404"/>
                  <a:gd name="T37" fmla="*/ 2147483647 h 243"/>
                  <a:gd name="T38" fmla="*/ 2147483647 w 404"/>
                  <a:gd name="T39" fmla="*/ 2147483647 h 243"/>
                  <a:gd name="T40" fmla="*/ 2147483647 w 404"/>
                  <a:gd name="T41" fmla="*/ 2147483647 h 243"/>
                  <a:gd name="T42" fmla="*/ 2147483647 w 404"/>
                  <a:gd name="T43" fmla="*/ 2147483647 h 243"/>
                  <a:gd name="T44" fmla="*/ 2147483647 w 404"/>
                  <a:gd name="T45" fmla="*/ 2147483647 h 243"/>
                  <a:gd name="T46" fmla="*/ 2147483647 w 404"/>
                  <a:gd name="T47" fmla="*/ 2147483647 h 243"/>
                  <a:gd name="T48" fmla="*/ 2147483647 w 404"/>
                  <a:gd name="T49" fmla="*/ 2147483647 h 243"/>
                  <a:gd name="T50" fmla="*/ 2147483647 w 404"/>
                  <a:gd name="T51" fmla="*/ 2147483647 h 243"/>
                  <a:gd name="T52" fmla="*/ 2147483647 w 404"/>
                  <a:gd name="T53" fmla="*/ 2147483647 h 243"/>
                  <a:gd name="T54" fmla="*/ 2147483647 w 404"/>
                  <a:gd name="T55" fmla="*/ 2147483647 h 243"/>
                  <a:gd name="T56" fmla="*/ 2147483647 w 404"/>
                  <a:gd name="T57" fmla="*/ 2147483647 h 243"/>
                  <a:gd name="T58" fmla="*/ 2147483647 w 404"/>
                  <a:gd name="T59" fmla="*/ 2147483647 h 243"/>
                  <a:gd name="T60" fmla="*/ 2147483647 w 404"/>
                  <a:gd name="T61" fmla="*/ 2147483647 h 243"/>
                  <a:gd name="T62" fmla="*/ 2147483647 w 404"/>
                  <a:gd name="T63" fmla="*/ 2147483647 h 243"/>
                  <a:gd name="T64" fmla="*/ 2147483647 w 404"/>
                  <a:gd name="T65" fmla="*/ 2147483647 h 243"/>
                  <a:gd name="T66" fmla="*/ 2147483647 w 404"/>
                  <a:gd name="T67" fmla="*/ 2147483647 h 243"/>
                  <a:gd name="T68" fmla="*/ 2147483647 w 404"/>
                  <a:gd name="T69" fmla="*/ 2147483647 h 243"/>
                  <a:gd name="T70" fmla="*/ 2147483647 w 404"/>
                  <a:gd name="T71" fmla="*/ 2147483647 h 243"/>
                  <a:gd name="T72" fmla="*/ 2147483647 w 404"/>
                  <a:gd name="T73" fmla="*/ 2147483647 h 243"/>
                  <a:gd name="T74" fmla="*/ 2147483647 w 404"/>
                  <a:gd name="T75" fmla="*/ 2147483647 h 243"/>
                  <a:gd name="T76" fmla="*/ 2147483647 w 404"/>
                  <a:gd name="T77" fmla="*/ 2147483647 h 243"/>
                  <a:gd name="T78" fmla="*/ 2147483647 w 404"/>
                  <a:gd name="T79" fmla="*/ 2147483647 h 243"/>
                  <a:gd name="T80" fmla="*/ 2147483647 w 404"/>
                  <a:gd name="T81" fmla="*/ 2147483647 h 243"/>
                  <a:gd name="T82" fmla="*/ 2147483647 w 404"/>
                  <a:gd name="T83" fmla="*/ 2147483647 h 243"/>
                  <a:gd name="T84" fmla="*/ 2147483647 w 404"/>
                  <a:gd name="T85" fmla="*/ 2147483647 h 243"/>
                  <a:gd name="T86" fmla="*/ 2147483647 w 404"/>
                  <a:gd name="T87" fmla="*/ 2147483647 h 243"/>
                  <a:gd name="T88" fmla="*/ 2147483647 w 404"/>
                  <a:gd name="T89" fmla="*/ 2147483647 h 243"/>
                  <a:gd name="T90" fmla="*/ 2147483647 w 404"/>
                  <a:gd name="T91" fmla="*/ 2147483647 h 243"/>
                  <a:gd name="T92" fmla="*/ 2147483647 w 404"/>
                  <a:gd name="T93" fmla="*/ 2147483647 h 243"/>
                  <a:gd name="T94" fmla="*/ 2147483647 w 404"/>
                  <a:gd name="T95" fmla="*/ 2147483647 h 243"/>
                  <a:gd name="T96" fmla="*/ 2147483647 w 404"/>
                  <a:gd name="T97" fmla="*/ 2147483647 h 243"/>
                  <a:gd name="T98" fmla="*/ 2147483647 w 404"/>
                  <a:gd name="T99" fmla="*/ 2147483647 h 243"/>
                  <a:gd name="T100" fmla="*/ 2147483647 w 404"/>
                  <a:gd name="T101" fmla="*/ 2147483647 h 243"/>
                  <a:gd name="T102" fmla="*/ 2147483647 w 404"/>
                  <a:gd name="T103" fmla="*/ 2147483647 h 243"/>
                  <a:gd name="T104" fmla="*/ 2147483647 w 404"/>
                  <a:gd name="T105" fmla="*/ 2147483647 h 243"/>
                  <a:gd name="T106" fmla="*/ 2147483647 w 404"/>
                  <a:gd name="T107" fmla="*/ 2147483647 h 243"/>
                  <a:gd name="T108" fmla="*/ 2147483647 w 404"/>
                  <a:gd name="T109" fmla="*/ 2147483647 h 243"/>
                  <a:gd name="T110" fmla="*/ 2147483647 w 404"/>
                  <a:gd name="T111" fmla="*/ 2147483647 h 243"/>
                  <a:gd name="T112" fmla="*/ 2147483647 w 404"/>
                  <a:gd name="T113" fmla="*/ 2147483647 h 243"/>
                  <a:gd name="T114" fmla="*/ 2147483647 w 404"/>
                  <a:gd name="T115" fmla="*/ 2147483647 h 243"/>
                  <a:gd name="T116" fmla="*/ 2147483647 w 404"/>
                  <a:gd name="T117" fmla="*/ 2147483647 h 243"/>
                  <a:gd name="T118" fmla="*/ 2147483647 w 404"/>
                  <a:gd name="T119" fmla="*/ 2147483647 h 243"/>
                  <a:gd name="T120" fmla="*/ 2147483647 w 404"/>
                  <a:gd name="T121" fmla="*/ 2147483647 h 243"/>
                  <a:gd name="T122" fmla="*/ 2147483647 w 404"/>
                  <a:gd name="T123" fmla="*/ 2147483647 h 243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404"/>
                  <a:gd name="T187" fmla="*/ 0 h 243"/>
                  <a:gd name="T188" fmla="*/ 404 w 404"/>
                  <a:gd name="T189" fmla="*/ 243 h 243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404" h="243">
                    <a:moveTo>
                      <a:pt x="30" y="11"/>
                    </a:moveTo>
                    <a:lnTo>
                      <a:pt x="33" y="11"/>
                    </a:lnTo>
                    <a:lnTo>
                      <a:pt x="35" y="11"/>
                    </a:lnTo>
                    <a:lnTo>
                      <a:pt x="37" y="14"/>
                    </a:lnTo>
                    <a:lnTo>
                      <a:pt x="40" y="16"/>
                    </a:lnTo>
                    <a:lnTo>
                      <a:pt x="42" y="16"/>
                    </a:lnTo>
                    <a:lnTo>
                      <a:pt x="45" y="16"/>
                    </a:lnTo>
                    <a:lnTo>
                      <a:pt x="47" y="16"/>
                    </a:lnTo>
                    <a:lnTo>
                      <a:pt x="47" y="18"/>
                    </a:lnTo>
                    <a:lnTo>
                      <a:pt x="49" y="18"/>
                    </a:lnTo>
                    <a:lnTo>
                      <a:pt x="52" y="21"/>
                    </a:lnTo>
                    <a:lnTo>
                      <a:pt x="54" y="21"/>
                    </a:lnTo>
                    <a:lnTo>
                      <a:pt x="54" y="26"/>
                    </a:lnTo>
                    <a:lnTo>
                      <a:pt x="56" y="28"/>
                    </a:lnTo>
                    <a:lnTo>
                      <a:pt x="56" y="30"/>
                    </a:lnTo>
                    <a:lnTo>
                      <a:pt x="56" y="33"/>
                    </a:lnTo>
                    <a:lnTo>
                      <a:pt x="59" y="33"/>
                    </a:lnTo>
                    <a:lnTo>
                      <a:pt x="59" y="37"/>
                    </a:lnTo>
                    <a:lnTo>
                      <a:pt x="61" y="37"/>
                    </a:lnTo>
                    <a:lnTo>
                      <a:pt x="61" y="40"/>
                    </a:lnTo>
                    <a:lnTo>
                      <a:pt x="63" y="40"/>
                    </a:lnTo>
                    <a:lnTo>
                      <a:pt x="63" y="44"/>
                    </a:lnTo>
                    <a:lnTo>
                      <a:pt x="66" y="47"/>
                    </a:lnTo>
                    <a:lnTo>
                      <a:pt x="68" y="49"/>
                    </a:lnTo>
                    <a:lnTo>
                      <a:pt x="71" y="52"/>
                    </a:lnTo>
                    <a:lnTo>
                      <a:pt x="71" y="54"/>
                    </a:lnTo>
                    <a:lnTo>
                      <a:pt x="73" y="56"/>
                    </a:lnTo>
                    <a:lnTo>
                      <a:pt x="75" y="59"/>
                    </a:lnTo>
                    <a:lnTo>
                      <a:pt x="80" y="61"/>
                    </a:lnTo>
                    <a:lnTo>
                      <a:pt x="82" y="63"/>
                    </a:lnTo>
                    <a:lnTo>
                      <a:pt x="85" y="63"/>
                    </a:lnTo>
                    <a:lnTo>
                      <a:pt x="87" y="63"/>
                    </a:lnTo>
                    <a:lnTo>
                      <a:pt x="87" y="66"/>
                    </a:lnTo>
                    <a:lnTo>
                      <a:pt x="87" y="68"/>
                    </a:lnTo>
                    <a:lnTo>
                      <a:pt x="87" y="70"/>
                    </a:lnTo>
                    <a:lnTo>
                      <a:pt x="89" y="70"/>
                    </a:lnTo>
                    <a:lnTo>
                      <a:pt x="89" y="73"/>
                    </a:lnTo>
                    <a:lnTo>
                      <a:pt x="92" y="73"/>
                    </a:lnTo>
                    <a:lnTo>
                      <a:pt x="96" y="75"/>
                    </a:lnTo>
                    <a:lnTo>
                      <a:pt x="96" y="78"/>
                    </a:lnTo>
                    <a:lnTo>
                      <a:pt x="99" y="80"/>
                    </a:lnTo>
                    <a:lnTo>
                      <a:pt x="104" y="80"/>
                    </a:lnTo>
                    <a:lnTo>
                      <a:pt x="106" y="82"/>
                    </a:lnTo>
                    <a:lnTo>
                      <a:pt x="106" y="85"/>
                    </a:lnTo>
                    <a:lnTo>
                      <a:pt x="108" y="85"/>
                    </a:lnTo>
                    <a:lnTo>
                      <a:pt x="106" y="87"/>
                    </a:lnTo>
                    <a:lnTo>
                      <a:pt x="106" y="89"/>
                    </a:lnTo>
                    <a:lnTo>
                      <a:pt x="104" y="92"/>
                    </a:lnTo>
                    <a:lnTo>
                      <a:pt x="104" y="94"/>
                    </a:lnTo>
                    <a:lnTo>
                      <a:pt x="106" y="94"/>
                    </a:lnTo>
                    <a:lnTo>
                      <a:pt x="108" y="94"/>
                    </a:lnTo>
                    <a:lnTo>
                      <a:pt x="111" y="94"/>
                    </a:lnTo>
                    <a:lnTo>
                      <a:pt x="111" y="96"/>
                    </a:lnTo>
                    <a:lnTo>
                      <a:pt x="115" y="101"/>
                    </a:lnTo>
                    <a:lnTo>
                      <a:pt x="118" y="101"/>
                    </a:lnTo>
                    <a:lnTo>
                      <a:pt x="120" y="99"/>
                    </a:lnTo>
                    <a:lnTo>
                      <a:pt x="122" y="104"/>
                    </a:lnTo>
                    <a:lnTo>
                      <a:pt x="125" y="104"/>
                    </a:lnTo>
                    <a:lnTo>
                      <a:pt x="125" y="106"/>
                    </a:lnTo>
                    <a:lnTo>
                      <a:pt x="125" y="108"/>
                    </a:lnTo>
                    <a:lnTo>
                      <a:pt x="132" y="115"/>
                    </a:lnTo>
                    <a:lnTo>
                      <a:pt x="134" y="118"/>
                    </a:lnTo>
                    <a:lnTo>
                      <a:pt x="137" y="118"/>
                    </a:lnTo>
                    <a:lnTo>
                      <a:pt x="139" y="120"/>
                    </a:lnTo>
                    <a:lnTo>
                      <a:pt x="139" y="122"/>
                    </a:lnTo>
                    <a:lnTo>
                      <a:pt x="141" y="122"/>
                    </a:lnTo>
                    <a:lnTo>
                      <a:pt x="141" y="125"/>
                    </a:lnTo>
                    <a:lnTo>
                      <a:pt x="144" y="127"/>
                    </a:lnTo>
                    <a:lnTo>
                      <a:pt x="144" y="129"/>
                    </a:lnTo>
                    <a:lnTo>
                      <a:pt x="148" y="129"/>
                    </a:lnTo>
                    <a:lnTo>
                      <a:pt x="151" y="134"/>
                    </a:lnTo>
                    <a:lnTo>
                      <a:pt x="153" y="137"/>
                    </a:lnTo>
                    <a:lnTo>
                      <a:pt x="156" y="137"/>
                    </a:lnTo>
                    <a:lnTo>
                      <a:pt x="153" y="137"/>
                    </a:lnTo>
                    <a:lnTo>
                      <a:pt x="153" y="139"/>
                    </a:lnTo>
                    <a:lnTo>
                      <a:pt x="156" y="144"/>
                    </a:lnTo>
                    <a:lnTo>
                      <a:pt x="158" y="146"/>
                    </a:lnTo>
                    <a:lnTo>
                      <a:pt x="158" y="148"/>
                    </a:lnTo>
                    <a:lnTo>
                      <a:pt x="160" y="148"/>
                    </a:lnTo>
                    <a:lnTo>
                      <a:pt x="160" y="151"/>
                    </a:lnTo>
                    <a:lnTo>
                      <a:pt x="160" y="153"/>
                    </a:lnTo>
                    <a:lnTo>
                      <a:pt x="160" y="155"/>
                    </a:lnTo>
                    <a:lnTo>
                      <a:pt x="158" y="158"/>
                    </a:lnTo>
                    <a:lnTo>
                      <a:pt x="158" y="160"/>
                    </a:lnTo>
                    <a:lnTo>
                      <a:pt x="160" y="163"/>
                    </a:lnTo>
                    <a:lnTo>
                      <a:pt x="156" y="163"/>
                    </a:lnTo>
                    <a:lnTo>
                      <a:pt x="156" y="165"/>
                    </a:lnTo>
                    <a:lnTo>
                      <a:pt x="158" y="170"/>
                    </a:lnTo>
                    <a:lnTo>
                      <a:pt x="158" y="172"/>
                    </a:lnTo>
                    <a:lnTo>
                      <a:pt x="160" y="174"/>
                    </a:lnTo>
                    <a:lnTo>
                      <a:pt x="163" y="177"/>
                    </a:lnTo>
                    <a:lnTo>
                      <a:pt x="165" y="179"/>
                    </a:lnTo>
                    <a:lnTo>
                      <a:pt x="167" y="181"/>
                    </a:lnTo>
                    <a:lnTo>
                      <a:pt x="170" y="181"/>
                    </a:lnTo>
                    <a:lnTo>
                      <a:pt x="172" y="181"/>
                    </a:lnTo>
                    <a:lnTo>
                      <a:pt x="174" y="181"/>
                    </a:lnTo>
                    <a:lnTo>
                      <a:pt x="177" y="184"/>
                    </a:lnTo>
                    <a:lnTo>
                      <a:pt x="179" y="186"/>
                    </a:lnTo>
                    <a:lnTo>
                      <a:pt x="182" y="189"/>
                    </a:lnTo>
                    <a:lnTo>
                      <a:pt x="182" y="191"/>
                    </a:lnTo>
                    <a:lnTo>
                      <a:pt x="184" y="191"/>
                    </a:lnTo>
                    <a:lnTo>
                      <a:pt x="184" y="193"/>
                    </a:lnTo>
                    <a:lnTo>
                      <a:pt x="189" y="193"/>
                    </a:lnTo>
                    <a:lnTo>
                      <a:pt x="191" y="193"/>
                    </a:lnTo>
                    <a:lnTo>
                      <a:pt x="191" y="196"/>
                    </a:lnTo>
                    <a:lnTo>
                      <a:pt x="198" y="198"/>
                    </a:lnTo>
                    <a:lnTo>
                      <a:pt x="200" y="198"/>
                    </a:lnTo>
                    <a:lnTo>
                      <a:pt x="203" y="198"/>
                    </a:lnTo>
                    <a:lnTo>
                      <a:pt x="205" y="198"/>
                    </a:lnTo>
                    <a:lnTo>
                      <a:pt x="208" y="200"/>
                    </a:lnTo>
                    <a:lnTo>
                      <a:pt x="210" y="200"/>
                    </a:lnTo>
                    <a:lnTo>
                      <a:pt x="210" y="203"/>
                    </a:lnTo>
                    <a:lnTo>
                      <a:pt x="212" y="203"/>
                    </a:lnTo>
                    <a:lnTo>
                      <a:pt x="215" y="205"/>
                    </a:lnTo>
                    <a:lnTo>
                      <a:pt x="217" y="205"/>
                    </a:lnTo>
                    <a:lnTo>
                      <a:pt x="217" y="207"/>
                    </a:lnTo>
                    <a:lnTo>
                      <a:pt x="219" y="207"/>
                    </a:lnTo>
                    <a:lnTo>
                      <a:pt x="222" y="207"/>
                    </a:lnTo>
                    <a:lnTo>
                      <a:pt x="224" y="210"/>
                    </a:lnTo>
                    <a:lnTo>
                      <a:pt x="226" y="210"/>
                    </a:lnTo>
                    <a:lnTo>
                      <a:pt x="231" y="210"/>
                    </a:lnTo>
                    <a:lnTo>
                      <a:pt x="233" y="212"/>
                    </a:lnTo>
                    <a:lnTo>
                      <a:pt x="241" y="215"/>
                    </a:lnTo>
                    <a:lnTo>
                      <a:pt x="245" y="217"/>
                    </a:lnTo>
                    <a:lnTo>
                      <a:pt x="250" y="219"/>
                    </a:lnTo>
                    <a:lnTo>
                      <a:pt x="255" y="222"/>
                    </a:lnTo>
                    <a:lnTo>
                      <a:pt x="257" y="222"/>
                    </a:lnTo>
                    <a:lnTo>
                      <a:pt x="257" y="224"/>
                    </a:lnTo>
                    <a:lnTo>
                      <a:pt x="259" y="224"/>
                    </a:lnTo>
                    <a:lnTo>
                      <a:pt x="262" y="224"/>
                    </a:lnTo>
                    <a:lnTo>
                      <a:pt x="269" y="224"/>
                    </a:lnTo>
                    <a:lnTo>
                      <a:pt x="271" y="226"/>
                    </a:lnTo>
                    <a:lnTo>
                      <a:pt x="274" y="226"/>
                    </a:lnTo>
                    <a:lnTo>
                      <a:pt x="276" y="229"/>
                    </a:lnTo>
                    <a:lnTo>
                      <a:pt x="278" y="229"/>
                    </a:lnTo>
                    <a:lnTo>
                      <a:pt x="281" y="229"/>
                    </a:lnTo>
                    <a:lnTo>
                      <a:pt x="283" y="226"/>
                    </a:lnTo>
                    <a:lnTo>
                      <a:pt x="285" y="226"/>
                    </a:lnTo>
                    <a:lnTo>
                      <a:pt x="288" y="224"/>
                    </a:lnTo>
                    <a:lnTo>
                      <a:pt x="293" y="222"/>
                    </a:lnTo>
                    <a:lnTo>
                      <a:pt x="295" y="222"/>
                    </a:lnTo>
                    <a:lnTo>
                      <a:pt x="297" y="219"/>
                    </a:lnTo>
                    <a:lnTo>
                      <a:pt x="302" y="219"/>
                    </a:lnTo>
                    <a:lnTo>
                      <a:pt x="304" y="222"/>
                    </a:lnTo>
                    <a:lnTo>
                      <a:pt x="309" y="224"/>
                    </a:lnTo>
                    <a:lnTo>
                      <a:pt x="316" y="226"/>
                    </a:lnTo>
                    <a:lnTo>
                      <a:pt x="319" y="231"/>
                    </a:lnTo>
                    <a:lnTo>
                      <a:pt x="321" y="231"/>
                    </a:lnTo>
                    <a:lnTo>
                      <a:pt x="326" y="236"/>
                    </a:lnTo>
                    <a:lnTo>
                      <a:pt x="328" y="238"/>
                    </a:lnTo>
                    <a:lnTo>
                      <a:pt x="333" y="243"/>
                    </a:lnTo>
                    <a:lnTo>
                      <a:pt x="333" y="241"/>
                    </a:lnTo>
                    <a:lnTo>
                      <a:pt x="333" y="238"/>
                    </a:lnTo>
                    <a:lnTo>
                      <a:pt x="335" y="238"/>
                    </a:lnTo>
                    <a:lnTo>
                      <a:pt x="335" y="236"/>
                    </a:lnTo>
                    <a:lnTo>
                      <a:pt x="333" y="236"/>
                    </a:lnTo>
                    <a:lnTo>
                      <a:pt x="335" y="233"/>
                    </a:lnTo>
                    <a:lnTo>
                      <a:pt x="335" y="231"/>
                    </a:lnTo>
                    <a:lnTo>
                      <a:pt x="337" y="231"/>
                    </a:lnTo>
                    <a:lnTo>
                      <a:pt x="342" y="222"/>
                    </a:lnTo>
                    <a:lnTo>
                      <a:pt x="349" y="222"/>
                    </a:lnTo>
                    <a:lnTo>
                      <a:pt x="354" y="222"/>
                    </a:lnTo>
                    <a:lnTo>
                      <a:pt x="356" y="222"/>
                    </a:lnTo>
                    <a:lnTo>
                      <a:pt x="356" y="217"/>
                    </a:lnTo>
                    <a:lnTo>
                      <a:pt x="354" y="217"/>
                    </a:lnTo>
                    <a:lnTo>
                      <a:pt x="352" y="215"/>
                    </a:lnTo>
                    <a:lnTo>
                      <a:pt x="352" y="212"/>
                    </a:lnTo>
                    <a:lnTo>
                      <a:pt x="347" y="210"/>
                    </a:lnTo>
                    <a:lnTo>
                      <a:pt x="342" y="205"/>
                    </a:lnTo>
                    <a:lnTo>
                      <a:pt x="349" y="205"/>
                    </a:lnTo>
                    <a:lnTo>
                      <a:pt x="349" y="198"/>
                    </a:lnTo>
                    <a:lnTo>
                      <a:pt x="373" y="198"/>
                    </a:lnTo>
                    <a:lnTo>
                      <a:pt x="375" y="198"/>
                    </a:lnTo>
                    <a:lnTo>
                      <a:pt x="378" y="198"/>
                    </a:lnTo>
                    <a:lnTo>
                      <a:pt x="382" y="191"/>
                    </a:lnTo>
                    <a:lnTo>
                      <a:pt x="385" y="191"/>
                    </a:lnTo>
                    <a:lnTo>
                      <a:pt x="385" y="189"/>
                    </a:lnTo>
                    <a:lnTo>
                      <a:pt x="387" y="184"/>
                    </a:lnTo>
                    <a:lnTo>
                      <a:pt x="389" y="186"/>
                    </a:lnTo>
                    <a:lnTo>
                      <a:pt x="387" y="189"/>
                    </a:lnTo>
                    <a:lnTo>
                      <a:pt x="389" y="189"/>
                    </a:lnTo>
                    <a:lnTo>
                      <a:pt x="389" y="191"/>
                    </a:lnTo>
                    <a:lnTo>
                      <a:pt x="389" y="193"/>
                    </a:lnTo>
                    <a:lnTo>
                      <a:pt x="389" y="196"/>
                    </a:lnTo>
                    <a:lnTo>
                      <a:pt x="392" y="196"/>
                    </a:lnTo>
                    <a:lnTo>
                      <a:pt x="392" y="189"/>
                    </a:lnTo>
                    <a:lnTo>
                      <a:pt x="392" y="186"/>
                    </a:lnTo>
                    <a:lnTo>
                      <a:pt x="394" y="181"/>
                    </a:lnTo>
                    <a:lnTo>
                      <a:pt x="394" y="179"/>
                    </a:lnTo>
                    <a:lnTo>
                      <a:pt x="394" y="177"/>
                    </a:lnTo>
                    <a:lnTo>
                      <a:pt x="394" y="174"/>
                    </a:lnTo>
                    <a:lnTo>
                      <a:pt x="394" y="172"/>
                    </a:lnTo>
                    <a:lnTo>
                      <a:pt x="396" y="170"/>
                    </a:lnTo>
                    <a:lnTo>
                      <a:pt x="396" y="167"/>
                    </a:lnTo>
                    <a:lnTo>
                      <a:pt x="399" y="163"/>
                    </a:lnTo>
                    <a:lnTo>
                      <a:pt x="401" y="160"/>
                    </a:lnTo>
                    <a:lnTo>
                      <a:pt x="404" y="158"/>
                    </a:lnTo>
                    <a:lnTo>
                      <a:pt x="404" y="155"/>
                    </a:lnTo>
                    <a:lnTo>
                      <a:pt x="404" y="153"/>
                    </a:lnTo>
                    <a:lnTo>
                      <a:pt x="404" y="151"/>
                    </a:lnTo>
                    <a:lnTo>
                      <a:pt x="401" y="148"/>
                    </a:lnTo>
                    <a:lnTo>
                      <a:pt x="394" y="148"/>
                    </a:lnTo>
                    <a:lnTo>
                      <a:pt x="392" y="151"/>
                    </a:lnTo>
                    <a:lnTo>
                      <a:pt x="392" y="148"/>
                    </a:lnTo>
                    <a:lnTo>
                      <a:pt x="387" y="146"/>
                    </a:lnTo>
                    <a:lnTo>
                      <a:pt x="385" y="146"/>
                    </a:lnTo>
                    <a:lnTo>
                      <a:pt x="380" y="148"/>
                    </a:lnTo>
                    <a:lnTo>
                      <a:pt x="378" y="151"/>
                    </a:lnTo>
                    <a:lnTo>
                      <a:pt x="371" y="151"/>
                    </a:lnTo>
                    <a:lnTo>
                      <a:pt x="368" y="151"/>
                    </a:lnTo>
                    <a:lnTo>
                      <a:pt x="366" y="151"/>
                    </a:lnTo>
                    <a:lnTo>
                      <a:pt x="361" y="153"/>
                    </a:lnTo>
                    <a:lnTo>
                      <a:pt x="356" y="155"/>
                    </a:lnTo>
                    <a:lnTo>
                      <a:pt x="356" y="158"/>
                    </a:lnTo>
                    <a:lnTo>
                      <a:pt x="356" y="165"/>
                    </a:lnTo>
                    <a:lnTo>
                      <a:pt x="354" y="167"/>
                    </a:lnTo>
                    <a:lnTo>
                      <a:pt x="354" y="170"/>
                    </a:lnTo>
                    <a:lnTo>
                      <a:pt x="352" y="172"/>
                    </a:lnTo>
                    <a:lnTo>
                      <a:pt x="352" y="177"/>
                    </a:lnTo>
                    <a:lnTo>
                      <a:pt x="352" y="179"/>
                    </a:lnTo>
                    <a:lnTo>
                      <a:pt x="347" y="181"/>
                    </a:lnTo>
                    <a:lnTo>
                      <a:pt x="345" y="181"/>
                    </a:lnTo>
                    <a:lnTo>
                      <a:pt x="345" y="186"/>
                    </a:lnTo>
                    <a:lnTo>
                      <a:pt x="340" y="189"/>
                    </a:lnTo>
                    <a:lnTo>
                      <a:pt x="337" y="189"/>
                    </a:lnTo>
                    <a:lnTo>
                      <a:pt x="335" y="189"/>
                    </a:lnTo>
                    <a:lnTo>
                      <a:pt x="335" y="186"/>
                    </a:lnTo>
                    <a:lnTo>
                      <a:pt x="330" y="186"/>
                    </a:lnTo>
                    <a:lnTo>
                      <a:pt x="328" y="186"/>
                    </a:lnTo>
                    <a:lnTo>
                      <a:pt x="326" y="186"/>
                    </a:lnTo>
                    <a:lnTo>
                      <a:pt x="323" y="189"/>
                    </a:lnTo>
                    <a:lnTo>
                      <a:pt x="321" y="189"/>
                    </a:lnTo>
                    <a:lnTo>
                      <a:pt x="319" y="189"/>
                    </a:lnTo>
                    <a:lnTo>
                      <a:pt x="311" y="191"/>
                    </a:lnTo>
                    <a:lnTo>
                      <a:pt x="307" y="193"/>
                    </a:lnTo>
                    <a:lnTo>
                      <a:pt x="302" y="193"/>
                    </a:lnTo>
                    <a:lnTo>
                      <a:pt x="300" y="191"/>
                    </a:lnTo>
                    <a:lnTo>
                      <a:pt x="297" y="189"/>
                    </a:lnTo>
                    <a:lnTo>
                      <a:pt x="295" y="186"/>
                    </a:lnTo>
                    <a:lnTo>
                      <a:pt x="295" y="189"/>
                    </a:lnTo>
                    <a:lnTo>
                      <a:pt x="293" y="186"/>
                    </a:lnTo>
                    <a:lnTo>
                      <a:pt x="288" y="186"/>
                    </a:lnTo>
                    <a:lnTo>
                      <a:pt x="285" y="184"/>
                    </a:lnTo>
                    <a:lnTo>
                      <a:pt x="283" y="184"/>
                    </a:lnTo>
                    <a:lnTo>
                      <a:pt x="283" y="181"/>
                    </a:lnTo>
                    <a:lnTo>
                      <a:pt x="281" y="181"/>
                    </a:lnTo>
                    <a:lnTo>
                      <a:pt x="281" y="179"/>
                    </a:lnTo>
                    <a:lnTo>
                      <a:pt x="281" y="177"/>
                    </a:lnTo>
                    <a:lnTo>
                      <a:pt x="276" y="170"/>
                    </a:lnTo>
                    <a:lnTo>
                      <a:pt x="274" y="167"/>
                    </a:lnTo>
                    <a:lnTo>
                      <a:pt x="271" y="163"/>
                    </a:lnTo>
                    <a:lnTo>
                      <a:pt x="269" y="163"/>
                    </a:lnTo>
                    <a:lnTo>
                      <a:pt x="267" y="155"/>
                    </a:lnTo>
                    <a:lnTo>
                      <a:pt x="264" y="153"/>
                    </a:lnTo>
                    <a:lnTo>
                      <a:pt x="267" y="151"/>
                    </a:lnTo>
                    <a:lnTo>
                      <a:pt x="267" y="148"/>
                    </a:lnTo>
                    <a:lnTo>
                      <a:pt x="262" y="144"/>
                    </a:lnTo>
                    <a:lnTo>
                      <a:pt x="259" y="139"/>
                    </a:lnTo>
                    <a:lnTo>
                      <a:pt x="259" y="137"/>
                    </a:lnTo>
                    <a:lnTo>
                      <a:pt x="262" y="132"/>
                    </a:lnTo>
                    <a:lnTo>
                      <a:pt x="259" y="125"/>
                    </a:lnTo>
                    <a:lnTo>
                      <a:pt x="259" y="120"/>
                    </a:lnTo>
                    <a:lnTo>
                      <a:pt x="259" y="118"/>
                    </a:lnTo>
                    <a:lnTo>
                      <a:pt x="259" y="113"/>
                    </a:lnTo>
                    <a:lnTo>
                      <a:pt x="259" y="108"/>
                    </a:lnTo>
                    <a:lnTo>
                      <a:pt x="257" y="108"/>
                    </a:lnTo>
                    <a:lnTo>
                      <a:pt x="257" y="106"/>
                    </a:lnTo>
                    <a:lnTo>
                      <a:pt x="259" y="104"/>
                    </a:lnTo>
                    <a:lnTo>
                      <a:pt x="262" y="104"/>
                    </a:lnTo>
                    <a:lnTo>
                      <a:pt x="262" y="101"/>
                    </a:lnTo>
                    <a:lnTo>
                      <a:pt x="262" y="99"/>
                    </a:lnTo>
                    <a:lnTo>
                      <a:pt x="262" y="96"/>
                    </a:lnTo>
                    <a:lnTo>
                      <a:pt x="264" y="99"/>
                    </a:lnTo>
                    <a:lnTo>
                      <a:pt x="267" y="99"/>
                    </a:lnTo>
                    <a:lnTo>
                      <a:pt x="267" y="96"/>
                    </a:lnTo>
                    <a:lnTo>
                      <a:pt x="269" y="94"/>
                    </a:lnTo>
                    <a:lnTo>
                      <a:pt x="269" y="92"/>
                    </a:lnTo>
                    <a:lnTo>
                      <a:pt x="267" y="94"/>
                    </a:lnTo>
                    <a:lnTo>
                      <a:pt x="267" y="92"/>
                    </a:lnTo>
                    <a:lnTo>
                      <a:pt x="264" y="92"/>
                    </a:lnTo>
                    <a:lnTo>
                      <a:pt x="259" y="89"/>
                    </a:lnTo>
                    <a:lnTo>
                      <a:pt x="252" y="89"/>
                    </a:lnTo>
                    <a:lnTo>
                      <a:pt x="248" y="87"/>
                    </a:lnTo>
                    <a:lnTo>
                      <a:pt x="245" y="87"/>
                    </a:lnTo>
                    <a:lnTo>
                      <a:pt x="241" y="85"/>
                    </a:lnTo>
                    <a:lnTo>
                      <a:pt x="236" y="78"/>
                    </a:lnTo>
                    <a:lnTo>
                      <a:pt x="233" y="68"/>
                    </a:lnTo>
                    <a:lnTo>
                      <a:pt x="229" y="66"/>
                    </a:lnTo>
                    <a:lnTo>
                      <a:pt x="226" y="61"/>
                    </a:lnTo>
                    <a:lnTo>
                      <a:pt x="224" y="56"/>
                    </a:lnTo>
                    <a:lnTo>
                      <a:pt x="219" y="47"/>
                    </a:lnTo>
                    <a:lnTo>
                      <a:pt x="215" y="44"/>
                    </a:lnTo>
                    <a:lnTo>
                      <a:pt x="210" y="40"/>
                    </a:lnTo>
                    <a:lnTo>
                      <a:pt x="208" y="37"/>
                    </a:lnTo>
                    <a:lnTo>
                      <a:pt x="198" y="37"/>
                    </a:lnTo>
                    <a:lnTo>
                      <a:pt x="196" y="37"/>
                    </a:lnTo>
                    <a:lnTo>
                      <a:pt x="191" y="40"/>
                    </a:lnTo>
                    <a:lnTo>
                      <a:pt x="186" y="49"/>
                    </a:lnTo>
                    <a:lnTo>
                      <a:pt x="179" y="49"/>
                    </a:lnTo>
                    <a:lnTo>
                      <a:pt x="174" y="44"/>
                    </a:lnTo>
                    <a:lnTo>
                      <a:pt x="170" y="42"/>
                    </a:lnTo>
                    <a:lnTo>
                      <a:pt x="165" y="37"/>
                    </a:lnTo>
                    <a:lnTo>
                      <a:pt x="163" y="28"/>
                    </a:lnTo>
                    <a:lnTo>
                      <a:pt x="156" y="23"/>
                    </a:lnTo>
                    <a:lnTo>
                      <a:pt x="151" y="18"/>
                    </a:lnTo>
                    <a:lnTo>
                      <a:pt x="148" y="16"/>
                    </a:lnTo>
                    <a:lnTo>
                      <a:pt x="146" y="16"/>
                    </a:lnTo>
                    <a:lnTo>
                      <a:pt x="144" y="14"/>
                    </a:lnTo>
                    <a:lnTo>
                      <a:pt x="141" y="11"/>
                    </a:lnTo>
                    <a:lnTo>
                      <a:pt x="139" y="11"/>
                    </a:lnTo>
                    <a:lnTo>
                      <a:pt x="118" y="11"/>
                    </a:lnTo>
                    <a:lnTo>
                      <a:pt x="118" y="18"/>
                    </a:lnTo>
                    <a:lnTo>
                      <a:pt x="106" y="18"/>
                    </a:lnTo>
                    <a:lnTo>
                      <a:pt x="82" y="18"/>
                    </a:lnTo>
                    <a:lnTo>
                      <a:pt x="30" y="2"/>
                    </a:lnTo>
                    <a:lnTo>
                      <a:pt x="3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7" y="11"/>
                    </a:lnTo>
                    <a:lnTo>
                      <a:pt x="7" y="16"/>
                    </a:lnTo>
                    <a:lnTo>
                      <a:pt x="11" y="21"/>
                    </a:lnTo>
                    <a:lnTo>
                      <a:pt x="11" y="23"/>
                    </a:lnTo>
                    <a:lnTo>
                      <a:pt x="14" y="23"/>
                    </a:lnTo>
                    <a:lnTo>
                      <a:pt x="14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0"/>
                    </a:lnTo>
                    <a:lnTo>
                      <a:pt x="19" y="33"/>
                    </a:lnTo>
                    <a:lnTo>
                      <a:pt x="19" y="37"/>
                    </a:lnTo>
                    <a:lnTo>
                      <a:pt x="21" y="40"/>
                    </a:lnTo>
                    <a:lnTo>
                      <a:pt x="23" y="40"/>
                    </a:lnTo>
                    <a:lnTo>
                      <a:pt x="23" y="42"/>
                    </a:lnTo>
                    <a:lnTo>
                      <a:pt x="26" y="42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3" y="47"/>
                    </a:lnTo>
                    <a:lnTo>
                      <a:pt x="33" y="49"/>
                    </a:lnTo>
                    <a:lnTo>
                      <a:pt x="35" y="52"/>
                    </a:lnTo>
                    <a:lnTo>
                      <a:pt x="37" y="52"/>
                    </a:lnTo>
                    <a:lnTo>
                      <a:pt x="42" y="56"/>
                    </a:lnTo>
                    <a:lnTo>
                      <a:pt x="42" y="59"/>
                    </a:lnTo>
                    <a:lnTo>
                      <a:pt x="42" y="61"/>
                    </a:lnTo>
                    <a:lnTo>
                      <a:pt x="42" y="63"/>
                    </a:lnTo>
                    <a:lnTo>
                      <a:pt x="40" y="63"/>
                    </a:lnTo>
                    <a:lnTo>
                      <a:pt x="40" y="66"/>
                    </a:lnTo>
                    <a:lnTo>
                      <a:pt x="35" y="66"/>
                    </a:lnTo>
                    <a:lnTo>
                      <a:pt x="30" y="66"/>
                    </a:lnTo>
                    <a:lnTo>
                      <a:pt x="30" y="68"/>
                    </a:lnTo>
                    <a:lnTo>
                      <a:pt x="30" y="66"/>
                    </a:lnTo>
                    <a:lnTo>
                      <a:pt x="33" y="68"/>
                    </a:lnTo>
                    <a:lnTo>
                      <a:pt x="35" y="70"/>
                    </a:lnTo>
                    <a:lnTo>
                      <a:pt x="37" y="70"/>
                    </a:lnTo>
                    <a:lnTo>
                      <a:pt x="37" y="73"/>
                    </a:lnTo>
                    <a:lnTo>
                      <a:pt x="40" y="73"/>
                    </a:lnTo>
                    <a:lnTo>
                      <a:pt x="42" y="75"/>
                    </a:lnTo>
                    <a:lnTo>
                      <a:pt x="45" y="75"/>
                    </a:lnTo>
                    <a:lnTo>
                      <a:pt x="47" y="78"/>
                    </a:lnTo>
                    <a:lnTo>
                      <a:pt x="49" y="80"/>
                    </a:lnTo>
                    <a:lnTo>
                      <a:pt x="52" y="80"/>
                    </a:lnTo>
                    <a:lnTo>
                      <a:pt x="54" y="78"/>
                    </a:lnTo>
                    <a:lnTo>
                      <a:pt x="54" y="80"/>
                    </a:lnTo>
                    <a:lnTo>
                      <a:pt x="56" y="80"/>
                    </a:lnTo>
                    <a:lnTo>
                      <a:pt x="59" y="85"/>
                    </a:lnTo>
                    <a:lnTo>
                      <a:pt x="61" y="87"/>
                    </a:lnTo>
                    <a:lnTo>
                      <a:pt x="63" y="87"/>
                    </a:lnTo>
                    <a:lnTo>
                      <a:pt x="66" y="89"/>
                    </a:lnTo>
                    <a:lnTo>
                      <a:pt x="68" y="94"/>
                    </a:lnTo>
                    <a:lnTo>
                      <a:pt x="68" y="99"/>
                    </a:lnTo>
                    <a:lnTo>
                      <a:pt x="68" y="104"/>
                    </a:lnTo>
                    <a:lnTo>
                      <a:pt x="66" y="106"/>
                    </a:lnTo>
                    <a:lnTo>
                      <a:pt x="68" y="106"/>
                    </a:lnTo>
                    <a:lnTo>
                      <a:pt x="71" y="106"/>
                    </a:lnTo>
                    <a:lnTo>
                      <a:pt x="71" y="108"/>
                    </a:lnTo>
                    <a:lnTo>
                      <a:pt x="73" y="108"/>
                    </a:lnTo>
                    <a:lnTo>
                      <a:pt x="75" y="111"/>
                    </a:lnTo>
                    <a:lnTo>
                      <a:pt x="78" y="113"/>
                    </a:lnTo>
                    <a:lnTo>
                      <a:pt x="82" y="115"/>
                    </a:lnTo>
                    <a:lnTo>
                      <a:pt x="89" y="120"/>
                    </a:lnTo>
                    <a:lnTo>
                      <a:pt x="92" y="125"/>
                    </a:lnTo>
                    <a:lnTo>
                      <a:pt x="94" y="129"/>
                    </a:lnTo>
                    <a:lnTo>
                      <a:pt x="96" y="132"/>
                    </a:lnTo>
                    <a:lnTo>
                      <a:pt x="99" y="129"/>
                    </a:lnTo>
                    <a:lnTo>
                      <a:pt x="101" y="129"/>
                    </a:lnTo>
                    <a:lnTo>
                      <a:pt x="101" y="127"/>
                    </a:lnTo>
                    <a:lnTo>
                      <a:pt x="104" y="127"/>
                    </a:lnTo>
                    <a:lnTo>
                      <a:pt x="104" y="125"/>
                    </a:lnTo>
                    <a:lnTo>
                      <a:pt x="104" y="122"/>
                    </a:lnTo>
                    <a:lnTo>
                      <a:pt x="101" y="122"/>
                    </a:lnTo>
                    <a:lnTo>
                      <a:pt x="101" y="120"/>
                    </a:lnTo>
                    <a:lnTo>
                      <a:pt x="99" y="118"/>
                    </a:lnTo>
                    <a:lnTo>
                      <a:pt x="96" y="115"/>
                    </a:lnTo>
                    <a:lnTo>
                      <a:pt x="94" y="113"/>
                    </a:lnTo>
                    <a:lnTo>
                      <a:pt x="92" y="115"/>
                    </a:lnTo>
                    <a:lnTo>
                      <a:pt x="89" y="113"/>
                    </a:lnTo>
                    <a:lnTo>
                      <a:pt x="87" y="111"/>
                    </a:lnTo>
                    <a:lnTo>
                      <a:pt x="87" y="108"/>
                    </a:lnTo>
                    <a:lnTo>
                      <a:pt x="87" y="106"/>
                    </a:lnTo>
                    <a:lnTo>
                      <a:pt x="85" y="101"/>
                    </a:lnTo>
                    <a:lnTo>
                      <a:pt x="85" y="96"/>
                    </a:lnTo>
                    <a:lnTo>
                      <a:pt x="82" y="94"/>
                    </a:lnTo>
                    <a:lnTo>
                      <a:pt x="80" y="94"/>
                    </a:lnTo>
                    <a:lnTo>
                      <a:pt x="80" y="92"/>
                    </a:lnTo>
                    <a:lnTo>
                      <a:pt x="78" y="87"/>
                    </a:lnTo>
                    <a:lnTo>
                      <a:pt x="78" y="85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1" y="80"/>
                    </a:lnTo>
                    <a:lnTo>
                      <a:pt x="71" y="78"/>
                    </a:lnTo>
                    <a:lnTo>
                      <a:pt x="71" y="75"/>
                    </a:lnTo>
                    <a:lnTo>
                      <a:pt x="68" y="75"/>
                    </a:lnTo>
                    <a:lnTo>
                      <a:pt x="66" y="75"/>
                    </a:lnTo>
                    <a:lnTo>
                      <a:pt x="66" y="73"/>
                    </a:lnTo>
                    <a:lnTo>
                      <a:pt x="66" y="70"/>
                    </a:lnTo>
                    <a:lnTo>
                      <a:pt x="61" y="66"/>
                    </a:lnTo>
                    <a:lnTo>
                      <a:pt x="59" y="63"/>
                    </a:lnTo>
                    <a:lnTo>
                      <a:pt x="59" y="61"/>
                    </a:lnTo>
                    <a:lnTo>
                      <a:pt x="59" y="59"/>
                    </a:lnTo>
                    <a:lnTo>
                      <a:pt x="59" y="56"/>
                    </a:lnTo>
                    <a:lnTo>
                      <a:pt x="56" y="56"/>
                    </a:lnTo>
                    <a:lnTo>
                      <a:pt x="54" y="54"/>
                    </a:lnTo>
                    <a:lnTo>
                      <a:pt x="54" y="52"/>
                    </a:lnTo>
                    <a:lnTo>
                      <a:pt x="52" y="52"/>
                    </a:lnTo>
                    <a:lnTo>
                      <a:pt x="49" y="52"/>
                    </a:lnTo>
                    <a:lnTo>
                      <a:pt x="49" y="47"/>
                    </a:lnTo>
                    <a:lnTo>
                      <a:pt x="47" y="47"/>
                    </a:lnTo>
                    <a:lnTo>
                      <a:pt x="42" y="42"/>
                    </a:lnTo>
                    <a:lnTo>
                      <a:pt x="42" y="40"/>
                    </a:lnTo>
                    <a:lnTo>
                      <a:pt x="40" y="40"/>
                    </a:lnTo>
                    <a:lnTo>
                      <a:pt x="37" y="40"/>
                    </a:lnTo>
                    <a:lnTo>
                      <a:pt x="37" y="37"/>
                    </a:lnTo>
                    <a:lnTo>
                      <a:pt x="37" y="35"/>
                    </a:lnTo>
                    <a:lnTo>
                      <a:pt x="35" y="35"/>
                    </a:lnTo>
                    <a:lnTo>
                      <a:pt x="35" y="30"/>
                    </a:lnTo>
                    <a:lnTo>
                      <a:pt x="35" y="26"/>
                    </a:lnTo>
                    <a:lnTo>
                      <a:pt x="33" y="23"/>
                    </a:lnTo>
                    <a:lnTo>
                      <a:pt x="33" y="21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3" y="14"/>
                    </a:lnTo>
                    <a:lnTo>
                      <a:pt x="30" y="11"/>
                    </a:lnTo>
                  </a:path>
                </a:pathLst>
              </a:custGeom>
              <a:solidFill>
                <a:srgbClr val="AA78C6"/>
              </a:solidFill>
              <a:ln w="635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lnSpc>
                    <a:spcPct val="90000"/>
                  </a:lnSpc>
                </a:pPr>
                <a:endParaRPr lang="en-US" sz="2400" b="1">
                  <a:latin typeface="Calibri" pitchFamily="34" charset="0"/>
                </a:endParaRPr>
              </a:p>
            </p:txBody>
          </p:sp>
          <p:grpSp>
            <p:nvGrpSpPr>
              <p:cNvPr id="9841" name="Group 1561"/>
              <p:cNvGrpSpPr>
                <a:grpSpLocks/>
              </p:cNvGrpSpPr>
              <p:nvPr/>
            </p:nvGrpSpPr>
            <p:grpSpPr bwMode="auto">
              <a:xfrm>
                <a:off x="3019" y="1504"/>
                <a:ext cx="478" cy="281"/>
                <a:chOff x="3019" y="1504"/>
                <a:chExt cx="478" cy="281"/>
              </a:xfrm>
            </p:grpSpPr>
            <p:sp>
              <p:nvSpPr>
                <p:cNvPr id="9842" name="Freeform 205"/>
                <p:cNvSpPr>
                  <a:spLocks/>
                </p:cNvSpPr>
                <p:nvPr/>
              </p:nvSpPr>
              <p:spPr bwMode="auto">
                <a:xfrm>
                  <a:off x="3118" y="1689"/>
                  <a:ext cx="38" cy="23"/>
                </a:xfrm>
                <a:custGeom>
                  <a:avLst/>
                  <a:gdLst>
                    <a:gd name="T0" fmla="*/ 2147483647 w 33"/>
                    <a:gd name="T1" fmla="*/ 2147483647 h 21"/>
                    <a:gd name="T2" fmla="*/ 2147483647 w 33"/>
                    <a:gd name="T3" fmla="*/ 2147483647 h 21"/>
                    <a:gd name="T4" fmla="*/ 0 w 33"/>
                    <a:gd name="T5" fmla="*/ 2147483647 h 21"/>
                    <a:gd name="T6" fmla="*/ 0 w 33"/>
                    <a:gd name="T7" fmla="*/ 2147483647 h 21"/>
                    <a:gd name="T8" fmla="*/ 2147483647 w 33"/>
                    <a:gd name="T9" fmla="*/ 2147483647 h 21"/>
                    <a:gd name="T10" fmla="*/ 2147483647 w 33"/>
                    <a:gd name="T11" fmla="*/ 2147483647 h 21"/>
                    <a:gd name="T12" fmla="*/ 2147483647 w 33"/>
                    <a:gd name="T13" fmla="*/ 2147483647 h 21"/>
                    <a:gd name="T14" fmla="*/ 2147483647 w 33"/>
                    <a:gd name="T15" fmla="*/ 2147483647 h 21"/>
                    <a:gd name="T16" fmla="*/ 2147483647 w 33"/>
                    <a:gd name="T17" fmla="*/ 2147483647 h 21"/>
                    <a:gd name="T18" fmla="*/ 2147483647 w 33"/>
                    <a:gd name="T19" fmla="*/ 2147483647 h 21"/>
                    <a:gd name="T20" fmla="*/ 2147483647 w 33"/>
                    <a:gd name="T21" fmla="*/ 2147483647 h 21"/>
                    <a:gd name="T22" fmla="*/ 2147483647 w 33"/>
                    <a:gd name="T23" fmla="*/ 2147483647 h 21"/>
                    <a:gd name="T24" fmla="*/ 2147483647 w 33"/>
                    <a:gd name="T25" fmla="*/ 2147483647 h 21"/>
                    <a:gd name="T26" fmla="*/ 2147483647 w 33"/>
                    <a:gd name="T27" fmla="*/ 2147483647 h 21"/>
                    <a:gd name="T28" fmla="*/ 2147483647 w 33"/>
                    <a:gd name="T29" fmla="*/ 0 h 21"/>
                    <a:gd name="T30" fmla="*/ 2147483647 w 33"/>
                    <a:gd name="T31" fmla="*/ 2147483647 h 21"/>
                    <a:gd name="T32" fmla="*/ 2147483647 w 33"/>
                    <a:gd name="T33" fmla="*/ 0 h 21"/>
                    <a:gd name="T34" fmla="*/ 2147483647 w 33"/>
                    <a:gd name="T35" fmla="*/ 2147483647 h 21"/>
                    <a:gd name="T36" fmla="*/ 2147483647 w 33"/>
                    <a:gd name="T37" fmla="*/ 0 h 21"/>
                    <a:gd name="T38" fmla="*/ 2147483647 w 33"/>
                    <a:gd name="T39" fmla="*/ 2147483647 h 21"/>
                    <a:gd name="T40" fmla="*/ 2147483647 w 33"/>
                    <a:gd name="T41" fmla="*/ 2147483647 h 21"/>
                    <a:gd name="T42" fmla="*/ 2147483647 w 33"/>
                    <a:gd name="T43" fmla="*/ 2147483647 h 21"/>
                    <a:gd name="T44" fmla="*/ 2147483647 w 33"/>
                    <a:gd name="T45" fmla="*/ 2147483647 h 21"/>
                    <a:gd name="T46" fmla="*/ 2147483647 w 33"/>
                    <a:gd name="T47" fmla="*/ 2147483647 h 21"/>
                    <a:gd name="T48" fmla="*/ 2147483647 w 33"/>
                    <a:gd name="T49" fmla="*/ 2147483647 h 21"/>
                    <a:gd name="T50" fmla="*/ 2147483647 w 33"/>
                    <a:gd name="T51" fmla="*/ 2147483647 h 21"/>
                    <a:gd name="T52" fmla="*/ 2147483647 w 33"/>
                    <a:gd name="T53" fmla="*/ 2147483647 h 21"/>
                    <a:gd name="T54" fmla="*/ 2147483647 w 33"/>
                    <a:gd name="T55" fmla="*/ 2147483647 h 21"/>
                    <a:gd name="T56" fmla="*/ 2147483647 w 33"/>
                    <a:gd name="T57" fmla="*/ 2147483647 h 21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33"/>
                    <a:gd name="T88" fmla="*/ 0 h 21"/>
                    <a:gd name="T89" fmla="*/ 33 w 33"/>
                    <a:gd name="T90" fmla="*/ 21 h 21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33" h="21">
                      <a:moveTo>
                        <a:pt x="7" y="21"/>
                      </a:moveTo>
                      <a:lnTo>
                        <a:pt x="2" y="16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2" y="4"/>
                      </a:lnTo>
                      <a:lnTo>
                        <a:pt x="5" y="4"/>
                      </a:lnTo>
                      <a:lnTo>
                        <a:pt x="5" y="2"/>
                      </a:lnTo>
                      <a:lnTo>
                        <a:pt x="9" y="2"/>
                      </a:lnTo>
                      <a:lnTo>
                        <a:pt x="12" y="2"/>
                      </a:lnTo>
                      <a:lnTo>
                        <a:pt x="14" y="0"/>
                      </a:lnTo>
                      <a:lnTo>
                        <a:pt x="16" y="2"/>
                      </a:lnTo>
                      <a:lnTo>
                        <a:pt x="19" y="0"/>
                      </a:lnTo>
                      <a:lnTo>
                        <a:pt x="21" y="2"/>
                      </a:lnTo>
                      <a:lnTo>
                        <a:pt x="23" y="0"/>
                      </a:lnTo>
                      <a:lnTo>
                        <a:pt x="26" y="2"/>
                      </a:lnTo>
                      <a:lnTo>
                        <a:pt x="31" y="4"/>
                      </a:lnTo>
                      <a:lnTo>
                        <a:pt x="33" y="9"/>
                      </a:lnTo>
                      <a:lnTo>
                        <a:pt x="33" y="14"/>
                      </a:lnTo>
                      <a:lnTo>
                        <a:pt x="31" y="14"/>
                      </a:lnTo>
                      <a:lnTo>
                        <a:pt x="28" y="16"/>
                      </a:lnTo>
                      <a:lnTo>
                        <a:pt x="23" y="16"/>
                      </a:lnTo>
                      <a:lnTo>
                        <a:pt x="19" y="16"/>
                      </a:lnTo>
                      <a:lnTo>
                        <a:pt x="16" y="19"/>
                      </a:lnTo>
                      <a:lnTo>
                        <a:pt x="7" y="21"/>
                      </a:lnTo>
                    </a:path>
                  </a:pathLst>
                </a:custGeom>
                <a:solidFill>
                  <a:srgbClr val="AA78C6"/>
                </a:solidFill>
                <a:ln w="6350" algn="ctr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90000"/>
                    </a:lnSpc>
                  </a:pPr>
                  <a:endParaRPr lang="en-US" sz="2400" b="1">
                    <a:latin typeface="Calibri" pitchFamily="34" charset="0"/>
                  </a:endParaRPr>
                </a:p>
              </p:txBody>
            </p:sp>
            <p:grpSp>
              <p:nvGrpSpPr>
                <p:cNvPr id="9843" name="Group 1563"/>
                <p:cNvGrpSpPr>
                  <a:grpSpLocks/>
                </p:cNvGrpSpPr>
                <p:nvPr/>
              </p:nvGrpSpPr>
              <p:grpSpPr bwMode="auto">
                <a:xfrm>
                  <a:off x="3019" y="1504"/>
                  <a:ext cx="478" cy="281"/>
                  <a:chOff x="3019" y="1504"/>
                  <a:chExt cx="478" cy="281"/>
                </a:xfrm>
              </p:grpSpPr>
              <p:sp>
                <p:nvSpPr>
                  <p:cNvPr id="9844" name="Freeform 556"/>
                  <p:cNvSpPr>
                    <a:spLocks/>
                  </p:cNvSpPr>
                  <p:nvPr/>
                </p:nvSpPr>
                <p:spPr bwMode="auto">
                  <a:xfrm>
                    <a:off x="3143" y="1541"/>
                    <a:ext cx="282" cy="116"/>
                  </a:xfrm>
                  <a:custGeom>
                    <a:avLst/>
                    <a:gdLst>
                      <a:gd name="T0" fmla="*/ 2147483647 w 243"/>
                      <a:gd name="T1" fmla="*/ 2147483647 h 106"/>
                      <a:gd name="T2" fmla="*/ 2147483647 w 243"/>
                      <a:gd name="T3" fmla="*/ 2147483647 h 106"/>
                      <a:gd name="T4" fmla="*/ 2147483647 w 243"/>
                      <a:gd name="T5" fmla="*/ 2147483647 h 106"/>
                      <a:gd name="T6" fmla="*/ 2147483647 w 243"/>
                      <a:gd name="T7" fmla="*/ 2147483647 h 106"/>
                      <a:gd name="T8" fmla="*/ 2147483647 w 243"/>
                      <a:gd name="T9" fmla="*/ 2147483647 h 106"/>
                      <a:gd name="T10" fmla="*/ 2147483647 w 243"/>
                      <a:gd name="T11" fmla="*/ 2147483647 h 106"/>
                      <a:gd name="T12" fmla="*/ 2147483647 w 243"/>
                      <a:gd name="T13" fmla="*/ 2147483647 h 106"/>
                      <a:gd name="T14" fmla="*/ 2147483647 w 243"/>
                      <a:gd name="T15" fmla="*/ 2147483647 h 106"/>
                      <a:gd name="T16" fmla="*/ 2147483647 w 243"/>
                      <a:gd name="T17" fmla="*/ 2147483647 h 106"/>
                      <a:gd name="T18" fmla="*/ 2147483647 w 243"/>
                      <a:gd name="T19" fmla="*/ 2147483647 h 106"/>
                      <a:gd name="T20" fmla="*/ 2147483647 w 243"/>
                      <a:gd name="T21" fmla="*/ 2147483647 h 106"/>
                      <a:gd name="T22" fmla="*/ 2147483647 w 243"/>
                      <a:gd name="T23" fmla="*/ 2147483647 h 106"/>
                      <a:gd name="T24" fmla="*/ 2147483647 w 243"/>
                      <a:gd name="T25" fmla="*/ 2147483647 h 106"/>
                      <a:gd name="T26" fmla="*/ 2147483647 w 243"/>
                      <a:gd name="T27" fmla="*/ 2147483647 h 106"/>
                      <a:gd name="T28" fmla="*/ 2147483647 w 243"/>
                      <a:gd name="T29" fmla="*/ 2147483647 h 106"/>
                      <a:gd name="T30" fmla="*/ 2147483647 w 243"/>
                      <a:gd name="T31" fmla="*/ 2147483647 h 106"/>
                      <a:gd name="T32" fmla="*/ 2147483647 w 243"/>
                      <a:gd name="T33" fmla="*/ 2147483647 h 106"/>
                      <a:gd name="T34" fmla="*/ 2147483647 w 243"/>
                      <a:gd name="T35" fmla="*/ 2147483647 h 106"/>
                      <a:gd name="T36" fmla="*/ 2147483647 w 243"/>
                      <a:gd name="T37" fmla="*/ 2147483647 h 106"/>
                      <a:gd name="T38" fmla="*/ 2147483647 w 243"/>
                      <a:gd name="T39" fmla="*/ 2147483647 h 106"/>
                      <a:gd name="T40" fmla="*/ 2147483647 w 243"/>
                      <a:gd name="T41" fmla="*/ 2147483647 h 106"/>
                      <a:gd name="T42" fmla="*/ 2147483647 w 243"/>
                      <a:gd name="T43" fmla="*/ 2147483647 h 106"/>
                      <a:gd name="T44" fmla="*/ 2147483647 w 243"/>
                      <a:gd name="T45" fmla="*/ 2147483647 h 106"/>
                      <a:gd name="T46" fmla="*/ 2147483647 w 243"/>
                      <a:gd name="T47" fmla="*/ 2147483647 h 106"/>
                      <a:gd name="T48" fmla="*/ 2147483647 w 243"/>
                      <a:gd name="T49" fmla="*/ 2147483647 h 106"/>
                      <a:gd name="T50" fmla="*/ 2147483647 w 243"/>
                      <a:gd name="T51" fmla="*/ 2147483647 h 106"/>
                      <a:gd name="T52" fmla="*/ 2147483647 w 243"/>
                      <a:gd name="T53" fmla="*/ 2147483647 h 106"/>
                      <a:gd name="T54" fmla="*/ 2147483647 w 243"/>
                      <a:gd name="T55" fmla="*/ 2147483647 h 106"/>
                      <a:gd name="T56" fmla="*/ 2147483647 w 243"/>
                      <a:gd name="T57" fmla="*/ 2147483647 h 106"/>
                      <a:gd name="T58" fmla="*/ 2147483647 w 243"/>
                      <a:gd name="T59" fmla="*/ 2147483647 h 106"/>
                      <a:gd name="T60" fmla="*/ 2147483647 w 243"/>
                      <a:gd name="T61" fmla="*/ 2147483647 h 106"/>
                      <a:gd name="T62" fmla="*/ 2147483647 w 243"/>
                      <a:gd name="T63" fmla="*/ 2147483647 h 106"/>
                      <a:gd name="T64" fmla="*/ 2147483647 w 243"/>
                      <a:gd name="T65" fmla="*/ 2147483647 h 106"/>
                      <a:gd name="T66" fmla="*/ 2147483647 w 243"/>
                      <a:gd name="T67" fmla="*/ 2147483647 h 106"/>
                      <a:gd name="T68" fmla="*/ 2147483647 w 243"/>
                      <a:gd name="T69" fmla="*/ 2147483647 h 106"/>
                      <a:gd name="T70" fmla="*/ 2147483647 w 243"/>
                      <a:gd name="T71" fmla="*/ 2147483647 h 106"/>
                      <a:gd name="T72" fmla="*/ 2147483647 w 243"/>
                      <a:gd name="T73" fmla="*/ 2147483647 h 106"/>
                      <a:gd name="T74" fmla="*/ 2147483647 w 243"/>
                      <a:gd name="T75" fmla="*/ 2147483647 h 106"/>
                      <a:gd name="T76" fmla="*/ 2147483647 w 243"/>
                      <a:gd name="T77" fmla="*/ 2147483647 h 106"/>
                      <a:gd name="T78" fmla="*/ 2147483647 w 243"/>
                      <a:gd name="T79" fmla="*/ 2147483647 h 106"/>
                      <a:gd name="T80" fmla="*/ 2147483647 w 243"/>
                      <a:gd name="T81" fmla="*/ 2147483647 h 106"/>
                      <a:gd name="T82" fmla="*/ 2147483647 w 243"/>
                      <a:gd name="T83" fmla="*/ 2147483647 h 106"/>
                      <a:gd name="T84" fmla="*/ 2147483647 w 243"/>
                      <a:gd name="T85" fmla="*/ 2147483647 h 106"/>
                      <a:gd name="T86" fmla="*/ 2147483647 w 243"/>
                      <a:gd name="T87" fmla="*/ 2147483647 h 106"/>
                      <a:gd name="T88" fmla="*/ 2147483647 w 243"/>
                      <a:gd name="T89" fmla="*/ 2147483647 h 106"/>
                      <a:gd name="T90" fmla="*/ 2147483647 w 243"/>
                      <a:gd name="T91" fmla="*/ 2147483647 h 106"/>
                      <a:gd name="T92" fmla="*/ 2147483647 w 243"/>
                      <a:gd name="T93" fmla="*/ 2147483647 h 106"/>
                      <a:gd name="T94" fmla="*/ 2147483647 w 243"/>
                      <a:gd name="T95" fmla="*/ 2147483647 h 106"/>
                      <a:gd name="T96" fmla="*/ 2147483647 w 243"/>
                      <a:gd name="T97" fmla="*/ 2147483647 h 106"/>
                      <a:gd name="T98" fmla="*/ 2147483647 w 243"/>
                      <a:gd name="T99" fmla="*/ 2147483647 h 106"/>
                      <a:gd name="T100" fmla="*/ 2147483647 w 243"/>
                      <a:gd name="T101" fmla="*/ 2147483647 h 106"/>
                      <a:gd name="T102" fmla="*/ 2147483647 w 243"/>
                      <a:gd name="T103" fmla="*/ 2147483647 h 106"/>
                      <a:gd name="T104" fmla="*/ 2147483647 w 243"/>
                      <a:gd name="T105" fmla="*/ 2147483647 h 106"/>
                      <a:gd name="T106" fmla="*/ 2147483647 w 243"/>
                      <a:gd name="T107" fmla="*/ 2147483647 h 106"/>
                      <a:gd name="T108" fmla="*/ 2147483647 w 243"/>
                      <a:gd name="T109" fmla="*/ 2147483647 h 106"/>
                      <a:gd name="T110" fmla="*/ 2147483647 w 243"/>
                      <a:gd name="T111" fmla="*/ 2147483647 h 10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w 243"/>
                      <a:gd name="T169" fmla="*/ 0 h 106"/>
                      <a:gd name="T170" fmla="*/ 243 w 243"/>
                      <a:gd name="T171" fmla="*/ 106 h 106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T168" t="T169" r="T170" b="T171"/>
                    <a:pathLst>
                      <a:path w="243" h="106">
                        <a:moveTo>
                          <a:pt x="62" y="57"/>
                        </a:moveTo>
                        <a:lnTo>
                          <a:pt x="59" y="57"/>
                        </a:lnTo>
                        <a:lnTo>
                          <a:pt x="50" y="59"/>
                        </a:lnTo>
                        <a:lnTo>
                          <a:pt x="45" y="59"/>
                        </a:lnTo>
                        <a:lnTo>
                          <a:pt x="43" y="59"/>
                        </a:lnTo>
                        <a:lnTo>
                          <a:pt x="38" y="61"/>
                        </a:lnTo>
                        <a:lnTo>
                          <a:pt x="36" y="61"/>
                        </a:lnTo>
                        <a:lnTo>
                          <a:pt x="33" y="59"/>
                        </a:lnTo>
                        <a:lnTo>
                          <a:pt x="28" y="59"/>
                        </a:lnTo>
                        <a:lnTo>
                          <a:pt x="26" y="61"/>
                        </a:lnTo>
                        <a:lnTo>
                          <a:pt x="19" y="59"/>
                        </a:lnTo>
                        <a:lnTo>
                          <a:pt x="14" y="59"/>
                        </a:lnTo>
                        <a:lnTo>
                          <a:pt x="12" y="59"/>
                        </a:lnTo>
                        <a:lnTo>
                          <a:pt x="10" y="59"/>
                        </a:lnTo>
                        <a:lnTo>
                          <a:pt x="7" y="57"/>
                        </a:lnTo>
                        <a:lnTo>
                          <a:pt x="2" y="54"/>
                        </a:lnTo>
                        <a:lnTo>
                          <a:pt x="0" y="54"/>
                        </a:lnTo>
                        <a:lnTo>
                          <a:pt x="2" y="50"/>
                        </a:lnTo>
                        <a:lnTo>
                          <a:pt x="5" y="45"/>
                        </a:lnTo>
                        <a:lnTo>
                          <a:pt x="7" y="45"/>
                        </a:lnTo>
                        <a:lnTo>
                          <a:pt x="7" y="42"/>
                        </a:lnTo>
                        <a:lnTo>
                          <a:pt x="7" y="40"/>
                        </a:lnTo>
                        <a:lnTo>
                          <a:pt x="12" y="33"/>
                        </a:lnTo>
                        <a:lnTo>
                          <a:pt x="17" y="31"/>
                        </a:lnTo>
                        <a:lnTo>
                          <a:pt x="21" y="28"/>
                        </a:lnTo>
                        <a:lnTo>
                          <a:pt x="24" y="26"/>
                        </a:lnTo>
                        <a:lnTo>
                          <a:pt x="26" y="24"/>
                        </a:lnTo>
                        <a:lnTo>
                          <a:pt x="24" y="21"/>
                        </a:lnTo>
                        <a:lnTo>
                          <a:pt x="21" y="19"/>
                        </a:lnTo>
                        <a:lnTo>
                          <a:pt x="21" y="16"/>
                        </a:lnTo>
                        <a:lnTo>
                          <a:pt x="19" y="14"/>
                        </a:lnTo>
                        <a:lnTo>
                          <a:pt x="19" y="12"/>
                        </a:lnTo>
                        <a:lnTo>
                          <a:pt x="21" y="9"/>
                        </a:lnTo>
                        <a:lnTo>
                          <a:pt x="24" y="12"/>
                        </a:lnTo>
                        <a:lnTo>
                          <a:pt x="28" y="9"/>
                        </a:lnTo>
                        <a:lnTo>
                          <a:pt x="31" y="7"/>
                        </a:lnTo>
                        <a:lnTo>
                          <a:pt x="43" y="7"/>
                        </a:lnTo>
                        <a:lnTo>
                          <a:pt x="47" y="7"/>
                        </a:lnTo>
                        <a:lnTo>
                          <a:pt x="50" y="7"/>
                        </a:lnTo>
                        <a:lnTo>
                          <a:pt x="52" y="7"/>
                        </a:lnTo>
                        <a:lnTo>
                          <a:pt x="57" y="9"/>
                        </a:lnTo>
                        <a:lnTo>
                          <a:pt x="59" y="9"/>
                        </a:lnTo>
                        <a:lnTo>
                          <a:pt x="62" y="9"/>
                        </a:lnTo>
                        <a:lnTo>
                          <a:pt x="64" y="9"/>
                        </a:lnTo>
                        <a:lnTo>
                          <a:pt x="66" y="9"/>
                        </a:lnTo>
                        <a:lnTo>
                          <a:pt x="66" y="12"/>
                        </a:lnTo>
                        <a:lnTo>
                          <a:pt x="69" y="12"/>
                        </a:lnTo>
                        <a:lnTo>
                          <a:pt x="73" y="12"/>
                        </a:lnTo>
                        <a:lnTo>
                          <a:pt x="73" y="14"/>
                        </a:lnTo>
                        <a:lnTo>
                          <a:pt x="76" y="14"/>
                        </a:lnTo>
                        <a:lnTo>
                          <a:pt x="78" y="12"/>
                        </a:lnTo>
                        <a:lnTo>
                          <a:pt x="80" y="12"/>
                        </a:lnTo>
                        <a:lnTo>
                          <a:pt x="83" y="12"/>
                        </a:lnTo>
                        <a:lnTo>
                          <a:pt x="85" y="12"/>
                        </a:lnTo>
                        <a:lnTo>
                          <a:pt x="88" y="12"/>
                        </a:lnTo>
                        <a:lnTo>
                          <a:pt x="88" y="14"/>
                        </a:lnTo>
                        <a:lnTo>
                          <a:pt x="90" y="14"/>
                        </a:lnTo>
                        <a:lnTo>
                          <a:pt x="95" y="12"/>
                        </a:lnTo>
                        <a:lnTo>
                          <a:pt x="97" y="12"/>
                        </a:lnTo>
                        <a:lnTo>
                          <a:pt x="97" y="14"/>
                        </a:lnTo>
                        <a:lnTo>
                          <a:pt x="99" y="14"/>
                        </a:lnTo>
                        <a:lnTo>
                          <a:pt x="102" y="14"/>
                        </a:lnTo>
                        <a:lnTo>
                          <a:pt x="104" y="14"/>
                        </a:lnTo>
                        <a:lnTo>
                          <a:pt x="106" y="14"/>
                        </a:lnTo>
                        <a:lnTo>
                          <a:pt x="109" y="14"/>
                        </a:lnTo>
                        <a:lnTo>
                          <a:pt x="111" y="14"/>
                        </a:lnTo>
                        <a:lnTo>
                          <a:pt x="111" y="16"/>
                        </a:lnTo>
                        <a:lnTo>
                          <a:pt x="113" y="14"/>
                        </a:lnTo>
                        <a:lnTo>
                          <a:pt x="116" y="14"/>
                        </a:lnTo>
                        <a:lnTo>
                          <a:pt x="113" y="12"/>
                        </a:lnTo>
                        <a:lnTo>
                          <a:pt x="116" y="9"/>
                        </a:lnTo>
                        <a:lnTo>
                          <a:pt x="116" y="7"/>
                        </a:lnTo>
                        <a:lnTo>
                          <a:pt x="121" y="5"/>
                        </a:lnTo>
                        <a:lnTo>
                          <a:pt x="123" y="5"/>
                        </a:lnTo>
                        <a:lnTo>
                          <a:pt x="125" y="5"/>
                        </a:lnTo>
                        <a:lnTo>
                          <a:pt x="130" y="5"/>
                        </a:lnTo>
                        <a:lnTo>
                          <a:pt x="132" y="5"/>
                        </a:lnTo>
                        <a:lnTo>
                          <a:pt x="135" y="5"/>
                        </a:lnTo>
                        <a:lnTo>
                          <a:pt x="137" y="2"/>
                        </a:lnTo>
                        <a:lnTo>
                          <a:pt x="139" y="2"/>
                        </a:lnTo>
                        <a:lnTo>
                          <a:pt x="144" y="2"/>
                        </a:lnTo>
                        <a:lnTo>
                          <a:pt x="147" y="2"/>
                        </a:lnTo>
                        <a:lnTo>
                          <a:pt x="149" y="0"/>
                        </a:lnTo>
                        <a:lnTo>
                          <a:pt x="154" y="2"/>
                        </a:lnTo>
                        <a:lnTo>
                          <a:pt x="156" y="0"/>
                        </a:lnTo>
                        <a:lnTo>
                          <a:pt x="161" y="2"/>
                        </a:lnTo>
                        <a:lnTo>
                          <a:pt x="161" y="5"/>
                        </a:lnTo>
                        <a:lnTo>
                          <a:pt x="163" y="7"/>
                        </a:lnTo>
                        <a:lnTo>
                          <a:pt x="165" y="7"/>
                        </a:lnTo>
                        <a:lnTo>
                          <a:pt x="165" y="9"/>
                        </a:lnTo>
                        <a:lnTo>
                          <a:pt x="163" y="9"/>
                        </a:lnTo>
                        <a:lnTo>
                          <a:pt x="161" y="9"/>
                        </a:lnTo>
                        <a:lnTo>
                          <a:pt x="163" y="12"/>
                        </a:lnTo>
                        <a:lnTo>
                          <a:pt x="163" y="14"/>
                        </a:lnTo>
                        <a:lnTo>
                          <a:pt x="165" y="14"/>
                        </a:lnTo>
                        <a:lnTo>
                          <a:pt x="168" y="16"/>
                        </a:lnTo>
                        <a:lnTo>
                          <a:pt x="170" y="16"/>
                        </a:lnTo>
                        <a:lnTo>
                          <a:pt x="173" y="16"/>
                        </a:lnTo>
                        <a:lnTo>
                          <a:pt x="175" y="16"/>
                        </a:lnTo>
                        <a:lnTo>
                          <a:pt x="177" y="19"/>
                        </a:lnTo>
                        <a:lnTo>
                          <a:pt x="180" y="24"/>
                        </a:lnTo>
                        <a:lnTo>
                          <a:pt x="180" y="26"/>
                        </a:lnTo>
                        <a:lnTo>
                          <a:pt x="182" y="26"/>
                        </a:lnTo>
                        <a:lnTo>
                          <a:pt x="184" y="26"/>
                        </a:lnTo>
                        <a:lnTo>
                          <a:pt x="187" y="26"/>
                        </a:lnTo>
                        <a:lnTo>
                          <a:pt x="189" y="26"/>
                        </a:lnTo>
                        <a:lnTo>
                          <a:pt x="191" y="28"/>
                        </a:lnTo>
                        <a:lnTo>
                          <a:pt x="194" y="28"/>
                        </a:lnTo>
                        <a:lnTo>
                          <a:pt x="196" y="28"/>
                        </a:lnTo>
                        <a:lnTo>
                          <a:pt x="201" y="26"/>
                        </a:lnTo>
                        <a:lnTo>
                          <a:pt x="206" y="26"/>
                        </a:lnTo>
                        <a:lnTo>
                          <a:pt x="208" y="28"/>
                        </a:lnTo>
                        <a:lnTo>
                          <a:pt x="210" y="31"/>
                        </a:lnTo>
                        <a:lnTo>
                          <a:pt x="213" y="33"/>
                        </a:lnTo>
                        <a:lnTo>
                          <a:pt x="215" y="33"/>
                        </a:lnTo>
                        <a:lnTo>
                          <a:pt x="215" y="31"/>
                        </a:lnTo>
                        <a:lnTo>
                          <a:pt x="217" y="31"/>
                        </a:lnTo>
                        <a:lnTo>
                          <a:pt x="220" y="33"/>
                        </a:lnTo>
                        <a:lnTo>
                          <a:pt x="222" y="33"/>
                        </a:lnTo>
                        <a:lnTo>
                          <a:pt x="225" y="33"/>
                        </a:lnTo>
                        <a:lnTo>
                          <a:pt x="229" y="33"/>
                        </a:lnTo>
                        <a:lnTo>
                          <a:pt x="232" y="35"/>
                        </a:lnTo>
                        <a:lnTo>
                          <a:pt x="234" y="35"/>
                        </a:lnTo>
                        <a:lnTo>
                          <a:pt x="236" y="38"/>
                        </a:lnTo>
                        <a:lnTo>
                          <a:pt x="239" y="38"/>
                        </a:lnTo>
                        <a:lnTo>
                          <a:pt x="241" y="38"/>
                        </a:lnTo>
                        <a:lnTo>
                          <a:pt x="243" y="42"/>
                        </a:lnTo>
                        <a:lnTo>
                          <a:pt x="241" y="45"/>
                        </a:lnTo>
                        <a:lnTo>
                          <a:pt x="236" y="45"/>
                        </a:lnTo>
                        <a:lnTo>
                          <a:pt x="239" y="47"/>
                        </a:lnTo>
                        <a:lnTo>
                          <a:pt x="241" y="47"/>
                        </a:lnTo>
                        <a:lnTo>
                          <a:pt x="236" y="47"/>
                        </a:lnTo>
                        <a:lnTo>
                          <a:pt x="236" y="50"/>
                        </a:lnTo>
                        <a:lnTo>
                          <a:pt x="236" y="52"/>
                        </a:lnTo>
                        <a:lnTo>
                          <a:pt x="239" y="52"/>
                        </a:lnTo>
                        <a:lnTo>
                          <a:pt x="236" y="54"/>
                        </a:lnTo>
                        <a:lnTo>
                          <a:pt x="239" y="54"/>
                        </a:lnTo>
                        <a:lnTo>
                          <a:pt x="239" y="57"/>
                        </a:lnTo>
                        <a:lnTo>
                          <a:pt x="236" y="61"/>
                        </a:lnTo>
                        <a:lnTo>
                          <a:pt x="234" y="61"/>
                        </a:lnTo>
                        <a:lnTo>
                          <a:pt x="232" y="61"/>
                        </a:lnTo>
                        <a:lnTo>
                          <a:pt x="229" y="61"/>
                        </a:lnTo>
                        <a:lnTo>
                          <a:pt x="225" y="61"/>
                        </a:lnTo>
                        <a:lnTo>
                          <a:pt x="222" y="64"/>
                        </a:lnTo>
                        <a:lnTo>
                          <a:pt x="217" y="64"/>
                        </a:lnTo>
                        <a:lnTo>
                          <a:pt x="217" y="66"/>
                        </a:lnTo>
                        <a:lnTo>
                          <a:pt x="217" y="68"/>
                        </a:lnTo>
                        <a:lnTo>
                          <a:pt x="217" y="71"/>
                        </a:lnTo>
                        <a:lnTo>
                          <a:pt x="210" y="71"/>
                        </a:lnTo>
                        <a:lnTo>
                          <a:pt x="208" y="71"/>
                        </a:lnTo>
                        <a:lnTo>
                          <a:pt x="206" y="73"/>
                        </a:lnTo>
                        <a:lnTo>
                          <a:pt x="203" y="73"/>
                        </a:lnTo>
                        <a:lnTo>
                          <a:pt x="199" y="76"/>
                        </a:lnTo>
                        <a:lnTo>
                          <a:pt x="196" y="76"/>
                        </a:lnTo>
                        <a:lnTo>
                          <a:pt x="189" y="78"/>
                        </a:lnTo>
                        <a:lnTo>
                          <a:pt x="187" y="78"/>
                        </a:lnTo>
                        <a:lnTo>
                          <a:pt x="184" y="78"/>
                        </a:lnTo>
                        <a:lnTo>
                          <a:pt x="180" y="80"/>
                        </a:lnTo>
                        <a:lnTo>
                          <a:pt x="177" y="83"/>
                        </a:lnTo>
                        <a:lnTo>
                          <a:pt x="177" y="85"/>
                        </a:lnTo>
                        <a:lnTo>
                          <a:pt x="175" y="85"/>
                        </a:lnTo>
                        <a:lnTo>
                          <a:pt x="175" y="83"/>
                        </a:lnTo>
                        <a:lnTo>
                          <a:pt x="177" y="83"/>
                        </a:lnTo>
                        <a:lnTo>
                          <a:pt x="177" y="80"/>
                        </a:lnTo>
                        <a:lnTo>
                          <a:pt x="175" y="80"/>
                        </a:lnTo>
                        <a:lnTo>
                          <a:pt x="175" y="83"/>
                        </a:lnTo>
                        <a:lnTo>
                          <a:pt x="173" y="85"/>
                        </a:lnTo>
                        <a:lnTo>
                          <a:pt x="173" y="87"/>
                        </a:lnTo>
                        <a:lnTo>
                          <a:pt x="170" y="85"/>
                        </a:lnTo>
                        <a:lnTo>
                          <a:pt x="168" y="85"/>
                        </a:lnTo>
                        <a:lnTo>
                          <a:pt x="163" y="85"/>
                        </a:lnTo>
                        <a:lnTo>
                          <a:pt x="163" y="83"/>
                        </a:lnTo>
                        <a:lnTo>
                          <a:pt x="161" y="85"/>
                        </a:lnTo>
                        <a:lnTo>
                          <a:pt x="156" y="83"/>
                        </a:lnTo>
                        <a:lnTo>
                          <a:pt x="158" y="83"/>
                        </a:lnTo>
                        <a:lnTo>
                          <a:pt x="158" y="85"/>
                        </a:lnTo>
                        <a:lnTo>
                          <a:pt x="161" y="85"/>
                        </a:lnTo>
                        <a:lnTo>
                          <a:pt x="161" y="87"/>
                        </a:lnTo>
                        <a:lnTo>
                          <a:pt x="163" y="87"/>
                        </a:lnTo>
                        <a:lnTo>
                          <a:pt x="163" y="85"/>
                        </a:lnTo>
                        <a:lnTo>
                          <a:pt x="165" y="87"/>
                        </a:lnTo>
                        <a:lnTo>
                          <a:pt x="168" y="87"/>
                        </a:lnTo>
                        <a:lnTo>
                          <a:pt x="168" y="90"/>
                        </a:lnTo>
                        <a:lnTo>
                          <a:pt x="170" y="90"/>
                        </a:lnTo>
                        <a:lnTo>
                          <a:pt x="173" y="90"/>
                        </a:lnTo>
                        <a:lnTo>
                          <a:pt x="175" y="92"/>
                        </a:lnTo>
                        <a:lnTo>
                          <a:pt x="175" y="94"/>
                        </a:lnTo>
                        <a:lnTo>
                          <a:pt x="180" y="94"/>
                        </a:lnTo>
                        <a:lnTo>
                          <a:pt x="182" y="97"/>
                        </a:lnTo>
                        <a:lnTo>
                          <a:pt x="184" y="94"/>
                        </a:lnTo>
                        <a:lnTo>
                          <a:pt x="187" y="94"/>
                        </a:lnTo>
                        <a:lnTo>
                          <a:pt x="189" y="94"/>
                        </a:lnTo>
                        <a:lnTo>
                          <a:pt x="191" y="92"/>
                        </a:lnTo>
                        <a:lnTo>
                          <a:pt x="196" y="94"/>
                        </a:lnTo>
                        <a:lnTo>
                          <a:pt x="194" y="94"/>
                        </a:lnTo>
                        <a:lnTo>
                          <a:pt x="194" y="97"/>
                        </a:lnTo>
                        <a:lnTo>
                          <a:pt x="194" y="99"/>
                        </a:lnTo>
                        <a:lnTo>
                          <a:pt x="189" y="99"/>
                        </a:lnTo>
                        <a:lnTo>
                          <a:pt x="180" y="97"/>
                        </a:lnTo>
                        <a:lnTo>
                          <a:pt x="175" y="102"/>
                        </a:lnTo>
                        <a:lnTo>
                          <a:pt x="170" y="102"/>
                        </a:lnTo>
                        <a:lnTo>
                          <a:pt x="168" y="102"/>
                        </a:lnTo>
                        <a:lnTo>
                          <a:pt x="168" y="104"/>
                        </a:lnTo>
                        <a:lnTo>
                          <a:pt x="165" y="104"/>
                        </a:lnTo>
                        <a:lnTo>
                          <a:pt x="165" y="106"/>
                        </a:lnTo>
                        <a:lnTo>
                          <a:pt x="163" y="106"/>
                        </a:lnTo>
                        <a:lnTo>
                          <a:pt x="161" y="106"/>
                        </a:lnTo>
                        <a:lnTo>
                          <a:pt x="156" y="106"/>
                        </a:lnTo>
                        <a:lnTo>
                          <a:pt x="154" y="106"/>
                        </a:lnTo>
                        <a:lnTo>
                          <a:pt x="154" y="104"/>
                        </a:lnTo>
                        <a:lnTo>
                          <a:pt x="154" y="102"/>
                        </a:lnTo>
                        <a:lnTo>
                          <a:pt x="154" y="99"/>
                        </a:lnTo>
                        <a:lnTo>
                          <a:pt x="154" y="97"/>
                        </a:lnTo>
                        <a:lnTo>
                          <a:pt x="151" y="97"/>
                        </a:lnTo>
                        <a:lnTo>
                          <a:pt x="149" y="97"/>
                        </a:lnTo>
                        <a:lnTo>
                          <a:pt x="147" y="97"/>
                        </a:lnTo>
                        <a:lnTo>
                          <a:pt x="144" y="94"/>
                        </a:lnTo>
                        <a:lnTo>
                          <a:pt x="142" y="94"/>
                        </a:lnTo>
                        <a:lnTo>
                          <a:pt x="142" y="92"/>
                        </a:lnTo>
                        <a:lnTo>
                          <a:pt x="144" y="92"/>
                        </a:lnTo>
                        <a:lnTo>
                          <a:pt x="147" y="90"/>
                        </a:lnTo>
                        <a:lnTo>
                          <a:pt x="149" y="90"/>
                        </a:lnTo>
                        <a:lnTo>
                          <a:pt x="156" y="87"/>
                        </a:lnTo>
                        <a:lnTo>
                          <a:pt x="156" y="85"/>
                        </a:lnTo>
                        <a:lnTo>
                          <a:pt x="154" y="85"/>
                        </a:lnTo>
                        <a:lnTo>
                          <a:pt x="151" y="85"/>
                        </a:lnTo>
                        <a:lnTo>
                          <a:pt x="151" y="83"/>
                        </a:lnTo>
                        <a:lnTo>
                          <a:pt x="149" y="85"/>
                        </a:lnTo>
                        <a:lnTo>
                          <a:pt x="147" y="85"/>
                        </a:lnTo>
                        <a:lnTo>
                          <a:pt x="142" y="85"/>
                        </a:lnTo>
                        <a:lnTo>
                          <a:pt x="137" y="85"/>
                        </a:lnTo>
                        <a:lnTo>
                          <a:pt x="135" y="83"/>
                        </a:lnTo>
                        <a:lnTo>
                          <a:pt x="130" y="83"/>
                        </a:lnTo>
                        <a:lnTo>
                          <a:pt x="135" y="80"/>
                        </a:lnTo>
                        <a:lnTo>
                          <a:pt x="130" y="80"/>
                        </a:lnTo>
                        <a:lnTo>
                          <a:pt x="128" y="80"/>
                        </a:lnTo>
                        <a:lnTo>
                          <a:pt x="130" y="78"/>
                        </a:lnTo>
                        <a:lnTo>
                          <a:pt x="137" y="80"/>
                        </a:lnTo>
                        <a:lnTo>
                          <a:pt x="137" y="78"/>
                        </a:lnTo>
                        <a:lnTo>
                          <a:pt x="135" y="78"/>
                        </a:lnTo>
                        <a:lnTo>
                          <a:pt x="132" y="78"/>
                        </a:lnTo>
                        <a:lnTo>
                          <a:pt x="132" y="76"/>
                        </a:lnTo>
                        <a:lnTo>
                          <a:pt x="132" y="78"/>
                        </a:lnTo>
                        <a:lnTo>
                          <a:pt x="130" y="78"/>
                        </a:lnTo>
                        <a:lnTo>
                          <a:pt x="128" y="78"/>
                        </a:lnTo>
                        <a:lnTo>
                          <a:pt x="128" y="76"/>
                        </a:lnTo>
                        <a:lnTo>
                          <a:pt x="125" y="78"/>
                        </a:lnTo>
                        <a:lnTo>
                          <a:pt x="123" y="78"/>
                        </a:lnTo>
                        <a:lnTo>
                          <a:pt x="121" y="78"/>
                        </a:lnTo>
                        <a:lnTo>
                          <a:pt x="118" y="78"/>
                        </a:lnTo>
                        <a:lnTo>
                          <a:pt x="116" y="80"/>
                        </a:lnTo>
                        <a:lnTo>
                          <a:pt x="113" y="83"/>
                        </a:lnTo>
                        <a:lnTo>
                          <a:pt x="111" y="83"/>
                        </a:lnTo>
                        <a:lnTo>
                          <a:pt x="109" y="83"/>
                        </a:lnTo>
                        <a:lnTo>
                          <a:pt x="109" y="80"/>
                        </a:lnTo>
                        <a:lnTo>
                          <a:pt x="109" y="83"/>
                        </a:lnTo>
                        <a:lnTo>
                          <a:pt x="111" y="83"/>
                        </a:lnTo>
                        <a:lnTo>
                          <a:pt x="111" y="85"/>
                        </a:lnTo>
                        <a:lnTo>
                          <a:pt x="111" y="87"/>
                        </a:lnTo>
                        <a:lnTo>
                          <a:pt x="109" y="87"/>
                        </a:lnTo>
                        <a:lnTo>
                          <a:pt x="106" y="87"/>
                        </a:lnTo>
                        <a:lnTo>
                          <a:pt x="104" y="90"/>
                        </a:lnTo>
                        <a:lnTo>
                          <a:pt x="104" y="92"/>
                        </a:lnTo>
                        <a:lnTo>
                          <a:pt x="102" y="90"/>
                        </a:lnTo>
                        <a:lnTo>
                          <a:pt x="102" y="87"/>
                        </a:lnTo>
                        <a:lnTo>
                          <a:pt x="102" y="92"/>
                        </a:lnTo>
                        <a:lnTo>
                          <a:pt x="102" y="94"/>
                        </a:lnTo>
                        <a:lnTo>
                          <a:pt x="99" y="94"/>
                        </a:lnTo>
                        <a:lnTo>
                          <a:pt x="97" y="94"/>
                        </a:lnTo>
                        <a:lnTo>
                          <a:pt x="95" y="94"/>
                        </a:lnTo>
                        <a:lnTo>
                          <a:pt x="92" y="94"/>
                        </a:lnTo>
                        <a:lnTo>
                          <a:pt x="90" y="97"/>
                        </a:lnTo>
                        <a:lnTo>
                          <a:pt x="88" y="97"/>
                        </a:lnTo>
                        <a:lnTo>
                          <a:pt x="83" y="92"/>
                        </a:lnTo>
                        <a:lnTo>
                          <a:pt x="83" y="94"/>
                        </a:lnTo>
                        <a:lnTo>
                          <a:pt x="83" y="92"/>
                        </a:lnTo>
                        <a:lnTo>
                          <a:pt x="85" y="92"/>
                        </a:lnTo>
                        <a:lnTo>
                          <a:pt x="85" y="90"/>
                        </a:lnTo>
                        <a:lnTo>
                          <a:pt x="88" y="87"/>
                        </a:lnTo>
                        <a:lnTo>
                          <a:pt x="90" y="85"/>
                        </a:lnTo>
                        <a:lnTo>
                          <a:pt x="92" y="85"/>
                        </a:lnTo>
                        <a:lnTo>
                          <a:pt x="92" y="80"/>
                        </a:lnTo>
                        <a:lnTo>
                          <a:pt x="95" y="80"/>
                        </a:lnTo>
                        <a:lnTo>
                          <a:pt x="97" y="80"/>
                        </a:lnTo>
                        <a:lnTo>
                          <a:pt x="104" y="80"/>
                        </a:lnTo>
                        <a:lnTo>
                          <a:pt x="106" y="78"/>
                        </a:lnTo>
                        <a:lnTo>
                          <a:pt x="104" y="78"/>
                        </a:lnTo>
                        <a:lnTo>
                          <a:pt x="106" y="76"/>
                        </a:lnTo>
                        <a:lnTo>
                          <a:pt x="104" y="76"/>
                        </a:lnTo>
                        <a:lnTo>
                          <a:pt x="104" y="73"/>
                        </a:lnTo>
                        <a:lnTo>
                          <a:pt x="102" y="73"/>
                        </a:lnTo>
                        <a:lnTo>
                          <a:pt x="99" y="71"/>
                        </a:lnTo>
                        <a:lnTo>
                          <a:pt x="99" y="68"/>
                        </a:lnTo>
                        <a:lnTo>
                          <a:pt x="97" y="66"/>
                        </a:lnTo>
                        <a:lnTo>
                          <a:pt x="95" y="66"/>
                        </a:lnTo>
                        <a:lnTo>
                          <a:pt x="95" y="61"/>
                        </a:lnTo>
                        <a:lnTo>
                          <a:pt x="95" y="59"/>
                        </a:lnTo>
                        <a:lnTo>
                          <a:pt x="92" y="59"/>
                        </a:lnTo>
                        <a:lnTo>
                          <a:pt x="90" y="57"/>
                        </a:lnTo>
                        <a:lnTo>
                          <a:pt x="88" y="57"/>
                        </a:lnTo>
                        <a:lnTo>
                          <a:pt x="83" y="57"/>
                        </a:lnTo>
                        <a:lnTo>
                          <a:pt x="78" y="54"/>
                        </a:lnTo>
                        <a:lnTo>
                          <a:pt x="76" y="54"/>
                        </a:lnTo>
                        <a:lnTo>
                          <a:pt x="71" y="52"/>
                        </a:lnTo>
                        <a:lnTo>
                          <a:pt x="69" y="54"/>
                        </a:lnTo>
                        <a:lnTo>
                          <a:pt x="66" y="54"/>
                        </a:lnTo>
                        <a:lnTo>
                          <a:pt x="64" y="54"/>
                        </a:lnTo>
                        <a:lnTo>
                          <a:pt x="62" y="54"/>
                        </a:lnTo>
                        <a:lnTo>
                          <a:pt x="62" y="57"/>
                        </a:lnTo>
                      </a:path>
                    </a:pathLst>
                  </a:custGeom>
                  <a:pattFill prst="wdUpDiag">
                    <a:fgClr>
                      <a:srgbClr val="AA78C6"/>
                    </a:fgClr>
                    <a:bgClr>
                      <a:srgbClr val="9BBA28"/>
                    </a:bgClr>
                  </a:pattFill>
                  <a:ln w="6350" algn="ctr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lnSpc>
                        <a:spcPct val="90000"/>
                      </a:lnSpc>
                    </a:pPr>
                    <a:endParaRPr lang="en-US" sz="2400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9845" name="Freeform 1229"/>
                  <p:cNvSpPr>
                    <a:spLocks/>
                  </p:cNvSpPr>
                  <p:nvPr/>
                </p:nvSpPr>
                <p:spPr bwMode="auto">
                  <a:xfrm>
                    <a:off x="3206" y="1693"/>
                    <a:ext cx="291" cy="92"/>
                  </a:xfrm>
                  <a:custGeom>
                    <a:avLst/>
                    <a:gdLst>
                      <a:gd name="T0" fmla="*/ 2147483647 w 251"/>
                      <a:gd name="T1" fmla="*/ 2147483647 h 83"/>
                      <a:gd name="T2" fmla="*/ 2147483647 w 251"/>
                      <a:gd name="T3" fmla="*/ 2147483647 h 83"/>
                      <a:gd name="T4" fmla="*/ 2147483647 w 251"/>
                      <a:gd name="T5" fmla="*/ 2147483647 h 83"/>
                      <a:gd name="T6" fmla="*/ 2147483647 w 251"/>
                      <a:gd name="T7" fmla="*/ 2147483647 h 83"/>
                      <a:gd name="T8" fmla="*/ 2147483647 w 251"/>
                      <a:gd name="T9" fmla="*/ 2147483647 h 83"/>
                      <a:gd name="T10" fmla="*/ 2147483647 w 251"/>
                      <a:gd name="T11" fmla="*/ 2147483647 h 83"/>
                      <a:gd name="T12" fmla="*/ 2147483647 w 251"/>
                      <a:gd name="T13" fmla="*/ 2147483647 h 83"/>
                      <a:gd name="T14" fmla="*/ 2147483647 w 251"/>
                      <a:gd name="T15" fmla="*/ 2147483647 h 83"/>
                      <a:gd name="T16" fmla="*/ 2147483647 w 251"/>
                      <a:gd name="T17" fmla="*/ 2147483647 h 83"/>
                      <a:gd name="T18" fmla="*/ 2147483647 w 251"/>
                      <a:gd name="T19" fmla="*/ 2147483647 h 83"/>
                      <a:gd name="T20" fmla="*/ 2147483647 w 251"/>
                      <a:gd name="T21" fmla="*/ 2147483647 h 83"/>
                      <a:gd name="T22" fmla="*/ 2147483647 w 251"/>
                      <a:gd name="T23" fmla="*/ 2147483647 h 83"/>
                      <a:gd name="T24" fmla="*/ 2147483647 w 251"/>
                      <a:gd name="T25" fmla="*/ 2147483647 h 83"/>
                      <a:gd name="T26" fmla="*/ 2147483647 w 251"/>
                      <a:gd name="T27" fmla="*/ 2147483647 h 83"/>
                      <a:gd name="T28" fmla="*/ 2147483647 w 251"/>
                      <a:gd name="T29" fmla="*/ 2147483647 h 83"/>
                      <a:gd name="T30" fmla="*/ 2147483647 w 251"/>
                      <a:gd name="T31" fmla="*/ 2147483647 h 83"/>
                      <a:gd name="T32" fmla="*/ 2147483647 w 251"/>
                      <a:gd name="T33" fmla="*/ 2147483647 h 83"/>
                      <a:gd name="T34" fmla="*/ 2147483647 w 251"/>
                      <a:gd name="T35" fmla="*/ 2147483647 h 83"/>
                      <a:gd name="T36" fmla="*/ 2147483647 w 251"/>
                      <a:gd name="T37" fmla="*/ 2147483647 h 83"/>
                      <a:gd name="T38" fmla="*/ 2147483647 w 251"/>
                      <a:gd name="T39" fmla="*/ 2147483647 h 83"/>
                      <a:gd name="T40" fmla="*/ 2147483647 w 251"/>
                      <a:gd name="T41" fmla="*/ 2147483647 h 83"/>
                      <a:gd name="T42" fmla="*/ 2147483647 w 251"/>
                      <a:gd name="T43" fmla="*/ 2147483647 h 83"/>
                      <a:gd name="T44" fmla="*/ 2147483647 w 251"/>
                      <a:gd name="T45" fmla="*/ 2147483647 h 83"/>
                      <a:gd name="T46" fmla="*/ 2147483647 w 251"/>
                      <a:gd name="T47" fmla="*/ 2147483647 h 83"/>
                      <a:gd name="T48" fmla="*/ 2147483647 w 251"/>
                      <a:gd name="T49" fmla="*/ 2147483647 h 83"/>
                      <a:gd name="T50" fmla="*/ 2147483647 w 251"/>
                      <a:gd name="T51" fmla="*/ 2147483647 h 83"/>
                      <a:gd name="T52" fmla="*/ 2147483647 w 251"/>
                      <a:gd name="T53" fmla="*/ 2147483647 h 83"/>
                      <a:gd name="T54" fmla="*/ 2147483647 w 251"/>
                      <a:gd name="T55" fmla="*/ 2147483647 h 83"/>
                      <a:gd name="T56" fmla="*/ 2147483647 w 251"/>
                      <a:gd name="T57" fmla="*/ 2147483647 h 83"/>
                      <a:gd name="T58" fmla="*/ 2147483647 w 251"/>
                      <a:gd name="T59" fmla="*/ 2147483647 h 83"/>
                      <a:gd name="T60" fmla="*/ 2147483647 w 251"/>
                      <a:gd name="T61" fmla="*/ 2147483647 h 83"/>
                      <a:gd name="T62" fmla="*/ 2147483647 w 251"/>
                      <a:gd name="T63" fmla="*/ 2147483647 h 83"/>
                      <a:gd name="T64" fmla="*/ 2147483647 w 251"/>
                      <a:gd name="T65" fmla="*/ 0 h 83"/>
                      <a:gd name="T66" fmla="*/ 2147483647 w 251"/>
                      <a:gd name="T67" fmla="*/ 0 h 83"/>
                      <a:gd name="T68" fmla="*/ 2147483647 w 251"/>
                      <a:gd name="T69" fmla="*/ 2147483647 h 83"/>
                      <a:gd name="T70" fmla="*/ 2147483647 w 251"/>
                      <a:gd name="T71" fmla="*/ 2147483647 h 83"/>
                      <a:gd name="T72" fmla="*/ 2147483647 w 251"/>
                      <a:gd name="T73" fmla="*/ 2147483647 h 83"/>
                      <a:gd name="T74" fmla="*/ 2147483647 w 251"/>
                      <a:gd name="T75" fmla="*/ 2147483647 h 83"/>
                      <a:gd name="T76" fmla="*/ 2147483647 w 251"/>
                      <a:gd name="T77" fmla="*/ 2147483647 h 83"/>
                      <a:gd name="T78" fmla="*/ 2147483647 w 251"/>
                      <a:gd name="T79" fmla="*/ 2147483647 h 83"/>
                      <a:gd name="T80" fmla="*/ 2147483647 w 251"/>
                      <a:gd name="T81" fmla="*/ 2147483647 h 83"/>
                      <a:gd name="T82" fmla="*/ 2147483647 w 251"/>
                      <a:gd name="T83" fmla="*/ 2147483647 h 83"/>
                      <a:gd name="T84" fmla="*/ 2147483647 w 251"/>
                      <a:gd name="T85" fmla="*/ 2147483647 h 83"/>
                      <a:gd name="T86" fmla="*/ 2147483647 w 251"/>
                      <a:gd name="T87" fmla="*/ 2147483647 h 83"/>
                      <a:gd name="T88" fmla="*/ 2147483647 w 251"/>
                      <a:gd name="T89" fmla="*/ 2147483647 h 83"/>
                      <a:gd name="T90" fmla="*/ 2147483647 w 251"/>
                      <a:gd name="T91" fmla="*/ 2147483647 h 83"/>
                      <a:gd name="T92" fmla="*/ 2147483647 w 251"/>
                      <a:gd name="T93" fmla="*/ 2147483647 h 83"/>
                      <a:gd name="T94" fmla="*/ 2147483647 w 251"/>
                      <a:gd name="T95" fmla="*/ 2147483647 h 83"/>
                      <a:gd name="T96" fmla="*/ 2147483647 w 251"/>
                      <a:gd name="T97" fmla="*/ 2147483647 h 83"/>
                      <a:gd name="T98" fmla="*/ 2147483647 w 251"/>
                      <a:gd name="T99" fmla="*/ 2147483647 h 83"/>
                      <a:gd name="T100" fmla="*/ 2147483647 w 251"/>
                      <a:gd name="T101" fmla="*/ 2147483647 h 83"/>
                      <a:gd name="T102" fmla="*/ 2147483647 w 251"/>
                      <a:gd name="T103" fmla="*/ 2147483647 h 83"/>
                      <a:gd name="T104" fmla="*/ 2147483647 w 251"/>
                      <a:gd name="T105" fmla="*/ 2147483647 h 83"/>
                      <a:gd name="T106" fmla="*/ 2147483647 w 251"/>
                      <a:gd name="T107" fmla="*/ 2147483647 h 83"/>
                      <a:gd name="T108" fmla="*/ 2147483647 w 251"/>
                      <a:gd name="T109" fmla="*/ 2147483647 h 83"/>
                      <a:gd name="T110" fmla="*/ 2147483647 w 251"/>
                      <a:gd name="T111" fmla="*/ 2147483647 h 83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w 251"/>
                      <a:gd name="T169" fmla="*/ 0 h 83"/>
                      <a:gd name="T170" fmla="*/ 251 w 251"/>
                      <a:gd name="T171" fmla="*/ 83 h 83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T168" t="T169" r="T170" b="T171"/>
                    <a:pathLst>
                      <a:path w="251" h="83">
                        <a:moveTo>
                          <a:pt x="133" y="81"/>
                        </a:moveTo>
                        <a:lnTo>
                          <a:pt x="130" y="78"/>
                        </a:lnTo>
                        <a:lnTo>
                          <a:pt x="133" y="74"/>
                        </a:lnTo>
                        <a:lnTo>
                          <a:pt x="135" y="74"/>
                        </a:lnTo>
                        <a:lnTo>
                          <a:pt x="135" y="71"/>
                        </a:lnTo>
                        <a:lnTo>
                          <a:pt x="133" y="69"/>
                        </a:lnTo>
                        <a:lnTo>
                          <a:pt x="128" y="71"/>
                        </a:lnTo>
                        <a:lnTo>
                          <a:pt x="128" y="74"/>
                        </a:lnTo>
                        <a:lnTo>
                          <a:pt x="126" y="74"/>
                        </a:lnTo>
                        <a:lnTo>
                          <a:pt x="123" y="74"/>
                        </a:lnTo>
                        <a:lnTo>
                          <a:pt x="121" y="71"/>
                        </a:lnTo>
                        <a:lnTo>
                          <a:pt x="119" y="71"/>
                        </a:lnTo>
                        <a:lnTo>
                          <a:pt x="116" y="71"/>
                        </a:lnTo>
                        <a:lnTo>
                          <a:pt x="114" y="71"/>
                        </a:lnTo>
                        <a:lnTo>
                          <a:pt x="109" y="74"/>
                        </a:lnTo>
                        <a:lnTo>
                          <a:pt x="107" y="76"/>
                        </a:lnTo>
                        <a:lnTo>
                          <a:pt x="104" y="76"/>
                        </a:lnTo>
                        <a:lnTo>
                          <a:pt x="102" y="78"/>
                        </a:lnTo>
                        <a:lnTo>
                          <a:pt x="100" y="78"/>
                        </a:lnTo>
                        <a:lnTo>
                          <a:pt x="97" y="78"/>
                        </a:lnTo>
                        <a:lnTo>
                          <a:pt x="93" y="81"/>
                        </a:lnTo>
                        <a:lnTo>
                          <a:pt x="90" y="81"/>
                        </a:lnTo>
                        <a:lnTo>
                          <a:pt x="85" y="78"/>
                        </a:lnTo>
                        <a:lnTo>
                          <a:pt x="83" y="78"/>
                        </a:lnTo>
                        <a:lnTo>
                          <a:pt x="83" y="76"/>
                        </a:lnTo>
                        <a:lnTo>
                          <a:pt x="81" y="74"/>
                        </a:lnTo>
                        <a:lnTo>
                          <a:pt x="78" y="74"/>
                        </a:lnTo>
                        <a:lnTo>
                          <a:pt x="74" y="71"/>
                        </a:lnTo>
                        <a:lnTo>
                          <a:pt x="69" y="69"/>
                        </a:lnTo>
                        <a:lnTo>
                          <a:pt x="67" y="69"/>
                        </a:lnTo>
                        <a:lnTo>
                          <a:pt x="64" y="69"/>
                        </a:lnTo>
                        <a:lnTo>
                          <a:pt x="62" y="69"/>
                        </a:lnTo>
                        <a:lnTo>
                          <a:pt x="62" y="71"/>
                        </a:lnTo>
                        <a:lnTo>
                          <a:pt x="62" y="74"/>
                        </a:lnTo>
                        <a:lnTo>
                          <a:pt x="59" y="74"/>
                        </a:lnTo>
                        <a:lnTo>
                          <a:pt x="59" y="76"/>
                        </a:lnTo>
                        <a:lnTo>
                          <a:pt x="55" y="78"/>
                        </a:lnTo>
                        <a:lnTo>
                          <a:pt x="52" y="78"/>
                        </a:lnTo>
                        <a:lnTo>
                          <a:pt x="48" y="78"/>
                        </a:lnTo>
                        <a:lnTo>
                          <a:pt x="45" y="78"/>
                        </a:lnTo>
                        <a:lnTo>
                          <a:pt x="43" y="78"/>
                        </a:lnTo>
                        <a:lnTo>
                          <a:pt x="41" y="76"/>
                        </a:lnTo>
                        <a:lnTo>
                          <a:pt x="41" y="74"/>
                        </a:lnTo>
                        <a:lnTo>
                          <a:pt x="41" y="71"/>
                        </a:lnTo>
                        <a:lnTo>
                          <a:pt x="38" y="71"/>
                        </a:lnTo>
                        <a:lnTo>
                          <a:pt x="38" y="74"/>
                        </a:lnTo>
                        <a:lnTo>
                          <a:pt x="36" y="71"/>
                        </a:lnTo>
                        <a:lnTo>
                          <a:pt x="34" y="69"/>
                        </a:lnTo>
                        <a:lnTo>
                          <a:pt x="31" y="71"/>
                        </a:lnTo>
                        <a:lnTo>
                          <a:pt x="29" y="71"/>
                        </a:lnTo>
                        <a:lnTo>
                          <a:pt x="26" y="74"/>
                        </a:lnTo>
                        <a:lnTo>
                          <a:pt x="26" y="71"/>
                        </a:lnTo>
                        <a:lnTo>
                          <a:pt x="19" y="71"/>
                        </a:lnTo>
                        <a:lnTo>
                          <a:pt x="22" y="69"/>
                        </a:lnTo>
                        <a:lnTo>
                          <a:pt x="26" y="69"/>
                        </a:lnTo>
                        <a:lnTo>
                          <a:pt x="29" y="69"/>
                        </a:lnTo>
                        <a:lnTo>
                          <a:pt x="31" y="66"/>
                        </a:lnTo>
                        <a:lnTo>
                          <a:pt x="29" y="66"/>
                        </a:lnTo>
                        <a:lnTo>
                          <a:pt x="24" y="66"/>
                        </a:lnTo>
                        <a:lnTo>
                          <a:pt x="17" y="66"/>
                        </a:lnTo>
                        <a:lnTo>
                          <a:pt x="19" y="64"/>
                        </a:lnTo>
                        <a:lnTo>
                          <a:pt x="19" y="62"/>
                        </a:lnTo>
                        <a:lnTo>
                          <a:pt x="17" y="62"/>
                        </a:lnTo>
                        <a:lnTo>
                          <a:pt x="17" y="59"/>
                        </a:lnTo>
                        <a:lnTo>
                          <a:pt x="19" y="59"/>
                        </a:lnTo>
                        <a:lnTo>
                          <a:pt x="17" y="59"/>
                        </a:lnTo>
                        <a:lnTo>
                          <a:pt x="15" y="59"/>
                        </a:lnTo>
                        <a:lnTo>
                          <a:pt x="15" y="57"/>
                        </a:lnTo>
                        <a:lnTo>
                          <a:pt x="15" y="55"/>
                        </a:lnTo>
                        <a:lnTo>
                          <a:pt x="12" y="52"/>
                        </a:lnTo>
                        <a:lnTo>
                          <a:pt x="10" y="52"/>
                        </a:lnTo>
                        <a:lnTo>
                          <a:pt x="8" y="52"/>
                        </a:lnTo>
                        <a:lnTo>
                          <a:pt x="5" y="52"/>
                        </a:lnTo>
                        <a:lnTo>
                          <a:pt x="3" y="50"/>
                        </a:lnTo>
                        <a:lnTo>
                          <a:pt x="5" y="50"/>
                        </a:lnTo>
                        <a:lnTo>
                          <a:pt x="5" y="48"/>
                        </a:lnTo>
                        <a:lnTo>
                          <a:pt x="5" y="45"/>
                        </a:lnTo>
                        <a:lnTo>
                          <a:pt x="8" y="48"/>
                        </a:lnTo>
                        <a:lnTo>
                          <a:pt x="10" y="50"/>
                        </a:lnTo>
                        <a:lnTo>
                          <a:pt x="12" y="48"/>
                        </a:lnTo>
                        <a:lnTo>
                          <a:pt x="15" y="48"/>
                        </a:lnTo>
                        <a:lnTo>
                          <a:pt x="10" y="48"/>
                        </a:lnTo>
                        <a:lnTo>
                          <a:pt x="10" y="45"/>
                        </a:lnTo>
                        <a:lnTo>
                          <a:pt x="10" y="43"/>
                        </a:lnTo>
                        <a:lnTo>
                          <a:pt x="12" y="43"/>
                        </a:lnTo>
                        <a:lnTo>
                          <a:pt x="12" y="40"/>
                        </a:lnTo>
                        <a:lnTo>
                          <a:pt x="10" y="40"/>
                        </a:lnTo>
                        <a:lnTo>
                          <a:pt x="10" y="38"/>
                        </a:lnTo>
                        <a:lnTo>
                          <a:pt x="10" y="36"/>
                        </a:lnTo>
                        <a:lnTo>
                          <a:pt x="12" y="33"/>
                        </a:lnTo>
                        <a:lnTo>
                          <a:pt x="10" y="33"/>
                        </a:lnTo>
                        <a:lnTo>
                          <a:pt x="8" y="33"/>
                        </a:lnTo>
                        <a:lnTo>
                          <a:pt x="0" y="33"/>
                        </a:lnTo>
                        <a:lnTo>
                          <a:pt x="3" y="29"/>
                        </a:lnTo>
                        <a:lnTo>
                          <a:pt x="3" y="26"/>
                        </a:lnTo>
                        <a:lnTo>
                          <a:pt x="5" y="26"/>
                        </a:lnTo>
                        <a:lnTo>
                          <a:pt x="5" y="24"/>
                        </a:lnTo>
                        <a:lnTo>
                          <a:pt x="8" y="24"/>
                        </a:lnTo>
                        <a:lnTo>
                          <a:pt x="10" y="22"/>
                        </a:lnTo>
                        <a:lnTo>
                          <a:pt x="12" y="22"/>
                        </a:lnTo>
                        <a:lnTo>
                          <a:pt x="17" y="22"/>
                        </a:lnTo>
                        <a:lnTo>
                          <a:pt x="19" y="24"/>
                        </a:lnTo>
                        <a:lnTo>
                          <a:pt x="24" y="22"/>
                        </a:lnTo>
                        <a:lnTo>
                          <a:pt x="22" y="19"/>
                        </a:lnTo>
                        <a:lnTo>
                          <a:pt x="24" y="19"/>
                        </a:lnTo>
                        <a:lnTo>
                          <a:pt x="26" y="22"/>
                        </a:lnTo>
                        <a:lnTo>
                          <a:pt x="31" y="22"/>
                        </a:lnTo>
                        <a:lnTo>
                          <a:pt x="38" y="22"/>
                        </a:lnTo>
                        <a:lnTo>
                          <a:pt x="41" y="22"/>
                        </a:lnTo>
                        <a:lnTo>
                          <a:pt x="41" y="19"/>
                        </a:lnTo>
                        <a:lnTo>
                          <a:pt x="38" y="19"/>
                        </a:lnTo>
                        <a:lnTo>
                          <a:pt x="41" y="19"/>
                        </a:lnTo>
                        <a:lnTo>
                          <a:pt x="50" y="17"/>
                        </a:lnTo>
                        <a:lnTo>
                          <a:pt x="48" y="17"/>
                        </a:lnTo>
                        <a:lnTo>
                          <a:pt x="43" y="17"/>
                        </a:lnTo>
                        <a:lnTo>
                          <a:pt x="41" y="15"/>
                        </a:lnTo>
                        <a:lnTo>
                          <a:pt x="41" y="12"/>
                        </a:lnTo>
                        <a:lnTo>
                          <a:pt x="43" y="10"/>
                        </a:lnTo>
                        <a:lnTo>
                          <a:pt x="43" y="12"/>
                        </a:lnTo>
                        <a:lnTo>
                          <a:pt x="45" y="12"/>
                        </a:lnTo>
                        <a:lnTo>
                          <a:pt x="48" y="12"/>
                        </a:lnTo>
                        <a:lnTo>
                          <a:pt x="57" y="12"/>
                        </a:lnTo>
                        <a:lnTo>
                          <a:pt x="59" y="12"/>
                        </a:lnTo>
                        <a:lnTo>
                          <a:pt x="62" y="12"/>
                        </a:lnTo>
                        <a:lnTo>
                          <a:pt x="69" y="15"/>
                        </a:lnTo>
                        <a:lnTo>
                          <a:pt x="71" y="12"/>
                        </a:lnTo>
                        <a:lnTo>
                          <a:pt x="74" y="10"/>
                        </a:lnTo>
                        <a:lnTo>
                          <a:pt x="76" y="10"/>
                        </a:lnTo>
                        <a:lnTo>
                          <a:pt x="78" y="7"/>
                        </a:lnTo>
                        <a:lnTo>
                          <a:pt x="83" y="5"/>
                        </a:lnTo>
                        <a:lnTo>
                          <a:pt x="85" y="5"/>
                        </a:lnTo>
                        <a:lnTo>
                          <a:pt x="88" y="3"/>
                        </a:lnTo>
                        <a:lnTo>
                          <a:pt x="95" y="0"/>
                        </a:lnTo>
                        <a:lnTo>
                          <a:pt x="97" y="0"/>
                        </a:lnTo>
                        <a:lnTo>
                          <a:pt x="102" y="0"/>
                        </a:lnTo>
                        <a:lnTo>
                          <a:pt x="107" y="0"/>
                        </a:lnTo>
                        <a:lnTo>
                          <a:pt x="116" y="0"/>
                        </a:lnTo>
                        <a:lnTo>
                          <a:pt x="119" y="0"/>
                        </a:lnTo>
                        <a:lnTo>
                          <a:pt x="121" y="0"/>
                        </a:lnTo>
                        <a:lnTo>
                          <a:pt x="123" y="0"/>
                        </a:lnTo>
                        <a:lnTo>
                          <a:pt x="123" y="3"/>
                        </a:lnTo>
                        <a:lnTo>
                          <a:pt x="128" y="5"/>
                        </a:lnTo>
                        <a:lnTo>
                          <a:pt x="130" y="5"/>
                        </a:lnTo>
                        <a:lnTo>
                          <a:pt x="135" y="5"/>
                        </a:lnTo>
                        <a:lnTo>
                          <a:pt x="135" y="7"/>
                        </a:lnTo>
                        <a:lnTo>
                          <a:pt x="137" y="10"/>
                        </a:lnTo>
                        <a:lnTo>
                          <a:pt x="145" y="10"/>
                        </a:lnTo>
                        <a:lnTo>
                          <a:pt x="154" y="15"/>
                        </a:lnTo>
                        <a:lnTo>
                          <a:pt x="156" y="12"/>
                        </a:lnTo>
                        <a:lnTo>
                          <a:pt x="161" y="15"/>
                        </a:lnTo>
                        <a:lnTo>
                          <a:pt x="166" y="15"/>
                        </a:lnTo>
                        <a:lnTo>
                          <a:pt x="171" y="15"/>
                        </a:lnTo>
                        <a:lnTo>
                          <a:pt x="178" y="12"/>
                        </a:lnTo>
                        <a:lnTo>
                          <a:pt x="185" y="15"/>
                        </a:lnTo>
                        <a:lnTo>
                          <a:pt x="192" y="15"/>
                        </a:lnTo>
                        <a:lnTo>
                          <a:pt x="201" y="10"/>
                        </a:lnTo>
                        <a:lnTo>
                          <a:pt x="206" y="7"/>
                        </a:lnTo>
                        <a:lnTo>
                          <a:pt x="206" y="5"/>
                        </a:lnTo>
                        <a:lnTo>
                          <a:pt x="208" y="7"/>
                        </a:lnTo>
                        <a:lnTo>
                          <a:pt x="211" y="7"/>
                        </a:lnTo>
                        <a:lnTo>
                          <a:pt x="213" y="7"/>
                        </a:lnTo>
                        <a:lnTo>
                          <a:pt x="218" y="7"/>
                        </a:lnTo>
                        <a:lnTo>
                          <a:pt x="220" y="5"/>
                        </a:lnTo>
                        <a:lnTo>
                          <a:pt x="222" y="5"/>
                        </a:lnTo>
                        <a:lnTo>
                          <a:pt x="225" y="7"/>
                        </a:lnTo>
                        <a:lnTo>
                          <a:pt x="227" y="10"/>
                        </a:lnTo>
                        <a:lnTo>
                          <a:pt x="230" y="10"/>
                        </a:lnTo>
                        <a:lnTo>
                          <a:pt x="232" y="12"/>
                        </a:lnTo>
                        <a:lnTo>
                          <a:pt x="234" y="15"/>
                        </a:lnTo>
                        <a:lnTo>
                          <a:pt x="234" y="19"/>
                        </a:lnTo>
                        <a:lnTo>
                          <a:pt x="237" y="22"/>
                        </a:lnTo>
                        <a:lnTo>
                          <a:pt x="237" y="24"/>
                        </a:lnTo>
                        <a:lnTo>
                          <a:pt x="241" y="24"/>
                        </a:lnTo>
                        <a:lnTo>
                          <a:pt x="241" y="26"/>
                        </a:lnTo>
                        <a:lnTo>
                          <a:pt x="244" y="29"/>
                        </a:lnTo>
                        <a:lnTo>
                          <a:pt x="246" y="29"/>
                        </a:lnTo>
                        <a:lnTo>
                          <a:pt x="248" y="29"/>
                        </a:lnTo>
                        <a:lnTo>
                          <a:pt x="246" y="33"/>
                        </a:lnTo>
                        <a:lnTo>
                          <a:pt x="241" y="36"/>
                        </a:lnTo>
                        <a:lnTo>
                          <a:pt x="241" y="38"/>
                        </a:lnTo>
                        <a:lnTo>
                          <a:pt x="244" y="40"/>
                        </a:lnTo>
                        <a:lnTo>
                          <a:pt x="244" y="45"/>
                        </a:lnTo>
                        <a:lnTo>
                          <a:pt x="244" y="50"/>
                        </a:lnTo>
                        <a:lnTo>
                          <a:pt x="244" y="52"/>
                        </a:lnTo>
                        <a:lnTo>
                          <a:pt x="244" y="55"/>
                        </a:lnTo>
                        <a:lnTo>
                          <a:pt x="246" y="57"/>
                        </a:lnTo>
                        <a:lnTo>
                          <a:pt x="251" y="62"/>
                        </a:lnTo>
                        <a:lnTo>
                          <a:pt x="251" y="64"/>
                        </a:lnTo>
                        <a:lnTo>
                          <a:pt x="248" y="64"/>
                        </a:lnTo>
                        <a:lnTo>
                          <a:pt x="244" y="64"/>
                        </a:lnTo>
                        <a:lnTo>
                          <a:pt x="241" y="62"/>
                        </a:lnTo>
                        <a:lnTo>
                          <a:pt x="239" y="62"/>
                        </a:lnTo>
                        <a:lnTo>
                          <a:pt x="232" y="62"/>
                        </a:lnTo>
                        <a:lnTo>
                          <a:pt x="225" y="62"/>
                        </a:lnTo>
                        <a:lnTo>
                          <a:pt x="220" y="64"/>
                        </a:lnTo>
                        <a:lnTo>
                          <a:pt x="218" y="64"/>
                        </a:lnTo>
                        <a:lnTo>
                          <a:pt x="215" y="64"/>
                        </a:lnTo>
                        <a:lnTo>
                          <a:pt x="213" y="64"/>
                        </a:lnTo>
                        <a:lnTo>
                          <a:pt x="211" y="66"/>
                        </a:lnTo>
                        <a:lnTo>
                          <a:pt x="201" y="66"/>
                        </a:lnTo>
                        <a:lnTo>
                          <a:pt x="199" y="66"/>
                        </a:lnTo>
                        <a:lnTo>
                          <a:pt x="197" y="66"/>
                        </a:lnTo>
                        <a:lnTo>
                          <a:pt x="192" y="66"/>
                        </a:lnTo>
                        <a:lnTo>
                          <a:pt x="189" y="69"/>
                        </a:lnTo>
                        <a:lnTo>
                          <a:pt x="187" y="69"/>
                        </a:lnTo>
                        <a:lnTo>
                          <a:pt x="185" y="69"/>
                        </a:lnTo>
                        <a:lnTo>
                          <a:pt x="185" y="71"/>
                        </a:lnTo>
                        <a:lnTo>
                          <a:pt x="175" y="71"/>
                        </a:lnTo>
                        <a:lnTo>
                          <a:pt x="168" y="71"/>
                        </a:lnTo>
                        <a:lnTo>
                          <a:pt x="166" y="69"/>
                        </a:lnTo>
                        <a:lnTo>
                          <a:pt x="163" y="69"/>
                        </a:lnTo>
                        <a:lnTo>
                          <a:pt x="161" y="69"/>
                        </a:lnTo>
                        <a:lnTo>
                          <a:pt x="159" y="69"/>
                        </a:lnTo>
                        <a:lnTo>
                          <a:pt x="156" y="71"/>
                        </a:lnTo>
                        <a:lnTo>
                          <a:pt x="154" y="71"/>
                        </a:lnTo>
                        <a:lnTo>
                          <a:pt x="152" y="71"/>
                        </a:lnTo>
                        <a:lnTo>
                          <a:pt x="149" y="71"/>
                        </a:lnTo>
                        <a:lnTo>
                          <a:pt x="147" y="71"/>
                        </a:lnTo>
                        <a:lnTo>
                          <a:pt x="145" y="71"/>
                        </a:lnTo>
                        <a:lnTo>
                          <a:pt x="142" y="69"/>
                        </a:lnTo>
                        <a:lnTo>
                          <a:pt x="140" y="71"/>
                        </a:lnTo>
                        <a:lnTo>
                          <a:pt x="140" y="74"/>
                        </a:lnTo>
                        <a:lnTo>
                          <a:pt x="142" y="76"/>
                        </a:lnTo>
                        <a:lnTo>
                          <a:pt x="142" y="78"/>
                        </a:lnTo>
                        <a:lnTo>
                          <a:pt x="140" y="78"/>
                        </a:lnTo>
                        <a:lnTo>
                          <a:pt x="137" y="78"/>
                        </a:lnTo>
                        <a:lnTo>
                          <a:pt x="137" y="81"/>
                        </a:lnTo>
                        <a:lnTo>
                          <a:pt x="135" y="81"/>
                        </a:lnTo>
                        <a:lnTo>
                          <a:pt x="135" y="83"/>
                        </a:lnTo>
                        <a:lnTo>
                          <a:pt x="133" y="83"/>
                        </a:lnTo>
                        <a:lnTo>
                          <a:pt x="133" y="81"/>
                        </a:lnTo>
                      </a:path>
                    </a:pathLst>
                  </a:custGeom>
                  <a:solidFill>
                    <a:srgbClr val="AA78C6"/>
                  </a:solidFill>
                  <a:ln w="6350" algn="ctr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lnSpc>
                        <a:spcPct val="90000"/>
                      </a:lnSpc>
                    </a:pPr>
                    <a:endParaRPr lang="en-US" sz="2400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9846" name="Freeform 1597"/>
                  <p:cNvSpPr>
                    <a:spLocks/>
                  </p:cNvSpPr>
                  <p:nvPr/>
                </p:nvSpPr>
                <p:spPr bwMode="auto">
                  <a:xfrm>
                    <a:off x="3050" y="1598"/>
                    <a:ext cx="104" cy="42"/>
                  </a:xfrm>
                  <a:custGeom>
                    <a:avLst/>
                    <a:gdLst>
                      <a:gd name="T0" fmla="*/ 2147483647 w 90"/>
                      <a:gd name="T1" fmla="*/ 2147483647 h 38"/>
                      <a:gd name="T2" fmla="*/ 2147483647 w 90"/>
                      <a:gd name="T3" fmla="*/ 2147483647 h 38"/>
                      <a:gd name="T4" fmla="*/ 2147483647 w 90"/>
                      <a:gd name="T5" fmla="*/ 2147483647 h 38"/>
                      <a:gd name="T6" fmla="*/ 2147483647 w 90"/>
                      <a:gd name="T7" fmla="*/ 2147483647 h 38"/>
                      <a:gd name="T8" fmla="*/ 2147483647 w 90"/>
                      <a:gd name="T9" fmla="*/ 2147483647 h 38"/>
                      <a:gd name="T10" fmla="*/ 2147483647 w 90"/>
                      <a:gd name="T11" fmla="*/ 2147483647 h 38"/>
                      <a:gd name="T12" fmla="*/ 2147483647 w 90"/>
                      <a:gd name="T13" fmla="*/ 0 h 38"/>
                      <a:gd name="T14" fmla="*/ 2147483647 w 90"/>
                      <a:gd name="T15" fmla="*/ 0 h 38"/>
                      <a:gd name="T16" fmla="*/ 2147483647 w 90"/>
                      <a:gd name="T17" fmla="*/ 2147483647 h 38"/>
                      <a:gd name="T18" fmla="*/ 2147483647 w 90"/>
                      <a:gd name="T19" fmla="*/ 2147483647 h 38"/>
                      <a:gd name="T20" fmla="*/ 2147483647 w 90"/>
                      <a:gd name="T21" fmla="*/ 2147483647 h 38"/>
                      <a:gd name="T22" fmla="*/ 2147483647 w 90"/>
                      <a:gd name="T23" fmla="*/ 2147483647 h 38"/>
                      <a:gd name="T24" fmla="*/ 2147483647 w 90"/>
                      <a:gd name="T25" fmla="*/ 2147483647 h 38"/>
                      <a:gd name="T26" fmla="*/ 2147483647 w 90"/>
                      <a:gd name="T27" fmla="*/ 2147483647 h 38"/>
                      <a:gd name="T28" fmla="*/ 2147483647 w 90"/>
                      <a:gd name="T29" fmla="*/ 2147483647 h 38"/>
                      <a:gd name="T30" fmla="*/ 2147483647 w 90"/>
                      <a:gd name="T31" fmla="*/ 2147483647 h 38"/>
                      <a:gd name="T32" fmla="*/ 2147483647 w 90"/>
                      <a:gd name="T33" fmla="*/ 2147483647 h 38"/>
                      <a:gd name="T34" fmla="*/ 2147483647 w 90"/>
                      <a:gd name="T35" fmla="*/ 2147483647 h 38"/>
                      <a:gd name="T36" fmla="*/ 2147483647 w 90"/>
                      <a:gd name="T37" fmla="*/ 2147483647 h 38"/>
                      <a:gd name="T38" fmla="*/ 2147483647 w 90"/>
                      <a:gd name="T39" fmla="*/ 2147483647 h 38"/>
                      <a:gd name="T40" fmla="*/ 2147483647 w 90"/>
                      <a:gd name="T41" fmla="*/ 2147483647 h 38"/>
                      <a:gd name="T42" fmla="*/ 2147483647 w 90"/>
                      <a:gd name="T43" fmla="*/ 2147483647 h 38"/>
                      <a:gd name="T44" fmla="*/ 2147483647 w 90"/>
                      <a:gd name="T45" fmla="*/ 2147483647 h 38"/>
                      <a:gd name="T46" fmla="*/ 2147483647 w 90"/>
                      <a:gd name="T47" fmla="*/ 2147483647 h 38"/>
                      <a:gd name="T48" fmla="*/ 2147483647 w 90"/>
                      <a:gd name="T49" fmla="*/ 2147483647 h 38"/>
                      <a:gd name="T50" fmla="*/ 2147483647 w 90"/>
                      <a:gd name="T51" fmla="*/ 2147483647 h 38"/>
                      <a:gd name="T52" fmla="*/ 2147483647 w 90"/>
                      <a:gd name="T53" fmla="*/ 2147483647 h 38"/>
                      <a:gd name="T54" fmla="*/ 2147483647 w 90"/>
                      <a:gd name="T55" fmla="*/ 2147483647 h 38"/>
                      <a:gd name="T56" fmla="*/ 0 w 90"/>
                      <a:gd name="T57" fmla="*/ 2147483647 h 38"/>
                      <a:gd name="T58" fmla="*/ 2147483647 w 90"/>
                      <a:gd name="T59" fmla="*/ 2147483647 h 38"/>
                      <a:gd name="T60" fmla="*/ 2147483647 w 90"/>
                      <a:gd name="T61" fmla="*/ 2147483647 h 38"/>
                      <a:gd name="T62" fmla="*/ 2147483647 w 90"/>
                      <a:gd name="T63" fmla="*/ 2147483647 h 38"/>
                      <a:gd name="T64" fmla="*/ 2147483647 w 90"/>
                      <a:gd name="T65" fmla="*/ 2147483647 h 38"/>
                      <a:gd name="T66" fmla="*/ 2147483647 w 90"/>
                      <a:gd name="T67" fmla="*/ 2147483647 h 3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90"/>
                      <a:gd name="T103" fmla="*/ 0 h 38"/>
                      <a:gd name="T104" fmla="*/ 90 w 90"/>
                      <a:gd name="T105" fmla="*/ 38 h 3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90" h="38">
                        <a:moveTo>
                          <a:pt x="14" y="7"/>
                        </a:moveTo>
                        <a:lnTo>
                          <a:pt x="16" y="7"/>
                        </a:lnTo>
                        <a:lnTo>
                          <a:pt x="23" y="12"/>
                        </a:lnTo>
                        <a:lnTo>
                          <a:pt x="30" y="12"/>
                        </a:lnTo>
                        <a:lnTo>
                          <a:pt x="33" y="9"/>
                        </a:lnTo>
                        <a:lnTo>
                          <a:pt x="35" y="7"/>
                        </a:lnTo>
                        <a:lnTo>
                          <a:pt x="42" y="5"/>
                        </a:lnTo>
                        <a:lnTo>
                          <a:pt x="47" y="5"/>
                        </a:lnTo>
                        <a:lnTo>
                          <a:pt x="52" y="5"/>
                        </a:lnTo>
                        <a:lnTo>
                          <a:pt x="54" y="5"/>
                        </a:lnTo>
                        <a:lnTo>
                          <a:pt x="56" y="5"/>
                        </a:lnTo>
                        <a:lnTo>
                          <a:pt x="59" y="2"/>
                        </a:lnTo>
                        <a:lnTo>
                          <a:pt x="61" y="0"/>
                        </a:lnTo>
                        <a:lnTo>
                          <a:pt x="66" y="0"/>
                        </a:lnTo>
                        <a:lnTo>
                          <a:pt x="68" y="0"/>
                        </a:lnTo>
                        <a:lnTo>
                          <a:pt x="73" y="0"/>
                        </a:lnTo>
                        <a:lnTo>
                          <a:pt x="78" y="2"/>
                        </a:lnTo>
                        <a:lnTo>
                          <a:pt x="80" y="2"/>
                        </a:lnTo>
                        <a:lnTo>
                          <a:pt x="82" y="2"/>
                        </a:lnTo>
                        <a:lnTo>
                          <a:pt x="87" y="5"/>
                        </a:lnTo>
                        <a:lnTo>
                          <a:pt x="90" y="7"/>
                        </a:lnTo>
                        <a:lnTo>
                          <a:pt x="90" y="9"/>
                        </a:lnTo>
                        <a:lnTo>
                          <a:pt x="87" y="9"/>
                        </a:lnTo>
                        <a:lnTo>
                          <a:pt x="85" y="9"/>
                        </a:lnTo>
                        <a:lnTo>
                          <a:pt x="82" y="12"/>
                        </a:lnTo>
                        <a:lnTo>
                          <a:pt x="78" y="14"/>
                        </a:lnTo>
                        <a:lnTo>
                          <a:pt x="78" y="16"/>
                        </a:lnTo>
                        <a:lnTo>
                          <a:pt x="78" y="19"/>
                        </a:lnTo>
                        <a:lnTo>
                          <a:pt x="73" y="21"/>
                        </a:lnTo>
                        <a:lnTo>
                          <a:pt x="71" y="26"/>
                        </a:lnTo>
                        <a:lnTo>
                          <a:pt x="68" y="26"/>
                        </a:lnTo>
                        <a:lnTo>
                          <a:pt x="66" y="31"/>
                        </a:lnTo>
                        <a:lnTo>
                          <a:pt x="64" y="31"/>
                        </a:lnTo>
                        <a:lnTo>
                          <a:pt x="54" y="33"/>
                        </a:lnTo>
                        <a:lnTo>
                          <a:pt x="54" y="31"/>
                        </a:lnTo>
                        <a:lnTo>
                          <a:pt x="49" y="33"/>
                        </a:lnTo>
                        <a:lnTo>
                          <a:pt x="47" y="33"/>
                        </a:lnTo>
                        <a:lnTo>
                          <a:pt x="45" y="33"/>
                        </a:lnTo>
                        <a:lnTo>
                          <a:pt x="40" y="33"/>
                        </a:lnTo>
                        <a:lnTo>
                          <a:pt x="38" y="35"/>
                        </a:lnTo>
                        <a:lnTo>
                          <a:pt x="35" y="35"/>
                        </a:lnTo>
                        <a:lnTo>
                          <a:pt x="33" y="35"/>
                        </a:lnTo>
                        <a:lnTo>
                          <a:pt x="28" y="38"/>
                        </a:lnTo>
                        <a:lnTo>
                          <a:pt x="23" y="38"/>
                        </a:lnTo>
                        <a:lnTo>
                          <a:pt x="21" y="35"/>
                        </a:lnTo>
                        <a:lnTo>
                          <a:pt x="19" y="35"/>
                        </a:lnTo>
                        <a:lnTo>
                          <a:pt x="16" y="33"/>
                        </a:lnTo>
                        <a:lnTo>
                          <a:pt x="12" y="31"/>
                        </a:lnTo>
                        <a:lnTo>
                          <a:pt x="9" y="28"/>
                        </a:lnTo>
                        <a:lnTo>
                          <a:pt x="7" y="28"/>
                        </a:lnTo>
                        <a:lnTo>
                          <a:pt x="5" y="26"/>
                        </a:lnTo>
                        <a:lnTo>
                          <a:pt x="2" y="24"/>
                        </a:lnTo>
                        <a:lnTo>
                          <a:pt x="0" y="24"/>
                        </a:lnTo>
                        <a:lnTo>
                          <a:pt x="2" y="21"/>
                        </a:lnTo>
                        <a:lnTo>
                          <a:pt x="5" y="21"/>
                        </a:lnTo>
                        <a:lnTo>
                          <a:pt x="5" y="19"/>
                        </a:lnTo>
                        <a:lnTo>
                          <a:pt x="5" y="16"/>
                        </a:lnTo>
                        <a:lnTo>
                          <a:pt x="7" y="14"/>
                        </a:lnTo>
                        <a:lnTo>
                          <a:pt x="5" y="12"/>
                        </a:lnTo>
                        <a:lnTo>
                          <a:pt x="7" y="12"/>
                        </a:lnTo>
                        <a:lnTo>
                          <a:pt x="12" y="12"/>
                        </a:lnTo>
                        <a:lnTo>
                          <a:pt x="14" y="9"/>
                        </a:lnTo>
                        <a:lnTo>
                          <a:pt x="14" y="7"/>
                        </a:lnTo>
                      </a:path>
                    </a:pathLst>
                  </a:custGeom>
                  <a:solidFill>
                    <a:srgbClr val="AA78C6"/>
                  </a:solidFill>
                  <a:ln w="6350" algn="ctr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lnSpc>
                        <a:spcPct val="90000"/>
                      </a:lnSpc>
                    </a:pPr>
                    <a:endParaRPr lang="en-US" sz="2400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9847" name="Freeform 1607"/>
                  <p:cNvSpPr>
                    <a:spLocks/>
                  </p:cNvSpPr>
                  <p:nvPr/>
                </p:nvSpPr>
                <p:spPr bwMode="auto">
                  <a:xfrm>
                    <a:off x="3019" y="1504"/>
                    <a:ext cx="154" cy="86"/>
                  </a:xfrm>
                  <a:custGeom>
                    <a:avLst/>
                    <a:gdLst>
                      <a:gd name="T0" fmla="*/ 2147483647 w 132"/>
                      <a:gd name="T1" fmla="*/ 2147483647 h 78"/>
                      <a:gd name="T2" fmla="*/ 2147483647 w 132"/>
                      <a:gd name="T3" fmla="*/ 2147483647 h 78"/>
                      <a:gd name="T4" fmla="*/ 2147483647 w 132"/>
                      <a:gd name="T5" fmla="*/ 2147483647 h 78"/>
                      <a:gd name="T6" fmla="*/ 2147483647 w 132"/>
                      <a:gd name="T7" fmla="*/ 2147483647 h 78"/>
                      <a:gd name="T8" fmla="*/ 2147483647 w 132"/>
                      <a:gd name="T9" fmla="*/ 2147483647 h 78"/>
                      <a:gd name="T10" fmla="*/ 2147483647 w 132"/>
                      <a:gd name="T11" fmla="*/ 2147483647 h 78"/>
                      <a:gd name="T12" fmla="*/ 2147483647 w 132"/>
                      <a:gd name="T13" fmla="*/ 2147483647 h 78"/>
                      <a:gd name="T14" fmla="*/ 2147483647 w 132"/>
                      <a:gd name="T15" fmla="*/ 2147483647 h 78"/>
                      <a:gd name="T16" fmla="*/ 2147483647 w 132"/>
                      <a:gd name="T17" fmla="*/ 2147483647 h 78"/>
                      <a:gd name="T18" fmla="*/ 2147483647 w 132"/>
                      <a:gd name="T19" fmla="*/ 2147483647 h 78"/>
                      <a:gd name="T20" fmla="*/ 2147483647 w 132"/>
                      <a:gd name="T21" fmla="*/ 2147483647 h 78"/>
                      <a:gd name="T22" fmla="*/ 2147483647 w 132"/>
                      <a:gd name="T23" fmla="*/ 2147483647 h 78"/>
                      <a:gd name="T24" fmla="*/ 2147483647 w 132"/>
                      <a:gd name="T25" fmla="*/ 2147483647 h 78"/>
                      <a:gd name="T26" fmla="*/ 2147483647 w 132"/>
                      <a:gd name="T27" fmla="*/ 2147483647 h 78"/>
                      <a:gd name="T28" fmla="*/ 2147483647 w 132"/>
                      <a:gd name="T29" fmla="*/ 2147483647 h 78"/>
                      <a:gd name="T30" fmla="*/ 2147483647 w 132"/>
                      <a:gd name="T31" fmla="*/ 2147483647 h 78"/>
                      <a:gd name="T32" fmla="*/ 2147483647 w 132"/>
                      <a:gd name="T33" fmla="*/ 2147483647 h 78"/>
                      <a:gd name="T34" fmla="*/ 2147483647 w 132"/>
                      <a:gd name="T35" fmla="*/ 2147483647 h 78"/>
                      <a:gd name="T36" fmla="*/ 2147483647 w 132"/>
                      <a:gd name="T37" fmla="*/ 2147483647 h 78"/>
                      <a:gd name="T38" fmla="*/ 2147483647 w 132"/>
                      <a:gd name="T39" fmla="*/ 2147483647 h 78"/>
                      <a:gd name="T40" fmla="*/ 2147483647 w 132"/>
                      <a:gd name="T41" fmla="*/ 2147483647 h 78"/>
                      <a:gd name="T42" fmla="*/ 2147483647 w 132"/>
                      <a:gd name="T43" fmla="*/ 2147483647 h 78"/>
                      <a:gd name="T44" fmla="*/ 2147483647 w 132"/>
                      <a:gd name="T45" fmla="*/ 2147483647 h 78"/>
                      <a:gd name="T46" fmla="*/ 0 w 132"/>
                      <a:gd name="T47" fmla="*/ 2147483647 h 78"/>
                      <a:gd name="T48" fmla="*/ 2147483647 w 132"/>
                      <a:gd name="T49" fmla="*/ 2147483647 h 78"/>
                      <a:gd name="T50" fmla="*/ 0 w 132"/>
                      <a:gd name="T51" fmla="*/ 2147483647 h 78"/>
                      <a:gd name="T52" fmla="*/ 2147483647 w 132"/>
                      <a:gd name="T53" fmla="*/ 2147483647 h 78"/>
                      <a:gd name="T54" fmla="*/ 2147483647 w 132"/>
                      <a:gd name="T55" fmla="*/ 2147483647 h 78"/>
                      <a:gd name="T56" fmla="*/ 2147483647 w 132"/>
                      <a:gd name="T57" fmla="*/ 2147483647 h 78"/>
                      <a:gd name="T58" fmla="*/ 2147483647 w 132"/>
                      <a:gd name="T59" fmla="*/ 2147483647 h 78"/>
                      <a:gd name="T60" fmla="*/ 2147483647 w 132"/>
                      <a:gd name="T61" fmla="*/ 2147483647 h 78"/>
                      <a:gd name="T62" fmla="*/ 2147483647 w 132"/>
                      <a:gd name="T63" fmla="*/ 2147483647 h 78"/>
                      <a:gd name="T64" fmla="*/ 2147483647 w 132"/>
                      <a:gd name="T65" fmla="*/ 2147483647 h 78"/>
                      <a:gd name="T66" fmla="*/ 2147483647 w 132"/>
                      <a:gd name="T67" fmla="*/ 2147483647 h 78"/>
                      <a:gd name="T68" fmla="*/ 2147483647 w 132"/>
                      <a:gd name="T69" fmla="*/ 2147483647 h 78"/>
                      <a:gd name="T70" fmla="*/ 2147483647 w 132"/>
                      <a:gd name="T71" fmla="*/ 2147483647 h 78"/>
                      <a:gd name="T72" fmla="*/ 2147483647 w 132"/>
                      <a:gd name="T73" fmla="*/ 2147483647 h 78"/>
                      <a:gd name="T74" fmla="*/ 2147483647 w 132"/>
                      <a:gd name="T75" fmla="*/ 2147483647 h 78"/>
                      <a:gd name="T76" fmla="*/ 2147483647 w 132"/>
                      <a:gd name="T77" fmla="*/ 2147483647 h 78"/>
                      <a:gd name="T78" fmla="*/ 2147483647 w 132"/>
                      <a:gd name="T79" fmla="*/ 2147483647 h 78"/>
                      <a:gd name="T80" fmla="*/ 2147483647 w 132"/>
                      <a:gd name="T81" fmla="*/ 2147483647 h 78"/>
                      <a:gd name="T82" fmla="*/ 2147483647 w 132"/>
                      <a:gd name="T83" fmla="*/ 2147483647 h 78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132"/>
                      <a:gd name="T127" fmla="*/ 0 h 78"/>
                      <a:gd name="T128" fmla="*/ 132 w 132"/>
                      <a:gd name="T129" fmla="*/ 78 h 78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132" h="78">
                        <a:moveTo>
                          <a:pt x="125" y="45"/>
                        </a:moveTo>
                        <a:lnTo>
                          <a:pt x="125" y="47"/>
                        </a:lnTo>
                        <a:lnTo>
                          <a:pt x="127" y="49"/>
                        </a:lnTo>
                        <a:lnTo>
                          <a:pt x="127" y="52"/>
                        </a:lnTo>
                        <a:lnTo>
                          <a:pt x="132" y="54"/>
                        </a:lnTo>
                        <a:lnTo>
                          <a:pt x="130" y="54"/>
                        </a:lnTo>
                        <a:lnTo>
                          <a:pt x="132" y="57"/>
                        </a:lnTo>
                        <a:lnTo>
                          <a:pt x="132" y="59"/>
                        </a:lnTo>
                        <a:lnTo>
                          <a:pt x="127" y="61"/>
                        </a:lnTo>
                        <a:lnTo>
                          <a:pt x="123" y="64"/>
                        </a:lnTo>
                        <a:lnTo>
                          <a:pt x="118" y="66"/>
                        </a:lnTo>
                        <a:lnTo>
                          <a:pt x="113" y="73"/>
                        </a:lnTo>
                        <a:lnTo>
                          <a:pt x="113" y="75"/>
                        </a:lnTo>
                        <a:lnTo>
                          <a:pt x="113" y="78"/>
                        </a:lnTo>
                        <a:lnTo>
                          <a:pt x="111" y="78"/>
                        </a:lnTo>
                        <a:lnTo>
                          <a:pt x="108" y="78"/>
                        </a:lnTo>
                        <a:lnTo>
                          <a:pt x="106" y="75"/>
                        </a:lnTo>
                        <a:lnTo>
                          <a:pt x="104" y="75"/>
                        </a:lnTo>
                        <a:lnTo>
                          <a:pt x="101" y="73"/>
                        </a:lnTo>
                        <a:lnTo>
                          <a:pt x="97" y="73"/>
                        </a:lnTo>
                        <a:lnTo>
                          <a:pt x="94" y="73"/>
                        </a:lnTo>
                        <a:lnTo>
                          <a:pt x="92" y="73"/>
                        </a:lnTo>
                        <a:lnTo>
                          <a:pt x="90" y="75"/>
                        </a:lnTo>
                        <a:lnTo>
                          <a:pt x="87" y="73"/>
                        </a:lnTo>
                        <a:lnTo>
                          <a:pt x="82" y="73"/>
                        </a:lnTo>
                        <a:lnTo>
                          <a:pt x="80" y="75"/>
                        </a:lnTo>
                        <a:lnTo>
                          <a:pt x="78" y="75"/>
                        </a:lnTo>
                        <a:lnTo>
                          <a:pt x="75" y="75"/>
                        </a:lnTo>
                        <a:lnTo>
                          <a:pt x="75" y="73"/>
                        </a:lnTo>
                        <a:lnTo>
                          <a:pt x="73" y="73"/>
                        </a:lnTo>
                        <a:lnTo>
                          <a:pt x="71" y="71"/>
                        </a:lnTo>
                        <a:lnTo>
                          <a:pt x="68" y="73"/>
                        </a:lnTo>
                        <a:lnTo>
                          <a:pt x="66" y="73"/>
                        </a:lnTo>
                        <a:lnTo>
                          <a:pt x="64" y="73"/>
                        </a:lnTo>
                        <a:lnTo>
                          <a:pt x="59" y="71"/>
                        </a:lnTo>
                        <a:lnTo>
                          <a:pt x="54" y="66"/>
                        </a:lnTo>
                        <a:lnTo>
                          <a:pt x="52" y="66"/>
                        </a:lnTo>
                        <a:lnTo>
                          <a:pt x="49" y="66"/>
                        </a:lnTo>
                        <a:lnTo>
                          <a:pt x="47" y="64"/>
                        </a:lnTo>
                        <a:lnTo>
                          <a:pt x="47" y="61"/>
                        </a:lnTo>
                        <a:lnTo>
                          <a:pt x="42" y="61"/>
                        </a:lnTo>
                        <a:lnTo>
                          <a:pt x="38" y="61"/>
                        </a:lnTo>
                        <a:lnTo>
                          <a:pt x="35" y="61"/>
                        </a:lnTo>
                        <a:lnTo>
                          <a:pt x="38" y="61"/>
                        </a:lnTo>
                        <a:lnTo>
                          <a:pt x="35" y="64"/>
                        </a:lnTo>
                        <a:lnTo>
                          <a:pt x="33" y="64"/>
                        </a:lnTo>
                        <a:lnTo>
                          <a:pt x="28" y="59"/>
                        </a:lnTo>
                        <a:lnTo>
                          <a:pt x="28" y="57"/>
                        </a:lnTo>
                        <a:lnTo>
                          <a:pt x="26" y="57"/>
                        </a:lnTo>
                        <a:lnTo>
                          <a:pt x="23" y="57"/>
                        </a:lnTo>
                        <a:lnTo>
                          <a:pt x="19" y="54"/>
                        </a:lnTo>
                        <a:lnTo>
                          <a:pt x="16" y="54"/>
                        </a:lnTo>
                        <a:lnTo>
                          <a:pt x="12" y="52"/>
                        </a:lnTo>
                        <a:lnTo>
                          <a:pt x="9" y="54"/>
                        </a:lnTo>
                        <a:lnTo>
                          <a:pt x="7" y="54"/>
                        </a:lnTo>
                        <a:lnTo>
                          <a:pt x="9" y="54"/>
                        </a:lnTo>
                        <a:lnTo>
                          <a:pt x="9" y="49"/>
                        </a:lnTo>
                        <a:lnTo>
                          <a:pt x="9" y="47"/>
                        </a:lnTo>
                        <a:lnTo>
                          <a:pt x="5" y="45"/>
                        </a:lnTo>
                        <a:lnTo>
                          <a:pt x="5" y="40"/>
                        </a:lnTo>
                        <a:lnTo>
                          <a:pt x="5" y="38"/>
                        </a:lnTo>
                        <a:lnTo>
                          <a:pt x="5" y="35"/>
                        </a:lnTo>
                        <a:lnTo>
                          <a:pt x="5" y="31"/>
                        </a:lnTo>
                        <a:lnTo>
                          <a:pt x="2" y="31"/>
                        </a:lnTo>
                        <a:lnTo>
                          <a:pt x="0" y="28"/>
                        </a:lnTo>
                        <a:lnTo>
                          <a:pt x="0" y="26"/>
                        </a:lnTo>
                        <a:lnTo>
                          <a:pt x="2" y="23"/>
                        </a:lnTo>
                        <a:lnTo>
                          <a:pt x="2" y="21"/>
                        </a:lnTo>
                        <a:lnTo>
                          <a:pt x="2" y="19"/>
                        </a:lnTo>
                        <a:lnTo>
                          <a:pt x="0" y="16"/>
                        </a:lnTo>
                        <a:lnTo>
                          <a:pt x="5" y="16"/>
                        </a:lnTo>
                        <a:lnTo>
                          <a:pt x="5" y="14"/>
                        </a:lnTo>
                        <a:lnTo>
                          <a:pt x="2" y="14"/>
                        </a:lnTo>
                        <a:lnTo>
                          <a:pt x="5" y="12"/>
                        </a:lnTo>
                        <a:lnTo>
                          <a:pt x="7" y="14"/>
                        </a:lnTo>
                        <a:lnTo>
                          <a:pt x="9" y="12"/>
                        </a:lnTo>
                        <a:lnTo>
                          <a:pt x="12" y="9"/>
                        </a:lnTo>
                        <a:lnTo>
                          <a:pt x="16" y="9"/>
                        </a:lnTo>
                        <a:lnTo>
                          <a:pt x="23" y="9"/>
                        </a:lnTo>
                        <a:lnTo>
                          <a:pt x="33" y="5"/>
                        </a:lnTo>
                        <a:lnTo>
                          <a:pt x="35" y="5"/>
                        </a:lnTo>
                        <a:lnTo>
                          <a:pt x="40" y="2"/>
                        </a:lnTo>
                        <a:lnTo>
                          <a:pt x="52" y="0"/>
                        </a:lnTo>
                        <a:lnTo>
                          <a:pt x="54" y="0"/>
                        </a:lnTo>
                        <a:lnTo>
                          <a:pt x="56" y="2"/>
                        </a:lnTo>
                        <a:lnTo>
                          <a:pt x="59" y="2"/>
                        </a:lnTo>
                        <a:lnTo>
                          <a:pt x="61" y="2"/>
                        </a:lnTo>
                        <a:lnTo>
                          <a:pt x="61" y="5"/>
                        </a:lnTo>
                        <a:lnTo>
                          <a:pt x="56" y="2"/>
                        </a:lnTo>
                        <a:lnTo>
                          <a:pt x="61" y="7"/>
                        </a:lnTo>
                        <a:lnTo>
                          <a:pt x="61" y="9"/>
                        </a:lnTo>
                        <a:lnTo>
                          <a:pt x="61" y="7"/>
                        </a:lnTo>
                        <a:lnTo>
                          <a:pt x="64" y="7"/>
                        </a:lnTo>
                        <a:lnTo>
                          <a:pt x="66" y="7"/>
                        </a:lnTo>
                        <a:lnTo>
                          <a:pt x="71" y="7"/>
                        </a:lnTo>
                        <a:lnTo>
                          <a:pt x="73" y="7"/>
                        </a:lnTo>
                        <a:lnTo>
                          <a:pt x="75" y="7"/>
                        </a:lnTo>
                        <a:lnTo>
                          <a:pt x="92" y="9"/>
                        </a:lnTo>
                        <a:lnTo>
                          <a:pt x="104" y="9"/>
                        </a:lnTo>
                        <a:lnTo>
                          <a:pt x="111" y="7"/>
                        </a:lnTo>
                        <a:lnTo>
                          <a:pt x="116" y="7"/>
                        </a:lnTo>
                        <a:lnTo>
                          <a:pt x="120" y="7"/>
                        </a:lnTo>
                        <a:lnTo>
                          <a:pt x="123" y="9"/>
                        </a:lnTo>
                        <a:lnTo>
                          <a:pt x="125" y="12"/>
                        </a:lnTo>
                        <a:lnTo>
                          <a:pt x="125" y="14"/>
                        </a:lnTo>
                        <a:lnTo>
                          <a:pt x="130" y="23"/>
                        </a:lnTo>
                        <a:lnTo>
                          <a:pt x="130" y="26"/>
                        </a:lnTo>
                        <a:lnTo>
                          <a:pt x="130" y="28"/>
                        </a:lnTo>
                        <a:lnTo>
                          <a:pt x="127" y="31"/>
                        </a:lnTo>
                        <a:lnTo>
                          <a:pt x="123" y="33"/>
                        </a:lnTo>
                        <a:lnTo>
                          <a:pt x="120" y="35"/>
                        </a:lnTo>
                        <a:lnTo>
                          <a:pt x="123" y="35"/>
                        </a:lnTo>
                        <a:lnTo>
                          <a:pt x="125" y="38"/>
                        </a:lnTo>
                        <a:lnTo>
                          <a:pt x="125" y="45"/>
                        </a:lnTo>
                      </a:path>
                    </a:pathLst>
                  </a:custGeom>
                  <a:solidFill>
                    <a:srgbClr val="AA78C6"/>
                  </a:solidFill>
                  <a:ln w="6350" algn="ctr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lnSpc>
                        <a:spcPct val="90000"/>
                      </a:lnSpc>
                    </a:pPr>
                    <a:endParaRPr lang="en-US" sz="2400" b="1">
                      <a:latin typeface="Calibri" pitchFamily="34" charset="0"/>
                    </a:endParaRPr>
                  </a:p>
                </p:txBody>
              </p:sp>
            </p:grpSp>
          </p:grpSp>
        </p:grpSp>
        <p:sp>
          <p:nvSpPr>
            <p:cNvPr id="9753" name="Freeform 1608"/>
            <p:cNvSpPr>
              <a:spLocks/>
            </p:cNvSpPr>
            <p:nvPr/>
          </p:nvSpPr>
          <p:spPr bwMode="auto">
            <a:xfrm>
              <a:off x="3124" y="1458"/>
              <a:ext cx="115" cy="35"/>
            </a:xfrm>
            <a:custGeom>
              <a:avLst/>
              <a:gdLst>
                <a:gd name="T0" fmla="*/ 0 w 99"/>
                <a:gd name="T1" fmla="*/ 2147483647 h 33"/>
                <a:gd name="T2" fmla="*/ 2147483647 w 99"/>
                <a:gd name="T3" fmla="*/ 2147483647 h 33"/>
                <a:gd name="T4" fmla="*/ 2147483647 w 99"/>
                <a:gd name="T5" fmla="*/ 2147483647 h 33"/>
                <a:gd name="T6" fmla="*/ 2147483647 w 99"/>
                <a:gd name="T7" fmla="*/ 2147483647 h 33"/>
                <a:gd name="T8" fmla="*/ 2147483647 w 99"/>
                <a:gd name="T9" fmla="*/ 2147483647 h 33"/>
                <a:gd name="T10" fmla="*/ 2147483647 w 99"/>
                <a:gd name="T11" fmla="*/ 2147483647 h 33"/>
                <a:gd name="T12" fmla="*/ 2147483647 w 99"/>
                <a:gd name="T13" fmla="*/ 2147483647 h 33"/>
                <a:gd name="T14" fmla="*/ 2147483647 w 99"/>
                <a:gd name="T15" fmla="*/ 2147483647 h 33"/>
                <a:gd name="T16" fmla="*/ 2147483647 w 99"/>
                <a:gd name="T17" fmla="*/ 2147483647 h 33"/>
                <a:gd name="T18" fmla="*/ 2147483647 w 99"/>
                <a:gd name="T19" fmla="*/ 2147483647 h 33"/>
                <a:gd name="T20" fmla="*/ 2147483647 w 99"/>
                <a:gd name="T21" fmla="*/ 2147483647 h 33"/>
                <a:gd name="T22" fmla="*/ 2147483647 w 99"/>
                <a:gd name="T23" fmla="*/ 2147483647 h 33"/>
                <a:gd name="T24" fmla="*/ 2147483647 w 99"/>
                <a:gd name="T25" fmla="*/ 2147483647 h 33"/>
                <a:gd name="T26" fmla="*/ 2147483647 w 99"/>
                <a:gd name="T27" fmla="*/ 2147483647 h 33"/>
                <a:gd name="T28" fmla="*/ 2147483647 w 99"/>
                <a:gd name="T29" fmla="*/ 2147483647 h 33"/>
                <a:gd name="T30" fmla="*/ 2147483647 w 99"/>
                <a:gd name="T31" fmla="*/ 0 h 33"/>
                <a:gd name="T32" fmla="*/ 2147483647 w 99"/>
                <a:gd name="T33" fmla="*/ 2147483647 h 33"/>
                <a:gd name="T34" fmla="*/ 2147483647 w 99"/>
                <a:gd name="T35" fmla="*/ 2147483647 h 33"/>
                <a:gd name="T36" fmla="*/ 2147483647 w 99"/>
                <a:gd name="T37" fmla="*/ 2147483647 h 33"/>
                <a:gd name="T38" fmla="*/ 2147483647 w 99"/>
                <a:gd name="T39" fmla="*/ 2147483647 h 33"/>
                <a:gd name="T40" fmla="*/ 2147483647 w 99"/>
                <a:gd name="T41" fmla="*/ 2147483647 h 33"/>
                <a:gd name="T42" fmla="*/ 2147483647 w 99"/>
                <a:gd name="T43" fmla="*/ 2147483647 h 33"/>
                <a:gd name="T44" fmla="*/ 2147483647 w 99"/>
                <a:gd name="T45" fmla="*/ 2147483647 h 33"/>
                <a:gd name="T46" fmla="*/ 2147483647 w 99"/>
                <a:gd name="T47" fmla="*/ 2147483647 h 33"/>
                <a:gd name="T48" fmla="*/ 2147483647 w 99"/>
                <a:gd name="T49" fmla="*/ 2147483647 h 33"/>
                <a:gd name="T50" fmla="*/ 2147483647 w 99"/>
                <a:gd name="T51" fmla="*/ 2147483647 h 33"/>
                <a:gd name="T52" fmla="*/ 2147483647 w 99"/>
                <a:gd name="T53" fmla="*/ 2147483647 h 33"/>
                <a:gd name="T54" fmla="*/ 2147483647 w 99"/>
                <a:gd name="T55" fmla="*/ 2147483647 h 33"/>
                <a:gd name="T56" fmla="*/ 2147483647 w 99"/>
                <a:gd name="T57" fmla="*/ 2147483647 h 33"/>
                <a:gd name="T58" fmla="*/ 2147483647 w 99"/>
                <a:gd name="T59" fmla="*/ 2147483647 h 33"/>
                <a:gd name="T60" fmla="*/ 2147483647 w 99"/>
                <a:gd name="T61" fmla="*/ 2147483647 h 33"/>
                <a:gd name="T62" fmla="*/ 2147483647 w 99"/>
                <a:gd name="T63" fmla="*/ 2147483647 h 33"/>
                <a:gd name="T64" fmla="*/ 2147483647 w 99"/>
                <a:gd name="T65" fmla="*/ 2147483647 h 33"/>
                <a:gd name="T66" fmla="*/ 2147483647 w 99"/>
                <a:gd name="T67" fmla="*/ 2147483647 h 33"/>
                <a:gd name="T68" fmla="*/ 2147483647 w 99"/>
                <a:gd name="T69" fmla="*/ 2147483647 h 33"/>
                <a:gd name="T70" fmla="*/ 2147483647 w 99"/>
                <a:gd name="T71" fmla="*/ 2147483647 h 33"/>
                <a:gd name="T72" fmla="*/ 2147483647 w 99"/>
                <a:gd name="T73" fmla="*/ 2147483647 h 33"/>
                <a:gd name="T74" fmla="*/ 2147483647 w 99"/>
                <a:gd name="T75" fmla="*/ 2147483647 h 33"/>
                <a:gd name="T76" fmla="*/ 2147483647 w 99"/>
                <a:gd name="T77" fmla="*/ 2147483647 h 33"/>
                <a:gd name="T78" fmla="*/ 2147483647 w 99"/>
                <a:gd name="T79" fmla="*/ 2147483647 h 33"/>
                <a:gd name="T80" fmla="*/ 2147483647 w 99"/>
                <a:gd name="T81" fmla="*/ 2147483647 h 33"/>
                <a:gd name="T82" fmla="*/ 2147483647 w 99"/>
                <a:gd name="T83" fmla="*/ 2147483647 h 33"/>
                <a:gd name="T84" fmla="*/ 2147483647 w 99"/>
                <a:gd name="T85" fmla="*/ 2147483647 h 33"/>
                <a:gd name="T86" fmla="*/ 2147483647 w 99"/>
                <a:gd name="T87" fmla="*/ 2147483647 h 33"/>
                <a:gd name="T88" fmla="*/ 2147483647 w 99"/>
                <a:gd name="T89" fmla="*/ 2147483647 h 33"/>
                <a:gd name="T90" fmla="*/ 2147483647 w 99"/>
                <a:gd name="T91" fmla="*/ 2147483647 h 33"/>
                <a:gd name="T92" fmla="*/ 2147483647 w 99"/>
                <a:gd name="T93" fmla="*/ 2147483647 h 3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9"/>
                <a:gd name="T142" fmla="*/ 0 h 33"/>
                <a:gd name="T143" fmla="*/ 99 w 99"/>
                <a:gd name="T144" fmla="*/ 33 h 3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9" h="33">
                  <a:moveTo>
                    <a:pt x="2" y="26"/>
                  </a:moveTo>
                  <a:lnTo>
                    <a:pt x="0" y="26"/>
                  </a:lnTo>
                  <a:lnTo>
                    <a:pt x="2" y="19"/>
                  </a:lnTo>
                  <a:lnTo>
                    <a:pt x="4" y="17"/>
                  </a:lnTo>
                  <a:lnTo>
                    <a:pt x="7" y="15"/>
                  </a:lnTo>
                  <a:lnTo>
                    <a:pt x="7" y="12"/>
                  </a:lnTo>
                  <a:lnTo>
                    <a:pt x="9" y="10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21" y="5"/>
                  </a:lnTo>
                  <a:lnTo>
                    <a:pt x="23" y="7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30" y="12"/>
                  </a:lnTo>
                  <a:lnTo>
                    <a:pt x="30" y="10"/>
                  </a:lnTo>
                  <a:lnTo>
                    <a:pt x="30" y="12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42" y="15"/>
                  </a:lnTo>
                  <a:lnTo>
                    <a:pt x="42" y="17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7" y="12"/>
                  </a:lnTo>
                  <a:lnTo>
                    <a:pt x="47" y="3"/>
                  </a:lnTo>
                  <a:lnTo>
                    <a:pt x="49" y="3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6" y="3"/>
                  </a:lnTo>
                  <a:lnTo>
                    <a:pt x="70" y="3"/>
                  </a:lnTo>
                  <a:lnTo>
                    <a:pt x="70" y="5"/>
                  </a:lnTo>
                  <a:lnTo>
                    <a:pt x="75" y="7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5" y="7"/>
                  </a:lnTo>
                  <a:lnTo>
                    <a:pt x="87" y="7"/>
                  </a:lnTo>
                  <a:lnTo>
                    <a:pt x="89" y="7"/>
                  </a:lnTo>
                  <a:lnTo>
                    <a:pt x="89" y="10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94" y="12"/>
                  </a:lnTo>
                  <a:lnTo>
                    <a:pt x="92" y="15"/>
                  </a:lnTo>
                  <a:lnTo>
                    <a:pt x="92" y="17"/>
                  </a:lnTo>
                  <a:lnTo>
                    <a:pt x="94" y="17"/>
                  </a:lnTo>
                  <a:lnTo>
                    <a:pt x="99" y="22"/>
                  </a:lnTo>
                  <a:lnTo>
                    <a:pt x="99" y="24"/>
                  </a:lnTo>
                  <a:lnTo>
                    <a:pt x="99" y="26"/>
                  </a:lnTo>
                  <a:lnTo>
                    <a:pt x="96" y="26"/>
                  </a:lnTo>
                  <a:lnTo>
                    <a:pt x="94" y="26"/>
                  </a:lnTo>
                  <a:lnTo>
                    <a:pt x="92" y="29"/>
                  </a:lnTo>
                  <a:lnTo>
                    <a:pt x="89" y="31"/>
                  </a:lnTo>
                  <a:lnTo>
                    <a:pt x="87" y="31"/>
                  </a:lnTo>
                  <a:lnTo>
                    <a:pt x="85" y="31"/>
                  </a:lnTo>
                  <a:lnTo>
                    <a:pt x="82" y="31"/>
                  </a:lnTo>
                  <a:lnTo>
                    <a:pt x="82" y="33"/>
                  </a:lnTo>
                  <a:lnTo>
                    <a:pt x="80" y="33"/>
                  </a:lnTo>
                  <a:lnTo>
                    <a:pt x="78" y="33"/>
                  </a:lnTo>
                  <a:lnTo>
                    <a:pt x="78" y="31"/>
                  </a:lnTo>
                  <a:lnTo>
                    <a:pt x="75" y="31"/>
                  </a:lnTo>
                  <a:lnTo>
                    <a:pt x="70" y="29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6" y="22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49" y="24"/>
                  </a:lnTo>
                  <a:lnTo>
                    <a:pt x="44" y="24"/>
                  </a:lnTo>
                  <a:lnTo>
                    <a:pt x="37" y="22"/>
                  </a:lnTo>
                  <a:lnTo>
                    <a:pt x="35" y="24"/>
                  </a:lnTo>
                  <a:lnTo>
                    <a:pt x="33" y="22"/>
                  </a:lnTo>
                  <a:lnTo>
                    <a:pt x="30" y="24"/>
                  </a:lnTo>
                  <a:lnTo>
                    <a:pt x="28" y="22"/>
                  </a:lnTo>
                  <a:lnTo>
                    <a:pt x="26" y="24"/>
                  </a:lnTo>
                  <a:lnTo>
                    <a:pt x="23" y="22"/>
                  </a:lnTo>
                  <a:lnTo>
                    <a:pt x="21" y="22"/>
                  </a:lnTo>
                  <a:lnTo>
                    <a:pt x="16" y="22"/>
                  </a:lnTo>
                  <a:lnTo>
                    <a:pt x="11" y="24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2" y="26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54" name="Freeform 1610"/>
            <p:cNvSpPr>
              <a:spLocks/>
            </p:cNvSpPr>
            <p:nvPr/>
          </p:nvSpPr>
          <p:spPr bwMode="auto">
            <a:xfrm>
              <a:off x="2685" y="1398"/>
              <a:ext cx="4" cy="3"/>
            </a:xfrm>
            <a:custGeom>
              <a:avLst/>
              <a:gdLst>
                <a:gd name="T0" fmla="*/ 2147482112 w 4"/>
                <a:gd name="T1" fmla="*/ 2147483647 h 2"/>
                <a:gd name="T2" fmla="*/ 2147482112 w 4"/>
                <a:gd name="T3" fmla="*/ 2147483647 h 2"/>
                <a:gd name="T4" fmla="*/ 0 w 4"/>
                <a:gd name="T5" fmla="*/ 0 h 2"/>
                <a:gd name="T6" fmla="*/ 0 w 4"/>
                <a:gd name="T7" fmla="*/ 2147483647 h 2"/>
                <a:gd name="T8" fmla="*/ 0 w 4"/>
                <a:gd name="T9" fmla="*/ 2147483647 h 2"/>
                <a:gd name="T10" fmla="*/ 2147482112 w 4"/>
                <a:gd name="T11" fmla="*/ 2147483647 h 2"/>
                <a:gd name="T12" fmla="*/ 2147482112 w 4"/>
                <a:gd name="T13" fmla="*/ 2147483647 h 2"/>
                <a:gd name="T14" fmla="*/ 2147482112 w 4"/>
                <a:gd name="T15" fmla="*/ 2147483647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"/>
                <a:gd name="T25" fmla="*/ 0 h 2"/>
                <a:gd name="T26" fmla="*/ 4 w 4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55" name="Freeform 1611"/>
            <p:cNvSpPr>
              <a:spLocks/>
            </p:cNvSpPr>
            <p:nvPr/>
          </p:nvSpPr>
          <p:spPr bwMode="auto">
            <a:xfrm>
              <a:off x="2685" y="1398"/>
              <a:ext cx="4" cy="3"/>
            </a:xfrm>
            <a:custGeom>
              <a:avLst/>
              <a:gdLst>
                <a:gd name="T0" fmla="*/ 2147482112 w 4"/>
                <a:gd name="T1" fmla="*/ 2147483647 h 2"/>
                <a:gd name="T2" fmla="*/ 2147482112 w 4"/>
                <a:gd name="T3" fmla="*/ 2147483647 h 2"/>
                <a:gd name="T4" fmla="*/ 0 w 4"/>
                <a:gd name="T5" fmla="*/ 0 h 2"/>
                <a:gd name="T6" fmla="*/ 0 w 4"/>
                <a:gd name="T7" fmla="*/ 2147483647 h 2"/>
                <a:gd name="T8" fmla="*/ 0 w 4"/>
                <a:gd name="T9" fmla="*/ 2147483647 h 2"/>
                <a:gd name="T10" fmla="*/ 2147482112 w 4"/>
                <a:gd name="T11" fmla="*/ 2147483647 h 2"/>
                <a:gd name="T12" fmla="*/ 2147482112 w 4"/>
                <a:gd name="T13" fmla="*/ 2147483647 h 2"/>
                <a:gd name="T14" fmla="*/ 2147482112 w 4"/>
                <a:gd name="T15" fmla="*/ 2147483647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"/>
                <a:gd name="T25" fmla="*/ 0 h 2"/>
                <a:gd name="T26" fmla="*/ 4 w 4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56" name="Freeform 1612"/>
            <p:cNvSpPr>
              <a:spLocks/>
            </p:cNvSpPr>
            <p:nvPr/>
          </p:nvSpPr>
          <p:spPr bwMode="auto">
            <a:xfrm>
              <a:off x="2687" y="1396"/>
              <a:ext cx="8" cy="5"/>
            </a:xfrm>
            <a:custGeom>
              <a:avLst/>
              <a:gdLst>
                <a:gd name="T0" fmla="*/ 2147483647 w 7"/>
                <a:gd name="T1" fmla="*/ 2147483647 h 4"/>
                <a:gd name="T2" fmla="*/ 2147483647 w 7"/>
                <a:gd name="T3" fmla="*/ 2147483647 h 4"/>
                <a:gd name="T4" fmla="*/ 2147483647 w 7"/>
                <a:gd name="T5" fmla="*/ 2147483647 h 4"/>
                <a:gd name="T6" fmla="*/ 2147483647 w 7"/>
                <a:gd name="T7" fmla="*/ 2147483647 h 4"/>
                <a:gd name="T8" fmla="*/ 2147483647 w 7"/>
                <a:gd name="T9" fmla="*/ 2147483647 h 4"/>
                <a:gd name="T10" fmla="*/ 0 w 7"/>
                <a:gd name="T11" fmla="*/ 0 h 4"/>
                <a:gd name="T12" fmla="*/ 0 w 7"/>
                <a:gd name="T13" fmla="*/ 2147483647 h 4"/>
                <a:gd name="T14" fmla="*/ 0 w 7"/>
                <a:gd name="T15" fmla="*/ 2147483647 h 4"/>
                <a:gd name="T16" fmla="*/ 2147483647 w 7"/>
                <a:gd name="T17" fmla="*/ 2147483647 h 4"/>
                <a:gd name="T18" fmla="*/ 2147483647 w 7"/>
                <a:gd name="T19" fmla="*/ 2147483647 h 4"/>
                <a:gd name="T20" fmla="*/ 2147483647 w 7"/>
                <a:gd name="T21" fmla="*/ 2147483647 h 4"/>
                <a:gd name="T22" fmla="*/ 2147483647 w 7"/>
                <a:gd name="T23" fmla="*/ 2147483647 h 4"/>
                <a:gd name="T24" fmla="*/ 2147483647 w 7"/>
                <a:gd name="T25" fmla="*/ 2147483647 h 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4"/>
                <a:gd name="T41" fmla="*/ 7 w 7"/>
                <a:gd name="T42" fmla="*/ 4 h 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4">
                  <a:moveTo>
                    <a:pt x="7" y="4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5" y="4"/>
                  </a:lnTo>
                  <a:lnTo>
                    <a:pt x="7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57" name="Freeform 1613"/>
            <p:cNvSpPr>
              <a:spLocks/>
            </p:cNvSpPr>
            <p:nvPr/>
          </p:nvSpPr>
          <p:spPr bwMode="auto">
            <a:xfrm>
              <a:off x="2687" y="1396"/>
              <a:ext cx="8" cy="5"/>
            </a:xfrm>
            <a:custGeom>
              <a:avLst/>
              <a:gdLst>
                <a:gd name="T0" fmla="*/ 2147483647 w 7"/>
                <a:gd name="T1" fmla="*/ 2147483647 h 4"/>
                <a:gd name="T2" fmla="*/ 2147483647 w 7"/>
                <a:gd name="T3" fmla="*/ 2147483647 h 4"/>
                <a:gd name="T4" fmla="*/ 2147483647 w 7"/>
                <a:gd name="T5" fmla="*/ 2147483647 h 4"/>
                <a:gd name="T6" fmla="*/ 2147483647 w 7"/>
                <a:gd name="T7" fmla="*/ 2147483647 h 4"/>
                <a:gd name="T8" fmla="*/ 2147483647 w 7"/>
                <a:gd name="T9" fmla="*/ 2147483647 h 4"/>
                <a:gd name="T10" fmla="*/ 0 w 7"/>
                <a:gd name="T11" fmla="*/ 0 h 4"/>
                <a:gd name="T12" fmla="*/ 0 w 7"/>
                <a:gd name="T13" fmla="*/ 2147483647 h 4"/>
                <a:gd name="T14" fmla="*/ 0 w 7"/>
                <a:gd name="T15" fmla="*/ 2147483647 h 4"/>
                <a:gd name="T16" fmla="*/ 2147483647 w 7"/>
                <a:gd name="T17" fmla="*/ 2147483647 h 4"/>
                <a:gd name="T18" fmla="*/ 2147483647 w 7"/>
                <a:gd name="T19" fmla="*/ 2147483647 h 4"/>
                <a:gd name="T20" fmla="*/ 2147483647 w 7"/>
                <a:gd name="T21" fmla="*/ 2147483647 h 4"/>
                <a:gd name="T22" fmla="*/ 2147483647 w 7"/>
                <a:gd name="T23" fmla="*/ 2147483647 h 4"/>
                <a:gd name="T24" fmla="*/ 2147483647 w 7"/>
                <a:gd name="T25" fmla="*/ 2147483647 h 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4"/>
                <a:gd name="T41" fmla="*/ 7 w 7"/>
                <a:gd name="T42" fmla="*/ 4 h 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4">
                  <a:moveTo>
                    <a:pt x="7" y="4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5" y="4"/>
                  </a:lnTo>
                  <a:lnTo>
                    <a:pt x="7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58" name="Freeform 1614"/>
            <p:cNvSpPr>
              <a:spLocks/>
            </p:cNvSpPr>
            <p:nvPr/>
          </p:nvSpPr>
          <p:spPr bwMode="auto">
            <a:xfrm>
              <a:off x="2689" y="1396"/>
              <a:ext cx="8" cy="5"/>
            </a:xfrm>
            <a:custGeom>
              <a:avLst/>
              <a:gdLst>
                <a:gd name="T0" fmla="*/ 2147483647 w 7"/>
                <a:gd name="T1" fmla="*/ 2147483647 h 4"/>
                <a:gd name="T2" fmla="*/ 2147483647 w 7"/>
                <a:gd name="T3" fmla="*/ 2147483647 h 4"/>
                <a:gd name="T4" fmla="*/ 2147483647 w 7"/>
                <a:gd name="T5" fmla="*/ 2147483647 h 4"/>
                <a:gd name="T6" fmla="*/ 2147483647 w 7"/>
                <a:gd name="T7" fmla="*/ 2147483647 h 4"/>
                <a:gd name="T8" fmla="*/ 2147483647 w 7"/>
                <a:gd name="T9" fmla="*/ 2147483647 h 4"/>
                <a:gd name="T10" fmla="*/ 2147483647 w 7"/>
                <a:gd name="T11" fmla="*/ 0 h 4"/>
                <a:gd name="T12" fmla="*/ 0 w 7"/>
                <a:gd name="T13" fmla="*/ 0 h 4"/>
                <a:gd name="T14" fmla="*/ 2147483647 w 7"/>
                <a:gd name="T15" fmla="*/ 2147483647 h 4"/>
                <a:gd name="T16" fmla="*/ 2147483647 w 7"/>
                <a:gd name="T17" fmla="*/ 2147483647 h 4"/>
                <a:gd name="T18" fmla="*/ 2147483647 w 7"/>
                <a:gd name="T19" fmla="*/ 2147483647 h 4"/>
                <a:gd name="T20" fmla="*/ 2147483647 w 7"/>
                <a:gd name="T21" fmla="*/ 2147483647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4"/>
                <a:gd name="T35" fmla="*/ 7 w 7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4">
                  <a:moveTo>
                    <a:pt x="5" y="4"/>
                  </a:moveTo>
                  <a:lnTo>
                    <a:pt x="7" y="4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5" y="4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59" name="Freeform 1615"/>
            <p:cNvSpPr>
              <a:spLocks/>
            </p:cNvSpPr>
            <p:nvPr/>
          </p:nvSpPr>
          <p:spPr bwMode="auto">
            <a:xfrm>
              <a:off x="2689" y="1396"/>
              <a:ext cx="8" cy="5"/>
            </a:xfrm>
            <a:custGeom>
              <a:avLst/>
              <a:gdLst>
                <a:gd name="T0" fmla="*/ 2147483647 w 7"/>
                <a:gd name="T1" fmla="*/ 2147483647 h 4"/>
                <a:gd name="T2" fmla="*/ 2147483647 w 7"/>
                <a:gd name="T3" fmla="*/ 2147483647 h 4"/>
                <a:gd name="T4" fmla="*/ 2147483647 w 7"/>
                <a:gd name="T5" fmla="*/ 2147483647 h 4"/>
                <a:gd name="T6" fmla="*/ 2147483647 w 7"/>
                <a:gd name="T7" fmla="*/ 2147483647 h 4"/>
                <a:gd name="T8" fmla="*/ 2147483647 w 7"/>
                <a:gd name="T9" fmla="*/ 2147483647 h 4"/>
                <a:gd name="T10" fmla="*/ 2147483647 w 7"/>
                <a:gd name="T11" fmla="*/ 0 h 4"/>
                <a:gd name="T12" fmla="*/ 0 w 7"/>
                <a:gd name="T13" fmla="*/ 0 h 4"/>
                <a:gd name="T14" fmla="*/ 2147483647 w 7"/>
                <a:gd name="T15" fmla="*/ 2147483647 h 4"/>
                <a:gd name="T16" fmla="*/ 2147483647 w 7"/>
                <a:gd name="T17" fmla="*/ 2147483647 h 4"/>
                <a:gd name="T18" fmla="*/ 2147483647 w 7"/>
                <a:gd name="T19" fmla="*/ 2147483647 h 4"/>
                <a:gd name="T20" fmla="*/ 2147483647 w 7"/>
                <a:gd name="T21" fmla="*/ 2147483647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"/>
                <a:gd name="T34" fmla="*/ 0 h 4"/>
                <a:gd name="T35" fmla="*/ 7 w 7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" h="4">
                  <a:moveTo>
                    <a:pt x="5" y="4"/>
                  </a:moveTo>
                  <a:lnTo>
                    <a:pt x="7" y="4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5" y="4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60" name="Freeform 1616"/>
            <p:cNvSpPr>
              <a:spLocks/>
            </p:cNvSpPr>
            <p:nvPr/>
          </p:nvSpPr>
          <p:spPr bwMode="auto">
            <a:xfrm>
              <a:off x="2695" y="1396"/>
              <a:ext cx="5" cy="2"/>
            </a:xfrm>
            <a:custGeom>
              <a:avLst/>
              <a:gdLst>
                <a:gd name="T0" fmla="*/ 2147482317 w 5"/>
                <a:gd name="T1" fmla="*/ 2147482112 h 2"/>
                <a:gd name="T2" fmla="*/ 2147482317 w 5"/>
                <a:gd name="T3" fmla="*/ 2147482112 h 2"/>
                <a:gd name="T4" fmla="*/ 0 w 5"/>
                <a:gd name="T5" fmla="*/ 0 h 2"/>
                <a:gd name="T6" fmla="*/ 0 w 5"/>
                <a:gd name="T7" fmla="*/ 2147482112 h 2"/>
                <a:gd name="T8" fmla="*/ 0 w 5"/>
                <a:gd name="T9" fmla="*/ 2147482112 h 2"/>
                <a:gd name="T10" fmla="*/ 2147482317 w 5"/>
                <a:gd name="T11" fmla="*/ 2147482112 h 2"/>
                <a:gd name="T12" fmla="*/ 2147482317 w 5"/>
                <a:gd name="T13" fmla="*/ 2147482112 h 2"/>
                <a:gd name="T14" fmla="*/ 2147482317 w 5"/>
                <a:gd name="T15" fmla="*/ 2147482112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2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61" name="Freeform 1617"/>
            <p:cNvSpPr>
              <a:spLocks/>
            </p:cNvSpPr>
            <p:nvPr/>
          </p:nvSpPr>
          <p:spPr bwMode="auto">
            <a:xfrm>
              <a:off x="2695" y="1396"/>
              <a:ext cx="5" cy="2"/>
            </a:xfrm>
            <a:custGeom>
              <a:avLst/>
              <a:gdLst>
                <a:gd name="T0" fmla="*/ 2147482317 w 5"/>
                <a:gd name="T1" fmla="*/ 2147482112 h 2"/>
                <a:gd name="T2" fmla="*/ 2147482317 w 5"/>
                <a:gd name="T3" fmla="*/ 2147482112 h 2"/>
                <a:gd name="T4" fmla="*/ 0 w 5"/>
                <a:gd name="T5" fmla="*/ 0 h 2"/>
                <a:gd name="T6" fmla="*/ 0 w 5"/>
                <a:gd name="T7" fmla="*/ 2147482112 h 2"/>
                <a:gd name="T8" fmla="*/ 0 w 5"/>
                <a:gd name="T9" fmla="*/ 2147482112 h 2"/>
                <a:gd name="T10" fmla="*/ 2147482317 w 5"/>
                <a:gd name="T11" fmla="*/ 2147482112 h 2"/>
                <a:gd name="T12" fmla="*/ 2147482317 w 5"/>
                <a:gd name="T13" fmla="*/ 2147482112 h 2"/>
                <a:gd name="T14" fmla="*/ 2147482317 w 5"/>
                <a:gd name="T15" fmla="*/ 2147482112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2"/>
                <a:gd name="T26" fmla="*/ 5 w 5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2">
                  <a:moveTo>
                    <a:pt x="2" y="2"/>
                  </a:moveTo>
                  <a:lnTo>
                    <a:pt x="5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62" name="Freeform 1618"/>
            <p:cNvSpPr>
              <a:spLocks/>
            </p:cNvSpPr>
            <p:nvPr/>
          </p:nvSpPr>
          <p:spPr bwMode="auto">
            <a:xfrm>
              <a:off x="2693" y="1403"/>
              <a:ext cx="4" cy="3"/>
            </a:xfrm>
            <a:custGeom>
              <a:avLst/>
              <a:gdLst>
                <a:gd name="T0" fmla="*/ 2147482112 w 4"/>
                <a:gd name="T1" fmla="*/ 0 h 2"/>
                <a:gd name="T2" fmla="*/ 2147482112 w 4"/>
                <a:gd name="T3" fmla="*/ 0 h 2"/>
                <a:gd name="T4" fmla="*/ 2147482112 w 4"/>
                <a:gd name="T5" fmla="*/ 0 h 2"/>
                <a:gd name="T6" fmla="*/ 2147482112 w 4"/>
                <a:gd name="T7" fmla="*/ 0 h 2"/>
                <a:gd name="T8" fmla="*/ 0 w 4"/>
                <a:gd name="T9" fmla="*/ 0 h 2"/>
                <a:gd name="T10" fmla="*/ 0 w 4"/>
                <a:gd name="T11" fmla="*/ 0 h 2"/>
                <a:gd name="T12" fmla="*/ 2147482112 w 4"/>
                <a:gd name="T13" fmla="*/ 0 h 2"/>
                <a:gd name="T14" fmla="*/ 2147482112 w 4"/>
                <a:gd name="T15" fmla="*/ 0 h 2"/>
                <a:gd name="T16" fmla="*/ 2147482112 w 4"/>
                <a:gd name="T17" fmla="*/ 2147483647 h 2"/>
                <a:gd name="T18" fmla="*/ 2147482112 w 4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2"/>
                <a:gd name="T32" fmla="*/ 4 w 4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63" name="Freeform 1619"/>
            <p:cNvSpPr>
              <a:spLocks/>
            </p:cNvSpPr>
            <p:nvPr/>
          </p:nvSpPr>
          <p:spPr bwMode="auto">
            <a:xfrm>
              <a:off x="2693" y="1403"/>
              <a:ext cx="4" cy="3"/>
            </a:xfrm>
            <a:custGeom>
              <a:avLst/>
              <a:gdLst>
                <a:gd name="T0" fmla="*/ 2147482112 w 4"/>
                <a:gd name="T1" fmla="*/ 0 h 2"/>
                <a:gd name="T2" fmla="*/ 2147482112 w 4"/>
                <a:gd name="T3" fmla="*/ 0 h 2"/>
                <a:gd name="T4" fmla="*/ 2147482112 w 4"/>
                <a:gd name="T5" fmla="*/ 0 h 2"/>
                <a:gd name="T6" fmla="*/ 2147482112 w 4"/>
                <a:gd name="T7" fmla="*/ 0 h 2"/>
                <a:gd name="T8" fmla="*/ 0 w 4"/>
                <a:gd name="T9" fmla="*/ 0 h 2"/>
                <a:gd name="T10" fmla="*/ 0 w 4"/>
                <a:gd name="T11" fmla="*/ 0 h 2"/>
                <a:gd name="T12" fmla="*/ 2147482112 w 4"/>
                <a:gd name="T13" fmla="*/ 0 h 2"/>
                <a:gd name="T14" fmla="*/ 2147482112 w 4"/>
                <a:gd name="T15" fmla="*/ 0 h 2"/>
                <a:gd name="T16" fmla="*/ 2147482112 w 4"/>
                <a:gd name="T17" fmla="*/ 2147483647 h 2"/>
                <a:gd name="T18" fmla="*/ 2147482112 w 4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2"/>
                <a:gd name="T32" fmla="*/ 4 w 4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64" name="Freeform 1620"/>
            <p:cNvSpPr>
              <a:spLocks/>
            </p:cNvSpPr>
            <p:nvPr/>
          </p:nvSpPr>
          <p:spPr bwMode="auto">
            <a:xfrm>
              <a:off x="2693" y="1406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147482112 h 2"/>
                <a:gd name="T8" fmla="*/ 0 w 2"/>
                <a:gd name="T9" fmla="*/ 2147482112 h 2"/>
                <a:gd name="T10" fmla="*/ 2147482112 w 2"/>
                <a:gd name="T11" fmla="*/ 2147482112 h 2"/>
                <a:gd name="T12" fmla="*/ 2147482112 w 2"/>
                <a:gd name="T13" fmla="*/ 2147482112 h 2"/>
                <a:gd name="T14" fmla="*/ 2147482112 w 2"/>
                <a:gd name="T15" fmla="*/ 2147482112 h 2"/>
                <a:gd name="T16" fmla="*/ 2147482112 w 2"/>
                <a:gd name="T17" fmla="*/ 2147482112 h 2"/>
                <a:gd name="T18" fmla="*/ 0 w 2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"/>
                <a:gd name="T31" fmla="*/ 0 h 2"/>
                <a:gd name="T32" fmla="*/ 2 w 2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65" name="Freeform 1621"/>
            <p:cNvSpPr>
              <a:spLocks/>
            </p:cNvSpPr>
            <p:nvPr/>
          </p:nvSpPr>
          <p:spPr bwMode="auto">
            <a:xfrm>
              <a:off x="2693" y="1406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147482112 h 2"/>
                <a:gd name="T8" fmla="*/ 0 w 2"/>
                <a:gd name="T9" fmla="*/ 2147482112 h 2"/>
                <a:gd name="T10" fmla="*/ 2147482112 w 2"/>
                <a:gd name="T11" fmla="*/ 2147482112 h 2"/>
                <a:gd name="T12" fmla="*/ 2147482112 w 2"/>
                <a:gd name="T13" fmla="*/ 2147482112 h 2"/>
                <a:gd name="T14" fmla="*/ 2147482112 w 2"/>
                <a:gd name="T15" fmla="*/ 2147482112 h 2"/>
                <a:gd name="T16" fmla="*/ 2147482112 w 2"/>
                <a:gd name="T17" fmla="*/ 2147482112 h 2"/>
                <a:gd name="T18" fmla="*/ 0 w 2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"/>
                <a:gd name="T31" fmla="*/ 0 h 2"/>
                <a:gd name="T32" fmla="*/ 2 w 2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66" name="Freeform 1622"/>
            <p:cNvSpPr>
              <a:spLocks/>
            </p:cNvSpPr>
            <p:nvPr/>
          </p:nvSpPr>
          <p:spPr bwMode="auto">
            <a:xfrm>
              <a:off x="3028" y="1499"/>
              <a:ext cx="5" cy="5"/>
            </a:xfrm>
            <a:custGeom>
              <a:avLst/>
              <a:gdLst>
                <a:gd name="T0" fmla="*/ 2147482317 w 5"/>
                <a:gd name="T1" fmla="*/ 2147482317 h 5"/>
                <a:gd name="T2" fmla="*/ 2147482317 w 5"/>
                <a:gd name="T3" fmla="*/ 2147482317 h 5"/>
                <a:gd name="T4" fmla="*/ 2147482317 w 5"/>
                <a:gd name="T5" fmla="*/ 0 h 5"/>
                <a:gd name="T6" fmla="*/ 0 w 5"/>
                <a:gd name="T7" fmla="*/ 0 h 5"/>
                <a:gd name="T8" fmla="*/ 0 w 5"/>
                <a:gd name="T9" fmla="*/ 2147482317 h 5"/>
                <a:gd name="T10" fmla="*/ 0 w 5"/>
                <a:gd name="T11" fmla="*/ 2147482317 h 5"/>
                <a:gd name="T12" fmla="*/ 2147482317 w 5"/>
                <a:gd name="T13" fmla="*/ 2147482317 h 5"/>
                <a:gd name="T14" fmla="*/ 2147482317 w 5"/>
                <a:gd name="T15" fmla="*/ 214748231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5"/>
                <a:gd name="T26" fmla="*/ 5 w 5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5">
                  <a:moveTo>
                    <a:pt x="5" y="5"/>
                  </a:moveTo>
                  <a:lnTo>
                    <a:pt x="5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" y="5"/>
                  </a:lnTo>
                  <a:lnTo>
                    <a:pt x="5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67" name="Freeform 1623"/>
            <p:cNvSpPr>
              <a:spLocks/>
            </p:cNvSpPr>
            <p:nvPr/>
          </p:nvSpPr>
          <p:spPr bwMode="auto">
            <a:xfrm>
              <a:off x="3028" y="1499"/>
              <a:ext cx="5" cy="5"/>
            </a:xfrm>
            <a:custGeom>
              <a:avLst/>
              <a:gdLst>
                <a:gd name="T0" fmla="*/ 2147482317 w 5"/>
                <a:gd name="T1" fmla="*/ 2147482317 h 5"/>
                <a:gd name="T2" fmla="*/ 2147482317 w 5"/>
                <a:gd name="T3" fmla="*/ 2147482317 h 5"/>
                <a:gd name="T4" fmla="*/ 2147482317 w 5"/>
                <a:gd name="T5" fmla="*/ 0 h 5"/>
                <a:gd name="T6" fmla="*/ 0 w 5"/>
                <a:gd name="T7" fmla="*/ 0 h 5"/>
                <a:gd name="T8" fmla="*/ 0 w 5"/>
                <a:gd name="T9" fmla="*/ 2147482317 h 5"/>
                <a:gd name="T10" fmla="*/ 0 w 5"/>
                <a:gd name="T11" fmla="*/ 2147482317 h 5"/>
                <a:gd name="T12" fmla="*/ 2147482317 w 5"/>
                <a:gd name="T13" fmla="*/ 2147482317 h 5"/>
                <a:gd name="T14" fmla="*/ 2147482317 w 5"/>
                <a:gd name="T15" fmla="*/ 214748231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5"/>
                <a:gd name="T26" fmla="*/ 5 w 5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5">
                  <a:moveTo>
                    <a:pt x="5" y="5"/>
                  </a:moveTo>
                  <a:lnTo>
                    <a:pt x="5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" y="5"/>
                  </a:lnTo>
                  <a:lnTo>
                    <a:pt x="5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68" name="Freeform 1624"/>
            <p:cNvSpPr>
              <a:spLocks/>
            </p:cNvSpPr>
            <p:nvPr/>
          </p:nvSpPr>
          <p:spPr bwMode="auto">
            <a:xfrm>
              <a:off x="2983" y="1504"/>
              <a:ext cx="6" cy="6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2147483647 w 5"/>
                <a:gd name="T5" fmla="*/ 0 h 5"/>
                <a:gd name="T6" fmla="*/ 2147483647 w 5"/>
                <a:gd name="T7" fmla="*/ 0 h 5"/>
                <a:gd name="T8" fmla="*/ 2147483647 w 5"/>
                <a:gd name="T9" fmla="*/ 0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2147483647 w 5"/>
                <a:gd name="T21" fmla="*/ 2147483647 h 5"/>
                <a:gd name="T22" fmla="*/ 0 w 5"/>
                <a:gd name="T23" fmla="*/ 2147483647 h 5"/>
                <a:gd name="T24" fmla="*/ 0 w 5"/>
                <a:gd name="T25" fmla="*/ 0 h 5"/>
                <a:gd name="T26" fmla="*/ 0 w 5"/>
                <a:gd name="T27" fmla="*/ 0 h 5"/>
                <a:gd name="T28" fmla="*/ 0 w 5"/>
                <a:gd name="T29" fmla="*/ 0 h 5"/>
                <a:gd name="T30" fmla="*/ 0 w 5"/>
                <a:gd name="T31" fmla="*/ 0 h 5"/>
                <a:gd name="T32" fmla="*/ 0 w 5"/>
                <a:gd name="T33" fmla="*/ 0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"/>
                <a:gd name="T52" fmla="*/ 0 h 5"/>
                <a:gd name="T53" fmla="*/ 5 w 5"/>
                <a:gd name="T54" fmla="*/ 5 h 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2" y="2"/>
                  </a:lnTo>
                  <a:lnTo>
                    <a:pt x="2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69" name="Freeform 1625"/>
            <p:cNvSpPr>
              <a:spLocks/>
            </p:cNvSpPr>
            <p:nvPr/>
          </p:nvSpPr>
          <p:spPr bwMode="auto">
            <a:xfrm>
              <a:off x="2983" y="1504"/>
              <a:ext cx="6" cy="6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2147483647 w 5"/>
                <a:gd name="T5" fmla="*/ 0 h 5"/>
                <a:gd name="T6" fmla="*/ 2147483647 w 5"/>
                <a:gd name="T7" fmla="*/ 0 h 5"/>
                <a:gd name="T8" fmla="*/ 2147483647 w 5"/>
                <a:gd name="T9" fmla="*/ 0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2147483647 w 5"/>
                <a:gd name="T19" fmla="*/ 2147483647 h 5"/>
                <a:gd name="T20" fmla="*/ 2147483647 w 5"/>
                <a:gd name="T21" fmla="*/ 2147483647 h 5"/>
                <a:gd name="T22" fmla="*/ 0 w 5"/>
                <a:gd name="T23" fmla="*/ 2147483647 h 5"/>
                <a:gd name="T24" fmla="*/ 0 w 5"/>
                <a:gd name="T25" fmla="*/ 0 h 5"/>
                <a:gd name="T26" fmla="*/ 0 w 5"/>
                <a:gd name="T27" fmla="*/ 0 h 5"/>
                <a:gd name="T28" fmla="*/ 0 w 5"/>
                <a:gd name="T29" fmla="*/ 0 h 5"/>
                <a:gd name="T30" fmla="*/ 0 w 5"/>
                <a:gd name="T31" fmla="*/ 0 h 5"/>
                <a:gd name="T32" fmla="*/ 0 w 5"/>
                <a:gd name="T33" fmla="*/ 0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"/>
                <a:gd name="T52" fmla="*/ 0 h 5"/>
                <a:gd name="T53" fmla="*/ 5 w 5"/>
                <a:gd name="T54" fmla="*/ 5 h 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2" y="2"/>
                  </a:lnTo>
                  <a:lnTo>
                    <a:pt x="2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70" name="Freeform 1626"/>
            <p:cNvSpPr>
              <a:spLocks/>
            </p:cNvSpPr>
            <p:nvPr/>
          </p:nvSpPr>
          <p:spPr bwMode="auto">
            <a:xfrm>
              <a:off x="2973" y="1504"/>
              <a:ext cx="10" cy="6"/>
            </a:xfrm>
            <a:custGeom>
              <a:avLst/>
              <a:gdLst>
                <a:gd name="T0" fmla="*/ 2147483647 w 9"/>
                <a:gd name="T1" fmla="*/ 0 h 5"/>
                <a:gd name="T2" fmla="*/ 2147483647 w 9"/>
                <a:gd name="T3" fmla="*/ 0 h 5"/>
                <a:gd name="T4" fmla="*/ 2147483647 w 9"/>
                <a:gd name="T5" fmla="*/ 0 h 5"/>
                <a:gd name="T6" fmla="*/ 2147483647 w 9"/>
                <a:gd name="T7" fmla="*/ 0 h 5"/>
                <a:gd name="T8" fmla="*/ 2147483647 w 9"/>
                <a:gd name="T9" fmla="*/ 0 h 5"/>
                <a:gd name="T10" fmla="*/ 2147483647 w 9"/>
                <a:gd name="T11" fmla="*/ 2147483647 h 5"/>
                <a:gd name="T12" fmla="*/ 2147483647 w 9"/>
                <a:gd name="T13" fmla="*/ 0 h 5"/>
                <a:gd name="T14" fmla="*/ 2147483647 w 9"/>
                <a:gd name="T15" fmla="*/ 0 h 5"/>
                <a:gd name="T16" fmla="*/ 2147483647 w 9"/>
                <a:gd name="T17" fmla="*/ 0 h 5"/>
                <a:gd name="T18" fmla="*/ 2147483647 w 9"/>
                <a:gd name="T19" fmla="*/ 0 h 5"/>
                <a:gd name="T20" fmla="*/ 2147483647 w 9"/>
                <a:gd name="T21" fmla="*/ 0 h 5"/>
                <a:gd name="T22" fmla="*/ 2147483647 w 9"/>
                <a:gd name="T23" fmla="*/ 2147483647 h 5"/>
                <a:gd name="T24" fmla="*/ 2147483647 w 9"/>
                <a:gd name="T25" fmla="*/ 2147483647 h 5"/>
                <a:gd name="T26" fmla="*/ 2147483647 w 9"/>
                <a:gd name="T27" fmla="*/ 2147483647 h 5"/>
                <a:gd name="T28" fmla="*/ 2147483647 w 9"/>
                <a:gd name="T29" fmla="*/ 2147483647 h 5"/>
                <a:gd name="T30" fmla="*/ 2147483647 w 9"/>
                <a:gd name="T31" fmla="*/ 2147483647 h 5"/>
                <a:gd name="T32" fmla="*/ 2147483647 w 9"/>
                <a:gd name="T33" fmla="*/ 2147483647 h 5"/>
                <a:gd name="T34" fmla="*/ 2147483647 w 9"/>
                <a:gd name="T35" fmla="*/ 2147483647 h 5"/>
                <a:gd name="T36" fmla="*/ 0 w 9"/>
                <a:gd name="T37" fmla="*/ 2147483647 h 5"/>
                <a:gd name="T38" fmla="*/ 0 w 9"/>
                <a:gd name="T39" fmla="*/ 2147483647 h 5"/>
                <a:gd name="T40" fmla="*/ 0 w 9"/>
                <a:gd name="T41" fmla="*/ 2147483647 h 5"/>
                <a:gd name="T42" fmla="*/ 0 w 9"/>
                <a:gd name="T43" fmla="*/ 0 h 5"/>
                <a:gd name="T44" fmla="*/ 0 w 9"/>
                <a:gd name="T45" fmla="*/ 0 h 5"/>
                <a:gd name="T46" fmla="*/ 0 w 9"/>
                <a:gd name="T47" fmla="*/ 0 h 5"/>
                <a:gd name="T48" fmla="*/ 0 w 9"/>
                <a:gd name="T49" fmla="*/ 0 h 5"/>
                <a:gd name="T50" fmla="*/ 2147483647 w 9"/>
                <a:gd name="T51" fmla="*/ 0 h 5"/>
                <a:gd name="T52" fmla="*/ 2147483647 w 9"/>
                <a:gd name="T53" fmla="*/ 0 h 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"/>
                <a:gd name="T82" fmla="*/ 0 h 5"/>
                <a:gd name="T83" fmla="*/ 9 w 9"/>
                <a:gd name="T84" fmla="*/ 5 h 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" h="5">
                  <a:moveTo>
                    <a:pt x="2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9" y="5"/>
                  </a:lnTo>
                  <a:lnTo>
                    <a:pt x="7" y="2"/>
                  </a:lnTo>
                  <a:lnTo>
                    <a:pt x="4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71" name="Freeform 1627"/>
            <p:cNvSpPr>
              <a:spLocks/>
            </p:cNvSpPr>
            <p:nvPr/>
          </p:nvSpPr>
          <p:spPr bwMode="auto">
            <a:xfrm>
              <a:off x="2973" y="1504"/>
              <a:ext cx="10" cy="6"/>
            </a:xfrm>
            <a:custGeom>
              <a:avLst/>
              <a:gdLst>
                <a:gd name="T0" fmla="*/ 2147483647 w 9"/>
                <a:gd name="T1" fmla="*/ 0 h 5"/>
                <a:gd name="T2" fmla="*/ 2147483647 w 9"/>
                <a:gd name="T3" fmla="*/ 0 h 5"/>
                <a:gd name="T4" fmla="*/ 2147483647 w 9"/>
                <a:gd name="T5" fmla="*/ 0 h 5"/>
                <a:gd name="T6" fmla="*/ 2147483647 w 9"/>
                <a:gd name="T7" fmla="*/ 0 h 5"/>
                <a:gd name="T8" fmla="*/ 2147483647 w 9"/>
                <a:gd name="T9" fmla="*/ 0 h 5"/>
                <a:gd name="T10" fmla="*/ 2147483647 w 9"/>
                <a:gd name="T11" fmla="*/ 2147483647 h 5"/>
                <a:gd name="T12" fmla="*/ 2147483647 w 9"/>
                <a:gd name="T13" fmla="*/ 0 h 5"/>
                <a:gd name="T14" fmla="*/ 2147483647 w 9"/>
                <a:gd name="T15" fmla="*/ 0 h 5"/>
                <a:gd name="T16" fmla="*/ 2147483647 w 9"/>
                <a:gd name="T17" fmla="*/ 0 h 5"/>
                <a:gd name="T18" fmla="*/ 2147483647 w 9"/>
                <a:gd name="T19" fmla="*/ 0 h 5"/>
                <a:gd name="T20" fmla="*/ 2147483647 w 9"/>
                <a:gd name="T21" fmla="*/ 0 h 5"/>
                <a:gd name="T22" fmla="*/ 2147483647 w 9"/>
                <a:gd name="T23" fmla="*/ 2147483647 h 5"/>
                <a:gd name="T24" fmla="*/ 2147483647 w 9"/>
                <a:gd name="T25" fmla="*/ 2147483647 h 5"/>
                <a:gd name="T26" fmla="*/ 2147483647 w 9"/>
                <a:gd name="T27" fmla="*/ 2147483647 h 5"/>
                <a:gd name="T28" fmla="*/ 2147483647 w 9"/>
                <a:gd name="T29" fmla="*/ 2147483647 h 5"/>
                <a:gd name="T30" fmla="*/ 2147483647 w 9"/>
                <a:gd name="T31" fmla="*/ 2147483647 h 5"/>
                <a:gd name="T32" fmla="*/ 2147483647 w 9"/>
                <a:gd name="T33" fmla="*/ 2147483647 h 5"/>
                <a:gd name="T34" fmla="*/ 2147483647 w 9"/>
                <a:gd name="T35" fmla="*/ 2147483647 h 5"/>
                <a:gd name="T36" fmla="*/ 0 w 9"/>
                <a:gd name="T37" fmla="*/ 2147483647 h 5"/>
                <a:gd name="T38" fmla="*/ 0 w 9"/>
                <a:gd name="T39" fmla="*/ 2147483647 h 5"/>
                <a:gd name="T40" fmla="*/ 0 w 9"/>
                <a:gd name="T41" fmla="*/ 2147483647 h 5"/>
                <a:gd name="T42" fmla="*/ 0 w 9"/>
                <a:gd name="T43" fmla="*/ 0 h 5"/>
                <a:gd name="T44" fmla="*/ 0 w 9"/>
                <a:gd name="T45" fmla="*/ 0 h 5"/>
                <a:gd name="T46" fmla="*/ 0 w 9"/>
                <a:gd name="T47" fmla="*/ 0 h 5"/>
                <a:gd name="T48" fmla="*/ 0 w 9"/>
                <a:gd name="T49" fmla="*/ 0 h 5"/>
                <a:gd name="T50" fmla="*/ 2147483647 w 9"/>
                <a:gd name="T51" fmla="*/ 0 h 5"/>
                <a:gd name="T52" fmla="*/ 2147483647 w 9"/>
                <a:gd name="T53" fmla="*/ 0 h 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"/>
                <a:gd name="T82" fmla="*/ 0 h 5"/>
                <a:gd name="T83" fmla="*/ 9 w 9"/>
                <a:gd name="T84" fmla="*/ 5 h 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" h="5">
                  <a:moveTo>
                    <a:pt x="2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9" y="5"/>
                  </a:lnTo>
                  <a:lnTo>
                    <a:pt x="7" y="2"/>
                  </a:lnTo>
                  <a:lnTo>
                    <a:pt x="4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72" name="Freeform 1628"/>
            <p:cNvSpPr>
              <a:spLocks/>
            </p:cNvSpPr>
            <p:nvPr/>
          </p:nvSpPr>
          <p:spPr bwMode="auto">
            <a:xfrm>
              <a:off x="2951" y="1493"/>
              <a:ext cx="19" cy="10"/>
            </a:xfrm>
            <a:custGeom>
              <a:avLst/>
              <a:gdLst>
                <a:gd name="T0" fmla="*/ 2147483647 w 16"/>
                <a:gd name="T1" fmla="*/ 2147483647 h 8"/>
                <a:gd name="T2" fmla="*/ 2147483647 w 16"/>
                <a:gd name="T3" fmla="*/ 0 h 8"/>
                <a:gd name="T4" fmla="*/ 2147483647 w 16"/>
                <a:gd name="T5" fmla="*/ 0 h 8"/>
                <a:gd name="T6" fmla="*/ 2147483647 w 16"/>
                <a:gd name="T7" fmla="*/ 2147483647 h 8"/>
                <a:gd name="T8" fmla="*/ 2147483647 w 16"/>
                <a:gd name="T9" fmla="*/ 2147483647 h 8"/>
                <a:gd name="T10" fmla="*/ 2147483647 w 16"/>
                <a:gd name="T11" fmla="*/ 0 h 8"/>
                <a:gd name="T12" fmla="*/ 2147483647 w 16"/>
                <a:gd name="T13" fmla="*/ 0 h 8"/>
                <a:gd name="T14" fmla="*/ 2147483647 w 16"/>
                <a:gd name="T15" fmla="*/ 2147483647 h 8"/>
                <a:gd name="T16" fmla="*/ 2147483647 w 16"/>
                <a:gd name="T17" fmla="*/ 2147483647 h 8"/>
                <a:gd name="T18" fmla="*/ 2147483647 w 16"/>
                <a:gd name="T19" fmla="*/ 2147483647 h 8"/>
                <a:gd name="T20" fmla="*/ 2147483647 w 16"/>
                <a:gd name="T21" fmla="*/ 2147483647 h 8"/>
                <a:gd name="T22" fmla="*/ 2147483647 w 16"/>
                <a:gd name="T23" fmla="*/ 2147483647 h 8"/>
                <a:gd name="T24" fmla="*/ 2147483647 w 16"/>
                <a:gd name="T25" fmla="*/ 2147483647 h 8"/>
                <a:gd name="T26" fmla="*/ 2147483647 w 16"/>
                <a:gd name="T27" fmla="*/ 2147483647 h 8"/>
                <a:gd name="T28" fmla="*/ 2147483647 w 16"/>
                <a:gd name="T29" fmla="*/ 2147483647 h 8"/>
                <a:gd name="T30" fmla="*/ 2147483647 w 16"/>
                <a:gd name="T31" fmla="*/ 2147483647 h 8"/>
                <a:gd name="T32" fmla="*/ 2147483647 w 16"/>
                <a:gd name="T33" fmla="*/ 2147483647 h 8"/>
                <a:gd name="T34" fmla="*/ 2147483647 w 16"/>
                <a:gd name="T35" fmla="*/ 2147483647 h 8"/>
                <a:gd name="T36" fmla="*/ 2147483647 w 16"/>
                <a:gd name="T37" fmla="*/ 2147483647 h 8"/>
                <a:gd name="T38" fmla="*/ 2147483647 w 16"/>
                <a:gd name="T39" fmla="*/ 2147483647 h 8"/>
                <a:gd name="T40" fmla="*/ 2147483647 w 16"/>
                <a:gd name="T41" fmla="*/ 2147483647 h 8"/>
                <a:gd name="T42" fmla="*/ 2147483647 w 16"/>
                <a:gd name="T43" fmla="*/ 2147483647 h 8"/>
                <a:gd name="T44" fmla="*/ 2147483647 w 16"/>
                <a:gd name="T45" fmla="*/ 2147483647 h 8"/>
                <a:gd name="T46" fmla="*/ 2147483647 w 16"/>
                <a:gd name="T47" fmla="*/ 2147483647 h 8"/>
                <a:gd name="T48" fmla="*/ 2147483647 w 16"/>
                <a:gd name="T49" fmla="*/ 2147483647 h 8"/>
                <a:gd name="T50" fmla="*/ 2147483647 w 16"/>
                <a:gd name="T51" fmla="*/ 2147483647 h 8"/>
                <a:gd name="T52" fmla="*/ 2147483647 w 16"/>
                <a:gd name="T53" fmla="*/ 2147483647 h 8"/>
                <a:gd name="T54" fmla="*/ 2147483647 w 16"/>
                <a:gd name="T55" fmla="*/ 2147483647 h 8"/>
                <a:gd name="T56" fmla="*/ 0 w 16"/>
                <a:gd name="T57" fmla="*/ 2147483647 h 8"/>
                <a:gd name="T58" fmla="*/ 0 w 16"/>
                <a:gd name="T59" fmla="*/ 2147483647 h 8"/>
                <a:gd name="T60" fmla="*/ 0 w 16"/>
                <a:gd name="T61" fmla="*/ 2147483647 h 8"/>
                <a:gd name="T62" fmla="*/ 0 w 16"/>
                <a:gd name="T63" fmla="*/ 2147483647 h 8"/>
                <a:gd name="T64" fmla="*/ 0 w 16"/>
                <a:gd name="T65" fmla="*/ 2147483647 h 8"/>
                <a:gd name="T66" fmla="*/ 2147483647 w 16"/>
                <a:gd name="T67" fmla="*/ 2147483647 h 8"/>
                <a:gd name="T68" fmla="*/ 2147483647 w 16"/>
                <a:gd name="T69" fmla="*/ 2147483647 h 8"/>
                <a:gd name="T70" fmla="*/ 2147483647 w 16"/>
                <a:gd name="T71" fmla="*/ 2147483647 h 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6"/>
                <a:gd name="T109" fmla="*/ 0 h 8"/>
                <a:gd name="T110" fmla="*/ 16 w 16"/>
                <a:gd name="T111" fmla="*/ 8 h 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6" h="8">
                  <a:moveTo>
                    <a:pt x="4" y="3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9" y="8"/>
                  </a:lnTo>
                  <a:lnTo>
                    <a:pt x="7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4" y="8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73" name="Freeform 1629"/>
            <p:cNvSpPr>
              <a:spLocks/>
            </p:cNvSpPr>
            <p:nvPr/>
          </p:nvSpPr>
          <p:spPr bwMode="auto">
            <a:xfrm>
              <a:off x="2951" y="1493"/>
              <a:ext cx="19" cy="10"/>
            </a:xfrm>
            <a:custGeom>
              <a:avLst/>
              <a:gdLst>
                <a:gd name="T0" fmla="*/ 2147483647 w 16"/>
                <a:gd name="T1" fmla="*/ 2147483647 h 8"/>
                <a:gd name="T2" fmla="*/ 2147483647 w 16"/>
                <a:gd name="T3" fmla="*/ 0 h 8"/>
                <a:gd name="T4" fmla="*/ 2147483647 w 16"/>
                <a:gd name="T5" fmla="*/ 0 h 8"/>
                <a:gd name="T6" fmla="*/ 2147483647 w 16"/>
                <a:gd name="T7" fmla="*/ 2147483647 h 8"/>
                <a:gd name="T8" fmla="*/ 2147483647 w 16"/>
                <a:gd name="T9" fmla="*/ 2147483647 h 8"/>
                <a:gd name="T10" fmla="*/ 2147483647 w 16"/>
                <a:gd name="T11" fmla="*/ 0 h 8"/>
                <a:gd name="T12" fmla="*/ 2147483647 w 16"/>
                <a:gd name="T13" fmla="*/ 0 h 8"/>
                <a:gd name="T14" fmla="*/ 2147483647 w 16"/>
                <a:gd name="T15" fmla="*/ 2147483647 h 8"/>
                <a:gd name="T16" fmla="*/ 2147483647 w 16"/>
                <a:gd name="T17" fmla="*/ 2147483647 h 8"/>
                <a:gd name="T18" fmla="*/ 2147483647 w 16"/>
                <a:gd name="T19" fmla="*/ 2147483647 h 8"/>
                <a:gd name="T20" fmla="*/ 2147483647 w 16"/>
                <a:gd name="T21" fmla="*/ 2147483647 h 8"/>
                <a:gd name="T22" fmla="*/ 2147483647 w 16"/>
                <a:gd name="T23" fmla="*/ 2147483647 h 8"/>
                <a:gd name="T24" fmla="*/ 2147483647 w 16"/>
                <a:gd name="T25" fmla="*/ 2147483647 h 8"/>
                <a:gd name="T26" fmla="*/ 2147483647 w 16"/>
                <a:gd name="T27" fmla="*/ 2147483647 h 8"/>
                <a:gd name="T28" fmla="*/ 2147483647 w 16"/>
                <a:gd name="T29" fmla="*/ 2147483647 h 8"/>
                <a:gd name="T30" fmla="*/ 2147483647 w 16"/>
                <a:gd name="T31" fmla="*/ 2147483647 h 8"/>
                <a:gd name="T32" fmla="*/ 2147483647 w 16"/>
                <a:gd name="T33" fmla="*/ 2147483647 h 8"/>
                <a:gd name="T34" fmla="*/ 2147483647 w 16"/>
                <a:gd name="T35" fmla="*/ 2147483647 h 8"/>
                <a:gd name="T36" fmla="*/ 2147483647 w 16"/>
                <a:gd name="T37" fmla="*/ 2147483647 h 8"/>
                <a:gd name="T38" fmla="*/ 2147483647 w 16"/>
                <a:gd name="T39" fmla="*/ 2147483647 h 8"/>
                <a:gd name="T40" fmla="*/ 2147483647 w 16"/>
                <a:gd name="T41" fmla="*/ 2147483647 h 8"/>
                <a:gd name="T42" fmla="*/ 2147483647 w 16"/>
                <a:gd name="T43" fmla="*/ 2147483647 h 8"/>
                <a:gd name="T44" fmla="*/ 2147483647 w 16"/>
                <a:gd name="T45" fmla="*/ 2147483647 h 8"/>
                <a:gd name="T46" fmla="*/ 2147483647 w 16"/>
                <a:gd name="T47" fmla="*/ 2147483647 h 8"/>
                <a:gd name="T48" fmla="*/ 2147483647 w 16"/>
                <a:gd name="T49" fmla="*/ 2147483647 h 8"/>
                <a:gd name="T50" fmla="*/ 2147483647 w 16"/>
                <a:gd name="T51" fmla="*/ 2147483647 h 8"/>
                <a:gd name="T52" fmla="*/ 2147483647 w 16"/>
                <a:gd name="T53" fmla="*/ 2147483647 h 8"/>
                <a:gd name="T54" fmla="*/ 2147483647 w 16"/>
                <a:gd name="T55" fmla="*/ 2147483647 h 8"/>
                <a:gd name="T56" fmla="*/ 0 w 16"/>
                <a:gd name="T57" fmla="*/ 2147483647 h 8"/>
                <a:gd name="T58" fmla="*/ 0 w 16"/>
                <a:gd name="T59" fmla="*/ 2147483647 h 8"/>
                <a:gd name="T60" fmla="*/ 0 w 16"/>
                <a:gd name="T61" fmla="*/ 2147483647 h 8"/>
                <a:gd name="T62" fmla="*/ 0 w 16"/>
                <a:gd name="T63" fmla="*/ 2147483647 h 8"/>
                <a:gd name="T64" fmla="*/ 0 w 16"/>
                <a:gd name="T65" fmla="*/ 2147483647 h 8"/>
                <a:gd name="T66" fmla="*/ 2147483647 w 16"/>
                <a:gd name="T67" fmla="*/ 2147483647 h 8"/>
                <a:gd name="T68" fmla="*/ 2147483647 w 16"/>
                <a:gd name="T69" fmla="*/ 2147483647 h 8"/>
                <a:gd name="T70" fmla="*/ 2147483647 w 16"/>
                <a:gd name="T71" fmla="*/ 2147483647 h 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6"/>
                <a:gd name="T109" fmla="*/ 0 h 8"/>
                <a:gd name="T110" fmla="*/ 16 w 16"/>
                <a:gd name="T111" fmla="*/ 8 h 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6" h="8">
                  <a:moveTo>
                    <a:pt x="4" y="3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9" y="8"/>
                  </a:lnTo>
                  <a:lnTo>
                    <a:pt x="7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4" y="8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74" name="Freeform 1630"/>
            <p:cNvSpPr>
              <a:spLocks/>
            </p:cNvSpPr>
            <p:nvPr/>
          </p:nvSpPr>
          <p:spPr bwMode="auto">
            <a:xfrm>
              <a:off x="2965" y="1503"/>
              <a:ext cx="5" cy="4"/>
            </a:xfrm>
            <a:custGeom>
              <a:avLst/>
              <a:gdLst>
                <a:gd name="T0" fmla="*/ 2147483647 w 4"/>
                <a:gd name="T1" fmla="*/ 0 h 4"/>
                <a:gd name="T2" fmla="*/ 2147483647 w 4"/>
                <a:gd name="T3" fmla="*/ 0 h 4"/>
                <a:gd name="T4" fmla="*/ 2147483647 w 4"/>
                <a:gd name="T5" fmla="*/ 0 h 4"/>
                <a:gd name="T6" fmla="*/ 2147483647 w 4"/>
                <a:gd name="T7" fmla="*/ 0 h 4"/>
                <a:gd name="T8" fmla="*/ 2147483647 w 4"/>
                <a:gd name="T9" fmla="*/ 2147482112 h 4"/>
                <a:gd name="T10" fmla="*/ 2147483647 w 4"/>
                <a:gd name="T11" fmla="*/ 2147482112 h 4"/>
                <a:gd name="T12" fmla="*/ 2147483647 w 4"/>
                <a:gd name="T13" fmla="*/ 2147482112 h 4"/>
                <a:gd name="T14" fmla="*/ 2147483647 w 4"/>
                <a:gd name="T15" fmla="*/ 2147482112 h 4"/>
                <a:gd name="T16" fmla="*/ 2147483647 w 4"/>
                <a:gd name="T17" fmla="*/ 2147482112 h 4"/>
                <a:gd name="T18" fmla="*/ 2147483647 w 4"/>
                <a:gd name="T19" fmla="*/ 2147482112 h 4"/>
                <a:gd name="T20" fmla="*/ 2147483647 w 4"/>
                <a:gd name="T21" fmla="*/ 2147482112 h 4"/>
                <a:gd name="T22" fmla="*/ 0 w 4"/>
                <a:gd name="T23" fmla="*/ 2147482112 h 4"/>
                <a:gd name="T24" fmla="*/ 2147483647 w 4"/>
                <a:gd name="T25" fmla="*/ 2147482112 h 4"/>
                <a:gd name="T26" fmla="*/ 2147483647 w 4"/>
                <a:gd name="T27" fmla="*/ 2147482112 h 4"/>
                <a:gd name="T28" fmla="*/ 2147483647 w 4"/>
                <a:gd name="T29" fmla="*/ 0 h 4"/>
                <a:gd name="T30" fmla="*/ 2147483647 w 4"/>
                <a:gd name="T31" fmla="*/ 0 h 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"/>
                <a:gd name="T49" fmla="*/ 0 h 4"/>
                <a:gd name="T50" fmla="*/ 4 w 4"/>
                <a:gd name="T51" fmla="*/ 4 h 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75" name="Freeform 1631"/>
            <p:cNvSpPr>
              <a:spLocks/>
            </p:cNvSpPr>
            <p:nvPr/>
          </p:nvSpPr>
          <p:spPr bwMode="auto">
            <a:xfrm>
              <a:off x="2965" y="1503"/>
              <a:ext cx="5" cy="4"/>
            </a:xfrm>
            <a:custGeom>
              <a:avLst/>
              <a:gdLst>
                <a:gd name="T0" fmla="*/ 2147483647 w 4"/>
                <a:gd name="T1" fmla="*/ 0 h 4"/>
                <a:gd name="T2" fmla="*/ 2147483647 w 4"/>
                <a:gd name="T3" fmla="*/ 0 h 4"/>
                <a:gd name="T4" fmla="*/ 2147483647 w 4"/>
                <a:gd name="T5" fmla="*/ 0 h 4"/>
                <a:gd name="T6" fmla="*/ 2147483647 w 4"/>
                <a:gd name="T7" fmla="*/ 0 h 4"/>
                <a:gd name="T8" fmla="*/ 2147483647 w 4"/>
                <a:gd name="T9" fmla="*/ 2147482112 h 4"/>
                <a:gd name="T10" fmla="*/ 2147483647 w 4"/>
                <a:gd name="T11" fmla="*/ 2147482112 h 4"/>
                <a:gd name="T12" fmla="*/ 2147483647 w 4"/>
                <a:gd name="T13" fmla="*/ 2147482112 h 4"/>
                <a:gd name="T14" fmla="*/ 2147483647 w 4"/>
                <a:gd name="T15" fmla="*/ 2147482112 h 4"/>
                <a:gd name="T16" fmla="*/ 2147483647 w 4"/>
                <a:gd name="T17" fmla="*/ 2147482112 h 4"/>
                <a:gd name="T18" fmla="*/ 2147483647 w 4"/>
                <a:gd name="T19" fmla="*/ 2147482112 h 4"/>
                <a:gd name="T20" fmla="*/ 2147483647 w 4"/>
                <a:gd name="T21" fmla="*/ 2147482112 h 4"/>
                <a:gd name="T22" fmla="*/ 0 w 4"/>
                <a:gd name="T23" fmla="*/ 2147482112 h 4"/>
                <a:gd name="T24" fmla="*/ 2147483647 w 4"/>
                <a:gd name="T25" fmla="*/ 2147482112 h 4"/>
                <a:gd name="T26" fmla="*/ 2147483647 w 4"/>
                <a:gd name="T27" fmla="*/ 2147482112 h 4"/>
                <a:gd name="T28" fmla="*/ 2147483647 w 4"/>
                <a:gd name="T29" fmla="*/ 0 h 4"/>
                <a:gd name="T30" fmla="*/ 2147483647 w 4"/>
                <a:gd name="T31" fmla="*/ 0 h 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"/>
                <a:gd name="T49" fmla="*/ 0 h 4"/>
                <a:gd name="T50" fmla="*/ 4 w 4"/>
                <a:gd name="T51" fmla="*/ 4 h 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76" name="Freeform 1632"/>
            <p:cNvSpPr>
              <a:spLocks/>
            </p:cNvSpPr>
            <p:nvPr/>
          </p:nvSpPr>
          <p:spPr bwMode="auto">
            <a:xfrm>
              <a:off x="2970" y="1486"/>
              <a:ext cx="27" cy="18"/>
            </a:xfrm>
            <a:custGeom>
              <a:avLst/>
              <a:gdLst>
                <a:gd name="T0" fmla="*/ 2147483647 w 24"/>
                <a:gd name="T1" fmla="*/ 2147483647 h 17"/>
                <a:gd name="T2" fmla="*/ 2147483647 w 24"/>
                <a:gd name="T3" fmla="*/ 2147483647 h 17"/>
                <a:gd name="T4" fmla="*/ 2147483647 w 24"/>
                <a:gd name="T5" fmla="*/ 2147483647 h 17"/>
                <a:gd name="T6" fmla="*/ 2147483647 w 24"/>
                <a:gd name="T7" fmla="*/ 2147483647 h 17"/>
                <a:gd name="T8" fmla="*/ 2147483647 w 24"/>
                <a:gd name="T9" fmla="*/ 2147483647 h 17"/>
                <a:gd name="T10" fmla="*/ 2147483647 w 24"/>
                <a:gd name="T11" fmla="*/ 2147483647 h 17"/>
                <a:gd name="T12" fmla="*/ 2147483647 w 24"/>
                <a:gd name="T13" fmla="*/ 2147483647 h 17"/>
                <a:gd name="T14" fmla="*/ 2147483647 w 24"/>
                <a:gd name="T15" fmla="*/ 2147483647 h 17"/>
                <a:gd name="T16" fmla="*/ 2147483647 w 24"/>
                <a:gd name="T17" fmla="*/ 2147483647 h 17"/>
                <a:gd name="T18" fmla="*/ 2147483647 w 24"/>
                <a:gd name="T19" fmla="*/ 2147483647 h 17"/>
                <a:gd name="T20" fmla="*/ 2147483647 w 24"/>
                <a:gd name="T21" fmla="*/ 2147483647 h 17"/>
                <a:gd name="T22" fmla="*/ 2147483647 w 24"/>
                <a:gd name="T23" fmla="*/ 2147483647 h 17"/>
                <a:gd name="T24" fmla="*/ 2147483647 w 24"/>
                <a:gd name="T25" fmla="*/ 2147483647 h 17"/>
                <a:gd name="T26" fmla="*/ 2147483647 w 24"/>
                <a:gd name="T27" fmla="*/ 2147483647 h 17"/>
                <a:gd name="T28" fmla="*/ 2147483647 w 24"/>
                <a:gd name="T29" fmla="*/ 0 h 17"/>
                <a:gd name="T30" fmla="*/ 2147483647 w 24"/>
                <a:gd name="T31" fmla="*/ 0 h 17"/>
                <a:gd name="T32" fmla="*/ 2147483647 w 24"/>
                <a:gd name="T33" fmla="*/ 2147483647 h 17"/>
                <a:gd name="T34" fmla="*/ 2147483647 w 24"/>
                <a:gd name="T35" fmla="*/ 2147483647 h 17"/>
                <a:gd name="T36" fmla="*/ 2147483647 w 24"/>
                <a:gd name="T37" fmla="*/ 2147483647 h 17"/>
                <a:gd name="T38" fmla="*/ 2147483647 w 24"/>
                <a:gd name="T39" fmla="*/ 2147483647 h 17"/>
                <a:gd name="T40" fmla="*/ 2147483647 w 24"/>
                <a:gd name="T41" fmla="*/ 2147483647 h 17"/>
                <a:gd name="T42" fmla="*/ 2147483647 w 24"/>
                <a:gd name="T43" fmla="*/ 2147483647 h 17"/>
                <a:gd name="T44" fmla="*/ 2147483647 w 24"/>
                <a:gd name="T45" fmla="*/ 2147483647 h 17"/>
                <a:gd name="T46" fmla="*/ 2147483647 w 24"/>
                <a:gd name="T47" fmla="*/ 2147483647 h 17"/>
                <a:gd name="T48" fmla="*/ 2147483647 w 24"/>
                <a:gd name="T49" fmla="*/ 2147483647 h 17"/>
                <a:gd name="T50" fmla="*/ 2147483647 w 24"/>
                <a:gd name="T51" fmla="*/ 2147483647 h 17"/>
                <a:gd name="T52" fmla="*/ 2147483647 w 24"/>
                <a:gd name="T53" fmla="*/ 2147483647 h 17"/>
                <a:gd name="T54" fmla="*/ 2147483647 w 24"/>
                <a:gd name="T55" fmla="*/ 2147483647 h 17"/>
                <a:gd name="T56" fmla="*/ 2147483647 w 24"/>
                <a:gd name="T57" fmla="*/ 2147483647 h 17"/>
                <a:gd name="T58" fmla="*/ 2147483647 w 24"/>
                <a:gd name="T59" fmla="*/ 2147483647 h 17"/>
                <a:gd name="T60" fmla="*/ 2147483647 w 24"/>
                <a:gd name="T61" fmla="*/ 2147483647 h 17"/>
                <a:gd name="T62" fmla="*/ 2147483647 w 24"/>
                <a:gd name="T63" fmla="*/ 2147483647 h 17"/>
                <a:gd name="T64" fmla="*/ 2147483647 w 24"/>
                <a:gd name="T65" fmla="*/ 2147483647 h 17"/>
                <a:gd name="T66" fmla="*/ 2147483647 w 24"/>
                <a:gd name="T67" fmla="*/ 2147483647 h 17"/>
                <a:gd name="T68" fmla="*/ 2147483647 w 24"/>
                <a:gd name="T69" fmla="*/ 2147483647 h 17"/>
                <a:gd name="T70" fmla="*/ 2147483647 w 24"/>
                <a:gd name="T71" fmla="*/ 2147483647 h 17"/>
                <a:gd name="T72" fmla="*/ 2147483647 w 24"/>
                <a:gd name="T73" fmla="*/ 2147483647 h 17"/>
                <a:gd name="T74" fmla="*/ 2147483647 w 24"/>
                <a:gd name="T75" fmla="*/ 2147483647 h 17"/>
                <a:gd name="T76" fmla="*/ 0 w 24"/>
                <a:gd name="T77" fmla="*/ 2147483647 h 17"/>
                <a:gd name="T78" fmla="*/ 2147483647 w 24"/>
                <a:gd name="T79" fmla="*/ 2147483647 h 17"/>
                <a:gd name="T80" fmla="*/ 0 w 24"/>
                <a:gd name="T81" fmla="*/ 2147483647 h 17"/>
                <a:gd name="T82" fmla="*/ 2147483647 w 24"/>
                <a:gd name="T83" fmla="*/ 2147483647 h 17"/>
                <a:gd name="T84" fmla="*/ 2147483647 w 24"/>
                <a:gd name="T85" fmla="*/ 2147483647 h 17"/>
                <a:gd name="T86" fmla="*/ 2147483647 w 24"/>
                <a:gd name="T87" fmla="*/ 2147483647 h 17"/>
                <a:gd name="T88" fmla="*/ 2147483647 w 24"/>
                <a:gd name="T89" fmla="*/ 2147483647 h 1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"/>
                <a:gd name="T136" fmla="*/ 0 h 17"/>
                <a:gd name="T137" fmla="*/ 24 w 24"/>
                <a:gd name="T138" fmla="*/ 17 h 1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" h="17">
                  <a:moveTo>
                    <a:pt x="7" y="3"/>
                  </a:moveTo>
                  <a:lnTo>
                    <a:pt x="10" y="3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7" y="3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3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22" y="7"/>
                  </a:lnTo>
                  <a:lnTo>
                    <a:pt x="19" y="7"/>
                  </a:lnTo>
                  <a:lnTo>
                    <a:pt x="19" y="10"/>
                  </a:lnTo>
                  <a:lnTo>
                    <a:pt x="22" y="12"/>
                  </a:lnTo>
                  <a:lnTo>
                    <a:pt x="17" y="12"/>
                  </a:lnTo>
                  <a:lnTo>
                    <a:pt x="17" y="15"/>
                  </a:lnTo>
                  <a:lnTo>
                    <a:pt x="17" y="17"/>
                  </a:lnTo>
                  <a:lnTo>
                    <a:pt x="14" y="17"/>
                  </a:lnTo>
                  <a:lnTo>
                    <a:pt x="12" y="15"/>
                  </a:lnTo>
                  <a:lnTo>
                    <a:pt x="10" y="15"/>
                  </a:lnTo>
                  <a:lnTo>
                    <a:pt x="12" y="15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10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77" name="Freeform 1633"/>
            <p:cNvSpPr>
              <a:spLocks/>
            </p:cNvSpPr>
            <p:nvPr/>
          </p:nvSpPr>
          <p:spPr bwMode="auto">
            <a:xfrm>
              <a:off x="2970" y="1486"/>
              <a:ext cx="27" cy="18"/>
            </a:xfrm>
            <a:custGeom>
              <a:avLst/>
              <a:gdLst>
                <a:gd name="T0" fmla="*/ 2147483647 w 24"/>
                <a:gd name="T1" fmla="*/ 2147483647 h 17"/>
                <a:gd name="T2" fmla="*/ 2147483647 w 24"/>
                <a:gd name="T3" fmla="*/ 2147483647 h 17"/>
                <a:gd name="T4" fmla="*/ 2147483647 w 24"/>
                <a:gd name="T5" fmla="*/ 2147483647 h 17"/>
                <a:gd name="T6" fmla="*/ 2147483647 w 24"/>
                <a:gd name="T7" fmla="*/ 2147483647 h 17"/>
                <a:gd name="T8" fmla="*/ 2147483647 w 24"/>
                <a:gd name="T9" fmla="*/ 2147483647 h 17"/>
                <a:gd name="T10" fmla="*/ 2147483647 w 24"/>
                <a:gd name="T11" fmla="*/ 2147483647 h 17"/>
                <a:gd name="T12" fmla="*/ 2147483647 w 24"/>
                <a:gd name="T13" fmla="*/ 2147483647 h 17"/>
                <a:gd name="T14" fmla="*/ 2147483647 w 24"/>
                <a:gd name="T15" fmla="*/ 2147483647 h 17"/>
                <a:gd name="T16" fmla="*/ 2147483647 w 24"/>
                <a:gd name="T17" fmla="*/ 2147483647 h 17"/>
                <a:gd name="T18" fmla="*/ 2147483647 w 24"/>
                <a:gd name="T19" fmla="*/ 2147483647 h 17"/>
                <a:gd name="T20" fmla="*/ 2147483647 w 24"/>
                <a:gd name="T21" fmla="*/ 2147483647 h 17"/>
                <a:gd name="T22" fmla="*/ 2147483647 w 24"/>
                <a:gd name="T23" fmla="*/ 2147483647 h 17"/>
                <a:gd name="T24" fmla="*/ 2147483647 w 24"/>
                <a:gd name="T25" fmla="*/ 2147483647 h 17"/>
                <a:gd name="T26" fmla="*/ 2147483647 w 24"/>
                <a:gd name="T27" fmla="*/ 2147483647 h 17"/>
                <a:gd name="T28" fmla="*/ 2147483647 w 24"/>
                <a:gd name="T29" fmla="*/ 0 h 17"/>
                <a:gd name="T30" fmla="*/ 2147483647 w 24"/>
                <a:gd name="T31" fmla="*/ 0 h 17"/>
                <a:gd name="T32" fmla="*/ 2147483647 w 24"/>
                <a:gd name="T33" fmla="*/ 2147483647 h 17"/>
                <a:gd name="T34" fmla="*/ 2147483647 w 24"/>
                <a:gd name="T35" fmla="*/ 2147483647 h 17"/>
                <a:gd name="T36" fmla="*/ 2147483647 w 24"/>
                <a:gd name="T37" fmla="*/ 2147483647 h 17"/>
                <a:gd name="T38" fmla="*/ 2147483647 w 24"/>
                <a:gd name="T39" fmla="*/ 2147483647 h 17"/>
                <a:gd name="T40" fmla="*/ 2147483647 w 24"/>
                <a:gd name="T41" fmla="*/ 2147483647 h 17"/>
                <a:gd name="T42" fmla="*/ 2147483647 w 24"/>
                <a:gd name="T43" fmla="*/ 2147483647 h 17"/>
                <a:gd name="T44" fmla="*/ 2147483647 w 24"/>
                <a:gd name="T45" fmla="*/ 2147483647 h 17"/>
                <a:gd name="T46" fmla="*/ 2147483647 w 24"/>
                <a:gd name="T47" fmla="*/ 2147483647 h 17"/>
                <a:gd name="T48" fmla="*/ 2147483647 w 24"/>
                <a:gd name="T49" fmla="*/ 2147483647 h 17"/>
                <a:gd name="T50" fmla="*/ 2147483647 w 24"/>
                <a:gd name="T51" fmla="*/ 2147483647 h 17"/>
                <a:gd name="T52" fmla="*/ 2147483647 w 24"/>
                <a:gd name="T53" fmla="*/ 2147483647 h 17"/>
                <a:gd name="T54" fmla="*/ 2147483647 w 24"/>
                <a:gd name="T55" fmla="*/ 2147483647 h 17"/>
                <a:gd name="T56" fmla="*/ 2147483647 w 24"/>
                <a:gd name="T57" fmla="*/ 2147483647 h 17"/>
                <a:gd name="T58" fmla="*/ 2147483647 w 24"/>
                <a:gd name="T59" fmla="*/ 2147483647 h 17"/>
                <a:gd name="T60" fmla="*/ 2147483647 w 24"/>
                <a:gd name="T61" fmla="*/ 2147483647 h 17"/>
                <a:gd name="T62" fmla="*/ 2147483647 w 24"/>
                <a:gd name="T63" fmla="*/ 2147483647 h 17"/>
                <a:gd name="T64" fmla="*/ 2147483647 w 24"/>
                <a:gd name="T65" fmla="*/ 2147483647 h 17"/>
                <a:gd name="T66" fmla="*/ 2147483647 w 24"/>
                <a:gd name="T67" fmla="*/ 2147483647 h 17"/>
                <a:gd name="T68" fmla="*/ 2147483647 w 24"/>
                <a:gd name="T69" fmla="*/ 2147483647 h 17"/>
                <a:gd name="T70" fmla="*/ 2147483647 w 24"/>
                <a:gd name="T71" fmla="*/ 2147483647 h 17"/>
                <a:gd name="T72" fmla="*/ 2147483647 w 24"/>
                <a:gd name="T73" fmla="*/ 2147483647 h 17"/>
                <a:gd name="T74" fmla="*/ 2147483647 w 24"/>
                <a:gd name="T75" fmla="*/ 2147483647 h 17"/>
                <a:gd name="T76" fmla="*/ 0 w 24"/>
                <a:gd name="T77" fmla="*/ 2147483647 h 17"/>
                <a:gd name="T78" fmla="*/ 2147483647 w 24"/>
                <a:gd name="T79" fmla="*/ 2147483647 h 17"/>
                <a:gd name="T80" fmla="*/ 0 w 24"/>
                <a:gd name="T81" fmla="*/ 2147483647 h 17"/>
                <a:gd name="T82" fmla="*/ 2147483647 w 24"/>
                <a:gd name="T83" fmla="*/ 2147483647 h 17"/>
                <a:gd name="T84" fmla="*/ 2147483647 w 24"/>
                <a:gd name="T85" fmla="*/ 2147483647 h 17"/>
                <a:gd name="T86" fmla="*/ 2147483647 w 24"/>
                <a:gd name="T87" fmla="*/ 2147483647 h 17"/>
                <a:gd name="T88" fmla="*/ 2147483647 w 24"/>
                <a:gd name="T89" fmla="*/ 2147483647 h 1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"/>
                <a:gd name="T136" fmla="*/ 0 h 17"/>
                <a:gd name="T137" fmla="*/ 24 w 24"/>
                <a:gd name="T138" fmla="*/ 17 h 1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" h="17">
                  <a:moveTo>
                    <a:pt x="7" y="3"/>
                  </a:moveTo>
                  <a:lnTo>
                    <a:pt x="10" y="3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12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7" y="3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3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22" y="7"/>
                  </a:lnTo>
                  <a:lnTo>
                    <a:pt x="19" y="7"/>
                  </a:lnTo>
                  <a:lnTo>
                    <a:pt x="19" y="10"/>
                  </a:lnTo>
                  <a:lnTo>
                    <a:pt x="22" y="12"/>
                  </a:lnTo>
                  <a:lnTo>
                    <a:pt x="17" y="12"/>
                  </a:lnTo>
                  <a:lnTo>
                    <a:pt x="17" y="15"/>
                  </a:lnTo>
                  <a:lnTo>
                    <a:pt x="17" y="17"/>
                  </a:lnTo>
                  <a:lnTo>
                    <a:pt x="14" y="17"/>
                  </a:lnTo>
                  <a:lnTo>
                    <a:pt x="12" y="15"/>
                  </a:lnTo>
                  <a:lnTo>
                    <a:pt x="10" y="15"/>
                  </a:lnTo>
                  <a:lnTo>
                    <a:pt x="12" y="15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10" y="3"/>
                  </a:lnTo>
                  <a:lnTo>
                    <a:pt x="7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78" name="Freeform 1634"/>
            <p:cNvSpPr>
              <a:spLocks/>
            </p:cNvSpPr>
            <p:nvPr/>
          </p:nvSpPr>
          <p:spPr bwMode="auto">
            <a:xfrm>
              <a:off x="2923" y="1463"/>
              <a:ext cx="44" cy="44"/>
            </a:xfrm>
            <a:custGeom>
              <a:avLst/>
              <a:gdLst>
                <a:gd name="T0" fmla="*/ 2147483647 w 38"/>
                <a:gd name="T1" fmla="*/ 2147483647 h 40"/>
                <a:gd name="T2" fmla="*/ 2147483647 w 38"/>
                <a:gd name="T3" fmla="*/ 2147483647 h 40"/>
                <a:gd name="T4" fmla="*/ 2147483647 w 38"/>
                <a:gd name="T5" fmla="*/ 2147483647 h 40"/>
                <a:gd name="T6" fmla="*/ 2147483647 w 38"/>
                <a:gd name="T7" fmla="*/ 2147483647 h 40"/>
                <a:gd name="T8" fmla="*/ 2147483647 w 38"/>
                <a:gd name="T9" fmla="*/ 2147483647 h 40"/>
                <a:gd name="T10" fmla="*/ 2147483647 w 38"/>
                <a:gd name="T11" fmla="*/ 2147483647 h 40"/>
                <a:gd name="T12" fmla="*/ 2147483647 w 38"/>
                <a:gd name="T13" fmla="*/ 2147483647 h 40"/>
                <a:gd name="T14" fmla="*/ 2147483647 w 38"/>
                <a:gd name="T15" fmla="*/ 2147483647 h 40"/>
                <a:gd name="T16" fmla="*/ 2147483647 w 38"/>
                <a:gd name="T17" fmla="*/ 2147483647 h 40"/>
                <a:gd name="T18" fmla="*/ 2147483647 w 38"/>
                <a:gd name="T19" fmla="*/ 2147483647 h 40"/>
                <a:gd name="T20" fmla="*/ 2147483647 w 38"/>
                <a:gd name="T21" fmla="*/ 2147483647 h 40"/>
                <a:gd name="T22" fmla="*/ 2147483647 w 38"/>
                <a:gd name="T23" fmla="*/ 2147483647 h 40"/>
                <a:gd name="T24" fmla="*/ 2147483647 w 38"/>
                <a:gd name="T25" fmla="*/ 2147483647 h 40"/>
                <a:gd name="T26" fmla="*/ 2147483647 w 38"/>
                <a:gd name="T27" fmla="*/ 2147483647 h 40"/>
                <a:gd name="T28" fmla="*/ 2147483647 w 38"/>
                <a:gd name="T29" fmla="*/ 2147483647 h 40"/>
                <a:gd name="T30" fmla="*/ 2147483647 w 38"/>
                <a:gd name="T31" fmla="*/ 2147483647 h 40"/>
                <a:gd name="T32" fmla="*/ 2147483647 w 38"/>
                <a:gd name="T33" fmla="*/ 2147483647 h 40"/>
                <a:gd name="T34" fmla="*/ 2147483647 w 38"/>
                <a:gd name="T35" fmla="*/ 2147483647 h 40"/>
                <a:gd name="T36" fmla="*/ 2147483647 w 38"/>
                <a:gd name="T37" fmla="*/ 2147483647 h 40"/>
                <a:gd name="T38" fmla="*/ 2147483647 w 38"/>
                <a:gd name="T39" fmla="*/ 2147483647 h 40"/>
                <a:gd name="T40" fmla="*/ 2147483647 w 38"/>
                <a:gd name="T41" fmla="*/ 2147483647 h 40"/>
                <a:gd name="T42" fmla="*/ 2147483647 w 38"/>
                <a:gd name="T43" fmla="*/ 2147483647 h 40"/>
                <a:gd name="T44" fmla="*/ 2147483647 w 38"/>
                <a:gd name="T45" fmla="*/ 2147483647 h 40"/>
                <a:gd name="T46" fmla="*/ 2147483647 w 38"/>
                <a:gd name="T47" fmla="*/ 2147483647 h 40"/>
                <a:gd name="T48" fmla="*/ 2147483647 w 38"/>
                <a:gd name="T49" fmla="*/ 2147483647 h 40"/>
                <a:gd name="T50" fmla="*/ 2147483647 w 38"/>
                <a:gd name="T51" fmla="*/ 2147483647 h 40"/>
                <a:gd name="T52" fmla="*/ 2147483647 w 38"/>
                <a:gd name="T53" fmla="*/ 2147483647 h 40"/>
                <a:gd name="T54" fmla="*/ 2147483647 w 38"/>
                <a:gd name="T55" fmla="*/ 2147483647 h 40"/>
                <a:gd name="T56" fmla="*/ 2147483647 w 38"/>
                <a:gd name="T57" fmla="*/ 2147483647 h 40"/>
                <a:gd name="T58" fmla="*/ 2147483647 w 38"/>
                <a:gd name="T59" fmla="*/ 2147483647 h 40"/>
                <a:gd name="T60" fmla="*/ 2147483647 w 38"/>
                <a:gd name="T61" fmla="*/ 2147483647 h 40"/>
                <a:gd name="T62" fmla="*/ 2147483647 w 38"/>
                <a:gd name="T63" fmla="*/ 0 h 40"/>
                <a:gd name="T64" fmla="*/ 2147483647 w 38"/>
                <a:gd name="T65" fmla="*/ 2147483647 h 40"/>
                <a:gd name="T66" fmla="*/ 2147483647 w 38"/>
                <a:gd name="T67" fmla="*/ 2147483647 h 40"/>
                <a:gd name="T68" fmla="*/ 2147483647 w 38"/>
                <a:gd name="T69" fmla="*/ 2147483647 h 40"/>
                <a:gd name="T70" fmla="*/ 2147483647 w 38"/>
                <a:gd name="T71" fmla="*/ 2147483647 h 40"/>
                <a:gd name="T72" fmla="*/ 2147483647 w 38"/>
                <a:gd name="T73" fmla="*/ 2147483647 h 40"/>
                <a:gd name="T74" fmla="*/ 0 w 38"/>
                <a:gd name="T75" fmla="*/ 2147483647 h 40"/>
                <a:gd name="T76" fmla="*/ 2147483647 w 38"/>
                <a:gd name="T77" fmla="*/ 2147483647 h 40"/>
                <a:gd name="T78" fmla="*/ 2147483647 w 38"/>
                <a:gd name="T79" fmla="*/ 2147483647 h 40"/>
                <a:gd name="T80" fmla="*/ 2147483647 w 38"/>
                <a:gd name="T81" fmla="*/ 2147483647 h 40"/>
                <a:gd name="T82" fmla="*/ 2147483647 w 38"/>
                <a:gd name="T83" fmla="*/ 2147483647 h 40"/>
                <a:gd name="T84" fmla="*/ 2147483647 w 38"/>
                <a:gd name="T85" fmla="*/ 2147483647 h 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8"/>
                <a:gd name="T130" fmla="*/ 0 h 40"/>
                <a:gd name="T131" fmla="*/ 38 w 38"/>
                <a:gd name="T132" fmla="*/ 40 h 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8" h="40">
                  <a:moveTo>
                    <a:pt x="10" y="38"/>
                  </a:moveTo>
                  <a:lnTo>
                    <a:pt x="12" y="38"/>
                  </a:lnTo>
                  <a:lnTo>
                    <a:pt x="17" y="40"/>
                  </a:lnTo>
                  <a:lnTo>
                    <a:pt x="19" y="38"/>
                  </a:lnTo>
                  <a:lnTo>
                    <a:pt x="21" y="38"/>
                  </a:lnTo>
                  <a:lnTo>
                    <a:pt x="24" y="38"/>
                  </a:lnTo>
                  <a:lnTo>
                    <a:pt x="21" y="38"/>
                  </a:lnTo>
                  <a:lnTo>
                    <a:pt x="19" y="38"/>
                  </a:lnTo>
                  <a:lnTo>
                    <a:pt x="19" y="36"/>
                  </a:lnTo>
                  <a:lnTo>
                    <a:pt x="21" y="33"/>
                  </a:lnTo>
                  <a:lnTo>
                    <a:pt x="21" y="31"/>
                  </a:lnTo>
                  <a:lnTo>
                    <a:pt x="24" y="28"/>
                  </a:lnTo>
                  <a:lnTo>
                    <a:pt x="21" y="28"/>
                  </a:lnTo>
                  <a:lnTo>
                    <a:pt x="24" y="26"/>
                  </a:lnTo>
                  <a:lnTo>
                    <a:pt x="26" y="28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31" y="24"/>
                  </a:lnTo>
                  <a:lnTo>
                    <a:pt x="31" y="21"/>
                  </a:lnTo>
                  <a:lnTo>
                    <a:pt x="33" y="21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38" y="17"/>
                  </a:lnTo>
                  <a:lnTo>
                    <a:pt x="36" y="17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28" y="17"/>
                  </a:lnTo>
                  <a:lnTo>
                    <a:pt x="31" y="14"/>
                  </a:lnTo>
                  <a:lnTo>
                    <a:pt x="28" y="14"/>
                  </a:lnTo>
                  <a:lnTo>
                    <a:pt x="31" y="14"/>
                  </a:lnTo>
                  <a:lnTo>
                    <a:pt x="31" y="12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3" y="5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0"/>
                  </a:lnTo>
                  <a:lnTo>
                    <a:pt x="31" y="2"/>
                  </a:lnTo>
                  <a:lnTo>
                    <a:pt x="26" y="2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7" y="10"/>
                  </a:lnTo>
                  <a:lnTo>
                    <a:pt x="5" y="12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1"/>
                  </a:lnTo>
                  <a:lnTo>
                    <a:pt x="5" y="28"/>
                  </a:lnTo>
                  <a:lnTo>
                    <a:pt x="7" y="31"/>
                  </a:lnTo>
                  <a:lnTo>
                    <a:pt x="10" y="33"/>
                  </a:lnTo>
                  <a:lnTo>
                    <a:pt x="10" y="38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79" name="Freeform 1635"/>
            <p:cNvSpPr>
              <a:spLocks/>
            </p:cNvSpPr>
            <p:nvPr/>
          </p:nvSpPr>
          <p:spPr bwMode="auto">
            <a:xfrm>
              <a:off x="2923" y="1463"/>
              <a:ext cx="44" cy="44"/>
            </a:xfrm>
            <a:custGeom>
              <a:avLst/>
              <a:gdLst>
                <a:gd name="T0" fmla="*/ 2147483647 w 38"/>
                <a:gd name="T1" fmla="*/ 2147483647 h 40"/>
                <a:gd name="T2" fmla="*/ 2147483647 w 38"/>
                <a:gd name="T3" fmla="*/ 2147483647 h 40"/>
                <a:gd name="T4" fmla="*/ 2147483647 w 38"/>
                <a:gd name="T5" fmla="*/ 2147483647 h 40"/>
                <a:gd name="T6" fmla="*/ 2147483647 w 38"/>
                <a:gd name="T7" fmla="*/ 2147483647 h 40"/>
                <a:gd name="T8" fmla="*/ 2147483647 w 38"/>
                <a:gd name="T9" fmla="*/ 2147483647 h 40"/>
                <a:gd name="T10" fmla="*/ 2147483647 w 38"/>
                <a:gd name="T11" fmla="*/ 2147483647 h 40"/>
                <a:gd name="T12" fmla="*/ 2147483647 w 38"/>
                <a:gd name="T13" fmla="*/ 2147483647 h 40"/>
                <a:gd name="T14" fmla="*/ 2147483647 w 38"/>
                <a:gd name="T15" fmla="*/ 2147483647 h 40"/>
                <a:gd name="T16" fmla="*/ 2147483647 w 38"/>
                <a:gd name="T17" fmla="*/ 2147483647 h 40"/>
                <a:gd name="T18" fmla="*/ 2147483647 w 38"/>
                <a:gd name="T19" fmla="*/ 2147483647 h 40"/>
                <a:gd name="T20" fmla="*/ 2147483647 w 38"/>
                <a:gd name="T21" fmla="*/ 2147483647 h 40"/>
                <a:gd name="T22" fmla="*/ 2147483647 w 38"/>
                <a:gd name="T23" fmla="*/ 2147483647 h 40"/>
                <a:gd name="T24" fmla="*/ 2147483647 w 38"/>
                <a:gd name="T25" fmla="*/ 2147483647 h 40"/>
                <a:gd name="T26" fmla="*/ 2147483647 w 38"/>
                <a:gd name="T27" fmla="*/ 2147483647 h 40"/>
                <a:gd name="T28" fmla="*/ 2147483647 w 38"/>
                <a:gd name="T29" fmla="*/ 2147483647 h 40"/>
                <a:gd name="T30" fmla="*/ 2147483647 w 38"/>
                <a:gd name="T31" fmla="*/ 2147483647 h 40"/>
                <a:gd name="T32" fmla="*/ 2147483647 w 38"/>
                <a:gd name="T33" fmla="*/ 2147483647 h 40"/>
                <a:gd name="T34" fmla="*/ 2147483647 w 38"/>
                <a:gd name="T35" fmla="*/ 2147483647 h 40"/>
                <a:gd name="T36" fmla="*/ 2147483647 w 38"/>
                <a:gd name="T37" fmla="*/ 2147483647 h 40"/>
                <a:gd name="T38" fmla="*/ 2147483647 w 38"/>
                <a:gd name="T39" fmla="*/ 2147483647 h 40"/>
                <a:gd name="T40" fmla="*/ 2147483647 w 38"/>
                <a:gd name="T41" fmla="*/ 2147483647 h 40"/>
                <a:gd name="T42" fmla="*/ 2147483647 w 38"/>
                <a:gd name="T43" fmla="*/ 2147483647 h 40"/>
                <a:gd name="T44" fmla="*/ 2147483647 w 38"/>
                <a:gd name="T45" fmla="*/ 2147483647 h 40"/>
                <a:gd name="T46" fmla="*/ 2147483647 w 38"/>
                <a:gd name="T47" fmla="*/ 2147483647 h 40"/>
                <a:gd name="T48" fmla="*/ 2147483647 w 38"/>
                <a:gd name="T49" fmla="*/ 2147483647 h 40"/>
                <a:gd name="T50" fmla="*/ 2147483647 w 38"/>
                <a:gd name="T51" fmla="*/ 2147483647 h 40"/>
                <a:gd name="T52" fmla="*/ 2147483647 w 38"/>
                <a:gd name="T53" fmla="*/ 2147483647 h 40"/>
                <a:gd name="T54" fmla="*/ 2147483647 w 38"/>
                <a:gd name="T55" fmla="*/ 2147483647 h 40"/>
                <a:gd name="T56" fmla="*/ 2147483647 w 38"/>
                <a:gd name="T57" fmla="*/ 2147483647 h 40"/>
                <a:gd name="T58" fmla="*/ 2147483647 w 38"/>
                <a:gd name="T59" fmla="*/ 2147483647 h 40"/>
                <a:gd name="T60" fmla="*/ 2147483647 w 38"/>
                <a:gd name="T61" fmla="*/ 2147483647 h 40"/>
                <a:gd name="T62" fmla="*/ 2147483647 w 38"/>
                <a:gd name="T63" fmla="*/ 0 h 40"/>
                <a:gd name="T64" fmla="*/ 2147483647 w 38"/>
                <a:gd name="T65" fmla="*/ 2147483647 h 40"/>
                <a:gd name="T66" fmla="*/ 2147483647 w 38"/>
                <a:gd name="T67" fmla="*/ 2147483647 h 40"/>
                <a:gd name="T68" fmla="*/ 2147483647 w 38"/>
                <a:gd name="T69" fmla="*/ 2147483647 h 40"/>
                <a:gd name="T70" fmla="*/ 2147483647 w 38"/>
                <a:gd name="T71" fmla="*/ 2147483647 h 40"/>
                <a:gd name="T72" fmla="*/ 2147483647 w 38"/>
                <a:gd name="T73" fmla="*/ 2147483647 h 40"/>
                <a:gd name="T74" fmla="*/ 0 w 38"/>
                <a:gd name="T75" fmla="*/ 2147483647 h 40"/>
                <a:gd name="T76" fmla="*/ 2147483647 w 38"/>
                <a:gd name="T77" fmla="*/ 2147483647 h 40"/>
                <a:gd name="T78" fmla="*/ 2147483647 w 38"/>
                <a:gd name="T79" fmla="*/ 2147483647 h 40"/>
                <a:gd name="T80" fmla="*/ 2147483647 w 38"/>
                <a:gd name="T81" fmla="*/ 2147483647 h 40"/>
                <a:gd name="T82" fmla="*/ 2147483647 w 38"/>
                <a:gd name="T83" fmla="*/ 2147483647 h 40"/>
                <a:gd name="T84" fmla="*/ 2147483647 w 38"/>
                <a:gd name="T85" fmla="*/ 2147483647 h 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8"/>
                <a:gd name="T130" fmla="*/ 0 h 40"/>
                <a:gd name="T131" fmla="*/ 38 w 38"/>
                <a:gd name="T132" fmla="*/ 40 h 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8" h="40">
                  <a:moveTo>
                    <a:pt x="10" y="38"/>
                  </a:moveTo>
                  <a:lnTo>
                    <a:pt x="12" y="38"/>
                  </a:lnTo>
                  <a:lnTo>
                    <a:pt x="17" y="40"/>
                  </a:lnTo>
                  <a:lnTo>
                    <a:pt x="19" y="38"/>
                  </a:lnTo>
                  <a:lnTo>
                    <a:pt x="21" y="38"/>
                  </a:lnTo>
                  <a:lnTo>
                    <a:pt x="24" y="38"/>
                  </a:lnTo>
                  <a:lnTo>
                    <a:pt x="21" y="38"/>
                  </a:lnTo>
                  <a:lnTo>
                    <a:pt x="19" y="38"/>
                  </a:lnTo>
                  <a:lnTo>
                    <a:pt x="19" y="36"/>
                  </a:lnTo>
                  <a:lnTo>
                    <a:pt x="21" y="33"/>
                  </a:lnTo>
                  <a:lnTo>
                    <a:pt x="21" y="31"/>
                  </a:lnTo>
                  <a:lnTo>
                    <a:pt x="24" y="28"/>
                  </a:lnTo>
                  <a:lnTo>
                    <a:pt x="21" y="28"/>
                  </a:lnTo>
                  <a:lnTo>
                    <a:pt x="24" y="26"/>
                  </a:lnTo>
                  <a:lnTo>
                    <a:pt x="26" y="28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31" y="24"/>
                  </a:lnTo>
                  <a:lnTo>
                    <a:pt x="31" y="21"/>
                  </a:lnTo>
                  <a:lnTo>
                    <a:pt x="33" y="21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38" y="17"/>
                  </a:lnTo>
                  <a:lnTo>
                    <a:pt x="36" y="17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28" y="17"/>
                  </a:lnTo>
                  <a:lnTo>
                    <a:pt x="31" y="14"/>
                  </a:lnTo>
                  <a:lnTo>
                    <a:pt x="28" y="14"/>
                  </a:lnTo>
                  <a:lnTo>
                    <a:pt x="31" y="14"/>
                  </a:lnTo>
                  <a:lnTo>
                    <a:pt x="31" y="12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3" y="5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0"/>
                  </a:lnTo>
                  <a:lnTo>
                    <a:pt x="31" y="2"/>
                  </a:lnTo>
                  <a:lnTo>
                    <a:pt x="26" y="2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7" y="10"/>
                  </a:lnTo>
                  <a:lnTo>
                    <a:pt x="5" y="12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1"/>
                  </a:lnTo>
                  <a:lnTo>
                    <a:pt x="5" y="28"/>
                  </a:lnTo>
                  <a:lnTo>
                    <a:pt x="7" y="31"/>
                  </a:lnTo>
                  <a:lnTo>
                    <a:pt x="10" y="33"/>
                  </a:lnTo>
                  <a:lnTo>
                    <a:pt x="10" y="38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80" name="Freeform 1636"/>
            <p:cNvSpPr>
              <a:spLocks/>
            </p:cNvSpPr>
            <p:nvPr/>
          </p:nvSpPr>
          <p:spPr bwMode="auto">
            <a:xfrm>
              <a:off x="2887" y="1575"/>
              <a:ext cx="12" cy="11"/>
            </a:xfrm>
            <a:custGeom>
              <a:avLst/>
              <a:gdLst>
                <a:gd name="T0" fmla="*/ 2147483647 w 10"/>
                <a:gd name="T1" fmla="*/ 2147483647 h 9"/>
                <a:gd name="T2" fmla="*/ 2147483647 w 10"/>
                <a:gd name="T3" fmla="*/ 2147483647 h 9"/>
                <a:gd name="T4" fmla="*/ 2147483647 w 10"/>
                <a:gd name="T5" fmla="*/ 2147483647 h 9"/>
                <a:gd name="T6" fmla="*/ 2147483647 w 10"/>
                <a:gd name="T7" fmla="*/ 2147483647 h 9"/>
                <a:gd name="T8" fmla="*/ 2147483647 w 10"/>
                <a:gd name="T9" fmla="*/ 2147483647 h 9"/>
                <a:gd name="T10" fmla="*/ 2147483647 w 10"/>
                <a:gd name="T11" fmla="*/ 2147483647 h 9"/>
                <a:gd name="T12" fmla="*/ 2147483647 w 10"/>
                <a:gd name="T13" fmla="*/ 2147483647 h 9"/>
                <a:gd name="T14" fmla="*/ 2147483647 w 10"/>
                <a:gd name="T15" fmla="*/ 0 h 9"/>
                <a:gd name="T16" fmla="*/ 2147483647 w 10"/>
                <a:gd name="T17" fmla="*/ 0 h 9"/>
                <a:gd name="T18" fmla="*/ 2147483647 w 10"/>
                <a:gd name="T19" fmla="*/ 0 h 9"/>
                <a:gd name="T20" fmla="*/ 2147483647 w 10"/>
                <a:gd name="T21" fmla="*/ 2147483647 h 9"/>
                <a:gd name="T22" fmla="*/ 0 w 10"/>
                <a:gd name="T23" fmla="*/ 2147483647 h 9"/>
                <a:gd name="T24" fmla="*/ 0 w 10"/>
                <a:gd name="T25" fmla="*/ 2147483647 h 9"/>
                <a:gd name="T26" fmla="*/ 0 w 10"/>
                <a:gd name="T27" fmla="*/ 2147483647 h 9"/>
                <a:gd name="T28" fmla="*/ 2147483647 w 10"/>
                <a:gd name="T29" fmla="*/ 2147483647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"/>
                <a:gd name="T46" fmla="*/ 0 h 9"/>
                <a:gd name="T47" fmla="*/ 10 w 10"/>
                <a:gd name="T48" fmla="*/ 9 h 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" h="9">
                  <a:moveTo>
                    <a:pt x="5" y="9"/>
                  </a:moveTo>
                  <a:lnTo>
                    <a:pt x="7" y="7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7" y="4"/>
                  </a:lnTo>
                  <a:lnTo>
                    <a:pt x="7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5" y="9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81" name="Freeform 1637"/>
            <p:cNvSpPr>
              <a:spLocks/>
            </p:cNvSpPr>
            <p:nvPr/>
          </p:nvSpPr>
          <p:spPr bwMode="auto">
            <a:xfrm>
              <a:off x="2887" y="1575"/>
              <a:ext cx="12" cy="11"/>
            </a:xfrm>
            <a:custGeom>
              <a:avLst/>
              <a:gdLst>
                <a:gd name="T0" fmla="*/ 2147483647 w 10"/>
                <a:gd name="T1" fmla="*/ 2147483647 h 9"/>
                <a:gd name="T2" fmla="*/ 2147483647 w 10"/>
                <a:gd name="T3" fmla="*/ 2147483647 h 9"/>
                <a:gd name="T4" fmla="*/ 2147483647 w 10"/>
                <a:gd name="T5" fmla="*/ 2147483647 h 9"/>
                <a:gd name="T6" fmla="*/ 2147483647 w 10"/>
                <a:gd name="T7" fmla="*/ 2147483647 h 9"/>
                <a:gd name="T8" fmla="*/ 2147483647 w 10"/>
                <a:gd name="T9" fmla="*/ 2147483647 h 9"/>
                <a:gd name="T10" fmla="*/ 2147483647 w 10"/>
                <a:gd name="T11" fmla="*/ 2147483647 h 9"/>
                <a:gd name="T12" fmla="*/ 2147483647 w 10"/>
                <a:gd name="T13" fmla="*/ 2147483647 h 9"/>
                <a:gd name="T14" fmla="*/ 2147483647 w 10"/>
                <a:gd name="T15" fmla="*/ 0 h 9"/>
                <a:gd name="T16" fmla="*/ 2147483647 w 10"/>
                <a:gd name="T17" fmla="*/ 0 h 9"/>
                <a:gd name="T18" fmla="*/ 2147483647 w 10"/>
                <a:gd name="T19" fmla="*/ 0 h 9"/>
                <a:gd name="T20" fmla="*/ 2147483647 w 10"/>
                <a:gd name="T21" fmla="*/ 2147483647 h 9"/>
                <a:gd name="T22" fmla="*/ 0 w 10"/>
                <a:gd name="T23" fmla="*/ 2147483647 h 9"/>
                <a:gd name="T24" fmla="*/ 0 w 10"/>
                <a:gd name="T25" fmla="*/ 2147483647 h 9"/>
                <a:gd name="T26" fmla="*/ 0 w 10"/>
                <a:gd name="T27" fmla="*/ 2147483647 h 9"/>
                <a:gd name="T28" fmla="*/ 2147483647 w 10"/>
                <a:gd name="T29" fmla="*/ 2147483647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"/>
                <a:gd name="T46" fmla="*/ 0 h 9"/>
                <a:gd name="T47" fmla="*/ 10 w 10"/>
                <a:gd name="T48" fmla="*/ 9 h 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" h="9">
                  <a:moveTo>
                    <a:pt x="5" y="9"/>
                  </a:moveTo>
                  <a:lnTo>
                    <a:pt x="7" y="7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7" y="4"/>
                  </a:lnTo>
                  <a:lnTo>
                    <a:pt x="7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5" y="9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82" name="Freeform 1638"/>
            <p:cNvSpPr>
              <a:spLocks/>
            </p:cNvSpPr>
            <p:nvPr/>
          </p:nvSpPr>
          <p:spPr bwMode="auto">
            <a:xfrm>
              <a:off x="1837" y="2059"/>
              <a:ext cx="3" cy="4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0 w 2"/>
                <a:gd name="T5" fmla="*/ 0 h 3"/>
                <a:gd name="T6" fmla="*/ 0 w 2"/>
                <a:gd name="T7" fmla="*/ 2147483647 h 3"/>
                <a:gd name="T8" fmla="*/ 0 w 2"/>
                <a:gd name="T9" fmla="*/ 2147483647 h 3"/>
                <a:gd name="T10" fmla="*/ 2147483647 w 2"/>
                <a:gd name="T11" fmla="*/ 2147483647 h 3"/>
                <a:gd name="T12" fmla="*/ 2147483647 w 2"/>
                <a:gd name="T13" fmla="*/ 0 h 3"/>
                <a:gd name="T14" fmla="*/ 0 w 2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83" name="Freeform 1639"/>
            <p:cNvSpPr>
              <a:spLocks/>
            </p:cNvSpPr>
            <p:nvPr/>
          </p:nvSpPr>
          <p:spPr bwMode="auto">
            <a:xfrm>
              <a:off x="1837" y="2059"/>
              <a:ext cx="3" cy="4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0 w 2"/>
                <a:gd name="T5" fmla="*/ 0 h 3"/>
                <a:gd name="T6" fmla="*/ 0 w 2"/>
                <a:gd name="T7" fmla="*/ 2147483647 h 3"/>
                <a:gd name="T8" fmla="*/ 0 w 2"/>
                <a:gd name="T9" fmla="*/ 2147483647 h 3"/>
                <a:gd name="T10" fmla="*/ 2147483647 w 2"/>
                <a:gd name="T11" fmla="*/ 2147483647 h 3"/>
                <a:gd name="T12" fmla="*/ 2147483647 w 2"/>
                <a:gd name="T13" fmla="*/ 0 h 3"/>
                <a:gd name="T14" fmla="*/ 0 w 2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84" name="Freeform 1640"/>
            <p:cNvSpPr>
              <a:spLocks/>
            </p:cNvSpPr>
            <p:nvPr/>
          </p:nvSpPr>
          <p:spPr bwMode="auto">
            <a:xfrm>
              <a:off x="1848" y="2094"/>
              <a:ext cx="6" cy="6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2147483647 w 5"/>
                <a:gd name="T5" fmla="*/ 0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0 w 5"/>
                <a:gd name="T13" fmla="*/ 2147483647 h 5"/>
                <a:gd name="T14" fmla="*/ 0 w 5"/>
                <a:gd name="T15" fmla="*/ 2147483647 h 5"/>
                <a:gd name="T16" fmla="*/ 0 w 5"/>
                <a:gd name="T17" fmla="*/ 0 h 5"/>
                <a:gd name="T18" fmla="*/ 0 w 5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5"/>
                <a:gd name="T32" fmla="*/ 5 w 5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85" name="Freeform 1641"/>
            <p:cNvSpPr>
              <a:spLocks/>
            </p:cNvSpPr>
            <p:nvPr/>
          </p:nvSpPr>
          <p:spPr bwMode="auto">
            <a:xfrm>
              <a:off x="1848" y="2094"/>
              <a:ext cx="6" cy="6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2147483647 w 5"/>
                <a:gd name="T5" fmla="*/ 0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0 w 5"/>
                <a:gd name="T13" fmla="*/ 2147483647 h 5"/>
                <a:gd name="T14" fmla="*/ 0 w 5"/>
                <a:gd name="T15" fmla="*/ 2147483647 h 5"/>
                <a:gd name="T16" fmla="*/ 0 w 5"/>
                <a:gd name="T17" fmla="*/ 0 h 5"/>
                <a:gd name="T18" fmla="*/ 0 w 5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5"/>
                <a:gd name="T32" fmla="*/ 5 w 5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86" name="Freeform 1642"/>
            <p:cNvSpPr>
              <a:spLocks/>
            </p:cNvSpPr>
            <p:nvPr/>
          </p:nvSpPr>
          <p:spPr bwMode="auto">
            <a:xfrm>
              <a:off x="1799" y="2148"/>
              <a:ext cx="8" cy="5"/>
            </a:xfrm>
            <a:custGeom>
              <a:avLst/>
              <a:gdLst>
                <a:gd name="T0" fmla="*/ 2147483647 w 7"/>
                <a:gd name="T1" fmla="*/ 0 h 5"/>
                <a:gd name="T2" fmla="*/ 2147483647 w 7"/>
                <a:gd name="T3" fmla="*/ 0 h 5"/>
                <a:gd name="T4" fmla="*/ 2147483647 w 7"/>
                <a:gd name="T5" fmla="*/ 2147482317 h 5"/>
                <a:gd name="T6" fmla="*/ 2147483647 w 7"/>
                <a:gd name="T7" fmla="*/ 2147482317 h 5"/>
                <a:gd name="T8" fmla="*/ 2147483647 w 7"/>
                <a:gd name="T9" fmla="*/ 2147482317 h 5"/>
                <a:gd name="T10" fmla="*/ 2147483647 w 7"/>
                <a:gd name="T11" fmla="*/ 2147482317 h 5"/>
                <a:gd name="T12" fmla="*/ 0 w 7"/>
                <a:gd name="T13" fmla="*/ 2147482317 h 5"/>
                <a:gd name="T14" fmla="*/ 0 w 7"/>
                <a:gd name="T15" fmla="*/ 2147482317 h 5"/>
                <a:gd name="T16" fmla="*/ 0 w 7"/>
                <a:gd name="T17" fmla="*/ 0 h 5"/>
                <a:gd name="T18" fmla="*/ 2147483647 w 7"/>
                <a:gd name="T19" fmla="*/ 0 h 5"/>
                <a:gd name="T20" fmla="*/ 2147483647 w 7"/>
                <a:gd name="T21" fmla="*/ 2147482317 h 5"/>
                <a:gd name="T22" fmla="*/ 2147483647 w 7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"/>
                <a:gd name="T37" fmla="*/ 0 h 5"/>
                <a:gd name="T38" fmla="*/ 7 w 7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" h="5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5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87" name="Freeform 1643"/>
            <p:cNvSpPr>
              <a:spLocks/>
            </p:cNvSpPr>
            <p:nvPr/>
          </p:nvSpPr>
          <p:spPr bwMode="auto">
            <a:xfrm>
              <a:off x="1799" y="2148"/>
              <a:ext cx="8" cy="5"/>
            </a:xfrm>
            <a:custGeom>
              <a:avLst/>
              <a:gdLst>
                <a:gd name="T0" fmla="*/ 2147483647 w 7"/>
                <a:gd name="T1" fmla="*/ 0 h 5"/>
                <a:gd name="T2" fmla="*/ 2147483647 w 7"/>
                <a:gd name="T3" fmla="*/ 0 h 5"/>
                <a:gd name="T4" fmla="*/ 2147483647 w 7"/>
                <a:gd name="T5" fmla="*/ 2147482317 h 5"/>
                <a:gd name="T6" fmla="*/ 2147483647 w 7"/>
                <a:gd name="T7" fmla="*/ 2147482317 h 5"/>
                <a:gd name="T8" fmla="*/ 2147483647 w 7"/>
                <a:gd name="T9" fmla="*/ 2147482317 h 5"/>
                <a:gd name="T10" fmla="*/ 2147483647 w 7"/>
                <a:gd name="T11" fmla="*/ 2147482317 h 5"/>
                <a:gd name="T12" fmla="*/ 0 w 7"/>
                <a:gd name="T13" fmla="*/ 2147482317 h 5"/>
                <a:gd name="T14" fmla="*/ 0 w 7"/>
                <a:gd name="T15" fmla="*/ 2147482317 h 5"/>
                <a:gd name="T16" fmla="*/ 0 w 7"/>
                <a:gd name="T17" fmla="*/ 0 h 5"/>
                <a:gd name="T18" fmla="*/ 2147483647 w 7"/>
                <a:gd name="T19" fmla="*/ 0 h 5"/>
                <a:gd name="T20" fmla="*/ 2147483647 w 7"/>
                <a:gd name="T21" fmla="*/ 2147482317 h 5"/>
                <a:gd name="T22" fmla="*/ 2147483647 w 7"/>
                <a:gd name="T23" fmla="*/ 0 h 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"/>
                <a:gd name="T37" fmla="*/ 0 h 5"/>
                <a:gd name="T38" fmla="*/ 7 w 7"/>
                <a:gd name="T39" fmla="*/ 5 h 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" h="5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5" y="5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5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88" name="Freeform 1644"/>
            <p:cNvSpPr>
              <a:spLocks/>
            </p:cNvSpPr>
            <p:nvPr/>
          </p:nvSpPr>
          <p:spPr bwMode="auto">
            <a:xfrm>
              <a:off x="3261" y="2252"/>
              <a:ext cx="83" cy="81"/>
            </a:xfrm>
            <a:custGeom>
              <a:avLst/>
              <a:gdLst>
                <a:gd name="T0" fmla="*/ 2147483647 w 71"/>
                <a:gd name="T1" fmla="*/ 0 h 74"/>
                <a:gd name="T2" fmla="*/ 2147483647 w 71"/>
                <a:gd name="T3" fmla="*/ 2147483647 h 74"/>
                <a:gd name="T4" fmla="*/ 2147483647 w 71"/>
                <a:gd name="T5" fmla="*/ 2147483647 h 74"/>
                <a:gd name="T6" fmla="*/ 2147483647 w 71"/>
                <a:gd name="T7" fmla="*/ 2147483647 h 74"/>
                <a:gd name="T8" fmla="*/ 2147483647 w 71"/>
                <a:gd name="T9" fmla="*/ 2147483647 h 74"/>
                <a:gd name="T10" fmla="*/ 2147483647 w 71"/>
                <a:gd name="T11" fmla="*/ 2147483647 h 74"/>
                <a:gd name="T12" fmla="*/ 2147483647 w 71"/>
                <a:gd name="T13" fmla="*/ 2147483647 h 74"/>
                <a:gd name="T14" fmla="*/ 2147483647 w 71"/>
                <a:gd name="T15" fmla="*/ 2147483647 h 74"/>
                <a:gd name="T16" fmla="*/ 2147483647 w 71"/>
                <a:gd name="T17" fmla="*/ 2147483647 h 74"/>
                <a:gd name="T18" fmla="*/ 2147483647 w 71"/>
                <a:gd name="T19" fmla="*/ 2147483647 h 74"/>
                <a:gd name="T20" fmla="*/ 2147483647 w 71"/>
                <a:gd name="T21" fmla="*/ 2147483647 h 74"/>
                <a:gd name="T22" fmla="*/ 2147483647 w 71"/>
                <a:gd name="T23" fmla="*/ 2147483647 h 74"/>
                <a:gd name="T24" fmla="*/ 2147483647 w 71"/>
                <a:gd name="T25" fmla="*/ 2147483647 h 74"/>
                <a:gd name="T26" fmla="*/ 2147483647 w 71"/>
                <a:gd name="T27" fmla="*/ 2147483647 h 74"/>
                <a:gd name="T28" fmla="*/ 2147483647 w 71"/>
                <a:gd name="T29" fmla="*/ 2147483647 h 74"/>
                <a:gd name="T30" fmla="*/ 2147483647 w 71"/>
                <a:gd name="T31" fmla="*/ 2147483647 h 74"/>
                <a:gd name="T32" fmla="*/ 2147483647 w 71"/>
                <a:gd name="T33" fmla="*/ 2147483647 h 74"/>
                <a:gd name="T34" fmla="*/ 2147483647 w 71"/>
                <a:gd name="T35" fmla="*/ 2147483647 h 74"/>
                <a:gd name="T36" fmla="*/ 2147483647 w 71"/>
                <a:gd name="T37" fmla="*/ 2147483647 h 74"/>
                <a:gd name="T38" fmla="*/ 0 w 71"/>
                <a:gd name="T39" fmla="*/ 2147483647 h 74"/>
                <a:gd name="T40" fmla="*/ 2147483647 w 71"/>
                <a:gd name="T41" fmla="*/ 2147483647 h 74"/>
                <a:gd name="T42" fmla="*/ 2147483647 w 71"/>
                <a:gd name="T43" fmla="*/ 2147483647 h 74"/>
                <a:gd name="T44" fmla="*/ 2147483647 w 71"/>
                <a:gd name="T45" fmla="*/ 2147483647 h 74"/>
                <a:gd name="T46" fmla="*/ 2147483647 w 71"/>
                <a:gd name="T47" fmla="*/ 2147483647 h 74"/>
                <a:gd name="T48" fmla="*/ 2147483647 w 71"/>
                <a:gd name="T49" fmla="*/ 2147483647 h 74"/>
                <a:gd name="T50" fmla="*/ 2147483647 w 71"/>
                <a:gd name="T51" fmla="*/ 2147483647 h 74"/>
                <a:gd name="T52" fmla="*/ 2147483647 w 71"/>
                <a:gd name="T53" fmla="*/ 2147483647 h 74"/>
                <a:gd name="T54" fmla="*/ 2147483647 w 71"/>
                <a:gd name="T55" fmla="*/ 2147483647 h 74"/>
                <a:gd name="T56" fmla="*/ 2147483647 w 71"/>
                <a:gd name="T57" fmla="*/ 2147483647 h 74"/>
                <a:gd name="T58" fmla="*/ 2147483647 w 71"/>
                <a:gd name="T59" fmla="*/ 2147483647 h 74"/>
                <a:gd name="T60" fmla="*/ 2147483647 w 71"/>
                <a:gd name="T61" fmla="*/ 2147483647 h 74"/>
                <a:gd name="T62" fmla="*/ 2147483647 w 71"/>
                <a:gd name="T63" fmla="*/ 2147483647 h 74"/>
                <a:gd name="T64" fmla="*/ 2147483647 w 71"/>
                <a:gd name="T65" fmla="*/ 2147483647 h 74"/>
                <a:gd name="T66" fmla="*/ 2147483647 w 71"/>
                <a:gd name="T67" fmla="*/ 2147483647 h 74"/>
                <a:gd name="T68" fmla="*/ 2147483647 w 71"/>
                <a:gd name="T69" fmla="*/ 2147483647 h 74"/>
                <a:gd name="T70" fmla="*/ 2147483647 w 71"/>
                <a:gd name="T71" fmla="*/ 2147483647 h 74"/>
                <a:gd name="T72" fmla="*/ 2147483647 w 71"/>
                <a:gd name="T73" fmla="*/ 2147483647 h 74"/>
                <a:gd name="T74" fmla="*/ 2147483647 w 71"/>
                <a:gd name="T75" fmla="*/ 2147483647 h 74"/>
                <a:gd name="T76" fmla="*/ 2147483647 w 71"/>
                <a:gd name="T77" fmla="*/ 2147483647 h 74"/>
                <a:gd name="T78" fmla="*/ 2147483647 w 71"/>
                <a:gd name="T79" fmla="*/ 2147483647 h 74"/>
                <a:gd name="T80" fmla="*/ 2147483647 w 71"/>
                <a:gd name="T81" fmla="*/ 2147483647 h 74"/>
                <a:gd name="T82" fmla="*/ 2147483647 w 71"/>
                <a:gd name="T83" fmla="*/ 2147483647 h 74"/>
                <a:gd name="T84" fmla="*/ 2147483647 w 71"/>
                <a:gd name="T85" fmla="*/ 2147483647 h 74"/>
                <a:gd name="T86" fmla="*/ 2147483647 w 71"/>
                <a:gd name="T87" fmla="*/ 2147483647 h 74"/>
                <a:gd name="T88" fmla="*/ 2147483647 w 71"/>
                <a:gd name="T89" fmla="*/ 2147483647 h 74"/>
                <a:gd name="T90" fmla="*/ 2147483647 w 71"/>
                <a:gd name="T91" fmla="*/ 0 h 74"/>
                <a:gd name="T92" fmla="*/ 2147483647 w 71"/>
                <a:gd name="T93" fmla="*/ 0 h 7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1"/>
                <a:gd name="T142" fmla="*/ 0 h 74"/>
                <a:gd name="T143" fmla="*/ 71 w 71"/>
                <a:gd name="T144" fmla="*/ 74 h 7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1" h="74">
                  <a:moveTo>
                    <a:pt x="56" y="0"/>
                  </a:moveTo>
                  <a:lnTo>
                    <a:pt x="56" y="0"/>
                  </a:lnTo>
                  <a:lnTo>
                    <a:pt x="52" y="5"/>
                  </a:lnTo>
                  <a:lnTo>
                    <a:pt x="47" y="5"/>
                  </a:lnTo>
                  <a:lnTo>
                    <a:pt x="42" y="5"/>
                  </a:lnTo>
                  <a:lnTo>
                    <a:pt x="40" y="5"/>
                  </a:lnTo>
                  <a:lnTo>
                    <a:pt x="35" y="5"/>
                  </a:lnTo>
                  <a:lnTo>
                    <a:pt x="30" y="7"/>
                  </a:lnTo>
                  <a:lnTo>
                    <a:pt x="30" y="5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1" y="5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6" y="14"/>
                  </a:lnTo>
                  <a:lnTo>
                    <a:pt x="16" y="19"/>
                  </a:lnTo>
                  <a:lnTo>
                    <a:pt x="16" y="22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6"/>
                  </a:lnTo>
                  <a:lnTo>
                    <a:pt x="21" y="29"/>
                  </a:lnTo>
                  <a:lnTo>
                    <a:pt x="19" y="31"/>
                  </a:lnTo>
                  <a:lnTo>
                    <a:pt x="16" y="33"/>
                  </a:lnTo>
                  <a:lnTo>
                    <a:pt x="14" y="33"/>
                  </a:lnTo>
                  <a:lnTo>
                    <a:pt x="14" y="36"/>
                  </a:lnTo>
                  <a:lnTo>
                    <a:pt x="11" y="38"/>
                  </a:lnTo>
                  <a:lnTo>
                    <a:pt x="9" y="40"/>
                  </a:lnTo>
                  <a:lnTo>
                    <a:pt x="7" y="45"/>
                  </a:lnTo>
                  <a:lnTo>
                    <a:pt x="4" y="45"/>
                  </a:lnTo>
                  <a:lnTo>
                    <a:pt x="4" y="50"/>
                  </a:lnTo>
                  <a:lnTo>
                    <a:pt x="2" y="57"/>
                  </a:lnTo>
                  <a:lnTo>
                    <a:pt x="2" y="59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2" y="74"/>
                  </a:lnTo>
                  <a:lnTo>
                    <a:pt x="4" y="74"/>
                  </a:lnTo>
                  <a:lnTo>
                    <a:pt x="7" y="71"/>
                  </a:lnTo>
                  <a:lnTo>
                    <a:pt x="7" y="69"/>
                  </a:lnTo>
                  <a:lnTo>
                    <a:pt x="9" y="69"/>
                  </a:lnTo>
                  <a:lnTo>
                    <a:pt x="11" y="69"/>
                  </a:lnTo>
                  <a:lnTo>
                    <a:pt x="16" y="69"/>
                  </a:lnTo>
                  <a:lnTo>
                    <a:pt x="19" y="69"/>
                  </a:lnTo>
                  <a:lnTo>
                    <a:pt x="28" y="69"/>
                  </a:lnTo>
                  <a:lnTo>
                    <a:pt x="28" y="66"/>
                  </a:lnTo>
                  <a:lnTo>
                    <a:pt x="30" y="59"/>
                  </a:lnTo>
                  <a:lnTo>
                    <a:pt x="30" y="57"/>
                  </a:lnTo>
                  <a:lnTo>
                    <a:pt x="33" y="57"/>
                  </a:lnTo>
                  <a:lnTo>
                    <a:pt x="35" y="55"/>
                  </a:lnTo>
                  <a:lnTo>
                    <a:pt x="37" y="55"/>
                  </a:lnTo>
                  <a:lnTo>
                    <a:pt x="40" y="55"/>
                  </a:lnTo>
                  <a:lnTo>
                    <a:pt x="40" y="52"/>
                  </a:lnTo>
                  <a:lnTo>
                    <a:pt x="42" y="52"/>
                  </a:lnTo>
                  <a:lnTo>
                    <a:pt x="45" y="55"/>
                  </a:lnTo>
                  <a:lnTo>
                    <a:pt x="49" y="50"/>
                  </a:lnTo>
                  <a:lnTo>
                    <a:pt x="49" y="52"/>
                  </a:lnTo>
                  <a:lnTo>
                    <a:pt x="54" y="52"/>
                  </a:lnTo>
                  <a:lnTo>
                    <a:pt x="56" y="52"/>
                  </a:lnTo>
                  <a:lnTo>
                    <a:pt x="59" y="52"/>
                  </a:lnTo>
                  <a:lnTo>
                    <a:pt x="59" y="50"/>
                  </a:lnTo>
                  <a:lnTo>
                    <a:pt x="63" y="43"/>
                  </a:lnTo>
                  <a:lnTo>
                    <a:pt x="66" y="40"/>
                  </a:lnTo>
                  <a:lnTo>
                    <a:pt x="68" y="38"/>
                  </a:lnTo>
                  <a:lnTo>
                    <a:pt x="71" y="36"/>
                  </a:lnTo>
                  <a:lnTo>
                    <a:pt x="71" y="31"/>
                  </a:lnTo>
                  <a:lnTo>
                    <a:pt x="71" y="26"/>
                  </a:lnTo>
                  <a:lnTo>
                    <a:pt x="71" y="24"/>
                  </a:lnTo>
                  <a:lnTo>
                    <a:pt x="71" y="19"/>
                  </a:lnTo>
                  <a:lnTo>
                    <a:pt x="71" y="17"/>
                  </a:lnTo>
                  <a:lnTo>
                    <a:pt x="68" y="17"/>
                  </a:lnTo>
                  <a:lnTo>
                    <a:pt x="68" y="14"/>
                  </a:lnTo>
                  <a:lnTo>
                    <a:pt x="66" y="14"/>
                  </a:lnTo>
                  <a:lnTo>
                    <a:pt x="66" y="12"/>
                  </a:lnTo>
                  <a:lnTo>
                    <a:pt x="63" y="12"/>
                  </a:lnTo>
                  <a:lnTo>
                    <a:pt x="63" y="5"/>
                  </a:lnTo>
                  <a:lnTo>
                    <a:pt x="61" y="5"/>
                  </a:lnTo>
                  <a:lnTo>
                    <a:pt x="61" y="3"/>
                  </a:lnTo>
                  <a:lnTo>
                    <a:pt x="59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89" name="Freeform 1645"/>
            <p:cNvSpPr>
              <a:spLocks/>
            </p:cNvSpPr>
            <p:nvPr/>
          </p:nvSpPr>
          <p:spPr bwMode="auto">
            <a:xfrm>
              <a:off x="3261" y="2252"/>
              <a:ext cx="83" cy="81"/>
            </a:xfrm>
            <a:custGeom>
              <a:avLst/>
              <a:gdLst>
                <a:gd name="T0" fmla="*/ 2147483647 w 71"/>
                <a:gd name="T1" fmla="*/ 0 h 74"/>
                <a:gd name="T2" fmla="*/ 2147483647 w 71"/>
                <a:gd name="T3" fmla="*/ 2147483647 h 74"/>
                <a:gd name="T4" fmla="*/ 2147483647 w 71"/>
                <a:gd name="T5" fmla="*/ 2147483647 h 74"/>
                <a:gd name="T6" fmla="*/ 2147483647 w 71"/>
                <a:gd name="T7" fmla="*/ 2147483647 h 74"/>
                <a:gd name="T8" fmla="*/ 2147483647 w 71"/>
                <a:gd name="T9" fmla="*/ 2147483647 h 74"/>
                <a:gd name="T10" fmla="*/ 2147483647 w 71"/>
                <a:gd name="T11" fmla="*/ 2147483647 h 74"/>
                <a:gd name="T12" fmla="*/ 2147483647 w 71"/>
                <a:gd name="T13" fmla="*/ 2147483647 h 74"/>
                <a:gd name="T14" fmla="*/ 2147483647 w 71"/>
                <a:gd name="T15" fmla="*/ 2147483647 h 74"/>
                <a:gd name="T16" fmla="*/ 2147483647 w 71"/>
                <a:gd name="T17" fmla="*/ 2147483647 h 74"/>
                <a:gd name="T18" fmla="*/ 2147483647 w 71"/>
                <a:gd name="T19" fmla="*/ 2147483647 h 74"/>
                <a:gd name="T20" fmla="*/ 2147483647 w 71"/>
                <a:gd name="T21" fmla="*/ 2147483647 h 74"/>
                <a:gd name="T22" fmla="*/ 2147483647 w 71"/>
                <a:gd name="T23" fmla="*/ 2147483647 h 74"/>
                <a:gd name="T24" fmla="*/ 2147483647 w 71"/>
                <a:gd name="T25" fmla="*/ 2147483647 h 74"/>
                <a:gd name="T26" fmla="*/ 2147483647 w 71"/>
                <a:gd name="T27" fmla="*/ 2147483647 h 74"/>
                <a:gd name="T28" fmla="*/ 2147483647 w 71"/>
                <a:gd name="T29" fmla="*/ 2147483647 h 74"/>
                <a:gd name="T30" fmla="*/ 2147483647 w 71"/>
                <a:gd name="T31" fmla="*/ 2147483647 h 74"/>
                <a:gd name="T32" fmla="*/ 2147483647 w 71"/>
                <a:gd name="T33" fmla="*/ 2147483647 h 74"/>
                <a:gd name="T34" fmla="*/ 2147483647 w 71"/>
                <a:gd name="T35" fmla="*/ 2147483647 h 74"/>
                <a:gd name="T36" fmla="*/ 2147483647 w 71"/>
                <a:gd name="T37" fmla="*/ 2147483647 h 74"/>
                <a:gd name="T38" fmla="*/ 0 w 71"/>
                <a:gd name="T39" fmla="*/ 2147483647 h 74"/>
                <a:gd name="T40" fmla="*/ 2147483647 w 71"/>
                <a:gd name="T41" fmla="*/ 2147483647 h 74"/>
                <a:gd name="T42" fmla="*/ 2147483647 w 71"/>
                <a:gd name="T43" fmla="*/ 2147483647 h 74"/>
                <a:gd name="T44" fmla="*/ 2147483647 w 71"/>
                <a:gd name="T45" fmla="*/ 2147483647 h 74"/>
                <a:gd name="T46" fmla="*/ 2147483647 w 71"/>
                <a:gd name="T47" fmla="*/ 2147483647 h 74"/>
                <a:gd name="T48" fmla="*/ 2147483647 w 71"/>
                <a:gd name="T49" fmla="*/ 2147483647 h 74"/>
                <a:gd name="T50" fmla="*/ 2147483647 w 71"/>
                <a:gd name="T51" fmla="*/ 2147483647 h 74"/>
                <a:gd name="T52" fmla="*/ 2147483647 w 71"/>
                <a:gd name="T53" fmla="*/ 2147483647 h 74"/>
                <a:gd name="T54" fmla="*/ 2147483647 w 71"/>
                <a:gd name="T55" fmla="*/ 2147483647 h 74"/>
                <a:gd name="T56" fmla="*/ 2147483647 w 71"/>
                <a:gd name="T57" fmla="*/ 2147483647 h 74"/>
                <a:gd name="T58" fmla="*/ 2147483647 w 71"/>
                <a:gd name="T59" fmla="*/ 2147483647 h 74"/>
                <a:gd name="T60" fmla="*/ 2147483647 w 71"/>
                <a:gd name="T61" fmla="*/ 2147483647 h 74"/>
                <a:gd name="T62" fmla="*/ 2147483647 w 71"/>
                <a:gd name="T63" fmla="*/ 2147483647 h 74"/>
                <a:gd name="T64" fmla="*/ 2147483647 w 71"/>
                <a:gd name="T65" fmla="*/ 2147483647 h 74"/>
                <a:gd name="T66" fmla="*/ 2147483647 w 71"/>
                <a:gd name="T67" fmla="*/ 2147483647 h 74"/>
                <a:gd name="T68" fmla="*/ 2147483647 w 71"/>
                <a:gd name="T69" fmla="*/ 2147483647 h 74"/>
                <a:gd name="T70" fmla="*/ 2147483647 w 71"/>
                <a:gd name="T71" fmla="*/ 2147483647 h 74"/>
                <a:gd name="T72" fmla="*/ 2147483647 w 71"/>
                <a:gd name="T73" fmla="*/ 2147483647 h 74"/>
                <a:gd name="T74" fmla="*/ 2147483647 w 71"/>
                <a:gd name="T75" fmla="*/ 2147483647 h 74"/>
                <a:gd name="T76" fmla="*/ 2147483647 w 71"/>
                <a:gd name="T77" fmla="*/ 2147483647 h 74"/>
                <a:gd name="T78" fmla="*/ 2147483647 w 71"/>
                <a:gd name="T79" fmla="*/ 2147483647 h 74"/>
                <a:gd name="T80" fmla="*/ 2147483647 w 71"/>
                <a:gd name="T81" fmla="*/ 2147483647 h 74"/>
                <a:gd name="T82" fmla="*/ 2147483647 w 71"/>
                <a:gd name="T83" fmla="*/ 2147483647 h 74"/>
                <a:gd name="T84" fmla="*/ 2147483647 w 71"/>
                <a:gd name="T85" fmla="*/ 2147483647 h 74"/>
                <a:gd name="T86" fmla="*/ 2147483647 w 71"/>
                <a:gd name="T87" fmla="*/ 2147483647 h 74"/>
                <a:gd name="T88" fmla="*/ 2147483647 w 71"/>
                <a:gd name="T89" fmla="*/ 2147483647 h 74"/>
                <a:gd name="T90" fmla="*/ 2147483647 w 71"/>
                <a:gd name="T91" fmla="*/ 0 h 74"/>
                <a:gd name="T92" fmla="*/ 2147483647 w 71"/>
                <a:gd name="T93" fmla="*/ 0 h 7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1"/>
                <a:gd name="T142" fmla="*/ 0 h 74"/>
                <a:gd name="T143" fmla="*/ 71 w 71"/>
                <a:gd name="T144" fmla="*/ 74 h 7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1" h="74">
                  <a:moveTo>
                    <a:pt x="56" y="0"/>
                  </a:moveTo>
                  <a:lnTo>
                    <a:pt x="56" y="0"/>
                  </a:lnTo>
                  <a:lnTo>
                    <a:pt x="52" y="5"/>
                  </a:lnTo>
                  <a:lnTo>
                    <a:pt x="47" y="5"/>
                  </a:lnTo>
                  <a:lnTo>
                    <a:pt x="42" y="5"/>
                  </a:lnTo>
                  <a:lnTo>
                    <a:pt x="40" y="5"/>
                  </a:lnTo>
                  <a:lnTo>
                    <a:pt x="35" y="5"/>
                  </a:lnTo>
                  <a:lnTo>
                    <a:pt x="30" y="7"/>
                  </a:lnTo>
                  <a:lnTo>
                    <a:pt x="30" y="5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1" y="5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6" y="14"/>
                  </a:lnTo>
                  <a:lnTo>
                    <a:pt x="16" y="19"/>
                  </a:lnTo>
                  <a:lnTo>
                    <a:pt x="16" y="22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6"/>
                  </a:lnTo>
                  <a:lnTo>
                    <a:pt x="21" y="29"/>
                  </a:lnTo>
                  <a:lnTo>
                    <a:pt x="19" y="31"/>
                  </a:lnTo>
                  <a:lnTo>
                    <a:pt x="16" y="33"/>
                  </a:lnTo>
                  <a:lnTo>
                    <a:pt x="14" y="33"/>
                  </a:lnTo>
                  <a:lnTo>
                    <a:pt x="14" y="36"/>
                  </a:lnTo>
                  <a:lnTo>
                    <a:pt x="11" y="38"/>
                  </a:lnTo>
                  <a:lnTo>
                    <a:pt x="9" y="40"/>
                  </a:lnTo>
                  <a:lnTo>
                    <a:pt x="7" y="45"/>
                  </a:lnTo>
                  <a:lnTo>
                    <a:pt x="4" y="45"/>
                  </a:lnTo>
                  <a:lnTo>
                    <a:pt x="4" y="50"/>
                  </a:lnTo>
                  <a:lnTo>
                    <a:pt x="2" y="57"/>
                  </a:lnTo>
                  <a:lnTo>
                    <a:pt x="2" y="59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2" y="74"/>
                  </a:lnTo>
                  <a:lnTo>
                    <a:pt x="4" y="74"/>
                  </a:lnTo>
                  <a:lnTo>
                    <a:pt x="7" y="71"/>
                  </a:lnTo>
                  <a:lnTo>
                    <a:pt x="7" y="69"/>
                  </a:lnTo>
                  <a:lnTo>
                    <a:pt x="9" y="69"/>
                  </a:lnTo>
                  <a:lnTo>
                    <a:pt x="11" y="69"/>
                  </a:lnTo>
                  <a:lnTo>
                    <a:pt x="16" y="69"/>
                  </a:lnTo>
                  <a:lnTo>
                    <a:pt x="19" y="69"/>
                  </a:lnTo>
                  <a:lnTo>
                    <a:pt x="28" y="69"/>
                  </a:lnTo>
                  <a:lnTo>
                    <a:pt x="28" y="66"/>
                  </a:lnTo>
                  <a:lnTo>
                    <a:pt x="30" y="59"/>
                  </a:lnTo>
                  <a:lnTo>
                    <a:pt x="30" y="57"/>
                  </a:lnTo>
                  <a:lnTo>
                    <a:pt x="33" y="57"/>
                  </a:lnTo>
                  <a:lnTo>
                    <a:pt x="35" y="55"/>
                  </a:lnTo>
                  <a:lnTo>
                    <a:pt x="37" y="55"/>
                  </a:lnTo>
                  <a:lnTo>
                    <a:pt x="40" y="55"/>
                  </a:lnTo>
                  <a:lnTo>
                    <a:pt x="40" y="52"/>
                  </a:lnTo>
                  <a:lnTo>
                    <a:pt x="42" y="52"/>
                  </a:lnTo>
                  <a:lnTo>
                    <a:pt x="45" y="55"/>
                  </a:lnTo>
                  <a:lnTo>
                    <a:pt x="49" y="50"/>
                  </a:lnTo>
                  <a:lnTo>
                    <a:pt x="49" y="52"/>
                  </a:lnTo>
                  <a:lnTo>
                    <a:pt x="54" y="52"/>
                  </a:lnTo>
                  <a:lnTo>
                    <a:pt x="56" y="52"/>
                  </a:lnTo>
                  <a:lnTo>
                    <a:pt x="59" y="52"/>
                  </a:lnTo>
                  <a:lnTo>
                    <a:pt x="59" y="50"/>
                  </a:lnTo>
                  <a:lnTo>
                    <a:pt x="63" y="43"/>
                  </a:lnTo>
                  <a:lnTo>
                    <a:pt x="66" y="40"/>
                  </a:lnTo>
                  <a:lnTo>
                    <a:pt x="68" y="38"/>
                  </a:lnTo>
                  <a:lnTo>
                    <a:pt x="71" y="36"/>
                  </a:lnTo>
                  <a:lnTo>
                    <a:pt x="71" y="31"/>
                  </a:lnTo>
                  <a:lnTo>
                    <a:pt x="71" y="26"/>
                  </a:lnTo>
                  <a:lnTo>
                    <a:pt x="71" y="24"/>
                  </a:lnTo>
                  <a:lnTo>
                    <a:pt x="71" y="19"/>
                  </a:lnTo>
                  <a:lnTo>
                    <a:pt x="71" y="17"/>
                  </a:lnTo>
                  <a:lnTo>
                    <a:pt x="68" y="17"/>
                  </a:lnTo>
                  <a:lnTo>
                    <a:pt x="68" y="14"/>
                  </a:lnTo>
                  <a:lnTo>
                    <a:pt x="66" y="14"/>
                  </a:lnTo>
                  <a:lnTo>
                    <a:pt x="66" y="12"/>
                  </a:lnTo>
                  <a:lnTo>
                    <a:pt x="63" y="12"/>
                  </a:lnTo>
                  <a:lnTo>
                    <a:pt x="63" y="5"/>
                  </a:lnTo>
                  <a:lnTo>
                    <a:pt x="61" y="5"/>
                  </a:lnTo>
                  <a:lnTo>
                    <a:pt x="61" y="3"/>
                  </a:lnTo>
                  <a:lnTo>
                    <a:pt x="59" y="0"/>
                  </a:lnTo>
                  <a:lnTo>
                    <a:pt x="56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90" name="Line 1646"/>
            <p:cNvSpPr>
              <a:spLocks noChangeShapeType="1"/>
            </p:cNvSpPr>
            <p:nvPr/>
          </p:nvSpPr>
          <p:spPr bwMode="auto">
            <a:xfrm>
              <a:off x="2800" y="2312"/>
              <a:ext cx="0" cy="1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9791" name="Line 1647"/>
            <p:cNvSpPr>
              <a:spLocks noChangeShapeType="1"/>
            </p:cNvSpPr>
            <p:nvPr/>
          </p:nvSpPr>
          <p:spPr bwMode="auto">
            <a:xfrm>
              <a:off x="2800" y="2312"/>
              <a:ext cx="0" cy="1"/>
            </a:xfrm>
            <a:prstGeom prst="line">
              <a:avLst/>
            </a:prstGeom>
            <a:noFill/>
            <a:ln w="63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9792" name="Freeform 1648"/>
            <p:cNvSpPr>
              <a:spLocks/>
            </p:cNvSpPr>
            <p:nvPr/>
          </p:nvSpPr>
          <p:spPr bwMode="auto">
            <a:xfrm>
              <a:off x="3280" y="2691"/>
              <a:ext cx="16" cy="20"/>
            </a:xfrm>
            <a:custGeom>
              <a:avLst/>
              <a:gdLst>
                <a:gd name="T0" fmla="*/ 2147483647 w 14"/>
                <a:gd name="T1" fmla="*/ 2147483647 h 18"/>
                <a:gd name="T2" fmla="*/ 2147483647 w 14"/>
                <a:gd name="T3" fmla="*/ 2147483647 h 18"/>
                <a:gd name="T4" fmla="*/ 2147483647 w 14"/>
                <a:gd name="T5" fmla="*/ 2147483647 h 18"/>
                <a:gd name="T6" fmla="*/ 2147483647 w 14"/>
                <a:gd name="T7" fmla="*/ 0 h 18"/>
                <a:gd name="T8" fmla="*/ 2147483647 w 14"/>
                <a:gd name="T9" fmla="*/ 2147483647 h 18"/>
                <a:gd name="T10" fmla="*/ 2147483647 w 14"/>
                <a:gd name="T11" fmla="*/ 0 h 18"/>
                <a:gd name="T12" fmla="*/ 2147483647 w 14"/>
                <a:gd name="T13" fmla="*/ 0 h 18"/>
                <a:gd name="T14" fmla="*/ 2147483647 w 14"/>
                <a:gd name="T15" fmla="*/ 2147483647 h 18"/>
                <a:gd name="T16" fmla="*/ 0 w 14"/>
                <a:gd name="T17" fmla="*/ 2147483647 h 18"/>
                <a:gd name="T18" fmla="*/ 0 w 14"/>
                <a:gd name="T19" fmla="*/ 2147483647 h 18"/>
                <a:gd name="T20" fmla="*/ 0 w 14"/>
                <a:gd name="T21" fmla="*/ 2147483647 h 18"/>
                <a:gd name="T22" fmla="*/ 2147483647 w 14"/>
                <a:gd name="T23" fmla="*/ 2147483647 h 18"/>
                <a:gd name="T24" fmla="*/ 2147483647 w 14"/>
                <a:gd name="T25" fmla="*/ 2147483647 h 18"/>
                <a:gd name="T26" fmla="*/ 2147483647 w 14"/>
                <a:gd name="T27" fmla="*/ 2147483647 h 18"/>
                <a:gd name="T28" fmla="*/ 2147483647 w 14"/>
                <a:gd name="T29" fmla="*/ 2147483647 h 18"/>
                <a:gd name="T30" fmla="*/ 2147483647 w 14"/>
                <a:gd name="T31" fmla="*/ 2147483647 h 18"/>
                <a:gd name="T32" fmla="*/ 2147483647 w 14"/>
                <a:gd name="T33" fmla="*/ 2147483647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"/>
                <a:gd name="T52" fmla="*/ 0 h 18"/>
                <a:gd name="T53" fmla="*/ 14 w 14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" h="18">
                  <a:moveTo>
                    <a:pt x="14" y="11"/>
                  </a:moveTo>
                  <a:lnTo>
                    <a:pt x="14" y="7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10" y="18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4" y="11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93" name="Freeform 1649"/>
            <p:cNvSpPr>
              <a:spLocks/>
            </p:cNvSpPr>
            <p:nvPr/>
          </p:nvSpPr>
          <p:spPr bwMode="auto">
            <a:xfrm>
              <a:off x="3280" y="2691"/>
              <a:ext cx="16" cy="20"/>
            </a:xfrm>
            <a:custGeom>
              <a:avLst/>
              <a:gdLst>
                <a:gd name="T0" fmla="*/ 2147483647 w 14"/>
                <a:gd name="T1" fmla="*/ 2147483647 h 18"/>
                <a:gd name="T2" fmla="*/ 2147483647 w 14"/>
                <a:gd name="T3" fmla="*/ 2147483647 h 18"/>
                <a:gd name="T4" fmla="*/ 2147483647 w 14"/>
                <a:gd name="T5" fmla="*/ 2147483647 h 18"/>
                <a:gd name="T6" fmla="*/ 2147483647 w 14"/>
                <a:gd name="T7" fmla="*/ 0 h 18"/>
                <a:gd name="T8" fmla="*/ 2147483647 w 14"/>
                <a:gd name="T9" fmla="*/ 2147483647 h 18"/>
                <a:gd name="T10" fmla="*/ 2147483647 w 14"/>
                <a:gd name="T11" fmla="*/ 0 h 18"/>
                <a:gd name="T12" fmla="*/ 2147483647 w 14"/>
                <a:gd name="T13" fmla="*/ 0 h 18"/>
                <a:gd name="T14" fmla="*/ 2147483647 w 14"/>
                <a:gd name="T15" fmla="*/ 2147483647 h 18"/>
                <a:gd name="T16" fmla="*/ 0 w 14"/>
                <a:gd name="T17" fmla="*/ 2147483647 h 18"/>
                <a:gd name="T18" fmla="*/ 0 w 14"/>
                <a:gd name="T19" fmla="*/ 2147483647 h 18"/>
                <a:gd name="T20" fmla="*/ 0 w 14"/>
                <a:gd name="T21" fmla="*/ 2147483647 h 18"/>
                <a:gd name="T22" fmla="*/ 2147483647 w 14"/>
                <a:gd name="T23" fmla="*/ 2147483647 h 18"/>
                <a:gd name="T24" fmla="*/ 2147483647 w 14"/>
                <a:gd name="T25" fmla="*/ 2147483647 h 18"/>
                <a:gd name="T26" fmla="*/ 2147483647 w 14"/>
                <a:gd name="T27" fmla="*/ 2147483647 h 18"/>
                <a:gd name="T28" fmla="*/ 2147483647 w 14"/>
                <a:gd name="T29" fmla="*/ 2147483647 h 18"/>
                <a:gd name="T30" fmla="*/ 2147483647 w 14"/>
                <a:gd name="T31" fmla="*/ 2147483647 h 18"/>
                <a:gd name="T32" fmla="*/ 2147483647 w 14"/>
                <a:gd name="T33" fmla="*/ 2147483647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"/>
                <a:gd name="T52" fmla="*/ 0 h 18"/>
                <a:gd name="T53" fmla="*/ 14 w 14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" h="18">
                  <a:moveTo>
                    <a:pt x="14" y="11"/>
                  </a:moveTo>
                  <a:lnTo>
                    <a:pt x="14" y="7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10" y="18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4" y="11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94" name="Freeform 1650"/>
            <p:cNvSpPr>
              <a:spLocks/>
            </p:cNvSpPr>
            <p:nvPr/>
          </p:nvSpPr>
          <p:spPr bwMode="auto">
            <a:xfrm>
              <a:off x="3219" y="2730"/>
              <a:ext cx="38" cy="31"/>
            </a:xfrm>
            <a:custGeom>
              <a:avLst/>
              <a:gdLst>
                <a:gd name="T0" fmla="*/ 2147483647 w 33"/>
                <a:gd name="T1" fmla="*/ 2147483647 h 28"/>
                <a:gd name="T2" fmla="*/ 2147483647 w 33"/>
                <a:gd name="T3" fmla="*/ 2147483647 h 28"/>
                <a:gd name="T4" fmla="*/ 2147483647 w 33"/>
                <a:gd name="T5" fmla="*/ 2147483647 h 28"/>
                <a:gd name="T6" fmla="*/ 2147483647 w 33"/>
                <a:gd name="T7" fmla="*/ 2147483647 h 28"/>
                <a:gd name="T8" fmla="*/ 2147483647 w 33"/>
                <a:gd name="T9" fmla="*/ 2147483647 h 28"/>
                <a:gd name="T10" fmla="*/ 2147483647 w 33"/>
                <a:gd name="T11" fmla="*/ 2147483647 h 28"/>
                <a:gd name="T12" fmla="*/ 2147483647 w 33"/>
                <a:gd name="T13" fmla="*/ 2147483647 h 28"/>
                <a:gd name="T14" fmla="*/ 2147483647 w 33"/>
                <a:gd name="T15" fmla="*/ 2147483647 h 28"/>
                <a:gd name="T16" fmla="*/ 2147483647 w 33"/>
                <a:gd name="T17" fmla="*/ 2147483647 h 28"/>
                <a:gd name="T18" fmla="*/ 2147483647 w 33"/>
                <a:gd name="T19" fmla="*/ 2147483647 h 28"/>
                <a:gd name="T20" fmla="*/ 2147483647 w 33"/>
                <a:gd name="T21" fmla="*/ 2147483647 h 28"/>
                <a:gd name="T22" fmla="*/ 0 w 33"/>
                <a:gd name="T23" fmla="*/ 2147483647 h 28"/>
                <a:gd name="T24" fmla="*/ 2147483647 w 33"/>
                <a:gd name="T25" fmla="*/ 2147483647 h 28"/>
                <a:gd name="T26" fmla="*/ 2147483647 w 33"/>
                <a:gd name="T27" fmla="*/ 2147483647 h 28"/>
                <a:gd name="T28" fmla="*/ 2147483647 w 33"/>
                <a:gd name="T29" fmla="*/ 2147483647 h 28"/>
                <a:gd name="T30" fmla="*/ 2147483647 w 33"/>
                <a:gd name="T31" fmla="*/ 2147483647 h 28"/>
                <a:gd name="T32" fmla="*/ 2147483647 w 33"/>
                <a:gd name="T33" fmla="*/ 0 h 28"/>
                <a:gd name="T34" fmla="*/ 2147483647 w 33"/>
                <a:gd name="T35" fmla="*/ 2147483647 h 28"/>
                <a:gd name="T36" fmla="*/ 2147483647 w 33"/>
                <a:gd name="T37" fmla="*/ 2147483647 h 28"/>
                <a:gd name="T38" fmla="*/ 2147483647 w 33"/>
                <a:gd name="T39" fmla="*/ 2147483647 h 28"/>
                <a:gd name="T40" fmla="*/ 2147483647 w 33"/>
                <a:gd name="T41" fmla="*/ 2147483647 h 28"/>
                <a:gd name="T42" fmla="*/ 2147483647 w 33"/>
                <a:gd name="T43" fmla="*/ 2147483647 h 2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28"/>
                <a:gd name="T68" fmla="*/ 33 w 33"/>
                <a:gd name="T69" fmla="*/ 28 h 2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28">
                  <a:moveTo>
                    <a:pt x="31" y="12"/>
                  </a:moveTo>
                  <a:lnTo>
                    <a:pt x="33" y="12"/>
                  </a:lnTo>
                  <a:lnTo>
                    <a:pt x="33" y="14"/>
                  </a:lnTo>
                  <a:lnTo>
                    <a:pt x="26" y="21"/>
                  </a:lnTo>
                  <a:lnTo>
                    <a:pt x="19" y="24"/>
                  </a:lnTo>
                  <a:lnTo>
                    <a:pt x="17" y="28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7" y="26"/>
                  </a:lnTo>
                  <a:lnTo>
                    <a:pt x="5" y="21"/>
                  </a:lnTo>
                  <a:lnTo>
                    <a:pt x="3" y="19"/>
                  </a:lnTo>
                  <a:lnTo>
                    <a:pt x="0" y="17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5"/>
                  </a:lnTo>
                  <a:lnTo>
                    <a:pt x="19" y="2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5"/>
                  </a:lnTo>
                  <a:lnTo>
                    <a:pt x="29" y="7"/>
                  </a:lnTo>
                  <a:lnTo>
                    <a:pt x="31" y="9"/>
                  </a:lnTo>
                  <a:lnTo>
                    <a:pt x="31" y="1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95" name="Freeform 1651"/>
            <p:cNvSpPr>
              <a:spLocks/>
            </p:cNvSpPr>
            <p:nvPr/>
          </p:nvSpPr>
          <p:spPr bwMode="auto">
            <a:xfrm>
              <a:off x="3219" y="2730"/>
              <a:ext cx="38" cy="31"/>
            </a:xfrm>
            <a:custGeom>
              <a:avLst/>
              <a:gdLst>
                <a:gd name="T0" fmla="*/ 2147483647 w 33"/>
                <a:gd name="T1" fmla="*/ 2147483647 h 28"/>
                <a:gd name="T2" fmla="*/ 2147483647 w 33"/>
                <a:gd name="T3" fmla="*/ 2147483647 h 28"/>
                <a:gd name="T4" fmla="*/ 2147483647 w 33"/>
                <a:gd name="T5" fmla="*/ 2147483647 h 28"/>
                <a:gd name="T6" fmla="*/ 2147483647 w 33"/>
                <a:gd name="T7" fmla="*/ 2147483647 h 28"/>
                <a:gd name="T8" fmla="*/ 2147483647 w 33"/>
                <a:gd name="T9" fmla="*/ 2147483647 h 28"/>
                <a:gd name="T10" fmla="*/ 2147483647 w 33"/>
                <a:gd name="T11" fmla="*/ 2147483647 h 28"/>
                <a:gd name="T12" fmla="*/ 2147483647 w 33"/>
                <a:gd name="T13" fmla="*/ 2147483647 h 28"/>
                <a:gd name="T14" fmla="*/ 2147483647 w 33"/>
                <a:gd name="T15" fmla="*/ 2147483647 h 28"/>
                <a:gd name="T16" fmla="*/ 2147483647 w 33"/>
                <a:gd name="T17" fmla="*/ 2147483647 h 28"/>
                <a:gd name="T18" fmla="*/ 2147483647 w 33"/>
                <a:gd name="T19" fmla="*/ 2147483647 h 28"/>
                <a:gd name="T20" fmla="*/ 2147483647 w 33"/>
                <a:gd name="T21" fmla="*/ 2147483647 h 28"/>
                <a:gd name="T22" fmla="*/ 0 w 33"/>
                <a:gd name="T23" fmla="*/ 2147483647 h 28"/>
                <a:gd name="T24" fmla="*/ 2147483647 w 33"/>
                <a:gd name="T25" fmla="*/ 2147483647 h 28"/>
                <a:gd name="T26" fmla="*/ 2147483647 w 33"/>
                <a:gd name="T27" fmla="*/ 2147483647 h 28"/>
                <a:gd name="T28" fmla="*/ 2147483647 w 33"/>
                <a:gd name="T29" fmla="*/ 2147483647 h 28"/>
                <a:gd name="T30" fmla="*/ 2147483647 w 33"/>
                <a:gd name="T31" fmla="*/ 2147483647 h 28"/>
                <a:gd name="T32" fmla="*/ 2147483647 w 33"/>
                <a:gd name="T33" fmla="*/ 0 h 28"/>
                <a:gd name="T34" fmla="*/ 2147483647 w 33"/>
                <a:gd name="T35" fmla="*/ 2147483647 h 28"/>
                <a:gd name="T36" fmla="*/ 2147483647 w 33"/>
                <a:gd name="T37" fmla="*/ 2147483647 h 28"/>
                <a:gd name="T38" fmla="*/ 2147483647 w 33"/>
                <a:gd name="T39" fmla="*/ 2147483647 h 28"/>
                <a:gd name="T40" fmla="*/ 2147483647 w 33"/>
                <a:gd name="T41" fmla="*/ 2147483647 h 28"/>
                <a:gd name="T42" fmla="*/ 2147483647 w 33"/>
                <a:gd name="T43" fmla="*/ 2147483647 h 2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28"/>
                <a:gd name="T68" fmla="*/ 33 w 33"/>
                <a:gd name="T69" fmla="*/ 28 h 2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28">
                  <a:moveTo>
                    <a:pt x="31" y="12"/>
                  </a:moveTo>
                  <a:lnTo>
                    <a:pt x="33" y="12"/>
                  </a:lnTo>
                  <a:lnTo>
                    <a:pt x="33" y="14"/>
                  </a:lnTo>
                  <a:lnTo>
                    <a:pt x="26" y="21"/>
                  </a:lnTo>
                  <a:lnTo>
                    <a:pt x="19" y="24"/>
                  </a:lnTo>
                  <a:lnTo>
                    <a:pt x="17" y="28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7" y="26"/>
                  </a:lnTo>
                  <a:lnTo>
                    <a:pt x="5" y="21"/>
                  </a:lnTo>
                  <a:lnTo>
                    <a:pt x="3" y="19"/>
                  </a:lnTo>
                  <a:lnTo>
                    <a:pt x="0" y="17"/>
                  </a:lnTo>
                  <a:lnTo>
                    <a:pt x="3" y="14"/>
                  </a:lnTo>
                  <a:lnTo>
                    <a:pt x="7" y="7"/>
                  </a:lnTo>
                  <a:lnTo>
                    <a:pt x="12" y="5"/>
                  </a:lnTo>
                  <a:lnTo>
                    <a:pt x="19" y="2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5"/>
                  </a:lnTo>
                  <a:lnTo>
                    <a:pt x="29" y="7"/>
                  </a:lnTo>
                  <a:lnTo>
                    <a:pt x="31" y="9"/>
                  </a:lnTo>
                  <a:lnTo>
                    <a:pt x="31" y="1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96" name="Freeform 1652"/>
            <p:cNvSpPr>
              <a:spLocks/>
            </p:cNvSpPr>
            <p:nvPr/>
          </p:nvSpPr>
          <p:spPr bwMode="auto">
            <a:xfrm>
              <a:off x="3606" y="1947"/>
              <a:ext cx="122" cy="121"/>
            </a:xfrm>
            <a:custGeom>
              <a:avLst/>
              <a:gdLst>
                <a:gd name="T0" fmla="*/ 2147483647 w 104"/>
                <a:gd name="T1" fmla="*/ 0 h 111"/>
                <a:gd name="T2" fmla="*/ 2147483647 w 104"/>
                <a:gd name="T3" fmla="*/ 2147483647 h 111"/>
                <a:gd name="T4" fmla="*/ 2147483647 w 104"/>
                <a:gd name="T5" fmla="*/ 2147483647 h 111"/>
                <a:gd name="T6" fmla="*/ 2147483647 w 104"/>
                <a:gd name="T7" fmla="*/ 2147483647 h 111"/>
                <a:gd name="T8" fmla="*/ 2147483647 w 104"/>
                <a:gd name="T9" fmla="*/ 2147483647 h 111"/>
                <a:gd name="T10" fmla="*/ 2147483647 w 104"/>
                <a:gd name="T11" fmla="*/ 2147483647 h 111"/>
                <a:gd name="T12" fmla="*/ 0 w 104"/>
                <a:gd name="T13" fmla="*/ 2147483647 h 111"/>
                <a:gd name="T14" fmla="*/ 2147483647 w 104"/>
                <a:gd name="T15" fmla="*/ 2147483647 h 111"/>
                <a:gd name="T16" fmla="*/ 2147483647 w 104"/>
                <a:gd name="T17" fmla="*/ 2147483647 h 111"/>
                <a:gd name="T18" fmla="*/ 2147483647 w 104"/>
                <a:gd name="T19" fmla="*/ 2147483647 h 111"/>
                <a:gd name="T20" fmla="*/ 2147483647 w 104"/>
                <a:gd name="T21" fmla="*/ 2147483647 h 111"/>
                <a:gd name="T22" fmla="*/ 2147483647 w 104"/>
                <a:gd name="T23" fmla="*/ 2147483647 h 111"/>
                <a:gd name="T24" fmla="*/ 2147483647 w 104"/>
                <a:gd name="T25" fmla="*/ 2147483647 h 111"/>
                <a:gd name="T26" fmla="*/ 2147483647 w 104"/>
                <a:gd name="T27" fmla="*/ 2147483647 h 111"/>
                <a:gd name="T28" fmla="*/ 2147483647 w 104"/>
                <a:gd name="T29" fmla="*/ 2147483647 h 111"/>
                <a:gd name="T30" fmla="*/ 2147483647 w 104"/>
                <a:gd name="T31" fmla="*/ 2147483647 h 111"/>
                <a:gd name="T32" fmla="*/ 2147483647 w 104"/>
                <a:gd name="T33" fmla="*/ 2147483647 h 111"/>
                <a:gd name="T34" fmla="*/ 2147483647 w 104"/>
                <a:gd name="T35" fmla="*/ 2147483647 h 111"/>
                <a:gd name="T36" fmla="*/ 2147483647 w 104"/>
                <a:gd name="T37" fmla="*/ 2147483647 h 111"/>
                <a:gd name="T38" fmla="*/ 2147483647 w 104"/>
                <a:gd name="T39" fmla="*/ 2147483647 h 111"/>
                <a:gd name="T40" fmla="*/ 2147483647 w 104"/>
                <a:gd name="T41" fmla="*/ 2147483647 h 111"/>
                <a:gd name="T42" fmla="*/ 2147483647 w 104"/>
                <a:gd name="T43" fmla="*/ 2147483647 h 111"/>
                <a:gd name="T44" fmla="*/ 2147483647 w 104"/>
                <a:gd name="T45" fmla="*/ 2147483647 h 111"/>
                <a:gd name="T46" fmla="*/ 2147483647 w 104"/>
                <a:gd name="T47" fmla="*/ 2147483647 h 111"/>
                <a:gd name="T48" fmla="*/ 2147483647 w 104"/>
                <a:gd name="T49" fmla="*/ 2147483647 h 111"/>
                <a:gd name="T50" fmla="*/ 2147483647 w 104"/>
                <a:gd name="T51" fmla="*/ 2147483647 h 111"/>
                <a:gd name="T52" fmla="*/ 2147483647 w 104"/>
                <a:gd name="T53" fmla="*/ 2147483647 h 111"/>
                <a:gd name="T54" fmla="*/ 2147483647 w 104"/>
                <a:gd name="T55" fmla="*/ 2147483647 h 111"/>
                <a:gd name="T56" fmla="*/ 2147483647 w 104"/>
                <a:gd name="T57" fmla="*/ 2147483647 h 111"/>
                <a:gd name="T58" fmla="*/ 2147483647 w 104"/>
                <a:gd name="T59" fmla="*/ 2147483647 h 111"/>
                <a:gd name="T60" fmla="*/ 2147483647 w 104"/>
                <a:gd name="T61" fmla="*/ 2147483647 h 111"/>
                <a:gd name="T62" fmla="*/ 2147483647 w 104"/>
                <a:gd name="T63" fmla="*/ 2147483647 h 111"/>
                <a:gd name="T64" fmla="*/ 2147483647 w 104"/>
                <a:gd name="T65" fmla="*/ 2147483647 h 111"/>
                <a:gd name="T66" fmla="*/ 2147483647 w 104"/>
                <a:gd name="T67" fmla="*/ 2147483647 h 111"/>
                <a:gd name="T68" fmla="*/ 2147483647 w 104"/>
                <a:gd name="T69" fmla="*/ 2147483647 h 111"/>
                <a:gd name="T70" fmla="*/ 2147483647 w 104"/>
                <a:gd name="T71" fmla="*/ 2147483647 h 111"/>
                <a:gd name="T72" fmla="*/ 2147483647 w 104"/>
                <a:gd name="T73" fmla="*/ 2147483647 h 111"/>
                <a:gd name="T74" fmla="*/ 2147483647 w 104"/>
                <a:gd name="T75" fmla="*/ 2147483647 h 111"/>
                <a:gd name="T76" fmla="*/ 2147483647 w 104"/>
                <a:gd name="T77" fmla="*/ 2147483647 h 111"/>
                <a:gd name="T78" fmla="*/ 2147483647 w 104"/>
                <a:gd name="T79" fmla="*/ 2147483647 h 111"/>
                <a:gd name="T80" fmla="*/ 2147483647 w 104"/>
                <a:gd name="T81" fmla="*/ 2147483647 h 111"/>
                <a:gd name="T82" fmla="*/ 2147483647 w 104"/>
                <a:gd name="T83" fmla="*/ 2147483647 h 111"/>
                <a:gd name="T84" fmla="*/ 2147483647 w 104"/>
                <a:gd name="T85" fmla="*/ 2147483647 h 111"/>
                <a:gd name="T86" fmla="*/ 2147483647 w 104"/>
                <a:gd name="T87" fmla="*/ 2147483647 h 111"/>
                <a:gd name="T88" fmla="*/ 2147483647 w 104"/>
                <a:gd name="T89" fmla="*/ 2147483647 h 111"/>
                <a:gd name="T90" fmla="*/ 2147483647 w 104"/>
                <a:gd name="T91" fmla="*/ 2147483647 h 111"/>
                <a:gd name="T92" fmla="*/ 2147483647 w 104"/>
                <a:gd name="T93" fmla="*/ 2147483647 h 11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4"/>
                <a:gd name="T142" fmla="*/ 0 h 111"/>
                <a:gd name="T143" fmla="*/ 104 w 104"/>
                <a:gd name="T144" fmla="*/ 111 h 11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4" h="111">
                  <a:moveTo>
                    <a:pt x="59" y="0"/>
                  </a:moveTo>
                  <a:lnTo>
                    <a:pt x="59" y="0"/>
                  </a:lnTo>
                  <a:lnTo>
                    <a:pt x="50" y="0"/>
                  </a:lnTo>
                  <a:lnTo>
                    <a:pt x="52" y="7"/>
                  </a:lnTo>
                  <a:lnTo>
                    <a:pt x="52" y="9"/>
                  </a:lnTo>
                  <a:lnTo>
                    <a:pt x="52" y="11"/>
                  </a:lnTo>
                  <a:lnTo>
                    <a:pt x="50" y="11"/>
                  </a:lnTo>
                  <a:lnTo>
                    <a:pt x="48" y="18"/>
                  </a:lnTo>
                  <a:lnTo>
                    <a:pt x="43" y="30"/>
                  </a:lnTo>
                  <a:lnTo>
                    <a:pt x="50" y="40"/>
                  </a:lnTo>
                  <a:lnTo>
                    <a:pt x="40" y="66"/>
                  </a:lnTo>
                  <a:lnTo>
                    <a:pt x="0" y="80"/>
                  </a:lnTo>
                  <a:lnTo>
                    <a:pt x="14" y="111"/>
                  </a:lnTo>
                  <a:lnTo>
                    <a:pt x="22" y="108"/>
                  </a:lnTo>
                  <a:lnTo>
                    <a:pt x="24" y="108"/>
                  </a:lnTo>
                  <a:lnTo>
                    <a:pt x="26" y="108"/>
                  </a:lnTo>
                  <a:lnTo>
                    <a:pt x="29" y="106"/>
                  </a:lnTo>
                  <a:lnTo>
                    <a:pt x="33" y="106"/>
                  </a:lnTo>
                  <a:lnTo>
                    <a:pt x="38" y="106"/>
                  </a:lnTo>
                  <a:lnTo>
                    <a:pt x="40" y="106"/>
                  </a:lnTo>
                  <a:lnTo>
                    <a:pt x="43" y="103"/>
                  </a:lnTo>
                  <a:lnTo>
                    <a:pt x="45" y="103"/>
                  </a:lnTo>
                  <a:lnTo>
                    <a:pt x="45" y="101"/>
                  </a:lnTo>
                  <a:lnTo>
                    <a:pt x="45" y="99"/>
                  </a:lnTo>
                  <a:lnTo>
                    <a:pt x="45" y="96"/>
                  </a:lnTo>
                  <a:lnTo>
                    <a:pt x="48" y="94"/>
                  </a:lnTo>
                  <a:lnTo>
                    <a:pt x="55" y="94"/>
                  </a:lnTo>
                  <a:lnTo>
                    <a:pt x="57" y="94"/>
                  </a:lnTo>
                  <a:lnTo>
                    <a:pt x="59" y="92"/>
                  </a:lnTo>
                  <a:lnTo>
                    <a:pt x="62" y="89"/>
                  </a:lnTo>
                  <a:lnTo>
                    <a:pt x="64" y="87"/>
                  </a:lnTo>
                  <a:lnTo>
                    <a:pt x="64" y="85"/>
                  </a:lnTo>
                  <a:lnTo>
                    <a:pt x="64" y="82"/>
                  </a:lnTo>
                  <a:lnTo>
                    <a:pt x="66" y="80"/>
                  </a:lnTo>
                  <a:lnTo>
                    <a:pt x="69" y="80"/>
                  </a:lnTo>
                  <a:lnTo>
                    <a:pt x="71" y="80"/>
                  </a:lnTo>
                  <a:lnTo>
                    <a:pt x="74" y="80"/>
                  </a:lnTo>
                  <a:lnTo>
                    <a:pt x="76" y="80"/>
                  </a:lnTo>
                  <a:lnTo>
                    <a:pt x="78" y="77"/>
                  </a:lnTo>
                  <a:lnTo>
                    <a:pt x="78" y="75"/>
                  </a:lnTo>
                  <a:lnTo>
                    <a:pt x="78" y="70"/>
                  </a:lnTo>
                  <a:lnTo>
                    <a:pt x="78" y="68"/>
                  </a:lnTo>
                  <a:lnTo>
                    <a:pt x="78" y="66"/>
                  </a:lnTo>
                  <a:lnTo>
                    <a:pt x="81" y="61"/>
                  </a:lnTo>
                  <a:lnTo>
                    <a:pt x="83" y="59"/>
                  </a:lnTo>
                  <a:lnTo>
                    <a:pt x="85" y="59"/>
                  </a:lnTo>
                  <a:lnTo>
                    <a:pt x="88" y="61"/>
                  </a:lnTo>
                  <a:lnTo>
                    <a:pt x="88" y="59"/>
                  </a:lnTo>
                  <a:lnTo>
                    <a:pt x="90" y="56"/>
                  </a:lnTo>
                  <a:lnTo>
                    <a:pt x="90" y="54"/>
                  </a:lnTo>
                  <a:lnTo>
                    <a:pt x="92" y="51"/>
                  </a:lnTo>
                  <a:lnTo>
                    <a:pt x="95" y="49"/>
                  </a:lnTo>
                  <a:lnTo>
                    <a:pt x="97" y="47"/>
                  </a:lnTo>
                  <a:lnTo>
                    <a:pt x="102" y="40"/>
                  </a:lnTo>
                  <a:lnTo>
                    <a:pt x="104" y="37"/>
                  </a:lnTo>
                  <a:lnTo>
                    <a:pt x="104" y="33"/>
                  </a:lnTo>
                  <a:lnTo>
                    <a:pt x="104" y="30"/>
                  </a:lnTo>
                  <a:lnTo>
                    <a:pt x="102" y="30"/>
                  </a:lnTo>
                  <a:lnTo>
                    <a:pt x="100" y="30"/>
                  </a:lnTo>
                  <a:lnTo>
                    <a:pt x="97" y="28"/>
                  </a:lnTo>
                  <a:lnTo>
                    <a:pt x="97" y="25"/>
                  </a:lnTo>
                  <a:lnTo>
                    <a:pt x="95" y="25"/>
                  </a:lnTo>
                  <a:lnTo>
                    <a:pt x="95" y="23"/>
                  </a:lnTo>
                  <a:lnTo>
                    <a:pt x="92" y="21"/>
                  </a:lnTo>
                  <a:lnTo>
                    <a:pt x="90" y="18"/>
                  </a:lnTo>
                  <a:lnTo>
                    <a:pt x="88" y="16"/>
                  </a:lnTo>
                  <a:lnTo>
                    <a:pt x="85" y="16"/>
                  </a:lnTo>
                  <a:lnTo>
                    <a:pt x="83" y="14"/>
                  </a:lnTo>
                  <a:lnTo>
                    <a:pt x="78" y="14"/>
                  </a:lnTo>
                  <a:lnTo>
                    <a:pt x="76" y="14"/>
                  </a:lnTo>
                  <a:lnTo>
                    <a:pt x="71" y="11"/>
                  </a:lnTo>
                  <a:lnTo>
                    <a:pt x="69" y="9"/>
                  </a:lnTo>
                  <a:lnTo>
                    <a:pt x="66" y="9"/>
                  </a:lnTo>
                  <a:lnTo>
                    <a:pt x="64" y="7"/>
                  </a:lnTo>
                  <a:lnTo>
                    <a:pt x="62" y="4"/>
                  </a:lnTo>
                  <a:lnTo>
                    <a:pt x="59" y="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97" name="Freeform 1653"/>
            <p:cNvSpPr>
              <a:spLocks/>
            </p:cNvSpPr>
            <p:nvPr/>
          </p:nvSpPr>
          <p:spPr bwMode="auto">
            <a:xfrm>
              <a:off x="2981" y="2561"/>
              <a:ext cx="208" cy="178"/>
            </a:xfrm>
            <a:custGeom>
              <a:avLst/>
              <a:gdLst>
                <a:gd name="T0" fmla="*/ 2147483647 w 179"/>
                <a:gd name="T1" fmla="*/ 2147483647 h 163"/>
                <a:gd name="T2" fmla="*/ 2147483647 w 179"/>
                <a:gd name="T3" fmla="*/ 2147483647 h 163"/>
                <a:gd name="T4" fmla="*/ 2147483647 w 179"/>
                <a:gd name="T5" fmla="*/ 2147483647 h 163"/>
                <a:gd name="T6" fmla="*/ 2147483647 w 179"/>
                <a:gd name="T7" fmla="*/ 0 h 163"/>
                <a:gd name="T8" fmla="*/ 2147483647 w 179"/>
                <a:gd name="T9" fmla="*/ 2147483647 h 163"/>
                <a:gd name="T10" fmla="*/ 0 w 179"/>
                <a:gd name="T11" fmla="*/ 2147483647 h 163"/>
                <a:gd name="T12" fmla="*/ 0 w 179"/>
                <a:gd name="T13" fmla="*/ 2147483647 h 163"/>
                <a:gd name="T14" fmla="*/ 2147483647 w 179"/>
                <a:gd name="T15" fmla="*/ 2147483647 h 163"/>
                <a:gd name="T16" fmla="*/ 2147483647 w 179"/>
                <a:gd name="T17" fmla="*/ 2147483647 h 163"/>
                <a:gd name="T18" fmla="*/ 2147483647 w 179"/>
                <a:gd name="T19" fmla="*/ 2147483647 h 163"/>
                <a:gd name="T20" fmla="*/ 2147483647 w 179"/>
                <a:gd name="T21" fmla="*/ 2147483647 h 163"/>
                <a:gd name="T22" fmla="*/ 2147483647 w 179"/>
                <a:gd name="T23" fmla="*/ 2147483647 h 163"/>
                <a:gd name="T24" fmla="*/ 2147483647 w 179"/>
                <a:gd name="T25" fmla="*/ 2147483647 h 163"/>
                <a:gd name="T26" fmla="*/ 2147483647 w 179"/>
                <a:gd name="T27" fmla="*/ 2147483647 h 163"/>
                <a:gd name="T28" fmla="*/ 2147483647 w 179"/>
                <a:gd name="T29" fmla="*/ 2147483647 h 163"/>
                <a:gd name="T30" fmla="*/ 2147483647 w 179"/>
                <a:gd name="T31" fmla="*/ 2147483647 h 163"/>
                <a:gd name="T32" fmla="*/ 2147483647 w 179"/>
                <a:gd name="T33" fmla="*/ 2147483647 h 163"/>
                <a:gd name="T34" fmla="*/ 2147483647 w 179"/>
                <a:gd name="T35" fmla="*/ 2147483647 h 163"/>
                <a:gd name="T36" fmla="*/ 2147483647 w 179"/>
                <a:gd name="T37" fmla="*/ 2147483647 h 163"/>
                <a:gd name="T38" fmla="*/ 2147483647 w 179"/>
                <a:gd name="T39" fmla="*/ 2147483647 h 163"/>
                <a:gd name="T40" fmla="*/ 2147483647 w 179"/>
                <a:gd name="T41" fmla="*/ 2147483647 h 163"/>
                <a:gd name="T42" fmla="*/ 2147483647 w 179"/>
                <a:gd name="T43" fmla="*/ 2147483647 h 163"/>
                <a:gd name="T44" fmla="*/ 2147483647 w 179"/>
                <a:gd name="T45" fmla="*/ 2147483647 h 163"/>
                <a:gd name="T46" fmla="*/ 2147483647 w 179"/>
                <a:gd name="T47" fmla="*/ 2147483647 h 163"/>
                <a:gd name="T48" fmla="*/ 2147483647 w 179"/>
                <a:gd name="T49" fmla="*/ 2147483647 h 163"/>
                <a:gd name="T50" fmla="*/ 2147483647 w 179"/>
                <a:gd name="T51" fmla="*/ 2147483647 h 163"/>
                <a:gd name="T52" fmla="*/ 2147483647 w 179"/>
                <a:gd name="T53" fmla="*/ 2147483647 h 163"/>
                <a:gd name="T54" fmla="*/ 2147483647 w 179"/>
                <a:gd name="T55" fmla="*/ 2147483647 h 163"/>
                <a:gd name="T56" fmla="*/ 2147483647 w 179"/>
                <a:gd name="T57" fmla="*/ 2147483647 h 163"/>
                <a:gd name="T58" fmla="*/ 2147483647 w 179"/>
                <a:gd name="T59" fmla="*/ 2147483647 h 163"/>
                <a:gd name="T60" fmla="*/ 2147483647 w 179"/>
                <a:gd name="T61" fmla="*/ 2147483647 h 163"/>
                <a:gd name="T62" fmla="*/ 2147483647 w 179"/>
                <a:gd name="T63" fmla="*/ 2147483647 h 163"/>
                <a:gd name="T64" fmla="*/ 2147483647 w 179"/>
                <a:gd name="T65" fmla="*/ 2147483647 h 163"/>
                <a:gd name="T66" fmla="*/ 2147483647 w 179"/>
                <a:gd name="T67" fmla="*/ 2147483647 h 163"/>
                <a:gd name="T68" fmla="*/ 2147483647 w 179"/>
                <a:gd name="T69" fmla="*/ 2147483647 h 163"/>
                <a:gd name="T70" fmla="*/ 2147483647 w 179"/>
                <a:gd name="T71" fmla="*/ 2147483647 h 163"/>
                <a:gd name="T72" fmla="*/ 2147483647 w 179"/>
                <a:gd name="T73" fmla="*/ 2147483647 h 163"/>
                <a:gd name="T74" fmla="*/ 2147483647 w 179"/>
                <a:gd name="T75" fmla="*/ 2147483647 h 163"/>
                <a:gd name="T76" fmla="*/ 2147483647 w 179"/>
                <a:gd name="T77" fmla="*/ 2147483647 h 163"/>
                <a:gd name="T78" fmla="*/ 2147483647 w 179"/>
                <a:gd name="T79" fmla="*/ 2147483647 h 163"/>
                <a:gd name="T80" fmla="*/ 2147483647 w 179"/>
                <a:gd name="T81" fmla="*/ 2147483647 h 163"/>
                <a:gd name="T82" fmla="*/ 2147483647 w 179"/>
                <a:gd name="T83" fmla="*/ 2147483647 h 163"/>
                <a:gd name="T84" fmla="*/ 2147483647 w 179"/>
                <a:gd name="T85" fmla="*/ 2147483647 h 163"/>
                <a:gd name="T86" fmla="*/ 2147483647 w 179"/>
                <a:gd name="T87" fmla="*/ 2147483647 h 163"/>
                <a:gd name="T88" fmla="*/ 2147483647 w 179"/>
                <a:gd name="T89" fmla="*/ 2147483647 h 163"/>
                <a:gd name="T90" fmla="*/ 2147483647 w 179"/>
                <a:gd name="T91" fmla="*/ 2147483647 h 16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79"/>
                <a:gd name="T139" fmla="*/ 0 h 163"/>
                <a:gd name="T140" fmla="*/ 179 w 179"/>
                <a:gd name="T141" fmla="*/ 163 h 16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79" h="163">
                  <a:moveTo>
                    <a:pt x="82" y="5"/>
                  </a:moveTo>
                  <a:lnTo>
                    <a:pt x="73" y="5"/>
                  </a:lnTo>
                  <a:lnTo>
                    <a:pt x="61" y="5"/>
                  </a:lnTo>
                  <a:lnTo>
                    <a:pt x="47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28" y="5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9" y="3"/>
                  </a:lnTo>
                  <a:lnTo>
                    <a:pt x="7" y="3"/>
                  </a:lnTo>
                  <a:lnTo>
                    <a:pt x="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2" y="22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9" y="29"/>
                  </a:lnTo>
                  <a:lnTo>
                    <a:pt x="9" y="31"/>
                  </a:lnTo>
                  <a:lnTo>
                    <a:pt x="12" y="31"/>
                  </a:lnTo>
                  <a:lnTo>
                    <a:pt x="12" y="34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6" y="41"/>
                  </a:lnTo>
                  <a:lnTo>
                    <a:pt x="19" y="45"/>
                  </a:lnTo>
                  <a:lnTo>
                    <a:pt x="19" y="48"/>
                  </a:lnTo>
                  <a:lnTo>
                    <a:pt x="21" y="50"/>
                  </a:lnTo>
                  <a:lnTo>
                    <a:pt x="21" y="52"/>
                  </a:lnTo>
                  <a:lnTo>
                    <a:pt x="23" y="55"/>
                  </a:lnTo>
                  <a:lnTo>
                    <a:pt x="26" y="60"/>
                  </a:lnTo>
                  <a:lnTo>
                    <a:pt x="28" y="62"/>
                  </a:lnTo>
                  <a:lnTo>
                    <a:pt x="28" y="64"/>
                  </a:lnTo>
                  <a:lnTo>
                    <a:pt x="28" y="67"/>
                  </a:lnTo>
                  <a:lnTo>
                    <a:pt x="33" y="71"/>
                  </a:lnTo>
                  <a:lnTo>
                    <a:pt x="35" y="76"/>
                  </a:lnTo>
                  <a:lnTo>
                    <a:pt x="38" y="81"/>
                  </a:lnTo>
                  <a:lnTo>
                    <a:pt x="35" y="86"/>
                  </a:lnTo>
                  <a:lnTo>
                    <a:pt x="35" y="93"/>
                  </a:lnTo>
                  <a:lnTo>
                    <a:pt x="35" y="97"/>
                  </a:lnTo>
                  <a:lnTo>
                    <a:pt x="38" y="100"/>
                  </a:lnTo>
                  <a:lnTo>
                    <a:pt x="38" y="102"/>
                  </a:lnTo>
                  <a:lnTo>
                    <a:pt x="40" y="104"/>
                  </a:lnTo>
                  <a:lnTo>
                    <a:pt x="42" y="109"/>
                  </a:lnTo>
                  <a:lnTo>
                    <a:pt x="40" y="114"/>
                  </a:lnTo>
                  <a:lnTo>
                    <a:pt x="42" y="119"/>
                  </a:lnTo>
                  <a:lnTo>
                    <a:pt x="42" y="121"/>
                  </a:lnTo>
                  <a:lnTo>
                    <a:pt x="45" y="123"/>
                  </a:lnTo>
                  <a:lnTo>
                    <a:pt x="42" y="126"/>
                  </a:lnTo>
                  <a:lnTo>
                    <a:pt x="45" y="128"/>
                  </a:lnTo>
                  <a:lnTo>
                    <a:pt x="45" y="133"/>
                  </a:lnTo>
                  <a:lnTo>
                    <a:pt x="47" y="135"/>
                  </a:lnTo>
                  <a:lnTo>
                    <a:pt x="47" y="140"/>
                  </a:lnTo>
                  <a:lnTo>
                    <a:pt x="52" y="147"/>
                  </a:lnTo>
                  <a:lnTo>
                    <a:pt x="54" y="149"/>
                  </a:lnTo>
                  <a:lnTo>
                    <a:pt x="56" y="152"/>
                  </a:lnTo>
                  <a:lnTo>
                    <a:pt x="59" y="154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6" y="156"/>
                  </a:lnTo>
                  <a:lnTo>
                    <a:pt x="68" y="156"/>
                  </a:lnTo>
                  <a:lnTo>
                    <a:pt x="68" y="152"/>
                  </a:lnTo>
                  <a:lnTo>
                    <a:pt x="71" y="152"/>
                  </a:lnTo>
                  <a:lnTo>
                    <a:pt x="78" y="156"/>
                  </a:lnTo>
                  <a:lnTo>
                    <a:pt x="78" y="159"/>
                  </a:lnTo>
                  <a:lnTo>
                    <a:pt x="80" y="161"/>
                  </a:lnTo>
                  <a:lnTo>
                    <a:pt x="85" y="163"/>
                  </a:lnTo>
                  <a:lnTo>
                    <a:pt x="87" y="161"/>
                  </a:lnTo>
                  <a:lnTo>
                    <a:pt x="92" y="161"/>
                  </a:lnTo>
                  <a:lnTo>
                    <a:pt x="94" y="161"/>
                  </a:lnTo>
                  <a:lnTo>
                    <a:pt x="99" y="161"/>
                  </a:lnTo>
                  <a:lnTo>
                    <a:pt x="101" y="159"/>
                  </a:lnTo>
                  <a:lnTo>
                    <a:pt x="106" y="156"/>
                  </a:lnTo>
                  <a:lnTo>
                    <a:pt x="108" y="156"/>
                  </a:lnTo>
                  <a:lnTo>
                    <a:pt x="108" y="142"/>
                  </a:lnTo>
                  <a:lnTo>
                    <a:pt x="108" y="130"/>
                  </a:lnTo>
                  <a:lnTo>
                    <a:pt x="108" y="116"/>
                  </a:lnTo>
                  <a:lnTo>
                    <a:pt x="108" y="104"/>
                  </a:lnTo>
                  <a:lnTo>
                    <a:pt x="108" y="93"/>
                  </a:lnTo>
                  <a:lnTo>
                    <a:pt x="108" y="81"/>
                  </a:lnTo>
                  <a:lnTo>
                    <a:pt x="108" y="69"/>
                  </a:lnTo>
                  <a:lnTo>
                    <a:pt x="123" y="69"/>
                  </a:lnTo>
                  <a:lnTo>
                    <a:pt x="123" y="60"/>
                  </a:lnTo>
                  <a:lnTo>
                    <a:pt x="123" y="45"/>
                  </a:lnTo>
                  <a:lnTo>
                    <a:pt x="123" y="34"/>
                  </a:lnTo>
                  <a:lnTo>
                    <a:pt x="123" y="22"/>
                  </a:lnTo>
                  <a:lnTo>
                    <a:pt x="125" y="19"/>
                  </a:lnTo>
                  <a:lnTo>
                    <a:pt x="144" y="17"/>
                  </a:lnTo>
                  <a:lnTo>
                    <a:pt x="149" y="15"/>
                  </a:lnTo>
                  <a:lnTo>
                    <a:pt x="153" y="17"/>
                  </a:lnTo>
                  <a:lnTo>
                    <a:pt x="156" y="17"/>
                  </a:lnTo>
                  <a:lnTo>
                    <a:pt x="158" y="19"/>
                  </a:lnTo>
                  <a:lnTo>
                    <a:pt x="158" y="24"/>
                  </a:lnTo>
                  <a:lnTo>
                    <a:pt x="160" y="22"/>
                  </a:lnTo>
                  <a:lnTo>
                    <a:pt x="163" y="19"/>
                  </a:lnTo>
                  <a:lnTo>
                    <a:pt x="165" y="17"/>
                  </a:lnTo>
                  <a:lnTo>
                    <a:pt x="172" y="15"/>
                  </a:lnTo>
                  <a:lnTo>
                    <a:pt x="175" y="12"/>
                  </a:lnTo>
                  <a:lnTo>
                    <a:pt x="177" y="12"/>
                  </a:lnTo>
                  <a:lnTo>
                    <a:pt x="179" y="12"/>
                  </a:lnTo>
                  <a:lnTo>
                    <a:pt x="177" y="8"/>
                  </a:lnTo>
                  <a:lnTo>
                    <a:pt x="175" y="8"/>
                  </a:lnTo>
                  <a:lnTo>
                    <a:pt x="172" y="8"/>
                  </a:lnTo>
                  <a:lnTo>
                    <a:pt x="167" y="8"/>
                  </a:lnTo>
                  <a:lnTo>
                    <a:pt x="156" y="10"/>
                  </a:lnTo>
                  <a:lnTo>
                    <a:pt x="153" y="10"/>
                  </a:lnTo>
                  <a:lnTo>
                    <a:pt x="151" y="10"/>
                  </a:lnTo>
                  <a:lnTo>
                    <a:pt x="132" y="15"/>
                  </a:lnTo>
                  <a:lnTo>
                    <a:pt x="130" y="15"/>
                  </a:lnTo>
                  <a:lnTo>
                    <a:pt x="127" y="15"/>
                  </a:lnTo>
                  <a:lnTo>
                    <a:pt x="123" y="12"/>
                  </a:lnTo>
                  <a:lnTo>
                    <a:pt x="120" y="12"/>
                  </a:lnTo>
                  <a:lnTo>
                    <a:pt x="111" y="12"/>
                  </a:lnTo>
                  <a:lnTo>
                    <a:pt x="106" y="12"/>
                  </a:lnTo>
                  <a:lnTo>
                    <a:pt x="99" y="12"/>
                  </a:lnTo>
                  <a:lnTo>
                    <a:pt x="94" y="10"/>
                  </a:lnTo>
                  <a:lnTo>
                    <a:pt x="92" y="8"/>
                  </a:lnTo>
                  <a:lnTo>
                    <a:pt x="89" y="5"/>
                  </a:lnTo>
                  <a:lnTo>
                    <a:pt x="82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798" name="Freeform 1654"/>
            <p:cNvSpPr>
              <a:spLocks/>
            </p:cNvSpPr>
            <p:nvPr/>
          </p:nvSpPr>
          <p:spPr bwMode="auto">
            <a:xfrm>
              <a:off x="2981" y="2561"/>
              <a:ext cx="208" cy="178"/>
            </a:xfrm>
            <a:custGeom>
              <a:avLst/>
              <a:gdLst>
                <a:gd name="T0" fmla="*/ 2147483647 w 179"/>
                <a:gd name="T1" fmla="*/ 2147483647 h 163"/>
                <a:gd name="T2" fmla="*/ 2147483647 w 179"/>
                <a:gd name="T3" fmla="*/ 2147483647 h 163"/>
                <a:gd name="T4" fmla="*/ 2147483647 w 179"/>
                <a:gd name="T5" fmla="*/ 2147483647 h 163"/>
                <a:gd name="T6" fmla="*/ 2147483647 w 179"/>
                <a:gd name="T7" fmla="*/ 0 h 163"/>
                <a:gd name="T8" fmla="*/ 2147483647 w 179"/>
                <a:gd name="T9" fmla="*/ 2147483647 h 163"/>
                <a:gd name="T10" fmla="*/ 0 w 179"/>
                <a:gd name="T11" fmla="*/ 2147483647 h 163"/>
                <a:gd name="T12" fmla="*/ 0 w 179"/>
                <a:gd name="T13" fmla="*/ 2147483647 h 163"/>
                <a:gd name="T14" fmla="*/ 2147483647 w 179"/>
                <a:gd name="T15" fmla="*/ 2147483647 h 163"/>
                <a:gd name="T16" fmla="*/ 2147483647 w 179"/>
                <a:gd name="T17" fmla="*/ 2147483647 h 163"/>
                <a:gd name="T18" fmla="*/ 2147483647 w 179"/>
                <a:gd name="T19" fmla="*/ 2147483647 h 163"/>
                <a:gd name="T20" fmla="*/ 2147483647 w 179"/>
                <a:gd name="T21" fmla="*/ 2147483647 h 163"/>
                <a:gd name="T22" fmla="*/ 2147483647 w 179"/>
                <a:gd name="T23" fmla="*/ 2147483647 h 163"/>
                <a:gd name="T24" fmla="*/ 2147483647 w 179"/>
                <a:gd name="T25" fmla="*/ 2147483647 h 163"/>
                <a:gd name="T26" fmla="*/ 2147483647 w 179"/>
                <a:gd name="T27" fmla="*/ 2147483647 h 163"/>
                <a:gd name="T28" fmla="*/ 2147483647 w 179"/>
                <a:gd name="T29" fmla="*/ 2147483647 h 163"/>
                <a:gd name="T30" fmla="*/ 2147483647 w 179"/>
                <a:gd name="T31" fmla="*/ 2147483647 h 163"/>
                <a:gd name="T32" fmla="*/ 2147483647 w 179"/>
                <a:gd name="T33" fmla="*/ 2147483647 h 163"/>
                <a:gd name="T34" fmla="*/ 2147483647 w 179"/>
                <a:gd name="T35" fmla="*/ 2147483647 h 163"/>
                <a:gd name="T36" fmla="*/ 2147483647 w 179"/>
                <a:gd name="T37" fmla="*/ 2147483647 h 163"/>
                <a:gd name="T38" fmla="*/ 2147483647 w 179"/>
                <a:gd name="T39" fmla="*/ 2147483647 h 163"/>
                <a:gd name="T40" fmla="*/ 2147483647 w 179"/>
                <a:gd name="T41" fmla="*/ 2147483647 h 163"/>
                <a:gd name="T42" fmla="*/ 2147483647 w 179"/>
                <a:gd name="T43" fmla="*/ 2147483647 h 163"/>
                <a:gd name="T44" fmla="*/ 2147483647 w 179"/>
                <a:gd name="T45" fmla="*/ 2147483647 h 163"/>
                <a:gd name="T46" fmla="*/ 2147483647 w 179"/>
                <a:gd name="T47" fmla="*/ 2147483647 h 163"/>
                <a:gd name="T48" fmla="*/ 2147483647 w 179"/>
                <a:gd name="T49" fmla="*/ 2147483647 h 163"/>
                <a:gd name="T50" fmla="*/ 2147483647 w 179"/>
                <a:gd name="T51" fmla="*/ 2147483647 h 163"/>
                <a:gd name="T52" fmla="*/ 2147483647 w 179"/>
                <a:gd name="T53" fmla="*/ 2147483647 h 163"/>
                <a:gd name="T54" fmla="*/ 2147483647 w 179"/>
                <a:gd name="T55" fmla="*/ 2147483647 h 163"/>
                <a:gd name="T56" fmla="*/ 2147483647 w 179"/>
                <a:gd name="T57" fmla="*/ 2147483647 h 163"/>
                <a:gd name="T58" fmla="*/ 2147483647 w 179"/>
                <a:gd name="T59" fmla="*/ 2147483647 h 163"/>
                <a:gd name="T60" fmla="*/ 2147483647 w 179"/>
                <a:gd name="T61" fmla="*/ 2147483647 h 163"/>
                <a:gd name="T62" fmla="*/ 2147483647 w 179"/>
                <a:gd name="T63" fmla="*/ 2147483647 h 163"/>
                <a:gd name="T64" fmla="*/ 2147483647 w 179"/>
                <a:gd name="T65" fmla="*/ 2147483647 h 163"/>
                <a:gd name="T66" fmla="*/ 2147483647 w 179"/>
                <a:gd name="T67" fmla="*/ 2147483647 h 163"/>
                <a:gd name="T68" fmla="*/ 2147483647 w 179"/>
                <a:gd name="T69" fmla="*/ 2147483647 h 163"/>
                <a:gd name="T70" fmla="*/ 2147483647 w 179"/>
                <a:gd name="T71" fmla="*/ 2147483647 h 163"/>
                <a:gd name="T72" fmla="*/ 2147483647 w 179"/>
                <a:gd name="T73" fmla="*/ 2147483647 h 163"/>
                <a:gd name="T74" fmla="*/ 2147483647 w 179"/>
                <a:gd name="T75" fmla="*/ 2147483647 h 163"/>
                <a:gd name="T76" fmla="*/ 2147483647 w 179"/>
                <a:gd name="T77" fmla="*/ 2147483647 h 163"/>
                <a:gd name="T78" fmla="*/ 2147483647 w 179"/>
                <a:gd name="T79" fmla="*/ 2147483647 h 163"/>
                <a:gd name="T80" fmla="*/ 2147483647 w 179"/>
                <a:gd name="T81" fmla="*/ 2147483647 h 163"/>
                <a:gd name="T82" fmla="*/ 2147483647 w 179"/>
                <a:gd name="T83" fmla="*/ 2147483647 h 163"/>
                <a:gd name="T84" fmla="*/ 2147483647 w 179"/>
                <a:gd name="T85" fmla="*/ 2147483647 h 163"/>
                <a:gd name="T86" fmla="*/ 2147483647 w 179"/>
                <a:gd name="T87" fmla="*/ 2147483647 h 163"/>
                <a:gd name="T88" fmla="*/ 2147483647 w 179"/>
                <a:gd name="T89" fmla="*/ 2147483647 h 163"/>
                <a:gd name="T90" fmla="*/ 2147483647 w 179"/>
                <a:gd name="T91" fmla="*/ 2147483647 h 16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79"/>
                <a:gd name="T139" fmla="*/ 0 h 163"/>
                <a:gd name="T140" fmla="*/ 179 w 179"/>
                <a:gd name="T141" fmla="*/ 163 h 16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79" h="163">
                  <a:moveTo>
                    <a:pt x="82" y="5"/>
                  </a:moveTo>
                  <a:lnTo>
                    <a:pt x="73" y="5"/>
                  </a:lnTo>
                  <a:lnTo>
                    <a:pt x="61" y="5"/>
                  </a:lnTo>
                  <a:lnTo>
                    <a:pt x="47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28" y="5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9" y="3"/>
                  </a:lnTo>
                  <a:lnTo>
                    <a:pt x="7" y="3"/>
                  </a:lnTo>
                  <a:lnTo>
                    <a:pt x="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2" y="22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9" y="29"/>
                  </a:lnTo>
                  <a:lnTo>
                    <a:pt x="9" y="31"/>
                  </a:lnTo>
                  <a:lnTo>
                    <a:pt x="12" y="31"/>
                  </a:lnTo>
                  <a:lnTo>
                    <a:pt x="12" y="34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6" y="41"/>
                  </a:lnTo>
                  <a:lnTo>
                    <a:pt x="19" y="45"/>
                  </a:lnTo>
                  <a:lnTo>
                    <a:pt x="19" y="48"/>
                  </a:lnTo>
                  <a:lnTo>
                    <a:pt x="21" y="50"/>
                  </a:lnTo>
                  <a:lnTo>
                    <a:pt x="21" y="52"/>
                  </a:lnTo>
                  <a:lnTo>
                    <a:pt x="23" y="55"/>
                  </a:lnTo>
                  <a:lnTo>
                    <a:pt x="26" y="60"/>
                  </a:lnTo>
                  <a:lnTo>
                    <a:pt x="28" y="62"/>
                  </a:lnTo>
                  <a:lnTo>
                    <a:pt x="28" y="64"/>
                  </a:lnTo>
                  <a:lnTo>
                    <a:pt x="28" y="67"/>
                  </a:lnTo>
                  <a:lnTo>
                    <a:pt x="33" y="71"/>
                  </a:lnTo>
                  <a:lnTo>
                    <a:pt x="35" y="76"/>
                  </a:lnTo>
                  <a:lnTo>
                    <a:pt x="38" y="81"/>
                  </a:lnTo>
                  <a:lnTo>
                    <a:pt x="35" y="86"/>
                  </a:lnTo>
                  <a:lnTo>
                    <a:pt x="35" y="93"/>
                  </a:lnTo>
                  <a:lnTo>
                    <a:pt x="35" y="97"/>
                  </a:lnTo>
                  <a:lnTo>
                    <a:pt x="38" y="100"/>
                  </a:lnTo>
                  <a:lnTo>
                    <a:pt x="38" y="102"/>
                  </a:lnTo>
                  <a:lnTo>
                    <a:pt x="40" y="104"/>
                  </a:lnTo>
                  <a:lnTo>
                    <a:pt x="42" y="109"/>
                  </a:lnTo>
                  <a:lnTo>
                    <a:pt x="40" y="114"/>
                  </a:lnTo>
                  <a:lnTo>
                    <a:pt x="42" y="119"/>
                  </a:lnTo>
                  <a:lnTo>
                    <a:pt x="42" y="121"/>
                  </a:lnTo>
                  <a:lnTo>
                    <a:pt x="45" y="123"/>
                  </a:lnTo>
                  <a:lnTo>
                    <a:pt x="42" y="126"/>
                  </a:lnTo>
                  <a:lnTo>
                    <a:pt x="45" y="128"/>
                  </a:lnTo>
                  <a:lnTo>
                    <a:pt x="45" y="133"/>
                  </a:lnTo>
                  <a:lnTo>
                    <a:pt x="47" y="135"/>
                  </a:lnTo>
                  <a:lnTo>
                    <a:pt x="47" y="140"/>
                  </a:lnTo>
                  <a:lnTo>
                    <a:pt x="52" y="147"/>
                  </a:lnTo>
                  <a:lnTo>
                    <a:pt x="54" y="149"/>
                  </a:lnTo>
                  <a:lnTo>
                    <a:pt x="56" y="152"/>
                  </a:lnTo>
                  <a:lnTo>
                    <a:pt x="59" y="154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6" y="156"/>
                  </a:lnTo>
                  <a:lnTo>
                    <a:pt x="68" y="156"/>
                  </a:lnTo>
                  <a:lnTo>
                    <a:pt x="68" y="152"/>
                  </a:lnTo>
                  <a:lnTo>
                    <a:pt x="71" y="152"/>
                  </a:lnTo>
                  <a:lnTo>
                    <a:pt x="78" y="156"/>
                  </a:lnTo>
                  <a:lnTo>
                    <a:pt x="78" y="159"/>
                  </a:lnTo>
                  <a:lnTo>
                    <a:pt x="80" y="161"/>
                  </a:lnTo>
                  <a:lnTo>
                    <a:pt x="85" y="163"/>
                  </a:lnTo>
                  <a:lnTo>
                    <a:pt x="87" y="161"/>
                  </a:lnTo>
                  <a:lnTo>
                    <a:pt x="92" y="161"/>
                  </a:lnTo>
                  <a:lnTo>
                    <a:pt x="94" y="161"/>
                  </a:lnTo>
                  <a:lnTo>
                    <a:pt x="99" y="161"/>
                  </a:lnTo>
                  <a:lnTo>
                    <a:pt x="101" y="159"/>
                  </a:lnTo>
                  <a:lnTo>
                    <a:pt x="106" y="156"/>
                  </a:lnTo>
                  <a:lnTo>
                    <a:pt x="108" y="156"/>
                  </a:lnTo>
                  <a:lnTo>
                    <a:pt x="108" y="142"/>
                  </a:lnTo>
                  <a:lnTo>
                    <a:pt x="108" y="130"/>
                  </a:lnTo>
                  <a:lnTo>
                    <a:pt x="108" y="116"/>
                  </a:lnTo>
                  <a:lnTo>
                    <a:pt x="108" y="104"/>
                  </a:lnTo>
                  <a:lnTo>
                    <a:pt x="108" y="93"/>
                  </a:lnTo>
                  <a:lnTo>
                    <a:pt x="108" y="81"/>
                  </a:lnTo>
                  <a:lnTo>
                    <a:pt x="108" y="69"/>
                  </a:lnTo>
                  <a:lnTo>
                    <a:pt x="123" y="69"/>
                  </a:lnTo>
                  <a:lnTo>
                    <a:pt x="123" y="60"/>
                  </a:lnTo>
                  <a:lnTo>
                    <a:pt x="123" y="45"/>
                  </a:lnTo>
                  <a:lnTo>
                    <a:pt x="123" y="34"/>
                  </a:lnTo>
                  <a:lnTo>
                    <a:pt x="123" y="22"/>
                  </a:lnTo>
                  <a:lnTo>
                    <a:pt x="125" y="19"/>
                  </a:lnTo>
                  <a:lnTo>
                    <a:pt x="144" y="17"/>
                  </a:lnTo>
                  <a:lnTo>
                    <a:pt x="149" y="15"/>
                  </a:lnTo>
                  <a:lnTo>
                    <a:pt x="153" y="17"/>
                  </a:lnTo>
                  <a:lnTo>
                    <a:pt x="156" y="17"/>
                  </a:lnTo>
                  <a:lnTo>
                    <a:pt x="158" y="19"/>
                  </a:lnTo>
                  <a:lnTo>
                    <a:pt x="158" y="24"/>
                  </a:lnTo>
                  <a:lnTo>
                    <a:pt x="160" y="22"/>
                  </a:lnTo>
                  <a:lnTo>
                    <a:pt x="163" y="19"/>
                  </a:lnTo>
                  <a:lnTo>
                    <a:pt x="165" y="17"/>
                  </a:lnTo>
                  <a:lnTo>
                    <a:pt x="172" y="15"/>
                  </a:lnTo>
                  <a:lnTo>
                    <a:pt x="175" y="12"/>
                  </a:lnTo>
                  <a:lnTo>
                    <a:pt x="177" y="12"/>
                  </a:lnTo>
                  <a:lnTo>
                    <a:pt x="179" y="12"/>
                  </a:lnTo>
                  <a:lnTo>
                    <a:pt x="177" y="8"/>
                  </a:lnTo>
                  <a:lnTo>
                    <a:pt x="175" y="8"/>
                  </a:lnTo>
                  <a:lnTo>
                    <a:pt x="172" y="8"/>
                  </a:lnTo>
                  <a:lnTo>
                    <a:pt x="167" y="8"/>
                  </a:lnTo>
                  <a:lnTo>
                    <a:pt x="156" y="10"/>
                  </a:lnTo>
                  <a:lnTo>
                    <a:pt x="153" y="10"/>
                  </a:lnTo>
                  <a:lnTo>
                    <a:pt x="151" y="10"/>
                  </a:lnTo>
                  <a:lnTo>
                    <a:pt x="132" y="15"/>
                  </a:lnTo>
                  <a:lnTo>
                    <a:pt x="130" y="15"/>
                  </a:lnTo>
                  <a:lnTo>
                    <a:pt x="127" y="15"/>
                  </a:lnTo>
                  <a:lnTo>
                    <a:pt x="123" y="12"/>
                  </a:lnTo>
                  <a:lnTo>
                    <a:pt x="120" y="12"/>
                  </a:lnTo>
                  <a:lnTo>
                    <a:pt x="111" y="12"/>
                  </a:lnTo>
                  <a:lnTo>
                    <a:pt x="106" y="12"/>
                  </a:lnTo>
                  <a:lnTo>
                    <a:pt x="99" y="12"/>
                  </a:lnTo>
                  <a:lnTo>
                    <a:pt x="94" y="10"/>
                  </a:lnTo>
                  <a:lnTo>
                    <a:pt x="92" y="8"/>
                  </a:lnTo>
                  <a:lnTo>
                    <a:pt x="89" y="5"/>
                  </a:lnTo>
                  <a:lnTo>
                    <a:pt x="82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grpSp>
          <p:nvGrpSpPr>
            <p:cNvPr id="9799" name="Group 1614"/>
            <p:cNvGrpSpPr>
              <a:grpSpLocks/>
            </p:cNvGrpSpPr>
            <p:nvPr/>
          </p:nvGrpSpPr>
          <p:grpSpPr bwMode="auto">
            <a:xfrm>
              <a:off x="1464" y="1169"/>
              <a:ext cx="4135" cy="1934"/>
              <a:chOff x="1464" y="1169"/>
              <a:chExt cx="4135" cy="1934"/>
            </a:xfrm>
          </p:grpSpPr>
          <p:sp>
            <p:nvSpPr>
              <p:cNvPr id="9835" name="Freeform 1234"/>
              <p:cNvSpPr>
                <a:spLocks/>
              </p:cNvSpPr>
              <p:nvPr/>
            </p:nvSpPr>
            <p:spPr bwMode="auto">
              <a:xfrm>
                <a:off x="3225" y="1169"/>
                <a:ext cx="2374" cy="536"/>
              </a:xfrm>
              <a:custGeom>
                <a:avLst/>
                <a:gdLst>
                  <a:gd name="T0" fmla="*/ 2147483647 w 2041"/>
                  <a:gd name="T1" fmla="*/ 2147483647 h 487"/>
                  <a:gd name="T2" fmla="*/ 2147483647 w 2041"/>
                  <a:gd name="T3" fmla="*/ 2147483647 h 487"/>
                  <a:gd name="T4" fmla="*/ 2147483647 w 2041"/>
                  <a:gd name="T5" fmla="*/ 2147483647 h 487"/>
                  <a:gd name="T6" fmla="*/ 2147483647 w 2041"/>
                  <a:gd name="T7" fmla="*/ 2147483647 h 487"/>
                  <a:gd name="T8" fmla="*/ 2147483647 w 2041"/>
                  <a:gd name="T9" fmla="*/ 2147483647 h 487"/>
                  <a:gd name="T10" fmla="*/ 2147483647 w 2041"/>
                  <a:gd name="T11" fmla="*/ 2147483647 h 487"/>
                  <a:gd name="T12" fmla="*/ 2147483647 w 2041"/>
                  <a:gd name="T13" fmla="*/ 2147483647 h 487"/>
                  <a:gd name="T14" fmla="*/ 2147483647 w 2041"/>
                  <a:gd name="T15" fmla="*/ 2147483647 h 487"/>
                  <a:gd name="T16" fmla="*/ 2147483647 w 2041"/>
                  <a:gd name="T17" fmla="*/ 2147483647 h 487"/>
                  <a:gd name="T18" fmla="*/ 2147483647 w 2041"/>
                  <a:gd name="T19" fmla="*/ 2147483647 h 487"/>
                  <a:gd name="T20" fmla="*/ 2147483647 w 2041"/>
                  <a:gd name="T21" fmla="*/ 2147483647 h 487"/>
                  <a:gd name="T22" fmla="*/ 2147483647 w 2041"/>
                  <a:gd name="T23" fmla="*/ 2147483647 h 487"/>
                  <a:gd name="T24" fmla="*/ 2147483647 w 2041"/>
                  <a:gd name="T25" fmla="*/ 2147483647 h 487"/>
                  <a:gd name="T26" fmla="*/ 2147483647 w 2041"/>
                  <a:gd name="T27" fmla="*/ 2147483647 h 487"/>
                  <a:gd name="T28" fmla="*/ 2147483647 w 2041"/>
                  <a:gd name="T29" fmla="*/ 2147483647 h 487"/>
                  <a:gd name="T30" fmla="*/ 2147483647 w 2041"/>
                  <a:gd name="T31" fmla="*/ 2147483647 h 487"/>
                  <a:gd name="T32" fmla="*/ 2147483647 w 2041"/>
                  <a:gd name="T33" fmla="*/ 2147483647 h 487"/>
                  <a:gd name="T34" fmla="*/ 2147483647 w 2041"/>
                  <a:gd name="T35" fmla="*/ 2147483647 h 487"/>
                  <a:gd name="T36" fmla="*/ 2147483647 w 2041"/>
                  <a:gd name="T37" fmla="*/ 2147483647 h 487"/>
                  <a:gd name="T38" fmla="*/ 2147483647 w 2041"/>
                  <a:gd name="T39" fmla="*/ 2147483647 h 487"/>
                  <a:gd name="T40" fmla="*/ 2147483647 w 2041"/>
                  <a:gd name="T41" fmla="*/ 2147483647 h 487"/>
                  <a:gd name="T42" fmla="*/ 2147483647 w 2041"/>
                  <a:gd name="T43" fmla="*/ 2147483647 h 487"/>
                  <a:gd name="T44" fmla="*/ 2147483647 w 2041"/>
                  <a:gd name="T45" fmla="*/ 2147483647 h 487"/>
                  <a:gd name="T46" fmla="*/ 2147483647 w 2041"/>
                  <a:gd name="T47" fmla="*/ 2147483647 h 487"/>
                  <a:gd name="T48" fmla="*/ 2147483647 w 2041"/>
                  <a:gd name="T49" fmla="*/ 2147483647 h 487"/>
                  <a:gd name="T50" fmla="*/ 2147483647 w 2041"/>
                  <a:gd name="T51" fmla="*/ 2147483647 h 487"/>
                  <a:gd name="T52" fmla="*/ 2147483647 w 2041"/>
                  <a:gd name="T53" fmla="*/ 2147483647 h 487"/>
                  <a:gd name="T54" fmla="*/ 2147483647 w 2041"/>
                  <a:gd name="T55" fmla="*/ 2147483647 h 487"/>
                  <a:gd name="T56" fmla="*/ 2147483647 w 2041"/>
                  <a:gd name="T57" fmla="*/ 2147483647 h 487"/>
                  <a:gd name="T58" fmla="*/ 2147483647 w 2041"/>
                  <a:gd name="T59" fmla="*/ 2147483647 h 487"/>
                  <a:gd name="T60" fmla="*/ 2147483647 w 2041"/>
                  <a:gd name="T61" fmla="*/ 2147483647 h 487"/>
                  <a:gd name="T62" fmla="*/ 2147483647 w 2041"/>
                  <a:gd name="T63" fmla="*/ 2147483647 h 487"/>
                  <a:gd name="T64" fmla="*/ 2147483647 w 2041"/>
                  <a:gd name="T65" fmla="*/ 2147483647 h 487"/>
                  <a:gd name="T66" fmla="*/ 2147483647 w 2041"/>
                  <a:gd name="T67" fmla="*/ 2147483647 h 487"/>
                  <a:gd name="T68" fmla="*/ 2147483647 w 2041"/>
                  <a:gd name="T69" fmla="*/ 2147483647 h 487"/>
                  <a:gd name="T70" fmla="*/ 2147483647 w 2041"/>
                  <a:gd name="T71" fmla="*/ 2147483647 h 487"/>
                  <a:gd name="T72" fmla="*/ 2147483647 w 2041"/>
                  <a:gd name="T73" fmla="*/ 2147483647 h 487"/>
                  <a:gd name="T74" fmla="*/ 2147483647 w 2041"/>
                  <a:gd name="T75" fmla="*/ 2147483647 h 487"/>
                  <a:gd name="T76" fmla="*/ 2147483647 w 2041"/>
                  <a:gd name="T77" fmla="*/ 2147483647 h 487"/>
                  <a:gd name="T78" fmla="*/ 2147483647 w 2041"/>
                  <a:gd name="T79" fmla="*/ 2147483647 h 487"/>
                  <a:gd name="T80" fmla="*/ 2147483647 w 2041"/>
                  <a:gd name="T81" fmla="*/ 2147483647 h 487"/>
                  <a:gd name="T82" fmla="*/ 2147483647 w 2041"/>
                  <a:gd name="T83" fmla="*/ 2147483647 h 487"/>
                  <a:gd name="T84" fmla="*/ 2147483647 w 2041"/>
                  <a:gd name="T85" fmla="*/ 2147483647 h 487"/>
                  <a:gd name="T86" fmla="*/ 2147483647 w 2041"/>
                  <a:gd name="T87" fmla="*/ 2147483647 h 487"/>
                  <a:gd name="T88" fmla="*/ 2147483647 w 2041"/>
                  <a:gd name="T89" fmla="*/ 2147483647 h 487"/>
                  <a:gd name="T90" fmla="*/ 2147483647 w 2041"/>
                  <a:gd name="T91" fmla="*/ 2147483647 h 487"/>
                  <a:gd name="T92" fmla="*/ 2147483647 w 2041"/>
                  <a:gd name="T93" fmla="*/ 2147483647 h 487"/>
                  <a:gd name="T94" fmla="*/ 2147483647 w 2041"/>
                  <a:gd name="T95" fmla="*/ 2147483647 h 487"/>
                  <a:gd name="T96" fmla="*/ 2147483647 w 2041"/>
                  <a:gd name="T97" fmla="*/ 2147483647 h 487"/>
                  <a:gd name="T98" fmla="*/ 2147483647 w 2041"/>
                  <a:gd name="T99" fmla="*/ 2147483647 h 487"/>
                  <a:gd name="T100" fmla="*/ 2147483647 w 2041"/>
                  <a:gd name="T101" fmla="*/ 2147483647 h 487"/>
                  <a:gd name="T102" fmla="*/ 2147483647 w 2041"/>
                  <a:gd name="T103" fmla="*/ 2147483647 h 487"/>
                  <a:gd name="T104" fmla="*/ 2147483647 w 2041"/>
                  <a:gd name="T105" fmla="*/ 2147483647 h 487"/>
                  <a:gd name="T106" fmla="*/ 2147483647 w 2041"/>
                  <a:gd name="T107" fmla="*/ 2147483647 h 487"/>
                  <a:gd name="T108" fmla="*/ 2147483647 w 2041"/>
                  <a:gd name="T109" fmla="*/ 2147483647 h 487"/>
                  <a:gd name="T110" fmla="*/ 2147483647 w 2041"/>
                  <a:gd name="T111" fmla="*/ 2147483647 h 487"/>
                  <a:gd name="T112" fmla="*/ 2147483647 w 2041"/>
                  <a:gd name="T113" fmla="*/ 2147483647 h 487"/>
                  <a:gd name="T114" fmla="*/ 2147483647 w 2041"/>
                  <a:gd name="T115" fmla="*/ 2147483647 h 487"/>
                  <a:gd name="T116" fmla="*/ 2147483647 w 2041"/>
                  <a:gd name="T117" fmla="*/ 2147483647 h 487"/>
                  <a:gd name="T118" fmla="*/ 2147483647 w 2041"/>
                  <a:gd name="T119" fmla="*/ 2147483647 h 487"/>
                  <a:gd name="T120" fmla="*/ 2147483647 w 2041"/>
                  <a:gd name="T121" fmla="*/ 2147483647 h 487"/>
                  <a:gd name="T122" fmla="*/ 2147483647 w 2041"/>
                  <a:gd name="T123" fmla="*/ 2147483647 h 487"/>
                  <a:gd name="T124" fmla="*/ 2147483647 w 2041"/>
                  <a:gd name="T125" fmla="*/ 2147483647 h 487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041"/>
                  <a:gd name="T190" fmla="*/ 0 h 487"/>
                  <a:gd name="T191" fmla="*/ 2041 w 2041"/>
                  <a:gd name="T192" fmla="*/ 487 h 487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041" h="487">
                    <a:moveTo>
                      <a:pt x="2041" y="170"/>
                    </a:moveTo>
                    <a:lnTo>
                      <a:pt x="2039" y="170"/>
                    </a:lnTo>
                    <a:lnTo>
                      <a:pt x="2034" y="173"/>
                    </a:lnTo>
                    <a:lnTo>
                      <a:pt x="2029" y="173"/>
                    </a:lnTo>
                    <a:lnTo>
                      <a:pt x="2027" y="175"/>
                    </a:lnTo>
                    <a:lnTo>
                      <a:pt x="2024" y="175"/>
                    </a:lnTo>
                    <a:lnTo>
                      <a:pt x="2022" y="175"/>
                    </a:lnTo>
                    <a:lnTo>
                      <a:pt x="2017" y="175"/>
                    </a:lnTo>
                    <a:lnTo>
                      <a:pt x="2015" y="175"/>
                    </a:lnTo>
                    <a:lnTo>
                      <a:pt x="2010" y="175"/>
                    </a:lnTo>
                    <a:lnTo>
                      <a:pt x="2008" y="173"/>
                    </a:lnTo>
                    <a:lnTo>
                      <a:pt x="2006" y="175"/>
                    </a:lnTo>
                    <a:lnTo>
                      <a:pt x="2006" y="177"/>
                    </a:lnTo>
                    <a:lnTo>
                      <a:pt x="2008" y="180"/>
                    </a:lnTo>
                    <a:lnTo>
                      <a:pt x="2010" y="180"/>
                    </a:lnTo>
                    <a:lnTo>
                      <a:pt x="2013" y="180"/>
                    </a:lnTo>
                    <a:lnTo>
                      <a:pt x="2015" y="180"/>
                    </a:lnTo>
                    <a:lnTo>
                      <a:pt x="2017" y="180"/>
                    </a:lnTo>
                    <a:lnTo>
                      <a:pt x="2020" y="180"/>
                    </a:lnTo>
                    <a:lnTo>
                      <a:pt x="2020" y="182"/>
                    </a:lnTo>
                    <a:lnTo>
                      <a:pt x="2022" y="182"/>
                    </a:lnTo>
                    <a:lnTo>
                      <a:pt x="2020" y="182"/>
                    </a:lnTo>
                    <a:lnTo>
                      <a:pt x="2017" y="182"/>
                    </a:lnTo>
                    <a:lnTo>
                      <a:pt x="2017" y="184"/>
                    </a:lnTo>
                    <a:lnTo>
                      <a:pt x="2020" y="184"/>
                    </a:lnTo>
                    <a:lnTo>
                      <a:pt x="2022" y="184"/>
                    </a:lnTo>
                    <a:lnTo>
                      <a:pt x="2024" y="189"/>
                    </a:lnTo>
                    <a:lnTo>
                      <a:pt x="2024" y="191"/>
                    </a:lnTo>
                    <a:lnTo>
                      <a:pt x="2027" y="194"/>
                    </a:lnTo>
                    <a:lnTo>
                      <a:pt x="2029" y="194"/>
                    </a:lnTo>
                    <a:lnTo>
                      <a:pt x="2032" y="194"/>
                    </a:lnTo>
                    <a:lnTo>
                      <a:pt x="2034" y="196"/>
                    </a:lnTo>
                    <a:lnTo>
                      <a:pt x="2032" y="196"/>
                    </a:lnTo>
                    <a:lnTo>
                      <a:pt x="2029" y="196"/>
                    </a:lnTo>
                    <a:lnTo>
                      <a:pt x="2027" y="196"/>
                    </a:lnTo>
                    <a:lnTo>
                      <a:pt x="2027" y="199"/>
                    </a:lnTo>
                    <a:lnTo>
                      <a:pt x="2032" y="199"/>
                    </a:lnTo>
                    <a:lnTo>
                      <a:pt x="2034" y="199"/>
                    </a:lnTo>
                    <a:lnTo>
                      <a:pt x="2034" y="201"/>
                    </a:lnTo>
                    <a:lnTo>
                      <a:pt x="2029" y="206"/>
                    </a:lnTo>
                    <a:lnTo>
                      <a:pt x="2027" y="206"/>
                    </a:lnTo>
                    <a:lnTo>
                      <a:pt x="2022" y="206"/>
                    </a:lnTo>
                    <a:lnTo>
                      <a:pt x="2020" y="206"/>
                    </a:lnTo>
                    <a:lnTo>
                      <a:pt x="2017" y="203"/>
                    </a:lnTo>
                    <a:lnTo>
                      <a:pt x="2013" y="203"/>
                    </a:lnTo>
                    <a:lnTo>
                      <a:pt x="2010" y="203"/>
                    </a:lnTo>
                    <a:lnTo>
                      <a:pt x="2008" y="201"/>
                    </a:lnTo>
                    <a:lnTo>
                      <a:pt x="2008" y="203"/>
                    </a:lnTo>
                    <a:lnTo>
                      <a:pt x="2006" y="203"/>
                    </a:lnTo>
                    <a:lnTo>
                      <a:pt x="2006" y="201"/>
                    </a:lnTo>
                    <a:lnTo>
                      <a:pt x="2003" y="201"/>
                    </a:lnTo>
                    <a:lnTo>
                      <a:pt x="2001" y="199"/>
                    </a:lnTo>
                    <a:lnTo>
                      <a:pt x="2001" y="201"/>
                    </a:lnTo>
                    <a:lnTo>
                      <a:pt x="2003" y="203"/>
                    </a:lnTo>
                    <a:lnTo>
                      <a:pt x="1996" y="203"/>
                    </a:lnTo>
                    <a:lnTo>
                      <a:pt x="1987" y="208"/>
                    </a:lnTo>
                    <a:lnTo>
                      <a:pt x="1984" y="208"/>
                    </a:lnTo>
                    <a:lnTo>
                      <a:pt x="1982" y="208"/>
                    </a:lnTo>
                    <a:lnTo>
                      <a:pt x="1977" y="210"/>
                    </a:lnTo>
                    <a:lnTo>
                      <a:pt x="1977" y="208"/>
                    </a:lnTo>
                    <a:lnTo>
                      <a:pt x="1975" y="208"/>
                    </a:lnTo>
                    <a:lnTo>
                      <a:pt x="1975" y="210"/>
                    </a:lnTo>
                    <a:lnTo>
                      <a:pt x="1970" y="213"/>
                    </a:lnTo>
                    <a:lnTo>
                      <a:pt x="1968" y="213"/>
                    </a:lnTo>
                    <a:lnTo>
                      <a:pt x="1963" y="213"/>
                    </a:lnTo>
                    <a:lnTo>
                      <a:pt x="1958" y="215"/>
                    </a:lnTo>
                    <a:lnTo>
                      <a:pt x="1956" y="215"/>
                    </a:lnTo>
                    <a:lnTo>
                      <a:pt x="1954" y="215"/>
                    </a:lnTo>
                    <a:lnTo>
                      <a:pt x="1951" y="217"/>
                    </a:lnTo>
                    <a:lnTo>
                      <a:pt x="1949" y="217"/>
                    </a:lnTo>
                    <a:lnTo>
                      <a:pt x="1949" y="220"/>
                    </a:lnTo>
                    <a:lnTo>
                      <a:pt x="1946" y="220"/>
                    </a:lnTo>
                    <a:lnTo>
                      <a:pt x="1944" y="217"/>
                    </a:lnTo>
                    <a:lnTo>
                      <a:pt x="1944" y="220"/>
                    </a:lnTo>
                    <a:lnTo>
                      <a:pt x="1946" y="220"/>
                    </a:lnTo>
                    <a:lnTo>
                      <a:pt x="1944" y="220"/>
                    </a:lnTo>
                    <a:lnTo>
                      <a:pt x="1942" y="222"/>
                    </a:lnTo>
                    <a:lnTo>
                      <a:pt x="1939" y="222"/>
                    </a:lnTo>
                    <a:lnTo>
                      <a:pt x="1939" y="225"/>
                    </a:lnTo>
                    <a:lnTo>
                      <a:pt x="1937" y="225"/>
                    </a:lnTo>
                    <a:lnTo>
                      <a:pt x="1935" y="222"/>
                    </a:lnTo>
                    <a:lnTo>
                      <a:pt x="1935" y="225"/>
                    </a:lnTo>
                    <a:lnTo>
                      <a:pt x="1932" y="225"/>
                    </a:lnTo>
                    <a:lnTo>
                      <a:pt x="1930" y="227"/>
                    </a:lnTo>
                    <a:lnTo>
                      <a:pt x="1928" y="227"/>
                    </a:lnTo>
                    <a:lnTo>
                      <a:pt x="1925" y="229"/>
                    </a:lnTo>
                    <a:lnTo>
                      <a:pt x="1923" y="229"/>
                    </a:lnTo>
                    <a:lnTo>
                      <a:pt x="1920" y="229"/>
                    </a:lnTo>
                    <a:lnTo>
                      <a:pt x="1918" y="229"/>
                    </a:lnTo>
                    <a:lnTo>
                      <a:pt x="1916" y="232"/>
                    </a:lnTo>
                    <a:lnTo>
                      <a:pt x="1913" y="232"/>
                    </a:lnTo>
                    <a:lnTo>
                      <a:pt x="1916" y="232"/>
                    </a:lnTo>
                    <a:lnTo>
                      <a:pt x="1913" y="236"/>
                    </a:lnTo>
                    <a:lnTo>
                      <a:pt x="1911" y="239"/>
                    </a:lnTo>
                    <a:lnTo>
                      <a:pt x="1909" y="239"/>
                    </a:lnTo>
                    <a:lnTo>
                      <a:pt x="1909" y="236"/>
                    </a:lnTo>
                    <a:lnTo>
                      <a:pt x="1904" y="234"/>
                    </a:lnTo>
                    <a:lnTo>
                      <a:pt x="1902" y="232"/>
                    </a:lnTo>
                    <a:lnTo>
                      <a:pt x="1899" y="232"/>
                    </a:lnTo>
                    <a:lnTo>
                      <a:pt x="1897" y="229"/>
                    </a:lnTo>
                    <a:lnTo>
                      <a:pt x="1892" y="229"/>
                    </a:lnTo>
                    <a:lnTo>
                      <a:pt x="1885" y="229"/>
                    </a:lnTo>
                    <a:lnTo>
                      <a:pt x="1883" y="229"/>
                    </a:lnTo>
                    <a:lnTo>
                      <a:pt x="1880" y="229"/>
                    </a:lnTo>
                    <a:lnTo>
                      <a:pt x="1878" y="229"/>
                    </a:lnTo>
                    <a:lnTo>
                      <a:pt x="1873" y="232"/>
                    </a:lnTo>
                    <a:lnTo>
                      <a:pt x="1871" y="232"/>
                    </a:lnTo>
                    <a:lnTo>
                      <a:pt x="1869" y="232"/>
                    </a:lnTo>
                    <a:lnTo>
                      <a:pt x="1866" y="232"/>
                    </a:lnTo>
                    <a:lnTo>
                      <a:pt x="1866" y="234"/>
                    </a:lnTo>
                    <a:lnTo>
                      <a:pt x="1859" y="239"/>
                    </a:lnTo>
                    <a:lnTo>
                      <a:pt x="1857" y="239"/>
                    </a:lnTo>
                    <a:lnTo>
                      <a:pt x="1854" y="239"/>
                    </a:lnTo>
                    <a:lnTo>
                      <a:pt x="1857" y="239"/>
                    </a:lnTo>
                    <a:lnTo>
                      <a:pt x="1857" y="236"/>
                    </a:lnTo>
                    <a:lnTo>
                      <a:pt x="1857" y="234"/>
                    </a:lnTo>
                    <a:lnTo>
                      <a:pt x="1857" y="232"/>
                    </a:lnTo>
                    <a:lnTo>
                      <a:pt x="1857" y="229"/>
                    </a:lnTo>
                    <a:lnTo>
                      <a:pt x="1854" y="232"/>
                    </a:lnTo>
                    <a:lnTo>
                      <a:pt x="1852" y="234"/>
                    </a:lnTo>
                    <a:lnTo>
                      <a:pt x="1850" y="234"/>
                    </a:lnTo>
                    <a:lnTo>
                      <a:pt x="1845" y="234"/>
                    </a:lnTo>
                    <a:lnTo>
                      <a:pt x="1843" y="236"/>
                    </a:lnTo>
                    <a:lnTo>
                      <a:pt x="1843" y="239"/>
                    </a:lnTo>
                    <a:lnTo>
                      <a:pt x="1840" y="239"/>
                    </a:lnTo>
                    <a:lnTo>
                      <a:pt x="1838" y="239"/>
                    </a:lnTo>
                    <a:lnTo>
                      <a:pt x="1835" y="236"/>
                    </a:lnTo>
                    <a:lnTo>
                      <a:pt x="1831" y="239"/>
                    </a:lnTo>
                    <a:lnTo>
                      <a:pt x="1828" y="239"/>
                    </a:lnTo>
                    <a:lnTo>
                      <a:pt x="1826" y="239"/>
                    </a:lnTo>
                    <a:lnTo>
                      <a:pt x="1824" y="239"/>
                    </a:lnTo>
                    <a:lnTo>
                      <a:pt x="1821" y="239"/>
                    </a:lnTo>
                    <a:lnTo>
                      <a:pt x="1819" y="241"/>
                    </a:lnTo>
                    <a:lnTo>
                      <a:pt x="1817" y="243"/>
                    </a:lnTo>
                    <a:lnTo>
                      <a:pt x="1819" y="246"/>
                    </a:lnTo>
                    <a:lnTo>
                      <a:pt x="1817" y="246"/>
                    </a:lnTo>
                    <a:lnTo>
                      <a:pt x="1814" y="248"/>
                    </a:lnTo>
                    <a:lnTo>
                      <a:pt x="1817" y="251"/>
                    </a:lnTo>
                    <a:lnTo>
                      <a:pt x="1812" y="248"/>
                    </a:lnTo>
                    <a:lnTo>
                      <a:pt x="1812" y="251"/>
                    </a:lnTo>
                    <a:lnTo>
                      <a:pt x="1812" y="253"/>
                    </a:lnTo>
                    <a:lnTo>
                      <a:pt x="1807" y="255"/>
                    </a:lnTo>
                    <a:lnTo>
                      <a:pt x="1805" y="258"/>
                    </a:lnTo>
                    <a:lnTo>
                      <a:pt x="1802" y="260"/>
                    </a:lnTo>
                    <a:lnTo>
                      <a:pt x="1800" y="262"/>
                    </a:lnTo>
                    <a:lnTo>
                      <a:pt x="1800" y="265"/>
                    </a:lnTo>
                    <a:lnTo>
                      <a:pt x="1800" y="267"/>
                    </a:lnTo>
                    <a:lnTo>
                      <a:pt x="1802" y="267"/>
                    </a:lnTo>
                    <a:lnTo>
                      <a:pt x="1805" y="267"/>
                    </a:lnTo>
                    <a:lnTo>
                      <a:pt x="1807" y="265"/>
                    </a:lnTo>
                    <a:lnTo>
                      <a:pt x="1809" y="265"/>
                    </a:lnTo>
                    <a:lnTo>
                      <a:pt x="1817" y="267"/>
                    </a:lnTo>
                    <a:lnTo>
                      <a:pt x="1817" y="269"/>
                    </a:lnTo>
                    <a:lnTo>
                      <a:pt x="1814" y="272"/>
                    </a:lnTo>
                    <a:lnTo>
                      <a:pt x="1812" y="272"/>
                    </a:lnTo>
                    <a:lnTo>
                      <a:pt x="1809" y="274"/>
                    </a:lnTo>
                    <a:lnTo>
                      <a:pt x="1809" y="279"/>
                    </a:lnTo>
                    <a:lnTo>
                      <a:pt x="1809" y="281"/>
                    </a:lnTo>
                    <a:lnTo>
                      <a:pt x="1812" y="281"/>
                    </a:lnTo>
                    <a:lnTo>
                      <a:pt x="1814" y="281"/>
                    </a:lnTo>
                    <a:lnTo>
                      <a:pt x="1817" y="284"/>
                    </a:lnTo>
                    <a:lnTo>
                      <a:pt x="1817" y="288"/>
                    </a:lnTo>
                    <a:lnTo>
                      <a:pt x="1814" y="291"/>
                    </a:lnTo>
                    <a:lnTo>
                      <a:pt x="1812" y="291"/>
                    </a:lnTo>
                    <a:lnTo>
                      <a:pt x="1809" y="288"/>
                    </a:lnTo>
                    <a:lnTo>
                      <a:pt x="1809" y="286"/>
                    </a:lnTo>
                    <a:lnTo>
                      <a:pt x="1812" y="286"/>
                    </a:lnTo>
                    <a:lnTo>
                      <a:pt x="1814" y="284"/>
                    </a:lnTo>
                    <a:lnTo>
                      <a:pt x="1812" y="284"/>
                    </a:lnTo>
                    <a:lnTo>
                      <a:pt x="1812" y="286"/>
                    </a:lnTo>
                    <a:lnTo>
                      <a:pt x="1807" y="286"/>
                    </a:lnTo>
                    <a:lnTo>
                      <a:pt x="1802" y="286"/>
                    </a:lnTo>
                    <a:lnTo>
                      <a:pt x="1805" y="288"/>
                    </a:lnTo>
                    <a:lnTo>
                      <a:pt x="1800" y="291"/>
                    </a:lnTo>
                    <a:lnTo>
                      <a:pt x="1798" y="293"/>
                    </a:lnTo>
                    <a:lnTo>
                      <a:pt x="1798" y="295"/>
                    </a:lnTo>
                    <a:lnTo>
                      <a:pt x="1795" y="298"/>
                    </a:lnTo>
                    <a:lnTo>
                      <a:pt x="1795" y="300"/>
                    </a:lnTo>
                    <a:lnTo>
                      <a:pt x="1798" y="303"/>
                    </a:lnTo>
                    <a:lnTo>
                      <a:pt x="1802" y="307"/>
                    </a:lnTo>
                    <a:lnTo>
                      <a:pt x="1798" y="310"/>
                    </a:lnTo>
                    <a:lnTo>
                      <a:pt x="1795" y="312"/>
                    </a:lnTo>
                    <a:lnTo>
                      <a:pt x="1791" y="312"/>
                    </a:lnTo>
                    <a:lnTo>
                      <a:pt x="1791" y="310"/>
                    </a:lnTo>
                    <a:lnTo>
                      <a:pt x="1786" y="310"/>
                    </a:lnTo>
                    <a:lnTo>
                      <a:pt x="1781" y="312"/>
                    </a:lnTo>
                    <a:lnTo>
                      <a:pt x="1774" y="317"/>
                    </a:lnTo>
                    <a:lnTo>
                      <a:pt x="1772" y="317"/>
                    </a:lnTo>
                    <a:lnTo>
                      <a:pt x="1772" y="319"/>
                    </a:lnTo>
                    <a:lnTo>
                      <a:pt x="1772" y="326"/>
                    </a:lnTo>
                    <a:lnTo>
                      <a:pt x="1774" y="328"/>
                    </a:lnTo>
                    <a:lnTo>
                      <a:pt x="1769" y="328"/>
                    </a:lnTo>
                    <a:lnTo>
                      <a:pt x="1765" y="328"/>
                    </a:lnTo>
                    <a:lnTo>
                      <a:pt x="1760" y="331"/>
                    </a:lnTo>
                    <a:lnTo>
                      <a:pt x="1757" y="333"/>
                    </a:lnTo>
                    <a:lnTo>
                      <a:pt x="1757" y="331"/>
                    </a:lnTo>
                    <a:lnTo>
                      <a:pt x="1755" y="331"/>
                    </a:lnTo>
                    <a:lnTo>
                      <a:pt x="1753" y="333"/>
                    </a:lnTo>
                    <a:lnTo>
                      <a:pt x="1755" y="333"/>
                    </a:lnTo>
                    <a:lnTo>
                      <a:pt x="1755" y="336"/>
                    </a:lnTo>
                    <a:lnTo>
                      <a:pt x="1753" y="338"/>
                    </a:lnTo>
                    <a:lnTo>
                      <a:pt x="1753" y="340"/>
                    </a:lnTo>
                    <a:lnTo>
                      <a:pt x="1750" y="345"/>
                    </a:lnTo>
                    <a:lnTo>
                      <a:pt x="1746" y="350"/>
                    </a:lnTo>
                    <a:lnTo>
                      <a:pt x="1743" y="352"/>
                    </a:lnTo>
                    <a:lnTo>
                      <a:pt x="1741" y="352"/>
                    </a:lnTo>
                    <a:lnTo>
                      <a:pt x="1739" y="354"/>
                    </a:lnTo>
                    <a:lnTo>
                      <a:pt x="1734" y="357"/>
                    </a:lnTo>
                    <a:lnTo>
                      <a:pt x="1732" y="359"/>
                    </a:lnTo>
                    <a:lnTo>
                      <a:pt x="1732" y="357"/>
                    </a:lnTo>
                    <a:lnTo>
                      <a:pt x="1729" y="354"/>
                    </a:lnTo>
                    <a:lnTo>
                      <a:pt x="1729" y="350"/>
                    </a:lnTo>
                    <a:lnTo>
                      <a:pt x="1727" y="343"/>
                    </a:lnTo>
                    <a:lnTo>
                      <a:pt x="1727" y="340"/>
                    </a:lnTo>
                    <a:lnTo>
                      <a:pt x="1724" y="338"/>
                    </a:lnTo>
                    <a:lnTo>
                      <a:pt x="1722" y="333"/>
                    </a:lnTo>
                    <a:lnTo>
                      <a:pt x="1722" y="331"/>
                    </a:lnTo>
                    <a:lnTo>
                      <a:pt x="1722" y="326"/>
                    </a:lnTo>
                    <a:lnTo>
                      <a:pt x="1720" y="324"/>
                    </a:lnTo>
                    <a:lnTo>
                      <a:pt x="1720" y="319"/>
                    </a:lnTo>
                    <a:lnTo>
                      <a:pt x="1717" y="317"/>
                    </a:lnTo>
                    <a:lnTo>
                      <a:pt x="1717" y="312"/>
                    </a:lnTo>
                    <a:lnTo>
                      <a:pt x="1715" y="310"/>
                    </a:lnTo>
                    <a:lnTo>
                      <a:pt x="1715" y="305"/>
                    </a:lnTo>
                    <a:lnTo>
                      <a:pt x="1715" y="303"/>
                    </a:lnTo>
                    <a:lnTo>
                      <a:pt x="1715" y="298"/>
                    </a:lnTo>
                    <a:lnTo>
                      <a:pt x="1715" y="291"/>
                    </a:lnTo>
                    <a:lnTo>
                      <a:pt x="1717" y="286"/>
                    </a:lnTo>
                    <a:lnTo>
                      <a:pt x="1720" y="281"/>
                    </a:lnTo>
                    <a:lnTo>
                      <a:pt x="1720" y="279"/>
                    </a:lnTo>
                    <a:lnTo>
                      <a:pt x="1724" y="279"/>
                    </a:lnTo>
                    <a:lnTo>
                      <a:pt x="1727" y="277"/>
                    </a:lnTo>
                    <a:lnTo>
                      <a:pt x="1732" y="277"/>
                    </a:lnTo>
                    <a:lnTo>
                      <a:pt x="1734" y="272"/>
                    </a:lnTo>
                    <a:lnTo>
                      <a:pt x="1734" y="269"/>
                    </a:lnTo>
                    <a:lnTo>
                      <a:pt x="1732" y="267"/>
                    </a:lnTo>
                    <a:lnTo>
                      <a:pt x="1734" y="267"/>
                    </a:lnTo>
                    <a:lnTo>
                      <a:pt x="1739" y="267"/>
                    </a:lnTo>
                    <a:lnTo>
                      <a:pt x="1741" y="265"/>
                    </a:lnTo>
                    <a:lnTo>
                      <a:pt x="1743" y="265"/>
                    </a:lnTo>
                    <a:lnTo>
                      <a:pt x="1748" y="265"/>
                    </a:lnTo>
                    <a:lnTo>
                      <a:pt x="1753" y="262"/>
                    </a:lnTo>
                    <a:lnTo>
                      <a:pt x="1755" y="260"/>
                    </a:lnTo>
                    <a:lnTo>
                      <a:pt x="1760" y="260"/>
                    </a:lnTo>
                    <a:lnTo>
                      <a:pt x="1762" y="258"/>
                    </a:lnTo>
                    <a:lnTo>
                      <a:pt x="1765" y="255"/>
                    </a:lnTo>
                    <a:lnTo>
                      <a:pt x="1772" y="253"/>
                    </a:lnTo>
                    <a:lnTo>
                      <a:pt x="1772" y="251"/>
                    </a:lnTo>
                    <a:lnTo>
                      <a:pt x="1776" y="246"/>
                    </a:lnTo>
                    <a:lnTo>
                      <a:pt x="1779" y="246"/>
                    </a:lnTo>
                    <a:lnTo>
                      <a:pt x="1779" y="243"/>
                    </a:lnTo>
                    <a:lnTo>
                      <a:pt x="1786" y="241"/>
                    </a:lnTo>
                    <a:lnTo>
                      <a:pt x="1793" y="239"/>
                    </a:lnTo>
                    <a:lnTo>
                      <a:pt x="1795" y="236"/>
                    </a:lnTo>
                    <a:lnTo>
                      <a:pt x="1798" y="234"/>
                    </a:lnTo>
                    <a:lnTo>
                      <a:pt x="1800" y="234"/>
                    </a:lnTo>
                    <a:lnTo>
                      <a:pt x="1800" y="232"/>
                    </a:lnTo>
                    <a:lnTo>
                      <a:pt x="1807" y="229"/>
                    </a:lnTo>
                    <a:lnTo>
                      <a:pt x="1809" y="229"/>
                    </a:lnTo>
                    <a:lnTo>
                      <a:pt x="1812" y="227"/>
                    </a:lnTo>
                    <a:lnTo>
                      <a:pt x="1817" y="227"/>
                    </a:lnTo>
                    <a:lnTo>
                      <a:pt x="1819" y="227"/>
                    </a:lnTo>
                    <a:lnTo>
                      <a:pt x="1821" y="227"/>
                    </a:lnTo>
                    <a:lnTo>
                      <a:pt x="1824" y="225"/>
                    </a:lnTo>
                    <a:lnTo>
                      <a:pt x="1821" y="225"/>
                    </a:lnTo>
                    <a:lnTo>
                      <a:pt x="1821" y="222"/>
                    </a:lnTo>
                    <a:lnTo>
                      <a:pt x="1824" y="222"/>
                    </a:lnTo>
                    <a:lnTo>
                      <a:pt x="1826" y="220"/>
                    </a:lnTo>
                    <a:lnTo>
                      <a:pt x="1824" y="217"/>
                    </a:lnTo>
                    <a:lnTo>
                      <a:pt x="1826" y="215"/>
                    </a:lnTo>
                    <a:lnTo>
                      <a:pt x="1828" y="215"/>
                    </a:lnTo>
                    <a:lnTo>
                      <a:pt x="1828" y="213"/>
                    </a:lnTo>
                    <a:lnTo>
                      <a:pt x="1828" y="210"/>
                    </a:lnTo>
                    <a:lnTo>
                      <a:pt x="1828" y="208"/>
                    </a:lnTo>
                    <a:lnTo>
                      <a:pt x="1831" y="206"/>
                    </a:lnTo>
                    <a:lnTo>
                      <a:pt x="1835" y="206"/>
                    </a:lnTo>
                    <a:lnTo>
                      <a:pt x="1838" y="206"/>
                    </a:lnTo>
                    <a:lnTo>
                      <a:pt x="1840" y="203"/>
                    </a:lnTo>
                    <a:lnTo>
                      <a:pt x="1835" y="201"/>
                    </a:lnTo>
                    <a:lnTo>
                      <a:pt x="1833" y="201"/>
                    </a:lnTo>
                    <a:lnTo>
                      <a:pt x="1821" y="203"/>
                    </a:lnTo>
                    <a:lnTo>
                      <a:pt x="1819" y="206"/>
                    </a:lnTo>
                    <a:lnTo>
                      <a:pt x="1817" y="206"/>
                    </a:lnTo>
                    <a:lnTo>
                      <a:pt x="1817" y="208"/>
                    </a:lnTo>
                    <a:lnTo>
                      <a:pt x="1814" y="208"/>
                    </a:lnTo>
                    <a:lnTo>
                      <a:pt x="1814" y="210"/>
                    </a:lnTo>
                    <a:lnTo>
                      <a:pt x="1814" y="213"/>
                    </a:lnTo>
                    <a:lnTo>
                      <a:pt x="1814" y="215"/>
                    </a:lnTo>
                    <a:lnTo>
                      <a:pt x="1817" y="215"/>
                    </a:lnTo>
                    <a:lnTo>
                      <a:pt x="1814" y="217"/>
                    </a:lnTo>
                    <a:lnTo>
                      <a:pt x="1812" y="215"/>
                    </a:lnTo>
                    <a:lnTo>
                      <a:pt x="1809" y="215"/>
                    </a:lnTo>
                    <a:lnTo>
                      <a:pt x="1805" y="215"/>
                    </a:lnTo>
                    <a:lnTo>
                      <a:pt x="1800" y="220"/>
                    </a:lnTo>
                    <a:lnTo>
                      <a:pt x="1798" y="220"/>
                    </a:lnTo>
                    <a:lnTo>
                      <a:pt x="1795" y="222"/>
                    </a:lnTo>
                    <a:lnTo>
                      <a:pt x="1793" y="222"/>
                    </a:lnTo>
                    <a:lnTo>
                      <a:pt x="1783" y="227"/>
                    </a:lnTo>
                    <a:lnTo>
                      <a:pt x="1781" y="227"/>
                    </a:lnTo>
                    <a:lnTo>
                      <a:pt x="1779" y="229"/>
                    </a:lnTo>
                    <a:lnTo>
                      <a:pt x="1776" y="229"/>
                    </a:lnTo>
                    <a:lnTo>
                      <a:pt x="1776" y="227"/>
                    </a:lnTo>
                    <a:lnTo>
                      <a:pt x="1779" y="225"/>
                    </a:lnTo>
                    <a:lnTo>
                      <a:pt x="1776" y="225"/>
                    </a:lnTo>
                    <a:lnTo>
                      <a:pt x="1774" y="225"/>
                    </a:lnTo>
                    <a:lnTo>
                      <a:pt x="1772" y="225"/>
                    </a:lnTo>
                    <a:lnTo>
                      <a:pt x="1774" y="222"/>
                    </a:lnTo>
                    <a:lnTo>
                      <a:pt x="1772" y="222"/>
                    </a:lnTo>
                    <a:lnTo>
                      <a:pt x="1772" y="220"/>
                    </a:lnTo>
                    <a:lnTo>
                      <a:pt x="1774" y="217"/>
                    </a:lnTo>
                    <a:lnTo>
                      <a:pt x="1776" y="217"/>
                    </a:lnTo>
                    <a:lnTo>
                      <a:pt x="1779" y="210"/>
                    </a:lnTo>
                    <a:lnTo>
                      <a:pt x="1774" y="213"/>
                    </a:lnTo>
                    <a:lnTo>
                      <a:pt x="1772" y="215"/>
                    </a:lnTo>
                    <a:lnTo>
                      <a:pt x="1767" y="215"/>
                    </a:lnTo>
                    <a:lnTo>
                      <a:pt x="1767" y="213"/>
                    </a:lnTo>
                    <a:lnTo>
                      <a:pt x="1765" y="213"/>
                    </a:lnTo>
                    <a:lnTo>
                      <a:pt x="1762" y="213"/>
                    </a:lnTo>
                    <a:lnTo>
                      <a:pt x="1760" y="210"/>
                    </a:lnTo>
                    <a:lnTo>
                      <a:pt x="1760" y="213"/>
                    </a:lnTo>
                    <a:lnTo>
                      <a:pt x="1757" y="213"/>
                    </a:lnTo>
                    <a:lnTo>
                      <a:pt x="1748" y="213"/>
                    </a:lnTo>
                    <a:lnTo>
                      <a:pt x="1741" y="213"/>
                    </a:lnTo>
                    <a:lnTo>
                      <a:pt x="1739" y="215"/>
                    </a:lnTo>
                    <a:lnTo>
                      <a:pt x="1736" y="215"/>
                    </a:lnTo>
                    <a:lnTo>
                      <a:pt x="1732" y="217"/>
                    </a:lnTo>
                    <a:lnTo>
                      <a:pt x="1729" y="217"/>
                    </a:lnTo>
                    <a:lnTo>
                      <a:pt x="1729" y="220"/>
                    </a:lnTo>
                    <a:lnTo>
                      <a:pt x="1727" y="222"/>
                    </a:lnTo>
                    <a:lnTo>
                      <a:pt x="1720" y="225"/>
                    </a:lnTo>
                    <a:lnTo>
                      <a:pt x="1720" y="227"/>
                    </a:lnTo>
                    <a:lnTo>
                      <a:pt x="1710" y="232"/>
                    </a:lnTo>
                    <a:lnTo>
                      <a:pt x="1708" y="232"/>
                    </a:lnTo>
                    <a:lnTo>
                      <a:pt x="1706" y="234"/>
                    </a:lnTo>
                    <a:lnTo>
                      <a:pt x="1703" y="234"/>
                    </a:lnTo>
                    <a:lnTo>
                      <a:pt x="1703" y="236"/>
                    </a:lnTo>
                    <a:lnTo>
                      <a:pt x="1698" y="239"/>
                    </a:lnTo>
                    <a:lnTo>
                      <a:pt x="1696" y="239"/>
                    </a:lnTo>
                    <a:lnTo>
                      <a:pt x="1698" y="243"/>
                    </a:lnTo>
                    <a:lnTo>
                      <a:pt x="1696" y="243"/>
                    </a:lnTo>
                    <a:lnTo>
                      <a:pt x="1701" y="243"/>
                    </a:lnTo>
                    <a:lnTo>
                      <a:pt x="1706" y="246"/>
                    </a:lnTo>
                    <a:lnTo>
                      <a:pt x="1708" y="246"/>
                    </a:lnTo>
                    <a:lnTo>
                      <a:pt x="1708" y="248"/>
                    </a:lnTo>
                    <a:lnTo>
                      <a:pt x="1706" y="248"/>
                    </a:lnTo>
                    <a:lnTo>
                      <a:pt x="1703" y="248"/>
                    </a:lnTo>
                    <a:lnTo>
                      <a:pt x="1701" y="248"/>
                    </a:lnTo>
                    <a:lnTo>
                      <a:pt x="1698" y="251"/>
                    </a:lnTo>
                    <a:lnTo>
                      <a:pt x="1696" y="251"/>
                    </a:lnTo>
                    <a:lnTo>
                      <a:pt x="1694" y="251"/>
                    </a:lnTo>
                    <a:lnTo>
                      <a:pt x="1691" y="248"/>
                    </a:lnTo>
                    <a:lnTo>
                      <a:pt x="1689" y="248"/>
                    </a:lnTo>
                    <a:lnTo>
                      <a:pt x="1687" y="248"/>
                    </a:lnTo>
                    <a:lnTo>
                      <a:pt x="1684" y="251"/>
                    </a:lnTo>
                    <a:lnTo>
                      <a:pt x="1682" y="251"/>
                    </a:lnTo>
                    <a:lnTo>
                      <a:pt x="1680" y="251"/>
                    </a:lnTo>
                    <a:lnTo>
                      <a:pt x="1680" y="253"/>
                    </a:lnTo>
                    <a:lnTo>
                      <a:pt x="1675" y="251"/>
                    </a:lnTo>
                    <a:lnTo>
                      <a:pt x="1672" y="251"/>
                    </a:lnTo>
                    <a:lnTo>
                      <a:pt x="1670" y="253"/>
                    </a:lnTo>
                    <a:lnTo>
                      <a:pt x="1665" y="253"/>
                    </a:lnTo>
                    <a:lnTo>
                      <a:pt x="1663" y="253"/>
                    </a:lnTo>
                    <a:lnTo>
                      <a:pt x="1658" y="253"/>
                    </a:lnTo>
                    <a:lnTo>
                      <a:pt x="1656" y="251"/>
                    </a:lnTo>
                    <a:lnTo>
                      <a:pt x="1658" y="248"/>
                    </a:lnTo>
                    <a:lnTo>
                      <a:pt x="1663" y="248"/>
                    </a:lnTo>
                    <a:lnTo>
                      <a:pt x="1668" y="248"/>
                    </a:lnTo>
                    <a:lnTo>
                      <a:pt x="1670" y="248"/>
                    </a:lnTo>
                    <a:lnTo>
                      <a:pt x="1665" y="246"/>
                    </a:lnTo>
                    <a:lnTo>
                      <a:pt x="1663" y="246"/>
                    </a:lnTo>
                    <a:lnTo>
                      <a:pt x="1661" y="243"/>
                    </a:lnTo>
                    <a:lnTo>
                      <a:pt x="1658" y="243"/>
                    </a:lnTo>
                    <a:lnTo>
                      <a:pt x="1656" y="243"/>
                    </a:lnTo>
                    <a:lnTo>
                      <a:pt x="1654" y="243"/>
                    </a:lnTo>
                    <a:lnTo>
                      <a:pt x="1651" y="246"/>
                    </a:lnTo>
                    <a:lnTo>
                      <a:pt x="1649" y="243"/>
                    </a:lnTo>
                    <a:lnTo>
                      <a:pt x="1646" y="243"/>
                    </a:lnTo>
                    <a:lnTo>
                      <a:pt x="1644" y="243"/>
                    </a:lnTo>
                    <a:lnTo>
                      <a:pt x="1637" y="241"/>
                    </a:lnTo>
                    <a:lnTo>
                      <a:pt x="1632" y="241"/>
                    </a:lnTo>
                    <a:lnTo>
                      <a:pt x="1630" y="241"/>
                    </a:lnTo>
                    <a:lnTo>
                      <a:pt x="1628" y="241"/>
                    </a:lnTo>
                    <a:lnTo>
                      <a:pt x="1628" y="243"/>
                    </a:lnTo>
                    <a:lnTo>
                      <a:pt x="1625" y="243"/>
                    </a:lnTo>
                    <a:lnTo>
                      <a:pt x="1623" y="246"/>
                    </a:lnTo>
                    <a:lnTo>
                      <a:pt x="1625" y="246"/>
                    </a:lnTo>
                    <a:lnTo>
                      <a:pt x="1625" y="248"/>
                    </a:lnTo>
                    <a:lnTo>
                      <a:pt x="1623" y="248"/>
                    </a:lnTo>
                    <a:lnTo>
                      <a:pt x="1620" y="248"/>
                    </a:lnTo>
                    <a:lnTo>
                      <a:pt x="1620" y="246"/>
                    </a:lnTo>
                    <a:lnTo>
                      <a:pt x="1618" y="246"/>
                    </a:lnTo>
                    <a:lnTo>
                      <a:pt x="1613" y="246"/>
                    </a:lnTo>
                    <a:lnTo>
                      <a:pt x="1611" y="246"/>
                    </a:lnTo>
                    <a:lnTo>
                      <a:pt x="1611" y="248"/>
                    </a:lnTo>
                    <a:lnTo>
                      <a:pt x="1606" y="248"/>
                    </a:lnTo>
                    <a:lnTo>
                      <a:pt x="1592" y="246"/>
                    </a:lnTo>
                    <a:lnTo>
                      <a:pt x="1592" y="248"/>
                    </a:lnTo>
                    <a:lnTo>
                      <a:pt x="1590" y="248"/>
                    </a:lnTo>
                    <a:lnTo>
                      <a:pt x="1587" y="248"/>
                    </a:lnTo>
                    <a:lnTo>
                      <a:pt x="1585" y="248"/>
                    </a:lnTo>
                    <a:lnTo>
                      <a:pt x="1585" y="246"/>
                    </a:lnTo>
                    <a:lnTo>
                      <a:pt x="1583" y="246"/>
                    </a:lnTo>
                    <a:lnTo>
                      <a:pt x="1580" y="246"/>
                    </a:lnTo>
                    <a:lnTo>
                      <a:pt x="1578" y="246"/>
                    </a:lnTo>
                    <a:lnTo>
                      <a:pt x="1576" y="246"/>
                    </a:lnTo>
                    <a:lnTo>
                      <a:pt x="1571" y="246"/>
                    </a:lnTo>
                    <a:lnTo>
                      <a:pt x="1561" y="246"/>
                    </a:lnTo>
                    <a:lnTo>
                      <a:pt x="1550" y="246"/>
                    </a:lnTo>
                    <a:lnTo>
                      <a:pt x="1540" y="248"/>
                    </a:lnTo>
                    <a:lnTo>
                      <a:pt x="1538" y="251"/>
                    </a:lnTo>
                    <a:lnTo>
                      <a:pt x="1533" y="253"/>
                    </a:lnTo>
                    <a:lnTo>
                      <a:pt x="1531" y="255"/>
                    </a:lnTo>
                    <a:lnTo>
                      <a:pt x="1528" y="255"/>
                    </a:lnTo>
                    <a:lnTo>
                      <a:pt x="1517" y="260"/>
                    </a:lnTo>
                    <a:lnTo>
                      <a:pt x="1514" y="262"/>
                    </a:lnTo>
                    <a:lnTo>
                      <a:pt x="1514" y="265"/>
                    </a:lnTo>
                    <a:lnTo>
                      <a:pt x="1512" y="267"/>
                    </a:lnTo>
                    <a:lnTo>
                      <a:pt x="1509" y="267"/>
                    </a:lnTo>
                    <a:lnTo>
                      <a:pt x="1505" y="269"/>
                    </a:lnTo>
                    <a:lnTo>
                      <a:pt x="1502" y="272"/>
                    </a:lnTo>
                    <a:lnTo>
                      <a:pt x="1498" y="274"/>
                    </a:lnTo>
                    <a:lnTo>
                      <a:pt x="1495" y="274"/>
                    </a:lnTo>
                    <a:lnTo>
                      <a:pt x="1493" y="277"/>
                    </a:lnTo>
                    <a:lnTo>
                      <a:pt x="1488" y="279"/>
                    </a:lnTo>
                    <a:lnTo>
                      <a:pt x="1486" y="281"/>
                    </a:lnTo>
                    <a:lnTo>
                      <a:pt x="1483" y="284"/>
                    </a:lnTo>
                    <a:lnTo>
                      <a:pt x="1481" y="284"/>
                    </a:lnTo>
                    <a:lnTo>
                      <a:pt x="1481" y="286"/>
                    </a:lnTo>
                    <a:lnTo>
                      <a:pt x="1479" y="286"/>
                    </a:lnTo>
                    <a:lnTo>
                      <a:pt x="1476" y="288"/>
                    </a:lnTo>
                    <a:lnTo>
                      <a:pt x="1465" y="295"/>
                    </a:lnTo>
                    <a:lnTo>
                      <a:pt x="1462" y="295"/>
                    </a:lnTo>
                    <a:lnTo>
                      <a:pt x="1460" y="295"/>
                    </a:lnTo>
                    <a:lnTo>
                      <a:pt x="1457" y="298"/>
                    </a:lnTo>
                    <a:lnTo>
                      <a:pt x="1457" y="300"/>
                    </a:lnTo>
                    <a:lnTo>
                      <a:pt x="1453" y="303"/>
                    </a:lnTo>
                    <a:lnTo>
                      <a:pt x="1450" y="303"/>
                    </a:lnTo>
                    <a:lnTo>
                      <a:pt x="1443" y="305"/>
                    </a:lnTo>
                    <a:lnTo>
                      <a:pt x="1443" y="307"/>
                    </a:lnTo>
                    <a:lnTo>
                      <a:pt x="1446" y="310"/>
                    </a:lnTo>
                    <a:lnTo>
                      <a:pt x="1450" y="310"/>
                    </a:lnTo>
                    <a:lnTo>
                      <a:pt x="1455" y="310"/>
                    </a:lnTo>
                    <a:lnTo>
                      <a:pt x="1460" y="310"/>
                    </a:lnTo>
                    <a:lnTo>
                      <a:pt x="1462" y="310"/>
                    </a:lnTo>
                    <a:lnTo>
                      <a:pt x="1465" y="312"/>
                    </a:lnTo>
                    <a:lnTo>
                      <a:pt x="1462" y="312"/>
                    </a:lnTo>
                    <a:lnTo>
                      <a:pt x="1465" y="314"/>
                    </a:lnTo>
                    <a:lnTo>
                      <a:pt x="1462" y="314"/>
                    </a:lnTo>
                    <a:lnTo>
                      <a:pt x="1462" y="317"/>
                    </a:lnTo>
                    <a:lnTo>
                      <a:pt x="1462" y="319"/>
                    </a:lnTo>
                    <a:lnTo>
                      <a:pt x="1462" y="321"/>
                    </a:lnTo>
                    <a:lnTo>
                      <a:pt x="1465" y="321"/>
                    </a:lnTo>
                    <a:lnTo>
                      <a:pt x="1465" y="319"/>
                    </a:lnTo>
                    <a:lnTo>
                      <a:pt x="1467" y="319"/>
                    </a:lnTo>
                    <a:lnTo>
                      <a:pt x="1469" y="319"/>
                    </a:lnTo>
                    <a:lnTo>
                      <a:pt x="1469" y="317"/>
                    </a:lnTo>
                    <a:lnTo>
                      <a:pt x="1467" y="317"/>
                    </a:lnTo>
                    <a:lnTo>
                      <a:pt x="1469" y="314"/>
                    </a:lnTo>
                    <a:lnTo>
                      <a:pt x="1472" y="314"/>
                    </a:lnTo>
                    <a:lnTo>
                      <a:pt x="1474" y="314"/>
                    </a:lnTo>
                    <a:lnTo>
                      <a:pt x="1472" y="317"/>
                    </a:lnTo>
                    <a:lnTo>
                      <a:pt x="1474" y="319"/>
                    </a:lnTo>
                    <a:lnTo>
                      <a:pt x="1476" y="319"/>
                    </a:lnTo>
                    <a:lnTo>
                      <a:pt x="1474" y="321"/>
                    </a:lnTo>
                    <a:lnTo>
                      <a:pt x="1472" y="321"/>
                    </a:lnTo>
                    <a:lnTo>
                      <a:pt x="1469" y="324"/>
                    </a:lnTo>
                    <a:lnTo>
                      <a:pt x="1474" y="324"/>
                    </a:lnTo>
                    <a:lnTo>
                      <a:pt x="1479" y="324"/>
                    </a:lnTo>
                    <a:lnTo>
                      <a:pt x="1481" y="321"/>
                    </a:lnTo>
                    <a:lnTo>
                      <a:pt x="1486" y="319"/>
                    </a:lnTo>
                    <a:lnTo>
                      <a:pt x="1488" y="319"/>
                    </a:lnTo>
                    <a:lnTo>
                      <a:pt x="1486" y="321"/>
                    </a:lnTo>
                    <a:lnTo>
                      <a:pt x="1483" y="324"/>
                    </a:lnTo>
                    <a:lnTo>
                      <a:pt x="1488" y="324"/>
                    </a:lnTo>
                    <a:lnTo>
                      <a:pt x="1488" y="321"/>
                    </a:lnTo>
                    <a:lnTo>
                      <a:pt x="1491" y="319"/>
                    </a:lnTo>
                    <a:lnTo>
                      <a:pt x="1491" y="317"/>
                    </a:lnTo>
                    <a:lnTo>
                      <a:pt x="1491" y="314"/>
                    </a:lnTo>
                    <a:lnTo>
                      <a:pt x="1495" y="314"/>
                    </a:lnTo>
                    <a:lnTo>
                      <a:pt x="1498" y="314"/>
                    </a:lnTo>
                    <a:lnTo>
                      <a:pt x="1500" y="314"/>
                    </a:lnTo>
                    <a:lnTo>
                      <a:pt x="1502" y="314"/>
                    </a:lnTo>
                    <a:lnTo>
                      <a:pt x="1505" y="314"/>
                    </a:lnTo>
                    <a:lnTo>
                      <a:pt x="1505" y="317"/>
                    </a:lnTo>
                    <a:lnTo>
                      <a:pt x="1507" y="317"/>
                    </a:lnTo>
                    <a:lnTo>
                      <a:pt x="1509" y="317"/>
                    </a:lnTo>
                    <a:lnTo>
                      <a:pt x="1509" y="319"/>
                    </a:lnTo>
                    <a:lnTo>
                      <a:pt x="1512" y="321"/>
                    </a:lnTo>
                    <a:lnTo>
                      <a:pt x="1514" y="321"/>
                    </a:lnTo>
                    <a:lnTo>
                      <a:pt x="1517" y="324"/>
                    </a:lnTo>
                    <a:lnTo>
                      <a:pt x="1524" y="326"/>
                    </a:lnTo>
                    <a:lnTo>
                      <a:pt x="1526" y="326"/>
                    </a:lnTo>
                    <a:lnTo>
                      <a:pt x="1526" y="328"/>
                    </a:lnTo>
                    <a:lnTo>
                      <a:pt x="1524" y="331"/>
                    </a:lnTo>
                    <a:lnTo>
                      <a:pt x="1521" y="331"/>
                    </a:lnTo>
                    <a:lnTo>
                      <a:pt x="1517" y="328"/>
                    </a:lnTo>
                    <a:lnTo>
                      <a:pt x="1514" y="328"/>
                    </a:lnTo>
                    <a:lnTo>
                      <a:pt x="1509" y="328"/>
                    </a:lnTo>
                    <a:lnTo>
                      <a:pt x="1507" y="328"/>
                    </a:lnTo>
                    <a:lnTo>
                      <a:pt x="1505" y="328"/>
                    </a:lnTo>
                    <a:lnTo>
                      <a:pt x="1507" y="328"/>
                    </a:lnTo>
                    <a:lnTo>
                      <a:pt x="1509" y="328"/>
                    </a:lnTo>
                    <a:lnTo>
                      <a:pt x="1514" y="331"/>
                    </a:lnTo>
                    <a:lnTo>
                      <a:pt x="1517" y="331"/>
                    </a:lnTo>
                    <a:lnTo>
                      <a:pt x="1519" y="331"/>
                    </a:lnTo>
                    <a:lnTo>
                      <a:pt x="1521" y="333"/>
                    </a:lnTo>
                    <a:lnTo>
                      <a:pt x="1524" y="333"/>
                    </a:lnTo>
                    <a:lnTo>
                      <a:pt x="1524" y="336"/>
                    </a:lnTo>
                    <a:lnTo>
                      <a:pt x="1521" y="338"/>
                    </a:lnTo>
                    <a:lnTo>
                      <a:pt x="1526" y="343"/>
                    </a:lnTo>
                    <a:lnTo>
                      <a:pt x="1524" y="343"/>
                    </a:lnTo>
                    <a:lnTo>
                      <a:pt x="1524" y="345"/>
                    </a:lnTo>
                    <a:lnTo>
                      <a:pt x="1524" y="347"/>
                    </a:lnTo>
                    <a:lnTo>
                      <a:pt x="1521" y="347"/>
                    </a:lnTo>
                    <a:lnTo>
                      <a:pt x="1521" y="350"/>
                    </a:lnTo>
                    <a:lnTo>
                      <a:pt x="1517" y="352"/>
                    </a:lnTo>
                    <a:lnTo>
                      <a:pt x="1517" y="354"/>
                    </a:lnTo>
                    <a:lnTo>
                      <a:pt x="1514" y="354"/>
                    </a:lnTo>
                    <a:lnTo>
                      <a:pt x="1514" y="357"/>
                    </a:lnTo>
                    <a:lnTo>
                      <a:pt x="1514" y="359"/>
                    </a:lnTo>
                    <a:lnTo>
                      <a:pt x="1512" y="362"/>
                    </a:lnTo>
                    <a:lnTo>
                      <a:pt x="1512" y="364"/>
                    </a:lnTo>
                    <a:lnTo>
                      <a:pt x="1514" y="369"/>
                    </a:lnTo>
                    <a:lnTo>
                      <a:pt x="1517" y="371"/>
                    </a:lnTo>
                    <a:lnTo>
                      <a:pt x="1514" y="373"/>
                    </a:lnTo>
                    <a:lnTo>
                      <a:pt x="1514" y="378"/>
                    </a:lnTo>
                    <a:lnTo>
                      <a:pt x="1512" y="383"/>
                    </a:lnTo>
                    <a:lnTo>
                      <a:pt x="1512" y="385"/>
                    </a:lnTo>
                    <a:lnTo>
                      <a:pt x="1512" y="388"/>
                    </a:lnTo>
                    <a:lnTo>
                      <a:pt x="1509" y="392"/>
                    </a:lnTo>
                    <a:lnTo>
                      <a:pt x="1507" y="392"/>
                    </a:lnTo>
                    <a:lnTo>
                      <a:pt x="1507" y="395"/>
                    </a:lnTo>
                    <a:lnTo>
                      <a:pt x="1505" y="395"/>
                    </a:lnTo>
                    <a:lnTo>
                      <a:pt x="1502" y="397"/>
                    </a:lnTo>
                    <a:lnTo>
                      <a:pt x="1498" y="399"/>
                    </a:lnTo>
                    <a:lnTo>
                      <a:pt x="1495" y="404"/>
                    </a:lnTo>
                    <a:lnTo>
                      <a:pt x="1488" y="409"/>
                    </a:lnTo>
                    <a:lnTo>
                      <a:pt x="1488" y="411"/>
                    </a:lnTo>
                    <a:lnTo>
                      <a:pt x="1486" y="418"/>
                    </a:lnTo>
                    <a:lnTo>
                      <a:pt x="1481" y="423"/>
                    </a:lnTo>
                    <a:lnTo>
                      <a:pt x="1479" y="425"/>
                    </a:lnTo>
                    <a:lnTo>
                      <a:pt x="1476" y="428"/>
                    </a:lnTo>
                    <a:lnTo>
                      <a:pt x="1465" y="437"/>
                    </a:lnTo>
                    <a:lnTo>
                      <a:pt x="1462" y="440"/>
                    </a:lnTo>
                    <a:lnTo>
                      <a:pt x="1460" y="440"/>
                    </a:lnTo>
                    <a:lnTo>
                      <a:pt x="1457" y="444"/>
                    </a:lnTo>
                    <a:lnTo>
                      <a:pt x="1453" y="447"/>
                    </a:lnTo>
                    <a:lnTo>
                      <a:pt x="1450" y="447"/>
                    </a:lnTo>
                    <a:lnTo>
                      <a:pt x="1450" y="449"/>
                    </a:lnTo>
                    <a:lnTo>
                      <a:pt x="1450" y="451"/>
                    </a:lnTo>
                    <a:lnTo>
                      <a:pt x="1446" y="454"/>
                    </a:lnTo>
                    <a:lnTo>
                      <a:pt x="1443" y="456"/>
                    </a:lnTo>
                    <a:lnTo>
                      <a:pt x="1441" y="458"/>
                    </a:lnTo>
                    <a:lnTo>
                      <a:pt x="1429" y="466"/>
                    </a:lnTo>
                    <a:lnTo>
                      <a:pt x="1427" y="468"/>
                    </a:lnTo>
                    <a:lnTo>
                      <a:pt x="1424" y="468"/>
                    </a:lnTo>
                    <a:lnTo>
                      <a:pt x="1422" y="468"/>
                    </a:lnTo>
                    <a:lnTo>
                      <a:pt x="1417" y="468"/>
                    </a:lnTo>
                    <a:lnTo>
                      <a:pt x="1415" y="468"/>
                    </a:lnTo>
                    <a:lnTo>
                      <a:pt x="1413" y="468"/>
                    </a:lnTo>
                    <a:lnTo>
                      <a:pt x="1410" y="468"/>
                    </a:lnTo>
                    <a:lnTo>
                      <a:pt x="1406" y="466"/>
                    </a:lnTo>
                    <a:lnTo>
                      <a:pt x="1406" y="468"/>
                    </a:lnTo>
                    <a:lnTo>
                      <a:pt x="1403" y="466"/>
                    </a:lnTo>
                    <a:lnTo>
                      <a:pt x="1403" y="463"/>
                    </a:lnTo>
                    <a:lnTo>
                      <a:pt x="1406" y="463"/>
                    </a:lnTo>
                    <a:lnTo>
                      <a:pt x="1406" y="461"/>
                    </a:lnTo>
                    <a:lnTo>
                      <a:pt x="1403" y="461"/>
                    </a:lnTo>
                    <a:lnTo>
                      <a:pt x="1401" y="463"/>
                    </a:lnTo>
                    <a:lnTo>
                      <a:pt x="1398" y="463"/>
                    </a:lnTo>
                    <a:lnTo>
                      <a:pt x="1401" y="461"/>
                    </a:lnTo>
                    <a:lnTo>
                      <a:pt x="1398" y="461"/>
                    </a:lnTo>
                    <a:lnTo>
                      <a:pt x="1398" y="458"/>
                    </a:lnTo>
                    <a:lnTo>
                      <a:pt x="1396" y="463"/>
                    </a:lnTo>
                    <a:lnTo>
                      <a:pt x="1394" y="466"/>
                    </a:lnTo>
                    <a:lnTo>
                      <a:pt x="1391" y="468"/>
                    </a:lnTo>
                    <a:lnTo>
                      <a:pt x="1389" y="470"/>
                    </a:lnTo>
                    <a:lnTo>
                      <a:pt x="1384" y="470"/>
                    </a:lnTo>
                    <a:lnTo>
                      <a:pt x="1382" y="470"/>
                    </a:lnTo>
                    <a:lnTo>
                      <a:pt x="1384" y="470"/>
                    </a:lnTo>
                    <a:lnTo>
                      <a:pt x="1384" y="473"/>
                    </a:lnTo>
                    <a:lnTo>
                      <a:pt x="1382" y="473"/>
                    </a:lnTo>
                    <a:lnTo>
                      <a:pt x="1380" y="470"/>
                    </a:lnTo>
                    <a:lnTo>
                      <a:pt x="1380" y="468"/>
                    </a:lnTo>
                    <a:lnTo>
                      <a:pt x="1387" y="463"/>
                    </a:lnTo>
                    <a:lnTo>
                      <a:pt x="1389" y="461"/>
                    </a:lnTo>
                    <a:lnTo>
                      <a:pt x="1389" y="449"/>
                    </a:lnTo>
                    <a:lnTo>
                      <a:pt x="1389" y="444"/>
                    </a:lnTo>
                    <a:lnTo>
                      <a:pt x="1387" y="442"/>
                    </a:lnTo>
                    <a:lnTo>
                      <a:pt x="1394" y="437"/>
                    </a:lnTo>
                    <a:lnTo>
                      <a:pt x="1398" y="435"/>
                    </a:lnTo>
                    <a:lnTo>
                      <a:pt x="1410" y="437"/>
                    </a:lnTo>
                    <a:lnTo>
                      <a:pt x="1413" y="437"/>
                    </a:lnTo>
                    <a:lnTo>
                      <a:pt x="1415" y="437"/>
                    </a:lnTo>
                    <a:lnTo>
                      <a:pt x="1415" y="432"/>
                    </a:lnTo>
                    <a:lnTo>
                      <a:pt x="1420" y="430"/>
                    </a:lnTo>
                    <a:lnTo>
                      <a:pt x="1424" y="423"/>
                    </a:lnTo>
                    <a:lnTo>
                      <a:pt x="1424" y="416"/>
                    </a:lnTo>
                    <a:lnTo>
                      <a:pt x="1429" y="411"/>
                    </a:lnTo>
                    <a:lnTo>
                      <a:pt x="1429" y="406"/>
                    </a:lnTo>
                    <a:lnTo>
                      <a:pt x="1434" y="404"/>
                    </a:lnTo>
                    <a:lnTo>
                      <a:pt x="1436" y="404"/>
                    </a:lnTo>
                    <a:lnTo>
                      <a:pt x="1436" y="399"/>
                    </a:lnTo>
                    <a:lnTo>
                      <a:pt x="1436" y="397"/>
                    </a:lnTo>
                    <a:lnTo>
                      <a:pt x="1436" y="395"/>
                    </a:lnTo>
                    <a:lnTo>
                      <a:pt x="1436" y="392"/>
                    </a:lnTo>
                    <a:lnTo>
                      <a:pt x="1429" y="392"/>
                    </a:lnTo>
                    <a:lnTo>
                      <a:pt x="1422" y="397"/>
                    </a:lnTo>
                    <a:lnTo>
                      <a:pt x="1417" y="397"/>
                    </a:lnTo>
                    <a:lnTo>
                      <a:pt x="1408" y="399"/>
                    </a:lnTo>
                    <a:lnTo>
                      <a:pt x="1401" y="402"/>
                    </a:lnTo>
                    <a:lnTo>
                      <a:pt x="1396" y="402"/>
                    </a:lnTo>
                    <a:lnTo>
                      <a:pt x="1391" y="402"/>
                    </a:lnTo>
                    <a:lnTo>
                      <a:pt x="1387" y="402"/>
                    </a:lnTo>
                    <a:lnTo>
                      <a:pt x="1387" y="399"/>
                    </a:lnTo>
                    <a:lnTo>
                      <a:pt x="1384" y="397"/>
                    </a:lnTo>
                    <a:lnTo>
                      <a:pt x="1382" y="395"/>
                    </a:lnTo>
                    <a:lnTo>
                      <a:pt x="1384" y="392"/>
                    </a:lnTo>
                    <a:lnTo>
                      <a:pt x="1382" y="390"/>
                    </a:lnTo>
                    <a:lnTo>
                      <a:pt x="1382" y="388"/>
                    </a:lnTo>
                    <a:lnTo>
                      <a:pt x="1380" y="385"/>
                    </a:lnTo>
                    <a:lnTo>
                      <a:pt x="1377" y="385"/>
                    </a:lnTo>
                    <a:lnTo>
                      <a:pt x="1372" y="385"/>
                    </a:lnTo>
                    <a:lnTo>
                      <a:pt x="1365" y="380"/>
                    </a:lnTo>
                    <a:lnTo>
                      <a:pt x="1361" y="378"/>
                    </a:lnTo>
                    <a:lnTo>
                      <a:pt x="1356" y="378"/>
                    </a:lnTo>
                    <a:lnTo>
                      <a:pt x="1354" y="376"/>
                    </a:lnTo>
                    <a:lnTo>
                      <a:pt x="1346" y="378"/>
                    </a:lnTo>
                    <a:lnTo>
                      <a:pt x="1342" y="378"/>
                    </a:lnTo>
                    <a:lnTo>
                      <a:pt x="1339" y="376"/>
                    </a:lnTo>
                    <a:lnTo>
                      <a:pt x="1339" y="373"/>
                    </a:lnTo>
                    <a:lnTo>
                      <a:pt x="1339" y="369"/>
                    </a:lnTo>
                    <a:lnTo>
                      <a:pt x="1337" y="369"/>
                    </a:lnTo>
                    <a:lnTo>
                      <a:pt x="1337" y="366"/>
                    </a:lnTo>
                    <a:lnTo>
                      <a:pt x="1335" y="359"/>
                    </a:lnTo>
                    <a:lnTo>
                      <a:pt x="1330" y="352"/>
                    </a:lnTo>
                    <a:lnTo>
                      <a:pt x="1328" y="350"/>
                    </a:lnTo>
                    <a:lnTo>
                      <a:pt x="1325" y="347"/>
                    </a:lnTo>
                    <a:lnTo>
                      <a:pt x="1325" y="345"/>
                    </a:lnTo>
                    <a:lnTo>
                      <a:pt x="1325" y="343"/>
                    </a:lnTo>
                    <a:lnTo>
                      <a:pt x="1323" y="340"/>
                    </a:lnTo>
                    <a:lnTo>
                      <a:pt x="1320" y="338"/>
                    </a:lnTo>
                    <a:lnTo>
                      <a:pt x="1318" y="338"/>
                    </a:lnTo>
                    <a:lnTo>
                      <a:pt x="1318" y="336"/>
                    </a:lnTo>
                    <a:lnTo>
                      <a:pt x="1316" y="333"/>
                    </a:lnTo>
                    <a:lnTo>
                      <a:pt x="1313" y="331"/>
                    </a:lnTo>
                    <a:lnTo>
                      <a:pt x="1311" y="331"/>
                    </a:lnTo>
                    <a:lnTo>
                      <a:pt x="1306" y="331"/>
                    </a:lnTo>
                    <a:lnTo>
                      <a:pt x="1302" y="331"/>
                    </a:lnTo>
                    <a:lnTo>
                      <a:pt x="1297" y="331"/>
                    </a:lnTo>
                    <a:lnTo>
                      <a:pt x="1294" y="328"/>
                    </a:lnTo>
                    <a:lnTo>
                      <a:pt x="1292" y="326"/>
                    </a:lnTo>
                    <a:lnTo>
                      <a:pt x="1287" y="324"/>
                    </a:lnTo>
                    <a:lnTo>
                      <a:pt x="1283" y="324"/>
                    </a:lnTo>
                    <a:lnTo>
                      <a:pt x="1276" y="326"/>
                    </a:lnTo>
                    <a:lnTo>
                      <a:pt x="1269" y="326"/>
                    </a:lnTo>
                    <a:lnTo>
                      <a:pt x="1259" y="328"/>
                    </a:lnTo>
                    <a:lnTo>
                      <a:pt x="1250" y="328"/>
                    </a:lnTo>
                    <a:lnTo>
                      <a:pt x="1247" y="331"/>
                    </a:lnTo>
                    <a:lnTo>
                      <a:pt x="1245" y="333"/>
                    </a:lnTo>
                    <a:lnTo>
                      <a:pt x="1238" y="336"/>
                    </a:lnTo>
                    <a:lnTo>
                      <a:pt x="1238" y="338"/>
                    </a:lnTo>
                    <a:lnTo>
                      <a:pt x="1243" y="338"/>
                    </a:lnTo>
                    <a:lnTo>
                      <a:pt x="1245" y="338"/>
                    </a:lnTo>
                    <a:lnTo>
                      <a:pt x="1247" y="338"/>
                    </a:lnTo>
                    <a:lnTo>
                      <a:pt x="1247" y="343"/>
                    </a:lnTo>
                    <a:lnTo>
                      <a:pt x="1247" y="345"/>
                    </a:lnTo>
                    <a:lnTo>
                      <a:pt x="1243" y="350"/>
                    </a:lnTo>
                    <a:lnTo>
                      <a:pt x="1238" y="350"/>
                    </a:lnTo>
                    <a:lnTo>
                      <a:pt x="1235" y="352"/>
                    </a:lnTo>
                    <a:lnTo>
                      <a:pt x="1235" y="357"/>
                    </a:lnTo>
                    <a:lnTo>
                      <a:pt x="1233" y="362"/>
                    </a:lnTo>
                    <a:lnTo>
                      <a:pt x="1231" y="362"/>
                    </a:lnTo>
                    <a:lnTo>
                      <a:pt x="1228" y="364"/>
                    </a:lnTo>
                    <a:lnTo>
                      <a:pt x="1228" y="366"/>
                    </a:lnTo>
                    <a:lnTo>
                      <a:pt x="1228" y="369"/>
                    </a:lnTo>
                    <a:lnTo>
                      <a:pt x="1217" y="376"/>
                    </a:lnTo>
                    <a:lnTo>
                      <a:pt x="1212" y="376"/>
                    </a:lnTo>
                    <a:lnTo>
                      <a:pt x="1209" y="376"/>
                    </a:lnTo>
                    <a:lnTo>
                      <a:pt x="1205" y="376"/>
                    </a:lnTo>
                    <a:lnTo>
                      <a:pt x="1195" y="373"/>
                    </a:lnTo>
                    <a:lnTo>
                      <a:pt x="1193" y="371"/>
                    </a:lnTo>
                    <a:lnTo>
                      <a:pt x="1191" y="371"/>
                    </a:lnTo>
                    <a:lnTo>
                      <a:pt x="1188" y="371"/>
                    </a:lnTo>
                    <a:lnTo>
                      <a:pt x="1186" y="371"/>
                    </a:lnTo>
                    <a:lnTo>
                      <a:pt x="1181" y="373"/>
                    </a:lnTo>
                    <a:lnTo>
                      <a:pt x="1176" y="371"/>
                    </a:lnTo>
                    <a:lnTo>
                      <a:pt x="1172" y="369"/>
                    </a:lnTo>
                    <a:lnTo>
                      <a:pt x="1165" y="369"/>
                    </a:lnTo>
                    <a:lnTo>
                      <a:pt x="1160" y="369"/>
                    </a:lnTo>
                    <a:lnTo>
                      <a:pt x="1153" y="371"/>
                    </a:lnTo>
                    <a:lnTo>
                      <a:pt x="1143" y="376"/>
                    </a:lnTo>
                    <a:lnTo>
                      <a:pt x="1139" y="378"/>
                    </a:lnTo>
                    <a:lnTo>
                      <a:pt x="1129" y="378"/>
                    </a:lnTo>
                    <a:lnTo>
                      <a:pt x="1115" y="383"/>
                    </a:lnTo>
                    <a:lnTo>
                      <a:pt x="1110" y="380"/>
                    </a:lnTo>
                    <a:lnTo>
                      <a:pt x="1106" y="380"/>
                    </a:lnTo>
                    <a:lnTo>
                      <a:pt x="1101" y="380"/>
                    </a:lnTo>
                    <a:lnTo>
                      <a:pt x="1096" y="380"/>
                    </a:lnTo>
                    <a:lnTo>
                      <a:pt x="1087" y="378"/>
                    </a:lnTo>
                    <a:lnTo>
                      <a:pt x="1082" y="376"/>
                    </a:lnTo>
                    <a:lnTo>
                      <a:pt x="1077" y="373"/>
                    </a:lnTo>
                    <a:lnTo>
                      <a:pt x="1072" y="371"/>
                    </a:lnTo>
                    <a:lnTo>
                      <a:pt x="1068" y="371"/>
                    </a:lnTo>
                    <a:lnTo>
                      <a:pt x="1063" y="369"/>
                    </a:lnTo>
                    <a:lnTo>
                      <a:pt x="1061" y="369"/>
                    </a:lnTo>
                    <a:lnTo>
                      <a:pt x="1058" y="366"/>
                    </a:lnTo>
                    <a:lnTo>
                      <a:pt x="1046" y="364"/>
                    </a:lnTo>
                    <a:lnTo>
                      <a:pt x="1039" y="362"/>
                    </a:lnTo>
                    <a:lnTo>
                      <a:pt x="1032" y="364"/>
                    </a:lnTo>
                    <a:lnTo>
                      <a:pt x="1025" y="366"/>
                    </a:lnTo>
                    <a:lnTo>
                      <a:pt x="1018" y="366"/>
                    </a:lnTo>
                    <a:lnTo>
                      <a:pt x="1011" y="366"/>
                    </a:lnTo>
                    <a:lnTo>
                      <a:pt x="1004" y="364"/>
                    </a:lnTo>
                    <a:lnTo>
                      <a:pt x="1002" y="362"/>
                    </a:lnTo>
                    <a:lnTo>
                      <a:pt x="999" y="362"/>
                    </a:lnTo>
                    <a:lnTo>
                      <a:pt x="999" y="357"/>
                    </a:lnTo>
                    <a:lnTo>
                      <a:pt x="999" y="352"/>
                    </a:lnTo>
                    <a:lnTo>
                      <a:pt x="997" y="350"/>
                    </a:lnTo>
                    <a:lnTo>
                      <a:pt x="992" y="350"/>
                    </a:lnTo>
                    <a:lnTo>
                      <a:pt x="987" y="350"/>
                    </a:lnTo>
                    <a:lnTo>
                      <a:pt x="980" y="347"/>
                    </a:lnTo>
                    <a:lnTo>
                      <a:pt x="978" y="345"/>
                    </a:lnTo>
                    <a:lnTo>
                      <a:pt x="969" y="345"/>
                    </a:lnTo>
                    <a:lnTo>
                      <a:pt x="966" y="343"/>
                    </a:lnTo>
                    <a:lnTo>
                      <a:pt x="961" y="343"/>
                    </a:lnTo>
                    <a:lnTo>
                      <a:pt x="957" y="343"/>
                    </a:lnTo>
                    <a:lnTo>
                      <a:pt x="954" y="345"/>
                    </a:lnTo>
                    <a:lnTo>
                      <a:pt x="950" y="347"/>
                    </a:lnTo>
                    <a:lnTo>
                      <a:pt x="947" y="350"/>
                    </a:lnTo>
                    <a:lnTo>
                      <a:pt x="943" y="352"/>
                    </a:lnTo>
                    <a:lnTo>
                      <a:pt x="943" y="354"/>
                    </a:lnTo>
                    <a:lnTo>
                      <a:pt x="943" y="357"/>
                    </a:lnTo>
                    <a:lnTo>
                      <a:pt x="945" y="359"/>
                    </a:lnTo>
                    <a:lnTo>
                      <a:pt x="945" y="362"/>
                    </a:lnTo>
                    <a:lnTo>
                      <a:pt x="943" y="364"/>
                    </a:lnTo>
                    <a:lnTo>
                      <a:pt x="943" y="366"/>
                    </a:lnTo>
                    <a:lnTo>
                      <a:pt x="945" y="369"/>
                    </a:lnTo>
                    <a:lnTo>
                      <a:pt x="943" y="371"/>
                    </a:lnTo>
                    <a:lnTo>
                      <a:pt x="933" y="371"/>
                    </a:lnTo>
                    <a:lnTo>
                      <a:pt x="921" y="371"/>
                    </a:lnTo>
                    <a:lnTo>
                      <a:pt x="919" y="371"/>
                    </a:lnTo>
                    <a:lnTo>
                      <a:pt x="907" y="371"/>
                    </a:lnTo>
                    <a:lnTo>
                      <a:pt x="902" y="371"/>
                    </a:lnTo>
                    <a:lnTo>
                      <a:pt x="902" y="369"/>
                    </a:lnTo>
                    <a:lnTo>
                      <a:pt x="893" y="364"/>
                    </a:lnTo>
                    <a:lnTo>
                      <a:pt x="891" y="364"/>
                    </a:lnTo>
                    <a:lnTo>
                      <a:pt x="883" y="364"/>
                    </a:lnTo>
                    <a:lnTo>
                      <a:pt x="881" y="366"/>
                    </a:lnTo>
                    <a:lnTo>
                      <a:pt x="876" y="364"/>
                    </a:lnTo>
                    <a:lnTo>
                      <a:pt x="874" y="364"/>
                    </a:lnTo>
                    <a:lnTo>
                      <a:pt x="867" y="362"/>
                    </a:lnTo>
                    <a:lnTo>
                      <a:pt x="862" y="362"/>
                    </a:lnTo>
                    <a:lnTo>
                      <a:pt x="855" y="364"/>
                    </a:lnTo>
                    <a:lnTo>
                      <a:pt x="846" y="366"/>
                    </a:lnTo>
                    <a:lnTo>
                      <a:pt x="839" y="369"/>
                    </a:lnTo>
                    <a:lnTo>
                      <a:pt x="834" y="371"/>
                    </a:lnTo>
                    <a:lnTo>
                      <a:pt x="829" y="373"/>
                    </a:lnTo>
                    <a:lnTo>
                      <a:pt x="824" y="376"/>
                    </a:lnTo>
                    <a:lnTo>
                      <a:pt x="820" y="378"/>
                    </a:lnTo>
                    <a:lnTo>
                      <a:pt x="815" y="378"/>
                    </a:lnTo>
                    <a:lnTo>
                      <a:pt x="810" y="380"/>
                    </a:lnTo>
                    <a:lnTo>
                      <a:pt x="808" y="385"/>
                    </a:lnTo>
                    <a:lnTo>
                      <a:pt x="803" y="388"/>
                    </a:lnTo>
                    <a:lnTo>
                      <a:pt x="798" y="385"/>
                    </a:lnTo>
                    <a:lnTo>
                      <a:pt x="801" y="383"/>
                    </a:lnTo>
                    <a:lnTo>
                      <a:pt x="798" y="380"/>
                    </a:lnTo>
                    <a:lnTo>
                      <a:pt x="796" y="378"/>
                    </a:lnTo>
                    <a:lnTo>
                      <a:pt x="794" y="376"/>
                    </a:lnTo>
                    <a:lnTo>
                      <a:pt x="794" y="373"/>
                    </a:lnTo>
                    <a:lnTo>
                      <a:pt x="789" y="376"/>
                    </a:lnTo>
                    <a:lnTo>
                      <a:pt x="787" y="378"/>
                    </a:lnTo>
                    <a:lnTo>
                      <a:pt x="784" y="378"/>
                    </a:lnTo>
                    <a:lnTo>
                      <a:pt x="782" y="376"/>
                    </a:lnTo>
                    <a:lnTo>
                      <a:pt x="780" y="376"/>
                    </a:lnTo>
                    <a:lnTo>
                      <a:pt x="775" y="376"/>
                    </a:lnTo>
                    <a:lnTo>
                      <a:pt x="772" y="373"/>
                    </a:lnTo>
                    <a:lnTo>
                      <a:pt x="770" y="371"/>
                    </a:lnTo>
                    <a:lnTo>
                      <a:pt x="768" y="369"/>
                    </a:lnTo>
                    <a:lnTo>
                      <a:pt x="763" y="366"/>
                    </a:lnTo>
                    <a:lnTo>
                      <a:pt x="761" y="366"/>
                    </a:lnTo>
                    <a:lnTo>
                      <a:pt x="761" y="364"/>
                    </a:lnTo>
                    <a:lnTo>
                      <a:pt x="761" y="362"/>
                    </a:lnTo>
                    <a:lnTo>
                      <a:pt x="758" y="362"/>
                    </a:lnTo>
                    <a:lnTo>
                      <a:pt x="756" y="359"/>
                    </a:lnTo>
                    <a:lnTo>
                      <a:pt x="754" y="359"/>
                    </a:lnTo>
                    <a:lnTo>
                      <a:pt x="751" y="357"/>
                    </a:lnTo>
                    <a:lnTo>
                      <a:pt x="746" y="357"/>
                    </a:lnTo>
                    <a:lnTo>
                      <a:pt x="744" y="359"/>
                    </a:lnTo>
                    <a:lnTo>
                      <a:pt x="742" y="359"/>
                    </a:lnTo>
                    <a:lnTo>
                      <a:pt x="739" y="359"/>
                    </a:lnTo>
                    <a:lnTo>
                      <a:pt x="739" y="362"/>
                    </a:lnTo>
                    <a:lnTo>
                      <a:pt x="735" y="362"/>
                    </a:lnTo>
                    <a:lnTo>
                      <a:pt x="732" y="362"/>
                    </a:lnTo>
                    <a:lnTo>
                      <a:pt x="730" y="359"/>
                    </a:lnTo>
                    <a:lnTo>
                      <a:pt x="723" y="362"/>
                    </a:lnTo>
                    <a:lnTo>
                      <a:pt x="723" y="359"/>
                    </a:lnTo>
                    <a:lnTo>
                      <a:pt x="720" y="359"/>
                    </a:lnTo>
                    <a:lnTo>
                      <a:pt x="720" y="357"/>
                    </a:lnTo>
                    <a:lnTo>
                      <a:pt x="718" y="354"/>
                    </a:lnTo>
                    <a:lnTo>
                      <a:pt x="716" y="354"/>
                    </a:lnTo>
                    <a:lnTo>
                      <a:pt x="713" y="354"/>
                    </a:lnTo>
                    <a:lnTo>
                      <a:pt x="711" y="354"/>
                    </a:lnTo>
                    <a:lnTo>
                      <a:pt x="709" y="357"/>
                    </a:lnTo>
                    <a:lnTo>
                      <a:pt x="709" y="359"/>
                    </a:lnTo>
                    <a:lnTo>
                      <a:pt x="706" y="359"/>
                    </a:lnTo>
                    <a:lnTo>
                      <a:pt x="676" y="326"/>
                    </a:lnTo>
                    <a:lnTo>
                      <a:pt x="659" y="317"/>
                    </a:lnTo>
                    <a:lnTo>
                      <a:pt x="657" y="317"/>
                    </a:lnTo>
                    <a:lnTo>
                      <a:pt x="657" y="314"/>
                    </a:lnTo>
                    <a:lnTo>
                      <a:pt x="659" y="314"/>
                    </a:lnTo>
                    <a:lnTo>
                      <a:pt x="661" y="314"/>
                    </a:lnTo>
                    <a:lnTo>
                      <a:pt x="661" y="312"/>
                    </a:lnTo>
                    <a:lnTo>
                      <a:pt x="657" y="312"/>
                    </a:lnTo>
                    <a:lnTo>
                      <a:pt x="654" y="312"/>
                    </a:lnTo>
                    <a:lnTo>
                      <a:pt x="652" y="314"/>
                    </a:lnTo>
                    <a:lnTo>
                      <a:pt x="650" y="314"/>
                    </a:lnTo>
                    <a:lnTo>
                      <a:pt x="647" y="314"/>
                    </a:lnTo>
                    <a:lnTo>
                      <a:pt x="645" y="314"/>
                    </a:lnTo>
                    <a:lnTo>
                      <a:pt x="643" y="314"/>
                    </a:lnTo>
                    <a:lnTo>
                      <a:pt x="643" y="317"/>
                    </a:lnTo>
                    <a:lnTo>
                      <a:pt x="638" y="319"/>
                    </a:lnTo>
                    <a:lnTo>
                      <a:pt x="635" y="319"/>
                    </a:lnTo>
                    <a:lnTo>
                      <a:pt x="633" y="321"/>
                    </a:lnTo>
                    <a:lnTo>
                      <a:pt x="631" y="321"/>
                    </a:lnTo>
                    <a:lnTo>
                      <a:pt x="628" y="321"/>
                    </a:lnTo>
                    <a:lnTo>
                      <a:pt x="631" y="324"/>
                    </a:lnTo>
                    <a:lnTo>
                      <a:pt x="628" y="324"/>
                    </a:lnTo>
                    <a:lnTo>
                      <a:pt x="626" y="321"/>
                    </a:lnTo>
                    <a:lnTo>
                      <a:pt x="624" y="321"/>
                    </a:lnTo>
                    <a:lnTo>
                      <a:pt x="619" y="324"/>
                    </a:lnTo>
                    <a:lnTo>
                      <a:pt x="617" y="324"/>
                    </a:lnTo>
                    <a:lnTo>
                      <a:pt x="614" y="324"/>
                    </a:lnTo>
                    <a:lnTo>
                      <a:pt x="614" y="321"/>
                    </a:lnTo>
                    <a:lnTo>
                      <a:pt x="617" y="319"/>
                    </a:lnTo>
                    <a:lnTo>
                      <a:pt x="619" y="319"/>
                    </a:lnTo>
                    <a:lnTo>
                      <a:pt x="619" y="317"/>
                    </a:lnTo>
                    <a:lnTo>
                      <a:pt x="617" y="317"/>
                    </a:lnTo>
                    <a:lnTo>
                      <a:pt x="614" y="317"/>
                    </a:lnTo>
                    <a:lnTo>
                      <a:pt x="612" y="317"/>
                    </a:lnTo>
                    <a:lnTo>
                      <a:pt x="609" y="317"/>
                    </a:lnTo>
                    <a:lnTo>
                      <a:pt x="605" y="314"/>
                    </a:lnTo>
                    <a:lnTo>
                      <a:pt x="605" y="317"/>
                    </a:lnTo>
                    <a:lnTo>
                      <a:pt x="602" y="317"/>
                    </a:lnTo>
                    <a:lnTo>
                      <a:pt x="602" y="314"/>
                    </a:lnTo>
                    <a:lnTo>
                      <a:pt x="600" y="314"/>
                    </a:lnTo>
                    <a:lnTo>
                      <a:pt x="600" y="312"/>
                    </a:lnTo>
                    <a:lnTo>
                      <a:pt x="598" y="312"/>
                    </a:lnTo>
                    <a:lnTo>
                      <a:pt x="598" y="314"/>
                    </a:lnTo>
                    <a:lnTo>
                      <a:pt x="595" y="314"/>
                    </a:lnTo>
                    <a:lnTo>
                      <a:pt x="593" y="314"/>
                    </a:lnTo>
                    <a:lnTo>
                      <a:pt x="591" y="314"/>
                    </a:lnTo>
                    <a:lnTo>
                      <a:pt x="586" y="314"/>
                    </a:lnTo>
                    <a:lnTo>
                      <a:pt x="583" y="312"/>
                    </a:lnTo>
                    <a:lnTo>
                      <a:pt x="586" y="312"/>
                    </a:lnTo>
                    <a:lnTo>
                      <a:pt x="586" y="310"/>
                    </a:lnTo>
                    <a:lnTo>
                      <a:pt x="588" y="307"/>
                    </a:lnTo>
                    <a:lnTo>
                      <a:pt x="583" y="307"/>
                    </a:lnTo>
                    <a:lnTo>
                      <a:pt x="583" y="305"/>
                    </a:lnTo>
                    <a:lnTo>
                      <a:pt x="583" y="303"/>
                    </a:lnTo>
                    <a:lnTo>
                      <a:pt x="583" y="300"/>
                    </a:lnTo>
                    <a:lnTo>
                      <a:pt x="581" y="300"/>
                    </a:lnTo>
                    <a:lnTo>
                      <a:pt x="579" y="300"/>
                    </a:lnTo>
                    <a:lnTo>
                      <a:pt x="576" y="300"/>
                    </a:lnTo>
                    <a:lnTo>
                      <a:pt x="574" y="300"/>
                    </a:lnTo>
                    <a:lnTo>
                      <a:pt x="572" y="303"/>
                    </a:lnTo>
                    <a:lnTo>
                      <a:pt x="569" y="300"/>
                    </a:lnTo>
                    <a:lnTo>
                      <a:pt x="567" y="300"/>
                    </a:lnTo>
                    <a:lnTo>
                      <a:pt x="567" y="298"/>
                    </a:lnTo>
                    <a:lnTo>
                      <a:pt x="565" y="300"/>
                    </a:lnTo>
                    <a:lnTo>
                      <a:pt x="562" y="298"/>
                    </a:lnTo>
                    <a:lnTo>
                      <a:pt x="560" y="298"/>
                    </a:lnTo>
                    <a:lnTo>
                      <a:pt x="557" y="298"/>
                    </a:lnTo>
                    <a:lnTo>
                      <a:pt x="555" y="300"/>
                    </a:lnTo>
                    <a:lnTo>
                      <a:pt x="553" y="300"/>
                    </a:lnTo>
                    <a:lnTo>
                      <a:pt x="550" y="300"/>
                    </a:lnTo>
                    <a:lnTo>
                      <a:pt x="548" y="300"/>
                    </a:lnTo>
                    <a:lnTo>
                      <a:pt x="546" y="303"/>
                    </a:lnTo>
                    <a:lnTo>
                      <a:pt x="548" y="303"/>
                    </a:lnTo>
                    <a:lnTo>
                      <a:pt x="546" y="305"/>
                    </a:lnTo>
                    <a:lnTo>
                      <a:pt x="543" y="305"/>
                    </a:lnTo>
                    <a:lnTo>
                      <a:pt x="541" y="305"/>
                    </a:lnTo>
                    <a:lnTo>
                      <a:pt x="534" y="307"/>
                    </a:lnTo>
                    <a:lnTo>
                      <a:pt x="527" y="307"/>
                    </a:lnTo>
                    <a:lnTo>
                      <a:pt x="517" y="307"/>
                    </a:lnTo>
                    <a:lnTo>
                      <a:pt x="513" y="310"/>
                    </a:lnTo>
                    <a:lnTo>
                      <a:pt x="510" y="307"/>
                    </a:lnTo>
                    <a:lnTo>
                      <a:pt x="508" y="307"/>
                    </a:lnTo>
                    <a:lnTo>
                      <a:pt x="505" y="310"/>
                    </a:lnTo>
                    <a:lnTo>
                      <a:pt x="505" y="312"/>
                    </a:lnTo>
                    <a:lnTo>
                      <a:pt x="503" y="312"/>
                    </a:lnTo>
                    <a:lnTo>
                      <a:pt x="501" y="312"/>
                    </a:lnTo>
                    <a:lnTo>
                      <a:pt x="498" y="312"/>
                    </a:lnTo>
                    <a:lnTo>
                      <a:pt x="496" y="312"/>
                    </a:lnTo>
                    <a:lnTo>
                      <a:pt x="491" y="314"/>
                    </a:lnTo>
                    <a:lnTo>
                      <a:pt x="489" y="314"/>
                    </a:lnTo>
                    <a:lnTo>
                      <a:pt x="487" y="314"/>
                    </a:lnTo>
                    <a:lnTo>
                      <a:pt x="484" y="314"/>
                    </a:lnTo>
                    <a:lnTo>
                      <a:pt x="482" y="314"/>
                    </a:lnTo>
                    <a:lnTo>
                      <a:pt x="480" y="314"/>
                    </a:lnTo>
                    <a:lnTo>
                      <a:pt x="480" y="317"/>
                    </a:lnTo>
                    <a:lnTo>
                      <a:pt x="475" y="317"/>
                    </a:lnTo>
                    <a:lnTo>
                      <a:pt x="472" y="317"/>
                    </a:lnTo>
                    <a:lnTo>
                      <a:pt x="470" y="319"/>
                    </a:lnTo>
                    <a:lnTo>
                      <a:pt x="470" y="317"/>
                    </a:lnTo>
                    <a:lnTo>
                      <a:pt x="463" y="317"/>
                    </a:lnTo>
                    <a:lnTo>
                      <a:pt x="461" y="317"/>
                    </a:lnTo>
                    <a:lnTo>
                      <a:pt x="458" y="317"/>
                    </a:lnTo>
                    <a:lnTo>
                      <a:pt x="456" y="317"/>
                    </a:lnTo>
                    <a:lnTo>
                      <a:pt x="454" y="317"/>
                    </a:lnTo>
                    <a:lnTo>
                      <a:pt x="449" y="317"/>
                    </a:lnTo>
                    <a:lnTo>
                      <a:pt x="451" y="319"/>
                    </a:lnTo>
                    <a:lnTo>
                      <a:pt x="451" y="321"/>
                    </a:lnTo>
                    <a:lnTo>
                      <a:pt x="454" y="321"/>
                    </a:lnTo>
                    <a:lnTo>
                      <a:pt x="456" y="321"/>
                    </a:lnTo>
                    <a:lnTo>
                      <a:pt x="458" y="324"/>
                    </a:lnTo>
                    <a:lnTo>
                      <a:pt x="456" y="324"/>
                    </a:lnTo>
                    <a:lnTo>
                      <a:pt x="454" y="324"/>
                    </a:lnTo>
                    <a:lnTo>
                      <a:pt x="451" y="326"/>
                    </a:lnTo>
                    <a:lnTo>
                      <a:pt x="454" y="326"/>
                    </a:lnTo>
                    <a:lnTo>
                      <a:pt x="461" y="326"/>
                    </a:lnTo>
                    <a:lnTo>
                      <a:pt x="465" y="328"/>
                    </a:lnTo>
                    <a:lnTo>
                      <a:pt x="465" y="331"/>
                    </a:lnTo>
                    <a:lnTo>
                      <a:pt x="463" y="331"/>
                    </a:lnTo>
                    <a:lnTo>
                      <a:pt x="458" y="331"/>
                    </a:lnTo>
                    <a:lnTo>
                      <a:pt x="456" y="331"/>
                    </a:lnTo>
                    <a:lnTo>
                      <a:pt x="454" y="331"/>
                    </a:lnTo>
                    <a:lnTo>
                      <a:pt x="451" y="331"/>
                    </a:lnTo>
                    <a:lnTo>
                      <a:pt x="449" y="331"/>
                    </a:lnTo>
                    <a:lnTo>
                      <a:pt x="449" y="333"/>
                    </a:lnTo>
                    <a:lnTo>
                      <a:pt x="446" y="333"/>
                    </a:lnTo>
                    <a:lnTo>
                      <a:pt x="451" y="338"/>
                    </a:lnTo>
                    <a:lnTo>
                      <a:pt x="449" y="338"/>
                    </a:lnTo>
                    <a:lnTo>
                      <a:pt x="449" y="340"/>
                    </a:lnTo>
                    <a:lnTo>
                      <a:pt x="446" y="340"/>
                    </a:lnTo>
                    <a:lnTo>
                      <a:pt x="442" y="343"/>
                    </a:lnTo>
                    <a:lnTo>
                      <a:pt x="439" y="343"/>
                    </a:lnTo>
                    <a:lnTo>
                      <a:pt x="437" y="345"/>
                    </a:lnTo>
                    <a:lnTo>
                      <a:pt x="442" y="345"/>
                    </a:lnTo>
                    <a:lnTo>
                      <a:pt x="442" y="347"/>
                    </a:lnTo>
                    <a:lnTo>
                      <a:pt x="444" y="347"/>
                    </a:lnTo>
                    <a:lnTo>
                      <a:pt x="446" y="350"/>
                    </a:lnTo>
                    <a:lnTo>
                      <a:pt x="449" y="350"/>
                    </a:lnTo>
                    <a:lnTo>
                      <a:pt x="454" y="352"/>
                    </a:lnTo>
                    <a:lnTo>
                      <a:pt x="456" y="352"/>
                    </a:lnTo>
                    <a:lnTo>
                      <a:pt x="458" y="352"/>
                    </a:lnTo>
                    <a:lnTo>
                      <a:pt x="458" y="354"/>
                    </a:lnTo>
                    <a:lnTo>
                      <a:pt x="456" y="359"/>
                    </a:lnTo>
                    <a:lnTo>
                      <a:pt x="451" y="362"/>
                    </a:lnTo>
                    <a:lnTo>
                      <a:pt x="449" y="362"/>
                    </a:lnTo>
                    <a:lnTo>
                      <a:pt x="446" y="362"/>
                    </a:lnTo>
                    <a:lnTo>
                      <a:pt x="442" y="362"/>
                    </a:lnTo>
                    <a:lnTo>
                      <a:pt x="439" y="359"/>
                    </a:lnTo>
                    <a:lnTo>
                      <a:pt x="437" y="359"/>
                    </a:lnTo>
                    <a:lnTo>
                      <a:pt x="435" y="362"/>
                    </a:lnTo>
                    <a:lnTo>
                      <a:pt x="432" y="364"/>
                    </a:lnTo>
                    <a:lnTo>
                      <a:pt x="430" y="364"/>
                    </a:lnTo>
                    <a:lnTo>
                      <a:pt x="428" y="362"/>
                    </a:lnTo>
                    <a:lnTo>
                      <a:pt x="425" y="362"/>
                    </a:lnTo>
                    <a:lnTo>
                      <a:pt x="420" y="362"/>
                    </a:lnTo>
                    <a:lnTo>
                      <a:pt x="418" y="359"/>
                    </a:lnTo>
                    <a:lnTo>
                      <a:pt x="418" y="357"/>
                    </a:lnTo>
                    <a:lnTo>
                      <a:pt x="416" y="357"/>
                    </a:lnTo>
                    <a:lnTo>
                      <a:pt x="413" y="354"/>
                    </a:lnTo>
                    <a:lnTo>
                      <a:pt x="411" y="357"/>
                    </a:lnTo>
                    <a:lnTo>
                      <a:pt x="406" y="357"/>
                    </a:lnTo>
                    <a:lnTo>
                      <a:pt x="404" y="359"/>
                    </a:lnTo>
                    <a:lnTo>
                      <a:pt x="399" y="357"/>
                    </a:lnTo>
                    <a:lnTo>
                      <a:pt x="397" y="357"/>
                    </a:lnTo>
                    <a:lnTo>
                      <a:pt x="394" y="357"/>
                    </a:lnTo>
                    <a:lnTo>
                      <a:pt x="392" y="357"/>
                    </a:lnTo>
                    <a:lnTo>
                      <a:pt x="390" y="357"/>
                    </a:lnTo>
                    <a:lnTo>
                      <a:pt x="387" y="359"/>
                    </a:lnTo>
                    <a:lnTo>
                      <a:pt x="385" y="359"/>
                    </a:lnTo>
                    <a:lnTo>
                      <a:pt x="380" y="362"/>
                    </a:lnTo>
                    <a:lnTo>
                      <a:pt x="378" y="362"/>
                    </a:lnTo>
                    <a:lnTo>
                      <a:pt x="376" y="362"/>
                    </a:lnTo>
                    <a:lnTo>
                      <a:pt x="371" y="362"/>
                    </a:lnTo>
                    <a:lnTo>
                      <a:pt x="371" y="359"/>
                    </a:lnTo>
                    <a:lnTo>
                      <a:pt x="368" y="359"/>
                    </a:lnTo>
                    <a:lnTo>
                      <a:pt x="368" y="357"/>
                    </a:lnTo>
                    <a:lnTo>
                      <a:pt x="366" y="357"/>
                    </a:lnTo>
                    <a:lnTo>
                      <a:pt x="364" y="357"/>
                    </a:lnTo>
                    <a:lnTo>
                      <a:pt x="366" y="359"/>
                    </a:lnTo>
                    <a:lnTo>
                      <a:pt x="366" y="362"/>
                    </a:lnTo>
                    <a:lnTo>
                      <a:pt x="364" y="364"/>
                    </a:lnTo>
                    <a:lnTo>
                      <a:pt x="361" y="362"/>
                    </a:lnTo>
                    <a:lnTo>
                      <a:pt x="361" y="359"/>
                    </a:lnTo>
                    <a:lnTo>
                      <a:pt x="359" y="357"/>
                    </a:lnTo>
                    <a:lnTo>
                      <a:pt x="357" y="354"/>
                    </a:lnTo>
                    <a:lnTo>
                      <a:pt x="352" y="354"/>
                    </a:lnTo>
                    <a:lnTo>
                      <a:pt x="352" y="352"/>
                    </a:lnTo>
                    <a:lnTo>
                      <a:pt x="350" y="350"/>
                    </a:lnTo>
                    <a:lnTo>
                      <a:pt x="347" y="350"/>
                    </a:lnTo>
                    <a:lnTo>
                      <a:pt x="342" y="350"/>
                    </a:lnTo>
                    <a:lnTo>
                      <a:pt x="340" y="350"/>
                    </a:lnTo>
                    <a:lnTo>
                      <a:pt x="338" y="350"/>
                    </a:lnTo>
                    <a:lnTo>
                      <a:pt x="335" y="350"/>
                    </a:lnTo>
                    <a:lnTo>
                      <a:pt x="333" y="347"/>
                    </a:lnTo>
                    <a:lnTo>
                      <a:pt x="331" y="347"/>
                    </a:lnTo>
                    <a:lnTo>
                      <a:pt x="328" y="347"/>
                    </a:lnTo>
                    <a:lnTo>
                      <a:pt x="326" y="350"/>
                    </a:lnTo>
                    <a:lnTo>
                      <a:pt x="324" y="350"/>
                    </a:lnTo>
                    <a:lnTo>
                      <a:pt x="321" y="350"/>
                    </a:lnTo>
                    <a:lnTo>
                      <a:pt x="319" y="350"/>
                    </a:lnTo>
                    <a:lnTo>
                      <a:pt x="319" y="347"/>
                    </a:lnTo>
                    <a:lnTo>
                      <a:pt x="314" y="347"/>
                    </a:lnTo>
                    <a:lnTo>
                      <a:pt x="312" y="347"/>
                    </a:lnTo>
                    <a:lnTo>
                      <a:pt x="309" y="350"/>
                    </a:lnTo>
                    <a:lnTo>
                      <a:pt x="309" y="352"/>
                    </a:lnTo>
                    <a:lnTo>
                      <a:pt x="307" y="352"/>
                    </a:lnTo>
                    <a:lnTo>
                      <a:pt x="305" y="352"/>
                    </a:lnTo>
                    <a:lnTo>
                      <a:pt x="302" y="354"/>
                    </a:lnTo>
                    <a:lnTo>
                      <a:pt x="300" y="354"/>
                    </a:lnTo>
                    <a:lnTo>
                      <a:pt x="298" y="354"/>
                    </a:lnTo>
                    <a:lnTo>
                      <a:pt x="295" y="354"/>
                    </a:lnTo>
                    <a:lnTo>
                      <a:pt x="295" y="357"/>
                    </a:lnTo>
                    <a:lnTo>
                      <a:pt x="293" y="359"/>
                    </a:lnTo>
                    <a:lnTo>
                      <a:pt x="288" y="362"/>
                    </a:lnTo>
                    <a:lnTo>
                      <a:pt x="286" y="362"/>
                    </a:lnTo>
                    <a:lnTo>
                      <a:pt x="283" y="362"/>
                    </a:lnTo>
                    <a:lnTo>
                      <a:pt x="286" y="364"/>
                    </a:lnTo>
                    <a:lnTo>
                      <a:pt x="286" y="369"/>
                    </a:lnTo>
                    <a:lnTo>
                      <a:pt x="288" y="371"/>
                    </a:lnTo>
                    <a:lnTo>
                      <a:pt x="281" y="373"/>
                    </a:lnTo>
                    <a:lnTo>
                      <a:pt x="279" y="373"/>
                    </a:lnTo>
                    <a:lnTo>
                      <a:pt x="274" y="366"/>
                    </a:lnTo>
                    <a:lnTo>
                      <a:pt x="272" y="366"/>
                    </a:lnTo>
                    <a:lnTo>
                      <a:pt x="272" y="364"/>
                    </a:lnTo>
                    <a:lnTo>
                      <a:pt x="269" y="364"/>
                    </a:lnTo>
                    <a:lnTo>
                      <a:pt x="267" y="366"/>
                    </a:lnTo>
                    <a:lnTo>
                      <a:pt x="267" y="369"/>
                    </a:lnTo>
                    <a:lnTo>
                      <a:pt x="267" y="371"/>
                    </a:lnTo>
                    <a:lnTo>
                      <a:pt x="262" y="371"/>
                    </a:lnTo>
                    <a:lnTo>
                      <a:pt x="260" y="378"/>
                    </a:lnTo>
                    <a:lnTo>
                      <a:pt x="262" y="380"/>
                    </a:lnTo>
                    <a:lnTo>
                      <a:pt x="265" y="383"/>
                    </a:lnTo>
                    <a:lnTo>
                      <a:pt x="262" y="383"/>
                    </a:lnTo>
                    <a:lnTo>
                      <a:pt x="260" y="385"/>
                    </a:lnTo>
                    <a:lnTo>
                      <a:pt x="257" y="392"/>
                    </a:lnTo>
                    <a:lnTo>
                      <a:pt x="262" y="392"/>
                    </a:lnTo>
                    <a:lnTo>
                      <a:pt x="265" y="395"/>
                    </a:lnTo>
                    <a:lnTo>
                      <a:pt x="265" y="397"/>
                    </a:lnTo>
                    <a:lnTo>
                      <a:pt x="265" y="399"/>
                    </a:lnTo>
                    <a:lnTo>
                      <a:pt x="267" y="402"/>
                    </a:lnTo>
                    <a:lnTo>
                      <a:pt x="267" y="399"/>
                    </a:lnTo>
                    <a:lnTo>
                      <a:pt x="272" y="399"/>
                    </a:lnTo>
                    <a:lnTo>
                      <a:pt x="276" y="399"/>
                    </a:lnTo>
                    <a:lnTo>
                      <a:pt x="279" y="402"/>
                    </a:lnTo>
                    <a:lnTo>
                      <a:pt x="281" y="404"/>
                    </a:lnTo>
                    <a:lnTo>
                      <a:pt x="283" y="404"/>
                    </a:lnTo>
                    <a:lnTo>
                      <a:pt x="286" y="414"/>
                    </a:lnTo>
                    <a:lnTo>
                      <a:pt x="283" y="414"/>
                    </a:lnTo>
                    <a:lnTo>
                      <a:pt x="281" y="414"/>
                    </a:lnTo>
                    <a:lnTo>
                      <a:pt x="279" y="414"/>
                    </a:lnTo>
                    <a:lnTo>
                      <a:pt x="279" y="416"/>
                    </a:lnTo>
                    <a:lnTo>
                      <a:pt x="276" y="416"/>
                    </a:lnTo>
                    <a:lnTo>
                      <a:pt x="276" y="418"/>
                    </a:lnTo>
                    <a:lnTo>
                      <a:pt x="279" y="418"/>
                    </a:lnTo>
                    <a:lnTo>
                      <a:pt x="281" y="418"/>
                    </a:lnTo>
                    <a:lnTo>
                      <a:pt x="283" y="418"/>
                    </a:lnTo>
                    <a:lnTo>
                      <a:pt x="283" y="421"/>
                    </a:lnTo>
                    <a:lnTo>
                      <a:pt x="286" y="421"/>
                    </a:lnTo>
                    <a:lnTo>
                      <a:pt x="283" y="421"/>
                    </a:lnTo>
                    <a:lnTo>
                      <a:pt x="281" y="425"/>
                    </a:lnTo>
                    <a:lnTo>
                      <a:pt x="279" y="425"/>
                    </a:lnTo>
                    <a:lnTo>
                      <a:pt x="276" y="425"/>
                    </a:lnTo>
                    <a:lnTo>
                      <a:pt x="276" y="423"/>
                    </a:lnTo>
                    <a:lnTo>
                      <a:pt x="274" y="421"/>
                    </a:lnTo>
                    <a:lnTo>
                      <a:pt x="272" y="421"/>
                    </a:lnTo>
                    <a:lnTo>
                      <a:pt x="269" y="421"/>
                    </a:lnTo>
                    <a:lnTo>
                      <a:pt x="272" y="423"/>
                    </a:lnTo>
                    <a:lnTo>
                      <a:pt x="272" y="425"/>
                    </a:lnTo>
                    <a:lnTo>
                      <a:pt x="269" y="428"/>
                    </a:lnTo>
                    <a:lnTo>
                      <a:pt x="267" y="428"/>
                    </a:lnTo>
                    <a:lnTo>
                      <a:pt x="267" y="432"/>
                    </a:lnTo>
                    <a:lnTo>
                      <a:pt x="265" y="435"/>
                    </a:lnTo>
                    <a:lnTo>
                      <a:pt x="265" y="437"/>
                    </a:lnTo>
                    <a:lnTo>
                      <a:pt x="262" y="437"/>
                    </a:lnTo>
                    <a:lnTo>
                      <a:pt x="260" y="440"/>
                    </a:lnTo>
                    <a:lnTo>
                      <a:pt x="257" y="442"/>
                    </a:lnTo>
                    <a:lnTo>
                      <a:pt x="260" y="447"/>
                    </a:lnTo>
                    <a:lnTo>
                      <a:pt x="262" y="444"/>
                    </a:lnTo>
                    <a:lnTo>
                      <a:pt x="265" y="449"/>
                    </a:lnTo>
                    <a:lnTo>
                      <a:pt x="267" y="451"/>
                    </a:lnTo>
                    <a:lnTo>
                      <a:pt x="267" y="454"/>
                    </a:lnTo>
                    <a:lnTo>
                      <a:pt x="269" y="456"/>
                    </a:lnTo>
                    <a:lnTo>
                      <a:pt x="272" y="451"/>
                    </a:lnTo>
                    <a:lnTo>
                      <a:pt x="272" y="454"/>
                    </a:lnTo>
                    <a:lnTo>
                      <a:pt x="269" y="458"/>
                    </a:lnTo>
                    <a:lnTo>
                      <a:pt x="269" y="463"/>
                    </a:lnTo>
                    <a:lnTo>
                      <a:pt x="269" y="466"/>
                    </a:lnTo>
                    <a:lnTo>
                      <a:pt x="272" y="468"/>
                    </a:lnTo>
                    <a:lnTo>
                      <a:pt x="276" y="473"/>
                    </a:lnTo>
                    <a:lnTo>
                      <a:pt x="281" y="477"/>
                    </a:lnTo>
                    <a:lnTo>
                      <a:pt x="281" y="480"/>
                    </a:lnTo>
                    <a:lnTo>
                      <a:pt x="281" y="482"/>
                    </a:lnTo>
                    <a:lnTo>
                      <a:pt x="279" y="482"/>
                    </a:lnTo>
                    <a:lnTo>
                      <a:pt x="276" y="484"/>
                    </a:lnTo>
                    <a:lnTo>
                      <a:pt x="274" y="487"/>
                    </a:lnTo>
                    <a:lnTo>
                      <a:pt x="272" y="487"/>
                    </a:lnTo>
                    <a:lnTo>
                      <a:pt x="267" y="487"/>
                    </a:lnTo>
                    <a:lnTo>
                      <a:pt x="265" y="487"/>
                    </a:lnTo>
                    <a:lnTo>
                      <a:pt x="265" y="482"/>
                    </a:lnTo>
                    <a:lnTo>
                      <a:pt x="262" y="482"/>
                    </a:lnTo>
                    <a:lnTo>
                      <a:pt x="257" y="480"/>
                    </a:lnTo>
                    <a:lnTo>
                      <a:pt x="255" y="480"/>
                    </a:lnTo>
                    <a:lnTo>
                      <a:pt x="253" y="477"/>
                    </a:lnTo>
                    <a:lnTo>
                      <a:pt x="248" y="477"/>
                    </a:lnTo>
                    <a:lnTo>
                      <a:pt x="246" y="475"/>
                    </a:lnTo>
                    <a:lnTo>
                      <a:pt x="246" y="473"/>
                    </a:lnTo>
                    <a:lnTo>
                      <a:pt x="246" y="470"/>
                    </a:lnTo>
                    <a:lnTo>
                      <a:pt x="243" y="470"/>
                    </a:lnTo>
                    <a:lnTo>
                      <a:pt x="241" y="470"/>
                    </a:lnTo>
                    <a:lnTo>
                      <a:pt x="239" y="470"/>
                    </a:lnTo>
                    <a:lnTo>
                      <a:pt x="239" y="468"/>
                    </a:lnTo>
                    <a:lnTo>
                      <a:pt x="234" y="468"/>
                    </a:lnTo>
                    <a:lnTo>
                      <a:pt x="231" y="468"/>
                    </a:lnTo>
                    <a:lnTo>
                      <a:pt x="229" y="468"/>
                    </a:lnTo>
                    <a:lnTo>
                      <a:pt x="224" y="468"/>
                    </a:lnTo>
                    <a:lnTo>
                      <a:pt x="222" y="470"/>
                    </a:lnTo>
                    <a:lnTo>
                      <a:pt x="220" y="468"/>
                    </a:lnTo>
                    <a:lnTo>
                      <a:pt x="210" y="463"/>
                    </a:lnTo>
                    <a:lnTo>
                      <a:pt x="208" y="461"/>
                    </a:lnTo>
                    <a:lnTo>
                      <a:pt x="203" y="461"/>
                    </a:lnTo>
                    <a:lnTo>
                      <a:pt x="201" y="461"/>
                    </a:lnTo>
                    <a:lnTo>
                      <a:pt x="194" y="461"/>
                    </a:lnTo>
                    <a:lnTo>
                      <a:pt x="191" y="461"/>
                    </a:lnTo>
                    <a:lnTo>
                      <a:pt x="187" y="458"/>
                    </a:lnTo>
                    <a:lnTo>
                      <a:pt x="182" y="458"/>
                    </a:lnTo>
                    <a:lnTo>
                      <a:pt x="177" y="456"/>
                    </a:lnTo>
                    <a:lnTo>
                      <a:pt x="175" y="456"/>
                    </a:lnTo>
                    <a:lnTo>
                      <a:pt x="172" y="456"/>
                    </a:lnTo>
                    <a:lnTo>
                      <a:pt x="168" y="458"/>
                    </a:lnTo>
                    <a:lnTo>
                      <a:pt x="165" y="456"/>
                    </a:lnTo>
                    <a:lnTo>
                      <a:pt x="163" y="454"/>
                    </a:lnTo>
                    <a:lnTo>
                      <a:pt x="161" y="454"/>
                    </a:lnTo>
                    <a:lnTo>
                      <a:pt x="158" y="451"/>
                    </a:lnTo>
                    <a:lnTo>
                      <a:pt x="154" y="447"/>
                    </a:lnTo>
                    <a:lnTo>
                      <a:pt x="142" y="444"/>
                    </a:lnTo>
                    <a:lnTo>
                      <a:pt x="139" y="442"/>
                    </a:lnTo>
                    <a:lnTo>
                      <a:pt x="137" y="442"/>
                    </a:lnTo>
                    <a:lnTo>
                      <a:pt x="135" y="442"/>
                    </a:lnTo>
                    <a:lnTo>
                      <a:pt x="132" y="440"/>
                    </a:lnTo>
                    <a:lnTo>
                      <a:pt x="130" y="437"/>
                    </a:lnTo>
                    <a:lnTo>
                      <a:pt x="128" y="435"/>
                    </a:lnTo>
                    <a:lnTo>
                      <a:pt x="125" y="435"/>
                    </a:lnTo>
                    <a:lnTo>
                      <a:pt x="128" y="435"/>
                    </a:lnTo>
                    <a:lnTo>
                      <a:pt x="128" y="432"/>
                    </a:lnTo>
                    <a:lnTo>
                      <a:pt x="132" y="432"/>
                    </a:lnTo>
                    <a:lnTo>
                      <a:pt x="135" y="432"/>
                    </a:lnTo>
                    <a:lnTo>
                      <a:pt x="137" y="430"/>
                    </a:lnTo>
                    <a:lnTo>
                      <a:pt x="139" y="428"/>
                    </a:lnTo>
                    <a:lnTo>
                      <a:pt x="142" y="423"/>
                    </a:lnTo>
                    <a:lnTo>
                      <a:pt x="144" y="423"/>
                    </a:lnTo>
                    <a:lnTo>
                      <a:pt x="149" y="423"/>
                    </a:lnTo>
                    <a:lnTo>
                      <a:pt x="146" y="421"/>
                    </a:lnTo>
                    <a:lnTo>
                      <a:pt x="144" y="418"/>
                    </a:lnTo>
                    <a:lnTo>
                      <a:pt x="142" y="418"/>
                    </a:lnTo>
                    <a:lnTo>
                      <a:pt x="139" y="416"/>
                    </a:lnTo>
                    <a:lnTo>
                      <a:pt x="146" y="414"/>
                    </a:lnTo>
                    <a:lnTo>
                      <a:pt x="149" y="416"/>
                    </a:lnTo>
                    <a:lnTo>
                      <a:pt x="149" y="414"/>
                    </a:lnTo>
                    <a:lnTo>
                      <a:pt x="151" y="411"/>
                    </a:lnTo>
                    <a:lnTo>
                      <a:pt x="156" y="411"/>
                    </a:lnTo>
                    <a:lnTo>
                      <a:pt x="158" y="409"/>
                    </a:lnTo>
                    <a:lnTo>
                      <a:pt x="161" y="409"/>
                    </a:lnTo>
                    <a:lnTo>
                      <a:pt x="158" y="409"/>
                    </a:lnTo>
                    <a:lnTo>
                      <a:pt x="158" y="406"/>
                    </a:lnTo>
                    <a:lnTo>
                      <a:pt x="156" y="406"/>
                    </a:lnTo>
                    <a:lnTo>
                      <a:pt x="154" y="406"/>
                    </a:lnTo>
                    <a:lnTo>
                      <a:pt x="151" y="409"/>
                    </a:lnTo>
                    <a:lnTo>
                      <a:pt x="149" y="409"/>
                    </a:lnTo>
                    <a:lnTo>
                      <a:pt x="146" y="409"/>
                    </a:lnTo>
                    <a:lnTo>
                      <a:pt x="146" y="406"/>
                    </a:lnTo>
                    <a:lnTo>
                      <a:pt x="146" y="404"/>
                    </a:lnTo>
                    <a:lnTo>
                      <a:pt x="146" y="402"/>
                    </a:lnTo>
                    <a:lnTo>
                      <a:pt x="151" y="402"/>
                    </a:lnTo>
                    <a:lnTo>
                      <a:pt x="154" y="399"/>
                    </a:lnTo>
                    <a:lnTo>
                      <a:pt x="158" y="399"/>
                    </a:lnTo>
                    <a:lnTo>
                      <a:pt x="161" y="399"/>
                    </a:lnTo>
                    <a:lnTo>
                      <a:pt x="163" y="399"/>
                    </a:lnTo>
                    <a:lnTo>
                      <a:pt x="165" y="399"/>
                    </a:lnTo>
                    <a:lnTo>
                      <a:pt x="168" y="395"/>
                    </a:lnTo>
                    <a:lnTo>
                      <a:pt x="168" y="392"/>
                    </a:lnTo>
                    <a:lnTo>
                      <a:pt x="165" y="392"/>
                    </a:lnTo>
                    <a:lnTo>
                      <a:pt x="168" y="390"/>
                    </a:lnTo>
                    <a:lnTo>
                      <a:pt x="165" y="390"/>
                    </a:lnTo>
                    <a:lnTo>
                      <a:pt x="165" y="388"/>
                    </a:lnTo>
                    <a:lnTo>
                      <a:pt x="165" y="385"/>
                    </a:lnTo>
                    <a:lnTo>
                      <a:pt x="170" y="385"/>
                    </a:lnTo>
                    <a:lnTo>
                      <a:pt x="168" y="385"/>
                    </a:lnTo>
                    <a:lnTo>
                      <a:pt x="165" y="383"/>
                    </a:lnTo>
                    <a:lnTo>
                      <a:pt x="170" y="383"/>
                    </a:lnTo>
                    <a:lnTo>
                      <a:pt x="172" y="380"/>
                    </a:lnTo>
                    <a:lnTo>
                      <a:pt x="170" y="376"/>
                    </a:lnTo>
                    <a:lnTo>
                      <a:pt x="172" y="376"/>
                    </a:lnTo>
                    <a:lnTo>
                      <a:pt x="170" y="376"/>
                    </a:lnTo>
                    <a:lnTo>
                      <a:pt x="168" y="376"/>
                    </a:lnTo>
                    <a:lnTo>
                      <a:pt x="165" y="376"/>
                    </a:lnTo>
                    <a:lnTo>
                      <a:pt x="163" y="373"/>
                    </a:lnTo>
                    <a:lnTo>
                      <a:pt x="161" y="373"/>
                    </a:lnTo>
                    <a:lnTo>
                      <a:pt x="158" y="371"/>
                    </a:lnTo>
                    <a:lnTo>
                      <a:pt x="154" y="371"/>
                    </a:lnTo>
                    <a:lnTo>
                      <a:pt x="151" y="371"/>
                    </a:lnTo>
                    <a:lnTo>
                      <a:pt x="149" y="371"/>
                    </a:lnTo>
                    <a:lnTo>
                      <a:pt x="146" y="369"/>
                    </a:lnTo>
                    <a:lnTo>
                      <a:pt x="144" y="369"/>
                    </a:lnTo>
                    <a:lnTo>
                      <a:pt x="144" y="371"/>
                    </a:lnTo>
                    <a:lnTo>
                      <a:pt x="142" y="371"/>
                    </a:lnTo>
                    <a:lnTo>
                      <a:pt x="139" y="369"/>
                    </a:lnTo>
                    <a:lnTo>
                      <a:pt x="137" y="366"/>
                    </a:lnTo>
                    <a:lnTo>
                      <a:pt x="135" y="364"/>
                    </a:lnTo>
                    <a:lnTo>
                      <a:pt x="130" y="364"/>
                    </a:lnTo>
                    <a:lnTo>
                      <a:pt x="125" y="366"/>
                    </a:lnTo>
                    <a:lnTo>
                      <a:pt x="123" y="366"/>
                    </a:lnTo>
                    <a:lnTo>
                      <a:pt x="120" y="366"/>
                    </a:lnTo>
                    <a:lnTo>
                      <a:pt x="118" y="364"/>
                    </a:lnTo>
                    <a:lnTo>
                      <a:pt x="116" y="364"/>
                    </a:lnTo>
                    <a:lnTo>
                      <a:pt x="113" y="364"/>
                    </a:lnTo>
                    <a:lnTo>
                      <a:pt x="111" y="364"/>
                    </a:lnTo>
                    <a:lnTo>
                      <a:pt x="109" y="364"/>
                    </a:lnTo>
                    <a:lnTo>
                      <a:pt x="109" y="362"/>
                    </a:lnTo>
                    <a:lnTo>
                      <a:pt x="106" y="357"/>
                    </a:lnTo>
                    <a:lnTo>
                      <a:pt x="104" y="354"/>
                    </a:lnTo>
                    <a:lnTo>
                      <a:pt x="102" y="354"/>
                    </a:lnTo>
                    <a:lnTo>
                      <a:pt x="99" y="354"/>
                    </a:lnTo>
                    <a:lnTo>
                      <a:pt x="97" y="354"/>
                    </a:lnTo>
                    <a:lnTo>
                      <a:pt x="94" y="352"/>
                    </a:lnTo>
                    <a:lnTo>
                      <a:pt x="92" y="352"/>
                    </a:lnTo>
                    <a:lnTo>
                      <a:pt x="92" y="350"/>
                    </a:lnTo>
                    <a:lnTo>
                      <a:pt x="90" y="347"/>
                    </a:lnTo>
                    <a:lnTo>
                      <a:pt x="92" y="347"/>
                    </a:lnTo>
                    <a:lnTo>
                      <a:pt x="94" y="347"/>
                    </a:lnTo>
                    <a:lnTo>
                      <a:pt x="94" y="345"/>
                    </a:lnTo>
                    <a:lnTo>
                      <a:pt x="92" y="345"/>
                    </a:lnTo>
                    <a:lnTo>
                      <a:pt x="90" y="343"/>
                    </a:lnTo>
                    <a:lnTo>
                      <a:pt x="90" y="340"/>
                    </a:lnTo>
                    <a:lnTo>
                      <a:pt x="85" y="338"/>
                    </a:lnTo>
                    <a:lnTo>
                      <a:pt x="83" y="340"/>
                    </a:lnTo>
                    <a:lnTo>
                      <a:pt x="78" y="338"/>
                    </a:lnTo>
                    <a:lnTo>
                      <a:pt x="76" y="340"/>
                    </a:lnTo>
                    <a:lnTo>
                      <a:pt x="73" y="340"/>
                    </a:lnTo>
                    <a:lnTo>
                      <a:pt x="68" y="340"/>
                    </a:lnTo>
                    <a:lnTo>
                      <a:pt x="66" y="340"/>
                    </a:lnTo>
                    <a:lnTo>
                      <a:pt x="64" y="343"/>
                    </a:lnTo>
                    <a:lnTo>
                      <a:pt x="61" y="343"/>
                    </a:lnTo>
                    <a:lnTo>
                      <a:pt x="59" y="343"/>
                    </a:lnTo>
                    <a:lnTo>
                      <a:pt x="59" y="338"/>
                    </a:lnTo>
                    <a:lnTo>
                      <a:pt x="59" y="336"/>
                    </a:lnTo>
                    <a:lnTo>
                      <a:pt x="57" y="336"/>
                    </a:lnTo>
                    <a:lnTo>
                      <a:pt x="57" y="333"/>
                    </a:lnTo>
                    <a:lnTo>
                      <a:pt x="57" y="331"/>
                    </a:lnTo>
                    <a:lnTo>
                      <a:pt x="52" y="328"/>
                    </a:lnTo>
                    <a:lnTo>
                      <a:pt x="54" y="328"/>
                    </a:lnTo>
                    <a:lnTo>
                      <a:pt x="54" y="326"/>
                    </a:lnTo>
                    <a:lnTo>
                      <a:pt x="57" y="326"/>
                    </a:lnTo>
                    <a:lnTo>
                      <a:pt x="59" y="326"/>
                    </a:lnTo>
                    <a:lnTo>
                      <a:pt x="61" y="328"/>
                    </a:lnTo>
                    <a:lnTo>
                      <a:pt x="66" y="328"/>
                    </a:lnTo>
                    <a:lnTo>
                      <a:pt x="71" y="326"/>
                    </a:lnTo>
                    <a:lnTo>
                      <a:pt x="73" y="324"/>
                    </a:lnTo>
                    <a:lnTo>
                      <a:pt x="73" y="321"/>
                    </a:lnTo>
                    <a:lnTo>
                      <a:pt x="71" y="321"/>
                    </a:lnTo>
                    <a:lnTo>
                      <a:pt x="68" y="321"/>
                    </a:lnTo>
                    <a:lnTo>
                      <a:pt x="71" y="319"/>
                    </a:lnTo>
                    <a:lnTo>
                      <a:pt x="68" y="319"/>
                    </a:lnTo>
                    <a:lnTo>
                      <a:pt x="66" y="319"/>
                    </a:lnTo>
                    <a:lnTo>
                      <a:pt x="61" y="319"/>
                    </a:lnTo>
                    <a:lnTo>
                      <a:pt x="59" y="319"/>
                    </a:lnTo>
                    <a:lnTo>
                      <a:pt x="59" y="317"/>
                    </a:lnTo>
                    <a:lnTo>
                      <a:pt x="59" y="314"/>
                    </a:lnTo>
                    <a:lnTo>
                      <a:pt x="54" y="314"/>
                    </a:lnTo>
                    <a:lnTo>
                      <a:pt x="54" y="312"/>
                    </a:lnTo>
                    <a:lnTo>
                      <a:pt x="52" y="310"/>
                    </a:lnTo>
                    <a:lnTo>
                      <a:pt x="50" y="307"/>
                    </a:lnTo>
                    <a:lnTo>
                      <a:pt x="47" y="307"/>
                    </a:lnTo>
                    <a:lnTo>
                      <a:pt x="47" y="305"/>
                    </a:lnTo>
                    <a:lnTo>
                      <a:pt x="50" y="303"/>
                    </a:lnTo>
                    <a:lnTo>
                      <a:pt x="50" y="300"/>
                    </a:lnTo>
                    <a:lnTo>
                      <a:pt x="47" y="300"/>
                    </a:lnTo>
                    <a:lnTo>
                      <a:pt x="47" y="298"/>
                    </a:lnTo>
                    <a:lnTo>
                      <a:pt x="47" y="295"/>
                    </a:lnTo>
                    <a:lnTo>
                      <a:pt x="45" y="293"/>
                    </a:lnTo>
                    <a:lnTo>
                      <a:pt x="42" y="293"/>
                    </a:lnTo>
                    <a:lnTo>
                      <a:pt x="40" y="293"/>
                    </a:lnTo>
                    <a:lnTo>
                      <a:pt x="38" y="291"/>
                    </a:lnTo>
                    <a:lnTo>
                      <a:pt x="35" y="293"/>
                    </a:lnTo>
                    <a:lnTo>
                      <a:pt x="33" y="293"/>
                    </a:lnTo>
                    <a:lnTo>
                      <a:pt x="31" y="293"/>
                    </a:lnTo>
                    <a:lnTo>
                      <a:pt x="28" y="293"/>
                    </a:lnTo>
                    <a:lnTo>
                      <a:pt x="28" y="291"/>
                    </a:lnTo>
                    <a:lnTo>
                      <a:pt x="26" y="291"/>
                    </a:lnTo>
                    <a:lnTo>
                      <a:pt x="24" y="291"/>
                    </a:lnTo>
                    <a:lnTo>
                      <a:pt x="19" y="291"/>
                    </a:lnTo>
                    <a:lnTo>
                      <a:pt x="19" y="288"/>
                    </a:lnTo>
                    <a:lnTo>
                      <a:pt x="17" y="288"/>
                    </a:lnTo>
                    <a:lnTo>
                      <a:pt x="12" y="288"/>
                    </a:lnTo>
                    <a:lnTo>
                      <a:pt x="12" y="286"/>
                    </a:lnTo>
                    <a:lnTo>
                      <a:pt x="12" y="284"/>
                    </a:lnTo>
                    <a:lnTo>
                      <a:pt x="7" y="279"/>
                    </a:lnTo>
                    <a:lnTo>
                      <a:pt x="5" y="279"/>
                    </a:lnTo>
                    <a:lnTo>
                      <a:pt x="5" y="277"/>
                    </a:lnTo>
                    <a:lnTo>
                      <a:pt x="7" y="274"/>
                    </a:lnTo>
                    <a:lnTo>
                      <a:pt x="7" y="272"/>
                    </a:lnTo>
                    <a:lnTo>
                      <a:pt x="5" y="272"/>
                    </a:lnTo>
                    <a:lnTo>
                      <a:pt x="2" y="272"/>
                    </a:lnTo>
                    <a:lnTo>
                      <a:pt x="2" y="269"/>
                    </a:lnTo>
                    <a:lnTo>
                      <a:pt x="0" y="267"/>
                    </a:lnTo>
                    <a:lnTo>
                      <a:pt x="2" y="267"/>
                    </a:lnTo>
                    <a:lnTo>
                      <a:pt x="5" y="265"/>
                    </a:lnTo>
                    <a:lnTo>
                      <a:pt x="2" y="262"/>
                    </a:lnTo>
                    <a:lnTo>
                      <a:pt x="5" y="265"/>
                    </a:lnTo>
                    <a:lnTo>
                      <a:pt x="7" y="265"/>
                    </a:lnTo>
                    <a:lnTo>
                      <a:pt x="9" y="265"/>
                    </a:lnTo>
                    <a:lnTo>
                      <a:pt x="7" y="262"/>
                    </a:lnTo>
                    <a:lnTo>
                      <a:pt x="5" y="262"/>
                    </a:lnTo>
                    <a:lnTo>
                      <a:pt x="2" y="262"/>
                    </a:lnTo>
                    <a:lnTo>
                      <a:pt x="2" y="260"/>
                    </a:lnTo>
                    <a:lnTo>
                      <a:pt x="5" y="258"/>
                    </a:lnTo>
                    <a:lnTo>
                      <a:pt x="7" y="258"/>
                    </a:lnTo>
                    <a:lnTo>
                      <a:pt x="7" y="255"/>
                    </a:lnTo>
                    <a:lnTo>
                      <a:pt x="5" y="255"/>
                    </a:lnTo>
                    <a:lnTo>
                      <a:pt x="5" y="253"/>
                    </a:lnTo>
                    <a:lnTo>
                      <a:pt x="5" y="251"/>
                    </a:lnTo>
                    <a:lnTo>
                      <a:pt x="7" y="248"/>
                    </a:lnTo>
                    <a:lnTo>
                      <a:pt x="9" y="248"/>
                    </a:lnTo>
                    <a:lnTo>
                      <a:pt x="12" y="246"/>
                    </a:lnTo>
                    <a:lnTo>
                      <a:pt x="12" y="243"/>
                    </a:lnTo>
                    <a:lnTo>
                      <a:pt x="9" y="243"/>
                    </a:lnTo>
                    <a:lnTo>
                      <a:pt x="7" y="241"/>
                    </a:lnTo>
                    <a:lnTo>
                      <a:pt x="9" y="241"/>
                    </a:lnTo>
                    <a:lnTo>
                      <a:pt x="12" y="241"/>
                    </a:lnTo>
                    <a:lnTo>
                      <a:pt x="14" y="241"/>
                    </a:lnTo>
                    <a:lnTo>
                      <a:pt x="14" y="239"/>
                    </a:lnTo>
                    <a:lnTo>
                      <a:pt x="17" y="239"/>
                    </a:lnTo>
                    <a:lnTo>
                      <a:pt x="21" y="239"/>
                    </a:lnTo>
                    <a:lnTo>
                      <a:pt x="24" y="236"/>
                    </a:lnTo>
                    <a:lnTo>
                      <a:pt x="28" y="236"/>
                    </a:lnTo>
                    <a:lnTo>
                      <a:pt x="35" y="239"/>
                    </a:lnTo>
                    <a:lnTo>
                      <a:pt x="38" y="239"/>
                    </a:lnTo>
                    <a:lnTo>
                      <a:pt x="38" y="236"/>
                    </a:lnTo>
                    <a:lnTo>
                      <a:pt x="35" y="236"/>
                    </a:lnTo>
                    <a:lnTo>
                      <a:pt x="33" y="234"/>
                    </a:lnTo>
                    <a:lnTo>
                      <a:pt x="31" y="234"/>
                    </a:lnTo>
                    <a:lnTo>
                      <a:pt x="26" y="234"/>
                    </a:lnTo>
                    <a:lnTo>
                      <a:pt x="21" y="234"/>
                    </a:lnTo>
                    <a:lnTo>
                      <a:pt x="19" y="234"/>
                    </a:lnTo>
                    <a:lnTo>
                      <a:pt x="17" y="232"/>
                    </a:lnTo>
                    <a:lnTo>
                      <a:pt x="14" y="232"/>
                    </a:lnTo>
                    <a:lnTo>
                      <a:pt x="14" y="229"/>
                    </a:lnTo>
                    <a:lnTo>
                      <a:pt x="17" y="232"/>
                    </a:lnTo>
                    <a:lnTo>
                      <a:pt x="17" y="229"/>
                    </a:lnTo>
                    <a:lnTo>
                      <a:pt x="17" y="227"/>
                    </a:lnTo>
                    <a:lnTo>
                      <a:pt x="12" y="229"/>
                    </a:lnTo>
                    <a:lnTo>
                      <a:pt x="9" y="229"/>
                    </a:lnTo>
                    <a:lnTo>
                      <a:pt x="2" y="229"/>
                    </a:lnTo>
                    <a:lnTo>
                      <a:pt x="12" y="227"/>
                    </a:lnTo>
                    <a:lnTo>
                      <a:pt x="24" y="220"/>
                    </a:lnTo>
                    <a:lnTo>
                      <a:pt x="33" y="215"/>
                    </a:lnTo>
                    <a:lnTo>
                      <a:pt x="47" y="208"/>
                    </a:lnTo>
                    <a:lnTo>
                      <a:pt x="50" y="206"/>
                    </a:lnTo>
                    <a:lnTo>
                      <a:pt x="54" y="201"/>
                    </a:lnTo>
                    <a:lnTo>
                      <a:pt x="54" y="196"/>
                    </a:lnTo>
                    <a:lnTo>
                      <a:pt x="52" y="196"/>
                    </a:lnTo>
                    <a:lnTo>
                      <a:pt x="50" y="196"/>
                    </a:lnTo>
                    <a:lnTo>
                      <a:pt x="50" y="194"/>
                    </a:lnTo>
                    <a:lnTo>
                      <a:pt x="42" y="191"/>
                    </a:lnTo>
                    <a:lnTo>
                      <a:pt x="40" y="189"/>
                    </a:lnTo>
                    <a:lnTo>
                      <a:pt x="38" y="187"/>
                    </a:lnTo>
                    <a:lnTo>
                      <a:pt x="40" y="187"/>
                    </a:lnTo>
                    <a:lnTo>
                      <a:pt x="42" y="184"/>
                    </a:lnTo>
                    <a:lnTo>
                      <a:pt x="42" y="182"/>
                    </a:lnTo>
                    <a:lnTo>
                      <a:pt x="42" y="180"/>
                    </a:lnTo>
                    <a:lnTo>
                      <a:pt x="40" y="180"/>
                    </a:lnTo>
                    <a:lnTo>
                      <a:pt x="38" y="177"/>
                    </a:lnTo>
                    <a:lnTo>
                      <a:pt x="38" y="175"/>
                    </a:lnTo>
                    <a:lnTo>
                      <a:pt x="35" y="173"/>
                    </a:lnTo>
                    <a:lnTo>
                      <a:pt x="33" y="173"/>
                    </a:lnTo>
                    <a:lnTo>
                      <a:pt x="31" y="170"/>
                    </a:lnTo>
                    <a:lnTo>
                      <a:pt x="33" y="170"/>
                    </a:lnTo>
                    <a:lnTo>
                      <a:pt x="33" y="168"/>
                    </a:lnTo>
                    <a:lnTo>
                      <a:pt x="33" y="165"/>
                    </a:lnTo>
                    <a:lnTo>
                      <a:pt x="33" y="163"/>
                    </a:lnTo>
                    <a:lnTo>
                      <a:pt x="38" y="161"/>
                    </a:lnTo>
                    <a:lnTo>
                      <a:pt x="35" y="158"/>
                    </a:lnTo>
                    <a:lnTo>
                      <a:pt x="33" y="154"/>
                    </a:lnTo>
                    <a:lnTo>
                      <a:pt x="31" y="151"/>
                    </a:lnTo>
                    <a:lnTo>
                      <a:pt x="28" y="151"/>
                    </a:lnTo>
                    <a:lnTo>
                      <a:pt x="28" y="149"/>
                    </a:lnTo>
                    <a:lnTo>
                      <a:pt x="26" y="147"/>
                    </a:lnTo>
                    <a:lnTo>
                      <a:pt x="24" y="144"/>
                    </a:lnTo>
                    <a:lnTo>
                      <a:pt x="26" y="144"/>
                    </a:lnTo>
                    <a:lnTo>
                      <a:pt x="31" y="139"/>
                    </a:lnTo>
                    <a:lnTo>
                      <a:pt x="35" y="135"/>
                    </a:lnTo>
                    <a:lnTo>
                      <a:pt x="33" y="132"/>
                    </a:lnTo>
                    <a:lnTo>
                      <a:pt x="28" y="130"/>
                    </a:lnTo>
                    <a:lnTo>
                      <a:pt x="24" y="128"/>
                    </a:lnTo>
                    <a:lnTo>
                      <a:pt x="21" y="128"/>
                    </a:lnTo>
                    <a:lnTo>
                      <a:pt x="19" y="128"/>
                    </a:lnTo>
                    <a:lnTo>
                      <a:pt x="17" y="128"/>
                    </a:lnTo>
                    <a:lnTo>
                      <a:pt x="17" y="125"/>
                    </a:lnTo>
                    <a:lnTo>
                      <a:pt x="14" y="123"/>
                    </a:lnTo>
                    <a:lnTo>
                      <a:pt x="19" y="118"/>
                    </a:lnTo>
                    <a:lnTo>
                      <a:pt x="17" y="118"/>
                    </a:lnTo>
                    <a:lnTo>
                      <a:pt x="24" y="116"/>
                    </a:lnTo>
                    <a:lnTo>
                      <a:pt x="26" y="116"/>
                    </a:lnTo>
                    <a:lnTo>
                      <a:pt x="26" y="113"/>
                    </a:lnTo>
                    <a:lnTo>
                      <a:pt x="35" y="111"/>
                    </a:lnTo>
                    <a:lnTo>
                      <a:pt x="38" y="109"/>
                    </a:lnTo>
                    <a:lnTo>
                      <a:pt x="42" y="109"/>
                    </a:lnTo>
                    <a:lnTo>
                      <a:pt x="45" y="109"/>
                    </a:lnTo>
                    <a:lnTo>
                      <a:pt x="47" y="109"/>
                    </a:lnTo>
                    <a:lnTo>
                      <a:pt x="47" y="106"/>
                    </a:lnTo>
                    <a:lnTo>
                      <a:pt x="52" y="106"/>
                    </a:lnTo>
                    <a:lnTo>
                      <a:pt x="54" y="109"/>
                    </a:lnTo>
                    <a:lnTo>
                      <a:pt x="57" y="109"/>
                    </a:lnTo>
                    <a:lnTo>
                      <a:pt x="59" y="109"/>
                    </a:lnTo>
                    <a:lnTo>
                      <a:pt x="57" y="106"/>
                    </a:lnTo>
                    <a:lnTo>
                      <a:pt x="59" y="106"/>
                    </a:lnTo>
                    <a:lnTo>
                      <a:pt x="61" y="106"/>
                    </a:lnTo>
                    <a:lnTo>
                      <a:pt x="61" y="104"/>
                    </a:lnTo>
                    <a:lnTo>
                      <a:pt x="59" y="104"/>
                    </a:lnTo>
                    <a:lnTo>
                      <a:pt x="64" y="104"/>
                    </a:lnTo>
                    <a:lnTo>
                      <a:pt x="68" y="106"/>
                    </a:lnTo>
                    <a:lnTo>
                      <a:pt x="71" y="106"/>
                    </a:lnTo>
                    <a:lnTo>
                      <a:pt x="76" y="106"/>
                    </a:lnTo>
                    <a:lnTo>
                      <a:pt x="76" y="109"/>
                    </a:lnTo>
                    <a:lnTo>
                      <a:pt x="73" y="109"/>
                    </a:lnTo>
                    <a:lnTo>
                      <a:pt x="71" y="109"/>
                    </a:lnTo>
                    <a:lnTo>
                      <a:pt x="68" y="109"/>
                    </a:lnTo>
                    <a:lnTo>
                      <a:pt x="66" y="109"/>
                    </a:lnTo>
                    <a:lnTo>
                      <a:pt x="64" y="109"/>
                    </a:lnTo>
                    <a:lnTo>
                      <a:pt x="64" y="106"/>
                    </a:lnTo>
                    <a:lnTo>
                      <a:pt x="61" y="109"/>
                    </a:lnTo>
                    <a:lnTo>
                      <a:pt x="66" y="109"/>
                    </a:lnTo>
                    <a:lnTo>
                      <a:pt x="66" y="111"/>
                    </a:lnTo>
                    <a:lnTo>
                      <a:pt x="71" y="111"/>
                    </a:lnTo>
                    <a:lnTo>
                      <a:pt x="73" y="111"/>
                    </a:lnTo>
                    <a:lnTo>
                      <a:pt x="76" y="111"/>
                    </a:lnTo>
                    <a:lnTo>
                      <a:pt x="73" y="113"/>
                    </a:lnTo>
                    <a:lnTo>
                      <a:pt x="78" y="111"/>
                    </a:lnTo>
                    <a:lnTo>
                      <a:pt x="78" y="113"/>
                    </a:lnTo>
                    <a:lnTo>
                      <a:pt x="80" y="113"/>
                    </a:lnTo>
                    <a:lnTo>
                      <a:pt x="83" y="113"/>
                    </a:lnTo>
                    <a:lnTo>
                      <a:pt x="87" y="113"/>
                    </a:lnTo>
                    <a:lnTo>
                      <a:pt x="90" y="113"/>
                    </a:lnTo>
                    <a:lnTo>
                      <a:pt x="99" y="113"/>
                    </a:lnTo>
                    <a:lnTo>
                      <a:pt x="104" y="116"/>
                    </a:lnTo>
                    <a:lnTo>
                      <a:pt x="106" y="113"/>
                    </a:lnTo>
                    <a:lnTo>
                      <a:pt x="104" y="113"/>
                    </a:lnTo>
                    <a:lnTo>
                      <a:pt x="113" y="113"/>
                    </a:lnTo>
                    <a:lnTo>
                      <a:pt x="116" y="116"/>
                    </a:lnTo>
                    <a:lnTo>
                      <a:pt x="123" y="116"/>
                    </a:lnTo>
                    <a:lnTo>
                      <a:pt x="125" y="118"/>
                    </a:lnTo>
                    <a:lnTo>
                      <a:pt x="132" y="118"/>
                    </a:lnTo>
                    <a:lnTo>
                      <a:pt x="132" y="121"/>
                    </a:lnTo>
                    <a:lnTo>
                      <a:pt x="137" y="121"/>
                    </a:lnTo>
                    <a:lnTo>
                      <a:pt x="144" y="123"/>
                    </a:lnTo>
                    <a:lnTo>
                      <a:pt x="146" y="125"/>
                    </a:lnTo>
                    <a:lnTo>
                      <a:pt x="149" y="128"/>
                    </a:lnTo>
                    <a:lnTo>
                      <a:pt x="154" y="128"/>
                    </a:lnTo>
                    <a:lnTo>
                      <a:pt x="151" y="125"/>
                    </a:lnTo>
                    <a:lnTo>
                      <a:pt x="156" y="128"/>
                    </a:lnTo>
                    <a:lnTo>
                      <a:pt x="158" y="128"/>
                    </a:lnTo>
                    <a:lnTo>
                      <a:pt x="161" y="128"/>
                    </a:lnTo>
                    <a:lnTo>
                      <a:pt x="165" y="130"/>
                    </a:lnTo>
                    <a:lnTo>
                      <a:pt x="168" y="130"/>
                    </a:lnTo>
                    <a:lnTo>
                      <a:pt x="165" y="128"/>
                    </a:lnTo>
                    <a:lnTo>
                      <a:pt x="168" y="130"/>
                    </a:lnTo>
                    <a:lnTo>
                      <a:pt x="170" y="130"/>
                    </a:lnTo>
                    <a:lnTo>
                      <a:pt x="172" y="132"/>
                    </a:lnTo>
                    <a:lnTo>
                      <a:pt x="175" y="132"/>
                    </a:lnTo>
                    <a:lnTo>
                      <a:pt x="175" y="135"/>
                    </a:lnTo>
                    <a:lnTo>
                      <a:pt x="177" y="132"/>
                    </a:lnTo>
                    <a:lnTo>
                      <a:pt x="180" y="135"/>
                    </a:lnTo>
                    <a:lnTo>
                      <a:pt x="182" y="135"/>
                    </a:lnTo>
                    <a:lnTo>
                      <a:pt x="182" y="137"/>
                    </a:lnTo>
                    <a:lnTo>
                      <a:pt x="184" y="139"/>
                    </a:lnTo>
                    <a:lnTo>
                      <a:pt x="184" y="142"/>
                    </a:lnTo>
                    <a:lnTo>
                      <a:pt x="187" y="142"/>
                    </a:lnTo>
                    <a:lnTo>
                      <a:pt x="187" y="144"/>
                    </a:lnTo>
                    <a:lnTo>
                      <a:pt x="184" y="147"/>
                    </a:lnTo>
                    <a:lnTo>
                      <a:pt x="180" y="149"/>
                    </a:lnTo>
                    <a:lnTo>
                      <a:pt x="175" y="151"/>
                    </a:lnTo>
                    <a:lnTo>
                      <a:pt x="172" y="151"/>
                    </a:lnTo>
                    <a:lnTo>
                      <a:pt x="170" y="154"/>
                    </a:lnTo>
                    <a:lnTo>
                      <a:pt x="158" y="156"/>
                    </a:lnTo>
                    <a:lnTo>
                      <a:pt x="156" y="156"/>
                    </a:lnTo>
                    <a:lnTo>
                      <a:pt x="154" y="156"/>
                    </a:lnTo>
                    <a:lnTo>
                      <a:pt x="142" y="156"/>
                    </a:lnTo>
                    <a:lnTo>
                      <a:pt x="137" y="156"/>
                    </a:lnTo>
                    <a:lnTo>
                      <a:pt x="135" y="154"/>
                    </a:lnTo>
                    <a:lnTo>
                      <a:pt x="128" y="154"/>
                    </a:lnTo>
                    <a:lnTo>
                      <a:pt x="120" y="154"/>
                    </a:lnTo>
                    <a:lnTo>
                      <a:pt x="118" y="151"/>
                    </a:lnTo>
                    <a:lnTo>
                      <a:pt x="111" y="151"/>
                    </a:lnTo>
                    <a:lnTo>
                      <a:pt x="109" y="151"/>
                    </a:lnTo>
                    <a:lnTo>
                      <a:pt x="104" y="151"/>
                    </a:lnTo>
                    <a:lnTo>
                      <a:pt x="104" y="149"/>
                    </a:lnTo>
                    <a:lnTo>
                      <a:pt x="99" y="149"/>
                    </a:lnTo>
                    <a:lnTo>
                      <a:pt x="94" y="149"/>
                    </a:lnTo>
                    <a:lnTo>
                      <a:pt x="94" y="147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0" y="147"/>
                    </a:lnTo>
                    <a:lnTo>
                      <a:pt x="87" y="149"/>
                    </a:lnTo>
                    <a:lnTo>
                      <a:pt x="87" y="147"/>
                    </a:lnTo>
                    <a:lnTo>
                      <a:pt x="85" y="147"/>
                    </a:lnTo>
                    <a:lnTo>
                      <a:pt x="83" y="147"/>
                    </a:lnTo>
                    <a:lnTo>
                      <a:pt x="76" y="144"/>
                    </a:lnTo>
                    <a:lnTo>
                      <a:pt x="73" y="144"/>
                    </a:lnTo>
                    <a:lnTo>
                      <a:pt x="73" y="142"/>
                    </a:lnTo>
                    <a:lnTo>
                      <a:pt x="68" y="142"/>
                    </a:lnTo>
                    <a:lnTo>
                      <a:pt x="64" y="142"/>
                    </a:lnTo>
                    <a:lnTo>
                      <a:pt x="61" y="142"/>
                    </a:lnTo>
                    <a:lnTo>
                      <a:pt x="66" y="144"/>
                    </a:lnTo>
                    <a:lnTo>
                      <a:pt x="68" y="147"/>
                    </a:lnTo>
                    <a:lnTo>
                      <a:pt x="71" y="147"/>
                    </a:lnTo>
                    <a:lnTo>
                      <a:pt x="71" y="149"/>
                    </a:lnTo>
                    <a:lnTo>
                      <a:pt x="78" y="151"/>
                    </a:lnTo>
                    <a:lnTo>
                      <a:pt x="83" y="151"/>
                    </a:lnTo>
                    <a:lnTo>
                      <a:pt x="83" y="154"/>
                    </a:lnTo>
                    <a:lnTo>
                      <a:pt x="87" y="154"/>
                    </a:lnTo>
                    <a:lnTo>
                      <a:pt x="90" y="154"/>
                    </a:lnTo>
                    <a:lnTo>
                      <a:pt x="90" y="156"/>
                    </a:lnTo>
                    <a:lnTo>
                      <a:pt x="94" y="156"/>
                    </a:lnTo>
                    <a:lnTo>
                      <a:pt x="97" y="158"/>
                    </a:lnTo>
                    <a:lnTo>
                      <a:pt x="99" y="158"/>
                    </a:lnTo>
                    <a:lnTo>
                      <a:pt x="99" y="161"/>
                    </a:lnTo>
                    <a:lnTo>
                      <a:pt x="99" y="163"/>
                    </a:lnTo>
                    <a:lnTo>
                      <a:pt x="99" y="165"/>
                    </a:lnTo>
                    <a:lnTo>
                      <a:pt x="94" y="165"/>
                    </a:lnTo>
                    <a:lnTo>
                      <a:pt x="99" y="170"/>
                    </a:lnTo>
                    <a:lnTo>
                      <a:pt x="97" y="170"/>
                    </a:lnTo>
                    <a:lnTo>
                      <a:pt x="102" y="173"/>
                    </a:lnTo>
                    <a:lnTo>
                      <a:pt x="99" y="175"/>
                    </a:lnTo>
                    <a:lnTo>
                      <a:pt x="102" y="175"/>
                    </a:lnTo>
                    <a:lnTo>
                      <a:pt x="99" y="177"/>
                    </a:lnTo>
                    <a:lnTo>
                      <a:pt x="97" y="177"/>
                    </a:lnTo>
                    <a:lnTo>
                      <a:pt x="102" y="177"/>
                    </a:lnTo>
                    <a:lnTo>
                      <a:pt x="106" y="180"/>
                    </a:lnTo>
                    <a:lnTo>
                      <a:pt x="109" y="180"/>
                    </a:lnTo>
                    <a:lnTo>
                      <a:pt x="111" y="180"/>
                    </a:lnTo>
                    <a:lnTo>
                      <a:pt x="113" y="180"/>
                    </a:lnTo>
                    <a:lnTo>
                      <a:pt x="116" y="180"/>
                    </a:lnTo>
                    <a:lnTo>
                      <a:pt x="116" y="182"/>
                    </a:lnTo>
                    <a:lnTo>
                      <a:pt x="118" y="182"/>
                    </a:lnTo>
                    <a:lnTo>
                      <a:pt x="118" y="184"/>
                    </a:lnTo>
                    <a:lnTo>
                      <a:pt x="123" y="184"/>
                    </a:lnTo>
                    <a:lnTo>
                      <a:pt x="130" y="187"/>
                    </a:lnTo>
                    <a:lnTo>
                      <a:pt x="132" y="187"/>
                    </a:lnTo>
                    <a:lnTo>
                      <a:pt x="137" y="187"/>
                    </a:lnTo>
                    <a:lnTo>
                      <a:pt x="142" y="184"/>
                    </a:lnTo>
                    <a:lnTo>
                      <a:pt x="146" y="184"/>
                    </a:lnTo>
                    <a:lnTo>
                      <a:pt x="144" y="184"/>
                    </a:lnTo>
                    <a:lnTo>
                      <a:pt x="142" y="180"/>
                    </a:lnTo>
                    <a:lnTo>
                      <a:pt x="142" y="177"/>
                    </a:lnTo>
                    <a:lnTo>
                      <a:pt x="135" y="180"/>
                    </a:lnTo>
                    <a:lnTo>
                      <a:pt x="130" y="177"/>
                    </a:lnTo>
                    <a:lnTo>
                      <a:pt x="128" y="175"/>
                    </a:lnTo>
                    <a:lnTo>
                      <a:pt x="125" y="175"/>
                    </a:lnTo>
                    <a:lnTo>
                      <a:pt x="123" y="173"/>
                    </a:lnTo>
                    <a:lnTo>
                      <a:pt x="125" y="173"/>
                    </a:lnTo>
                    <a:lnTo>
                      <a:pt x="128" y="170"/>
                    </a:lnTo>
                    <a:lnTo>
                      <a:pt x="128" y="168"/>
                    </a:lnTo>
                    <a:lnTo>
                      <a:pt x="130" y="168"/>
                    </a:lnTo>
                    <a:lnTo>
                      <a:pt x="135" y="170"/>
                    </a:lnTo>
                    <a:lnTo>
                      <a:pt x="139" y="170"/>
                    </a:lnTo>
                    <a:lnTo>
                      <a:pt x="139" y="173"/>
                    </a:lnTo>
                    <a:lnTo>
                      <a:pt x="144" y="173"/>
                    </a:lnTo>
                    <a:lnTo>
                      <a:pt x="146" y="173"/>
                    </a:lnTo>
                    <a:lnTo>
                      <a:pt x="144" y="173"/>
                    </a:lnTo>
                    <a:lnTo>
                      <a:pt x="144" y="175"/>
                    </a:lnTo>
                    <a:lnTo>
                      <a:pt x="146" y="175"/>
                    </a:lnTo>
                    <a:lnTo>
                      <a:pt x="149" y="173"/>
                    </a:lnTo>
                    <a:lnTo>
                      <a:pt x="151" y="173"/>
                    </a:lnTo>
                    <a:lnTo>
                      <a:pt x="156" y="175"/>
                    </a:lnTo>
                    <a:lnTo>
                      <a:pt x="161" y="175"/>
                    </a:lnTo>
                    <a:lnTo>
                      <a:pt x="165" y="177"/>
                    </a:lnTo>
                    <a:lnTo>
                      <a:pt x="168" y="177"/>
                    </a:lnTo>
                    <a:lnTo>
                      <a:pt x="168" y="175"/>
                    </a:lnTo>
                    <a:lnTo>
                      <a:pt x="175" y="177"/>
                    </a:lnTo>
                    <a:lnTo>
                      <a:pt x="177" y="177"/>
                    </a:lnTo>
                    <a:lnTo>
                      <a:pt x="182" y="177"/>
                    </a:lnTo>
                    <a:lnTo>
                      <a:pt x="180" y="175"/>
                    </a:lnTo>
                    <a:lnTo>
                      <a:pt x="175" y="173"/>
                    </a:lnTo>
                    <a:lnTo>
                      <a:pt x="172" y="170"/>
                    </a:lnTo>
                    <a:lnTo>
                      <a:pt x="170" y="168"/>
                    </a:lnTo>
                    <a:lnTo>
                      <a:pt x="168" y="165"/>
                    </a:lnTo>
                    <a:lnTo>
                      <a:pt x="168" y="163"/>
                    </a:lnTo>
                    <a:lnTo>
                      <a:pt x="170" y="161"/>
                    </a:lnTo>
                    <a:lnTo>
                      <a:pt x="172" y="161"/>
                    </a:lnTo>
                    <a:lnTo>
                      <a:pt x="175" y="161"/>
                    </a:lnTo>
                    <a:lnTo>
                      <a:pt x="177" y="158"/>
                    </a:lnTo>
                    <a:lnTo>
                      <a:pt x="180" y="158"/>
                    </a:lnTo>
                    <a:lnTo>
                      <a:pt x="182" y="158"/>
                    </a:lnTo>
                    <a:lnTo>
                      <a:pt x="189" y="156"/>
                    </a:lnTo>
                    <a:lnTo>
                      <a:pt x="191" y="156"/>
                    </a:lnTo>
                    <a:lnTo>
                      <a:pt x="194" y="154"/>
                    </a:lnTo>
                    <a:lnTo>
                      <a:pt x="196" y="151"/>
                    </a:lnTo>
                    <a:lnTo>
                      <a:pt x="198" y="151"/>
                    </a:lnTo>
                    <a:lnTo>
                      <a:pt x="201" y="149"/>
                    </a:lnTo>
                    <a:lnTo>
                      <a:pt x="205" y="151"/>
                    </a:lnTo>
                    <a:lnTo>
                      <a:pt x="210" y="151"/>
                    </a:lnTo>
                    <a:lnTo>
                      <a:pt x="213" y="151"/>
                    </a:lnTo>
                    <a:lnTo>
                      <a:pt x="217" y="154"/>
                    </a:lnTo>
                    <a:lnTo>
                      <a:pt x="215" y="156"/>
                    </a:lnTo>
                    <a:lnTo>
                      <a:pt x="217" y="156"/>
                    </a:lnTo>
                    <a:lnTo>
                      <a:pt x="220" y="156"/>
                    </a:lnTo>
                    <a:lnTo>
                      <a:pt x="222" y="156"/>
                    </a:lnTo>
                    <a:lnTo>
                      <a:pt x="224" y="158"/>
                    </a:lnTo>
                    <a:lnTo>
                      <a:pt x="227" y="156"/>
                    </a:lnTo>
                    <a:lnTo>
                      <a:pt x="224" y="154"/>
                    </a:lnTo>
                    <a:lnTo>
                      <a:pt x="227" y="151"/>
                    </a:lnTo>
                    <a:lnTo>
                      <a:pt x="229" y="149"/>
                    </a:lnTo>
                    <a:lnTo>
                      <a:pt x="229" y="147"/>
                    </a:lnTo>
                    <a:lnTo>
                      <a:pt x="229" y="144"/>
                    </a:lnTo>
                    <a:lnTo>
                      <a:pt x="227" y="142"/>
                    </a:lnTo>
                    <a:lnTo>
                      <a:pt x="224" y="142"/>
                    </a:lnTo>
                    <a:lnTo>
                      <a:pt x="222" y="142"/>
                    </a:lnTo>
                    <a:lnTo>
                      <a:pt x="220" y="139"/>
                    </a:lnTo>
                    <a:lnTo>
                      <a:pt x="224" y="135"/>
                    </a:lnTo>
                    <a:lnTo>
                      <a:pt x="224" y="132"/>
                    </a:lnTo>
                    <a:lnTo>
                      <a:pt x="224" y="130"/>
                    </a:lnTo>
                    <a:lnTo>
                      <a:pt x="224" y="125"/>
                    </a:lnTo>
                    <a:lnTo>
                      <a:pt x="213" y="123"/>
                    </a:lnTo>
                    <a:lnTo>
                      <a:pt x="213" y="121"/>
                    </a:lnTo>
                    <a:lnTo>
                      <a:pt x="222" y="123"/>
                    </a:lnTo>
                    <a:lnTo>
                      <a:pt x="224" y="123"/>
                    </a:lnTo>
                    <a:lnTo>
                      <a:pt x="227" y="123"/>
                    </a:lnTo>
                    <a:lnTo>
                      <a:pt x="234" y="123"/>
                    </a:lnTo>
                    <a:lnTo>
                      <a:pt x="239" y="123"/>
                    </a:lnTo>
                    <a:lnTo>
                      <a:pt x="246" y="123"/>
                    </a:lnTo>
                    <a:lnTo>
                      <a:pt x="248" y="125"/>
                    </a:lnTo>
                    <a:lnTo>
                      <a:pt x="250" y="128"/>
                    </a:lnTo>
                    <a:lnTo>
                      <a:pt x="253" y="128"/>
                    </a:lnTo>
                    <a:lnTo>
                      <a:pt x="255" y="128"/>
                    </a:lnTo>
                    <a:lnTo>
                      <a:pt x="255" y="130"/>
                    </a:lnTo>
                    <a:lnTo>
                      <a:pt x="255" y="132"/>
                    </a:lnTo>
                    <a:lnTo>
                      <a:pt x="257" y="132"/>
                    </a:lnTo>
                    <a:lnTo>
                      <a:pt x="246" y="135"/>
                    </a:lnTo>
                    <a:lnTo>
                      <a:pt x="241" y="135"/>
                    </a:lnTo>
                    <a:lnTo>
                      <a:pt x="239" y="137"/>
                    </a:lnTo>
                    <a:lnTo>
                      <a:pt x="236" y="137"/>
                    </a:lnTo>
                    <a:lnTo>
                      <a:pt x="236" y="139"/>
                    </a:lnTo>
                    <a:lnTo>
                      <a:pt x="239" y="139"/>
                    </a:lnTo>
                    <a:lnTo>
                      <a:pt x="246" y="142"/>
                    </a:lnTo>
                    <a:lnTo>
                      <a:pt x="246" y="144"/>
                    </a:lnTo>
                    <a:lnTo>
                      <a:pt x="248" y="147"/>
                    </a:lnTo>
                    <a:lnTo>
                      <a:pt x="250" y="147"/>
                    </a:lnTo>
                    <a:lnTo>
                      <a:pt x="253" y="147"/>
                    </a:lnTo>
                    <a:lnTo>
                      <a:pt x="255" y="147"/>
                    </a:lnTo>
                    <a:lnTo>
                      <a:pt x="257" y="147"/>
                    </a:lnTo>
                    <a:lnTo>
                      <a:pt x="257" y="149"/>
                    </a:lnTo>
                    <a:lnTo>
                      <a:pt x="260" y="147"/>
                    </a:lnTo>
                    <a:lnTo>
                      <a:pt x="265" y="147"/>
                    </a:lnTo>
                    <a:lnTo>
                      <a:pt x="267" y="147"/>
                    </a:lnTo>
                    <a:lnTo>
                      <a:pt x="272" y="144"/>
                    </a:lnTo>
                    <a:lnTo>
                      <a:pt x="272" y="142"/>
                    </a:lnTo>
                    <a:lnTo>
                      <a:pt x="274" y="139"/>
                    </a:lnTo>
                    <a:lnTo>
                      <a:pt x="274" y="137"/>
                    </a:lnTo>
                    <a:lnTo>
                      <a:pt x="276" y="135"/>
                    </a:lnTo>
                    <a:lnTo>
                      <a:pt x="279" y="137"/>
                    </a:lnTo>
                    <a:lnTo>
                      <a:pt x="281" y="135"/>
                    </a:lnTo>
                    <a:lnTo>
                      <a:pt x="286" y="135"/>
                    </a:lnTo>
                    <a:lnTo>
                      <a:pt x="288" y="135"/>
                    </a:lnTo>
                    <a:lnTo>
                      <a:pt x="286" y="135"/>
                    </a:lnTo>
                    <a:lnTo>
                      <a:pt x="286" y="132"/>
                    </a:lnTo>
                    <a:lnTo>
                      <a:pt x="288" y="132"/>
                    </a:lnTo>
                    <a:lnTo>
                      <a:pt x="307" y="128"/>
                    </a:lnTo>
                    <a:lnTo>
                      <a:pt x="314" y="125"/>
                    </a:lnTo>
                    <a:lnTo>
                      <a:pt x="317" y="125"/>
                    </a:lnTo>
                    <a:lnTo>
                      <a:pt x="326" y="125"/>
                    </a:lnTo>
                    <a:lnTo>
                      <a:pt x="324" y="125"/>
                    </a:lnTo>
                    <a:lnTo>
                      <a:pt x="331" y="123"/>
                    </a:lnTo>
                    <a:lnTo>
                      <a:pt x="333" y="125"/>
                    </a:lnTo>
                    <a:lnTo>
                      <a:pt x="335" y="125"/>
                    </a:lnTo>
                    <a:lnTo>
                      <a:pt x="338" y="125"/>
                    </a:lnTo>
                    <a:lnTo>
                      <a:pt x="338" y="123"/>
                    </a:lnTo>
                    <a:lnTo>
                      <a:pt x="335" y="123"/>
                    </a:lnTo>
                    <a:lnTo>
                      <a:pt x="340" y="121"/>
                    </a:lnTo>
                    <a:lnTo>
                      <a:pt x="342" y="121"/>
                    </a:lnTo>
                    <a:lnTo>
                      <a:pt x="340" y="121"/>
                    </a:lnTo>
                    <a:lnTo>
                      <a:pt x="342" y="123"/>
                    </a:lnTo>
                    <a:lnTo>
                      <a:pt x="347" y="123"/>
                    </a:lnTo>
                    <a:lnTo>
                      <a:pt x="347" y="121"/>
                    </a:lnTo>
                    <a:lnTo>
                      <a:pt x="345" y="121"/>
                    </a:lnTo>
                    <a:lnTo>
                      <a:pt x="347" y="121"/>
                    </a:lnTo>
                    <a:lnTo>
                      <a:pt x="347" y="118"/>
                    </a:lnTo>
                    <a:lnTo>
                      <a:pt x="354" y="118"/>
                    </a:lnTo>
                    <a:lnTo>
                      <a:pt x="357" y="118"/>
                    </a:lnTo>
                    <a:lnTo>
                      <a:pt x="359" y="118"/>
                    </a:lnTo>
                    <a:lnTo>
                      <a:pt x="364" y="118"/>
                    </a:lnTo>
                    <a:lnTo>
                      <a:pt x="361" y="118"/>
                    </a:lnTo>
                    <a:lnTo>
                      <a:pt x="354" y="118"/>
                    </a:lnTo>
                    <a:lnTo>
                      <a:pt x="352" y="118"/>
                    </a:lnTo>
                    <a:lnTo>
                      <a:pt x="354" y="118"/>
                    </a:lnTo>
                    <a:lnTo>
                      <a:pt x="357" y="121"/>
                    </a:lnTo>
                    <a:lnTo>
                      <a:pt x="354" y="123"/>
                    </a:lnTo>
                    <a:lnTo>
                      <a:pt x="357" y="123"/>
                    </a:lnTo>
                    <a:lnTo>
                      <a:pt x="357" y="125"/>
                    </a:lnTo>
                    <a:lnTo>
                      <a:pt x="359" y="128"/>
                    </a:lnTo>
                    <a:lnTo>
                      <a:pt x="361" y="128"/>
                    </a:lnTo>
                    <a:lnTo>
                      <a:pt x="364" y="128"/>
                    </a:lnTo>
                    <a:lnTo>
                      <a:pt x="366" y="128"/>
                    </a:lnTo>
                    <a:lnTo>
                      <a:pt x="368" y="128"/>
                    </a:lnTo>
                    <a:lnTo>
                      <a:pt x="368" y="125"/>
                    </a:lnTo>
                    <a:lnTo>
                      <a:pt x="371" y="125"/>
                    </a:lnTo>
                    <a:lnTo>
                      <a:pt x="376" y="123"/>
                    </a:lnTo>
                    <a:lnTo>
                      <a:pt x="378" y="123"/>
                    </a:lnTo>
                    <a:lnTo>
                      <a:pt x="385" y="121"/>
                    </a:lnTo>
                    <a:lnTo>
                      <a:pt x="387" y="123"/>
                    </a:lnTo>
                    <a:lnTo>
                      <a:pt x="392" y="123"/>
                    </a:lnTo>
                    <a:lnTo>
                      <a:pt x="397" y="123"/>
                    </a:lnTo>
                    <a:lnTo>
                      <a:pt x="402" y="123"/>
                    </a:lnTo>
                    <a:lnTo>
                      <a:pt x="406" y="121"/>
                    </a:lnTo>
                    <a:lnTo>
                      <a:pt x="409" y="121"/>
                    </a:lnTo>
                    <a:lnTo>
                      <a:pt x="411" y="118"/>
                    </a:lnTo>
                    <a:lnTo>
                      <a:pt x="420" y="116"/>
                    </a:lnTo>
                    <a:lnTo>
                      <a:pt x="423" y="118"/>
                    </a:lnTo>
                    <a:lnTo>
                      <a:pt x="430" y="121"/>
                    </a:lnTo>
                    <a:lnTo>
                      <a:pt x="428" y="121"/>
                    </a:lnTo>
                    <a:lnTo>
                      <a:pt x="425" y="123"/>
                    </a:lnTo>
                    <a:lnTo>
                      <a:pt x="425" y="125"/>
                    </a:lnTo>
                    <a:lnTo>
                      <a:pt x="428" y="125"/>
                    </a:lnTo>
                    <a:lnTo>
                      <a:pt x="430" y="125"/>
                    </a:lnTo>
                    <a:lnTo>
                      <a:pt x="432" y="125"/>
                    </a:lnTo>
                    <a:lnTo>
                      <a:pt x="437" y="123"/>
                    </a:lnTo>
                    <a:lnTo>
                      <a:pt x="435" y="123"/>
                    </a:lnTo>
                    <a:lnTo>
                      <a:pt x="435" y="121"/>
                    </a:lnTo>
                    <a:lnTo>
                      <a:pt x="442" y="121"/>
                    </a:lnTo>
                    <a:lnTo>
                      <a:pt x="446" y="118"/>
                    </a:lnTo>
                    <a:lnTo>
                      <a:pt x="449" y="116"/>
                    </a:lnTo>
                    <a:lnTo>
                      <a:pt x="446" y="113"/>
                    </a:lnTo>
                    <a:lnTo>
                      <a:pt x="442" y="111"/>
                    </a:lnTo>
                    <a:lnTo>
                      <a:pt x="442" y="109"/>
                    </a:lnTo>
                    <a:lnTo>
                      <a:pt x="446" y="109"/>
                    </a:lnTo>
                    <a:lnTo>
                      <a:pt x="446" y="106"/>
                    </a:lnTo>
                    <a:lnTo>
                      <a:pt x="449" y="106"/>
                    </a:lnTo>
                    <a:lnTo>
                      <a:pt x="451" y="106"/>
                    </a:lnTo>
                    <a:lnTo>
                      <a:pt x="456" y="106"/>
                    </a:lnTo>
                    <a:lnTo>
                      <a:pt x="470" y="106"/>
                    </a:lnTo>
                    <a:lnTo>
                      <a:pt x="472" y="106"/>
                    </a:lnTo>
                    <a:lnTo>
                      <a:pt x="477" y="109"/>
                    </a:lnTo>
                    <a:lnTo>
                      <a:pt x="480" y="109"/>
                    </a:lnTo>
                    <a:lnTo>
                      <a:pt x="487" y="109"/>
                    </a:lnTo>
                    <a:lnTo>
                      <a:pt x="491" y="109"/>
                    </a:lnTo>
                    <a:lnTo>
                      <a:pt x="498" y="113"/>
                    </a:lnTo>
                    <a:lnTo>
                      <a:pt x="503" y="113"/>
                    </a:lnTo>
                    <a:lnTo>
                      <a:pt x="508" y="113"/>
                    </a:lnTo>
                    <a:lnTo>
                      <a:pt x="513" y="116"/>
                    </a:lnTo>
                    <a:lnTo>
                      <a:pt x="510" y="116"/>
                    </a:lnTo>
                    <a:lnTo>
                      <a:pt x="517" y="116"/>
                    </a:lnTo>
                    <a:lnTo>
                      <a:pt x="524" y="118"/>
                    </a:lnTo>
                    <a:lnTo>
                      <a:pt x="529" y="118"/>
                    </a:lnTo>
                    <a:lnTo>
                      <a:pt x="531" y="121"/>
                    </a:lnTo>
                    <a:lnTo>
                      <a:pt x="539" y="123"/>
                    </a:lnTo>
                    <a:lnTo>
                      <a:pt x="543" y="125"/>
                    </a:lnTo>
                    <a:lnTo>
                      <a:pt x="546" y="125"/>
                    </a:lnTo>
                    <a:lnTo>
                      <a:pt x="546" y="128"/>
                    </a:lnTo>
                    <a:lnTo>
                      <a:pt x="548" y="128"/>
                    </a:lnTo>
                    <a:lnTo>
                      <a:pt x="550" y="128"/>
                    </a:lnTo>
                    <a:lnTo>
                      <a:pt x="550" y="125"/>
                    </a:lnTo>
                    <a:lnTo>
                      <a:pt x="553" y="123"/>
                    </a:lnTo>
                    <a:lnTo>
                      <a:pt x="555" y="121"/>
                    </a:lnTo>
                    <a:lnTo>
                      <a:pt x="557" y="118"/>
                    </a:lnTo>
                    <a:lnTo>
                      <a:pt x="553" y="118"/>
                    </a:lnTo>
                    <a:lnTo>
                      <a:pt x="550" y="118"/>
                    </a:lnTo>
                    <a:lnTo>
                      <a:pt x="548" y="116"/>
                    </a:lnTo>
                    <a:lnTo>
                      <a:pt x="546" y="113"/>
                    </a:lnTo>
                    <a:lnTo>
                      <a:pt x="543" y="111"/>
                    </a:lnTo>
                    <a:lnTo>
                      <a:pt x="546" y="111"/>
                    </a:lnTo>
                    <a:lnTo>
                      <a:pt x="543" y="111"/>
                    </a:lnTo>
                    <a:lnTo>
                      <a:pt x="541" y="111"/>
                    </a:lnTo>
                    <a:lnTo>
                      <a:pt x="539" y="109"/>
                    </a:lnTo>
                    <a:lnTo>
                      <a:pt x="534" y="109"/>
                    </a:lnTo>
                    <a:lnTo>
                      <a:pt x="529" y="109"/>
                    </a:lnTo>
                    <a:lnTo>
                      <a:pt x="529" y="104"/>
                    </a:lnTo>
                    <a:lnTo>
                      <a:pt x="534" y="104"/>
                    </a:lnTo>
                    <a:lnTo>
                      <a:pt x="534" y="102"/>
                    </a:lnTo>
                    <a:lnTo>
                      <a:pt x="531" y="99"/>
                    </a:lnTo>
                    <a:lnTo>
                      <a:pt x="534" y="99"/>
                    </a:lnTo>
                    <a:lnTo>
                      <a:pt x="534" y="95"/>
                    </a:lnTo>
                    <a:lnTo>
                      <a:pt x="536" y="95"/>
                    </a:lnTo>
                    <a:lnTo>
                      <a:pt x="534" y="92"/>
                    </a:lnTo>
                    <a:lnTo>
                      <a:pt x="531" y="92"/>
                    </a:lnTo>
                    <a:lnTo>
                      <a:pt x="529" y="92"/>
                    </a:lnTo>
                    <a:lnTo>
                      <a:pt x="524" y="95"/>
                    </a:lnTo>
                    <a:lnTo>
                      <a:pt x="524" y="92"/>
                    </a:lnTo>
                    <a:lnTo>
                      <a:pt x="529" y="90"/>
                    </a:lnTo>
                    <a:lnTo>
                      <a:pt x="531" y="90"/>
                    </a:lnTo>
                    <a:lnTo>
                      <a:pt x="531" y="88"/>
                    </a:lnTo>
                    <a:lnTo>
                      <a:pt x="529" y="88"/>
                    </a:lnTo>
                    <a:lnTo>
                      <a:pt x="527" y="90"/>
                    </a:lnTo>
                    <a:lnTo>
                      <a:pt x="527" y="88"/>
                    </a:lnTo>
                    <a:lnTo>
                      <a:pt x="534" y="85"/>
                    </a:lnTo>
                    <a:lnTo>
                      <a:pt x="539" y="85"/>
                    </a:lnTo>
                    <a:lnTo>
                      <a:pt x="543" y="83"/>
                    </a:lnTo>
                    <a:lnTo>
                      <a:pt x="548" y="80"/>
                    </a:lnTo>
                    <a:lnTo>
                      <a:pt x="550" y="78"/>
                    </a:lnTo>
                    <a:lnTo>
                      <a:pt x="550" y="73"/>
                    </a:lnTo>
                    <a:lnTo>
                      <a:pt x="553" y="73"/>
                    </a:lnTo>
                    <a:lnTo>
                      <a:pt x="553" y="71"/>
                    </a:lnTo>
                    <a:lnTo>
                      <a:pt x="555" y="69"/>
                    </a:lnTo>
                    <a:lnTo>
                      <a:pt x="557" y="69"/>
                    </a:lnTo>
                    <a:lnTo>
                      <a:pt x="560" y="66"/>
                    </a:lnTo>
                    <a:lnTo>
                      <a:pt x="560" y="64"/>
                    </a:lnTo>
                    <a:lnTo>
                      <a:pt x="562" y="64"/>
                    </a:lnTo>
                    <a:lnTo>
                      <a:pt x="567" y="64"/>
                    </a:lnTo>
                    <a:lnTo>
                      <a:pt x="569" y="64"/>
                    </a:lnTo>
                    <a:lnTo>
                      <a:pt x="576" y="64"/>
                    </a:lnTo>
                    <a:lnTo>
                      <a:pt x="581" y="66"/>
                    </a:lnTo>
                    <a:lnTo>
                      <a:pt x="591" y="64"/>
                    </a:lnTo>
                    <a:lnTo>
                      <a:pt x="595" y="66"/>
                    </a:lnTo>
                    <a:lnTo>
                      <a:pt x="605" y="66"/>
                    </a:lnTo>
                    <a:lnTo>
                      <a:pt x="605" y="69"/>
                    </a:lnTo>
                    <a:lnTo>
                      <a:pt x="605" y="71"/>
                    </a:lnTo>
                    <a:lnTo>
                      <a:pt x="605" y="73"/>
                    </a:lnTo>
                    <a:lnTo>
                      <a:pt x="605" y="76"/>
                    </a:lnTo>
                    <a:lnTo>
                      <a:pt x="602" y="78"/>
                    </a:lnTo>
                    <a:lnTo>
                      <a:pt x="600" y="78"/>
                    </a:lnTo>
                    <a:lnTo>
                      <a:pt x="600" y="80"/>
                    </a:lnTo>
                    <a:lnTo>
                      <a:pt x="598" y="80"/>
                    </a:lnTo>
                    <a:lnTo>
                      <a:pt x="593" y="83"/>
                    </a:lnTo>
                    <a:lnTo>
                      <a:pt x="598" y="85"/>
                    </a:lnTo>
                    <a:lnTo>
                      <a:pt x="600" y="85"/>
                    </a:lnTo>
                    <a:lnTo>
                      <a:pt x="605" y="88"/>
                    </a:lnTo>
                    <a:lnTo>
                      <a:pt x="605" y="90"/>
                    </a:lnTo>
                    <a:lnTo>
                      <a:pt x="607" y="92"/>
                    </a:lnTo>
                    <a:lnTo>
                      <a:pt x="607" y="95"/>
                    </a:lnTo>
                    <a:lnTo>
                      <a:pt x="605" y="95"/>
                    </a:lnTo>
                    <a:lnTo>
                      <a:pt x="607" y="97"/>
                    </a:lnTo>
                    <a:lnTo>
                      <a:pt x="607" y="99"/>
                    </a:lnTo>
                    <a:lnTo>
                      <a:pt x="602" y="99"/>
                    </a:lnTo>
                    <a:lnTo>
                      <a:pt x="602" y="102"/>
                    </a:lnTo>
                    <a:lnTo>
                      <a:pt x="605" y="102"/>
                    </a:lnTo>
                    <a:lnTo>
                      <a:pt x="605" y="104"/>
                    </a:lnTo>
                    <a:lnTo>
                      <a:pt x="605" y="106"/>
                    </a:lnTo>
                    <a:lnTo>
                      <a:pt x="605" y="109"/>
                    </a:lnTo>
                    <a:lnTo>
                      <a:pt x="605" y="111"/>
                    </a:lnTo>
                    <a:lnTo>
                      <a:pt x="605" y="113"/>
                    </a:lnTo>
                    <a:lnTo>
                      <a:pt x="602" y="116"/>
                    </a:lnTo>
                    <a:lnTo>
                      <a:pt x="609" y="121"/>
                    </a:lnTo>
                    <a:lnTo>
                      <a:pt x="617" y="123"/>
                    </a:lnTo>
                    <a:lnTo>
                      <a:pt x="617" y="125"/>
                    </a:lnTo>
                    <a:lnTo>
                      <a:pt x="612" y="128"/>
                    </a:lnTo>
                    <a:lnTo>
                      <a:pt x="612" y="130"/>
                    </a:lnTo>
                    <a:lnTo>
                      <a:pt x="612" y="132"/>
                    </a:lnTo>
                    <a:lnTo>
                      <a:pt x="609" y="132"/>
                    </a:lnTo>
                    <a:lnTo>
                      <a:pt x="612" y="135"/>
                    </a:lnTo>
                    <a:lnTo>
                      <a:pt x="609" y="135"/>
                    </a:lnTo>
                    <a:lnTo>
                      <a:pt x="605" y="137"/>
                    </a:lnTo>
                    <a:lnTo>
                      <a:pt x="602" y="137"/>
                    </a:lnTo>
                    <a:lnTo>
                      <a:pt x="602" y="139"/>
                    </a:lnTo>
                    <a:lnTo>
                      <a:pt x="600" y="139"/>
                    </a:lnTo>
                    <a:lnTo>
                      <a:pt x="598" y="142"/>
                    </a:lnTo>
                    <a:lnTo>
                      <a:pt x="593" y="142"/>
                    </a:lnTo>
                    <a:lnTo>
                      <a:pt x="588" y="142"/>
                    </a:lnTo>
                    <a:lnTo>
                      <a:pt x="591" y="142"/>
                    </a:lnTo>
                    <a:lnTo>
                      <a:pt x="595" y="142"/>
                    </a:lnTo>
                    <a:lnTo>
                      <a:pt x="598" y="144"/>
                    </a:lnTo>
                    <a:lnTo>
                      <a:pt x="595" y="144"/>
                    </a:lnTo>
                    <a:lnTo>
                      <a:pt x="593" y="144"/>
                    </a:lnTo>
                    <a:lnTo>
                      <a:pt x="591" y="144"/>
                    </a:lnTo>
                    <a:lnTo>
                      <a:pt x="588" y="144"/>
                    </a:lnTo>
                    <a:lnTo>
                      <a:pt x="583" y="147"/>
                    </a:lnTo>
                    <a:lnTo>
                      <a:pt x="583" y="144"/>
                    </a:lnTo>
                    <a:lnTo>
                      <a:pt x="581" y="147"/>
                    </a:lnTo>
                    <a:lnTo>
                      <a:pt x="579" y="147"/>
                    </a:lnTo>
                    <a:lnTo>
                      <a:pt x="576" y="147"/>
                    </a:lnTo>
                    <a:lnTo>
                      <a:pt x="574" y="147"/>
                    </a:lnTo>
                    <a:lnTo>
                      <a:pt x="572" y="147"/>
                    </a:lnTo>
                    <a:lnTo>
                      <a:pt x="569" y="147"/>
                    </a:lnTo>
                    <a:lnTo>
                      <a:pt x="567" y="147"/>
                    </a:lnTo>
                    <a:lnTo>
                      <a:pt x="569" y="149"/>
                    </a:lnTo>
                    <a:lnTo>
                      <a:pt x="572" y="151"/>
                    </a:lnTo>
                    <a:lnTo>
                      <a:pt x="569" y="151"/>
                    </a:lnTo>
                    <a:lnTo>
                      <a:pt x="572" y="151"/>
                    </a:lnTo>
                    <a:lnTo>
                      <a:pt x="576" y="154"/>
                    </a:lnTo>
                    <a:lnTo>
                      <a:pt x="579" y="151"/>
                    </a:lnTo>
                    <a:lnTo>
                      <a:pt x="583" y="151"/>
                    </a:lnTo>
                    <a:lnTo>
                      <a:pt x="588" y="151"/>
                    </a:lnTo>
                    <a:lnTo>
                      <a:pt x="598" y="154"/>
                    </a:lnTo>
                    <a:lnTo>
                      <a:pt x="600" y="154"/>
                    </a:lnTo>
                    <a:lnTo>
                      <a:pt x="602" y="151"/>
                    </a:lnTo>
                    <a:lnTo>
                      <a:pt x="600" y="149"/>
                    </a:lnTo>
                    <a:lnTo>
                      <a:pt x="602" y="149"/>
                    </a:lnTo>
                    <a:lnTo>
                      <a:pt x="609" y="149"/>
                    </a:lnTo>
                    <a:lnTo>
                      <a:pt x="609" y="147"/>
                    </a:lnTo>
                    <a:lnTo>
                      <a:pt x="614" y="147"/>
                    </a:lnTo>
                    <a:lnTo>
                      <a:pt x="617" y="144"/>
                    </a:lnTo>
                    <a:lnTo>
                      <a:pt x="621" y="142"/>
                    </a:lnTo>
                    <a:lnTo>
                      <a:pt x="621" y="139"/>
                    </a:lnTo>
                    <a:lnTo>
                      <a:pt x="628" y="135"/>
                    </a:lnTo>
                    <a:lnTo>
                      <a:pt x="633" y="135"/>
                    </a:lnTo>
                    <a:lnTo>
                      <a:pt x="633" y="132"/>
                    </a:lnTo>
                    <a:lnTo>
                      <a:pt x="633" y="130"/>
                    </a:lnTo>
                    <a:lnTo>
                      <a:pt x="631" y="128"/>
                    </a:lnTo>
                    <a:lnTo>
                      <a:pt x="628" y="125"/>
                    </a:lnTo>
                    <a:lnTo>
                      <a:pt x="626" y="125"/>
                    </a:lnTo>
                    <a:lnTo>
                      <a:pt x="628" y="125"/>
                    </a:lnTo>
                    <a:lnTo>
                      <a:pt x="628" y="123"/>
                    </a:lnTo>
                    <a:lnTo>
                      <a:pt x="628" y="121"/>
                    </a:lnTo>
                    <a:lnTo>
                      <a:pt x="631" y="121"/>
                    </a:lnTo>
                    <a:lnTo>
                      <a:pt x="635" y="121"/>
                    </a:lnTo>
                    <a:lnTo>
                      <a:pt x="640" y="118"/>
                    </a:lnTo>
                    <a:lnTo>
                      <a:pt x="647" y="118"/>
                    </a:lnTo>
                    <a:lnTo>
                      <a:pt x="652" y="118"/>
                    </a:lnTo>
                    <a:lnTo>
                      <a:pt x="659" y="118"/>
                    </a:lnTo>
                    <a:lnTo>
                      <a:pt x="659" y="121"/>
                    </a:lnTo>
                    <a:lnTo>
                      <a:pt x="661" y="121"/>
                    </a:lnTo>
                    <a:lnTo>
                      <a:pt x="664" y="123"/>
                    </a:lnTo>
                    <a:lnTo>
                      <a:pt x="666" y="123"/>
                    </a:lnTo>
                    <a:lnTo>
                      <a:pt x="668" y="123"/>
                    </a:lnTo>
                    <a:lnTo>
                      <a:pt x="668" y="125"/>
                    </a:lnTo>
                    <a:lnTo>
                      <a:pt x="666" y="125"/>
                    </a:lnTo>
                    <a:lnTo>
                      <a:pt x="666" y="128"/>
                    </a:lnTo>
                    <a:lnTo>
                      <a:pt x="668" y="128"/>
                    </a:lnTo>
                    <a:lnTo>
                      <a:pt x="668" y="130"/>
                    </a:lnTo>
                    <a:lnTo>
                      <a:pt x="666" y="130"/>
                    </a:lnTo>
                    <a:lnTo>
                      <a:pt x="666" y="132"/>
                    </a:lnTo>
                    <a:lnTo>
                      <a:pt x="666" y="135"/>
                    </a:lnTo>
                    <a:lnTo>
                      <a:pt x="671" y="135"/>
                    </a:lnTo>
                    <a:lnTo>
                      <a:pt x="673" y="135"/>
                    </a:lnTo>
                    <a:lnTo>
                      <a:pt x="673" y="137"/>
                    </a:lnTo>
                    <a:lnTo>
                      <a:pt x="678" y="137"/>
                    </a:lnTo>
                    <a:lnTo>
                      <a:pt x="683" y="137"/>
                    </a:lnTo>
                    <a:lnTo>
                      <a:pt x="687" y="137"/>
                    </a:lnTo>
                    <a:lnTo>
                      <a:pt x="690" y="137"/>
                    </a:lnTo>
                    <a:lnTo>
                      <a:pt x="683" y="135"/>
                    </a:lnTo>
                    <a:lnTo>
                      <a:pt x="680" y="135"/>
                    </a:lnTo>
                    <a:lnTo>
                      <a:pt x="676" y="135"/>
                    </a:lnTo>
                    <a:lnTo>
                      <a:pt x="671" y="135"/>
                    </a:lnTo>
                    <a:lnTo>
                      <a:pt x="671" y="132"/>
                    </a:lnTo>
                    <a:lnTo>
                      <a:pt x="671" y="130"/>
                    </a:lnTo>
                    <a:lnTo>
                      <a:pt x="671" y="128"/>
                    </a:lnTo>
                    <a:lnTo>
                      <a:pt x="673" y="128"/>
                    </a:lnTo>
                    <a:lnTo>
                      <a:pt x="678" y="128"/>
                    </a:lnTo>
                    <a:lnTo>
                      <a:pt x="678" y="125"/>
                    </a:lnTo>
                    <a:lnTo>
                      <a:pt x="673" y="123"/>
                    </a:lnTo>
                    <a:lnTo>
                      <a:pt x="673" y="121"/>
                    </a:lnTo>
                    <a:lnTo>
                      <a:pt x="673" y="118"/>
                    </a:lnTo>
                    <a:lnTo>
                      <a:pt x="668" y="118"/>
                    </a:lnTo>
                    <a:lnTo>
                      <a:pt x="661" y="116"/>
                    </a:lnTo>
                    <a:lnTo>
                      <a:pt x="659" y="116"/>
                    </a:lnTo>
                    <a:lnTo>
                      <a:pt x="652" y="113"/>
                    </a:lnTo>
                    <a:lnTo>
                      <a:pt x="645" y="113"/>
                    </a:lnTo>
                    <a:lnTo>
                      <a:pt x="640" y="116"/>
                    </a:lnTo>
                    <a:lnTo>
                      <a:pt x="638" y="116"/>
                    </a:lnTo>
                    <a:lnTo>
                      <a:pt x="635" y="116"/>
                    </a:lnTo>
                    <a:lnTo>
                      <a:pt x="631" y="116"/>
                    </a:lnTo>
                    <a:lnTo>
                      <a:pt x="628" y="116"/>
                    </a:lnTo>
                    <a:lnTo>
                      <a:pt x="626" y="116"/>
                    </a:lnTo>
                    <a:lnTo>
                      <a:pt x="621" y="116"/>
                    </a:lnTo>
                    <a:lnTo>
                      <a:pt x="621" y="113"/>
                    </a:lnTo>
                    <a:lnTo>
                      <a:pt x="621" y="111"/>
                    </a:lnTo>
                    <a:lnTo>
                      <a:pt x="624" y="111"/>
                    </a:lnTo>
                    <a:lnTo>
                      <a:pt x="621" y="109"/>
                    </a:lnTo>
                    <a:lnTo>
                      <a:pt x="617" y="106"/>
                    </a:lnTo>
                    <a:lnTo>
                      <a:pt x="619" y="106"/>
                    </a:lnTo>
                    <a:lnTo>
                      <a:pt x="619" y="104"/>
                    </a:lnTo>
                    <a:lnTo>
                      <a:pt x="621" y="104"/>
                    </a:lnTo>
                    <a:lnTo>
                      <a:pt x="621" y="102"/>
                    </a:lnTo>
                    <a:lnTo>
                      <a:pt x="624" y="99"/>
                    </a:lnTo>
                    <a:lnTo>
                      <a:pt x="626" y="97"/>
                    </a:lnTo>
                    <a:lnTo>
                      <a:pt x="628" y="95"/>
                    </a:lnTo>
                    <a:lnTo>
                      <a:pt x="626" y="92"/>
                    </a:lnTo>
                    <a:lnTo>
                      <a:pt x="621" y="92"/>
                    </a:lnTo>
                    <a:lnTo>
                      <a:pt x="621" y="88"/>
                    </a:lnTo>
                    <a:lnTo>
                      <a:pt x="619" y="88"/>
                    </a:lnTo>
                    <a:lnTo>
                      <a:pt x="614" y="85"/>
                    </a:lnTo>
                    <a:lnTo>
                      <a:pt x="609" y="83"/>
                    </a:lnTo>
                    <a:lnTo>
                      <a:pt x="614" y="80"/>
                    </a:lnTo>
                    <a:lnTo>
                      <a:pt x="614" y="78"/>
                    </a:lnTo>
                    <a:lnTo>
                      <a:pt x="621" y="78"/>
                    </a:lnTo>
                    <a:lnTo>
                      <a:pt x="626" y="76"/>
                    </a:lnTo>
                    <a:lnTo>
                      <a:pt x="635" y="73"/>
                    </a:lnTo>
                    <a:lnTo>
                      <a:pt x="638" y="73"/>
                    </a:lnTo>
                    <a:lnTo>
                      <a:pt x="638" y="69"/>
                    </a:lnTo>
                    <a:lnTo>
                      <a:pt x="635" y="69"/>
                    </a:lnTo>
                    <a:lnTo>
                      <a:pt x="633" y="66"/>
                    </a:lnTo>
                    <a:lnTo>
                      <a:pt x="638" y="66"/>
                    </a:lnTo>
                    <a:lnTo>
                      <a:pt x="643" y="66"/>
                    </a:lnTo>
                    <a:lnTo>
                      <a:pt x="643" y="69"/>
                    </a:lnTo>
                    <a:lnTo>
                      <a:pt x="645" y="69"/>
                    </a:lnTo>
                    <a:lnTo>
                      <a:pt x="643" y="71"/>
                    </a:lnTo>
                    <a:lnTo>
                      <a:pt x="645" y="73"/>
                    </a:lnTo>
                    <a:lnTo>
                      <a:pt x="643" y="76"/>
                    </a:lnTo>
                    <a:lnTo>
                      <a:pt x="640" y="76"/>
                    </a:lnTo>
                    <a:lnTo>
                      <a:pt x="643" y="78"/>
                    </a:lnTo>
                    <a:lnTo>
                      <a:pt x="640" y="80"/>
                    </a:lnTo>
                    <a:lnTo>
                      <a:pt x="643" y="83"/>
                    </a:lnTo>
                    <a:lnTo>
                      <a:pt x="643" y="85"/>
                    </a:lnTo>
                    <a:lnTo>
                      <a:pt x="640" y="85"/>
                    </a:lnTo>
                    <a:lnTo>
                      <a:pt x="643" y="85"/>
                    </a:lnTo>
                    <a:lnTo>
                      <a:pt x="645" y="85"/>
                    </a:lnTo>
                    <a:lnTo>
                      <a:pt x="652" y="88"/>
                    </a:lnTo>
                    <a:lnTo>
                      <a:pt x="659" y="88"/>
                    </a:lnTo>
                    <a:lnTo>
                      <a:pt x="661" y="88"/>
                    </a:lnTo>
                    <a:lnTo>
                      <a:pt x="671" y="88"/>
                    </a:lnTo>
                    <a:lnTo>
                      <a:pt x="673" y="90"/>
                    </a:lnTo>
                    <a:lnTo>
                      <a:pt x="676" y="90"/>
                    </a:lnTo>
                    <a:lnTo>
                      <a:pt x="678" y="90"/>
                    </a:lnTo>
                    <a:lnTo>
                      <a:pt x="683" y="90"/>
                    </a:lnTo>
                    <a:lnTo>
                      <a:pt x="680" y="90"/>
                    </a:lnTo>
                    <a:lnTo>
                      <a:pt x="678" y="88"/>
                    </a:lnTo>
                    <a:lnTo>
                      <a:pt x="676" y="88"/>
                    </a:lnTo>
                    <a:lnTo>
                      <a:pt x="676" y="85"/>
                    </a:lnTo>
                    <a:lnTo>
                      <a:pt x="673" y="85"/>
                    </a:lnTo>
                    <a:lnTo>
                      <a:pt x="671" y="88"/>
                    </a:lnTo>
                    <a:lnTo>
                      <a:pt x="668" y="85"/>
                    </a:lnTo>
                    <a:lnTo>
                      <a:pt x="666" y="85"/>
                    </a:lnTo>
                    <a:lnTo>
                      <a:pt x="661" y="85"/>
                    </a:lnTo>
                    <a:lnTo>
                      <a:pt x="657" y="83"/>
                    </a:lnTo>
                    <a:lnTo>
                      <a:pt x="654" y="83"/>
                    </a:lnTo>
                    <a:lnTo>
                      <a:pt x="652" y="80"/>
                    </a:lnTo>
                    <a:lnTo>
                      <a:pt x="652" y="78"/>
                    </a:lnTo>
                    <a:lnTo>
                      <a:pt x="650" y="78"/>
                    </a:lnTo>
                    <a:lnTo>
                      <a:pt x="652" y="78"/>
                    </a:lnTo>
                    <a:lnTo>
                      <a:pt x="654" y="78"/>
                    </a:lnTo>
                    <a:lnTo>
                      <a:pt x="657" y="78"/>
                    </a:lnTo>
                    <a:lnTo>
                      <a:pt x="661" y="80"/>
                    </a:lnTo>
                    <a:lnTo>
                      <a:pt x="666" y="80"/>
                    </a:lnTo>
                    <a:lnTo>
                      <a:pt x="671" y="80"/>
                    </a:lnTo>
                    <a:lnTo>
                      <a:pt x="676" y="78"/>
                    </a:lnTo>
                    <a:lnTo>
                      <a:pt x="678" y="78"/>
                    </a:lnTo>
                    <a:lnTo>
                      <a:pt x="676" y="76"/>
                    </a:lnTo>
                    <a:lnTo>
                      <a:pt x="668" y="76"/>
                    </a:lnTo>
                    <a:lnTo>
                      <a:pt x="676" y="73"/>
                    </a:lnTo>
                    <a:lnTo>
                      <a:pt x="678" y="73"/>
                    </a:lnTo>
                    <a:lnTo>
                      <a:pt x="683" y="71"/>
                    </a:lnTo>
                    <a:lnTo>
                      <a:pt x="694" y="73"/>
                    </a:lnTo>
                    <a:lnTo>
                      <a:pt x="702" y="73"/>
                    </a:lnTo>
                    <a:lnTo>
                      <a:pt x="704" y="73"/>
                    </a:lnTo>
                    <a:lnTo>
                      <a:pt x="709" y="76"/>
                    </a:lnTo>
                    <a:lnTo>
                      <a:pt x="716" y="76"/>
                    </a:lnTo>
                    <a:lnTo>
                      <a:pt x="716" y="78"/>
                    </a:lnTo>
                    <a:lnTo>
                      <a:pt x="718" y="78"/>
                    </a:lnTo>
                    <a:lnTo>
                      <a:pt x="720" y="80"/>
                    </a:lnTo>
                    <a:lnTo>
                      <a:pt x="725" y="80"/>
                    </a:lnTo>
                    <a:lnTo>
                      <a:pt x="728" y="80"/>
                    </a:lnTo>
                    <a:lnTo>
                      <a:pt x="735" y="80"/>
                    </a:lnTo>
                    <a:lnTo>
                      <a:pt x="742" y="80"/>
                    </a:lnTo>
                    <a:lnTo>
                      <a:pt x="749" y="80"/>
                    </a:lnTo>
                    <a:lnTo>
                      <a:pt x="746" y="83"/>
                    </a:lnTo>
                    <a:lnTo>
                      <a:pt x="744" y="83"/>
                    </a:lnTo>
                    <a:lnTo>
                      <a:pt x="744" y="85"/>
                    </a:lnTo>
                    <a:lnTo>
                      <a:pt x="737" y="88"/>
                    </a:lnTo>
                    <a:lnTo>
                      <a:pt x="735" y="88"/>
                    </a:lnTo>
                    <a:lnTo>
                      <a:pt x="735" y="90"/>
                    </a:lnTo>
                    <a:lnTo>
                      <a:pt x="735" y="92"/>
                    </a:lnTo>
                    <a:lnTo>
                      <a:pt x="735" y="95"/>
                    </a:lnTo>
                    <a:lnTo>
                      <a:pt x="735" y="97"/>
                    </a:lnTo>
                    <a:lnTo>
                      <a:pt x="735" y="99"/>
                    </a:lnTo>
                    <a:lnTo>
                      <a:pt x="735" y="102"/>
                    </a:lnTo>
                    <a:lnTo>
                      <a:pt x="737" y="102"/>
                    </a:lnTo>
                    <a:lnTo>
                      <a:pt x="742" y="102"/>
                    </a:lnTo>
                    <a:lnTo>
                      <a:pt x="746" y="102"/>
                    </a:lnTo>
                    <a:lnTo>
                      <a:pt x="749" y="102"/>
                    </a:lnTo>
                    <a:lnTo>
                      <a:pt x="746" y="99"/>
                    </a:lnTo>
                    <a:lnTo>
                      <a:pt x="749" y="99"/>
                    </a:lnTo>
                    <a:lnTo>
                      <a:pt x="751" y="99"/>
                    </a:lnTo>
                    <a:lnTo>
                      <a:pt x="754" y="99"/>
                    </a:lnTo>
                    <a:lnTo>
                      <a:pt x="754" y="97"/>
                    </a:lnTo>
                    <a:lnTo>
                      <a:pt x="754" y="95"/>
                    </a:lnTo>
                    <a:lnTo>
                      <a:pt x="751" y="90"/>
                    </a:lnTo>
                    <a:lnTo>
                      <a:pt x="749" y="90"/>
                    </a:lnTo>
                    <a:lnTo>
                      <a:pt x="749" y="88"/>
                    </a:lnTo>
                    <a:lnTo>
                      <a:pt x="746" y="88"/>
                    </a:lnTo>
                    <a:lnTo>
                      <a:pt x="749" y="85"/>
                    </a:lnTo>
                    <a:lnTo>
                      <a:pt x="751" y="83"/>
                    </a:lnTo>
                    <a:lnTo>
                      <a:pt x="754" y="83"/>
                    </a:lnTo>
                    <a:lnTo>
                      <a:pt x="754" y="80"/>
                    </a:lnTo>
                    <a:lnTo>
                      <a:pt x="751" y="80"/>
                    </a:lnTo>
                    <a:lnTo>
                      <a:pt x="751" y="78"/>
                    </a:lnTo>
                    <a:lnTo>
                      <a:pt x="749" y="80"/>
                    </a:lnTo>
                    <a:lnTo>
                      <a:pt x="746" y="78"/>
                    </a:lnTo>
                    <a:lnTo>
                      <a:pt x="742" y="78"/>
                    </a:lnTo>
                    <a:lnTo>
                      <a:pt x="739" y="78"/>
                    </a:lnTo>
                    <a:lnTo>
                      <a:pt x="739" y="76"/>
                    </a:lnTo>
                    <a:lnTo>
                      <a:pt x="737" y="76"/>
                    </a:lnTo>
                    <a:lnTo>
                      <a:pt x="735" y="76"/>
                    </a:lnTo>
                    <a:lnTo>
                      <a:pt x="737" y="76"/>
                    </a:lnTo>
                    <a:lnTo>
                      <a:pt x="735" y="73"/>
                    </a:lnTo>
                    <a:lnTo>
                      <a:pt x="732" y="73"/>
                    </a:lnTo>
                    <a:lnTo>
                      <a:pt x="730" y="73"/>
                    </a:lnTo>
                    <a:lnTo>
                      <a:pt x="723" y="73"/>
                    </a:lnTo>
                    <a:lnTo>
                      <a:pt x="720" y="73"/>
                    </a:lnTo>
                    <a:lnTo>
                      <a:pt x="716" y="71"/>
                    </a:lnTo>
                    <a:lnTo>
                      <a:pt x="716" y="69"/>
                    </a:lnTo>
                    <a:lnTo>
                      <a:pt x="713" y="69"/>
                    </a:lnTo>
                    <a:lnTo>
                      <a:pt x="713" y="66"/>
                    </a:lnTo>
                    <a:lnTo>
                      <a:pt x="716" y="66"/>
                    </a:lnTo>
                    <a:lnTo>
                      <a:pt x="718" y="64"/>
                    </a:lnTo>
                    <a:lnTo>
                      <a:pt x="716" y="64"/>
                    </a:lnTo>
                    <a:lnTo>
                      <a:pt x="713" y="64"/>
                    </a:lnTo>
                    <a:lnTo>
                      <a:pt x="713" y="62"/>
                    </a:lnTo>
                    <a:lnTo>
                      <a:pt x="709" y="62"/>
                    </a:lnTo>
                    <a:lnTo>
                      <a:pt x="711" y="62"/>
                    </a:lnTo>
                    <a:lnTo>
                      <a:pt x="711" y="59"/>
                    </a:lnTo>
                    <a:lnTo>
                      <a:pt x="709" y="59"/>
                    </a:lnTo>
                    <a:lnTo>
                      <a:pt x="711" y="59"/>
                    </a:lnTo>
                    <a:lnTo>
                      <a:pt x="713" y="57"/>
                    </a:lnTo>
                    <a:lnTo>
                      <a:pt x="716" y="57"/>
                    </a:lnTo>
                    <a:lnTo>
                      <a:pt x="713" y="57"/>
                    </a:lnTo>
                    <a:lnTo>
                      <a:pt x="711" y="57"/>
                    </a:lnTo>
                    <a:lnTo>
                      <a:pt x="716" y="57"/>
                    </a:lnTo>
                    <a:lnTo>
                      <a:pt x="718" y="54"/>
                    </a:lnTo>
                    <a:lnTo>
                      <a:pt x="720" y="57"/>
                    </a:lnTo>
                    <a:lnTo>
                      <a:pt x="720" y="54"/>
                    </a:lnTo>
                    <a:lnTo>
                      <a:pt x="730" y="54"/>
                    </a:lnTo>
                    <a:lnTo>
                      <a:pt x="735" y="54"/>
                    </a:lnTo>
                    <a:lnTo>
                      <a:pt x="739" y="54"/>
                    </a:lnTo>
                    <a:lnTo>
                      <a:pt x="742" y="54"/>
                    </a:lnTo>
                    <a:lnTo>
                      <a:pt x="754" y="54"/>
                    </a:lnTo>
                    <a:lnTo>
                      <a:pt x="758" y="54"/>
                    </a:lnTo>
                    <a:lnTo>
                      <a:pt x="765" y="54"/>
                    </a:lnTo>
                    <a:lnTo>
                      <a:pt x="768" y="54"/>
                    </a:lnTo>
                    <a:lnTo>
                      <a:pt x="772" y="54"/>
                    </a:lnTo>
                    <a:lnTo>
                      <a:pt x="777" y="54"/>
                    </a:lnTo>
                    <a:lnTo>
                      <a:pt x="777" y="52"/>
                    </a:lnTo>
                    <a:lnTo>
                      <a:pt x="780" y="52"/>
                    </a:lnTo>
                    <a:lnTo>
                      <a:pt x="782" y="52"/>
                    </a:lnTo>
                    <a:lnTo>
                      <a:pt x="784" y="52"/>
                    </a:lnTo>
                    <a:lnTo>
                      <a:pt x="791" y="52"/>
                    </a:lnTo>
                    <a:lnTo>
                      <a:pt x="794" y="52"/>
                    </a:lnTo>
                    <a:lnTo>
                      <a:pt x="791" y="50"/>
                    </a:lnTo>
                    <a:lnTo>
                      <a:pt x="794" y="50"/>
                    </a:lnTo>
                    <a:lnTo>
                      <a:pt x="796" y="50"/>
                    </a:lnTo>
                    <a:lnTo>
                      <a:pt x="794" y="50"/>
                    </a:lnTo>
                    <a:lnTo>
                      <a:pt x="794" y="47"/>
                    </a:lnTo>
                    <a:lnTo>
                      <a:pt x="784" y="47"/>
                    </a:lnTo>
                    <a:lnTo>
                      <a:pt x="782" y="45"/>
                    </a:lnTo>
                    <a:lnTo>
                      <a:pt x="784" y="45"/>
                    </a:lnTo>
                    <a:lnTo>
                      <a:pt x="787" y="45"/>
                    </a:lnTo>
                    <a:lnTo>
                      <a:pt x="789" y="43"/>
                    </a:lnTo>
                    <a:lnTo>
                      <a:pt x="791" y="45"/>
                    </a:lnTo>
                    <a:lnTo>
                      <a:pt x="791" y="43"/>
                    </a:lnTo>
                    <a:lnTo>
                      <a:pt x="789" y="43"/>
                    </a:lnTo>
                    <a:lnTo>
                      <a:pt x="787" y="43"/>
                    </a:lnTo>
                    <a:lnTo>
                      <a:pt x="780" y="43"/>
                    </a:lnTo>
                    <a:lnTo>
                      <a:pt x="780" y="40"/>
                    </a:lnTo>
                    <a:lnTo>
                      <a:pt x="784" y="40"/>
                    </a:lnTo>
                    <a:lnTo>
                      <a:pt x="782" y="40"/>
                    </a:lnTo>
                    <a:lnTo>
                      <a:pt x="782" y="38"/>
                    </a:lnTo>
                    <a:lnTo>
                      <a:pt x="787" y="40"/>
                    </a:lnTo>
                    <a:lnTo>
                      <a:pt x="791" y="40"/>
                    </a:lnTo>
                    <a:lnTo>
                      <a:pt x="794" y="43"/>
                    </a:lnTo>
                    <a:lnTo>
                      <a:pt x="794" y="40"/>
                    </a:lnTo>
                    <a:lnTo>
                      <a:pt x="796" y="40"/>
                    </a:lnTo>
                    <a:lnTo>
                      <a:pt x="796" y="38"/>
                    </a:lnTo>
                    <a:lnTo>
                      <a:pt x="798" y="38"/>
                    </a:lnTo>
                    <a:lnTo>
                      <a:pt x="801" y="38"/>
                    </a:lnTo>
                    <a:lnTo>
                      <a:pt x="803" y="38"/>
                    </a:lnTo>
                    <a:lnTo>
                      <a:pt x="806" y="38"/>
                    </a:lnTo>
                    <a:lnTo>
                      <a:pt x="806" y="36"/>
                    </a:lnTo>
                    <a:lnTo>
                      <a:pt x="801" y="36"/>
                    </a:lnTo>
                    <a:lnTo>
                      <a:pt x="796" y="36"/>
                    </a:lnTo>
                    <a:lnTo>
                      <a:pt x="798" y="36"/>
                    </a:lnTo>
                    <a:lnTo>
                      <a:pt x="803" y="36"/>
                    </a:lnTo>
                    <a:lnTo>
                      <a:pt x="806" y="36"/>
                    </a:lnTo>
                    <a:lnTo>
                      <a:pt x="808" y="36"/>
                    </a:lnTo>
                    <a:lnTo>
                      <a:pt x="810" y="36"/>
                    </a:lnTo>
                    <a:lnTo>
                      <a:pt x="810" y="33"/>
                    </a:lnTo>
                    <a:lnTo>
                      <a:pt x="815" y="33"/>
                    </a:lnTo>
                    <a:lnTo>
                      <a:pt x="817" y="33"/>
                    </a:lnTo>
                    <a:lnTo>
                      <a:pt x="820" y="33"/>
                    </a:lnTo>
                    <a:lnTo>
                      <a:pt x="824" y="31"/>
                    </a:lnTo>
                    <a:lnTo>
                      <a:pt x="822" y="31"/>
                    </a:lnTo>
                    <a:lnTo>
                      <a:pt x="824" y="31"/>
                    </a:lnTo>
                    <a:lnTo>
                      <a:pt x="827" y="31"/>
                    </a:lnTo>
                    <a:lnTo>
                      <a:pt x="831" y="31"/>
                    </a:lnTo>
                    <a:lnTo>
                      <a:pt x="834" y="31"/>
                    </a:lnTo>
                    <a:lnTo>
                      <a:pt x="839" y="31"/>
                    </a:lnTo>
                    <a:lnTo>
                      <a:pt x="836" y="28"/>
                    </a:lnTo>
                    <a:lnTo>
                      <a:pt x="839" y="28"/>
                    </a:lnTo>
                    <a:lnTo>
                      <a:pt x="843" y="28"/>
                    </a:lnTo>
                    <a:lnTo>
                      <a:pt x="848" y="28"/>
                    </a:lnTo>
                    <a:lnTo>
                      <a:pt x="850" y="28"/>
                    </a:lnTo>
                    <a:lnTo>
                      <a:pt x="855" y="28"/>
                    </a:lnTo>
                    <a:lnTo>
                      <a:pt x="857" y="28"/>
                    </a:lnTo>
                    <a:lnTo>
                      <a:pt x="857" y="26"/>
                    </a:lnTo>
                    <a:lnTo>
                      <a:pt x="860" y="26"/>
                    </a:lnTo>
                    <a:lnTo>
                      <a:pt x="867" y="26"/>
                    </a:lnTo>
                    <a:lnTo>
                      <a:pt x="883" y="26"/>
                    </a:lnTo>
                    <a:lnTo>
                      <a:pt x="883" y="24"/>
                    </a:lnTo>
                    <a:lnTo>
                      <a:pt x="881" y="24"/>
                    </a:lnTo>
                    <a:lnTo>
                      <a:pt x="876" y="24"/>
                    </a:lnTo>
                    <a:lnTo>
                      <a:pt x="874" y="24"/>
                    </a:lnTo>
                    <a:lnTo>
                      <a:pt x="876" y="24"/>
                    </a:lnTo>
                    <a:lnTo>
                      <a:pt x="881" y="24"/>
                    </a:lnTo>
                    <a:lnTo>
                      <a:pt x="881" y="21"/>
                    </a:lnTo>
                    <a:lnTo>
                      <a:pt x="881" y="24"/>
                    </a:lnTo>
                    <a:lnTo>
                      <a:pt x="888" y="24"/>
                    </a:lnTo>
                    <a:lnTo>
                      <a:pt x="886" y="21"/>
                    </a:lnTo>
                    <a:lnTo>
                      <a:pt x="893" y="21"/>
                    </a:lnTo>
                    <a:lnTo>
                      <a:pt x="895" y="24"/>
                    </a:lnTo>
                    <a:lnTo>
                      <a:pt x="898" y="21"/>
                    </a:lnTo>
                    <a:lnTo>
                      <a:pt x="907" y="21"/>
                    </a:lnTo>
                    <a:lnTo>
                      <a:pt x="914" y="21"/>
                    </a:lnTo>
                    <a:lnTo>
                      <a:pt x="919" y="21"/>
                    </a:lnTo>
                    <a:lnTo>
                      <a:pt x="917" y="24"/>
                    </a:lnTo>
                    <a:lnTo>
                      <a:pt x="912" y="24"/>
                    </a:lnTo>
                    <a:lnTo>
                      <a:pt x="914" y="26"/>
                    </a:lnTo>
                    <a:lnTo>
                      <a:pt x="917" y="24"/>
                    </a:lnTo>
                    <a:lnTo>
                      <a:pt x="921" y="24"/>
                    </a:lnTo>
                    <a:lnTo>
                      <a:pt x="924" y="24"/>
                    </a:lnTo>
                    <a:lnTo>
                      <a:pt x="926" y="24"/>
                    </a:lnTo>
                    <a:lnTo>
                      <a:pt x="924" y="26"/>
                    </a:lnTo>
                    <a:lnTo>
                      <a:pt x="926" y="24"/>
                    </a:lnTo>
                    <a:lnTo>
                      <a:pt x="928" y="24"/>
                    </a:lnTo>
                    <a:lnTo>
                      <a:pt x="931" y="24"/>
                    </a:lnTo>
                    <a:lnTo>
                      <a:pt x="933" y="24"/>
                    </a:lnTo>
                    <a:lnTo>
                      <a:pt x="938" y="24"/>
                    </a:lnTo>
                    <a:lnTo>
                      <a:pt x="940" y="24"/>
                    </a:lnTo>
                    <a:lnTo>
                      <a:pt x="938" y="24"/>
                    </a:lnTo>
                    <a:lnTo>
                      <a:pt x="940" y="21"/>
                    </a:lnTo>
                    <a:lnTo>
                      <a:pt x="943" y="21"/>
                    </a:lnTo>
                    <a:lnTo>
                      <a:pt x="945" y="21"/>
                    </a:lnTo>
                    <a:lnTo>
                      <a:pt x="943" y="21"/>
                    </a:lnTo>
                    <a:lnTo>
                      <a:pt x="952" y="19"/>
                    </a:lnTo>
                    <a:lnTo>
                      <a:pt x="954" y="19"/>
                    </a:lnTo>
                    <a:lnTo>
                      <a:pt x="954" y="21"/>
                    </a:lnTo>
                    <a:lnTo>
                      <a:pt x="959" y="21"/>
                    </a:lnTo>
                    <a:lnTo>
                      <a:pt x="957" y="21"/>
                    </a:lnTo>
                    <a:lnTo>
                      <a:pt x="964" y="21"/>
                    </a:lnTo>
                    <a:lnTo>
                      <a:pt x="964" y="24"/>
                    </a:lnTo>
                    <a:lnTo>
                      <a:pt x="966" y="24"/>
                    </a:lnTo>
                    <a:lnTo>
                      <a:pt x="969" y="21"/>
                    </a:lnTo>
                    <a:lnTo>
                      <a:pt x="969" y="19"/>
                    </a:lnTo>
                    <a:lnTo>
                      <a:pt x="966" y="19"/>
                    </a:lnTo>
                    <a:lnTo>
                      <a:pt x="961" y="19"/>
                    </a:lnTo>
                    <a:lnTo>
                      <a:pt x="957" y="19"/>
                    </a:lnTo>
                    <a:lnTo>
                      <a:pt x="957" y="17"/>
                    </a:lnTo>
                    <a:lnTo>
                      <a:pt x="954" y="17"/>
                    </a:lnTo>
                    <a:lnTo>
                      <a:pt x="966" y="17"/>
                    </a:lnTo>
                    <a:lnTo>
                      <a:pt x="971" y="17"/>
                    </a:lnTo>
                    <a:lnTo>
                      <a:pt x="976" y="17"/>
                    </a:lnTo>
                    <a:lnTo>
                      <a:pt x="978" y="17"/>
                    </a:lnTo>
                    <a:lnTo>
                      <a:pt x="985" y="17"/>
                    </a:lnTo>
                    <a:lnTo>
                      <a:pt x="987" y="17"/>
                    </a:lnTo>
                    <a:lnTo>
                      <a:pt x="985" y="17"/>
                    </a:lnTo>
                    <a:lnTo>
                      <a:pt x="985" y="14"/>
                    </a:lnTo>
                    <a:lnTo>
                      <a:pt x="990" y="14"/>
                    </a:lnTo>
                    <a:lnTo>
                      <a:pt x="987" y="14"/>
                    </a:lnTo>
                    <a:lnTo>
                      <a:pt x="983" y="14"/>
                    </a:lnTo>
                    <a:lnTo>
                      <a:pt x="983" y="12"/>
                    </a:lnTo>
                    <a:lnTo>
                      <a:pt x="985" y="12"/>
                    </a:lnTo>
                    <a:lnTo>
                      <a:pt x="987" y="10"/>
                    </a:lnTo>
                    <a:lnTo>
                      <a:pt x="994" y="7"/>
                    </a:lnTo>
                    <a:lnTo>
                      <a:pt x="999" y="5"/>
                    </a:lnTo>
                    <a:lnTo>
                      <a:pt x="1002" y="5"/>
                    </a:lnTo>
                    <a:lnTo>
                      <a:pt x="1006" y="2"/>
                    </a:lnTo>
                    <a:lnTo>
                      <a:pt x="1011" y="2"/>
                    </a:lnTo>
                    <a:lnTo>
                      <a:pt x="1018" y="2"/>
                    </a:lnTo>
                    <a:lnTo>
                      <a:pt x="1020" y="0"/>
                    </a:lnTo>
                    <a:lnTo>
                      <a:pt x="1023" y="0"/>
                    </a:lnTo>
                    <a:lnTo>
                      <a:pt x="1025" y="0"/>
                    </a:lnTo>
                    <a:lnTo>
                      <a:pt x="1028" y="0"/>
                    </a:lnTo>
                    <a:lnTo>
                      <a:pt x="1028" y="2"/>
                    </a:lnTo>
                    <a:lnTo>
                      <a:pt x="1030" y="2"/>
                    </a:lnTo>
                    <a:lnTo>
                      <a:pt x="1032" y="0"/>
                    </a:lnTo>
                    <a:lnTo>
                      <a:pt x="1035" y="2"/>
                    </a:lnTo>
                    <a:lnTo>
                      <a:pt x="1039" y="2"/>
                    </a:lnTo>
                    <a:lnTo>
                      <a:pt x="1044" y="2"/>
                    </a:lnTo>
                    <a:lnTo>
                      <a:pt x="1046" y="2"/>
                    </a:lnTo>
                    <a:lnTo>
                      <a:pt x="1049" y="5"/>
                    </a:lnTo>
                    <a:lnTo>
                      <a:pt x="1051" y="5"/>
                    </a:lnTo>
                    <a:lnTo>
                      <a:pt x="1049" y="5"/>
                    </a:lnTo>
                    <a:lnTo>
                      <a:pt x="1046" y="5"/>
                    </a:lnTo>
                    <a:lnTo>
                      <a:pt x="1044" y="7"/>
                    </a:lnTo>
                    <a:lnTo>
                      <a:pt x="1042" y="7"/>
                    </a:lnTo>
                    <a:lnTo>
                      <a:pt x="1039" y="7"/>
                    </a:lnTo>
                    <a:lnTo>
                      <a:pt x="1032" y="10"/>
                    </a:lnTo>
                    <a:lnTo>
                      <a:pt x="1028" y="10"/>
                    </a:lnTo>
                    <a:lnTo>
                      <a:pt x="1042" y="10"/>
                    </a:lnTo>
                    <a:lnTo>
                      <a:pt x="1046" y="10"/>
                    </a:lnTo>
                    <a:lnTo>
                      <a:pt x="1049" y="7"/>
                    </a:lnTo>
                    <a:lnTo>
                      <a:pt x="1049" y="10"/>
                    </a:lnTo>
                    <a:lnTo>
                      <a:pt x="1046" y="10"/>
                    </a:lnTo>
                    <a:lnTo>
                      <a:pt x="1051" y="10"/>
                    </a:lnTo>
                    <a:lnTo>
                      <a:pt x="1054" y="10"/>
                    </a:lnTo>
                    <a:lnTo>
                      <a:pt x="1056" y="10"/>
                    </a:lnTo>
                    <a:lnTo>
                      <a:pt x="1058" y="10"/>
                    </a:lnTo>
                    <a:lnTo>
                      <a:pt x="1061" y="10"/>
                    </a:lnTo>
                    <a:lnTo>
                      <a:pt x="1068" y="10"/>
                    </a:lnTo>
                    <a:lnTo>
                      <a:pt x="1068" y="12"/>
                    </a:lnTo>
                    <a:lnTo>
                      <a:pt x="1070" y="12"/>
                    </a:lnTo>
                    <a:lnTo>
                      <a:pt x="1068" y="12"/>
                    </a:lnTo>
                    <a:lnTo>
                      <a:pt x="1065" y="14"/>
                    </a:lnTo>
                    <a:lnTo>
                      <a:pt x="1063" y="14"/>
                    </a:lnTo>
                    <a:lnTo>
                      <a:pt x="1061" y="14"/>
                    </a:lnTo>
                    <a:lnTo>
                      <a:pt x="1058" y="17"/>
                    </a:lnTo>
                    <a:lnTo>
                      <a:pt x="1056" y="17"/>
                    </a:lnTo>
                    <a:lnTo>
                      <a:pt x="1054" y="17"/>
                    </a:lnTo>
                    <a:lnTo>
                      <a:pt x="1058" y="17"/>
                    </a:lnTo>
                    <a:lnTo>
                      <a:pt x="1061" y="17"/>
                    </a:lnTo>
                    <a:lnTo>
                      <a:pt x="1063" y="17"/>
                    </a:lnTo>
                    <a:lnTo>
                      <a:pt x="1070" y="17"/>
                    </a:lnTo>
                    <a:lnTo>
                      <a:pt x="1072" y="17"/>
                    </a:lnTo>
                    <a:lnTo>
                      <a:pt x="1075" y="17"/>
                    </a:lnTo>
                    <a:lnTo>
                      <a:pt x="1075" y="14"/>
                    </a:lnTo>
                    <a:lnTo>
                      <a:pt x="1077" y="14"/>
                    </a:lnTo>
                    <a:lnTo>
                      <a:pt x="1075" y="14"/>
                    </a:lnTo>
                    <a:lnTo>
                      <a:pt x="1077" y="14"/>
                    </a:lnTo>
                    <a:lnTo>
                      <a:pt x="1080" y="14"/>
                    </a:lnTo>
                    <a:lnTo>
                      <a:pt x="1082" y="14"/>
                    </a:lnTo>
                    <a:lnTo>
                      <a:pt x="1080" y="14"/>
                    </a:lnTo>
                    <a:lnTo>
                      <a:pt x="1082" y="14"/>
                    </a:lnTo>
                    <a:lnTo>
                      <a:pt x="1084" y="14"/>
                    </a:lnTo>
                    <a:lnTo>
                      <a:pt x="1091" y="14"/>
                    </a:lnTo>
                    <a:lnTo>
                      <a:pt x="1094" y="14"/>
                    </a:lnTo>
                    <a:lnTo>
                      <a:pt x="1096" y="14"/>
                    </a:lnTo>
                    <a:lnTo>
                      <a:pt x="1101" y="14"/>
                    </a:lnTo>
                    <a:lnTo>
                      <a:pt x="1103" y="14"/>
                    </a:lnTo>
                    <a:lnTo>
                      <a:pt x="1108" y="14"/>
                    </a:lnTo>
                    <a:lnTo>
                      <a:pt x="1115" y="14"/>
                    </a:lnTo>
                    <a:lnTo>
                      <a:pt x="1120" y="14"/>
                    </a:lnTo>
                    <a:lnTo>
                      <a:pt x="1122" y="14"/>
                    </a:lnTo>
                    <a:lnTo>
                      <a:pt x="1124" y="14"/>
                    </a:lnTo>
                    <a:lnTo>
                      <a:pt x="1129" y="17"/>
                    </a:lnTo>
                    <a:lnTo>
                      <a:pt x="1131" y="17"/>
                    </a:lnTo>
                    <a:lnTo>
                      <a:pt x="1131" y="19"/>
                    </a:lnTo>
                    <a:lnTo>
                      <a:pt x="1134" y="17"/>
                    </a:lnTo>
                    <a:lnTo>
                      <a:pt x="1141" y="19"/>
                    </a:lnTo>
                    <a:lnTo>
                      <a:pt x="1141" y="21"/>
                    </a:lnTo>
                    <a:lnTo>
                      <a:pt x="1139" y="21"/>
                    </a:lnTo>
                    <a:lnTo>
                      <a:pt x="1141" y="21"/>
                    </a:lnTo>
                    <a:lnTo>
                      <a:pt x="1143" y="21"/>
                    </a:lnTo>
                    <a:lnTo>
                      <a:pt x="1146" y="21"/>
                    </a:lnTo>
                    <a:lnTo>
                      <a:pt x="1148" y="21"/>
                    </a:lnTo>
                    <a:lnTo>
                      <a:pt x="1150" y="21"/>
                    </a:lnTo>
                    <a:lnTo>
                      <a:pt x="1150" y="24"/>
                    </a:lnTo>
                    <a:lnTo>
                      <a:pt x="1153" y="24"/>
                    </a:lnTo>
                    <a:lnTo>
                      <a:pt x="1155" y="24"/>
                    </a:lnTo>
                    <a:lnTo>
                      <a:pt x="1155" y="26"/>
                    </a:lnTo>
                    <a:lnTo>
                      <a:pt x="1153" y="28"/>
                    </a:lnTo>
                    <a:lnTo>
                      <a:pt x="1150" y="28"/>
                    </a:lnTo>
                    <a:lnTo>
                      <a:pt x="1153" y="28"/>
                    </a:lnTo>
                    <a:lnTo>
                      <a:pt x="1143" y="26"/>
                    </a:lnTo>
                    <a:lnTo>
                      <a:pt x="1141" y="26"/>
                    </a:lnTo>
                    <a:lnTo>
                      <a:pt x="1139" y="26"/>
                    </a:lnTo>
                    <a:lnTo>
                      <a:pt x="1136" y="26"/>
                    </a:lnTo>
                    <a:lnTo>
                      <a:pt x="1139" y="26"/>
                    </a:lnTo>
                    <a:lnTo>
                      <a:pt x="1143" y="26"/>
                    </a:lnTo>
                    <a:lnTo>
                      <a:pt x="1141" y="28"/>
                    </a:lnTo>
                    <a:lnTo>
                      <a:pt x="1143" y="28"/>
                    </a:lnTo>
                    <a:lnTo>
                      <a:pt x="1146" y="28"/>
                    </a:lnTo>
                    <a:lnTo>
                      <a:pt x="1148" y="28"/>
                    </a:lnTo>
                    <a:lnTo>
                      <a:pt x="1150" y="31"/>
                    </a:lnTo>
                    <a:lnTo>
                      <a:pt x="1155" y="31"/>
                    </a:lnTo>
                    <a:lnTo>
                      <a:pt x="1153" y="31"/>
                    </a:lnTo>
                    <a:lnTo>
                      <a:pt x="1155" y="31"/>
                    </a:lnTo>
                    <a:lnTo>
                      <a:pt x="1155" y="33"/>
                    </a:lnTo>
                    <a:lnTo>
                      <a:pt x="1153" y="33"/>
                    </a:lnTo>
                    <a:lnTo>
                      <a:pt x="1148" y="36"/>
                    </a:lnTo>
                    <a:lnTo>
                      <a:pt x="1146" y="36"/>
                    </a:lnTo>
                    <a:lnTo>
                      <a:pt x="1143" y="36"/>
                    </a:lnTo>
                    <a:lnTo>
                      <a:pt x="1143" y="38"/>
                    </a:lnTo>
                    <a:lnTo>
                      <a:pt x="1141" y="38"/>
                    </a:lnTo>
                    <a:lnTo>
                      <a:pt x="1139" y="38"/>
                    </a:lnTo>
                    <a:lnTo>
                      <a:pt x="1134" y="38"/>
                    </a:lnTo>
                    <a:lnTo>
                      <a:pt x="1136" y="38"/>
                    </a:lnTo>
                    <a:lnTo>
                      <a:pt x="1129" y="40"/>
                    </a:lnTo>
                    <a:lnTo>
                      <a:pt x="1131" y="40"/>
                    </a:lnTo>
                    <a:lnTo>
                      <a:pt x="1129" y="40"/>
                    </a:lnTo>
                    <a:lnTo>
                      <a:pt x="1124" y="40"/>
                    </a:lnTo>
                    <a:lnTo>
                      <a:pt x="1122" y="43"/>
                    </a:lnTo>
                    <a:lnTo>
                      <a:pt x="1120" y="43"/>
                    </a:lnTo>
                    <a:lnTo>
                      <a:pt x="1117" y="43"/>
                    </a:lnTo>
                    <a:lnTo>
                      <a:pt x="1115" y="43"/>
                    </a:lnTo>
                    <a:lnTo>
                      <a:pt x="1113" y="43"/>
                    </a:lnTo>
                    <a:lnTo>
                      <a:pt x="1110" y="43"/>
                    </a:lnTo>
                    <a:lnTo>
                      <a:pt x="1110" y="45"/>
                    </a:lnTo>
                    <a:lnTo>
                      <a:pt x="1106" y="45"/>
                    </a:lnTo>
                    <a:lnTo>
                      <a:pt x="1103" y="47"/>
                    </a:lnTo>
                    <a:lnTo>
                      <a:pt x="1101" y="47"/>
                    </a:lnTo>
                    <a:lnTo>
                      <a:pt x="1098" y="50"/>
                    </a:lnTo>
                    <a:lnTo>
                      <a:pt x="1094" y="50"/>
                    </a:lnTo>
                    <a:lnTo>
                      <a:pt x="1087" y="52"/>
                    </a:lnTo>
                    <a:lnTo>
                      <a:pt x="1084" y="52"/>
                    </a:lnTo>
                    <a:lnTo>
                      <a:pt x="1080" y="54"/>
                    </a:lnTo>
                    <a:lnTo>
                      <a:pt x="1077" y="54"/>
                    </a:lnTo>
                    <a:lnTo>
                      <a:pt x="1065" y="54"/>
                    </a:lnTo>
                    <a:lnTo>
                      <a:pt x="1065" y="57"/>
                    </a:lnTo>
                    <a:lnTo>
                      <a:pt x="1063" y="59"/>
                    </a:lnTo>
                    <a:lnTo>
                      <a:pt x="1061" y="59"/>
                    </a:lnTo>
                    <a:lnTo>
                      <a:pt x="1056" y="59"/>
                    </a:lnTo>
                    <a:lnTo>
                      <a:pt x="1054" y="59"/>
                    </a:lnTo>
                    <a:lnTo>
                      <a:pt x="1051" y="62"/>
                    </a:lnTo>
                    <a:lnTo>
                      <a:pt x="1049" y="62"/>
                    </a:lnTo>
                    <a:lnTo>
                      <a:pt x="1046" y="64"/>
                    </a:lnTo>
                    <a:lnTo>
                      <a:pt x="1044" y="66"/>
                    </a:lnTo>
                    <a:lnTo>
                      <a:pt x="1042" y="66"/>
                    </a:lnTo>
                    <a:lnTo>
                      <a:pt x="1037" y="66"/>
                    </a:lnTo>
                    <a:lnTo>
                      <a:pt x="1035" y="66"/>
                    </a:lnTo>
                    <a:lnTo>
                      <a:pt x="1032" y="66"/>
                    </a:lnTo>
                    <a:lnTo>
                      <a:pt x="1028" y="69"/>
                    </a:lnTo>
                    <a:lnTo>
                      <a:pt x="1030" y="69"/>
                    </a:lnTo>
                    <a:lnTo>
                      <a:pt x="1032" y="69"/>
                    </a:lnTo>
                    <a:lnTo>
                      <a:pt x="1035" y="69"/>
                    </a:lnTo>
                    <a:lnTo>
                      <a:pt x="1039" y="66"/>
                    </a:lnTo>
                    <a:lnTo>
                      <a:pt x="1042" y="66"/>
                    </a:lnTo>
                    <a:lnTo>
                      <a:pt x="1044" y="66"/>
                    </a:lnTo>
                    <a:lnTo>
                      <a:pt x="1046" y="66"/>
                    </a:lnTo>
                    <a:lnTo>
                      <a:pt x="1049" y="66"/>
                    </a:lnTo>
                    <a:lnTo>
                      <a:pt x="1049" y="64"/>
                    </a:lnTo>
                    <a:lnTo>
                      <a:pt x="1051" y="64"/>
                    </a:lnTo>
                    <a:lnTo>
                      <a:pt x="1054" y="64"/>
                    </a:lnTo>
                    <a:lnTo>
                      <a:pt x="1061" y="66"/>
                    </a:lnTo>
                    <a:lnTo>
                      <a:pt x="1063" y="66"/>
                    </a:lnTo>
                    <a:lnTo>
                      <a:pt x="1056" y="64"/>
                    </a:lnTo>
                    <a:lnTo>
                      <a:pt x="1054" y="64"/>
                    </a:lnTo>
                    <a:lnTo>
                      <a:pt x="1054" y="62"/>
                    </a:lnTo>
                    <a:lnTo>
                      <a:pt x="1056" y="62"/>
                    </a:lnTo>
                    <a:lnTo>
                      <a:pt x="1063" y="62"/>
                    </a:lnTo>
                    <a:lnTo>
                      <a:pt x="1065" y="62"/>
                    </a:lnTo>
                    <a:lnTo>
                      <a:pt x="1072" y="62"/>
                    </a:lnTo>
                    <a:lnTo>
                      <a:pt x="1077" y="59"/>
                    </a:lnTo>
                    <a:lnTo>
                      <a:pt x="1082" y="62"/>
                    </a:lnTo>
                    <a:lnTo>
                      <a:pt x="1082" y="59"/>
                    </a:lnTo>
                    <a:lnTo>
                      <a:pt x="1084" y="59"/>
                    </a:lnTo>
                    <a:lnTo>
                      <a:pt x="1094" y="59"/>
                    </a:lnTo>
                    <a:lnTo>
                      <a:pt x="1094" y="57"/>
                    </a:lnTo>
                    <a:lnTo>
                      <a:pt x="1096" y="59"/>
                    </a:lnTo>
                    <a:lnTo>
                      <a:pt x="1096" y="57"/>
                    </a:lnTo>
                    <a:lnTo>
                      <a:pt x="1094" y="57"/>
                    </a:lnTo>
                    <a:lnTo>
                      <a:pt x="1098" y="57"/>
                    </a:lnTo>
                    <a:lnTo>
                      <a:pt x="1101" y="57"/>
                    </a:lnTo>
                    <a:lnTo>
                      <a:pt x="1106" y="57"/>
                    </a:lnTo>
                    <a:lnTo>
                      <a:pt x="1108" y="57"/>
                    </a:lnTo>
                    <a:lnTo>
                      <a:pt x="1108" y="54"/>
                    </a:lnTo>
                    <a:lnTo>
                      <a:pt x="1117" y="54"/>
                    </a:lnTo>
                    <a:lnTo>
                      <a:pt x="1115" y="54"/>
                    </a:lnTo>
                    <a:lnTo>
                      <a:pt x="1113" y="52"/>
                    </a:lnTo>
                    <a:lnTo>
                      <a:pt x="1110" y="54"/>
                    </a:lnTo>
                    <a:lnTo>
                      <a:pt x="1108" y="54"/>
                    </a:lnTo>
                    <a:lnTo>
                      <a:pt x="1103" y="54"/>
                    </a:lnTo>
                    <a:lnTo>
                      <a:pt x="1101" y="54"/>
                    </a:lnTo>
                    <a:lnTo>
                      <a:pt x="1098" y="54"/>
                    </a:lnTo>
                    <a:lnTo>
                      <a:pt x="1098" y="52"/>
                    </a:lnTo>
                    <a:lnTo>
                      <a:pt x="1101" y="52"/>
                    </a:lnTo>
                    <a:lnTo>
                      <a:pt x="1103" y="50"/>
                    </a:lnTo>
                    <a:lnTo>
                      <a:pt x="1106" y="50"/>
                    </a:lnTo>
                    <a:lnTo>
                      <a:pt x="1108" y="50"/>
                    </a:lnTo>
                    <a:lnTo>
                      <a:pt x="1113" y="50"/>
                    </a:lnTo>
                    <a:lnTo>
                      <a:pt x="1115" y="50"/>
                    </a:lnTo>
                    <a:lnTo>
                      <a:pt x="1115" y="52"/>
                    </a:lnTo>
                    <a:lnTo>
                      <a:pt x="1117" y="52"/>
                    </a:lnTo>
                    <a:lnTo>
                      <a:pt x="1117" y="50"/>
                    </a:lnTo>
                    <a:lnTo>
                      <a:pt x="1120" y="50"/>
                    </a:lnTo>
                    <a:lnTo>
                      <a:pt x="1124" y="50"/>
                    </a:lnTo>
                    <a:lnTo>
                      <a:pt x="1122" y="50"/>
                    </a:lnTo>
                    <a:lnTo>
                      <a:pt x="1120" y="52"/>
                    </a:lnTo>
                    <a:lnTo>
                      <a:pt x="1122" y="52"/>
                    </a:lnTo>
                    <a:lnTo>
                      <a:pt x="1127" y="54"/>
                    </a:lnTo>
                    <a:lnTo>
                      <a:pt x="1129" y="54"/>
                    </a:lnTo>
                    <a:lnTo>
                      <a:pt x="1136" y="54"/>
                    </a:lnTo>
                    <a:lnTo>
                      <a:pt x="1141" y="54"/>
                    </a:lnTo>
                    <a:lnTo>
                      <a:pt x="1143" y="52"/>
                    </a:lnTo>
                    <a:lnTo>
                      <a:pt x="1141" y="50"/>
                    </a:lnTo>
                    <a:lnTo>
                      <a:pt x="1146" y="52"/>
                    </a:lnTo>
                    <a:lnTo>
                      <a:pt x="1148" y="52"/>
                    </a:lnTo>
                    <a:lnTo>
                      <a:pt x="1148" y="54"/>
                    </a:lnTo>
                    <a:lnTo>
                      <a:pt x="1150" y="54"/>
                    </a:lnTo>
                    <a:lnTo>
                      <a:pt x="1150" y="57"/>
                    </a:lnTo>
                    <a:lnTo>
                      <a:pt x="1148" y="57"/>
                    </a:lnTo>
                    <a:lnTo>
                      <a:pt x="1148" y="59"/>
                    </a:lnTo>
                    <a:lnTo>
                      <a:pt x="1153" y="59"/>
                    </a:lnTo>
                    <a:lnTo>
                      <a:pt x="1150" y="59"/>
                    </a:lnTo>
                    <a:lnTo>
                      <a:pt x="1148" y="59"/>
                    </a:lnTo>
                    <a:lnTo>
                      <a:pt x="1146" y="59"/>
                    </a:lnTo>
                    <a:lnTo>
                      <a:pt x="1150" y="62"/>
                    </a:lnTo>
                    <a:lnTo>
                      <a:pt x="1155" y="59"/>
                    </a:lnTo>
                    <a:lnTo>
                      <a:pt x="1157" y="59"/>
                    </a:lnTo>
                    <a:lnTo>
                      <a:pt x="1155" y="59"/>
                    </a:lnTo>
                    <a:lnTo>
                      <a:pt x="1153" y="57"/>
                    </a:lnTo>
                    <a:lnTo>
                      <a:pt x="1160" y="57"/>
                    </a:lnTo>
                    <a:lnTo>
                      <a:pt x="1167" y="57"/>
                    </a:lnTo>
                    <a:lnTo>
                      <a:pt x="1169" y="57"/>
                    </a:lnTo>
                    <a:lnTo>
                      <a:pt x="1176" y="54"/>
                    </a:lnTo>
                    <a:lnTo>
                      <a:pt x="1181" y="54"/>
                    </a:lnTo>
                    <a:lnTo>
                      <a:pt x="1186" y="54"/>
                    </a:lnTo>
                    <a:lnTo>
                      <a:pt x="1191" y="54"/>
                    </a:lnTo>
                    <a:lnTo>
                      <a:pt x="1193" y="54"/>
                    </a:lnTo>
                    <a:lnTo>
                      <a:pt x="1195" y="54"/>
                    </a:lnTo>
                    <a:lnTo>
                      <a:pt x="1200" y="54"/>
                    </a:lnTo>
                    <a:lnTo>
                      <a:pt x="1202" y="57"/>
                    </a:lnTo>
                    <a:lnTo>
                      <a:pt x="1207" y="57"/>
                    </a:lnTo>
                    <a:lnTo>
                      <a:pt x="1212" y="57"/>
                    </a:lnTo>
                    <a:lnTo>
                      <a:pt x="1214" y="57"/>
                    </a:lnTo>
                    <a:lnTo>
                      <a:pt x="1221" y="57"/>
                    </a:lnTo>
                    <a:lnTo>
                      <a:pt x="1224" y="57"/>
                    </a:lnTo>
                    <a:lnTo>
                      <a:pt x="1221" y="57"/>
                    </a:lnTo>
                    <a:lnTo>
                      <a:pt x="1219" y="57"/>
                    </a:lnTo>
                    <a:lnTo>
                      <a:pt x="1217" y="59"/>
                    </a:lnTo>
                    <a:lnTo>
                      <a:pt x="1219" y="59"/>
                    </a:lnTo>
                    <a:lnTo>
                      <a:pt x="1217" y="59"/>
                    </a:lnTo>
                    <a:lnTo>
                      <a:pt x="1219" y="62"/>
                    </a:lnTo>
                    <a:lnTo>
                      <a:pt x="1226" y="62"/>
                    </a:lnTo>
                    <a:lnTo>
                      <a:pt x="1231" y="62"/>
                    </a:lnTo>
                    <a:lnTo>
                      <a:pt x="1238" y="64"/>
                    </a:lnTo>
                    <a:lnTo>
                      <a:pt x="1240" y="64"/>
                    </a:lnTo>
                    <a:lnTo>
                      <a:pt x="1247" y="64"/>
                    </a:lnTo>
                    <a:lnTo>
                      <a:pt x="1252" y="64"/>
                    </a:lnTo>
                    <a:lnTo>
                      <a:pt x="1254" y="64"/>
                    </a:lnTo>
                    <a:lnTo>
                      <a:pt x="1259" y="64"/>
                    </a:lnTo>
                    <a:lnTo>
                      <a:pt x="1261" y="64"/>
                    </a:lnTo>
                    <a:lnTo>
                      <a:pt x="1264" y="64"/>
                    </a:lnTo>
                    <a:lnTo>
                      <a:pt x="1269" y="64"/>
                    </a:lnTo>
                    <a:lnTo>
                      <a:pt x="1271" y="64"/>
                    </a:lnTo>
                    <a:lnTo>
                      <a:pt x="1276" y="64"/>
                    </a:lnTo>
                    <a:lnTo>
                      <a:pt x="1283" y="64"/>
                    </a:lnTo>
                    <a:lnTo>
                      <a:pt x="1285" y="62"/>
                    </a:lnTo>
                    <a:lnTo>
                      <a:pt x="1283" y="59"/>
                    </a:lnTo>
                    <a:lnTo>
                      <a:pt x="1280" y="59"/>
                    </a:lnTo>
                    <a:lnTo>
                      <a:pt x="1280" y="57"/>
                    </a:lnTo>
                    <a:lnTo>
                      <a:pt x="1283" y="57"/>
                    </a:lnTo>
                    <a:lnTo>
                      <a:pt x="1280" y="57"/>
                    </a:lnTo>
                    <a:lnTo>
                      <a:pt x="1283" y="54"/>
                    </a:lnTo>
                    <a:lnTo>
                      <a:pt x="1283" y="52"/>
                    </a:lnTo>
                    <a:lnTo>
                      <a:pt x="1285" y="54"/>
                    </a:lnTo>
                    <a:lnTo>
                      <a:pt x="1290" y="54"/>
                    </a:lnTo>
                    <a:lnTo>
                      <a:pt x="1290" y="52"/>
                    </a:lnTo>
                    <a:lnTo>
                      <a:pt x="1292" y="52"/>
                    </a:lnTo>
                    <a:lnTo>
                      <a:pt x="1294" y="52"/>
                    </a:lnTo>
                    <a:lnTo>
                      <a:pt x="1299" y="52"/>
                    </a:lnTo>
                    <a:lnTo>
                      <a:pt x="1302" y="54"/>
                    </a:lnTo>
                    <a:lnTo>
                      <a:pt x="1304" y="54"/>
                    </a:lnTo>
                    <a:lnTo>
                      <a:pt x="1306" y="54"/>
                    </a:lnTo>
                    <a:lnTo>
                      <a:pt x="1309" y="54"/>
                    </a:lnTo>
                    <a:lnTo>
                      <a:pt x="1311" y="57"/>
                    </a:lnTo>
                    <a:lnTo>
                      <a:pt x="1311" y="54"/>
                    </a:lnTo>
                    <a:lnTo>
                      <a:pt x="1313" y="54"/>
                    </a:lnTo>
                    <a:lnTo>
                      <a:pt x="1316" y="57"/>
                    </a:lnTo>
                    <a:lnTo>
                      <a:pt x="1318" y="57"/>
                    </a:lnTo>
                    <a:lnTo>
                      <a:pt x="1320" y="57"/>
                    </a:lnTo>
                    <a:lnTo>
                      <a:pt x="1323" y="57"/>
                    </a:lnTo>
                    <a:lnTo>
                      <a:pt x="1325" y="57"/>
                    </a:lnTo>
                    <a:lnTo>
                      <a:pt x="1328" y="57"/>
                    </a:lnTo>
                    <a:lnTo>
                      <a:pt x="1330" y="57"/>
                    </a:lnTo>
                    <a:lnTo>
                      <a:pt x="1332" y="57"/>
                    </a:lnTo>
                    <a:lnTo>
                      <a:pt x="1337" y="57"/>
                    </a:lnTo>
                    <a:lnTo>
                      <a:pt x="1342" y="57"/>
                    </a:lnTo>
                    <a:lnTo>
                      <a:pt x="1344" y="57"/>
                    </a:lnTo>
                    <a:lnTo>
                      <a:pt x="1346" y="57"/>
                    </a:lnTo>
                    <a:lnTo>
                      <a:pt x="1349" y="57"/>
                    </a:lnTo>
                    <a:lnTo>
                      <a:pt x="1349" y="59"/>
                    </a:lnTo>
                    <a:lnTo>
                      <a:pt x="1351" y="59"/>
                    </a:lnTo>
                    <a:lnTo>
                      <a:pt x="1354" y="59"/>
                    </a:lnTo>
                    <a:lnTo>
                      <a:pt x="1351" y="59"/>
                    </a:lnTo>
                    <a:lnTo>
                      <a:pt x="1358" y="62"/>
                    </a:lnTo>
                    <a:lnTo>
                      <a:pt x="1361" y="62"/>
                    </a:lnTo>
                    <a:lnTo>
                      <a:pt x="1365" y="64"/>
                    </a:lnTo>
                    <a:lnTo>
                      <a:pt x="1363" y="64"/>
                    </a:lnTo>
                    <a:lnTo>
                      <a:pt x="1363" y="66"/>
                    </a:lnTo>
                    <a:lnTo>
                      <a:pt x="1365" y="66"/>
                    </a:lnTo>
                    <a:lnTo>
                      <a:pt x="1363" y="66"/>
                    </a:lnTo>
                    <a:lnTo>
                      <a:pt x="1363" y="69"/>
                    </a:lnTo>
                    <a:lnTo>
                      <a:pt x="1365" y="69"/>
                    </a:lnTo>
                    <a:lnTo>
                      <a:pt x="1363" y="71"/>
                    </a:lnTo>
                    <a:lnTo>
                      <a:pt x="1368" y="71"/>
                    </a:lnTo>
                    <a:lnTo>
                      <a:pt x="1365" y="73"/>
                    </a:lnTo>
                    <a:lnTo>
                      <a:pt x="1365" y="76"/>
                    </a:lnTo>
                    <a:lnTo>
                      <a:pt x="1363" y="76"/>
                    </a:lnTo>
                    <a:lnTo>
                      <a:pt x="1361" y="76"/>
                    </a:lnTo>
                    <a:lnTo>
                      <a:pt x="1363" y="76"/>
                    </a:lnTo>
                    <a:lnTo>
                      <a:pt x="1361" y="76"/>
                    </a:lnTo>
                    <a:lnTo>
                      <a:pt x="1356" y="78"/>
                    </a:lnTo>
                    <a:lnTo>
                      <a:pt x="1356" y="80"/>
                    </a:lnTo>
                    <a:lnTo>
                      <a:pt x="1358" y="80"/>
                    </a:lnTo>
                    <a:lnTo>
                      <a:pt x="1356" y="80"/>
                    </a:lnTo>
                    <a:lnTo>
                      <a:pt x="1358" y="83"/>
                    </a:lnTo>
                    <a:lnTo>
                      <a:pt x="1361" y="83"/>
                    </a:lnTo>
                    <a:lnTo>
                      <a:pt x="1361" y="80"/>
                    </a:lnTo>
                    <a:lnTo>
                      <a:pt x="1361" y="83"/>
                    </a:lnTo>
                    <a:lnTo>
                      <a:pt x="1363" y="83"/>
                    </a:lnTo>
                    <a:lnTo>
                      <a:pt x="1363" y="85"/>
                    </a:lnTo>
                    <a:lnTo>
                      <a:pt x="1365" y="85"/>
                    </a:lnTo>
                    <a:lnTo>
                      <a:pt x="1365" y="88"/>
                    </a:lnTo>
                    <a:lnTo>
                      <a:pt x="1368" y="88"/>
                    </a:lnTo>
                    <a:lnTo>
                      <a:pt x="1370" y="88"/>
                    </a:lnTo>
                    <a:lnTo>
                      <a:pt x="1370" y="90"/>
                    </a:lnTo>
                    <a:lnTo>
                      <a:pt x="1372" y="90"/>
                    </a:lnTo>
                    <a:lnTo>
                      <a:pt x="1375" y="90"/>
                    </a:lnTo>
                    <a:lnTo>
                      <a:pt x="1377" y="92"/>
                    </a:lnTo>
                    <a:lnTo>
                      <a:pt x="1380" y="92"/>
                    </a:lnTo>
                    <a:lnTo>
                      <a:pt x="1382" y="92"/>
                    </a:lnTo>
                    <a:lnTo>
                      <a:pt x="1384" y="92"/>
                    </a:lnTo>
                    <a:lnTo>
                      <a:pt x="1384" y="90"/>
                    </a:lnTo>
                    <a:lnTo>
                      <a:pt x="1384" y="92"/>
                    </a:lnTo>
                    <a:lnTo>
                      <a:pt x="1387" y="95"/>
                    </a:lnTo>
                    <a:lnTo>
                      <a:pt x="1391" y="95"/>
                    </a:lnTo>
                    <a:lnTo>
                      <a:pt x="1391" y="92"/>
                    </a:lnTo>
                    <a:lnTo>
                      <a:pt x="1394" y="92"/>
                    </a:lnTo>
                    <a:lnTo>
                      <a:pt x="1394" y="90"/>
                    </a:lnTo>
                    <a:lnTo>
                      <a:pt x="1396" y="90"/>
                    </a:lnTo>
                    <a:lnTo>
                      <a:pt x="1398" y="88"/>
                    </a:lnTo>
                    <a:lnTo>
                      <a:pt x="1398" y="85"/>
                    </a:lnTo>
                    <a:lnTo>
                      <a:pt x="1401" y="85"/>
                    </a:lnTo>
                    <a:lnTo>
                      <a:pt x="1401" y="83"/>
                    </a:lnTo>
                    <a:lnTo>
                      <a:pt x="1403" y="83"/>
                    </a:lnTo>
                    <a:lnTo>
                      <a:pt x="1406" y="78"/>
                    </a:lnTo>
                    <a:lnTo>
                      <a:pt x="1408" y="78"/>
                    </a:lnTo>
                    <a:lnTo>
                      <a:pt x="1410" y="78"/>
                    </a:lnTo>
                    <a:lnTo>
                      <a:pt x="1410" y="80"/>
                    </a:lnTo>
                    <a:lnTo>
                      <a:pt x="1413" y="80"/>
                    </a:lnTo>
                    <a:lnTo>
                      <a:pt x="1415" y="83"/>
                    </a:lnTo>
                    <a:lnTo>
                      <a:pt x="1417" y="83"/>
                    </a:lnTo>
                    <a:lnTo>
                      <a:pt x="1422" y="85"/>
                    </a:lnTo>
                    <a:lnTo>
                      <a:pt x="1424" y="85"/>
                    </a:lnTo>
                    <a:lnTo>
                      <a:pt x="1427" y="85"/>
                    </a:lnTo>
                    <a:lnTo>
                      <a:pt x="1434" y="85"/>
                    </a:lnTo>
                    <a:lnTo>
                      <a:pt x="1436" y="85"/>
                    </a:lnTo>
                    <a:lnTo>
                      <a:pt x="1436" y="83"/>
                    </a:lnTo>
                    <a:lnTo>
                      <a:pt x="1439" y="83"/>
                    </a:lnTo>
                    <a:lnTo>
                      <a:pt x="1448" y="80"/>
                    </a:lnTo>
                    <a:lnTo>
                      <a:pt x="1450" y="83"/>
                    </a:lnTo>
                    <a:lnTo>
                      <a:pt x="1453" y="83"/>
                    </a:lnTo>
                    <a:lnTo>
                      <a:pt x="1457" y="83"/>
                    </a:lnTo>
                    <a:lnTo>
                      <a:pt x="1460" y="83"/>
                    </a:lnTo>
                    <a:lnTo>
                      <a:pt x="1467" y="85"/>
                    </a:lnTo>
                    <a:lnTo>
                      <a:pt x="1469" y="85"/>
                    </a:lnTo>
                    <a:lnTo>
                      <a:pt x="1472" y="85"/>
                    </a:lnTo>
                    <a:lnTo>
                      <a:pt x="1474" y="85"/>
                    </a:lnTo>
                    <a:lnTo>
                      <a:pt x="1474" y="88"/>
                    </a:lnTo>
                    <a:lnTo>
                      <a:pt x="1476" y="88"/>
                    </a:lnTo>
                    <a:lnTo>
                      <a:pt x="1479" y="88"/>
                    </a:lnTo>
                    <a:lnTo>
                      <a:pt x="1481" y="88"/>
                    </a:lnTo>
                    <a:lnTo>
                      <a:pt x="1483" y="88"/>
                    </a:lnTo>
                    <a:lnTo>
                      <a:pt x="1486" y="85"/>
                    </a:lnTo>
                    <a:lnTo>
                      <a:pt x="1488" y="85"/>
                    </a:lnTo>
                    <a:lnTo>
                      <a:pt x="1493" y="85"/>
                    </a:lnTo>
                    <a:lnTo>
                      <a:pt x="1498" y="85"/>
                    </a:lnTo>
                    <a:lnTo>
                      <a:pt x="1498" y="83"/>
                    </a:lnTo>
                    <a:lnTo>
                      <a:pt x="1505" y="85"/>
                    </a:lnTo>
                    <a:lnTo>
                      <a:pt x="1507" y="83"/>
                    </a:lnTo>
                    <a:lnTo>
                      <a:pt x="1505" y="83"/>
                    </a:lnTo>
                    <a:lnTo>
                      <a:pt x="1505" y="80"/>
                    </a:lnTo>
                    <a:lnTo>
                      <a:pt x="1502" y="80"/>
                    </a:lnTo>
                    <a:lnTo>
                      <a:pt x="1502" y="78"/>
                    </a:lnTo>
                    <a:lnTo>
                      <a:pt x="1505" y="78"/>
                    </a:lnTo>
                    <a:lnTo>
                      <a:pt x="1502" y="78"/>
                    </a:lnTo>
                    <a:lnTo>
                      <a:pt x="1502" y="76"/>
                    </a:lnTo>
                    <a:lnTo>
                      <a:pt x="1505" y="76"/>
                    </a:lnTo>
                    <a:lnTo>
                      <a:pt x="1507" y="73"/>
                    </a:lnTo>
                    <a:lnTo>
                      <a:pt x="1512" y="73"/>
                    </a:lnTo>
                    <a:lnTo>
                      <a:pt x="1514" y="73"/>
                    </a:lnTo>
                    <a:lnTo>
                      <a:pt x="1517" y="71"/>
                    </a:lnTo>
                    <a:lnTo>
                      <a:pt x="1519" y="69"/>
                    </a:lnTo>
                    <a:lnTo>
                      <a:pt x="1521" y="69"/>
                    </a:lnTo>
                    <a:lnTo>
                      <a:pt x="1519" y="69"/>
                    </a:lnTo>
                    <a:lnTo>
                      <a:pt x="1517" y="66"/>
                    </a:lnTo>
                    <a:lnTo>
                      <a:pt x="1519" y="66"/>
                    </a:lnTo>
                    <a:lnTo>
                      <a:pt x="1521" y="66"/>
                    </a:lnTo>
                    <a:lnTo>
                      <a:pt x="1524" y="66"/>
                    </a:lnTo>
                    <a:lnTo>
                      <a:pt x="1526" y="66"/>
                    </a:lnTo>
                    <a:lnTo>
                      <a:pt x="1528" y="66"/>
                    </a:lnTo>
                    <a:lnTo>
                      <a:pt x="1543" y="69"/>
                    </a:lnTo>
                    <a:lnTo>
                      <a:pt x="1554" y="69"/>
                    </a:lnTo>
                    <a:lnTo>
                      <a:pt x="1557" y="69"/>
                    </a:lnTo>
                    <a:lnTo>
                      <a:pt x="1566" y="69"/>
                    </a:lnTo>
                    <a:lnTo>
                      <a:pt x="1573" y="69"/>
                    </a:lnTo>
                    <a:lnTo>
                      <a:pt x="1583" y="69"/>
                    </a:lnTo>
                    <a:lnTo>
                      <a:pt x="1590" y="71"/>
                    </a:lnTo>
                    <a:lnTo>
                      <a:pt x="1592" y="71"/>
                    </a:lnTo>
                    <a:lnTo>
                      <a:pt x="1597" y="71"/>
                    </a:lnTo>
                    <a:lnTo>
                      <a:pt x="1602" y="71"/>
                    </a:lnTo>
                    <a:lnTo>
                      <a:pt x="1604" y="71"/>
                    </a:lnTo>
                    <a:lnTo>
                      <a:pt x="1611" y="71"/>
                    </a:lnTo>
                    <a:lnTo>
                      <a:pt x="1613" y="71"/>
                    </a:lnTo>
                    <a:lnTo>
                      <a:pt x="1613" y="73"/>
                    </a:lnTo>
                    <a:lnTo>
                      <a:pt x="1616" y="71"/>
                    </a:lnTo>
                    <a:lnTo>
                      <a:pt x="1620" y="71"/>
                    </a:lnTo>
                    <a:lnTo>
                      <a:pt x="1625" y="73"/>
                    </a:lnTo>
                    <a:lnTo>
                      <a:pt x="1630" y="73"/>
                    </a:lnTo>
                    <a:lnTo>
                      <a:pt x="1632" y="73"/>
                    </a:lnTo>
                    <a:lnTo>
                      <a:pt x="1637" y="76"/>
                    </a:lnTo>
                    <a:lnTo>
                      <a:pt x="1639" y="78"/>
                    </a:lnTo>
                    <a:lnTo>
                      <a:pt x="1637" y="80"/>
                    </a:lnTo>
                    <a:lnTo>
                      <a:pt x="1635" y="78"/>
                    </a:lnTo>
                    <a:lnTo>
                      <a:pt x="1632" y="78"/>
                    </a:lnTo>
                    <a:lnTo>
                      <a:pt x="1630" y="78"/>
                    </a:lnTo>
                    <a:lnTo>
                      <a:pt x="1628" y="80"/>
                    </a:lnTo>
                    <a:lnTo>
                      <a:pt x="1632" y="80"/>
                    </a:lnTo>
                    <a:lnTo>
                      <a:pt x="1635" y="80"/>
                    </a:lnTo>
                    <a:lnTo>
                      <a:pt x="1637" y="80"/>
                    </a:lnTo>
                    <a:lnTo>
                      <a:pt x="1642" y="83"/>
                    </a:lnTo>
                    <a:lnTo>
                      <a:pt x="1644" y="83"/>
                    </a:lnTo>
                    <a:lnTo>
                      <a:pt x="1649" y="83"/>
                    </a:lnTo>
                    <a:lnTo>
                      <a:pt x="1649" y="85"/>
                    </a:lnTo>
                    <a:lnTo>
                      <a:pt x="1651" y="85"/>
                    </a:lnTo>
                    <a:lnTo>
                      <a:pt x="1656" y="85"/>
                    </a:lnTo>
                    <a:lnTo>
                      <a:pt x="1661" y="85"/>
                    </a:lnTo>
                    <a:lnTo>
                      <a:pt x="1663" y="85"/>
                    </a:lnTo>
                    <a:lnTo>
                      <a:pt x="1672" y="88"/>
                    </a:lnTo>
                    <a:lnTo>
                      <a:pt x="1670" y="90"/>
                    </a:lnTo>
                    <a:lnTo>
                      <a:pt x="1663" y="90"/>
                    </a:lnTo>
                    <a:lnTo>
                      <a:pt x="1665" y="90"/>
                    </a:lnTo>
                    <a:lnTo>
                      <a:pt x="1668" y="90"/>
                    </a:lnTo>
                    <a:lnTo>
                      <a:pt x="1672" y="92"/>
                    </a:lnTo>
                    <a:lnTo>
                      <a:pt x="1675" y="92"/>
                    </a:lnTo>
                    <a:lnTo>
                      <a:pt x="1677" y="92"/>
                    </a:lnTo>
                    <a:lnTo>
                      <a:pt x="1680" y="92"/>
                    </a:lnTo>
                    <a:lnTo>
                      <a:pt x="1684" y="92"/>
                    </a:lnTo>
                    <a:lnTo>
                      <a:pt x="1687" y="92"/>
                    </a:lnTo>
                    <a:lnTo>
                      <a:pt x="1689" y="92"/>
                    </a:lnTo>
                    <a:lnTo>
                      <a:pt x="1694" y="92"/>
                    </a:lnTo>
                    <a:lnTo>
                      <a:pt x="1696" y="92"/>
                    </a:lnTo>
                    <a:lnTo>
                      <a:pt x="1698" y="92"/>
                    </a:lnTo>
                    <a:lnTo>
                      <a:pt x="1701" y="90"/>
                    </a:lnTo>
                    <a:lnTo>
                      <a:pt x="1703" y="90"/>
                    </a:lnTo>
                    <a:lnTo>
                      <a:pt x="1710" y="90"/>
                    </a:lnTo>
                    <a:lnTo>
                      <a:pt x="1713" y="90"/>
                    </a:lnTo>
                    <a:lnTo>
                      <a:pt x="1715" y="90"/>
                    </a:lnTo>
                    <a:lnTo>
                      <a:pt x="1720" y="90"/>
                    </a:lnTo>
                    <a:lnTo>
                      <a:pt x="1724" y="90"/>
                    </a:lnTo>
                    <a:lnTo>
                      <a:pt x="1729" y="90"/>
                    </a:lnTo>
                    <a:lnTo>
                      <a:pt x="1736" y="90"/>
                    </a:lnTo>
                    <a:lnTo>
                      <a:pt x="1741" y="90"/>
                    </a:lnTo>
                    <a:lnTo>
                      <a:pt x="1746" y="90"/>
                    </a:lnTo>
                    <a:lnTo>
                      <a:pt x="1755" y="90"/>
                    </a:lnTo>
                    <a:lnTo>
                      <a:pt x="1757" y="90"/>
                    </a:lnTo>
                    <a:lnTo>
                      <a:pt x="1760" y="92"/>
                    </a:lnTo>
                    <a:lnTo>
                      <a:pt x="1762" y="92"/>
                    </a:lnTo>
                    <a:lnTo>
                      <a:pt x="1765" y="95"/>
                    </a:lnTo>
                    <a:lnTo>
                      <a:pt x="1767" y="95"/>
                    </a:lnTo>
                    <a:lnTo>
                      <a:pt x="1769" y="95"/>
                    </a:lnTo>
                    <a:lnTo>
                      <a:pt x="1772" y="97"/>
                    </a:lnTo>
                    <a:lnTo>
                      <a:pt x="1774" y="97"/>
                    </a:lnTo>
                    <a:lnTo>
                      <a:pt x="1774" y="99"/>
                    </a:lnTo>
                    <a:lnTo>
                      <a:pt x="1769" y="106"/>
                    </a:lnTo>
                    <a:lnTo>
                      <a:pt x="1774" y="106"/>
                    </a:lnTo>
                    <a:lnTo>
                      <a:pt x="1776" y="106"/>
                    </a:lnTo>
                    <a:lnTo>
                      <a:pt x="1779" y="106"/>
                    </a:lnTo>
                    <a:lnTo>
                      <a:pt x="1783" y="109"/>
                    </a:lnTo>
                    <a:lnTo>
                      <a:pt x="1786" y="109"/>
                    </a:lnTo>
                    <a:lnTo>
                      <a:pt x="1788" y="109"/>
                    </a:lnTo>
                    <a:lnTo>
                      <a:pt x="1791" y="109"/>
                    </a:lnTo>
                    <a:lnTo>
                      <a:pt x="1791" y="111"/>
                    </a:lnTo>
                    <a:lnTo>
                      <a:pt x="1793" y="111"/>
                    </a:lnTo>
                    <a:lnTo>
                      <a:pt x="1795" y="111"/>
                    </a:lnTo>
                    <a:lnTo>
                      <a:pt x="1798" y="109"/>
                    </a:lnTo>
                    <a:lnTo>
                      <a:pt x="1800" y="111"/>
                    </a:lnTo>
                    <a:lnTo>
                      <a:pt x="1802" y="109"/>
                    </a:lnTo>
                    <a:lnTo>
                      <a:pt x="1805" y="109"/>
                    </a:lnTo>
                    <a:lnTo>
                      <a:pt x="1805" y="106"/>
                    </a:lnTo>
                    <a:lnTo>
                      <a:pt x="1807" y="106"/>
                    </a:lnTo>
                    <a:lnTo>
                      <a:pt x="1812" y="109"/>
                    </a:lnTo>
                    <a:lnTo>
                      <a:pt x="1814" y="106"/>
                    </a:lnTo>
                    <a:lnTo>
                      <a:pt x="1824" y="106"/>
                    </a:lnTo>
                    <a:lnTo>
                      <a:pt x="1828" y="106"/>
                    </a:lnTo>
                    <a:lnTo>
                      <a:pt x="1831" y="109"/>
                    </a:lnTo>
                    <a:lnTo>
                      <a:pt x="1835" y="109"/>
                    </a:lnTo>
                    <a:lnTo>
                      <a:pt x="1840" y="109"/>
                    </a:lnTo>
                    <a:lnTo>
                      <a:pt x="1843" y="109"/>
                    </a:lnTo>
                    <a:lnTo>
                      <a:pt x="1845" y="109"/>
                    </a:lnTo>
                    <a:lnTo>
                      <a:pt x="1852" y="109"/>
                    </a:lnTo>
                    <a:lnTo>
                      <a:pt x="1857" y="111"/>
                    </a:lnTo>
                    <a:lnTo>
                      <a:pt x="1864" y="111"/>
                    </a:lnTo>
                    <a:lnTo>
                      <a:pt x="1866" y="111"/>
                    </a:lnTo>
                    <a:lnTo>
                      <a:pt x="1873" y="106"/>
                    </a:lnTo>
                    <a:lnTo>
                      <a:pt x="1876" y="106"/>
                    </a:lnTo>
                    <a:lnTo>
                      <a:pt x="1878" y="106"/>
                    </a:lnTo>
                    <a:lnTo>
                      <a:pt x="1880" y="106"/>
                    </a:lnTo>
                    <a:lnTo>
                      <a:pt x="1878" y="109"/>
                    </a:lnTo>
                    <a:lnTo>
                      <a:pt x="1883" y="109"/>
                    </a:lnTo>
                    <a:lnTo>
                      <a:pt x="1883" y="111"/>
                    </a:lnTo>
                    <a:lnTo>
                      <a:pt x="1883" y="113"/>
                    </a:lnTo>
                    <a:lnTo>
                      <a:pt x="1885" y="113"/>
                    </a:lnTo>
                    <a:lnTo>
                      <a:pt x="1892" y="116"/>
                    </a:lnTo>
                    <a:lnTo>
                      <a:pt x="1895" y="116"/>
                    </a:lnTo>
                    <a:lnTo>
                      <a:pt x="1897" y="116"/>
                    </a:lnTo>
                    <a:lnTo>
                      <a:pt x="1899" y="118"/>
                    </a:lnTo>
                    <a:lnTo>
                      <a:pt x="1902" y="121"/>
                    </a:lnTo>
                    <a:lnTo>
                      <a:pt x="1904" y="121"/>
                    </a:lnTo>
                    <a:lnTo>
                      <a:pt x="1909" y="121"/>
                    </a:lnTo>
                    <a:lnTo>
                      <a:pt x="1913" y="118"/>
                    </a:lnTo>
                    <a:lnTo>
                      <a:pt x="1920" y="116"/>
                    </a:lnTo>
                    <a:lnTo>
                      <a:pt x="1918" y="113"/>
                    </a:lnTo>
                    <a:lnTo>
                      <a:pt x="1916" y="109"/>
                    </a:lnTo>
                    <a:lnTo>
                      <a:pt x="1909" y="109"/>
                    </a:lnTo>
                    <a:lnTo>
                      <a:pt x="1913" y="106"/>
                    </a:lnTo>
                    <a:lnTo>
                      <a:pt x="1913" y="104"/>
                    </a:lnTo>
                    <a:lnTo>
                      <a:pt x="1916" y="102"/>
                    </a:lnTo>
                    <a:lnTo>
                      <a:pt x="1923" y="104"/>
                    </a:lnTo>
                    <a:lnTo>
                      <a:pt x="1939" y="104"/>
                    </a:lnTo>
                    <a:lnTo>
                      <a:pt x="1946" y="106"/>
                    </a:lnTo>
                    <a:lnTo>
                      <a:pt x="1951" y="106"/>
                    </a:lnTo>
                    <a:lnTo>
                      <a:pt x="1954" y="104"/>
                    </a:lnTo>
                    <a:lnTo>
                      <a:pt x="1958" y="106"/>
                    </a:lnTo>
                    <a:lnTo>
                      <a:pt x="1963" y="104"/>
                    </a:lnTo>
                    <a:lnTo>
                      <a:pt x="1965" y="106"/>
                    </a:lnTo>
                    <a:lnTo>
                      <a:pt x="1968" y="106"/>
                    </a:lnTo>
                    <a:lnTo>
                      <a:pt x="1972" y="106"/>
                    </a:lnTo>
                    <a:lnTo>
                      <a:pt x="1972" y="104"/>
                    </a:lnTo>
                    <a:lnTo>
                      <a:pt x="1987" y="104"/>
                    </a:lnTo>
                    <a:lnTo>
                      <a:pt x="1989" y="106"/>
                    </a:lnTo>
                    <a:lnTo>
                      <a:pt x="1996" y="109"/>
                    </a:lnTo>
                    <a:lnTo>
                      <a:pt x="1998" y="109"/>
                    </a:lnTo>
                    <a:lnTo>
                      <a:pt x="2003" y="109"/>
                    </a:lnTo>
                    <a:lnTo>
                      <a:pt x="2006" y="109"/>
                    </a:lnTo>
                    <a:lnTo>
                      <a:pt x="2010" y="109"/>
                    </a:lnTo>
                    <a:lnTo>
                      <a:pt x="2017" y="111"/>
                    </a:lnTo>
                    <a:lnTo>
                      <a:pt x="2020" y="111"/>
                    </a:lnTo>
                    <a:lnTo>
                      <a:pt x="2022" y="111"/>
                    </a:lnTo>
                    <a:lnTo>
                      <a:pt x="2024" y="113"/>
                    </a:lnTo>
                    <a:lnTo>
                      <a:pt x="2029" y="113"/>
                    </a:lnTo>
                    <a:lnTo>
                      <a:pt x="2041" y="118"/>
                    </a:lnTo>
                    <a:lnTo>
                      <a:pt x="2041" y="170"/>
                    </a:lnTo>
                    <a:close/>
                  </a:path>
                </a:pathLst>
              </a:custGeom>
              <a:solidFill>
                <a:srgbClr val="9BBA28"/>
              </a:solidFill>
              <a:ln w="635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lnSpc>
                    <a:spcPct val="90000"/>
                  </a:lnSpc>
                </a:pPr>
                <a:endParaRPr lang="en-US" sz="2400" b="1">
                  <a:latin typeface="Calibri" pitchFamily="34" charset="0"/>
                </a:endParaRPr>
              </a:p>
            </p:txBody>
          </p:sp>
          <p:grpSp>
            <p:nvGrpSpPr>
              <p:cNvPr id="9836" name="Group 1616"/>
              <p:cNvGrpSpPr>
                <a:grpSpLocks/>
              </p:cNvGrpSpPr>
              <p:nvPr/>
            </p:nvGrpSpPr>
            <p:grpSpPr bwMode="auto">
              <a:xfrm>
                <a:off x="1464" y="2018"/>
                <a:ext cx="292" cy="1085"/>
                <a:chOff x="1464" y="2018"/>
                <a:chExt cx="292" cy="1085"/>
              </a:xfrm>
            </p:grpSpPr>
            <p:sp>
              <p:nvSpPr>
                <p:cNvPr id="9837" name="Freeform 542"/>
                <p:cNvSpPr>
                  <a:spLocks/>
                </p:cNvSpPr>
                <p:nvPr/>
              </p:nvSpPr>
              <p:spPr bwMode="auto">
                <a:xfrm>
                  <a:off x="1464" y="2148"/>
                  <a:ext cx="49" cy="42"/>
                </a:xfrm>
                <a:custGeom>
                  <a:avLst/>
                  <a:gdLst>
                    <a:gd name="T0" fmla="*/ 2147483647 w 42"/>
                    <a:gd name="T1" fmla="*/ 2147483647 h 38"/>
                    <a:gd name="T2" fmla="*/ 2147483647 w 42"/>
                    <a:gd name="T3" fmla="*/ 2147483647 h 38"/>
                    <a:gd name="T4" fmla="*/ 2147483647 w 42"/>
                    <a:gd name="T5" fmla="*/ 2147483647 h 38"/>
                    <a:gd name="T6" fmla="*/ 2147483647 w 42"/>
                    <a:gd name="T7" fmla="*/ 2147483647 h 38"/>
                    <a:gd name="T8" fmla="*/ 2147483647 w 42"/>
                    <a:gd name="T9" fmla="*/ 2147483647 h 38"/>
                    <a:gd name="T10" fmla="*/ 2147483647 w 42"/>
                    <a:gd name="T11" fmla="*/ 0 h 38"/>
                    <a:gd name="T12" fmla="*/ 0 w 42"/>
                    <a:gd name="T13" fmla="*/ 0 h 38"/>
                    <a:gd name="T14" fmla="*/ 0 w 42"/>
                    <a:gd name="T15" fmla="*/ 2147483647 h 38"/>
                    <a:gd name="T16" fmla="*/ 0 w 42"/>
                    <a:gd name="T17" fmla="*/ 2147483647 h 38"/>
                    <a:gd name="T18" fmla="*/ 0 w 42"/>
                    <a:gd name="T19" fmla="*/ 2147483647 h 38"/>
                    <a:gd name="T20" fmla="*/ 0 w 42"/>
                    <a:gd name="T21" fmla="*/ 2147483647 h 38"/>
                    <a:gd name="T22" fmla="*/ 2147483647 w 42"/>
                    <a:gd name="T23" fmla="*/ 2147483647 h 38"/>
                    <a:gd name="T24" fmla="*/ 2147483647 w 42"/>
                    <a:gd name="T25" fmla="*/ 2147483647 h 38"/>
                    <a:gd name="T26" fmla="*/ 2147483647 w 42"/>
                    <a:gd name="T27" fmla="*/ 2147483647 h 38"/>
                    <a:gd name="T28" fmla="*/ 2147483647 w 42"/>
                    <a:gd name="T29" fmla="*/ 2147483647 h 38"/>
                    <a:gd name="T30" fmla="*/ 2147483647 w 42"/>
                    <a:gd name="T31" fmla="*/ 2147483647 h 38"/>
                    <a:gd name="T32" fmla="*/ 2147483647 w 42"/>
                    <a:gd name="T33" fmla="*/ 2147483647 h 38"/>
                    <a:gd name="T34" fmla="*/ 2147483647 w 42"/>
                    <a:gd name="T35" fmla="*/ 2147483647 h 38"/>
                    <a:gd name="T36" fmla="*/ 2147483647 w 42"/>
                    <a:gd name="T37" fmla="*/ 2147483647 h 38"/>
                    <a:gd name="T38" fmla="*/ 2147483647 w 42"/>
                    <a:gd name="T39" fmla="*/ 2147483647 h 38"/>
                    <a:gd name="T40" fmla="*/ 2147483647 w 42"/>
                    <a:gd name="T41" fmla="*/ 2147483647 h 38"/>
                    <a:gd name="T42" fmla="*/ 2147483647 w 42"/>
                    <a:gd name="T43" fmla="*/ 2147483647 h 38"/>
                    <a:gd name="T44" fmla="*/ 2147483647 w 42"/>
                    <a:gd name="T45" fmla="*/ 2147483647 h 38"/>
                    <a:gd name="T46" fmla="*/ 2147483647 w 42"/>
                    <a:gd name="T47" fmla="*/ 2147483647 h 38"/>
                    <a:gd name="T48" fmla="*/ 2147483647 w 42"/>
                    <a:gd name="T49" fmla="*/ 2147483647 h 38"/>
                    <a:gd name="T50" fmla="*/ 2147483647 w 42"/>
                    <a:gd name="T51" fmla="*/ 2147483647 h 38"/>
                    <a:gd name="T52" fmla="*/ 2147483647 w 42"/>
                    <a:gd name="T53" fmla="*/ 2147483647 h 38"/>
                    <a:gd name="T54" fmla="*/ 2147483647 w 42"/>
                    <a:gd name="T55" fmla="*/ 2147483647 h 38"/>
                    <a:gd name="T56" fmla="*/ 2147483647 w 42"/>
                    <a:gd name="T57" fmla="*/ 2147483647 h 38"/>
                    <a:gd name="T58" fmla="*/ 2147483647 w 42"/>
                    <a:gd name="T59" fmla="*/ 2147483647 h 38"/>
                    <a:gd name="T60" fmla="*/ 2147483647 w 42"/>
                    <a:gd name="T61" fmla="*/ 2147483647 h 38"/>
                    <a:gd name="T62" fmla="*/ 2147483647 w 42"/>
                    <a:gd name="T63" fmla="*/ 2147483647 h 38"/>
                    <a:gd name="T64" fmla="*/ 2147483647 w 42"/>
                    <a:gd name="T65" fmla="*/ 2147483647 h 38"/>
                    <a:gd name="T66" fmla="*/ 2147483647 w 42"/>
                    <a:gd name="T67" fmla="*/ 2147483647 h 38"/>
                    <a:gd name="T68" fmla="*/ 2147483647 w 42"/>
                    <a:gd name="T69" fmla="*/ 2147483647 h 38"/>
                    <a:gd name="T70" fmla="*/ 2147483647 w 42"/>
                    <a:gd name="T71" fmla="*/ 2147483647 h 38"/>
                    <a:gd name="T72" fmla="*/ 2147483647 w 42"/>
                    <a:gd name="T73" fmla="*/ 2147483647 h 38"/>
                    <a:gd name="T74" fmla="*/ 2147483647 w 42"/>
                    <a:gd name="T75" fmla="*/ 2147483647 h 38"/>
                    <a:gd name="T76" fmla="*/ 2147483647 w 42"/>
                    <a:gd name="T77" fmla="*/ 2147483647 h 38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42"/>
                    <a:gd name="T118" fmla="*/ 0 h 38"/>
                    <a:gd name="T119" fmla="*/ 42 w 42"/>
                    <a:gd name="T120" fmla="*/ 38 h 38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42" h="38">
                      <a:moveTo>
                        <a:pt x="28" y="5"/>
                      </a:moveTo>
                      <a:lnTo>
                        <a:pt x="28" y="5"/>
                      </a:lnTo>
                      <a:lnTo>
                        <a:pt x="26" y="5"/>
                      </a:lnTo>
                      <a:lnTo>
                        <a:pt x="23" y="5"/>
                      </a:lnTo>
                      <a:lnTo>
                        <a:pt x="21" y="5"/>
                      </a:lnTo>
                      <a:lnTo>
                        <a:pt x="19" y="2"/>
                      </a:lnTo>
                      <a:lnTo>
                        <a:pt x="16" y="2"/>
                      </a:lnTo>
                      <a:lnTo>
                        <a:pt x="14" y="2"/>
                      </a:lnTo>
                      <a:lnTo>
                        <a:pt x="12" y="2"/>
                      </a:lnTo>
                      <a:lnTo>
                        <a:pt x="7" y="0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5"/>
                      </a:lnTo>
                      <a:lnTo>
                        <a:pt x="0" y="7"/>
                      </a:lnTo>
                      <a:lnTo>
                        <a:pt x="0" y="9"/>
                      </a:lnTo>
                      <a:lnTo>
                        <a:pt x="0" y="12"/>
                      </a:lnTo>
                      <a:lnTo>
                        <a:pt x="2" y="14"/>
                      </a:lnTo>
                      <a:lnTo>
                        <a:pt x="2" y="16"/>
                      </a:lnTo>
                      <a:lnTo>
                        <a:pt x="4" y="16"/>
                      </a:lnTo>
                      <a:lnTo>
                        <a:pt x="7" y="19"/>
                      </a:lnTo>
                      <a:lnTo>
                        <a:pt x="9" y="19"/>
                      </a:lnTo>
                      <a:lnTo>
                        <a:pt x="9" y="21"/>
                      </a:lnTo>
                      <a:lnTo>
                        <a:pt x="12" y="21"/>
                      </a:lnTo>
                      <a:lnTo>
                        <a:pt x="12" y="16"/>
                      </a:lnTo>
                      <a:lnTo>
                        <a:pt x="9" y="16"/>
                      </a:lnTo>
                      <a:lnTo>
                        <a:pt x="9" y="14"/>
                      </a:lnTo>
                      <a:lnTo>
                        <a:pt x="12" y="14"/>
                      </a:lnTo>
                      <a:lnTo>
                        <a:pt x="14" y="16"/>
                      </a:lnTo>
                      <a:lnTo>
                        <a:pt x="16" y="19"/>
                      </a:lnTo>
                      <a:lnTo>
                        <a:pt x="19" y="21"/>
                      </a:lnTo>
                      <a:lnTo>
                        <a:pt x="26" y="26"/>
                      </a:lnTo>
                      <a:lnTo>
                        <a:pt x="28" y="28"/>
                      </a:lnTo>
                      <a:lnTo>
                        <a:pt x="28" y="33"/>
                      </a:lnTo>
                      <a:lnTo>
                        <a:pt x="28" y="35"/>
                      </a:lnTo>
                      <a:lnTo>
                        <a:pt x="30" y="35"/>
                      </a:lnTo>
                      <a:lnTo>
                        <a:pt x="33" y="35"/>
                      </a:lnTo>
                      <a:lnTo>
                        <a:pt x="33" y="33"/>
                      </a:lnTo>
                      <a:lnTo>
                        <a:pt x="35" y="33"/>
                      </a:lnTo>
                      <a:lnTo>
                        <a:pt x="35" y="35"/>
                      </a:lnTo>
                      <a:lnTo>
                        <a:pt x="38" y="38"/>
                      </a:lnTo>
                      <a:lnTo>
                        <a:pt x="40" y="35"/>
                      </a:lnTo>
                      <a:lnTo>
                        <a:pt x="40" y="33"/>
                      </a:lnTo>
                      <a:lnTo>
                        <a:pt x="40" y="31"/>
                      </a:lnTo>
                      <a:lnTo>
                        <a:pt x="42" y="28"/>
                      </a:lnTo>
                      <a:lnTo>
                        <a:pt x="40" y="28"/>
                      </a:lnTo>
                      <a:lnTo>
                        <a:pt x="40" y="26"/>
                      </a:lnTo>
                      <a:lnTo>
                        <a:pt x="40" y="23"/>
                      </a:lnTo>
                      <a:lnTo>
                        <a:pt x="40" y="21"/>
                      </a:lnTo>
                      <a:lnTo>
                        <a:pt x="42" y="21"/>
                      </a:lnTo>
                      <a:lnTo>
                        <a:pt x="42" y="19"/>
                      </a:lnTo>
                      <a:lnTo>
                        <a:pt x="38" y="16"/>
                      </a:lnTo>
                      <a:lnTo>
                        <a:pt x="33" y="12"/>
                      </a:lnTo>
                      <a:lnTo>
                        <a:pt x="33" y="9"/>
                      </a:lnTo>
                      <a:lnTo>
                        <a:pt x="30" y="7"/>
                      </a:lnTo>
                      <a:lnTo>
                        <a:pt x="30" y="5"/>
                      </a:lnTo>
                      <a:lnTo>
                        <a:pt x="28" y="5"/>
                      </a:lnTo>
                    </a:path>
                  </a:pathLst>
                </a:custGeom>
                <a:solidFill>
                  <a:schemeClr val="accent1"/>
                </a:solidFill>
                <a:ln w="6350" algn="ctr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90000"/>
                    </a:lnSpc>
                  </a:pPr>
                  <a:endParaRPr lang="en-US" sz="2400" b="1">
                    <a:latin typeface="Calibri" pitchFamily="34" charset="0"/>
                  </a:endParaRPr>
                </a:p>
              </p:txBody>
            </p:sp>
            <p:sp>
              <p:nvSpPr>
                <p:cNvPr id="9838" name="Freeform 1533"/>
                <p:cNvSpPr>
                  <a:spLocks/>
                </p:cNvSpPr>
                <p:nvPr/>
              </p:nvSpPr>
              <p:spPr bwMode="auto">
                <a:xfrm>
                  <a:off x="1681" y="2018"/>
                  <a:ext cx="56" cy="33"/>
                </a:xfrm>
                <a:custGeom>
                  <a:avLst/>
                  <a:gdLst>
                    <a:gd name="T0" fmla="*/ 2147483647 w 48"/>
                    <a:gd name="T1" fmla="*/ 2147483647 h 30"/>
                    <a:gd name="T2" fmla="*/ 2147483647 w 48"/>
                    <a:gd name="T3" fmla="*/ 0 h 30"/>
                    <a:gd name="T4" fmla="*/ 2147483647 w 48"/>
                    <a:gd name="T5" fmla="*/ 0 h 30"/>
                    <a:gd name="T6" fmla="*/ 2147483647 w 48"/>
                    <a:gd name="T7" fmla="*/ 2147483647 h 30"/>
                    <a:gd name="T8" fmla="*/ 2147483647 w 48"/>
                    <a:gd name="T9" fmla="*/ 2147483647 h 30"/>
                    <a:gd name="T10" fmla="*/ 2147483647 w 48"/>
                    <a:gd name="T11" fmla="*/ 2147483647 h 30"/>
                    <a:gd name="T12" fmla="*/ 2147483647 w 48"/>
                    <a:gd name="T13" fmla="*/ 2147483647 h 30"/>
                    <a:gd name="T14" fmla="*/ 2147483647 w 48"/>
                    <a:gd name="T15" fmla="*/ 2147483647 h 30"/>
                    <a:gd name="T16" fmla="*/ 2147483647 w 48"/>
                    <a:gd name="T17" fmla="*/ 2147483647 h 30"/>
                    <a:gd name="T18" fmla="*/ 2147483647 w 48"/>
                    <a:gd name="T19" fmla="*/ 2147483647 h 30"/>
                    <a:gd name="T20" fmla="*/ 2147483647 w 48"/>
                    <a:gd name="T21" fmla="*/ 2147483647 h 30"/>
                    <a:gd name="T22" fmla="*/ 2147483647 w 48"/>
                    <a:gd name="T23" fmla="*/ 2147483647 h 30"/>
                    <a:gd name="T24" fmla="*/ 2147483647 w 48"/>
                    <a:gd name="T25" fmla="*/ 2147483647 h 30"/>
                    <a:gd name="T26" fmla="*/ 2147483647 w 48"/>
                    <a:gd name="T27" fmla="*/ 2147483647 h 30"/>
                    <a:gd name="T28" fmla="*/ 2147483647 w 48"/>
                    <a:gd name="T29" fmla="*/ 2147483647 h 30"/>
                    <a:gd name="T30" fmla="*/ 2147483647 w 48"/>
                    <a:gd name="T31" fmla="*/ 2147483647 h 30"/>
                    <a:gd name="T32" fmla="*/ 2147483647 w 48"/>
                    <a:gd name="T33" fmla="*/ 2147483647 h 30"/>
                    <a:gd name="T34" fmla="*/ 2147483647 w 48"/>
                    <a:gd name="T35" fmla="*/ 2147483647 h 30"/>
                    <a:gd name="T36" fmla="*/ 2147483647 w 48"/>
                    <a:gd name="T37" fmla="*/ 2147483647 h 30"/>
                    <a:gd name="T38" fmla="*/ 2147483647 w 48"/>
                    <a:gd name="T39" fmla="*/ 2147483647 h 30"/>
                    <a:gd name="T40" fmla="*/ 2147483647 w 48"/>
                    <a:gd name="T41" fmla="*/ 2147483647 h 30"/>
                    <a:gd name="T42" fmla="*/ 2147483647 w 48"/>
                    <a:gd name="T43" fmla="*/ 2147483647 h 30"/>
                    <a:gd name="T44" fmla="*/ 2147483647 w 48"/>
                    <a:gd name="T45" fmla="*/ 2147483647 h 30"/>
                    <a:gd name="T46" fmla="*/ 2147483647 w 48"/>
                    <a:gd name="T47" fmla="*/ 2147483647 h 30"/>
                    <a:gd name="T48" fmla="*/ 2147483647 w 48"/>
                    <a:gd name="T49" fmla="*/ 2147483647 h 30"/>
                    <a:gd name="T50" fmla="*/ 2147483647 w 48"/>
                    <a:gd name="T51" fmla="*/ 2147483647 h 30"/>
                    <a:gd name="T52" fmla="*/ 2147483647 w 48"/>
                    <a:gd name="T53" fmla="*/ 2147483647 h 30"/>
                    <a:gd name="T54" fmla="*/ 2147483647 w 48"/>
                    <a:gd name="T55" fmla="*/ 2147483647 h 30"/>
                    <a:gd name="T56" fmla="*/ 0 w 48"/>
                    <a:gd name="T57" fmla="*/ 2147483647 h 30"/>
                    <a:gd name="T58" fmla="*/ 0 w 48"/>
                    <a:gd name="T59" fmla="*/ 2147483647 h 30"/>
                    <a:gd name="T60" fmla="*/ 2147483647 w 48"/>
                    <a:gd name="T61" fmla="*/ 2147483647 h 30"/>
                    <a:gd name="T62" fmla="*/ 2147483647 w 48"/>
                    <a:gd name="T63" fmla="*/ 2147483647 h 30"/>
                    <a:gd name="T64" fmla="*/ 2147483647 w 48"/>
                    <a:gd name="T65" fmla="*/ 2147483647 h 30"/>
                    <a:gd name="T66" fmla="*/ 2147483647 w 48"/>
                    <a:gd name="T67" fmla="*/ 2147483647 h 30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48"/>
                    <a:gd name="T103" fmla="*/ 0 h 30"/>
                    <a:gd name="T104" fmla="*/ 48 w 48"/>
                    <a:gd name="T105" fmla="*/ 30 h 30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48" h="30">
                      <a:moveTo>
                        <a:pt x="3" y="2"/>
                      </a:moveTo>
                      <a:lnTo>
                        <a:pt x="3" y="2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10" y="0"/>
                      </a:lnTo>
                      <a:lnTo>
                        <a:pt x="15" y="0"/>
                      </a:lnTo>
                      <a:lnTo>
                        <a:pt x="19" y="2"/>
                      </a:lnTo>
                      <a:lnTo>
                        <a:pt x="24" y="4"/>
                      </a:lnTo>
                      <a:lnTo>
                        <a:pt x="26" y="4"/>
                      </a:lnTo>
                      <a:lnTo>
                        <a:pt x="29" y="7"/>
                      </a:lnTo>
                      <a:lnTo>
                        <a:pt x="31" y="9"/>
                      </a:lnTo>
                      <a:lnTo>
                        <a:pt x="36" y="9"/>
                      </a:lnTo>
                      <a:lnTo>
                        <a:pt x="33" y="11"/>
                      </a:lnTo>
                      <a:lnTo>
                        <a:pt x="31" y="11"/>
                      </a:lnTo>
                      <a:lnTo>
                        <a:pt x="36" y="11"/>
                      </a:lnTo>
                      <a:lnTo>
                        <a:pt x="41" y="11"/>
                      </a:lnTo>
                      <a:lnTo>
                        <a:pt x="43" y="14"/>
                      </a:lnTo>
                      <a:lnTo>
                        <a:pt x="45" y="16"/>
                      </a:lnTo>
                      <a:lnTo>
                        <a:pt x="48" y="16"/>
                      </a:lnTo>
                      <a:lnTo>
                        <a:pt x="48" y="19"/>
                      </a:lnTo>
                      <a:lnTo>
                        <a:pt x="45" y="21"/>
                      </a:lnTo>
                      <a:lnTo>
                        <a:pt x="45" y="23"/>
                      </a:lnTo>
                      <a:lnTo>
                        <a:pt x="43" y="23"/>
                      </a:lnTo>
                      <a:lnTo>
                        <a:pt x="41" y="21"/>
                      </a:lnTo>
                      <a:lnTo>
                        <a:pt x="38" y="21"/>
                      </a:lnTo>
                      <a:lnTo>
                        <a:pt x="31" y="21"/>
                      </a:lnTo>
                      <a:lnTo>
                        <a:pt x="26" y="21"/>
                      </a:lnTo>
                      <a:lnTo>
                        <a:pt x="24" y="21"/>
                      </a:lnTo>
                      <a:lnTo>
                        <a:pt x="24" y="23"/>
                      </a:lnTo>
                      <a:lnTo>
                        <a:pt x="22" y="23"/>
                      </a:lnTo>
                      <a:lnTo>
                        <a:pt x="19" y="23"/>
                      </a:lnTo>
                      <a:lnTo>
                        <a:pt x="17" y="21"/>
                      </a:lnTo>
                      <a:lnTo>
                        <a:pt x="15" y="21"/>
                      </a:lnTo>
                      <a:lnTo>
                        <a:pt x="12" y="21"/>
                      </a:lnTo>
                      <a:lnTo>
                        <a:pt x="10" y="23"/>
                      </a:lnTo>
                      <a:lnTo>
                        <a:pt x="10" y="28"/>
                      </a:lnTo>
                      <a:lnTo>
                        <a:pt x="7" y="28"/>
                      </a:lnTo>
                      <a:lnTo>
                        <a:pt x="5" y="30"/>
                      </a:lnTo>
                      <a:lnTo>
                        <a:pt x="3" y="28"/>
                      </a:lnTo>
                      <a:lnTo>
                        <a:pt x="3" y="26"/>
                      </a:lnTo>
                      <a:lnTo>
                        <a:pt x="3" y="21"/>
                      </a:lnTo>
                      <a:lnTo>
                        <a:pt x="0" y="19"/>
                      </a:lnTo>
                      <a:lnTo>
                        <a:pt x="0" y="16"/>
                      </a:lnTo>
                      <a:lnTo>
                        <a:pt x="3" y="16"/>
                      </a:lnTo>
                      <a:lnTo>
                        <a:pt x="3" y="11"/>
                      </a:lnTo>
                      <a:lnTo>
                        <a:pt x="5" y="11"/>
                      </a:lnTo>
                      <a:lnTo>
                        <a:pt x="5" y="9"/>
                      </a:lnTo>
                      <a:lnTo>
                        <a:pt x="3" y="9"/>
                      </a:lnTo>
                      <a:lnTo>
                        <a:pt x="3" y="4"/>
                      </a:lnTo>
                      <a:lnTo>
                        <a:pt x="3" y="2"/>
                      </a:lnTo>
                    </a:path>
                  </a:pathLst>
                </a:custGeom>
                <a:solidFill>
                  <a:schemeClr val="accent1"/>
                </a:solidFill>
                <a:ln w="6350" algn="ctr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90000"/>
                    </a:lnSpc>
                  </a:pPr>
                  <a:endParaRPr lang="en-US" sz="2400" b="1">
                    <a:latin typeface="Calibri" pitchFamily="34" charset="0"/>
                  </a:endParaRPr>
                </a:p>
              </p:txBody>
            </p:sp>
            <p:sp>
              <p:nvSpPr>
                <p:cNvPr id="9839" name="Freeform 1541"/>
                <p:cNvSpPr>
                  <a:spLocks/>
                </p:cNvSpPr>
                <p:nvPr/>
              </p:nvSpPr>
              <p:spPr bwMode="auto">
                <a:xfrm>
                  <a:off x="1624" y="2572"/>
                  <a:ext cx="132" cy="531"/>
                </a:xfrm>
                <a:custGeom>
                  <a:avLst/>
                  <a:gdLst>
                    <a:gd name="T0" fmla="*/ 2147483647 w 113"/>
                    <a:gd name="T1" fmla="*/ 2147483647 h 484"/>
                    <a:gd name="T2" fmla="*/ 2147483647 w 113"/>
                    <a:gd name="T3" fmla="*/ 2147483647 h 484"/>
                    <a:gd name="T4" fmla="*/ 2147483647 w 113"/>
                    <a:gd name="T5" fmla="*/ 2147483647 h 484"/>
                    <a:gd name="T6" fmla="*/ 2147483647 w 113"/>
                    <a:gd name="T7" fmla="*/ 2147483647 h 484"/>
                    <a:gd name="T8" fmla="*/ 2147483647 w 113"/>
                    <a:gd name="T9" fmla="*/ 2147483647 h 484"/>
                    <a:gd name="T10" fmla="*/ 2147483647 w 113"/>
                    <a:gd name="T11" fmla="*/ 2147483647 h 484"/>
                    <a:gd name="T12" fmla="*/ 2147483647 w 113"/>
                    <a:gd name="T13" fmla="*/ 2147483647 h 484"/>
                    <a:gd name="T14" fmla="*/ 2147483647 w 113"/>
                    <a:gd name="T15" fmla="*/ 2147483647 h 484"/>
                    <a:gd name="T16" fmla="*/ 2147483647 w 113"/>
                    <a:gd name="T17" fmla="*/ 2147483647 h 484"/>
                    <a:gd name="T18" fmla="*/ 2147483647 w 113"/>
                    <a:gd name="T19" fmla="*/ 2147483647 h 484"/>
                    <a:gd name="T20" fmla="*/ 2147483647 w 113"/>
                    <a:gd name="T21" fmla="*/ 2147483647 h 484"/>
                    <a:gd name="T22" fmla="*/ 2147483647 w 113"/>
                    <a:gd name="T23" fmla="*/ 2147483647 h 484"/>
                    <a:gd name="T24" fmla="*/ 2147483647 w 113"/>
                    <a:gd name="T25" fmla="*/ 2147483647 h 484"/>
                    <a:gd name="T26" fmla="*/ 2147483647 w 113"/>
                    <a:gd name="T27" fmla="*/ 2147483647 h 484"/>
                    <a:gd name="T28" fmla="*/ 2147483647 w 113"/>
                    <a:gd name="T29" fmla="*/ 2147483647 h 484"/>
                    <a:gd name="T30" fmla="*/ 2147483647 w 113"/>
                    <a:gd name="T31" fmla="*/ 2147483647 h 484"/>
                    <a:gd name="T32" fmla="*/ 2147483647 w 113"/>
                    <a:gd name="T33" fmla="*/ 2147483647 h 484"/>
                    <a:gd name="T34" fmla="*/ 2147483647 w 113"/>
                    <a:gd name="T35" fmla="*/ 2147483647 h 484"/>
                    <a:gd name="T36" fmla="*/ 2147483647 w 113"/>
                    <a:gd name="T37" fmla="*/ 2147483647 h 484"/>
                    <a:gd name="T38" fmla="*/ 2147483647 w 113"/>
                    <a:gd name="T39" fmla="*/ 2147483647 h 484"/>
                    <a:gd name="T40" fmla="*/ 2147483647 w 113"/>
                    <a:gd name="T41" fmla="*/ 2147483647 h 484"/>
                    <a:gd name="T42" fmla="*/ 2147483647 w 113"/>
                    <a:gd name="T43" fmla="*/ 2147483647 h 484"/>
                    <a:gd name="T44" fmla="*/ 2147483647 w 113"/>
                    <a:gd name="T45" fmla="*/ 2147483647 h 484"/>
                    <a:gd name="T46" fmla="*/ 2147483647 w 113"/>
                    <a:gd name="T47" fmla="*/ 2147483647 h 484"/>
                    <a:gd name="T48" fmla="*/ 2147483647 w 113"/>
                    <a:gd name="T49" fmla="*/ 2147483647 h 484"/>
                    <a:gd name="T50" fmla="*/ 2147483647 w 113"/>
                    <a:gd name="T51" fmla="*/ 2147483647 h 484"/>
                    <a:gd name="T52" fmla="*/ 2147483647 w 113"/>
                    <a:gd name="T53" fmla="*/ 2147483647 h 484"/>
                    <a:gd name="T54" fmla="*/ 2147483647 w 113"/>
                    <a:gd name="T55" fmla="*/ 2147483647 h 484"/>
                    <a:gd name="T56" fmla="*/ 2147483647 w 113"/>
                    <a:gd name="T57" fmla="*/ 2147483647 h 484"/>
                    <a:gd name="T58" fmla="*/ 2147483647 w 113"/>
                    <a:gd name="T59" fmla="*/ 2147483647 h 484"/>
                    <a:gd name="T60" fmla="*/ 2147483647 w 113"/>
                    <a:gd name="T61" fmla="*/ 2147483647 h 484"/>
                    <a:gd name="T62" fmla="*/ 2147483647 w 113"/>
                    <a:gd name="T63" fmla="*/ 2147483647 h 484"/>
                    <a:gd name="T64" fmla="*/ 2147483647 w 113"/>
                    <a:gd name="T65" fmla="*/ 2147483647 h 484"/>
                    <a:gd name="T66" fmla="*/ 2147483647 w 113"/>
                    <a:gd name="T67" fmla="*/ 2147483647 h 484"/>
                    <a:gd name="T68" fmla="*/ 2147483647 w 113"/>
                    <a:gd name="T69" fmla="*/ 2147483647 h 484"/>
                    <a:gd name="T70" fmla="*/ 2147483647 w 113"/>
                    <a:gd name="T71" fmla="*/ 2147483647 h 484"/>
                    <a:gd name="T72" fmla="*/ 2147483647 w 113"/>
                    <a:gd name="T73" fmla="*/ 2147483647 h 484"/>
                    <a:gd name="T74" fmla="*/ 2147483647 w 113"/>
                    <a:gd name="T75" fmla="*/ 2147483647 h 484"/>
                    <a:gd name="T76" fmla="*/ 2147483647 w 113"/>
                    <a:gd name="T77" fmla="*/ 2147483647 h 484"/>
                    <a:gd name="T78" fmla="*/ 2147483647 w 113"/>
                    <a:gd name="T79" fmla="*/ 2147483647 h 484"/>
                    <a:gd name="T80" fmla="*/ 2147483647 w 113"/>
                    <a:gd name="T81" fmla="*/ 2147483647 h 484"/>
                    <a:gd name="T82" fmla="*/ 2147483647 w 113"/>
                    <a:gd name="T83" fmla="*/ 2147483647 h 484"/>
                    <a:gd name="T84" fmla="*/ 2147483647 w 113"/>
                    <a:gd name="T85" fmla="*/ 2147483647 h 484"/>
                    <a:gd name="T86" fmla="*/ 2147483647 w 113"/>
                    <a:gd name="T87" fmla="*/ 2147483647 h 484"/>
                    <a:gd name="T88" fmla="*/ 2147483647 w 113"/>
                    <a:gd name="T89" fmla="*/ 2147483647 h 484"/>
                    <a:gd name="T90" fmla="*/ 2147483647 w 113"/>
                    <a:gd name="T91" fmla="*/ 2147483647 h 484"/>
                    <a:gd name="T92" fmla="*/ 2147483647 w 113"/>
                    <a:gd name="T93" fmla="*/ 2147483647 h 484"/>
                    <a:gd name="T94" fmla="*/ 2147483647 w 113"/>
                    <a:gd name="T95" fmla="*/ 2147483647 h 484"/>
                    <a:gd name="T96" fmla="*/ 2147483647 w 113"/>
                    <a:gd name="T97" fmla="*/ 2147483647 h 484"/>
                    <a:gd name="T98" fmla="*/ 2147483647 w 113"/>
                    <a:gd name="T99" fmla="*/ 2147483647 h 484"/>
                    <a:gd name="T100" fmla="*/ 2147483647 w 113"/>
                    <a:gd name="T101" fmla="*/ 2147483647 h 484"/>
                    <a:gd name="T102" fmla="*/ 2147483647 w 113"/>
                    <a:gd name="T103" fmla="*/ 2147483647 h 484"/>
                    <a:gd name="T104" fmla="*/ 2147483647 w 113"/>
                    <a:gd name="T105" fmla="*/ 2147483647 h 484"/>
                    <a:gd name="T106" fmla="*/ 2147483647 w 113"/>
                    <a:gd name="T107" fmla="*/ 2147483647 h 484"/>
                    <a:gd name="T108" fmla="*/ 2147483647 w 113"/>
                    <a:gd name="T109" fmla="*/ 2147483647 h 484"/>
                    <a:gd name="T110" fmla="*/ 2147483647 w 113"/>
                    <a:gd name="T111" fmla="*/ 2147483647 h 484"/>
                    <a:gd name="T112" fmla="*/ 2147483647 w 113"/>
                    <a:gd name="T113" fmla="*/ 2147483647 h 484"/>
                    <a:gd name="T114" fmla="*/ 2147483647 w 113"/>
                    <a:gd name="T115" fmla="*/ 2147483647 h 484"/>
                    <a:gd name="T116" fmla="*/ 2147483647 w 113"/>
                    <a:gd name="T117" fmla="*/ 2147483647 h 484"/>
                    <a:gd name="T118" fmla="*/ 2147483647 w 113"/>
                    <a:gd name="T119" fmla="*/ 2147483647 h 484"/>
                    <a:gd name="T120" fmla="*/ 2147483647 w 113"/>
                    <a:gd name="T121" fmla="*/ 2147483647 h 484"/>
                    <a:gd name="T122" fmla="*/ 2147483647 w 113"/>
                    <a:gd name="T123" fmla="*/ 2147483647 h 484"/>
                    <a:gd name="T124" fmla="*/ 2147483647 w 113"/>
                    <a:gd name="T125" fmla="*/ 2147483647 h 484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113"/>
                    <a:gd name="T190" fmla="*/ 0 h 484"/>
                    <a:gd name="T191" fmla="*/ 113 w 113"/>
                    <a:gd name="T192" fmla="*/ 484 h 484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113" h="484">
                      <a:moveTo>
                        <a:pt x="80" y="0"/>
                      </a:moveTo>
                      <a:lnTo>
                        <a:pt x="80" y="0"/>
                      </a:lnTo>
                      <a:lnTo>
                        <a:pt x="82" y="2"/>
                      </a:lnTo>
                      <a:lnTo>
                        <a:pt x="85" y="2"/>
                      </a:lnTo>
                      <a:lnTo>
                        <a:pt x="85" y="5"/>
                      </a:lnTo>
                      <a:lnTo>
                        <a:pt x="85" y="7"/>
                      </a:lnTo>
                      <a:lnTo>
                        <a:pt x="87" y="14"/>
                      </a:lnTo>
                      <a:lnTo>
                        <a:pt x="87" y="16"/>
                      </a:lnTo>
                      <a:lnTo>
                        <a:pt x="90" y="19"/>
                      </a:lnTo>
                      <a:lnTo>
                        <a:pt x="92" y="21"/>
                      </a:lnTo>
                      <a:lnTo>
                        <a:pt x="94" y="21"/>
                      </a:lnTo>
                      <a:lnTo>
                        <a:pt x="94" y="24"/>
                      </a:lnTo>
                      <a:lnTo>
                        <a:pt x="94" y="26"/>
                      </a:lnTo>
                      <a:lnTo>
                        <a:pt x="92" y="26"/>
                      </a:lnTo>
                      <a:lnTo>
                        <a:pt x="94" y="28"/>
                      </a:lnTo>
                      <a:lnTo>
                        <a:pt x="94" y="31"/>
                      </a:lnTo>
                      <a:lnTo>
                        <a:pt x="92" y="31"/>
                      </a:lnTo>
                      <a:lnTo>
                        <a:pt x="90" y="33"/>
                      </a:lnTo>
                      <a:lnTo>
                        <a:pt x="90" y="35"/>
                      </a:lnTo>
                      <a:lnTo>
                        <a:pt x="92" y="35"/>
                      </a:lnTo>
                      <a:lnTo>
                        <a:pt x="92" y="38"/>
                      </a:lnTo>
                      <a:lnTo>
                        <a:pt x="94" y="38"/>
                      </a:lnTo>
                      <a:lnTo>
                        <a:pt x="92" y="40"/>
                      </a:lnTo>
                      <a:lnTo>
                        <a:pt x="94" y="40"/>
                      </a:lnTo>
                      <a:lnTo>
                        <a:pt x="94" y="42"/>
                      </a:lnTo>
                      <a:lnTo>
                        <a:pt x="97" y="42"/>
                      </a:lnTo>
                      <a:lnTo>
                        <a:pt x="97" y="45"/>
                      </a:lnTo>
                      <a:lnTo>
                        <a:pt x="97" y="47"/>
                      </a:lnTo>
                      <a:lnTo>
                        <a:pt x="97" y="50"/>
                      </a:lnTo>
                      <a:lnTo>
                        <a:pt x="99" y="52"/>
                      </a:lnTo>
                      <a:lnTo>
                        <a:pt x="99" y="57"/>
                      </a:lnTo>
                      <a:lnTo>
                        <a:pt x="99" y="61"/>
                      </a:lnTo>
                      <a:lnTo>
                        <a:pt x="101" y="66"/>
                      </a:lnTo>
                      <a:lnTo>
                        <a:pt x="101" y="68"/>
                      </a:lnTo>
                      <a:lnTo>
                        <a:pt x="104" y="71"/>
                      </a:lnTo>
                      <a:lnTo>
                        <a:pt x="106" y="71"/>
                      </a:lnTo>
                      <a:lnTo>
                        <a:pt x="108" y="71"/>
                      </a:lnTo>
                      <a:lnTo>
                        <a:pt x="111" y="71"/>
                      </a:lnTo>
                      <a:lnTo>
                        <a:pt x="113" y="71"/>
                      </a:lnTo>
                      <a:lnTo>
                        <a:pt x="113" y="73"/>
                      </a:lnTo>
                      <a:lnTo>
                        <a:pt x="113" y="76"/>
                      </a:lnTo>
                      <a:lnTo>
                        <a:pt x="111" y="85"/>
                      </a:lnTo>
                      <a:lnTo>
                        <a:pt x="106" y="87"/>
                      </a:lnTo>
                      <a:lnTo>
                        <a:pt x="94" y="92"/>
                      </a:lnTo>
                      <a:lnTo>
                        <a:pt x="94" y="94"/>
                      </a:lnTo>
                      <a:lnTo>
                        <a:pt x="94" y="97"/>
                      </a:lnTo>
                      <a:lnTo>
                        <a:pt x="94" y="99"/>
                      </a:lnTo>
                      <a:lnTo>
                        <a:pt x="94" y="101"/>
                      </a:lnTo>
                      <a:lnTo>
                        <a:pt x="94" y="106"/>
                      </a:lnTo>
                      <a:lnTo>
                        <a:pt x="94" y="109"/>
                      </a:lnTo>
                      <a:lnTo>
                        <a:pt x="94" y="113"/>
                      </a:lnTo>
                      <a:lnTo>
                        <a:pt x="94" y="116"/>
                      </a:lnTo>
                      <a:lnTo>
                        <a:pt x="97" y="120"/>
                      </a:lnTo>
                      <a:lnTo>
                        <a:pt x="97" y="123"/>
                      </a:lnTo>
                      <a:lnTo>
                        <a:pt x="94" y="125"/>
                      </a:lnTo>
                      <a:lnTo>
                        <a:pt x="92" y="125"/>
                      </a:lnTo>
                      <a:lnTo>
                        <a:pt x="90" y="127"/>
                      </a:lnTo>
                      <a:lnTo>
                        <a:pt x="90" y="130"/>
                      </a:lnTo>
                      <a:lnTo>
                        <a:pt x="87" y="135"/>
                      </a:lnTo>
                      <a:lnTo>
                        <a:pt x="80" y="139"/>
                      </a:lnTo>
                      <a:lnTo>
                        <a:pt x="80" y="146"/>
                      </a:lnTo>
                      <a:lnTo>
                        <a:pt x="78" y="151"/>
                      </a:lnTo>
                      <a:lnTo>
                        <a:pt x="75" y="156"/>
                      </a:lnTo>
                      <a:lnTo>
                        <a:pt x="75" y="163"/>
                      </a:lnTo>
                      <a:lnTo>
                        <a:pt x="75" y="165"/>
                      </a:lnTo>
                      <a:lnTo>
                        <a:pt x="75" y="170"/>
                      </a:lnTo>
                      <a:lnTo>
                        <a:pt x="73" y="170"/>
                      </a:lnTo>
                      <a:lnTo>
                        <a:pt x="73" y="172"/>
                      </a:lnTo>
                      <a:lnTo>
                        <a:pt x="71" y="177"/>
                      </a:lnTo>
                      <a:lnTo>
                        <a:pt x="68" y="179"/>
                      </a:lnTo>
                      <a:lnTo>
                        <a:pt x="68" y="182"/>
                      </a:lnTo>
                      <a:lnTo>
                        <a:pt x="68" y="187"/>
                      </a:lnTo>
                      <a:lnTo>
                        <a:pt x="68" y="189"/>
                      </a:lnTo>
                      <a:lnTo>
                        <a:pt x="71" y="191"/>
                      </a:lnTo>
                      <a:lnTo>
                        <a:pt x="71" y="196"/>
                      </a:lnTo>
                      <a:lnTo>
                        <a:pt x="73" y="203"/>
                      </a:lnTo>
                      <a:lnTo>
                        <a:pt x="73" y="205"/>
                      </a:lnTo>
                      <a:lnTo>
                        <a:pt x="73" y="208"/>
                      </a:lnTo>
                      <a:lnTo>
                        <a:pt x="75" y="210"/>
                      </a:lnTo>
                      <a:lnTo>
                        <a:pt x="75" y="215"/>
                      </a:lnTo>
                      <a:lnTo>
                        <a:pt x="75" y="217"/>
                      </a:lnTo>
                      <a:lnTo>
                        <a:pt x="75" y="222"/>
                      </a:lnTo>
                      <a:lnTo>
                        <a:pt x="73" y="224"/>
                      </a:lnTo>
                      <a:lnTo>
                        <a:pt x="71" y="227"/>
                      </a:lnTo>
                      <a:lnTo>
                        <a:pt x="71" y="229"/>
                      </a:lnTo>
                      <a:lnTo>
                        <a:pt x="71" y="234"/>
                      </a:lnTo>
                      <a:lnTo>
                        <a:pt x="68" y="236"/>
                      </a:lnTo>
                      <a:lnTo>
                        <a:pt x="68" y="241"/>
                      </a:lnTo>
                      <a:lnTo>
                        <a:pt x="68" y="246"/>
                      </a:lnTo>
                      <a:lnTo>
                        <a:pt x="68" y="248"/>
                      </a:lnTo>
                      <a:lnTo>
                        <a:pt x="66" y="248"/>
                      </a:lnTo>
                      <a:lnTo>
                        <a:pt x="66" y="250"/>
                      </a:lnTo>
                      <a:lnTo>
                        <a:pt x="64" y="250"/>
                      </a:lnTo>
                      <a:lnTo>
                        <a:pt x="61" y="250"/>
                      </a:lnTo>
                      <a:lnTo>
                        <a:pt x="61" y="253"/>
                      </a:lnTo>
                      <a:lnTo>
                        <a:pt x="59" y="255"/>
                      </a:lnTo>
                      <a:lnTo>
                        <a:pt x="59" y="262"/>
                      </a:lnTo>
                      <a:lnTo>
                        <a:pt x="59" y="269"/>
                      </a:lnTo>
                      <a:lnTo>
                        <a:pt x="59" y="276"/>
                      </a:lnTo>
                      <a:lnTo>
                        <a:pt x="61" y="279"/>
                      </a:lnTo>
                      <a:lnTo>
                        <a:pt x="61" y="281"/>
                      </a:lnTo>
                      <a:lnTo>
                        <a:pt x="59" y="283"/>
                      </a:lnTo>
                      <a:lnTo>
                        <a:pt x="56" y="286"/>
                      </a:lnTo>
                      <a:lnTo>
                        <a:pt x="54" y="288"/>
                      </a:lnTo>
                      <a:lnTo>
                        <a:pt x="52" y="300"/>
                      </a:lnTo>
                      <a:lnTo>
                        <a:pt x="52" y="302"/>
                      </a:lnTo>
                      <a:lnTo>
                        <a:pt x="52" y="305"/>
                      </a:lnTo>
                      <a:lnTo>
                        <a:pt x="49" y="312"/>
                      </a:lnTo>
                      <a:lnTo>
                        <a:pt x="49" y="316"/>
                      </a:lnTo>
                      <a:lnTo>
                        <a:pt x="49" y="319"/>
                      </a:lnTo>
                      <a:lnTo>
                        <a:pt x="52" y="321"/>
                      </a:lnTo>
                      <a:lnTo>
                        <a:pt x="52" y="324"/>
                      </a:lnTo>
                      <a:lnTo>
                        <a:pt x="52" y="326"/>
                      </a:lnTo>
                      <a:lnTo>
                        <a:pt x="49" y="328"/>
                      </a:lnTo>
                      <a:lnTo>
                        <a:pt x="47" y="333"/>
                      </a:lnTo>
                      <a:lnTo>
                        <a:pt x="47" y="340"/>
                      </a:lnTo>
                      <a:lnTo>
                        <a:pt x="49" y="340"/>
                      </a:lnTo>
                      <a:lnTo>
                        <a:pt x="49" y="342"/>
                      </a:lnTo>
                      <a:lnTo>
                        <a:pt x="49" y="347"/>
                      </a:lnTo>
                      <a:lnTo>
                        <a:pt x="49" y="350"/>
                      </a:lnTo>
                      <a:lnTo>
                        <a:pt x="52" y="352"/>
                      </a:lnTo>
                      <a:lnTo>
                        <a:pt x="49" y="357"/>
                      </a:lnTo>
                      <a:lnTo>
                        <a:pt x="49" y="359"/>
                      </a:lnTo>
                      <a:lnTo>
                        <a:pt x="52" y="359"/>
                      </a:lnTo>
                      <a:lnTo>
                        <a:pt x="54" y="359"/>
                      </a:lnTo>
                      <a:lnTo>
                        <a:pt x="56" y="361"/>
                      </a:lnTo>
                      <a:lnTo>
                        <a:pt x="56" y="364"/>
                      </a:lnTo>
                      <a:lnTo>
                        <a:pt x="54" y="364"/>
                      </a:lnTo>
                      <a:lnTo>
                        <a:pt x="49" y="364"/>
                      </a:lnTo>
                      <a:lnTo>
                        <a:pt x="49" y="366"/>
                      </a:lnTo>
                      <a:lnTo>
                        <a:pt x="52" y="366"/>
                      </a:lnTo>
                      <a:lnTo>
                        <a:pt x="54" y="368"/>
                      </a:lnTo>
                      <a:lnTo>
                        <a:pt x="54" y="371"/>
                      </a:lnTo>
                      <a:lnTo>
                        <a:pt x="52" y="373"/>
                      </a:lnTo>
                      <a:lnTo>
                        <a:pt x="52" y="378"/>
                      </a:lnTo>
                      <a:lnTo>
                        <a:pt x="52" y="380"/>
                      </a:lnTo>
                      <a:lnTo>
                        <a:pt x="52" y="383"/>
                      </a:lnTo>
                      <a:lnTo>
                        <a:pt x="52" y="387"/>
                      </a:lnTo>
                      <a:lnTo>
                        <a:pt x="52" y="392"/>
                      </a:lnTo>
                      <a:lnTo>
                        <a:pt x="49" y="394"/>
                      </a:lnTo>
                      <a:lnTo>
                        <a:pt x="47" y="399"/>
                      </a:lnTo>
                      <a:lnTo>
                        <a:pt x="42" y="402"/>
                      </a:lnTo>
                      <a:lnTo>
                        <a:pt x="42" y="404"/>
                      </a:lnTo>
                      <a:lnTo>
                        <a:pt x="42" y="406"/>
                      </a:lnTo>
                      <a:lnTo>
                        <a:pt x="42" y="409"/>
                      </a:lnTo>
                      <a:lnTo>
                        <a:pt x="42" y="411"/>
                      </a:lnTo>
                      <a:lnTo>
                        <a:pt x="42" y="413"/>
                      </a:lnTo>
                      <a:lnTo>
                        <a:pt x="42" y="416"/>
                      </a:lnTo>
                      <a:lnTo>
                        <a:pt x="40" y="418"/>
                      </a:lnTo>
                      <a:lnTo>
                        <a:pt x="38" y="420"/>
                      </a:lnTo>
                      <a:lnTo>
                        <a:pt x="33" y="425"/>
                      </a:lnTo>
                      <a:lnTo>
                        <a:pt x="30" y="428"/>
                      </a:lnTo>
                      <a:lnTo>
                        <a:pt x="30" y="432"/>
                      </a:lnTo>
                      <a:lnTo>
                        <a:pt x="30" y="435"/>
                      </a:lnTo>
                      <a:lnTo>
                        <a:pt x="30" y="437"/>
                      </a:lnTo>
                      <a:lnTo>
                        <a:pt x="30" y="442"/>
                      </a:lnTo>
                      <a:lnTo>
                        <a:pt x="30" y="444"/>
                      </a:lnTo>
                      <a:lnTo>
                        <a:pt x="33" y="444"/>
                      </a:lnTo>
                      <a:lnTo>
                        <a:pt x="35" y="442"/>
                      </a:lnTo>
                      <a:lnTo>
                        <a:pt x="40" y="442"/>
                      </a:lnTo>
                      <a:lnTo>
                        <a:pt x="42" y="442"/>
                      </a:lnTo>
                      <a:lnTo>
                        <a:pt x="45" y="444"/>
                      </a:lnTo>
                      <a:lnTo>
                        <a:pt x="45" y="446"/>
                      </a:lnTo>
                      <a:lnTo>
                        <a:pt x="45" y="456"/>
                      </a:lnTo>
                      <a:lnTo>
                        <a:pt x="45" y="458"/>
                      </a:lnTo>
                      <a:lnTo>
                        <a:pt x="47" y="461"/>
                      </a:lnTo>
                      <a:lnTo>
                        <a:pt x="49" y="461"/>
                      </a:lnTo>
                      <a:lnTo>
                        <a:pt x="64" y="461"/>
                      </a:lnTo>
                      <a:lnTo>
                        <a:pt x="66" y="461"/>
                      </a:lnTo>
                      <a:lnTo>
                        <a:pt x="71" y="461"/>
                      </a:lnTo>
                      <a:lnTo>
                        <a:pt x="75" y="461"/>
                      </a:lnTo>
                      <a:lnTo>
                        <a:pt x="78" y="461"/>
                      </a:lnTo>
                      <a:lnTo>
                        <a:pt x="85" y="461"/>
                      </a:lnTo>
                      <a:lnTo>
                        <a:pt x="92" y="463"/>
                      </a:lnTo>
                      <a:lnTo>
                        <a:pt x="94" y="463"/>
                      </a:lnTo>
                      <a:lnTo>
                        <a:pt x="97" y="463"/>
                      </a:lnTo>
                      <a:lnTo>
                        <a:pt x="97" y="465"/>
                      </a:lnTo>
                      <a:lnTo>
                        <a:pt x="92" y="465"/>
                      </a:lnTo>
                      <a:lnTo>
                        <a:pt x="90" y="465"/>
                      </a:lnTo>
                      <a:lnTo>
                        <a:pt x="87" y="463"/>
                      </a:lnTo>
                      <a:lnTo>
                        <a:pt x="85" y="463"/>
                      </a:lnTo>
                      <a:lnTo>
                        <a:pt x="82" y="463"/>
                      </a:lnTo>
                      <a:lnTo>
                        <a:pt x="80" y="465"/>
                      </a:lnTo>
                      <a:lnTo>
                        <a:pt x="75" y="468"/>
                      </a:lnTo>
                      <a:lnTo>
                        <a:pt x="73" y="468"/>
                      </a:lnTo>
                      <a:lnTo>
                        <a:pt x="71" y="468"/>
                      </a:lnTo>
                      <a:lnTo>
                        <a:pt x="68" y="470"/>
                      </a:lnTo>
                      <a:lnTo>
                        <a:pt x="66" y="470"/>
                      </a:lnTo>
                      <a:lnTo>
                        <a:pt x="64" y="470"/>
                      </a:lnTo>
                      <a:lnTo>
                        <a:pt x="64" y="472"/>
                      </a:lnTo>
                      <a:lnTo>
                        <a:pt x="61" y="477"/>
                      </a:lnTo>
                      <a:lnTo>
                        <a:pt x="61" y="482"/>
                      </a:lnTo>
                      <a:lnTo>
                        <a:pt x="61" y="484"/>
                      </a:lnTo>
                      <a:lnTo>
                        <a:pt x="59" y="484"/>
                      </a:lnTo>
                      <a:lnTo>
                        <a:pt x="54" y="484"/>
                      </a:lnTo>
                      <a:lnTo>
                        <a:pt x="52" y="484"/>
                      </a:lnTo>
                      <a:lnTo>
                        <a:pt x="47" y="482"/>
                      </a:lnTo>
                      <a:lnTo>
                        <a:pt x="45" y="480"/>
                      </a:lnTo>
                      <a:lnTo>
                        <a:pt x="45" y="477"/>
                      </a:lnTo>
                      <a:lnTo>
                        <a:pt x="47" y="477"/>
                      </a:lnTo>
                      <a:lnTo>
                        <a:pt x="47" y="480"/>
                      </a:lnTo>
                      <a:lnTo>
                        <a:pt x="49" y="480"/>
                      </a:lnTo>
                      <a:lnTo>
                        <a:pt x="49" y="477"/>
                      </a:lnTo>
                      <a:lnTo>
                        <a:pt x="52" y="477"/>
                      </a:lnTo>
                      <a:lnTo>
                        <a:pt x="54" y="477"/>
                      </a:lnTo>
                      <a:lnTo>
                        <a:pt x="56" y="475"/>
                      </a:lnTo>
                      <a:lnTo>
                        <a:pt x="59" y="475"/>
                      </a:lnTo>
                      <a:lnTo>
                        <a:pt x="59" y="472"/>
                      </a:lnTo>
                      <a:lnTo>
                        <a:pt x="61" y="472"/>
                      </a:lnTo>
                      <a:lnTo>
                        <a:pt x="56" y="470"/>
                      </a:lnTo>
                      <a:lnTo>
                        <a:pt x="54" y="468"/>
                      </a:lnTo>
                      <a:lnTo>
                        <a:pt x="52" y="468"/>
                      </a:lnTo>
                      <a:lnTo>
                        <a:pt x="47" y="468"/>
                      </a:lnTo>
                      <a:lnTo>
                        <a:pt x="42" y="468"/>
                      </a:lnTo>
                      <a:lnTo>
                        <a:pt x="38" y="468"/>
                      </a:lnTo>
                      <a:lnTo>
                        <a:pt x="38" y="465"/>
                      </a:lnTo>
                      <a:lnTo>
                        <a:pt x="42" y="465"/>
                      </a:lnTo>
                      <a:lnTo>
                        <a:pt x="42" y="463"/>
                      </a:lnTo>
                      <a:lnTo>
                        <a:pt x="42" y="461"/>
                      </a:lnTo>
                      <a:lnTo>
                        <a:pt x="40" y="461"/>
                      </a:lnTo>
                      <a:lnTo>
                        <a:pt x="42" y="458"/>
                      </a:lnTo>
                      <a:lnTo>
                        <a:pt x="40" y="456"/>
                      </a:lnTo>
                      <a:lnTo>
                        <a:pt x="35" y="454"/>
                      </a:lnTo>
                      <a:lnTo>
                        <a:pt x="33" y="454"/>
                      </a:lnTo>
                      <a:lnTo>
                        <a:pt x="40" y="456"/>
                      </a:lnTo>
                      <a:lnTo>
                        <a:pt x="40" y="458"/>
                      </a:lnTo>
                      <a:lnTo>
                        <a:pt x="38" y="458"/>
                      </a:lnTo>
                      <a:lnTo>
                        <a:pt x="35" y="456"/>
                      </a:lnTo>
                      <a:lnTo>
                        <a:pt x="33" y="456"/>
                      </a:lnTo>
                      <a:lnTo>
                        <a:pt x="35" y="458"/>
                      </a:lnTo>
                      <a:lnTo>
                        <a:pt x="33" y="461"/>
                      </a:lnTo>
                      <a:lnTo>
                        <a:pt x="33" y="458"/>
                      </a:lnTo>
                      <a:lnTo>
                        <a:pt x="30" y="458"/>
                      </a:lnTo>
                      <a:lnTo>
                        <a:pt x="30" y="456"/>
                      </a:lnTo>
                      <a:lnTo>
                        <a:pt x="30" y="454"/>
                      </a:lnTo>
                      <a:lnTo>
                        <a:pt x="30" y="456"/>
                      </a:lnTo>
                      <a:lnTo>
                        <a:pt x="30" y="458"/>
                      </a:lnTo>
                      <a:lnTo>
                        <a:pt x="30" y="461"/>
                      </a:lnTo>
                      <a:lnTo>
                        <a:pt x="28" y="461"/>
                      </a:lnTo>
                      <a:lnTo>
                        <a:pt x="28" y="458"/>
                      </a:lnTo>
                      <a:lnTo>
                        <a:pt x="28" y="456"/>
                      </a:lnTo>
                      <a:lnTo>
                        <a:pt x="26" y="451"/>
                      </a:lnTo>
                      <a:lnTo>
                        <a:pt x="21" y="449"/>
                      </a:lnTo>
                      <a:lnTo>
                        <a:pt x="19" y="446"/>
                      </a:lnTo>
                      <a:lnTo>
                        <a:pt x="21" y="444"/>
                      </a:lnTo>
                      <a:lnTo>
                        <a:pt x="23" y="444"/>
                      </a:lnTo>
                      <a:lnTo>
                        <a:pt x="26" y="444"/>
                      </a:lnTo>
                      <a:lnTo>
                        <a:pt x="26" y="442"/>
                      </a:lnTo>
                      <a:lnTo>
                        <a:pt x="23" y="442"/>
                      </a:lnTo>
                      <a:lnTo>
                        <a:pt x="23" y="444"/>
                      </a:lnTo>
                      <a:lnTo>
                        <a:pt x="21" y="442"/>
                      </a:lnTo>
                      <a:lnTo>
                        <a:pt x="19" y="442"/>
                      </a:lnTo>
                      <a:lnTo>
                        <a:pt x="21" y="439"/>
                      </a:lnTo>
                      <a:lnTo>
                        <a:pt x="23" y="439"/>
                      </a:lnTo>
                      <a:lnTo>
                        <a:pt x="21" y="439"/>
                      </a:lnTo>
                      <a:lnTo>
                        <a:pt x="19" y="439"/>
                      </a:lnTo>
                      <a:lnTo>
                        <a:pt x="16" y="437"/>
                      </a:lnTo>
                      <a:lnTo>
                        <a:pt x="14" y="435"/>
                      </a:lnTo>
                      <a:lnTo>
                        <a:pt x="16" y="432"/>
                      </a:lnTo>
                      <a:lnTo>
                        <a:pt x="19" y="430"/>
                      </a:lnTo>
                      <a:lnTo>
                        <a:pt x="21" y="428"/>
                      </a:lnTo>
                      <a:lnTo>
                        <a:pt x="23" y="428"/>
                      </a:lnTo>
                      <a:lnTo>
                        <a:pt x="23" y="425"/>
                      </a:lnTo>
                      <a:lnTo>
                        <a:pt x="23" y="420"/>
                      </a:lnTo>
                      <a:lnTo>
                        <a:pt x="21" y="423"/>
                      </a:lnTo>
                      <a:lnTo>
                        <a:pt x="21" y="425"/>
                      </a:lnTo>
                      <a:lnTo>
                        <a:pt x="19" y="425"/>
                      </a:lnTo>
                      <a:lnTo>
                        <a:pt x="16" y="423"/>
                      </a:lnTo>
                      <a:lnTo>
                        <a:pt x="16" y="418"/>
                      </a:lnTo>
                      <a:lnTo>
                        <a:pt x="19" y="416"/>
                      </a:lnTo>
                      <a:lnTo>
                        <a:pt x="19" y="413"/>
                      </a:lnTo>
                      <a:lnTo>
                        <a:pt x="21" y="413"/>
                      </a:lnTo>
                      <a:lnTo>
                        <a:pt x="23" y="413"/>
                      </a:lnTo>
                      <a:lnTo>
                        <a:pt x="23" y="411"/>
                      </a:lnTo>
                      <a:lnTo>
                        <a:pt x="16" y="413"/>
                      </a:lnTo>
                      <a:lnTo>
                        <a:pt x="16" y="411"/>
                      </a:lnTo>
                      <a:lnTo>
                        <a:pt x="14" y="409"/>
                      </a:lnTo>
                      <a:lnTo>
                        <a:pt x="14" y="406"/>
                      </a:lnTo>
                      <a:lnTo>
                        <a:pt x="16" y="406"/>
                      </a:lnTo>
                      <a:lnTo>
                        <a:pt x="19" y="409"/>
                      </a:lnTo>
                      <a:lnTo>
                        <a:pt x="19" y="406"/>
                      </a:lnTo>
                      <a:lnTo>
                        <a:pt x="26" y="406"/>
                      </a:lnTo>
                      <a:lnTo>
                        <a:pt x="28" y="409"/>
                      </a:lnTo>
                      <a:lnTo>
                        <a:pt x="30" y="409"/>
                      </a:lnTo>
                      <a:lnTo>
                        <a:pt x="28" y="409"/>
                      </a:lnTo>
                      <a:lnTo>
                        <a:pt x="26" y="406"/>
                      </a:lnTo>
                      <a:lnTo>
                        <a:pt x="26" y="404"/>
                      </a:lnTo>
                      <a:lnTo>
                        <a:pt x="23" y="402"/>
                      </a:lnTo>
                      <a:lnTo>
                        <a:pt x="23" y="404"/>
                      </a:lnTo>
                      <a:lnTo>
                        <a:pt x="21" y="404"/>
                      </a:lnTo>
                      <a:lnTo>
                        <a:pt x="19" y="402"/>
                      </a:lnTo>
                      <a:lnTo>
                        <a:pt x="21" y="402"/>
                      </a:lnTo>
                      <a:lnTo>
                        <a:pt x="19" y="399"/>
                      </a:lnTo>
                      <a:lnTo>
                        <a:pt x="16" y="399"/>
                      </a:lnTo>
                      <a:lnTo>
                        <a:pt x="16" y="397"/>
                      </a:lnTo>
                      <a:lnTo>
                        <a:pt x="19" y="397"/>
                      </a:lnTo>
                      <a:lnTo>
                        <a:pt x="21" y="394"/>
                      </a:lnTo>
                      <a:lnTo>
                        <a:pt x="19" y="394"/>
                      </a:lnTo>
                      <a:lnTo>
                        <a:pt x="21" y="392"/>
                      </a:lnTo>
                      <a:lnTo>
                        <a:pt x="19" y="390"/>
                      </a:lnTo>
                      <a:lnTo>
                        <a:pt x="16" y="390"/>
                      </a:lnTo>
                      <a:lnTo>
                        <a:pt x="14" y="390"/>
                      </a:lnTo>
                      <a:lnTo>
                        <a:pt x="12" y="390"/>
                      </a:lnTo>
                      <a:lnTo>
                        <a:pt x="9" y="390"/>
                      </a:lnTo>
                      <a:lnTo>
                        <a:pt x="7" y="387"/>
                      </a:lnTo>
                      <a:lnTo>
                        <a:pt x="4" y="387"/>
                      </a:lnTo>
                      <a:lnTo>
                        <a:pt x="2" y="390"/>
                      </a:lnTo>
                      <a:lnTo>
                        <a:pt x="4" y="390"/>
                      </a:lnTo>
                      <a:lnTo>
                        <a:pt x="4" y="392"/>
                      </a:lnTo>
                      <a:lnTo>
                        <a:pt x="0" y="392"/>
                      </a:lnTo>
                      <a:lnTo>
                        <a:pt x="0" y="390"/>
                      </a:lnTo>
                      <a:lnTo>
                        <a:pt x="2" y="387"/>
                      </a:lnTo>
                      <a:lnTo>
                        <a:pt x="4" y="387"/>
                      </a:lnTo>
                      <a:lnTo>
                        <a:pt x="4" y="385"/>
                      </a:lnTo>
                      <a:lnTo>
                        <a:pt x="7" y="383"/>
                      </a:lnTo>
                      <a:lnTo>
                        <a:pt x="9" y="383"/>
                      </a:lnTo>
                      <a:lnTo>
                        <a:pt x="12" y="383"/>
                      </a:lnTo>
                      <a:lnTo>
                        <a:pt x="12" y="380"/>
                      </a:lnTo>
                      <a:lnTo>
                        <a:pt x="9" y="380"/>
                      </a:lnTo>
                      <a:lnTo>
                        <a:pt x="7" y="380"/>
                      </a:lnTo>
                      <a:lnTo>
                        <a:pt x="7" y="378"/>
                      </a:lnTo>
                      <a:lnTo>
                        <a:pt x="12" y="378"/>
                      </a:lnTo>
                      <a:lnTo>
                        <a:pt x="14" y="378"/>
                      </a:lnTo>
                      <a:lnTo>
                        <a:pt x="16" y="378"/>
                      </a:lnTo>
                      <a:lnTo>
                        <a:pt x="19" y="378"/>
                      </a:lnTo>
                      <a:lnTo>
                        <a:pt x="19" y="380"/>
                      </a:lnTo>
                      <a:lnTo>
                        <a:pt x="19" y="383"/>
                      </a:lnTo>
                      <a:lnTo>
                        <a:pt x="21" y="380"/>
                      </a:lnTo>
                      <a:lnTo>
                        <a:pt x="21" y="383"/>
                      </a:lnTo>
                      <a:lnTo>
                        <a:pt x="19" y="383"/>
                      </a:lnTo>
                      <a:lnTo>
                        <a:pt x="19" y="385"/>
                      </a:lnTo>
                      <a:lnTo>
                        <a:pt x="21" y="385"/>
                      </a:lnTo>
                      <a:lnTo>
                        <a:pt x="23" y="385"/>
                      </a:lnTo>
                      <a:lnTo>
                        <a:pt x="23" y="383"/>
                      </a:lnTo>
                      <a:lnTo>
                        <a:pt x="23" y="385"/>
                      </a:lnTo>
                      <a:lnTo>
                        <a:pt x="23" y="387"/>
                      </a:lnTo>
                      <a:lnTo>
                        <a:pt x="26" y="387"/>
                      </a:lnTo>
                      <a:lnTo>
                        <a:pt x="26" y="385"/>
                      </a:lnTo>
                      <a:lnTo>
                        <a:pt x="28" y="383"/>
                      </a:lnTo>
                      <a:lnTo>
                        <a:pt x="30" y="380"/>
                      </a:lnTo>
                      <a:lnTo>
                        <a:pt x="30" y="378"/>
                      </a:lnTo>
                      <a:lnTo>
                        <a:pt x="28" y="380"/>
                      </a:lnTo>
                      <a:lnTo>
                        <a:pt x="26" y="383"/>
                      </a:lnTo>
                      <a:lnTo>
                        <a:pt x="28" y="378"/>
                      </a:lnTo>
                      <a:lnTo>
                        <a:pt x="30" y="378"/>
                      </a:lnTo>
                      <a:lnTo>
                        <a:pt x="30" y="376"/>
                      </a:lnTo>
                      <a:lnTo>
                        <a:pt x="33" y="373"/>
                      </a:lnTo>
                      <a:lnTo>
                        <a:pt x="30" y="373"/>
                      </a:lnTo>
                      <a:lnTo>
                        <a:pt x="28" y="376"/>
                      </a:lnTo>
                      <a:lnTo>
                        <a:pt x="28" y="373"/>
                      </a:lnTo>
                      <a:lnTo>
                        <a:pt x="28" y="371"/>
                      </a:lnTo>
                      <a:lnTo>
                        <a:pt x="30" y="371"/>
                      </a:lnTo>
                      <a:lnTo>
                        <a:pt x="33" y="371"/>
                      </a:lnTo>
                      <a:lnTo>
                        <a:pt x="35" y="373"/>
                      </a:lnTo>
                      <a:lnTo>
                        <a:pt x="38" y="373"/>
                      </a:lnTo>
                      <a:lnTo>
                        <a:pt x="38" y="371"/>
                      </a:lnTo>
                      <a:lnTo>
                        <a:pt x="35" y="371"/>
                      </a:lnTo>
                      <a:lnTo>
                        <a:pt x="33" y="371"/>
                      </a:lnTo>
                      <a:lnTo>
                        <a:pt x="30" y="371"/>
                      </a:lnTo>
                      <a:lnTo>
                        <a:pt x="30" y="368"/>
                      </a:lnTo>
                      <a:lnTo>
                        <a:pt x="30" y="366"/>
                      </a:lnTo>
                      <a:lnTo>
                        <a:pt x="33" y="366"/>
                      </a:lnTo>
                      <a:lnTo>
                        <a:pt x="35" y="366"/>
                      </a:lnTo>
                      <a:lnTo>
                        <a:pt x="38" y="364"/>
                      </a:lnTo>
                      <a:lnTo>
                        <a:pt x="40" y="364"/>
                      </a:lnTo>
                      <a:lnTo>
                        <a:pt x="40" y="359"/>
                      </a:lnTo>
                      <a:lnTo>
                        <a:pt x="38" y="359"/>
                      </a:lnTo>
                      <a:lnTo>
                        <a:pt x="33" y="357"/>
                      </a:lnTo>
                      <a:lnTo>
                        <a:pt x="30" y="354"/>
                      </a:lnTo>
                      <a:lnTo>
                        <a:pt x="33" y="354"/>
                      </a:lnTo>
                      <a:lnTo>
                        <a:pt x="33" y="352"/>
                      </a:lnTo>
                      <a:lnTo>
                        <a:pt x="35" y="352"/>
                      </a:lnTo>
                      <a:lnTo>
                        <a:pt x="35" y="350"/>
                      </a:lnTo>
                      <a:lnTo>
                        <a:pt x="35" y="347"/>
                      </a:lnTo>
                      <a:lnTo>
                        <a:pt x="35" y="345"/>
                      </a:lnTo>
                      <a:lnTo>
                        <a:pt x="38" y="342"/>
                      </a:lnTo>
                      <a:lnTo>
                        <a:pt x="38" y="340"/>
                      </a:lnTo>
                      <a:lnTo>
                        <a:pt x="38" y="335"/>
                      </a:lnTo>
                      <a:lnTo>
                        <a:pt x="40" y="333"/>
                      </a:lnTo>
                      <a:lnTo>
                        <a:pt x="38" y="331"/>
                      </a:lnTo>
                      <a:lnTo>
                        <a:pt x="40" y="331"/>
                      </a:lnTo>
                      <a:lnTo>
                        <a:pt x="42" y="331"/>
                      </a:lnTo>
                      <a:lnTo>
                        <a:pt x="42" y="333"/>
                      </a:lnTo>
                      <a:lnTo>
                        <a:pt x="42" y="331"/>
                      </a:lnTo>
                      <a:lnTo>
                        <a:pt x="42" y="326"/>
                      </a:lnTo>
                      <a:lnTo>
                        <a:pt x="40" y="326"/>
                      </a:lnTo>
                      <a:lnTo>
                        <a:pt x="38" y="326"/>
                      </a:lnTo>
                      <a:lnTo>
                        <a:pt x="38" y="324"/>
                      </a:lnTo>
                      <a:lnTo>
                        <a:pt x="40" y="324"/>
                      </a:lnTo>
                      <a:lnTo>
                        <a:pt x="42" y="324"/>
                      </a:lnTo>
                      <a:lnTo>
                        <a:pt x="45" y="321"/>
                      </a:lnTo>
                      <a:lnTo>
                        <a:pt x="42" y="321"/>
                      </a:lnTo>
                      <a:lnTo>
                        <a:pt x="40" y="321"/>
                      </a:lnTo>
                      <a:lnTo>
                        <a:pt x="38" y="319"/>
                      </a:lnTo>
                      <a:lnTo>
                        <a:pt x="35" y="319"/>
                      </a:lnTo>
                      <a:lnTo>
                        <a:pt x="33" y="321"/>
                      </a:lnTo>
                      <a:lnTo>
                        <a:pt x="33" y="324"/>
                      </a:lnTo>
                      <a:lnTo>
                        <a:pt x="28" y="324"/>
                      </a:lnTo>
                      <a:lnTo>
                        <a:pt x="26" y="321"/>
                      </a:lnTo>
                      <a:lnTo>
                        <a:pt x="26" y="319"/>
                      </a:lnTo>
                      <a:lnTo>
                        <a:pt x="23" y="319"/>
                      </a:lnTo>
                      <a:lnTo>
                        <a:pt x="23" y="316"/>
                      </a:lnTo>
                      <a:lnTo>
                        <a:pt x="23" y="314"/>
                      </a:lnTo>
                      <a:lnTo>
                        <a:pt x="23" y="309"/>
                      </a:lnTo>
                      <a:lnTo>
                        <a:pt x="26" y="307"/>
                      </a:lnTo>
                      <a:lnTo>
                        <a:pt x="26" y="298"/>
                      </a:lnTo>
                      <a:lnTo>
                        <a:pt x="28" y="298"/>
                      </a:lnTo>
                      <a:lnTo>
                        <a:pt x="28" y="295"/>
                      </a:lnTo>
                      <a:lnTo>
                        <a:pt x="30" y="295"/>
                      </a:lnTo>
                      <a:lnTo>
                        <a:pt x="30" y="293"/>
                      </a:lnTo>
                      <a:lnTo>
                        <a:pt x="30" y="288"/>
                      </a:lnTo>
                      <a:lnTo>
                        <a:pt x="28" y="283"/>
                      </a:lnTo>
                      <a:lnTo>
                        <a:pt x="26" y="281"/>
                      </a:lnTo>
                      <a:lnTo>
                        <a:pt x="26" y="279"/>
                      </a:lnTo>
                      <a:lnTo>
                        <a:pt x="28" y="279"/>
                      </a:lnTo>
                      <a:lnTo>
                        <a:pt x="28" y="274"/>
                      </a:lnTo>
                      <a:lnTo>
                        <a:pt x="26" y="269"/>
                      </a:lnTo>
                      <a:lnTo>
                        <a:pt x="26" y="267"/>
                      </a:lnTo>
                      <a:lnTo>
                        <a:pt x="26" y="262"/>
                      </a:lnTo>
                      <a:lnTo>
                        <a:pt x="28" y="262"/>
                      </a:lnTo>
                      <a:lnTo>
                        <a:pt x="30" y="262"/>
                      </a:lnTo>
                      <a:lnTo>
                        <a:pt x="33" y="262"/>
                      </a:lnTo>
                      <a:lnTo>
                        <a:pt x="33" y="255"/>
                      </a:lnTo>
                      <a:lnTo>
                        <a:pt x="35" y="255"/>
                      </a:lnTo>
                      <a:lnTo>
                        <a:pt x="38" y="250"/>
                      </a:lnTo>
                      <a:lnTo>
                        <a:pt x="38" y="246"/>
                      </a:lnTo>
                      <a:lnTo>
                        <a:pt x="40" y="246"/>
                      </a:lnTo>
                      <a:lnTo>
                        <a:pt x="40" y="241"/>
                      </a:lnTo>
                      <a:lnTo>
                        <a:pt x="40" y="239"/>
                      </a:lnTo>
                      <a:lnTo>
                        <a:pt x="45" y="234"/>
                      </a:lnTo>
                      <a:lnTo>
                        <a:pt x="45" y="231"/>
                      </a:lnTo>
                      <a:lnTo>
                        <a:pt x="47" y="227"/>
                      </a:lnTo>
                      <a:lnTo>
                        <a:pt x="47" y="224"/>
                      </a:lnTo>
                      <a:lnTo>
                        <a:pt x="49" y="224"/>
                      </a:lnTo>
                      <a:lnTo>
                        <a:pt x="49" y="217"/>
                      </a:lnTo>
                      <a:lnTo>
                        <a:pt x="52" y="215"/>
                      </a:lnTo>
                      <a:lnTo>
                        <a:pt x="52" y="208"/>
                      </a:lnTo>
                      <a:lnTo>
                        <a:pt x="54" y="205"/>
                      </a:lnTo>
                      <a:lnTo>
                        <a:pt x="54" y="203"/>
                      </a:lnTo>
                      <a:lnTo>
                        <a:pt x="54" y="198"/>
                      </a:lnTo>
                      <a:lnTo>
                        <a:pt x="54" y="194"/>
                      </a:lnTo>
                      <a:lnTo>
                        <a:pt x="54" y="189"/>
                      </a:lnTo>
                      <a:lnTo>
                        <a:pt x="52" y="182"/>
                      </a:lnTo>
                      <a:lnTo>
                        <a:pt x="52" y="175"/>
                      </a:lnTo>
                      <a:lnTo>
                        <a:pt x="52" y="170"/>
                      </a:lnTo>
                      <a:lnTo>
                        <a:pt x="54" y="168"/>
                      </a:lnTo>
                      <a:lnTo>
                        <a:pt x="56" y="163"/>
                      </a:lnTo>
                      <a:lnTo>
                        <a:pt x="56" y="161"/>
                      </a:lnTo>
                      <a:lnTo>
                        <a:pt x="54" y="156"/>
                      </a:lnTo>
                      <a:lnTo>
                        <a:pt x="54" y="153"/>
                      </a:lnTo>
                      <a:lnTo>
                        <a:pt x="54" y="151"/>
                      </a:lnTo>
                      <a:lnTo>
                        <a:pt x="56" y="149"/>
                      </a:lnTo>
                      <a:lnTo>
                        <a:pt x="59" y="144"/>
                      </a:lnTo>
                      <a:lnTo>
                        <a:pt x="59" y="135"/>
                      </a:lnTo>
                      <a:lnTo>
                        <a:pt x="61" y="132"/>
                      </a:lnTo>
                      <a:lnTo>
                        <a:pt x="61" y="127"/>
                      </a:lnTo>
                      <a:lnTo>
                        <a:pt x="64" y="125"/>
                      </a:lnTo>
                      <a:lnTo>
                        <a:pt x="64" y="123"/>
                      </a:lnTo>
                      <a:lnTo>
                        <a:pt x="64" y="118"/>
                      </a:lnTo>
                      <a:lnTo>
                        <a:pt x="66" y="118"/>
                      </a:lnTo>
                      <a:lnTo>
                        <a:pt x="66" y="116"/>
                      </a:lnTo>
                      <a:lnTo>
                        <a:pt x="64" y="111"/>
                      </a:lnTo>
                      <a:lnTo>
                        <a:pt x="64" y="109"/>
                      </a:lnTo>
                      <a:lnTo>
                        <a:pt x="66" y="106"/>
                      </a:lnTo>
                      <a:lnTo>
                        <a:pt x="68" y="104"/>
                      </a:lnTo>
                      <a:lnTo>
                        <a:pt x="68" y="101"/>
                      </a:lnTo>
                      <a:lnTo>
                        <a:pt x="68" y="99"/>
                      </a:lnTo>
                      <a:lnTo>
                        <a:pt x="68" y="94"/>
                      </a:lnTo>
                      <a:lnTo>
                        <a:pt x="68" y="85"/>
                      </a:lnTo>
                      <a:lnTo>
                        <a:pt x="68" y="83"/>
                      </a:lnTo>
                      <a:lnTo>
                        <a:pt x="68" y="80"/>
                      </a:lnTo>
                      <a:lnTo>
                        <a:pt x="66" y="78"/>
                      </a:lnTo>
                      <a:lnTo>
                        <a:pt x="66" y="76"/>
                      </a:lnTo>
                      <a:lnTo>
                        <a:pt x="68" y="73"/>
                      </a:lnTo>
                      <a:lnTo>
                        <a:pt x="68" y="71"/>
                      </a:lnTo>
                      <a:lnTo>
                        <a:pt x="71" y="71"/>
                      </a:lnTo>
                      <a:lnTo>
                        <a:pt x="71" y="61"/>
                      </a:lnTo>
                      <a:lnTo>
                        <a:pt x="71" y="57"/>
                      </a:lnTo>
                      <a:lnTo>
                        <a:pt x="73" y="54"/>
                      </a:lnTo>
                      <a:lnTo>
                        <a:pt x="73" y="52"/>
                      </a:lnTo>
                      <a:lnTo>
                        <a:pt x="73" y="50"/>
                      </a:lnTo>
                      <a:lnTo>
                        <a:pt x="71" y="45"/>
                      </a:lnTo>
                      <a:lnTo>
                        <a:pt x="71" y="31"/>
                      </a:lnTo>
                      <a:lnTo>
                        <a:pt x="71" y="28"/>
                      </a:lnTo>
                      <a:lnTo>
                        <a:pt x="71" y="21"/>
                      </a:lnTo>
                      <a:lnTo>
                        <a:pt x="68" y="12"/>
                      </a:lnTo>
                      <a:lnTo>
                        <a:pt x="68" y="7"/>
                      </a:lnTo>
                      <a:lnTo>
                        <a:pt x="71" y="5"/>
                      </a:lnTo>
                      <a:lnTo>
                        <a:pt x="75" y="5"/>
                      </a:lnTo>
                      <a:lnTo>
                        <a:pt x="78" y="5"/>
                      </a:lnTo>
                      <a:lnTo>
                        <a:pt x="78" y="2"/>
                      </a:lnTo>
                      <a:lnTo>
                        <a:pt x="78" y="0"/>
                      </a:lnTo>
                      <a:lnTo>
                        <a:pt x="80" y="0"/>
                      </a:lnTo>
                    </a:path>
                  </a:pathLst>
                </a:custGeom>
                <a:solidFill>
                  <a:srgbClr val="FC8932"/>
                </a:solidFill>
                <a:ln w="6350" algn="ctr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90000"/>
                    </a:lnSpc>
                  </a:pPr>
                  <a:endParaRPr lang="en-US" sz="2400" b="1"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9800" name="Group 1620"/>
            <p:cNvGrpSpPr>
              <a:grpSpLocks/>
            </p:cNvGrpSpPr>
            <p:nvPr/>
          </p:nvGrpSpPr>
          <p:grpSpPr bwMode="auto">
            <a:xfrm>
              <a:off x="3588" y="1928"/>
              <a:ext cx="87" cy="52"/>
              <a:chOff x="3588" y="1928"/>
              <a:chExt cx="87" cy="52"/>
            </a:xfrm>
          </p:grpSpPr>
          <p:sp>
            <p:nvSpPr>
              <p:cNvPr id="9833" name="Freeform 572"/>
              <p:cNvSpPr>
                <a:spLocks/>
              </p:cNvSpPr>
              <p:nvPr/>
            </p:nvSpPr>
            <p:spPr bwMode="auto">
              <a:xfrm>
                <a:off x="3588" y="1928"/>
                <a:ext cx="14" cy="22"/>
              </a:xfrm>
              <a:custGeom>
                <a:avLst/>
                <a:gdLst>
                  <a:gd name="T0" fmla="*/ 2147483647 w 12"/>
                  <a:gd name="T1" fmla="*/ 2147483647 h 21"/>
                  <a:gd name="T2" fmla="*/ 2147483647 w 12"/>
                  <a:gd name="T3" fmla="*/ 2147483647 h 21"/>
                  <a:gd name="T4" fmla="*/ 2147483647 w 12"/>
                  <a:gd name="T5" fmla="*/ 2147483647 h 21"/>
                  <a:gd name="T6" fmla="*/ 2147483647 w 12"/>
                  <a:gd name="T7" fmla="*/ 2147483647 h 21"/>
                  <a:gd name="T8" fmla="*/ 2147483647 w 12"/>
                  <a:gd name="T9" fmla="*/ 2147483647 h 21"/>
                  <a:gd name="T10" fmla="*/ 2147483647 w 12"/>
                  <a:gd name="T11" fmla="*/ 2147483647 h 21"/>
                  <a:gd name="T12" fmla="*/ 2147483647 w 12"/>
                  <a:gd name="T13" fmla="*/ 2147483647 h 21"/>
                  <a:gd name="T14" fmla="*/ 2147483647 w 12"/>
                  <a:gd name="T15" fmla="*/ 2147483647 h 21"/>
                  <a:gd name="T16" fmla="*/ 2147483647 w 12"/>
                  <a:gd name="T17" fmla="*/ 2147483647 h 21"/>
                  <a:gd name="T18" fmla="*/ 2147483647 w 12"/>
                  <a:gd name="T19" fmla="*/ 2147483647 h 21"/>
                  <a:gd name="T20" fmla="*/ 2147483647 w 12"/>
                  <a:gd name="T21" fmla="*/ 2147483647 h 21"/>
                  <a:gd name="T22" fmla="*/ 2147483647 w 12"/>
                  <a:gd name="T23" fmla="*/ 2147483647 h 21"/>
                  <a:gd name="T24" fmla="*/ 2147483647 w 12"/>
                  <a:gd name="T25" fmla="*/ 2147483647 h 21"/>
                  <a:gd name="T26" fmla="*/ 2147483647 w 12"/>
                  <a:gd name="T27" fmla="*/ 2147483647 h 21"/>
                  <a:gd name="T28" fmla="*/ 2147483647 w 12"/>
                  <a:gd name="T29" fmla="*/ 2147483647 h 21"/>
                  <a:gd name="T30" fmla="*/ 2147483647 w 12"/>
                  <a:gd name="T31" fmla="*/ 2147483647 h 21"/>
                  <a:gd name="T32" fmla="*/ 2147483647 w 12"/>
                  <a:gd name="T33" fmla="*/ 2147483647 h 21"/>
                  <a:gd name="T34" fmla="*/ 2147483647 w 12"/>
                  <a:gd name="T35" fmla="*/ 2147483647 h 21"/>
                  <a:gd name="T36" fmla="*/ 2147483647 w 12"/>
                  <a:gd name="T37" fmla="*/ 2147483647 h 21"/>
                  <a:gd name="T38" fmla="*/ 2147483647 w 12"/>
                  <a:gd name="T39" fmla="*/ 0 h 21"/>
                  <a:gd name="T40" fmla="*/ 2147483647 w 12"/>
                  <a:gd name="T41" fmla="*/ 0 h 21"/>
                  <a:gd name="T42" fmla="*/ 2147483647 w 12"/>
                  <a:gd name="T43" fmla="*/ 0 h 21"/>
                  <a:gd name="T44" fmla="*/ 2147483647 w 12"/>
                  <a:gd name="T45" fmla="*/ 2147483647 h 21"/>
                  <a:gd name="T46" fmla="*/ 2147483647 w 12"/>
                  <a:gd name="T47" fmla="*/ 2147483647 h 21"/>
                  <a:gd name="T48" fmla="*/ 2147483647 w 12"/>
                  <a:gd name="T49" fmla="*/ 2147483647 h 21"/>
                  <a:gd name="T50" fmla="*/ 0 w 12"/>
                  <a:gd name="T51" fmla="*/ 2147483647 h 21"/>
                  <a:gd name="T52" fmla="*/ 0 w 12"/>
                  <a:gd name="T53" fmla="*/ 2147483647 h 21"/>
                  <a:gd name="T54" fmla="*/ 0 w 12"/>
                  <a:gd name="T55" fmla="*/ 2147483647 h 21"/>
                  <a:gd name="T56" fmla="*/ 0 w 12"/>
                  <a:gd name="T57" fmla="*/ 2147483647 h 21"/>
                  <a:gd name="T58" fmla="*/ 0 w 12"/>
                  <a:gd name="T59" fmla="*/ 2147483647 h 21"/>
                  <a:gd name="T60" fmla="*/ 0 w 12"/>
                  <a:gd name="T61" fmla="*/ 2147483647 h 21"/>
                  <a:gd name="T62" fmla="*/ 2147483647 w 12"/>
                  <a:gd name="T63" fmla="*/ 2147483647 h 21"/>
                  <a:gd name="T64" fmla="*/ 0 w 12"/>
                  <a:gd name="T65" fmla="*/ 2147483647 h 21"/>
                  <a:gd name="T66" fmla="*/ 2147483647 w 12"/>
                  <a:gd name="T67" fmla="*/ 2147483647 h 21"/>
                  <a:gd name="T68" fmla="*/ 2147483647 w 12"/>
                  <a:gd name="T69" fmla="*/ 2147483647 h 21"/>
                  <a:gd name="T70" fmla="*/ 0 w 12"/>
                  <a:gd name="T71" fmla="*/ 2147483647 h 21"/>
                  <a:gd name="T72" fmla="*/ 2147483647 w 12"/>
                  <a:gd name="T73" fmla="*/ 2147483647 h 21"/>
                  <a:gd name="T74" fmla="*/ 2147483647 w 12"/>
                  <a:gd name="T75" fmla="*/ 2147483647 h 2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2"/>
                  <a:gd name="T115" fmla="*/ 0 h 21"/>
                  <a:gd name="T116" fmla="*/ 12 w 12"/>
                  <a:gd name="T117" fmla="*/ 21 h 21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2" h="21">
                    <a:moveTo>
                      <a:pt x="5" y="21"/>
                    </a:moveTo>
                    <a:lnTo>
                      <a:pt x="9" y="19"/>
                    </a:lnTo>
                    <a:lnTo>
                      <a:pt x="12" y="17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5" y="21"/>
                    </a:lnTo>
                  </a:path>
                </a:pathLst>
              </a:custGeom>
              <a:solidFill>
                <a:srgbClr val="9BBA28"/>
              </a:solidFill>
              <a:ln w="635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lnSpc>
                    <a:spcPct val="90000"/>
                  </a:lnSpc>
                </a:pPr>
                <a:endParaRPr lang="en-US" sz="2400" b="1">
                  <a:latin typeface="Calibri" pitchFamily="34" charset="0"/>
                </a:endParaRPr>
              </a:p>
            </p:txBody>
          </p:sp>
          <p:sp>
            <p:nvSpPr>
              <p:cNvPr id="9834" name="Freeform 1660"/>
              <p:cNvSpPr>
                <a:spLocks/>
              </p:cNvSpPr>
              <p:nvPr/>
            </p:nvSpPr>
            <p:spPr bwMode="auto">
              <a:xfrm>
                <a:off x="3602" y="1928"/>
                <a:ext cx="73" cy="52"/>
              </a:xfrm>
              <a:custGeom>
                <a:avLst/>
                <a:gdLst>
                  <a:gd name="T0" fmla="*/ 2147483647 w 63"/>
                  <a:gd name="T1" fmla="*/ 2147483647 h 47"/>
                  <a:gd name="T2" fmla="*/ 0 w 63"/>
                  <a:gd name="T3" fmla="*/ 2147483647 h 47"/>
                  <a:gd name="T4" fmla="*/ 0 w 63"/>
                  <a:gd name="T5" fmla="*/ 2147483647 h 47"/>
                  <a:gd name="T6" fmla="*/ 2147483647 w 63"/>
                  <a:gd name="T7" fmla="*/ 2147483647 h 47"/>
                  <a:gd name="T8" fmla="*/ 2147483647 w 63"/>
                  <a:gd name="T9" fmla="*/ 2147483647 h 47"/>
                  <a:gd name="T10" fmla="*/ 2147483647 w 63"/>
                  <a:gd name="T11" fmla="*/ 2147483647 h 47"/>
                  <a:gd name="T12" fmla="*/ 2147483647 w 63"/>
                  <a:gd name="T13" fmla="*/ 2147483647 h 47"/>
                  <a:gd name="T14" fmla="*/ 2147483647 w 63"/>
                  <a:gd name="T15" fmla="*/ 2147483647 h 47"/>
                  <a:gd name="T16" fmla="*/ 2147483647 w 63"/>
                  <a:gd name="T17" fmla="*/ 2147483647 h 47"/>
                  <a:gd name="T18" fmla="*/ 2147483647 w 63"/>
                  <a:gd name="T19" fmla="*/ 2147483647 h 47"/>
                  <a:gd name="T20" fmla="*/ 2147483647 w 63"/>
                  <a:gd name="T21" fmla="*/ 2147483647 h 47"/>
                  <a:gd name="T22" fmla="*/ 2147483647 w 63"/>
                  <a:gd name="T23" fmla="*/ 2147483647 h 47"/>
                  <a:gd name="T24" fmla="*/ 2147483647 w 63"/>
                  <a:gd name="T25" fmla="*/ 2147483647 h 47"/>
                  <a:gd name="T26" fmla="*/ 2147483647 w 63"/>
                  <a:gd name="T27" fmla="*/ 2147483647 h 47"/>
                  <a:gd name="T28" fmla="*/ 2147483647 w 63"/>
                  <a:gd name="T29" fmla="*/ 2147483647 h 47"/>
                  <a:gd name="T30" fmla="*/ 2147483647 w 63"/>
                  <a:gd name="T31" fmla="*/ 2147483647 h 47"/>
                  <a:gd name="T32" fmla="*/ 2147483647 w 63"/>
                  <a:gd name="T33" fmla="*/ 2147483647 h 47"/>
                  <a:gd name="T34" fmla="*/ 2147483647 w 63"/>
                  <a:gd name="T35" fmla="*/ 2147483647 h 47"/>
                  <a:gd name="T36" fmla="*/ 2147483647 w 63"/>
                  <a:gd name="T37" fmla="*/ 2147483647 h 47"/>
                  <a:gd name="T38" fmla="*/ 2147483647 w 63"/>
                  <a:gd name="T39" fmla="*/ 2147483647 h 47"/>
                  <a:gd name="T40" fmla="*/ 2147483647 w 63"/>
                  <a:gd name="T41" fmla="*/ 2147483647 h 47"/>
                  <a:gd name="T42" fmla="*/ 2147483647 w 63"/>
                  <a:gd name="T43" fmla="*/ 2147483647 h 47"/>
                  <a:gd name="T44" fmla="*/ 2147483647 w 63"/>
                  <a:gd name="T45" fmla="*/ 2147483647 h 47"/>
                  <a:gd name="T46" fmla="*/ 2147483647 w 63"/>
                  <a:gd name="T47" fmla="*/ 2147483647 h 47"/>
                  <a:gd name="T48" fmla="*/ 2147483647 w 63"/>
                  <a:gd name="T49" fmla="*/ 2147483647 h 47"/>
                  <a:gd name="T50" fmla="*/ 2147483647 w 63"/>
                  <a:gd name="T51" fmla="*/ 2147483647 h 47"/>
                  <a:gd name="T52" fmla="*/ 2147483647 w 63"/>
                  <a:gd name="T53" fmla="*/ 2147483647 h 47"/>
                  <a:gd name="T54" fmla="*/ 2147483647 w 63"/>
                  <a:gd name="T55" fmla="*/ 2147483647 h 47"/>
                  <a:gd name="T56" fmla="*/ 2147483647 w 63"/>
                  <a:gd name="T57" fmla="*/ 2147483647 h 47"/>
                  <a:gd name="T58" fmla="*/ 2147483647 w 63"/>
                  <a:gd name="T59" fmla="*/ 2147483647 h 47"/>
                  <a:gd name="T60" fmla="*/ 2147483647 w 63"/>
                  <a:gd name="T61" fmla="*/ 2147483647 h 47"/>
                  <a:gd name="T62" fmla="*/ 2147483647 w 63"/>
                  <a:gd name="T63" fmla="*/ 2147483647 h 47"/>
                  <a:gd name="T64" fmla="*/ 2147483647 w 63"/>
                  <a:gd name="T65" fmla="*/ 2147483647 h 47"/>
                  <a:gd name="T66" fmla="*/ 2147483647 w 63"/>
                  <a:gd name="T67" fmla="*/ 2147483647 h 47"/>
                  <a:gd name="T68" fmla="*/ 2147483647 w 63"/>
                  <a:gd name="T69" fmla="*/ 2147483647 h 47"/>
                  <a:gd name="T70" fmla="*/ 2147483647 w 63"/>
                  <a:gd name="T71" fmla="*/ 2147483647 h 4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3"/>
                  <a:gd name="T109" fmla="*/ 0 h 47"/>
                  <a:gd name="T110" fmla="*/ 63 w 63"/>
                  <a:gd name="T111" fmla="*/ 47 h 47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3" h="47">
                    <a:moveTo>
                      <a:pt x="47" y="47"/>
                    </a:moveTo>
                    <a:lnTo>
                      <a:pt x="47" y="47"/>
                    </a:lnTo>
                    <a:lnTo>
                      <a:pt x="14" y="42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7" y="28"/>
                    </a:lnTo>
                    <a:lnTo>
                      <a:pt x="9" y="28"/>
                    </a:lnTo>
                    <a:lnTo>
                      <a:pt x="11" y="28"/>
                    </a:lnTo>
                    <a:lnTo>
                      <a:pt x="14" y="26"/>
                    </a:lnTo>
                    <a:lnTo>
                      <a:pt x="18" y="26"/>
                    </a:lnTo>
                    <a:lnTo>
                      <a:pt x="21" y="28"/>
                    </a:lnTo>
                    <a:lnTo>
                      <a:pt x="23" y="28"/>
                    </a:lnTo>
                    <a:lnTo>
                      <a:pt x="26" y="28"/>
                    </a:lnTo>
                    <a:lnTo>
                      <a:pt x="30" y="28"/>
                    </a:lnTo>
                    <a:lnTo>
                      <a:pt x="33" y="26"/>
                    </a:lnTo>
                    <a:lnTo>
                      <a:pt x="35" y="26"/>
                    </a:lnTo>
                    <a:lnTo>
                      <a:pt x="37" y="24"/>
                    </a:lnTo>
                    <a:lnTo>
                      <a:pt x="37" y="21"/>
                    </a:lnTo>
                    <a:lnTo>
                      <a:pt x="40" y="21"/>
                    </a:lnTo>
                    <a:lnTo>
                      <a:pt x="40" y="19"/>
                    </a:lnTo>
                    <a:lnTo>
                      <a:pt x="42" y="19"/>
                    </a:lnTo>
                    <a:lnTo>
                      <a:pt x="44" y="17"/>
                    </a:lnTo>
                    <a:lnTo>
                      <a:pt x="44" y="14"/>
                    </a:lnTo>
                    <a:lnTo>
                      <a:pt x="47" y="14"/>
                    </a:lnTo>
                    <a:lnTo>
                      <a:pt x="49" y="12"/>
                    </a:lnTo>
                    <a:lnTo>
                      <a:pt x="49" y="9"/>
                    </a:lnTo>
                    <a:lnTo>
                      <a:pt x="52" y="9"/>
                    </a:lnTo>
                    <a:lnTo>
                      <a:pt x="52" y="7"/>
                    </a:lnTo>
                    <a:lnTo>
                      <a:pt x="54" y="7"/>
                    </a:lnTo>
                    <a:lnTo>
                      <a:pt x="56" y="5"/>
                    </a:lnTo>
                    <a:lnTo>
                      <a:pt x="59" y="2"/>
                    </a:lnTo>
                    <a:lnTo>
                      <a:pt x="59" y="0"/>
                    </a:lnTo>
                    <a:lnTo>
                      <a:pt x="59" y="2"/>
                    </a:lnTo>
                    <a:lnTo>
                      <a:pt x="61" y="2"/>
                    </a:lnTo>
                    <a:lnTo>
                      <a:pt x="59" y="5"/>
                    </a:lnTo>
                    <a:lnTo>
                      <a:pt x="61" y="5"/>
                    </a:lnTo>
                    <a:lnTo>
                      <a:pt x="59" y="5"/>
                    </a:lnTo>
                    <a:lnTo>
                      <a:pt x="61" y="7"/>
                    </a:lnTo>
                    <a:lnTo>
                      <a:pt x="63" y="7"/>
                    </a:lnTo>
                    <a:lnTo>
                      <a:pt x="63" y="14"/>
                    </a:lnTo>
                    <a:lnTo>
                      <a:pt x="63" y="17"/>
                    </a:lnTo>
                    <a:lnTo>
                      <a:pt x="54" y="17"/>
                    </a:lnTo>
                    <a:lnTo>
                      <a:pt x="56" y="24"/>
                    </a:lnTo>
                    <a:lnTo>
                      <a:pt x="56" y="26"/>
                    </a:lnTo>
                    <a:lnTo>
                      <a:pt x="56" y="28"/>
                    </a:lnTo>
                    <a:lnTo>
                      <a:pt x="54" y="28"/>
                    </a:lnTo>
                    <a:lnTo>
                      <a:pt x="52" y="35"/>
                    </a:lnTo>
                    <a:lnTo>
                      <a:pt x="47" y="47"/>
                    </a:lnTo>
                    <a:close/>
                  </a:path>
                </a:pathLst>
              </a:custGeom>
              <a:solidFill>
                <a:srgbClr val="9BBA28"/>
              </a:solidFill>
              <a:ln w="635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lnSpc>
                    <a:spcPct val="90000"/>
                  </a:lnSpc>
                </a:pPr>
                <a:endParaRPr lang="en-US" sz="2400" b="1">
                  <a:latin typeface="Calibri" pitchFamily="34" charset="0"/>
                </a:endParaRPr>
              </a:p>
            </p:txBody>
          </p:sp>
        </p:grpSp>
        <p:sp>
          <p:nvSpPr>
            <p:cNvPr id="9801" name="Freeform 16"/>
            <p:cNvSpPr>
              <a:spLocks/>
            </p:cNvSpPr>
            <p:nvPr/>
          </p:nvSpPr>
          <p:spPr bwMode="auto">
            <a:xfrm>
              <a:off x="1793" y="3122"/>
              <a:ext cx="17" cy="2"/>
            </a:xfrm>
            <a:custGeom>
              <a:avLst/>
              <a:gdLst>
                <a:gd name="T0" fmla="*/ 2147483647 w 14"/>
                <a:gd name="T1" fmla="*/ 0 h 2"/>
                <a:gd name="T2" fmla="*/ 2147483647 w 14"/>
                <a:gd name="T3" fmla="*/ 0 h 2"/>
                <a:gd name="T4" fmla="*/ 2147483647 w 14"/>
                <a:gd name="T5" fmla="*/ 0 h 2"/>
                <a:gd name="T6" fmla="*/ 2147483647 w 14"/>
                <a:gd name="T7" fmla="*/ 0 h 2"/>
                <a:gd name="T8" fmla="*/ 2147483647 w 14"/>
                <a:gd name="T9" fmla="*/ 0 h 2"/>
                <a:gd name="T10" fmla="*/ 2147483647 w 14"/>
                <a:gd name="T11" fmla="*/ 2147482112 h 2"/>
                <a:gd name="T12" fmla="*/ 2147483647 w 14"/>
                <a:gd name="T13" fmla="*/ 2147482112 h 2"/>
                <a:gd name="T14" fmla="*/ 2147483647 w 14"/>
                <a:gd name="T15" fmla="*/ 2147482112 h 2"/>
                <a:gd name="T16" fmla="*/ 2147483647 w 14"/>
                <a:gd name="T17" fmla="*/ 2147482112 h 2"/>
                <a:gd name="T18" fmla="*/ 2147483647 w 14"/>
                <a:gd name="T19" fmla="*/ 2147482112 h 2"/>
                <a:gd name="T20" fmla="*/ 2147483647 w 14"/>
                <a:gd name="T21" fmla="*/ 2147482112 h 2"/>
                <a:gd name="T22" fmla="*/ 2147483647 w 14"/>
                <a:gd name="T23" fmla="*/ 2147482112 h 2"/>
                <a:gd name="T24" fmla="*/ 0 w 14"/>
                <a:gd name="T25" fmla="*/ 2147482112 h 2"/>
                <a:gd name="T26" fmla="*/ 2147483647 w 14"/>
                <a:gd name="T27" fmla="*/ 2147482112 h 2"/>
                <a:gd name="T28" fmla="*/ 2147483647 w 14"/>
                <a:gd name="T29" fmla="*/ 0 h 2"/>
                <a:gd name="T30" fmla="*/ 2147483647 w 14"/>
                <a:gd name="T31" fmla="*/ 0 h 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2"/>
                <a:gd name="T50" fmla="*/ 14 w 14"/>
                <a:gd name="T51" fmla="*/ 2 h 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2">
                  <a:moveTo>
                    <a:pt x="3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02" name="Freeform 17"/>
            <p:cNvSpPr>
              <a:spLocks/>
            </p:cNvSpPr>
            <p:nvPr/>
          </p:nvSpPr>
          <p:spPr bwMode="auto">
            <a:xfrm>
              <a:off x="1793" y="3122"/>
              <a:ext cx="17" cy="2"/>
            </a:xfrm>
            <a:custGeom>
              <a:avLst/>
              <a:gdLst>
                <a:gd name="T0" fmla="*/ 2147483647 w 14"/>
                <a:gd name="T1" fmla="*/ 0 h 2"/>
                <a:gd name="T2" fmla="*/ 2147483647 w 14"/>
                <a:gd name="T3" fmla="*/ 0 h 2"/>
                <a:gd name="T4" fmla="*/ 2147483647 w 14"/>
                <a:gd name="T5" fmla="*/ 0 h 2"/>
                <a:gd name="T6" fmla="*/ 2147483647 w 14"/>
                <a:gd name="T7" fmla="*/ 0 h 2"/>
                <a:gd name="T8" fmla="*/ 2147483647 w 14"/>
                <a:gd name="T9" fmla="*/ 0 h 2"/>
                <a:gd name="T10" fmla="*/ 2147483647 w 14"/>
                <a:gd name="T11" fmla="*/ 2147482112 h 2"/>
                <a:gd name="T12" fmla="*/ 2147483647 w 14"/>
                <a:gd name="T13" fmla="*/ 2147482112 h 2"/>
                <a:gd name="T14" fmla="*/ 2147483647 w 14"/>
                <a:gd name="T15" fmla="*/ 2147482112 h 2"/>
                <a:gd name="T16" fmla="*/ 2147483647 w 14"/>
                <a:gd name="T17" fmla="*/ 2147482112 h 2"/>
                <a:gd name="T18" fmla="*/ 2147483647 w 14"/>
                <a:gd name="T19" fmla="*/ 2147482112 h 2"/>
                <a:gd name="T20" fmla="*/ 2147483647 w 14"/>
                <a:gd name="T21" fmla="*/ 2147482112 h 2"/>
                <a:gd name="T22" fmla="*/ 2147483647 w 14"/>
                <a:gd name="T23" fmla="*/ 2147482112 h 2"/>
                <a:gd name="T24" fmla="*/ 0 w 14"/>
                <a:gd name="T25" fmla="*/ 2147482112 h 2"/>
                <a:gd name="T26" fmla="*/ 2147483647 w 14"/>
                <a:gd name="T27" fmla="*/ 2147482112 h 2"/>
                <a:gd name="T28" fmla="*/ 2147483647 w 14"/>
                <a:gd name="T29" fmla="*/ 0 h 2"/>
                <a:gd name="T30" fmla="*/ 2147483647 w 14"/>
                <a:gd name="T31" fmla="*/ 0 h 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2"/>
                <a:gd name="T50" fmla="*/ 14 w 14"/>
                <a:gd name="T51" fmla="*/ 2 h 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2">
                  <a:moveTo>
                    <a:pt x="3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03" name="Freeform 1387"/>
            <p:cNvSpPr>
              <a:spLocks/>
            </p:cNvSpPr>
            <p:nvPr/>
          </p:nvSpPr>
          <p:spPr bwMode="auto">
            <a:xfrm>
              <a:off x="1676" y="3109"/>
              <a:ext cx="18" cy="7"/>
            </a:xfrm>
            <a:custGeom>
              <a:avLst/>
              <a:gdLst>
                <a:gd name="T0" fmla="*/ 2147483647 w 16"/>
                <a:gd name="T1" fmla="*/ 0 h 7"/>
                <a:gd name="T2" fmla="*/ 2147483647 w 16"/>
                <a:gd name="T3" fmla="*/ 0 h 7"/>
                <a:gd name="T4" fmla="*/ 2147483647 w 16"/>
                <a:gd name="T5" fmla="*/ 2147482551 h 7"/>
                <a:gd name="T6" fmla="*/ 2147483647 w 16"/>
                <a:gd name="T7" fmla="*/ 2147482551 h 7"/>
                <a:gd name="T8" fmla="*/ 2147483647 w 16"/>
                <a:gd name="T9" fmla="*/ 2147482551 h 7"/>
                <a:gd name="T10" fmla="*/ 2147483647 w 16"/>
                <a:gd name="T11" fmla="*/ 2147482551 h 7"/>
                <a:gd name="T12" fmla="*/ 2147483647 w 16"/>
                <a:gd name="T13" fmla="*/ 2147482551 h 7"/>
                <a:gd name="T14" fmla="*/ 2147483647 w 16"/>
                <a:gd name="T15" fmla="*/ 2147482551 h 7"/>
                <a:gd name="T16" fmla="*/ 2147483647 w 16"/>
                <a:gd name="T17" fmla="*/ 2147482551 h 7"/>
                <a:gd name="T18" fmla="*/ 2147483647 w 16"/>
                <a:gd name="T19" fmla="*/ 2147482551 h 7"/>
                <a:gd name="T20" fmla="*/ 2147483647 w 16"/>
                <a:gd name="T21" fmla="*/ 2147482551 h 7"/>
                <a:gd name="T22" fmla="*/ 2147483647 w 16"/>
                <a:gd name="T23" fmla="*/ 2147482551 h 7"/>
                <a:gd name="T24" fmla="*/ 2147483647 w 16"/>
                <a:gd name="T25" fmla="*/ 2147482551 h 7"/>
                <a:gd name="T26" fmla="*/ 2147483647 w 16"/>
                <a:gd name="T27" fmla="*/ 2147482551 h 7"/>
                <a:gd name="T28" fmla="*/ 2147483647 w 16"/>
                <a:gd name="T29" fmla="*/ 2147482551 h 7"/>
                <a:gd name="T30" fmla="*/ 2147483647 w 16"/>
                <a:gd name="T31" fmla="*/ 2147482551 h 7"/>
                <a:gd name="T32" fmla="*/ 2147483647 w 16"/>
                <a:gd name="T33" fmla="*/ 2147482551 h 7"/>
                <a:gd name="T34" fmla="*/ 2147483647 w 16"/>
                <a:gd name="T35" fmla="*/ 2147482551 h 7"/>
                <a:gd name="T36" fmla="*/ 2147483647 w 16"/>
                <a:gd name="T37" fmla="*/ 2147482551 h 7"/>
                <a:gd name="T38" fmla="*/ 2147483647 w 16"/>
                <a:gd name="T39" fmla="*/ 2147482551 h 7"/>
                <a:gd name="T40" fmla="*/ 2147483647 w 16"/>
                <a:gd name="T41" fmla="*/ 2147482551 h 7"/>
                <a:gd name="T42" fmla="*/ 2147483647 w 16"/>
                <a:gd name="T43" fmla="*/ 2147482551 h 7"/>
                <a:gd name="T44" fmla="*/ 2147483647 w 16"/>
                <a:gd name="T45" fmla="*/ 2147482551 h 7"/>
                <a:gd name="T46" fmla="*/ 2147483647 w 16"/>
                <a:gd name="T47" fmla="*/ 2147482551 h 7"/>
                <a:gd name="T48" fmla="*/ 2147483647 w 16"/>
                <a:gd name="T49" fmla="*/ 2147482551 h 7"/>
                <a:gd name="T50" fmla="*/ 2147483647 w 16"/>
                <a:gd name="T51" fmla="*/ 2147482551 h 7"/>
                <a:gd name="T52" fmla="*/ 2147483647 w 16"/>
                <a:gd name="T53" fmla="*/ 2147482551 h 7"/>
                <a:gd name="T54" fmla="*/ 2147483647 w 16"/>
                <a:gd name="T55" fmla="*/ 2147482551 h 7"/>
                <a:gd name="T56" fmla="*/ 2147483647 w 16"/>
                <a:gd name="T57" fmla="*/ 2147482551 h 7"/>
                <a:gd name="T58" fmla="*/ 2147483647 w 16"/>
                <a:gd name="T59" fmla="*/ 2147482551 h 7"/>
                <a:gd name="T60" fmla="*/ 0 w 16"/>
                <a:gd name="T61" fmla="*/ 2147482551 h 7"/>
                <a:gd name="T62" fmla="*/ 2147483647 w 16"/>
                <a:gd name="T63" fmla="*/ 2147482551 h 7"/>
                <a:gd name="T64" fmla="*/ 2147483647 w 16"/>
                <a:gd name="T65" fmla="*/ 2147482551 h 7"/>
                <a:gd name="T66" fmla="*/ 2147483647 w 16"/>
                <a:gd name="T67" fmla="*/ 0 h 7"/>
                <a:gd name="T68" fmla="*/ 2147483647 w 16"/>
                <a:gd name="T69" fmla="*/ 0 h 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"/>
                <a:gd name="T106" fmla="*/ 0 h 7"/>
                <a:gd name="T107" fmla="*/ 16 w 16"/>
                <a:gd name="T108" fmla="*/ 7 h 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" h="7">
                  <a:moveTo>
                    <a:pt x="4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4" y="7"/>
                  </a:lnTo>
                  <a:lnTo>
                    <a:pt x="11" y="5"/>
                  </a:lnTo>
                  <a:lnTo>
                    <a:pt x="7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4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04" name="Freeform 1390"/>
            <p:cNvSpPr>
              <a:spLocks/>
            </p:cNvSpPr>
            <p:nvPr/>
          </p:nvSpPr>
          <p:spPr bwMode="auto">
            <a:xfrm>
              <a:off x="1694" y="3128"/>
              <a:ext cx="6" cy="1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0 h 2"/>
                <a:gd name="T6" fmla="*/ 2147483647 w 5"/>
                <a:gd name="T7" fmla="*/ 0 h 2"/>
                <a:gd name="T8" fmla="*/ 2147483647 w 5"/>
                <a:gd name="T9" fmla="*/ 0 h 2"/>
                <a:gd name="T10" fmla="*/ 2147483647 w 5"/>
                <a:gd name="T11" fmla="*/ 0 h 2"/>
                <a:gd name="T12" fmla="*/ 2147483647 w 5"/>
                <a:gd name="T13" fmla="*/ 0 h 2"/>
                <a:gd name="T14" fmla="*/ 2147483647 w 5"/>
                <a:gd name="T15" fmla="*/ 0 h 2"/>
                <a:gd name="T16" fmla="*/ 2147483647 w 5"/>
                <a:gd name="T17" fmla="*/ 1073741056 h 2"/>
                <a:gd name="T18" fmla="*/ 0 w 5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2"/>
                <a:gd name="T32" fmla="*/ 5 w 5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05" name="Freeform 1391"/>
            <p:cNvSpPr>
              <a:spLocks/>
            </p:cNvSpPr>
            <p:nvPr/>
          </p:nvSpPr>
          <p:spPr bwMode="auto">
            <a:xfrm>
              <a:off x="1694" y="3128"/>
              <a:ext cx="6" cy="1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0 h 2"/>
                <a:gd name="T6" fmla="*/ 2147483647 w 5"/>
                <a:gd name="T7" fmla="*/ 0 h 2"/>
                <a:gd name="T8" fmla="*/ 2147483647 w 5"/>
                <a:gd name="T9" fmla="*/ 0 h 2"/>
                <a:gd name="T10" fmla="*/ 2147483647 w 5"/>
                <a:gd name="T11" fmla="*/ 0 h 2"/>
                <a:gd name="T12" fmla="*/ 2147483647 w 5"/>
                <a:gd name="T13" fmla="*/ 0 h 2"/>
                <a:gd name="T14" fmla="*/ 2147483647 w 5"/>
                <a:gd name="T15" fmla="*/ 0 h 2"/>
                <a:gd name="T16" fmla="*/ 2147483647 w 5"/>
                <a:gd name="T17" fmla="*/ 1073741056 h 2"/>
                <a:gd name="T18" fmla="*/ 0 w 5"/>
                <a:gd name="T19" fmla="*/ 0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2"/>
                <a:gd name="T32" fmla="*/ 5 w 5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06" name="Freeform 1392"/>
            <p:cNvSpPr>
              <a:spLocks/>
            </p:cNvSpPr>
            <p:nvPr/>
          </p:nvSpPr>
          <p:spPr bwMode="auto">
            <a:xfrm>
              <a:off x="1700" y="3128"/>
              <a:ext cx="6" cy="1"/>
            </a:xfrm>
            <a:custGeom>
              <a:avLst/>
              <a:gdLst>
                <a:gd name="T0" fmla="*/ 2147483647 w 5"/>
                <a:gd name="T1" fmla="*/ 1073741056 h 2"/>
                <a:gd name="T2" fmla="*/ 2147483647 w 5"/>
                <a:gd name="T3" fmla="*/ 1073741056 h 2"/>
                <a:gd name="T4" fmla="*/ 2147483647 w 5"/>
                <a:gd name="T5" fmla="*/ 1073741056 h 2"/>
                <a:gd name="T6" fmla="*/ 0 w 5"/>
                <a:gd name="T7" fmla="*/ 1073741056 h 2"/>
                <a:gd name="T8" fmla="*/ 0 w 5"/>
                <a:gd name="T9" fmla="*/ 0 h 2"/>
                <a:gd name="T10" fmla="*/ 2147483647 w 5"/>
                <a:gd name="T11" fmla="*/ 0 h 2"/>
                <a:gd name="T12" fmla="*/ 2147483647 w 5"/>
                <a:gd name="T13" fmla="*/ 0 h 2"/>
                <a:gd name="T14" fmla="*/ 2147483647 w 5"/>
                <a:gd name="T15" fmla="*/ 0 h 2"/>
                <a:gd name="T16" fmla="*/ 2147483647 w 5"/>
                <a:gd name="T17" fmla="*/ 1073741056 h 2"/>
                <a:gd name="T18" fmla="*/ 2147483647 w 5"/>
                <a:gd name="T19" fmla="*/ 1073741056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2"/>
                <a:gd name="T32" fmla="*/ 5 w 5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2">
                  <a:moveTo>
                    <a:pt x="5" y="2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07" name="Freeform 1393"/>
            <p:cNvSpPr>
              <a:spLocks/>
            </p:cNvSpPr>
            <p:nvPr/>
          </p:nvSpPr>
          <p:spPr bwMode="auto">
            <a:xfrm>
              <a:off x="1700" y="3128"/>
              <a:ext cx="6" cy="1"/>
            </a:xfrm>
            <a:custGeom>
              <a:avLst/>
              <a:gdLst>
                <a:gd name="T0" fmla="*/ 2147483647 w 5"/>
                <a:gd name="T1" fmla="*/ 1073741056 h 2"/>
                <a:gd name="T2" fmla="*/ 2147483647 w 5"/>
                <a:gd name="T3" fmla="*/ 1073741056 h 2"/>
                <a:gd name="T4" fmla="*/ 2147483647 w 5"/>
                <a:gd name="T5" fmla="*/ 1073741056 h 2"/>
                <a:gd name="T6" fmla="*/ 0 w 5"/>
                <a:gd name="T7" fmla="*/ 1073741056 h 2"/>
                <a:gd name="T8" fmla="*/ 0 w 5"/>
                <a:gd name="T9" fmla="*/ 0 h 2"/>
                <a:gd name="T10" fmla="*/ 2147483647 w 5"/>
                <a:gd name="T11" fmla="*/ 0 h 2"/>
                <a:gd name="T12" fmla="*/ 2147483647 w 5"/>
                <a:gd name="T13" fmla="*/ 0 h 2"/>
                <a:gd name="T14" fmla="*/ 2147483647 w 5"/>
                <a:gd name="T15" fmla="*/ 0 h 2"/>
                <a:gd name="T16" fmla="*/ 2147483647 w 5"/>
                <a:gd name="T17" fmla="*/ 1073741056 h 2"/>
                <a:gd name="T18" fmla="*/ 2147483647 w 5"/>
                <a:gd name="T19" fmla="*/ 1073741056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2"/>
                <a:gd name="T32" fmla="*/ 5 w 5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2">
                  <a:moveTo>
                    <a:pt x="5" y="2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08" name="Freeform 1394"/>
            <p:cNvSpPr>
              <a:spLocks/>
            </p:cNvSpPr>
            <p:nvPr/>
          </p:nvSpPr>
          <p:spPr bwMode="auto">
            <a:xfrm>
              <a:off x="1715" y="3125"/>
              <a:ext cx="9" cy="3"/>
            </a:xfrm>
            <a:custGeom>
              <a:avLst/>
              <a:gdLst>
                <a:gd name="T0" fmla="*/ 2147482226 w 9"/>
                <a:gd name="T1" fmla="*/ 2147482453 h 3"/>
                <a:gd name="T2" fmla="*/ 2147482226 w 9"/>
                <a:gd name="T3" fmla="*/ 2147482453 h 3"/>
                <a:gd name="T4" fmla="*/ 2147482226 w 9"/>
                <a:gd name="T5" fmla="*/ 2147482453 h 3"/>
                <a:gd name="T6" fmla="*/ 0 w 9"/>
                <a:gd name="T7" fmla="*/ 2147482453 h 3"/>
                <a:gd name="T8" fmla="*/ 0 w 9"/>
                <a:gd name="T9" fmla="*/ 2147482453 h 3"/>
                <a:gd name="T10" fmla="*/ 0 w 9"/>
                <a:gd name="T11" fmla="*/ 2147482453 h 3"/>
                <a:gd name="T12" fmla="*/ 0 w 9"/>
                <a:gd name="T13" fmla="*/ 0 h 3"/>
                <a:gd name="T14" fmla="*/ 0 w 9"/>
                <a:gd name="T15" fmla="*/ 0 h 3"/>
                <a:gd name="T16" fmla="*/ 0 w 9"/>
                <a:gd name="T17" fmla="*/ 0 h 3"/>
                <a:gd name="T18" fmla="*/ 2147482226 w 9"/>
                <a:gd name="T19" fmla="*/ 0 h 3"/>
                <a:gd name="T20" fmla="*/ 2147482226 w 9"/>
                <a:gd name="T21" fmla="*/ 0 h 3"/>
                <a:gd name="T22" fmla="*/ 2147482226 w 9"/>
                <a:gd name="T23" fmla="*/ 2147482453 h 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"/>
                <a:gd name="T37" fmla="*/ 0 h 3"/>
                <a:gd name="T38" fmla="*/ 9 w 9"/>
                <a:gd name="T39" fmla="*/ 3 h 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" h="3">
                  <a:moveTo>
                    <a:pt x="9" y="3"/>
                  </a:moveTo>
                  <a:lnTo>
                    <a:pt x="9" y="3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09" name="Freeform 1395"/>
            <p:cNvSpPr>
              <a:spLocks/>
            </p:cNvSpPr>
            <p:nvPr/>
          </p:nvSpPr>
          <p:spPr bwMode="auto">
            <a:xfrm>
              <a:off x="1715" y="3125"/>
              <a:ext cx="9" cy="3"/>
            </a:xfrm>
            <a:custGeom>
              <a:avLst/>
              <a:gdLst>
                <a:gd name="T0" fmla="*/ 2147482226 w 9"/>
                <a:gd name="T1" fmla="*/ 2147482453 h 3"/>
                <a:gd name="T2" fmla="*/ 2147482226 w 9"/>
                <a:gd name="T3" fmla="*/ 2147482453 h 3"/>
                <a:gd name="T4" fmla="*/ 2147482226 w 9"/>
                <a:gd name="T5" fmla="*/ 2147482453 h 3"/>
                <a:gd name="T6" fmla="*/ 0 w 9"/>
                <a:gd name="T7" fmla="*/ 2147482453 h 3"/>
                <a:gd name="T8" fmla="*/ 0 w 9"/>
                <a:gd name="T9" fmla="*/ 2147482453 h 3"/>
                <a:gd name="T10" fmla="*/ 0 w 9"/>
                <a:gd name="T11" fmla="*/ 2147482453 h 3"/>
                <a:gd name="T12" fmla="*/ 0 w 9"/>
                <a:gd name="T13" fmla="*/ 0 h 3"/>
                <a:gd name="T14" fmla="*/ 0 w 9"/>
                <a:gd name="T15" fmla="*/ 0 h 3"/>
                <a:gd name="T16" fmla="*/ 0 w 9"/>
                <a:gd name="T17" fmla="*/ 0 h 3"/>
                <a:gd name="T18" fmla="*/ 2147482226 w 9"/>
                <a:gd name="T19" fmla="*/ 0 h 3"/>
                <a:gd name="T20" fmla="*/ 2147482226 w 9"/>
                <a:gd name="T21" fmla="*/ 0 h 3"/>
                <a:gd name="T22" fmla="*/ 2147482226 w 9"/>
                <a:gd name="T23" fmla="*/ 2147482453 h 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"/>
                <a:gd name="T37" fmla="*/ 0 h 3"/>
                <a:gd name="T38" fmla="*/ 9 w 9"/>
                <a:gd name="T39" fmla="*/ 3 h 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" h="3">
                  <a:moveTo>
                    <a:pt x="9" y="3"/>
                  </a:moveTo>
                  <a:lnTo>
                    <a:pt x="9" y="3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10" name="Freeform 1396"/>
            <p:cNvSpPr>
              <a:spLocks/>
            </p:cNvSpPr>
            <p:nvPr/>
          </p:nvSpPr>
          <p:spPr bwMode="auto">
            <a:xfrm>
              <a:off x="1711" y="3125"/>
              <a:ext cx="34" cy="12"/>
            </a:xfrm>
            <a:custGeom>
              <a:avLst/>
              <a:gdLst>
                <a:gd name="T0" fmla="*/ 0 w 29"/>
                <a:gd name="T1" fmla="*/ 2147482453 h 12"/>
                <a:gd name="T2" fmla="*/ 0 w 29"/>
                <a:gd name="T3" fmla="*/ 2147482453 h 12"/>
                <a:gd name="T4" fmla="*/ 2147483647 w 29"/>
                <a:gd name="T5" fmla="*/ 2147482453 h 12"/>
                <a:gd name="T6" fmla="*/ 2147483647 w 29"/>
                <a:gd name="T7" fmla="*/ 2147482453 h 12"/>
                <a:gd name="T8" fmla="*/ 2147483647 w 29"/>
                <a:gd name="T9" fmla="*/ 2147482453 h 12"/>
                <a:gd name="T10" fmla="*/ 2147483647 w 29"/>
                <a:gd name="T11" fmla="*/ 0 h 12"/>
                <a:gd name="T12" fmla="*/ 2147483647 w 29"/>
                <a:gd name="T13" fmla="*/ 0 h 12"/>
                <a:gd name="T14" fmla="*/ 2147483647 w 29"/>
                <a:gd name="T15" fmla="*/ 2147482453 h 12"/>
                <a:gd name="T16" fmla="*/ 2147483647 w 29"/>
                <a:gd name="T17" fmla="*/ 2147482453 h 12"/>
                <a:gd name="T18" fmla="*/ 2147483647 w 29"/>
                <a:gd name="T19" fmla="*/ 2147482453 h 12"/>
                <a:gd name="T20" fmla="*/ 2147483647 w 29"/>
                <a:gd name="T21" fmla="*/ 2147482453 h 12"/>
                <a:gd name="T22" fmla="*/ 2147483647 w 29"/>
                <a:gd name="T23" fmla="*/ 2147482453 h 12"/>
                <a:gd name="T24" fmla="*/ 2147483647 w 29"/>
                <a:gd name="T25" fmla="*/ 2147482453 h 12"/>
                <a:gd name="T26" fmla="*/ 2147483647 w 29"/>
                <a:gd name="T27" fmla="*/ 2147482453 h 12"/>
                <a:gd name="T28" fmla="*/ 2147483647 w 29"/>
                <a:gd name="T29" fmla="*/ 2147482453 h 12"/>
                <a:gd name="T30" fmla="*/ 2147483647 w 29"/>
                <a:gd name="T31" fmla="*/ 2147482453 h 12"/>
                <a:gd name="T32" fmla="*/ 2147483647 w 29"/>
                <a:gd name="T33" fmla="*/ 2147482453 h 12"/>
                <a:gd name="T34" fmla="*/ 2147483647 w 29"/>
                <a:gd name="T35" fmla="*/ 2147482453 h 12"/>
                <a:gd name="T36" fmla="*/ 2147483647 w 29"/>
                <a:gd name="T37" fmla="*/ 2147482453 h 12"/>
                <a:gd name="T38" fmla="*/ 2147483647 w 29"/>
                <a:gd name="T39" fmla="*/ 2147482453 h 12"/>
                <a:gd name="T40" fmla="*/ 2147483647 w 29"/>
                <a:gd name="T41" fmla="*/ 2147482453 h 12"/>
                <a:gd name="T42" fmla="*/ 2147483647 w 29"/>
                <a:gd name="T43" fmla="*/ 2147482453 h 12"/>
                <a:gd name="T44" fmla="*/ 2147483647 w 29"/>
                <a:gd name="T45" fmla="*/ 2147482453 h 12"/>
                <a:gd name="T46" fmla="*/ 2147483647 w 29"/>
                <a:gd name="T47" fmla="*/ 2147482453 h 12"/>
                <a:gd name="T48" fmla="*/ 2147483647 w 29"/>
                <a:gd name="T49" fmla="*/ 2147482453 h 12"/>
                <a:gd name="T50" fmla="*/ 2147483647 w 29"/>
                <a:gd name="T51" fmla="*/ 2147482453 h 12"/>
                <a:gd name="T52" fmla="*/ 2147483647 w 29"/>
                <a:gd name="T53" fmla="*/ 2147482453 h 12"/>
                <a:gd name="T54" fmla="*/ 2147483647 w 29"/>
                <a:gd name="T55" fmla="*/ 2147482453 h 12"/>
                <a:gd name="T56" fmla="*/ 2147483647 w 29"/>
                <a:gd name="T57" fmla="*/ 2147482453 h 12"/>
                <a:gd name="T58" fmla="*/ 2147483647 w 29"/>
                <a:gd name="T59" fmla="*/ 2147482453 h 12"/>
                <a:gd name="T60" fmla="*/ 2147483647 w 29"/>
                <a:gd name="T61" fmla="*/ 2147482453 h 12"/>
                <a:gd name="T62" fmla="*/ 2147483647 w 29"/>
                <a:gd name="T63" fmla="*/ 2147482453 h 12"/>
                <a:gd name="T64" fmla="*/ 2147483647 w 29"/>
                <a:gd name="T65" fmla="*/ 2147482453 h 12"/>
                <a:gd name="T66" fmla="*/ 2147483647 w 29"/>
                <a:gd name="T67" fmla="*/ 2147482453 h 12"/>
                <a:gd name="T68" fmla="*/ 2147483647 w 29"/>
                <a:gd name="T69" fmla="*/ 2147482453 h 12"/>
                <a:gd name="T70" fmla="*/ 2147483647 w 29"/>
                <a:gd name="T71" fmla="*/ 2147482453 h 12"/>
                <a:gd name="T72" fmla="*/ 2147483647 w 29"/>
                <a:gd name="T73" fmla="*/ 2147482453 h 12"/>
                <a:gd name="T74" fmla="*/ 2147483647 w 29"/>
                <a:gd name="T75" fmla="*/ 2147482453 h 12"/>
                <a:gd name="T76" fmla="*/ 2147483647 w 29"/>
                <a:gd name="T77" fmla="*/ 2147482453 h 12"/>
                <a:gd name="T78" fmla="*/ 2147483647 w 29"/>
                <a:gd name="T79" fmla="*/ 2147482453 h 12"/>
                <a:gd name="T80" fmla="*/ 2147483647 w 29"/>
                <a:gd name="T81" fmla="*/ 2147482453 h 12"/>
                <a:gd name="T82" fmla="*/ 2147483647 w 29"/>
                <a:gd name="T83" fmla="*/ 2147482453 h 12"/>
                <a:gd name="T84" fmla="*/ 2147483647 w 29"/>
                <a:gd name="T85" fmla="*/ 2147482453 h 12"/>
                <a:gd name="T86" fmla="*/ 2147483647 w 29"/>
                <a:gd name="T87" fmla="*/ 2147482453 h 12"/>
                <a:gd name="T88" fmla="*/ 2147483647 w 29"/>
                <a:gd name="T89" fmla="*/ 2147482453 h 12"/>
                <a:gd name="T90" fmla="*/ 2147483647 w 29"/>
                <a:gd name="T91" fmla="*/ 2147482453 h 12"/>
                <a:gd name="T92" fmla="*/ 2147483647 w 29"/>
                <a:gd name="T93" fmla="*/ 2147482453 h 12"/>
                <a:gd name="T94" fmla="*/ 2147483647 w 29"/>
                <a:gd name="T95" fmla="*/ 2147482453 h 12"/>
                <a:gd name="T96" fmla="*/ 2147483647 w 29"/>
                <a:gd name="T97" fmla="*/ 2147482453 h 12"/>
                <a:gd name="T98" fmla="*/ 2147483647 w 29"/>
                <a:gd name="T99" fmla="*/ 2147482453 h 12"/>
                <a:gd name="T100" fmla="*/ 2147483647 w 29"/>
                <a:gd name="T101" fmla="*/ 2147482453 h 12"/>
                <a:gd name="T102" fmla="*/ 2147483647 w 29"/>
                <a:gd name="T103" fmla="*/ 2147482453 h 12"/>
                <a:gd name="T104" fmla="*/ 2147483647 w 29"/>
                <a:gd name="T105" fmla="*/ 2147482453 h 12"/>
                <a:gd name="T106" fmla="*/ 2147483647 w 29"/>
                <a:gd name="T107" fmla="*/ 2147482453 h 12"/>
                <a:gd name="T108" fmla="*/ 2147483647 w 29"/>
                <a:gd name="T109" fmla="*/ 2147482453 h 12"/>
                <a:gd name="T110" fmla="*/ 0 w 29"/>
                <a:gd name="T111" fmla="*/ 2147482453 h 12"/>
                <a:gd name="T112" fmla="*/ 0 w 29"/>
                <a:gd name="T113" fmla="*/ 2147482453 h 12"/>
                <a:gd name="T114" fmla="*/ 0 w 29"/>
                <a:gd name="T115" fmla="*/ 2147482453 h 1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"/>
                <a:gd name="T175" fmla="*/ 0 h 12"/>
                <a:gd name="T176" fmla="*/ 29 w 29"/>
                <a:gd name="T177" fmla="*/ 12 h 1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" h="12">
                  <a:moveTo>
                    <a:pt x="0" y="5"/>
                  </a:moveTo>
                  <a:lnTo>
                    <a:pt x="0" y="3"/>
                  </a:lnTo>
                  <a:lnTo>
                    <a:pt x="5" y="3"/>
                  </a:lnTo>
                  <a:lnTo>
                    <a:pt x="12" y="3"/>
                  </a:lnTo>
                  <a:lnTo>
                    <a:pt x="15" y="3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3"/>
                  </a:lnTo>
                  <a:lnTo>
                    <a:pt x="24" y="3"/>
                  </a:lnTo>
                  <a:lnTo>
                    <a:pt x="19" y="3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24" y="5"/>
                  </a:lnTo>
                  <a:lnTo>
                    <a:pt x="22" y="5"/>
                  </a:lnTo>
                  <a:lnTo>
                    <a:pt x="19" y="5"/>
                  </a:lnTo>
                  <a:lnTo>
                    <a:pt x="19" y="8"/>
                  </a:lnTo>
                  <a:lnTo>
                    <a:pt x="24" y="8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9" y="10"/>
                  </a:lnTo>
                  <a:lnTo>
                    <a:pt x="29" y="12"/>
                  </a:lnTo>
                  <a:lnTo>
                    <a:pt x="26" y="12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17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7" y="8"/>
                  </a:lnTo>
                  <a:lnTo>
                    <a:pt x="5" y="8"/>
                  </a:lnTo>
                  <a:lnTo>
                    <a:pt x="5" y="5"/>
                  </a:lnTo>
                  <a:lnTo>
                    <a:pt x="7" y="5"/>
                  </a:lnTo>
                  <a:lnTo>
                    <a:pt x="10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11" name="Freeform 1397"/>
            <p:cNvSpPr>
              <a:spLocks/>
            </p:cNvSpPr>
            <p:nvPr/>
          </p:nvSpPr>
          <p:spPr bwMode="auto">
            <a:xfrm>
              <a:off x="1711" y="3125"/>
              <a:ext cx="34" cy="12"/>
            </a:xfrm>
            <a:custGeom>
              <a:avLst/>
              <a:gdLst>
                <a:gd name="T0" fmla="*/ 0 w 29"/>
                <a:gd name="T1" fmla="*/ 2147482453 h 12"/>
                <a:gd name="T2" fmla="*/ 0 w 29"/>
                <a:gd name="T3" fmla="*/ 2147482453 h 12"/>
                <a:gd name="T4" fmla="*/ 2147483647 w 29"/>
                <a:gd name="T5" fmla="*/ 2147482453 h 12"/>
                <a:gd name="T6" fmla="*/ 2147483647 w 29"/>
                <a:gd name="T7" fmla="*/ 2147482453 h 12"/>
                <a:gd name="T8" fmla="*/ 2147483647 w 29"/>
                <a:gd name="T9" fmla="*/ 2147482453 h 12"/>
                <a:gd name="T10" fmla="*/ 2147483647 w 29"/>
                <a:gd name="T11" fmla="*/ 0 h 12"/>
                <a:gd name="T12" fmla="*/ 2147483647 w 29"/>
                <a:gd name="T13" fmla="*/ 0 h 12"/>
                <a:gd name="T14" fmla="*/ 2147483647 w 29"/>
                <a:gd name="T15" fmla="*/ 2147482453 h 12"/>
                <a:gd name="T16" fmla="*/ 2147483647 w 29"/>
                <a:gd name="T17" fmla="*/ 2147482453 h 12"/>
                <a:gd name="T18" fmla="*/ 2147483647 w 29"/>
                <a:gd name="T19" fmla="*/ 2147482453 h 12"/>
                <a:gd name="T20" fmla="*/ 2147483647 w 29"/>
                <a:gd name="T21" fmla="*/ 2147482453 h 12"/>
                <a:gd name="T22" fmla="*/ 2147483647 w 29"/>
                <a:gd name="T23" fmla="*/ 2147482453 h 12"/>
                <a:gd name="T24" fmla="*/ 2147483647 w 29"/>
                <a:gd name="T25" fmla="*/ 2147482453 h 12"/>
                <a:gd name="T26" fmla="*/ 2147483647 w 29"/>
                <a:gd name="T27" fmla="*/ 2147482453 h 12"/>
                <a:gd name="T28" fmla="*/ 2147483647 w 29"/>
                <a:gd name="T29" fmla="*/ 2147482453 h 12"/>
                <a:gd name="T30" fmla="*/ 2147483647 w 29"/>
                <a:gd name="T31" fmla="*/ 2147482453 h 12"/>
                <a:gd name="T32" fmla="*/ 2147483647 w 29"/>
                <a:gd name="T33" fmla="*/ 2147482453 h 12"/>
                <a:gd name="T34" fmla="*/ 2147483647 w 29"/>
                <a:gd name="T35" fmla="*/ 2147482453 h 12"/>
                <a:gd name="T36" fmla="*/ 2147483647 w 29"/>
                <a:gd name="T37" fmla="*/ 2147482453 h 12"/>
                <a:gd name="T38" fmla="*/ 2147483647 w 29"/>
                <a:gd name="T39" fmla="*/ 2147482453 h 12"/>
                <a:gd name="T40" fmla="*/ 2147483647 w 29"/>
                <a:gd name="T41" fmla="*/ 2147482453 h 12"/>
                <a:gd name="T42" fmla="*/ 2147483647 w 29"/>
                <a:gd name="T43" fmla="*/ 2147482453 h 12"/>
                <a:gd name="T44" fmla="*/ 2147483647 w 29"/>
                <a:gd name="T45" fmla="*/ 2147482453 h 12"/>
                <a:gd name="T46" fmla="*/ 2147483647 w 29"/>
                <a:gd name="T47" fmla="*/ 2147482453 h 12"/>
                <a:gd name="T48" fmla="*/ 2147483647 w 29"/>
                <a:gd name="T49" fmla="*/ 2147482453 h 12"/>
                <a:gd name="T50" fmla="*/ 2147483647 w 29"/>
                <a:gd name="T51" fmla="*/ 2147482453 h 12"/>
                <a:gd name="T52" fmla="*/ 2147483647 w 29"/>
                <a:gd name="T53" fmla="*/ 2147482453 h 12"/>
                <a:gd name="T54" fmla="*/ 2147483647 w 29"/>
                <a:gd name="T55" fmla="*/ 2147482453 h 12"/>
                <a:gd name="T56" fmla="*/ 2147483647 w 29"/>
                <a:gd name="T57" fmla="*/ 2147482453 h 12"/>
                <a:gd name="T58" fmla="*/ 2147483647 w 29"/>
                <a:gd name="T59" fmla="*/ 2147482453 h 12"/>
                <a:gd name="T60" fmla="*/ 2147483647 w 29"/>
                <a:gd name="T61" fmla="*/ 2147482453 h 12"/>
                <a:gd name="T62" fmla="*/ 2147483647 w 29"/>
                <a:gd name="T63" fmla="*/ 2147482453 h 12"/>
                <a:gd name="T64" fmla="*/ 2147483647 w 29"/>
                <a:gd name="T65" fmla="*/ 2147482453 h 12"/>
                <a:gd name="T66" fmla="*/ 2147483647 w 29"/>
                <a:gd name="T67" fmla="*/ 2147482453 h 12"/>
                <a:gd name="T68" fmla="*/ 2147483647 w 29"/>
                <a:gd name="T69" fmla="*/ 2147482453 h 12"/>
                <a:gd name="T70" fmla="*/ 2147483647 w 29"/>
                <a:gd name="T71" fmla="*/ 2147482453 h 12"/>
                <a:gd name="T72" fmla="*/ 2147483647 w 29"/>
                <a:gd name="T73" fmla="*/ 2147482453 h 12"/>
                <a:gd name="T74" fmla="*/ 2147483647 w 29"/>
                <a:gd name="T75" fmla="*/ 2147482453 h 12"/>
                <a:gd name="T76" fmla="*/ 2147483647 w 29"/>
                <a:gd name="T77" fmla="*/ 2147482453 h 12"/>
                <a:gd name="T78" fmla="*/ 2147483647 w 29"/>
                <a:gd name="T79" fmla="*/ 2147482453 h 12"/>
                <a:gd name="T80" fmla="*/ 2147483647 w 29"/>
                <a:gd name="T81" fmla="*/ 2147482453 h 12"/>
                <a:gd name="T82" fmla="*/ 2147483647 w 29"/>
                <a:gd name="T83" fmla="*/ 2147482453 h 12"/>
                <a:gd name="T84" fmla="*/ 2147483647 w 29"/>
                <a:gd name="T85" fmla="*/ 2147482453 h 12"/>
                <a:gd name="T86" fmla="*/ 2147483647 w 29"/>
                <a:gd name="T87" fmla="*/ 2147482453 h 12"/>
                <a:gd name="T88" fmla="*/ 2147483647 w 29"/>
                <a:gd name="T89" fmla="*/ 2147482453 h 12"/>
                <a:gd name="T90" fmla="*/ 2147483647 w 29"/>
                <a:gd name="T91" fmla="*/ 2147482453 h 12"/>
                <a:gd name="T92" fmla="*/ 2147483647 w 29"/>
                <a:gd name="T93" fmla="*/ 2147482453 h 12"/>
                <a:gd name="T94" fmla="*/ 2147483647 w 29"/>
                <a:gd name="T95" fmla="*/ 2147482453 h 12"/>
                <a:gd name="T96" fmla="*/ 2147483647 w 29"/>
                <a:gd name="T97" fmla="*/ 2147482453 h 12"/>
                <a:gd name="T98" fmla="*/ 2147483647 w 29"/>
                <a:gd name="T99" fmla="*/ 2147482453 h 12"/>
                <a:gd name="T100" fmla="*/ 2147483647 w 29"/>
                <a:gd name="T101" fmla="*/ 2147482453 h 12"/>
                <a:gd name="T102" fmla="*/ 2147483647 w 29"/>
                <a:gd name="T103" fmla="*/ 2147482453 h 12"/>
                <a:gd name="T104" fmla="*/ 2147483647 w 29"/>
                <a:gd name="T105" fmla="*/ 2147482453 h 12"/>
                <a:gd name="T106" fmla="*/ 2147483647 w 29"/>
                <a:gd name="T107" fmla="*/ 2147482453 h 12"/>
                <a:gd name="T108" fmla="*/ 2147483647 w 29"/>
                <a:gd name="T109" fmla="*/ 2147482453 h 12"/>
                <a:gd name="T110" fmla="*/ 0 w 29"/>
                <a:gd name="T111" fmla="*/ 2147482453 h 12"/>
                <a:gd name="T112" fmla="*/ 0 w 29"/>
                <a:gd name="T113" fmla="*/ 2147482453 h 12"/>
                <a:gd name="T114" fmla="*/ 0 w 29"/>
                <a:gd name="T115" fmla="*/ 2147482453 h 1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"/>
                <a:gd name="T175" fmla="*/ 0 h 12"/>
                <a:gd name="T176" fmla="*/ 29 w 29"/>
                <a:gd name="T177" fmla="*/ 12 h 1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" h="12">
                  <a:moveTo>
                    <a:pt x="0" y="5"/>
                  </a:moveTo>
                  <a:lnTo>
                    <a:pt x="0" y="3"/>
                  </a:lnTo>
                  <a:lnTo>
                    <a:pt x="5" y="3"/>
                  </a:lnTo>
                  <a:lnTo>
                    <a:pt x="12" y="3"/>
                  </a:lnTo>
                  <a:lnTo>
                    <a:pt x="15" y="3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3"/>
                  </a:lnTo>
                  <a:lnTo>
                    <a:pt x="24" y="3"/>
                  </a:lnTo>
                  <a:lnTo>
                    <a:pt x="19" y="3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24" y="5"/>
                  </a:lnTo>
                  <a:lnTo>
                    <a:pt x="22" y="5"/>
                  </a:lnTo>
                  <a:lnTo>
                    <a:pt x="19" y="5"/>
                  </a:lnTo>
                  <a:lnTo>
                    <a:pt x="19" y="8"/>
                  </a:lnTo>
                  <a:lnTo>
                    <a:pt x="24" y="8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9" y="10"/>
                  </a:lnTo>
                  <a:lnTo>
                    <a:pt x="29" y="12"/>
                  </a:lnTo>
                  <a:lnTo>
                    <a:pt x="26" y="12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17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7" y="8"/>
                  </a:lnTo>
                  <a:lnTo>
                    <a:pt x="5" y="8"/>
                  </a:lnTo>
                  <a:lnTo>
                    <a:pt x="5" y="5"/>
                  </a:lnTo>
                  <a:lnTo>
                    <a:pt x="7" y="5"/>
                  </a:lnTo>
                  <a:lnTo>
                    <a:pt x="10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5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12" name="Freeform 1398"/>
            <p:cNvSpPr>
              <a:spLocks/>
            </p:cNvSpPr>
            <p:nvPr/>
          </p:nvSpPr>
          <p:spPr bwMode="auto">
            <a:xfrm>
              <a:off x="1739" y="3125"/>
              <a:ext cx="19" cy="4"/>
            </a:xfrm>
            <a:custGeom>
              <a:avLst/>
              <a:gdLst>
                <a:gd name="T0" fmla="*/ 2147483647 w 17"/>
                <a:gd name="T1" fmla="*/ 1717985853 h 5"/>
                <a:gd name="T2" fmla="*/ 0 w 17"/>
                <a:gd name="T3" fmla="*/ 1717985853 h 5"/>
                <a:gd name="T4" fmla="*/ 0 w 17"/>
                <a:gd name="T5" fmla="*/ 1717985853 h 5"/>
                <a:gd name="T6" fmla="*/ 0 w 17"/>
                <a:gd name="T7" fmla="*/ 0 h 5"/>
                <a:gd name="T8" fmla="*/ 2147483647 w 17"/>
                <a:gd name="T9" fmla="*/ 0 h 5"/>
                <a:gd name="T10" fmla="*/ 2147483647 w 17"/>
                <a:gd name="T11" fmla="*/ 0 h 5"/>
                <a:gd name="T12" fmla="*/ 2147483647 w 17"/>
                <a:gd name="T13" fmla="*/ 0 h 5"/>
                <a:gd name="T14" fmla="*/ 2147483647 w 17"/>
                <a:gd name="T15" fmla="*/ 1717985853 h 5"/>
                <a:gd name="T16" fmla="*/ 2147483647 w 17"/>
                <a:gd name="T17" fmla="*/ 1717985853 h 5"/>
                <a:gd name="T18" fmla="*/ 2147483647 w 17"/>
                <a:gd name="T19" fmla="*/ 1717985853 h 5"/>
                <a:gd name="T20" fmla="*/ 2147483647 w 17"/>
                <a:gd name="T21" fmla="*/ 1717985853 h 5"/>
                <a:gd name="T22" fmla="*/ 2147483647 w 17"/>
                <a:gd name="T23" fmla="*/ 1717985853 h 5"/>
                <a:gd name="T24" fmla="*/ 2147483647 w 17"/>
                <a:gd name="T25" fmla="*/ 1717985853 h 5"/>
                <a:gd name="T26" fmla="*/ 2147483647 w 17"/>
                <a:gd name="T27" fmla="*/ 1717985853 h 5"/>
                <a:gd name="T28" fmla="*/ 2147483647 w 17"/>
                <a:gd name="T29" fmla="*/ 1717985853 h 5"/>
                <a:gd name="T30" fmla="*/ 2147483647 w 17"/>
                <a:gd name="T31" fmla="*/ 1717985853 h 5"/>
                <a:gd name="T32" fmla="*/ 2147483647 w 17"/>
                <a:gd name="T33" fmla="*/ 1717985853 h 5"/>
                <a:gd name="T34" fmla="*/ 2147483647 w 17"/>
                <a:gd name="T35" fmla="*/ 1717985853 h 5"/>
                <a:gd name="T36" fmla="*/ 2147483647 w 17"/>
                <a:gd name="T37" fmla="*/ 1717985853 h 5"/>
                <a:gd name="T38" fmla="*/ 2147483647 w 17"/>
                <a:gd name="T39" fmla="*/ 1717985853 h 5"/>
                <a:gd name="T40" fmla="*/ 2147483647 w 17"/>
                <a:gd name="T41" fmla="*/ 1717985853 h 5"/>
                <a:gd name="T42" fmla="*/ 2147483647 w 17"/>
                <a:gd name="T43" fmla="*/ 1717985853 h 5"/>
                <a:gd name="T44" fmla="*/ 2147483647 w 17"/>
                <a:gd name="T45" fmla="*/ 1717985853 h 5"/>
                <a:gd name="T46" fmla="*/ 2147483647 w 17"/>
                <a:gd name="T47" fmla="*/ 1717985853 h 5"/>
                <a:gd name="T48" fmla="*/ 2147483647 w 17"/>
                <a:gd name="T49" fmla="*/ 1717985853 h 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5"/>
                <a:gd name="T77" fmla="*/ 17 w 17"/>
                <a:gd name="T78" fmla="*/ 5 h 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5">
                  <a:moveTo>
                    <a:pt x="2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7" y="5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7" y="5"/>
                  </a:lnTo>
                  <a:lnTo>
                    <a:pt x="2" y="5"/>
                  </a:lnTo>
                  <a:lnTo>
                    <a:pt x="2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13" name="Freeform 1399"/>
            <p:cNvSpPr>
              <a:spLocks/>
            </p:cNvSpPr>
            <p:nvPr/>
          </p:nvSpPr>
          <p:spPr bwMode="auto">
            <a:xfrm>
              <a:off x="1739" y="3125"/>
              <a:ext cx="19" cy="4"/>
            </a:xfrm>
            <a:custGeom>
              <a:avLst/>
              <a:gdLst>
                <a:gd name="T0" fmla="*/ 2147483647 w 17"/>
                <a:gd name="T1" fmla="*/ 1717985853 h 5"/>
                <a:gd name="T2" fmla="*/ 0 w 17"/>
                <a:gd name="T3" fmla="*/ 1717985853 h 5"/>
                <a:gd name="T4" fmla="*/ 0 w 17"/>
                <a:gd name="T5" fmla="*/ 1717985853 h 5"/>
                <a:gd name="T6" fmla="*/ 0 w 17"/>
                <a:gd name="T7" fmla="*/ 0 h 5"/>
                <a:gd name="T8" fmla="*/ 2147483647 w 17"/>
                <a:gd name="T9" fmla="*/ 0 h 5"/>
                <a:gd name="T10" fmla="*/ 2147483647 w 17"/>
                <a:gd name="T11" fmla="*/ 0 h 5"/>
                <a:gd name="T12" fmla="*/ 2147483647 w 17"/>
                <a:gd name="T13" fmla="*/ 0 h 5"/>
                <a:gd name="T14" fmla="*/ 2147483647 w 17"/>
                <a:gd name="T15" fmla="*/ 1717985853 h 5"/>
                <a:gd name="T16" fmla="*/ 2147483647 w 17"/>
                <a:gd name="T17" fmla="*/ 1717985853 h 5"/>
                <a:gd name="T18" fmla="*/ 2147483647 w 17"/>
                <a:gd name="T19" fmla="*/ 1717985853 h 5"/>
                <a:gd name="T20" fmla="*/ 2147483647 w 17"/>
                <a:gd name="T21" fmla="*/ 1717985853 h 5"/>
                <a:gd name="T22" fmla="*/ 2147483647 w 17"/>
                <a:gd name="T23" fmla="*/ 1717985853 h 5"/>
                <a:gd name="T24" fmla="*/ 2147483647 w 17"/>
                <a:gd name="T25" fmla="*/ 1717985853 h 5"/>
                <a:gd name="T26" fmla="*/ 2147483647 w 17"/>
                <a:gd name="T27" fmla="*/ 1717985853 h 5"/>
                <a:gd name="T28" fmla="*/ 2147483647 w 17"/>
                <a:gd name="T29" fmla="*/ 1717985853 h 5"/>
                <a:gd name="T30" fmla="*/ 2147483647 w 17"/>
                <a:gd name="T31" fmla="*/ 1717985853 h 5"/>
                <a:gd name="T32" fmla="*/ 2147483647 w 17"/>
                <a:gd name="T33" fmla="*/ 1717985853 h 5"/>
                <a:gd name="T34" fmla="*/ 2147483647 w 17"/>
                <a:gd name="T35" fmla="*/ 1717985853 h 5"/>
                <a:gd name="T36" fmla="*/ 2147483647 w 17"/>
                <a:gd name="T37" fmla="*/ 1717985853 h 5"/>
                <a:gd name="T38" fmla="*/ 2147483647 w 17"/>
                <a:gd name="T39" fmla="*/ 1717985853 h 5"/>
                <a:gd name="T40" fmla="*/ 2147483647 w 17"/>
                <a:gd name="T41" fmla="*/ 1717985853 h 5"/>
                <a:gd name="T42" fmla="*/ 2147483647 w 17"/>
                <a:gd name="T43" fmla="*/ 1717985853 h 5"/>
                <a:gd name="T44" fmla="*/ 2147483647 w 17"/>
                <a:gd name="T45" fmla="*/ 1717985853 h 5"/>
                <a:gd name="T46" fmla="*/ 2147483647 w 17"/>
                <a:gd name="T47" fmla="*/ 1717985853 h 5"/>
                <a:gd name="T48" fmla="*/ 2147483647 w 17"/>
                <a:gd name="T49" fmla="*/ 1717985853 h 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5"/>
                <a:gd name="T77" fmla="*/ 17 w 17"/>
                <a:gd name="T78" fmla="*/ 5 h 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5">
                  <a:moveTo>
                    <a:pt x="2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7" y="5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7" y="5"/>
                  </a:lnTo>
                  <a:lnTo>
                    <a:pt x="2" y="5"/>
                  </a:lnTo>
                  <a:lnTo>
                    <a:pt x="2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14" name="Freeform 1400"/>
            <p:cNvSpPr>
              <a:spLocks/>
            </p:cNvSpPr>
            <p:nvPr/>
          </p:nvSpPr>
          <p:spPr bwMode="auto">
            <a:xfrm>
              <a:off x="1763" y="3129"/>
              <a:ext cx="3" cy="1"/>
            </a:xfrm>
            <a:custGeom>
              <a:avLst/>
              <a:gdLst>
                <a:gd name="T0" fmla="*/ 0 w 3"/>
                <a:gd name="T1" fmla="*/ 0 h 1587"/>
                <a:gd name="T2" fmla="*/ 2147482453 w 3"/>
                <a:gd name="T3" fmla="*/ 0 h 1587"/>
                <a:gd name="T4" fmla="*/ 2147482453 w 3"/>
                <a:gd name="T5" fmla="*/ 0 h 1587"/>
                <a:gd name="T6" fmla="*/ 2147482453 w 3"/>
                <a:gd name="T7" fmla="*/ 0 h 1587"/>
                <a:gd name="T8" fmla="*/ 0 w 3"/>
                <a:gd name="T9" fmla="*/ 0 h 1587"/>
                <a:gd name="T10" fmla="*/ 0 w 3"/>
                <a:gd name="T11" fmla="*/ 0 h 1587"/>
                <a:gd name="T12" fmla="*/ 0 w 3"/>
                <a:gd name="T13" fmla="*/ 0 h 1587"/>
                <a:gd name="T14" fmla="*/ 0 w 3"/>
                <a:gd name="T15" fmla="*/ 0 h 158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1587"/>
                <a:gd name="T26" fmla="*/ 3 w 3"/>
                <a:gd name="T27" fmla="*/ 1587 h 158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1587"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15" name="Freeform 1401"/>
            <p:cNvSpPr>
              <a:spLocks/>
            </p:cNvSpPr>
            <p:nvPr/>
          </p:nvSpPr>
          <p:spPr bwMode="auto">
            <a:xfrm>
              <a:off x="1763" y="3129"/>
              <a:ext cx="3" cy="1"/>
            </a:xfrm>
            <a:custGeom>
              <a:avLst/>
              <a:gdLst>
                <a:gd name="T0" fmla="*/ 0 w 3"/>
                <a:gd name="T1" fmla="*/ 0 h 1587"/>
                <a:gd name="T2" fmla="*/ 2147482453 w 3"/>
                <a:gd name="T3" fmla="*/ 0 h 1587"/>
                <a:gd name="T4" fmla="*/ 2147482453 w 3"/>
                <a:gd name="T5" fmla="*/ 0 h 1587"/>
                <a:gd name="T6" fmla="*/ 2147482453 w 3"/>
                <a:gd name="T7" fmla="*/ 0 h 1587"/>
                <a:gd name="T8" fmla="*/ 0 w 3"/>
                <a:gd name="T9" fmla="*/ 0 h 1587"/>
                <a:gd name="T10" fmla="*/ 0 w 3"/>
                <a:gd name="T11" fmla="*/ 0 h 1587"/>
                <a:gd name="T12" fmla="*/ 0 w 3"/>
                <a:gd name="T13" fmla="*/ 0 h 1587"/>
                <a:gd name="T14" fmla="*/ 0 w 3"/>
                <a:gd name="T15" fmla="*/ 0 h 158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1587"/>
                <a:gd name="T26" fmla="*/ 3 w 3"/>
                <a:gd name="T27" fmla="*/ 1587 h 158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1587"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16" name="Freeform 1402"/>
            <p:cNvSpPr>
              <a:spLocks/>
            </p:cNvSpPr>
            <p:nvPr/>
          </p:nvSpPr>
          <p:spPr bwMode="auto">
            <a:xfrm>
              <a:off x="1758" y="3128"/>
              <a:ext cx="3" cy="0"/>
            </a:xfrm>
            <a:custGeom>
              <a:avLst/>
              <a:gdLst>
                <a:gd name="T0" fmla="*/ 2147483647 w 2"/>
                <a:gd name="T1" fmla="*/ 0 h 1588"/>
                <a:gd name="T2" fmla="*/ 2147483647 w 2"/>
                <a:gd name="T3" fmla="*/ 0 h 1588"/>
                <a:gd name="T4" fmla="*/ 0 w 2"/>
                <a:gd name="T5" fmla="*/ 0 h 1588"/>
                <a:gd name="T6" fmla="*/ 0 w 2"/>
                <a:gd name="T7" fmla="*/ 0 h 1588"/>
                <a:gd name="T8" fmla="*/ 0 w 2"/>
                <a:gd name="T9" fmla="*/ 0 h 1588"/>
                <a:gd name="T10" fmla="*/ 2147483647 w 2"/>
                <a:gd name="T11" fmla="*/ 0 h 1588"/>
                <a:gd name="T12" fmla="*/ 2147483647 w 2"/>
                <a:gd name="T13" fmla="*/ 0 h 1588"/>
                <a:gd name="T14" fmla="*/ 2147483647 w 2"/>
                <a:gd name="T15" fmla="*/ 0 h 15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1588"/>
                <a:gd name="T26" fmla="*/ 2 w 2"/>
                <a:gd name="T27" fmla="*/ 0 h 15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1588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17" name="Freeform 1403"/>
            <p:cNvSpPr>
              <a:spLocks/>
            </p:cNvSpPr>
            <p:nvPr/>
          </p:nvSpPr>
          <p:spPr bwMode="auto">
            <a:xfrm>
              <a:off x="1758" y="3128"/>
              <a:ext cx="3" cy="0"/>
            </a:xfrm>
            <a:custGeom>
              <a:avLst/>
              <a:gdLst>
                <a:gd name="T0" fmla="*/ 2147483647 w 2"/>
                <a:gd name="T1" fmla="*/ 0 h 1588"/>
                <a:gd name="T2" fmla="*/ 2147483647 w 2"/>
                <a:gd name="T3" fmla="*/ 0 h 1588"/>
                <a:gd name="T4" fmla="*/ 0 w 2"/>
                <a:gd name="T5" fmla="*/ 0 h 1588"/>
                <a:gd name="T6" fmla="*/ 0 w 2"/>
                <a:gd name="T7" fmla="*/ 0 h 1588"/>
                <a:gd name="T8" fmla="*/ 0 w 2"/>
                <a:gd name="T9" fmla="*/ 0 h 1588"/>
                <a:gd name="T10" fmla="*/ 2147483647 w 2"/>
                <a:gd name="T11" fmla="*/ 0 h 1588"/>
                <a:gd name="T12" fmla="*/ 2147483647 w 2"/>
                <a:gd name="T13" fmla="*/ 0 h 1588"/>
                <a:gd name="T14" fmla="*/ 2147483647 w 2"/>
                <a:gd name="T15" fmla="*/ 0 h 15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1588"/>
                <a:gd name="T26" fmla="*/ 2 w 2"/>
                <a:gd name="T27" fmla="*/ 0 h 15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1588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18" name="Freeform 1404"/>
            <p:cNvSpPr>
              <a:spLocks/>
            </p:cNvSpPr>
            <p:nvPr/>
          </p:nvSpPr>
          <p:spPr bwMode="auto">
            <a:xfrm>
              <a:off x="1758" y="3128"/>
              <a:ext cx="3" cy="4"/>
            </a:xfrm>
            <a:custGeom>
              <a:avLst/>
              <a:gdLst>
                <a:gd name="T0" fmla="*/ 2147483647 w 2"/>
                <a:gd name="T1" fmla="*/ 2147483647 h 3"/>
                <a:gd name="T2" fmla="*/ 0 w 2"/>
                <a:gd name="T3" fmla="*/ 2147483647 h 3"/>
                <a:gd name="T4" fmla="*/ 0 w 2"/>
                <a:gd name="T5" fmla="*/ 2147483647 h 3"/>
                <a:gd name="T6" fmla="*/ 0 w 2"/>
                <a:gd name="T7" fmla="*/ 0 h 3"/>
                <a:gd name="T8" fmla="*/ 0 w 2"/>
                <a:gd name="T9" fmla="*/ 0 h 3"/>
                <a:gd name="T10" fmla="*/ 2147483647 w 2"/>
                <a:gd name="T11" fmla="*/ 0 h 3"/>
                <a:gd name="T12" fmla="*/ 2147483647 w 2"/>
                <a:gd name="T13" fmla="*/ 0 h 3"/>
                <a:gd name="T14" fmla="*/ 2147483647 w 2"/>
                <a:gd name="T15" fmla="*/ 2147483647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2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sp>
          <p:nvSpPr>
            <p:cNvPr id="9819" name="Freeform 1405"/>
            <p:cNvSpPr>
              <a:spLocks/>
            </p:cNvSpPr>
            <p:nvPr/>
          </p:nvSpPr>
          <p:spPr bwMode="auto">
            <a:xfrm>
              <a:off x="1758" y="3128"/>
              <a:ext cx="3" cy="4"/>
            </a:xfrm>
            <a:custGeom>
              <a:avLst/>
              <a:gdLst>
                <a:gd name="T0" fmla="*/ 2147483647 w 2"/>
                <a:gd name="T1" fmla="*/ 2147483647 h 3"/>
                <a:gd name="T2" fmla="*/ 0 w 2"/>
                <a:gd name="T3" fmla="*/ 2147483647 h 3"/>
                <a:gd name="T4" fmla="*/ 0 w 2"/>
                <a:gd name="T5" fmla="*/ 2147483647 h 3"/>
                <a:gd name="T6" fmla="*/ 0 w 2"/>
                <a:gd name="T7" fmla="*/ 0 h 3"/>
                <a:gd name="T8" fmla="*/ 0 w 2"/>
                <a:gd name="T9" fmla="*/ 0 h 3"/>
                <a:gd name="T10" fmla="*/ 2147483647 w 2"/>
                <a:gd name="T11" fmla="*/ 0 h 3"/>
                <a:gd name="T12" fmla="*/ 2147483647 w 2"/>
                <a:gd name="T13" fmla="*/ 0 h 3"/>
                <a:gd name="T14" fmla="*/ 2147483647 w 2"/>
                <a:gd name="T15" fmla="*/ 2147483647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2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3"/>
                  </a:lnTo>
                </a:path>
              </a:pathLst>
            </a:custGeom>
            <a:solidFill>
              <a:schemeClr val="accent1"/>
            </a:solidFill>
            <a:ln w="635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</a:pPr>
              <a:endParaRPr lang="en-US" sz="2400" b="1">
                <a:latin typeface="Calibri" pitchFamily="34" charset="0"/>
              </a:endParaRPr>
            </a:p>
          </p:txBody>
        </p:sp>
        <p:grpSp>
          <p:nvGrpSpPr>
            <p:cNvPr id="9820" name="Group 1642"/>
            <p:cNvGrpSpPr>
              <a:grpSpLocks/>
            </p:cNvGrpSpPr>
            <p:nvPr/>
          </p:nvGrpSpPr>
          <p:grpSpPr bwMode="auto">
            <a:xfrm>
              <a:off x="1651" y="1459"/>
              <a:ext cx="2014" cy="1622"/>
              <a:chOff x="1651" y="1458"/>
              <a:chExt cx="2014" cy="1622"/>
            </a:xfrm>
          </p:grpSpPr>
          <p:sp>
            <p:nvSpPr>
              <p:cNvPr id="9821" name="Freeform 215"/>
              <p:cNvSpPr>
                <a:spLocks/>
              </p:cNvSpPr>
              <p:nvPr/>
            </p:nvSpPr>
            <p:spPr bwMode="auto">
              <a:xfrm>
                <a:off x="3112" y="1604"/>
                <a:ext cx="149" cy="67"/>
              </a:xfrm>
              <a:custGeom>
                <a:avLst/>
                <a:gdLst>
                  <a:gd name="T0" fmla="*/ 2147483647 w 128"/>
                  <a:gd name="T1" fmla="*/ 2147483647 h 61"/>
                  <a:gd name="T2" fmla="*/ 2147483647 w 128"/>
                  <a:gd name="T3" fmla="*/ 2147483647 h 61"/>
                  <a:gd name="T4" fmla="*/ 2147483647 w 128"/>
                  <a:gd name="T5" fmla="*/ 2147483647 h 61"/>
                  <a:gd name="T6" fmla="*/ 2147483647 w 128"/>
                  <a:gd name="T7" fmla="*/ 2147483647 h 61"/>
                  <a:gd name="T8" fmla="*/ 2147483647 w 128"/>
                  <a:gd name="T9" fmla="*/ 2147483647 h 61"/>
                  <a:gd name="T10" fmla="*/ 2147483647 w 128"/>
                  <a:gd name="T11" fmla="*/ 2147483647 h 61"/>
                  <a:gd name="T12" fmla="*/ 2147483647 w 128"/>
                  <a:gd name="T13" fmla="*/ 2147483647 h 61"/>
                  <a:gd name="T14" fmla="*/ 2147483647 w 128"/>
                  <a:gd name="T15" fmla="*/ 2147483647 h 61"/>
                  <a:gd name="T16" fmla="*/ 2147483647 w 128"/>
                  <a:gd name="T17" fmla="*/ 2147483647 h 61"/>
                  <a:gd name="T18" fmla="*/ 2147483647 w 128"/>
                  <a:gd name="T19" fmla="*/ 2147483647 h 61"/>
                  <a:gd name="T20" fmla="*/ 2147483647 w 128"/>
                  <a:gd name="T21" fmla="*/ 2147483647 h 61"/>
                  <a:gd name="T22" fmla="*/ 2147483647 w 128"/>
                  <a:gd name="T23" fmla="*/ 2147483647 h 61"/>
                  <a:gd name="T24" fmla="*/ 2147483647 w 128"/>
                  <a:gd name="T25" fmla="*/ 2147483647 h 61"/>
                  <a:gd name="T26" fmla="*/ 2147483647 w 128"/>
                  <a:gd name="T27" fmla="*/ 2147483647 h 61"/>
                  <a:gd name="T28" fmla="*/ 2147483647 w 128"/>
                  <a:gd name="T29" fmla="*/ 2147483647 h 61"/>
                  <a:gd name="T30" fmla="*/ 2147483647 w 128"/>
                  <a:gd name="T31" fmla="*/ 2147483647 h 61"/>
                  <a:gd name="T32" fmla="*/ 0 w 128"/>
                  <a:gd name="T33" fmla="*/ 2147483647 h 61"/>
                  <a:gd name="T34" fmla="*/ 2147483647 w 128"/>
                  <a:gd name="T35" fmla="*/ 2147483647 h 61"/>
                  <a:gd name="T36" fmla="*/ 2147483647 w 128"/>
                  <a:gd name="T37" fmla="*/ 2147483647 h 61"/>
                  <a:gd name="T38" fmla="*/ 2147483647 w 128"/>
                  <a:gd name="T39" fmla="*/ 2147483647 h 61"/>
                  <a:gd name="T40" fmla="*/ 2147483647 w 128"/>
                  <a:gd name="T41" fmla="*/ 2147483647 h 61"/>
                  <a:gd name="T42" fmla="*/ 2147483647 w 128"/>
                  <a:gd name="T43" fmla="*/ 2147483647 h 61"/>
                  <a:gd name="T44" fmla="*/ 2147483647 w 128"/>
                  <a:gd name="T45" fmla="*/ 2147483647 h 61"/>
                  <a:gd name="T46" fmla="*/ 2147483647 w 128"/>
                  <a:gd name="T47" fmla="*/ 2147483647 h 61"/>
                  <a:gd name="T48" fmla="*/ 2147483647 w 128"/>
                  <a:gd name="T49" fmla="*/ 2147483647 h 61"/>
                  <a:gd name="T50" fmla="*/ 2147483647 w 128"/>
                  <a:gd name="T51" fmla="*/ 2147483647 h 61"/>
                  <a:gd name="T52" fmla="*/ 2147483647 w 128"/>
                  <a:gd name="T53" fmla="*/ 2147483647 h 61"/>
                  <a:gd name="T54" fmla="*/ 2147483647 w 128"/>
                  <a:gd name="T55" fmla="*/ 2147483647 h 61"/>
                  <a:gd name="T56" fmla="*/ 2147483647 w 128"/>
                  <a:gd name="T57" fmla="*/ 2147483647 h 61"/>
                  <a:gd name="T58" fmla="*/ 2147483647 w 128"/>
                  <a:gd name="T59" fmla="*/ 2147483647 h 61"/>
                  <a:gd name="T60" fmla="*/ 2147483647 w 128"/>
                  <a:gd name="T61" fmla="*/ 0 h 61"/>
                  <a:gd name="T62" fmla="*/ 2147483647 w 128"/>
                  <a:gd name="T63" fmla="*/ 0 h 61"/>
                  <a:gd name="T64" fmla="*/ 2147483647 w 128"/>
                  <a:gd name="T65" fmla="*/ 2147483647 h 61"/>
                  <a:gd name="T66" fmla="*/ 2147483647 w 128"/>
                  <a:gd name="T67" fmla="*/ 2147483647 h 61"/>
                  <a:gd name="T68" fmla="*/ 2147483647 w 128"/>
                  <a:gd name="T69" fmla="*/ 2147483647 h 61"/>
                  <a:gd name="T70" fmla="*/ 2147483647 w 128"/>
                  <a:gd name="T71" fmla="*/ 2147483647 h 61"/>
                  <a:gd name="T72" fmla="*/ 2147483647 w 128"/>
                  <a:gd name="T73" fmla="*/ 2147483647 h 61"/>
                  <a:gd name="T74" fmla="*/ 2147483647 w 128"/>
                  <a:gd name="T75" fmla="*/ 2147483647 h 61"/>
                  <a:gd name="T76" fmla="*/ 2147483647 w 128"/>
                  <a:gd name="T77" fmla="*/ 2147483647 h 61"/>
                  <a:gd name="T78" fmla="*/ 2147483647 w 128"/>
                  <a:gd name="T79" fmla="*/ 2147483647 h 61"/>
                  <a:gd name="T80" fmla="*/ 2147483647 w 128"/>
                  <a:gd name="T81" fmla="*/ 2147483647 h 61"/>
                  <a:gd name="T82" fmla="*/ 2147483647 w 128"/>
                  <a:gd name="T83" fmla="*/ 2147483647 h 61"/>
                  <a:gd name="T84" fmla="*/ 2147483647 w 128"/>
                  <a:gd name="T85" fmla="*/ 2147483647 h 61"/>
                  <a:gd name="T86" fmla="*/ 2147483647 w 128"/>
                  <a:gd name="T87" fmla="*/ 2147483647 h 61"/>
                  <a:gd name="T88" fmla="*/ 2147483647 w 128"/>
                  <a:gd name="T89" fmla="*/ 2147483647 h 61"/>
                  <a:gd name="T90" fmla="*/ 2147483647 w 128"/>
                  <a:gd name="T91" fmla="*/ 2147483647 h 61"/>
                  <a:gd name="T92" fmla="*/ 2147483647 w 128"/>
                  <a:gd name="T93" fmla="*/ 2147483647 h 61"/>
                  <a:gd name="T94" fmla="*/ 2147483647 w 128"/>
                  <a:gd name="T95" fmla="*/ 2147483647 h 61"/>
                  <a:gd name="T96" fmla="*/ 2147483647 w 128"/>
                  <a:gd name="T97" fmla="*/ 2147483647 h 61"/>
                  <a:gd name="T98" fmla="*/ 2147483647 w 128"/>
                  <a:gd name="T99" fmla="*/ 2147483647 h 61"/>
                  <a:gd name="T100" fmla="*/ 2147483647 w 128"/>
                  <a:gd name="T101" fmla="*/ 2147483647 h 61"/>
                  <a:gd name="T102" fmla="*/ 2147483647 w 128"/>
                  <a:gd name="T103" fmla="*/ 2147483647 h 61"/>
                  <a:gd name="T104" fmla="*/ 2147483647 w 128"/>
                  <a:gd name="T105" fmla="*/ 2147483647 h 61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28"/>
                  <a:gd name="T160" fmla="*/ 0 h 61"/>
                  <a:gd name="T161" fmla="*/ 128 w 128"/>
                  <a:gd name="T162" fmla="*/ 61 h 61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28" h="61">
                    <a:moveTo>
                      <a:pt x="114" y="59"/>
                    </a:moveTo>
                    <a:lnTo>
                      <a:pt x="109" y="59"/>
                    </a:lnTo>
                    <a:lnTo>
                      <a:pt x="104" y="56"/>
                    </a:lnTo>
                    <a:lnTo>
                      <a:pt x="97" y="56"/>
                    </a:lnTo>
                    <a:lnTo>
                      <a:pt x="97" y="54"/>
                    </a:lnTo>
                    <a:lnTo>
                      <a:pt x="92" y="54"/>
                    </a:lnTo>
                    <a:lnTo>
                      <a:pt x="85" y="56"/>
                    </a:lnTo>
                    <a:lnTo>
                      <a:pt x="80" y="59"/>
                    </a:lnTo>
                    <a:lnTo>
                      <a:pt x="76" y="59"/>
                    </a:lnTo>
                    <a:lnTo>
                      <a:pt x="71" y="61"/>
                    </a:lnTo>
                    <a:lnTo>
                      <a:pt x="62" y="59"/>
                    </a:lnTo>
                    <a:lnTo>
                      <a:pt x="50" y="59"/>
                    </a:lnTo>
                    <a:lnTo>
                      <a:pt x="43" y="59"/>
                    </a:lnTo>
                    <a:lnTo>
                      <a:pt x="38" y="59"/>
                    </a:lnTo>
                    <a:lnTo>
                      <a:pt x="36" y="56"/>
                    </a:lnTo>
                    <a:lnTo>
                      <a:pt x="38" y="54"/>
                    </a:lnTo>
                    <a:lnTo>
                      <a:pt x="36" y="54"/>
                    </a:lnTo>
                    <a:lnTo>
                      <a:pt x="33" y="54"/>
                    </a:lnTo>
                    <a:lnTo>
                      <a:pt x="31" y="49"/>
                    </a:lnTo>
                    <a:lnTo>
                      <a:pt x="33" y="49"/>
                    </a:lnTo>
                    <a:lnTo>
                      <a:pt x="31" y="47"/>
                    </a:lnTo>
                    <a:lnTo>
                      <a:pt x="28" y="49"/>
                    </a:lnTo>
                    <a:lnTo>
                      <a:pt x="21" y="47"/>
                    </a:lnTo>
                    <a:lnTo>
                      <a:pt x="19" y="45"/>
                    </a:lnTo>
                    <a:lnTo>
                      <a:pt x="17" y="42"/>
                    </a:lnTo>
                    <a:lnTo>
                      <a:pt x="17" y="40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10" y="37"/>
                    </a:lnTo>
                    <a:lnTo>
                      <a:pt x="10" y="33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10" y="26"/>
                    </a:lnTo>
                    <a:lnTo>
                      <a:pt x="12" y="26"/>
                    </a:lnTo>
                    <a:lnTo>
                      <a:pt x="14" y="21"/>
                    </a:lnTo>
                    <a:lnTo>
                      <a:pt x="17" y="21"/>
                    </a:lnTo>
                    <a:lnTo>
                      <a:pt x="19" y="16"/>
                    </a:lnTo>
                    <a:lnTo>
                      <a:pt x="24" y="14"/>
                    </a:lnTo>
                    <a:lnTo>
                      <a:pt x="24" y="11"/>
                    </a:lnTo>
                    <a:lnTo>
                      <a:pt x="24" y="9"/>
                    </a:lnTo>
                    <a:lnTo>
                      <a:pt x="28" y="7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40" y="2"/>
                    </a:lnTo>
                    <a:lnTo>
                      <a:pt x="45" y="2"/>
                    </a:lnTo>
                    <a:lnTo>
                      <a:pt x="52" y="4"/>
                    </a:lnTo>
                    <a:lnTo>
                      <a:pt x="54" y="2"/>
                    </a:lnTo>
                    <a:lnTo>
                      <a:pt x="59" y="2"/>
                    </a:lnTo>
                    <a:lnTo>
                      <a:pt x="62" y="4"/>
                    </a:lnTo>
                    <a:lnTo>
                      <a:pt x="64" y="4"/>
                    </a:lnTo>
                    <a:lnTo>
                      <a:pt x="69" y="2"/>
                    </a:lnTo>
                    <a:lnTo>
                      <a:pt x="71" y="2"/>
                    </a:lnTo>
                    <a:lnTo>
                      <a:pt x="76" y="2"/>
                    </a:lnTo>
                    <a:lnTo>
                      <a:pt x="85" y="0"/>
                    </a:lnTo>
                    <a:lnTo>
                      <a:pt x="88" y="0"/>
                    </a:lnTo>
                    <a:lnTo>
                      <a:pt x="92" y="0"/>
                    </a:lnTo>
                    <a:lnTo>
                      <a:pt x="95" y="2"/>
                    </a:lnTo>
                    <a:lnTo>
                      <a:pt x="97" y="4"/>
                    </a:lnTo>
                    <a:lnTo>
                      <a:pt x="97" y="7"/>
                    </a:lnTo>
                    <a:lnTo>
                      <a:pt x="99" y="11"/>
                    </a:lnTo>
                    <a:lnTo>
                      <a:pt x="104" y="14"/>
                    </a:lnTo>
                    <a:lnTo>
                      <a:pt x="106" y="19"/>
                    </a:lnTo>
                    <a:lnTo>
                      <a:pt x="106" y="23"/>
                    </a:lnTo>
                    <a:lnTo>
                      <a:pt x="106" y="26"/>
                    </a:lnTo>
                    <a:lnTo>
                      <a:pt x="106" y="30"/>
                    </a:lnTo>
                    <a:lnTo>
                      <a:pt x="109" y="33"/>
                    </a:lnTo>
                    <a:lnTo>
                      <a:pt x="109" y="35"/>
                    </a:lnTo>
                    <a:lnTo>
                      <a:pt x="109" y="37"/>
                    </a:lnTo>
                    <a:lnTo>
                      <a:pt x="109" y="35"/>
                    </a:lnTo>
                    <a:lnTo>
                      <a:pt x="114" y="40"/>
                    </a:lnTo>
                    <a:lnTo>
                      <a:pt x="116" y="40"/>
                    </a:lnTo>
                    <a:lnTo>
                      <a:pt x="118" y="37"/>
                    </a:lnTo>
                    <a:lnTo>
                      <a:pt x="121" y="37"/>
                    </a:lnTo>
                    <a:lnTo>
                      <a:pt x="123" y="37"/>
                    </a:lnTo>
                    <a:lnTo>
                      <a:pt x="125" y="37"/>
                    </a:lnTo>
                    <a:lnTo>
                      <a:pt x="128" y="37"/>
                    </a:lnTo>
                    <a:lnTo>
                      <a:pt x="128" y="42"/>
                    </a:lnTo>
                    <a:lnTo>
                      <a:pt x="128" y="45"/>
                    </a:lnTo>
                    <a:lnTo>
                      <a:pt x="125" y="45"/>
                    </a:lnTo>
                    <a:lnTo>
                      <a:pt x="123" y="45"/>
                    </a:lnTo>
                    <a:lnTo>
                      <a:pt x="121" y="47"/>
                    </a:lnTo>
                    <a:lnTo>
                      <a:pt x="118" y="49"/>
                    </a:lnTo>
                    <a:lnTo>
                      <a:pt x="116" y="49"/>
                    </a:lnTo>
                    <a:lnTo>
                      <a:pt x="118" y="47"/>
                    </a:lnTo>
                    <a:lnTo>
                      <a:pt x="118" y="45"/>
                    </a:lnTo>
                    <a:lnTo>
                      <a:pt x="118" y="42"/>
                    </a:lnTo>
                    <a:lnTo>
                      <a:pt x="116" y="47"/>
                    </a:lnTo>
                    <a:lnTo>
                      <a:pt x="116" y="49"/>
                    </a:lnTo>
                    <a:lnTo>
                      <a:pt x="116" y="52"/>
                    </a:lnTo>
                    <a:lnTo>
                      <a:pt x="114" y="52"/>
                    </a:lnTo>
                    <a:lnTo>
                      <a:pt x="114" y="56"/>
                    </a:lnTo>
                    <a:lnTo>
                      <a:pt x="114" y="59"/>
                    </a:lnTo>
                  </a:path>
                </a:pathLst>
              </a:custGeom>
              <a:solidFill>
                <a:schemeClr val="accent1"/>
              </a:solidFill>
              <a:ln w="635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lnSpc>
                    <a:spcPct val="90000"/>
                  </a:lnSpc>
                </a:pPr>
                <a:endParaRPr lang="en-US" sz="2400" b="1">
                  <a:latin typeface="Calibri" pitchFamily="34" charset="0"/>
                </a:endParaRPr>
              </a:p>
            </p:txBody>
          </p:sp>
          <p:sp>
            <p:nvSpPr>
              <p:cNvPr id="9822" name="Freeform 686"/>
              <p:cNvSpPr>
                <a:spLocks/>
              </p:cNvSpPr>
              <p:nvPr/>
            </p:nvSpPr>
            <p:spPr bwMode="auto">
              <a:xfrm>
                <a:off x="3148" y="1662"/>
                <a:ext cx="98" cy="43"/>
              </a:xfrm>
              <a:custGeom>
                <a:avLst/>
                <a:gdLst>
                  <a:gd name="T0" fmla="*/ 2147483647 w 83"/>
                  <a:gd name="T1" fmla="*/ 2147483647 h 38"/>
                  <a:gd name="T2" fmla="*/ 2147483647 w 83"/>
                  <a:gd name="T3" fmla="*/ 2147483647 h 38"/>
                  <a:gd name="T4" fmla="*/ 2147483647 w 83"/>
                  <a:gd name="T5" fmla="*/ 2147483647 h 38"/>
                  <a:gd name="T6" fmla="*/ 0 w 83"/>
                  <a:gd name="T7" fmla="*/ 2147483647 h 38"/>
                  <a:gd name="T8" fmla="*/ 0 w 83"/>
                  <a:gd name="T9" fmla="*/ 2147483647 h 38"/>
                  <a:gd name="T10" fmla="*/ 2147483647 w 83"/>
                  <a:gd name="T11" fmla="*/ 2147483647 h 38"/>
                  <a:gd name="T12" fmla="*/ 2147483647 w 83"/>
                  <a:gd name="T13" fmla="*/ 2147483647 h 38"/>
                  <a:gd name="T14" fmla="*/ 2147483647 w 83"/>
                  <a:gd name="T15" fmla="*/ 2147483647 h 38"/>
                  <a:gd name="T16" fmla="*/ 0 w 83"/>
                  <a:gd name="T17" fmla="*/ 2147483647 h 38"/>
                  <a:gd name="T18" fmla="*/ 0 w 83"/>
                  <a:gd name="T19" fmla="*/ 2147483647 h 38"/>
                  <a:gd name="T20" fmla="*/ 0 w 83"/>
                  <a:gd name="T21" fmla="*/ 0 h 38"/>
                  <a:gd name="T22" fmla="*/ 2147483647 w 83"/>
                  <a:gd name="T23" fmla="*/ 0 h 38"/>
                  <a:gd name="T24" fmla="*/ 2147483647 w 83"/>
                  <a:gd name="T25" fmla="*/ 0 h 38"/>
                  <a:gd name="T26" fmla="*/ 2147483647 w 83"/>
                  <a:gd name="T27" fmla="*/ 2147483647 h 38"/>
                  <a:gd name="T28" fmla="*/ 2147483647 w 83"/>
                  <a:gd name="T29" fmla="*/ 2147483647 h 38"/>
                  <a:gd name="T30" fmla="*/ 2147483647 w 83"/>
                  <a:gd name="T31" fmla="*/ 2147483647 h 38"/>
                  <a:gd name="T32" fmla="*/ 2147483647 w 83"/>
                  <a:gd name="T33" fmla="*/ 2147483647 h 38"/>
                  <a:gd name="T34" fmla="*/ 2147483647 w 83"/>
                  <a:gd name="T35" fmla="*/ 2147483647 h 38"/>
                  <a:gd name="T36" fmla="*/ 2147483647 w 83"/>
                  <a:gd name="T37" fmla="*/ 2147483647 h 38"/>
                  <a:gd name="T38" fmla="*/ 2147483647 w 83"/>
                  <a:gd name="T39" fmla="*/ 2147483647 h 38"/>
                  <a:gd name="T40" fmla="*/ 2147483647 w 83"/>
                  <a:gd name="T41" fmla="*/ 2147483647 h 38"/>
                  <a:gd name="T42" fmla="*/ 2147483647 w 83"/>
                  <a:gd name="T43" fmla="*/ 2147483647 h 38"/>
                  <a:gd name="T44" fmla="*/ 2147483647 w 83"/>
                  <a:gd name="T45" fmla="*/ 0 h 38"/>
                  <a:gd name="T46" fmla="*/ 2147483647 w 83"/>
                  <a:gd name="T47" fmla="*/ 0 h 38"/>
                  <a:gd name="T48" fmla="*/ 2147483647 w 83"/>
                  <a:gd name="T49" fmla="*/ 2147483647 h 38"/>
                  <a:gd name="T50" fmla="*/ 2147483647 w 83"/>
                  <a:gd name="T51" fmla="*/ 2147483647 h 38"/>
                  <a:gd name="T52" fmla="*/ 2147483647 w 83"/>
                  <a:gd name="T53" fmla="*/ 2147483647 h 38"/>
                  <a:gd name="T54" fmla="*/ 2147483647 w 83"/>
                  <a:gd name="T55" fmla="*/ 2147483647 h 38"/>
                  <a:gd name="T56" fmla="*/ 2147483647 w 83"/>
                  <a:gd name="T57" fmla="*/ 2147483647 h 38"/>
                  <a:gd name="T58" fmla="*/ 2147483647 w 83"/>
                  <a:gd name="T59" fmla="*/ 2147483647 h 38"/>
                  <a:gd name="T60" fmla="*/ 2147483647 w 83"/>
                  <a:gd name="T61" fmla="*/ 2147483647 h 38"/>
                  <a:gd name="T62" fmla="*/ 2147483647 w 83"/>
                  <a:gd name="T63" fmla="*/ 2147483647 h 38"/>
                  <a:gd name="T64" fmla="*/ 2147483647 w 83"/>
                  <a:gd name="T65" fmla="*/ 2147483647 h 38"/>
                  <a:gd name="T66" fmla="*/ 2147483647 w 83"/>
                  <a:gd name="T67" fmla="*/ 2147483647 h 38"/>
                  <a:gd name="T68" fmla="*/ 2147483647 w 83"/>
                  <a:gd name="T69" fmla="*/ 2147483647 h 38"/>
                  <a:gd name="T70" fmla="*/ 2147483647 w 83"/>
                  <a:gd name="T71" fmla="*/ 2147483647 h 38"/>
                  <a:gd name="T72" fmla="*/ 2147483647 w 83"/>
                  <a:gd name="T73" fmla="*/ 2147483647 h 38"/>
                  <a:gd name="T74" fmla="*/ 2147483647 w 83"/>
                  <a:gd name="T75" fmla="*/ 2147483647 h 38"/>
                  <a:gd name="T76" fmla="*/ 2147483647 w 83"/>
                  <a:gd name="T77" fmla="*/ 2147483647 h 38"/>
                  <a:gd name="T78" fmla="*/ 2147483647 w 83"/>
                  <a:gd name="T79" fmla="*/ 2147483647 h 38"/>
                  <a:gd name="T80" fmla="*/ 2147483647 w 83"/>
                  <a:gd name="T81" fmla="*/ 2147483647 h 38"/>
                  <a:gd name="T82" fmla="*/ 2147483647 w 83"/>
                  <a:gd name="T83" fmla="*/ 2147483647 h 38"/>
                  <a:gd name="T84" fmla="*/ 2147483647 w 83"/>
                  <a:gd name="T85" fmla="*/ 2147483647 h 38"/>
                  <a:gd name="T86" fmla="*/ 2147483647 w 83"/>
                  <a:gd name="T87" fmla="*/ 2147483647 h 38"/>
                  <a:gd name="T88" fmla="*/ 2147483647 w 83"/>
                  <a:gd name="T89" fmla="*/ 2147483647 h 38"/>
                  <a:gd name="T90" fmla="*/ 2147483647 w 83"/>
                  <a:gd name="T91" fmla="*/ 2147483647 h 38"/>
                  <a:gd name="T92" fmla="*/ 2147483647 w 83"/>
                  <a:gd name="T93" fmla="*/ 2147483647 h 38"/>
                  <a:gd name="T94" fmla="*/ 2147483647 w 83"/>
                  <a:gd name="T95" fmla="*/ 2147483647 h 38"/>
                  <a:gd name="T96" fmla="*/ 2147483647 w 83"/>
                  <a:gd name="T97" fmla="*/ 2147483647 h 38"/>
                  <a:gd name="T98" fmla="*/ 2147483647 w 83"/>
                  <a:gd name="T99" fmla="*/ 2147483647 h 38"/>
                  <a:gd name="T100" fmla="*/ 2147483647 w 83"/>
                  <a:gd name="T101" fmla="*/ 2147483647 h 38"/>
                  <a:gd name="T102" fmla="*/ 2147483647 w 83"/>
                  <a:gd name="T103" fmla="*/ 2147483647 h 38"/>
                  <a:gd name="T104" fmla="*/ 2147483647 w 83"/>
                  <a:gd name="T105" fmla="*/ 2147483647 h 38"/>
                  <a:gd name="T106" fmla="*/ 2147483647 w 83"/>
                  <a:gd name="T107" fmla="*/ 2147483647 h 38"/>
                  <a:gd name="T108" fmla="*/ 2147483647 w 83"/>
                  <a:gd name="T109" fmla="*/ 2147483647 h 38"/>
                  <a:gd name="T110" fmla="*/ 2147483647 w 83"/>
                  <a:gd name="T111" fmla="*/ 2147483647 h 38"/>
                  <a:gd name="T112" fmla="*/ 2147483647 w 83"/>
                  <a:gd name="T113" fmla="*/ 2147483647 h 38"/>
                  <a:gd name="T114" fmla="*/ 2147483647 w 83"/>
                  <a:gd name="T115" fmla="*/ 2147483647 h 38"/>
                  <a:gd name="T116" fmla="*/ 2147483647 w 83"/>
                  <a:gd name="T117" fmla="*/ 2147483647 h 3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83"/>
                  <a:gd name="T178" fmla="*/ 0 h 38"/>
                  <a:gd name="T179" fmla="*/ 83 w 83"/>
                  <a:gd name="T180" fmla="*/ 38 h 38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83" h="38">
                    <a:moveTo>
                      <a:pt x="7" y="38"/>
                    </a:moveTo>
                    <a:lnTo>
                      <a:pt x="7" y="33"/>
                    </a:lnTo>
                    <a:lnTo>
                      <a:pt x="5" y="28"/>
                    </a:lnTo>
                    <a:lnTo>
                      <a:pt x="0" y="26"/>
                    </a:lnTo>
                    <a:lnTo>
                      <a:pt x="0" y="21"/>
                    </a:lnTo>
                    <a:lnTo>
                      <a:pt x="2" y="17"/>
                    </a:lnTo>
                    <a:lnTo>
                      <a:pt x="5" y="14"/>
                    </a:lnTo>
                    <a:lnTo>
                      <a:pt x="2" y="12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5" y="2"/>
                    </a:lnTo>
                    <a:lnTo>
                      <a:pt x="7" y="5"/>
                    </a:lnTo>
                    <a:lnTo>
                      <a:pt x="12" y="5"/>
                    </a:lnTo>
                    <a:lnTo>
                      <a:pt x="19" y="5"/>
                    </a:lnTo>
                    <a:lnTo>
                      <a:pt x="31" y="5"/>
                    </a:lnTo>
                    <a:lnTo>
                      <a:pt x="40" y="7"/>
                    </a:lnTo>
                    <a:lnTo>
                      <a:pt x="45" y="5"/>
                    </a:lnTo>
                    <a:lnTo>
                      <a:pt x="49" y="5"/>
                    </a:lnTo>
                    <a:lnTo>
                      <a:pt x="54" y="2"/>
                    </a:lnTo>
                    <a:lnTo>
                      <a:pt x="61" y="0"/>
                    </a:lnTo>
                    <a:lnTo>
                      <a:pt x="66" y="0"/>
                    </a:lnTo>
                    <a:lnTo>
                      <a:pt x="66" y="2"/>
                    </a:lnTo>
                    <a:lnTo>
                      <a:pt x="73" y="2"/>
                    </a:lnTo>
                    <a:lnTo>
                      <a:pt x="78" y="5"/>
                    </a:lnTo>
                    <a:lnTo>
                      <a:pt x="83" y="5"/>
                    </a:lnTo>
                    <a:lnTo>
                      <a:pt x="83" y="7"/>
                    </a:lnTo>
                    <a:lnTo>
                      <a:pt x="80" y="9"/>
                    </a:lnTo>
                    <a:lnTo>
                      <a:pt x="78" y="12"/>
                    </a:lnTo>
                    <a:lnTo>
                      <a:pt x="73" y="14"/>
                    </a:lnTo>
                    <a:lnTo>
                      <a:pt x="73" y="19"/>
                    </a:lnTo>
                    <a:lnTo>
                      <a:pt x="71" y="19"/>
                    </a:lnTo>
                    <a:lnTo>
                      <a:pt x="71" y="21"/>
                    </a:lnTo>
                    <a:lnTo>
                      <a:pt x="68" y="21"/>
                    </a:lnTo>
                    <a:lnTo>
                      <a:pt x="68" y="24"/>
                    </a:lnTo>
                    <a:lnTo>
                      <a:pt x="71" y="24"/>
                    </a:lnTo>
                    <a:lnTo>
                      <a:pt x="73" y="26"/>
                    </a:lnTo>
                    <a:lnTo>
                      <a:pt x="75" y="28"/>
                    </a:lnTo>
                    <a:lnTo>
                      <a:pt x="75" y="31"/>
                    </a:lnTo>
                    <a:lnTo>
                      <a:pt x="73" y="31"/>
                    </a:lnTo>
                    <a:lnTo>
                      <a:pt x="68" y="31"/>
                    </a:lnTo>
                    <a:lnTo>
                      <a:pt x="64" y="28"/>
                    </a:lnTo>
                    <a:lnTo>
                      <a:pt x="59" y="31"/>
                    </a:lnTo>
                    <a:lnTo>
                      <a:pt x="54" y="31"/>
                    </a:lnTo>
                    <a:lnTo>
                      <a:pt x="52" y="31"/>
                    </a:lnTo>
                    <a:lnTo>
                      <a:pt x="49" y="31"/>
                    </a:lnTo>
                    <a:lnTo>
                      <a:pt x="49" y="35"/>
                    </a:lnTo>
                    <a:lnTo>
                      <a:pt x="45" y="38"/>
                    </a:lnTo>
                    <a:lnTo>
                      <a:pt x="40" y="38"/>
                    </a:lnTo>
                    <a:lnTo>
                      <a:pt x="33" y="35"/>
                    </a:lnTo>
                    <a:lnTo>
                      <a:pt x="31" y="35"/>
                    </a:lnTo>
                    <a:lnTo>
                      <a:pt x="28" y="35"/>
                    </a:lnTo>
                    <a:lnTo>
                      <a:pt x="19" y="35"/>
                    </a:lnTo>
                    <a:lnTo>
                      <a:pt x="14" y="35"/>
                    </a:lnTo>
                    <a:lnTo>
                      <a:pt x="9" y="38"/>
                    </a:lnTo>
                    <a:lnTo>
                      <a:pt x="7" y="38"/>
                    </a:lnTo>
                  </a:path>
                </a:pathLst>
              </a:custGeom>
              <a:solidFill>
                <a:schemeClr val="accent1"/>
              </a:solidFill>
              <a:ln w="635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lnSpc>
                    <a:spcPct val="90000"/>
                  </a:lnSpc>
                </a:pPr>
                <a:endParaRPr lang="en-US" sz="2400" b="1">
                  <a:latin typeface="Calibri" pitchFamily="34" charset="0"/>
                </a:endParaRPr>
              </a:p>
            </p:txBody>
          </p:sp>
          <p:grpSp>
            <p:nvGrpSpPr>
              <p:cNvPr id="9823" name="Group 1645"/>
              <p:cNvGrpSpPr>
                <a:grpSpLocks/>
              </p:cNvGrpSpPr>
              <p:nvPr/>
            </p:nvGrpSpPr>
            <p:grpSpPr bwMode="auto">
              <a:xfrm>
                <a:off x="1651" y="1458"/>
                <a:ext cx="2014" cy="1622"/>
                <a:chOff x="1651" y="1458"/>
                <a:chExt cx="2014" cy="1622"/>
              </a:xfrm>
            </p:grpSpPr>
            <p:sp>
              <p:nvSpPr>
                <p:cNvPr id="9824" name="Freeform 61"/>
                <p:cNvSpPr>
                  <a:spLocks/>
                </p:cNvSpPr>
                <p:nvPr/>
              </p:nvSpPr>
              <p:spPr bwMode="auto">
                <a:xfrm>
                  <a:off x="3314" y="2093"/>
                  <a:ext cx="232" cy="166"/>
                </a:xfrm>
                <a:custGeom>
                  <a:avLst/>
                  <a:gdLst>
                    <a:gd name="T0" fmla="*/ 2147483647 w 200"/>
                    <a:gd name="T1" fmla="*/ 2147483647 h 151"/>
                    <a:gd name="T2" fmla="*/ 2147483647 w 200"/>
                    <a:gd name="T3" fmla="*/ 2147483647 h 151"/>
                    <a:gd name="T4" fmla="*/ 2147483647 w 200"/>
                    <a:gd name="T5" fmla="*/ 2147483647 h 151"/>
                    <a:gd name="T6" fmla="*/ 2147483647 w 200"/>
                    <a:gd name="T7" fmla="*/ 2147483647 h 151"/>
                    <a:gd name="T8" fmla="*/ 2147483647 w 200"/>
                    <a:gd name="T9" fmla="*/ 2147483647 h 151"/>
                    <a:gd name="T10" fmla="*/ 2147483647 w 200"/>
                    <a:gd name="T11" fmla="*/ 2147483647 h 151"/>
                    <a:gd name="T12" fmla="*/ 2147483647 w 200"/>
                    <a:gd name="T13" fmla="*/ 2147483647 h 151"/>
                    <a:gd name="T14" fmla="*/ 2147483647 w 200"/>
                    <a:gd name="T15" fmla="*/ 2147483647 h 151"/>
                    <a:gd name="T16" fmla="*/ 0 w 200"/>
                    <a:gd name="T17" fmla="*/ 2147483647 h 151"/>
                    <a:gd name="T18" fmla="*/ 2147483647 w 200"/>
                    <a:gd name="T19" fmla="*/ 2147483647 h 151"/>
                    <a:gd name="T20" fmla="*/ 2147483647 w 200"/>
                    <a:gd name="T21" fmla="*/ 2147483647 h 151"/>
                    <a:gd name="T22" fmla="*/ 2147483647 w 200"/>
                    <a:gd name="T23" fmla="*/ 2147483647 h 151"/>
                    <a:gd name="T24" fmla="*/ 2147483647 w 200"/>
                    <a:gd name="T25" fmla="*/ 2147483647 h 151"/>
                    <a:gd name="T26" fmla="*/ 2147483647 w 200"/>
                    <a:gd name="T27" fmla="*/ 2147483647 h 151"/>
                    <a:gd name="T28" fmla="*/ 2147483647 w 200"/>
                    <a:gd name="T29" fmla="*/ 2147483647 h 151"/>
                    <a:gd name="T30" fmla="*/ 2147483647 w 200"/>
                    <a:gd name="T31" fmla="*/ 2147483647 h 151"/>
                    <a:gd name="T32" fmla="*/ 2147483647 w 200"/>
                    <a:gd name="T33" fmla="*/ 2147483647 h 151"/>
                    <a:gd name="T34" fmla="*/ 2147483647 w 200"/>
                    <a:gd name="T35" fmla="*/ 2147483647 h 151"/>
                    <a:gd name="T36" fmla="*/ 2147483647 w 200"/>
                    <a:gd name="T37" fmla="*/ 2147483647 h 151"/>
                    <a:gd name="T38" fmla="*/ 2147483647 w 200"/>
                    <a:gd name="T39" fmla="*/ 2147483647 h 151"/>
                    <a:gd name="T40" fmla="*/ 2147483647 w 200"/>
                    <a:gd name="T41" fmla="*/ 2147483647 h 151"/>
                    <a:gd name="T42" fmla="*/ 2147483647 w 200"/>
                    <a:gd name="T43" fmla="*/ 2147483647 h 151"/>
                    <a:gd name="T44" fmla="*/ 2147483647 w 200"/>
                    <a:gd name="T45" fmla="*/ 2147483647 h 151"/>
                    <a:gd name="T46" fmla="*/ 2147483647 w 200"/>
                    <a:gd name="T47" fmla="*/ 2147483647 h 151"/>
                    <a:gd name="T48" fmla="*/ 2147483647 w 200"/>
                    <a:gd name="T49" fmla="*/ 2147483647 h 151"/>
                    <a:gd name="T50" fmla="*/ 2147483647 w 200"/>
                    <a:gd name="T51" fmla="*/ 2147483647 h 151"/>
                    <a:gd name="T52" fmla="*/ 2147483647 w 200"/>
                    <a:gd name="T53" fmla="*/ 2147483647 h 151"/>
                    <a:gd name="T54" fmla="*/ 2147483647 w 200"/>
                    <a:gd name="T55" fmla="*/ 2147483647 h 151"/>
                    <a:gd name="T56" fmla="*/ 2147483647 w 200"/>
                    <a:gd name="T57" fmla="*/ 2147483647 h 151"/>
                    <a:gd name="T58" fmla="*/ 2147483647 w 200"/>
                    <a:gd name="T59" fmla="*/ 2147483647 h 151"/>
                    <a:gd name="T60" fmla="*/ 2147483647 w 200"/>
                    <a:gd name="T61" fmla="*/ 2147483647 h 151"/>
                    <a:gd name="T62" fmla="*/ 2147483647 w 200"/>
                    <a:gd name="T63" fmla="*/ 2147483647 h 151"/>
                    <a:gd name="T64" fmla="*/ 2147483647 w 200"/>
                    <a:gd name="T65" fmla="*/ 2147483647 h 151"/>
                    <a:gd name="T66" fmla="*/ 2147483647 w 200"/>
                    <a:gd name="T67" fmla="*/ 2147483647 h 151"/>
                    <a:gd name="T68" fmla="*/ 2147483647 w 200"/>
                    <a:gd name="T69" fmla="*/ 2147483647 h 151"/>
                    <a:gd name="T70" fmla="*/ 2147483647 w 200"/>
                    <a:gd name="T71" fmla="*/ 2147483647 h 151"/>
                    <a:gd name="T72" fmla="*/ 2147483647 w 200"/>
                    <a:gd name="T73" fmla="*/ 2147483647 h 151"/>
                    <a:gd name="T74" fmla="*/ 2147483647 w 200"/>
                    <a:gd name="T75" fmla="*/ 2147483647 h 151"/>
                    <a:gd name="T76" fmla="*/ 2147483647 w 200"/>
                    <a:gd name="T77" fmla="*/ 2147483647 h 151"/>
                    <a:gd name="T78" fmla="*/ 2147483647 w 200"/>
                    <a:gd name="T79" fmla="*/ 2147483647 h 151"/>
                    <a:gd name="T80" fmla="*/ 2147483647 w 200"/>
                    <a:gd name="T81" fmla="*/ 2147483647 h 151"/>
                    <a:gd name="T82" fmla="*/ 2147483647 w 200"/>
                    <a:gd name="T83" fmla="*/ 2147483647 h 151"/>
                    <a:gd name="T84" fmla="*/ 2147483647 w 200"/>
                    <a:gd name="T85" fmla="*/ 2147483647 h 151"/>
                    <a:gd name="T86" fmla="*/ 2147483647 w 200"/>
                    <a:gd name="T87" fmla="*/ 2147483647 h 151"/>
                    <a:gd name="T88" fmla="*/ 2147483647 w 200"/>
                    <a:gd name="T89" fmla="*/ 2147483647 h 151"/>
                    <a:gd name="T90" fmla="*/ 2147483647 w 200"/>
                    <a:gd name="T91" fmla="*/ 2147483647 h 151"/>
                    <a:gd name="T92" fmla="*/ 2147483647 w 200"/>
                    <a:gd name="T93" fmla="*/ 2147483647 h 151"/>
                    <a:gd name="T94" fmla="*/ 2147483647 w 200"/>
                    <a:gd name="T95" fmla="*/ 2147483647 h 151"/>
                    <a:gd name="T96" fmla="*/ 2147483647 w 200"/>
                    <a:gd name="T97" fmla="*/ 2147483647 h 151"/>
                    <a:gd name="T98" fmla="*/ 2147483647 w 200"/>
                    <a:gd name="T99" fmla="*/ 2147483647 h 151"/>
                    <a:gd name="T100" fmla="*/ 2147483647 w 200"/>
                    <a:gd name="T101" fmla="*/ 2147483647 h 151"/>
                    <a:gd name="T102" fmla="*/ 2147483647 w 200"/>
                    <a:gd name="T103" fmla="*/ 2147483647 h 151"/>
                    <a:gd name="T104" fmla="*/ 2147483647 w 200"/>
                    <a:gd name="T105" fmla="*/ 2147483647 h 151"/>
                    <a:gd name="T106" fmla="*/ 2147483647 w 200"/>
                    <a:gd name="T107" fmla="*/ 2147483647 h 151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200"/>
                    <a:gd name="T163" fmla="*/ 0 h 151"/>
                    <a:gd name="T164" fmla="*/ 200 w 200"/>
                    <a:gd name="T165" fmla="*/ 151 h 151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200" h="151">
                      <a:moveTo>
                        <a:pt x="47" y="7"/>
                      </a:moveTo>
                      <a:lnTo>
                        <a:pt x="47" y="12"/>
                      </a:lnTo>
                      <a:lnTo>
                        <a:pt x="42" y="26"/>
                      </a:lnTo>
                      <a:lnTo>
                        <a:pt x="40" y="26"/>
                      </a:lnTo>
                      <a:lnTo>
                        <a:pt x="37" y="29"/>
                      </a:lnTo>
                      <a:lnTo>
                        <a:pt x="35" y="31"/>
                      </a:lnTo>
                      <a:lnTo>
                        <a:pt x="28" y="43"/>
                      </a:lnTo>
                      <a:lnTo>
                        <a:pt x="26" y="45"/>
                      </a:lnTo>
                      <a:lnTo>
                        <a:pt x="26" y="52"/>
                      </a:lnTo>
                      <a:lnTo>
                        <a:pt x="23" y="52"/>
                      </a:lnTo>
                      <a:lnTo>
                        <a:pt x="21" y="52"/>
                      </a:lnTo>
                      <a:lnTo>
                        <a:pt x="18" y="55"/>
                      </a:lnTo>
                      <a:lnTo>
                        <a:pt x="18" y="57"/>
                      </a:lnTo>
                      <a:lnTo>
                        <a:pt x="16" y="59"/>
                      </a:lnTo>
                      <a:lnTo>
                        <a:pt x="16" y="62"/>
                      </a:lnTo>
                      <a:lnTo>
                        <a:pt x="16" y="66"/>
                      </a:lnTo>
                      <a:lnTo>
                        <a:pt x="14" y="69"/>
                      </a:lnTo>
                      <a:lnTo>
                        <a:pt x="14" y="81"/>
                      </a:lnTo>
                      <a:lnTo>
                        <a:pt x="14" y="83"/>
                      </a:lnTo>
                      <a:lnTo>
                        <a:pt x="11" y="85"/>
                      </a:lnTo>
                      <a:lnTo>
                        <a:pt x="9" y="85"/>
                      </a:lnTo>
                      <a:lnTo>
                        <a:pt x="4" y="85"/>
                      </a:lnTo>
                      <a:lnTo>
                        <a:pt x="2" y="88"/>
                      </a:lnTo>
                      <a:lnTo>
                        <a:pt x="2" y="90"/>
                      </a:lnTo>
                      <a:lnTo>
                        <a:pt x="0" y="92"/>
                      </a:lnTo>
                      <a:lnTo>
                        <a:pt x="0" y="95"/>
                      </a:lnTo>
                      <a:lnTo>
                        <a:pt x="2" y="95"/>
                      </a:lnTo>
                      <a:lnTo>
                        <a:pt x="4" y="95"/>
                      </a:lnTo>
                      <a:lnTo>
                        <a:pt x="7" y="95"/>
                      </a:lnTo>
                      <a:lnTo>
                        <a:pt x="9" y="97"/>
                      </a:lnTo>
                      <a:lnTo>
                        <a:pt x="11" y="97"/>
                      </a:lnTo>
                      <a:lnTo>
                        <a:pt x="14" y="99"/>
                      </a:lnTo>
                      <a:lnTo>
                        <a:pt x="14" y="102"/>
                      </a:lnTo>
                      <a:lnTo>
                        <a:pt x="16" y="104"/>
                      </a:lnTo>
                      <a:lnTo>
                        <a:pt x="16" y="106"/>
                      </a:lnTo>
                      <a:lnTo>
                        <a:pt x="23" y="109"/>
                      </a:lnTo>
                      <a:lnTo>
                        <a:pt x="23" y="111"/>
                      </a:lnTo>
                      <a:lnTo>
                        <a:pt x="26" y="116"/>
                      </a:lnTo>
                      <a:lnTo>
                        <a:pt x="28" y="121"/>
                      </a:lnTo>
                      <a:lnTo>
                        <a:pt x="28" y="123"/>
                      </a:lnTo>
                      <a:lnTo>
                        <a:pt x="30" y="125"/>
                      </a:lnTo>
                      <a:lnTo>
                        <a:pt x="35" y="125"/>
                      </a:lnTo>
                      <a:lnTo>
                        <a:pt x="37" y="128"/>
                      </a:lnTo>
                      <a:lnTo>
                        <a:pt x="37" y="130"/>
                      </a:lnTo>
                      <a:lnTo>
                        <a:pt x="37" y="132"/>
                      </a:lnTo>
                      <a:lnTo>
                        <a:pt x="37" y="137"/>
                      </a:lnTo>
                      <a:lnTo>
                        <a:pt x="40" y="137"/>
                      </a:lnTo>
                      <a:lnTo>
                        <a:pt x="44" y="137"/>
                      </a:lnTo>
                      <a:lnTo>
                        <a:pt x="49" y="137"/>
                      </a:lnTo>
                      <a:lnTo>
                        <a:pt x="52" y="140"/>
                      </a:lnTo>
                      <a:lnTo>
                        <a:pt x="61" y="147"/>
                      </a:lnTo>
                      <a:lnTo>
                        <a:pt x="63" y="149"/>
                      </a:lnTo>
                      <a:lnTo>
                        <a:pt x="70" y="149"/>
                      </a:lnTo>
                      <a:lnTo>
                        <a:pt x="73" y="151"/>
                      </a:lnTo>
                      <a:lnTo>
                        <a:pt x="80" y="151"/>
                      </a:lnTo>
                      <a:lnTo>
                        <a:pt x="85" y="151"/>
                      </a:lnTo>
                      <a:lnTo>
                        <a:pt x="89" y="149"/>
                      </a:lnTo>
                      <a:lnTo>
                        <a:pt x="94" y="144"/>
                      </a:lnTo>
                      <a:lnTo>
                        <a:pt x="99" y="144"/>
                      </a:lnTo>
                      <a:lnTo>
                        <a:pt x="104" y="142"/>
                      </a:lnTo>
                      <a:lnTo>
                        <a:pt x="111" y="147"/>
                      </a:lnTo>
                      <a:lnTo>
                        <a:pt x="115" y="147"/>
                      </a:lnTo>
                      <a:lnTo>
                        <a:pt x="118" y="147"/>
                      </a:lnTo>
                      <a:lnTo>
                        <a:pt x="120" y="144"/>
                      </a:lnTo>
                      <a:lnTo>
                        <a:pt x="122" y="144"/>
                      </a:lnTo>
                      <a:lnTo>
                        <a:pt x="132" y="140"/>
                      </a:lnTo>
                      <a:lnTo>
                        <a:pt x="134" y="137"/>
                      </a:lnTo>
                      <a:lnTo>
                        <a:pt x="137" y="135"/>
                      </a:lnTo>
                      <a:lnTo>
                        <a:pt x="144" y="132"/>
                      </a:lnTo>
                      <a:lnTo>
                        <a:pt x="160" y="132"/>
                      </a:lnTo>
                      <a:lnTo>
                        <a:pt x="181" y="111"/>
                      </a:lnTo>
                      <a:lnTo>
                        <a:pt x="198" y="95"/>
                      </a:lnTo>
                      <a:lnTo>
                        <a:pt x="200" y="92"/>
                      </a:lnTo>
                      <a:lnTo>
                        <a:pt x="189" y="92"/>
                      </a:lnTo>
                      <a:lnTo>
                        <a:pt x="167" y="83"/>
                      </a:lnTo>
                      <a:lnTo>
                        <a:pt x="146" y="78"/>
                      </a:lnTo>
                      <a:lnTo>
                        <a:pt x="146" y="76"/>
                      </a:lnTo>
                      <a:lnTo>
                        <a:pt x="141" y="71"/>
                      </a:lnTo>
                      <a:lnTo>
                        <a:pt x="139" y="69"/>
                      </a:lnTo>
                      <a:lnTo>
                        <a:pt x="137" y="69"/>
                      </a:lnTo>
                      <a:lnTo>
                        <a:pt x="137" y="66"/>
                      </a:lnTo>
                      <a:lnTo>
                        <a:pt x="134" y="64"/>
                      </a:lnTo>
                      <a:lnTo>
                        <a:pt x="132" y="62"/>
                      </a:lnTo>
                      <a:lnTo>
                        <a:pt x="129" y="57"/>
                      </a:lnTo>
                      <a:lnTo>
                        <a:pt x="132" y="55"/>
                      </a:lnTo>
                      <a:lnTo>
                        <a:pt x="132" y="52"/>
                      </a:lnTo>
                      <a:lnTo>
                        <a:pt x="129" y="52"/>
                      </a:lnTo>
                      <a:lnTo>
                        <a:pt x="129" y="50"/>
                      </a:lnTo>
                      <a:lnTo>
                        <a:pt x="125" y="52"/>
                      </a:lnTo>
                      <a:lnTo>
                        <a:pt x="122" y="52"/>
                      </a:lnTo>
                      <a:lnTo>
                        <a:pt x="120" y="52"/>
                      </a:lnTo>
                      <a:lnTo>
                        <a:pt x="118" y="52"/>
                      </a:lnTo>
                      <a:lnTo>
                        <a:pt x="118" y="50"/>
                      </a:lnTo>
                      <a:lnTo>
                        <a:pt x="118" y="47"/>
                      </a:lnTo>
                      <a:lnTo>
                        <a:pt x="120" y="45"/>
                      </a:lnTo>
                      <a:lnTo>
                        <a:pt x="120" y="43"/>
                      </a:lnTo>
                      <a:lnTo>
                        <a:pt x="122" y="40"/>
                      </a:lnTo>
                      <a:lnTo>
                        <a:pt x="122" y="36"/>
                      </a:lnTo>
                      <a:lnTo>
                        <a:pt x="125" y="33"/>
                      </a:lnTo>
                      <a:lnTo>
                        <a:pt x="122" y="31"/>
                      </a:lnTo>
                      <a:lnTo>
                        <a:pt x="120" y="29"/>
                      </a:lnTo>
                      <a:lnTo>
                        <a:pt x="118" y="29"/>
                      </a:lnTo>
                      <a:lnTo>
                        <a:pt x="118" y="26"/>
                      </a:lnTo>
                      <a:lnTo>
                        <a:pt x="115" y="24"/>
                      </a:lnTo>
                      <a:lnTo>
                        <a:pt x="115" y="21"/>
                      </a:lnTo>
                      <a:lnTo>
                        <a:pt x="113" y="19"/>
                      </a:lnTo>
                      <a:lnTo>
                        <a:pt x="108" y="17"/>
                      </a:lnTo>
                      <a:lnTo>
                        <a:pt x="106" y="14"/>
                      </a:lnTo>
                      <a:lnTo>
                        <a:pt x="106" y="12"/>
                      </a:lnTo>
                      <a:lnTo>
                        <a:pt x="101" y="10"/>
                      </a:lnTo>
                      <a:lnTo>
                        <a:pt x="96" y="10"/>
                      </a:lnTo>
                      <a:lnTo>
                        <a:pt x="94" y="5"/>
                      </a:lnTo>
                      <a:lnTo>
                        <a:pt x="92" y="7"/>
                      </a:lnTo>
                      <a:lnTo>
                        <a:pt x="89" y="7"/>
                      </a:lnTo>
                      <a:lnTo>
                        <a:pt x="89" y="5"/>
                      </a:lnTo>
                      <a:lnTo>
                        <a:pt x="87" y="5"/>
                      </a:lnTo>
                      <a:lnTo>
                        <a:pt x="85" y="5"/>
                      </a:lnTo>
                      <a:lnTo>
                        <a:pt x="82" y="5"/>
                      </a:lnTo>
                      <a:lnTo>
                        <a:pt x="82" y="7"/>
                      </a:lnTo>
                      <a:lnTo>
                        <a:pt x="80" y="5"/>
                      </a:lnTo>
                      <a:lnTo>
                        <a:pt x="80" y="3"/>
                      </a:lnTo>
                      <a:lnTo>
                        <a:pt x="78" y="3"/>
                      </a:lnTo>
                      <a:lnTo>
                        <a:pt x="78" y="5"/>
                      </a:lnTo>
                      <a:lnTo>
                        <a:pt x="73" y="7"/>
                      </a:lnTo>
                      <a:lnTo>
                        <a:pt x="70" y="7"/>
                      </a:lnTo>
                      <a:lnTo>
                        <a:pt x="68" y="5"/>
                      </a:lnTo>
                      <a:lnTo>
                        <a:pt x="68" y="3"/>
                      </a:lnTo>
                      <a:lnTo>
                        <a:pt x="66" y="3"/>
                      </a:lnTo>
                      <a:lnTo>
                        <a:pt x="63" y="0"/>
                      </a:lnTo>
                      <a:lnTo>
                        <a:pt x="59" y="12"/>
                      </a:lnTo>
                      <a:lnTo>
                        <a:pt x="56" y="10"/>
                      </a:lnTo>
                      <a:lnTo>
                        <a:pt x="56" y="7"/>
                      </a:lnTo>
                      <a:lnTo>
                        <a:pt x="54" y="7"/>
                      </a:lnTo>
                      <a:lnTo>
                        <a:pt x="52" y="7"/>
                      </a:lnTo>
                      <a:lnTo>
                        <a:pt x="52" y="10"/>
                      </a:lnTo>
                      <a:lnTo>
                        <a:pt x="49" y="7"/>
                      </a:lnTo>
                      <a:lnTo>
                        <a:pt x="47" y="7"/>
                      </a:lnTo>
                    </a:path>
                  </a:pathLst>
                </a:custGeom>
                <a:solidFill>
                  <a:schemeClr val="tx2"/>
                </a:solidFill>
                <a:ln w="6350" algn="ctr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90000"/>
                    </a:lnSpc>
                  </a:pPr>
                  <a:endParaRPr lang="en-US" sz="2400" b="1">
                    <a:latin typeface="Calibri" pitchFamily="34" charset="0"/>
                  </a:endParaRPr>
                </a:p>
              </p:txBody>
            </p:sp>
            <p:sp>
              <p:nvSpPr>
                <p:cNvPr id="9825" name="Freeform 1551"/>
                <p:cNvSpPr>
                  <a:spLocks/>
                </p:cNvSpPr>
                <p:nvPr/>
              </p:nvSpPr>
              <p:spPr bwMode="auto">
                <a:xfrm>
                  <a:off x="3112" y="1696"/>
                  <a:ext cx="100" cy="62"/>
                </a:xfrm>
                <a:custGeom>
                  <a:avLst/>
                  <a:gdLst>
                    <a:gd name="T0" fmla="*/ 2147483647 w 85"/>
                    <a:gd name="T1" fmla="*/ 2147483647 h 56"/>
                    <a:gd name="T2" fmla="*/ 2147483647 w 85"/>
                    <a:gd name="T3" fmla="*/ 2147483647 h 56"/>
                    <a:gd name="T4" fmla="*/ 2147483647 w 85"/>
                    <a:gd name="T5" fmla="*/ 2147483647 h 56"/>
                    <a:gd name="T6" fmla="*/ 2147483647 w 85"/>
                    <a:gd name="T7" fmla="*/ 2147483647 h 56"/>
                    <a:gd name="T8" fmla="*/ 2147483647 w 85"/>
                    <a:gd name="T9" fmla="*/ 2147483647 h 56"/>
                    <a:gd name="T10" fmla="*/ 2147483647 w 85"/>
                    <a:gd name="T11" fmla="*/ 2147483647 h 56"/>
                    <a:gd name="T12" fmla="*/ 2147483647 w 85"/>
                    <a:gd name="T13" fmla="*/ 2147483647 h 56"/>
                    <a:gd name="T14" fmla="*/ 2147483647 w 85"/>
                    <a:gd name="T15" fmla="*/ 2147483647 h 56"/>
                    <a:gd name="T16" fmla="*/ 2147483647 w 85"/>
                    <a:gd name="T17" fmla="*/ 2147483647 h 56"/>
                    <a:gd name="T18" fmla="*/ 2147483647 w 85"/>
                    <a:gd name="T19" fmla="*/ 2147483647 h 56"/>
                    <a:gd name="T20" fmla="*/ 2147483647 w 85"/>
                    <a:gd name="T21" fmla="*/ 2147483647 h 56"/>
                    <a:gd name="T22" fmla="*/ 2147483647 w 85"/>
                    <a:gd name="T23" fmla="*/ 2147483647 h 56"/>
                    <a:gd name="T24" fmla="*/ 2147483647 w 85"/>
                    <a:gd name="T25" fmla="*/ 2147483647 h 56"/>
                    <a:gd name="T26" fmla="*/ 2147483647 w 85"/>
                    <a:gd name="T27" fmla="*/ 2147483647 h 56"/>
                    <a:gd name="T28" fmla="*/ 2147483647 w 85"/>
                    <a:gd name="T29" fmla="*/ 2147483647 h 56"/>
                    <a:gd name="T30" fmla="*/ 2147483647 w 85"/>
                    <a:gd name="T31" fmla="*/ 2147483647 h 56"/>
                    <a:gd name="T32" fmla="*/ 2147483647 w 85"/>
                    <a:gd name="T33" fmla="*/ 2147483647 h 56"/>
                    <a:gd name="T34" fmla="*/ 2147483647 w 85"/>
                    <a:gd name="T35" fmla="*/ 2147483647 h 56"/>
                    <a:gd name="T36" fmla="*/ 2147483647 w 85"/>
                    <a:gd name="T37" fmla="*/ 2147483647 h 56"/>
                    <a:gd name="T38" fmla="*/ 2147483647 w 85"/>
                    <a:gd name="T39" fmla="*/ 2147483647 h 56"/>
                    <a:gd name="T40" fmla="*/ 2147483647 w 85"/>
                    <a:gd name="T41" fmla="*/ 2147483647 h 56"/>
                    <a:gd name="T42" fmla="*/ 2147483647 w 85"/>
                    <a:gd name="T43" fmla="*/ 2147483647 h 56"/>
                    <a:gd name="T44" fmla="*/ 2147483647 w 85"/>
                    <a:gd name="T45" fmla="*/ 2147483647 h 56"/>
                    <a:gd name="T46" fmla="*/ 2147483647 w 85"/>
                    <a:gd name="T47" fmla="*/ 2147483647 h 56"/>
                    <a:gd name="T48" fmla="*/ 2147483647 w 85"/>
                    <a:gd name="T49" fmla="*/ 2147483647 h 56"/>
                    <a:gd name="T50" fmla="*/ 2147483647 w 85"/>
                    <a:gd name="T51" fmla="*/ 2147483647 h 56"/>
                    <a:gd name="T52" fmla="*/ 2147483647 w 85"/>
                    <a:gd name="T53" fmla="*/ 2147483647 h 56"/>
                    <a:gd name="T54" fmla="*/ 2147483647 w 85"/>
                    <a:gd name="T55" fmla="*/ 2147483647 h 56"/>
                    <a:gd name="T56" fmla="*/ 2147483647 w 85"/>
                    <a:gd name="T57" fmla="*/ 2147483647 h 56"/>
                    <a:gd name="T58" fmla="*/ 2147483647 w 85"/>
                    <a:gd name="T59" fmla="*/ 2147483647 h 56"/>
                    <a:gd name="T60" fmla="*/ 2147483647 w 85"/>
                    <a:gd name="T61" fmla="*/ 2147483647 h 56"/>
                    <a:gd name="T62" fmla="*/ 2147483647 w 85"/>
                    <a:gd name="T63" fmla="*/ 2147483647 h 56"/>
                    <a:gd name="T64" fmla="*/ 2147483647 w 85"/>
                    <a:gd name="T65" fmla="*/ 2147483647 h 56"/>
                    <a:gd name="T66" fmla="*/ 2147483647 w 85"/>
                    <a:gd name="T67" fmla="*/ 2147483647 h 56"/>
                    <a:gd name="T68" fmla="*/ 2147483647 w 85"/>
                    <a:gd name="T69" fmla="*/ 2147483647 h 56"/>
                    <a:gd name="T70" fmla="*/ 2147483647 w 85"/>
                    <a:gd name="T71" fmla="*/ 2147483647 h 56"/>
                    <a:gd name="T72" fmla="*/ 2147483647 w 85"/>
                    <a:gd name="T73" fmla="*/ 2147483647 h 56"/>
                    <a:gd name="T74" fmla="*/ 2147483647 w 85"/>
                    <a:gd name="T75" fmla="*/ 2147483647 h 56"/>
                    <a:gd name="T76" fmla="*/ 2147483647 w 85"/>
                    <a:gd name="T77" fmla="*/ 2147483647 h 56"/>
                    <a:gd name="T78" fmla="*/ 2147483647 w 85"/>
                    <a:gd name="T79" fmla="*/ 2147483647 h 56"/>
                    <a:gd name="T80" fmla="*/ 2147483647 w 85"/>
                    <a:gd name="T81" fmla="*/ 2147483647 h 56"/>
                    <a:gd name="T82" fmla="*/ 2147483647 w 85"/>
                    <a:gd name="T83" fmla="*/ 2147483647 h 56"/>
                    <a:gd name="T84" fmla="*/ 2147483647 w 85"/>
                    <a:gd name="T85" fmla="*/ 2147483647 h 56"/>
                    <a:gd name="T86" fmla="*/ 2147483647 w 85"/>
                    <a:gd name="T87" fmla="*/ 2147483647 h 56"/>
                    <a:gd name="T88" fmla="*/ 2147483647 w 85"/>
                    <a:gd name="T89" fmla="*/ 2147483647 h 56"/>
                    <a:gd name="T90" fmla="*/ 0 w 85"/>
                    <a:gd name="T91" fmla="*/ 2147483647 h 56"/>
                    <a:gd name="T92" fmla="*/ 0 w 85"/>
                    <a:gd name="T93" fmla="*/ 2147483647 h 56"/>
                    <a:gd name="T94" fmla="*/ 2147483647 w 85"/>
                    <a:gd name="T95" fmla="*/ 2147483647 h 56"/>
                    <a:gd name="T96" fmla="*/ 2147483647 w 85"/>
                    <a:gd name="T97" fmla="*/ 2147483647 h 56"/>
                    <a:gd name="T98" fmla="*/ 2147483647 w 85"/>
                    <a:gd name="T99" fmla="*/ 2147483647 h 56"/>
                    <a:gd name="T100" fmla="*/ 2147483647 w 85"/>
                    <a:gd name="T101" fmla="*/ 2147483647 h 56"/>
                    <a:gd name="T102" fmla="*/ 2147483647 w 85"/>
                    <a:gd name="T103" fmla="*/ 2147483647 h 56"/>
                    <a:gd name="T104" fmla="*/ 2147483647 w 85"/>
                    <a:gd name="T105" fmla="*/ 2147483647 h 56"/>
                    <a:gd name="T106" fmla="*/ 2147483647 w 85"/>
                    <a:gd name="T107" fmla="*/ 2147483647 h 56"/>
                    <a:gd name="T108" fmla="*/ 2147483647 w 85"/>
                    <a:gd name="T109" fmla="*/ 2147483647 h 56"/>
                    <a:gd name="T110" fmla="*/ 2147483647 w 85"/>
                    <a:gd name="T111" fmla="*/ 2147483647 h 56"/>
                    <a:gd name="T112" fmla="*/ 2147483647 w 85"/>
                    <a:gd name="T113" fmla="*/ 2147483647 h 56"/>
                    <a:gd name="T114" fmla="*/ 2147483647 w 85"/>
                    <a:gd name="T115" fmla="*/ 2147483647 h 56"/>
                    <a:gd name="T116" fmla="*/ 2147483647 w 85"/>
                    <a:gd name="T117" fmla="*/ 2147483647 h 56"/>
                    <a:gd name="T118" fmla="*/ 2147483647 w 85"/>
                    <a:gd name="T119" fmla="*/ 0 h 56"/>
                    <a:gd name="T120" fmla="*/ 2147483647 w 85"/>
                    <a:gd name="T121" fmla="*/ 2147483647 h 56"/>
                    <a:gd name="T122" fmla="*/ 2147483647 w 85"/>
                    <a:gd name="T123" fmla="*/ 2147483647 h 56"/>
                    <a:gd name="T124" fmla="*/ 2147483647 w 85"/>
                    <a:gd name="T125" fmla="*/ 2147483647 h 5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85"/>
                    <a:gd name="T190" fmla="*/ 0 h 56"/>
                    <a:gd name="T191" fmla="*/ 85 w 85"/>
                    <a:gd name="T192" fmla="*/ 56 h 5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85" h="56">
                      <a:moveTo>
                        <a:pt x="80" y="14"/>
                      </a:moveTo>
                      <a:lnTo>
                        <a:pt x="78" y="14"/>
                      </a:lnTo>
                      <a:lnTo>
                        <a:pt x="66" y="12"/>
                      </a:lnTo>
                      <a:lnTo>
                        <a:pt x="64" y="12"/>
                      </a:lnTo>
                      <a:lnTo>
                        <a:pt x="62" y="14"/>
                      </a:lnTo>
                      <a:lnTo>
                        <a:pt x="59" y="14"/>
                      </a:lnTo>
                      <a:lnTo>
                        <a:pt x="57" y="12"/>
                      </a:lnTo>
                      <a:lnTo>
                        <a:pt x="54" y="14"/>
                      </a:lnTo>
                      <a:lnTo>
                        <a:pt x="52" y="14"/>
                      </a:lnTo>
                      <a:lnTo>
                        <a:pt x="47" y="16"/>
                      </a:lnTo>
                      <a:lnTo>
                        <a:pt x="50" y="19"/>
                      </a:lnTo>
                      <a:lnTo>
                        <a:pt x="52" y="19"/>
                      </a:lnTo>
                      <a:lnTo>
                        <a:pt x="54" y="21"/>
                      </a:lnTo>
                      <a:lnTo>
                        <a:pt x="57" y="21"/>
                      </a:lnTo>
                      <a:lnTo>
                        <a:pt x="54" y="21"/>
                      </a:lnTo>
                      <a:lnTo>
                        <a:pt x="50" y="19"/>
                      </a:lnTo>
                      <a:lnTo>
                        <a:pt x="47" y="21"/>
                      </a:lnTo>
                      <a:lnTo>
                        <a:pt x="52" y="23"/>
                      </a:lnTo>
                      <a:lnTo>
                        <a:pt x="52" y="26"/>
                      </a:lnTo>
                      <a:lnTo>
                        <a:pt x="50" y="23"/>
                      </a:lnTo>
                      <a:lnTo>
                        <a:pt x="47" y="21"/>
                      </a:lnTo>
                      <a:lnTo>
                        <a:pt x="45" y="21"/>
                      </a:lnTo>
                      <a:lnTo>
                        <a:pt x="45" y="23"/>
                      </a:lnTo>
                      <a:lnTo>
                        <a:pt x="47" y="26"/>
                      </a:lnTo>
                      <a:lnTo>
                        <a:pt x="45" y="26"/>
                      </a:lnTo>
                      <a:lnTo>
                        <a:pt x="43" y="23"/>
                      </a:lnTo>
                      <a:lnTo>
                        <a:pt x="43" y="21"/>
                      </a:lnTo>
                      <a:lnTo>
                        <a:pt x="36" y="19"/>
                      </a:lnTo>
                      <a:lnTo>
                        <a:pt x="38" y="16"/>
                      </a:lnTo>
                      <a:lnTo>
                        <a:pt x="33" y="16"/>
                      </a:lnTo>
                      <a:lnTo>
                        <a:pt x="33" y="21"/>
                      </a:lnTo>
                      <a:lnTo>
                        <a:pt x="33" y="23"/>
                      </a:lnTo>
                      <a:lnTo>
                        <a:pt x="33" y="26"/>
                      </a:lnTo>
                      <a:lnTo>
                        <a:pt x="36" y="26"/>
                      </a:lnTo>
                      <a:lnTo>
                        <a:pt x="36" y="30"/>
                      </a:lnTo>
                      <a:lnTo>
                        <a:pt x="40" y="33"/>
                      </a:lnTo>
                      <a:lnTo>
                        <a:pt x="43" y="35"/>
                      </a:lnTo>
                      <a:lnTo>
                        <a:pt x="40" y="37"/>
                      </a:lnTo>
                      <a:lnTo>
                        <a:pt x="40" y="35"/>
                      </a:lnTo>
                      <a:lnTo>
                        <a:pt x="40" y="33"/>
                      </a:lnTo>
                      <a:lnTo>
                        <a:pt x="38" y="33"/>
                      </a:lnTo>
                      <a:lnTo>
                        <a:pt x="38" y="35"/>
                      </a:lnTo>
                      <a:lnTo>
                        <a:pt x="38" y="37"/>
                      </a:lnTo>
                      <a:lnTo>
                        <a:pt x="36" y="40"/>
                      </a:lnTo>
                      <a:lnTo>
                        <a:pt x="36" y="37"/>
                      </a:lnTo>
                      <a:lnTo>
                        <a:pt x="33" y="40"/>
                      </a:lnTo>
                      <a:lnTo>
                        <a:pt x="36" y="42"/>
                      </a:lnTo>
                      <a:lnTo>
                        <a:pt x="38" y="42"/>
                      </a:lnTo>
                      <a:lnTo>
                        <a:pt x="40" y="42"/>
                      </a:lnTo>
                      <a:lnTo>
                        <a:pt x="43" y="42"/>
                      </a:lnTo>
                      <a:lnTo>
                        <a:pt x="43" y="45"/>
                      </a:lnTo>
                      <a:lnTo>
                        <a:pt x="45" y="45"/>
                      </a:lnTo>
                      <a:lnTo>
                        <a:pt x="47" y="47"/>
                      </a:lnTo>
                      <a:lnTo>
                        <a:pt x="50" y="47"/>
                      </a:lnTo>
                      <a:lnTo>
                        <a:pt x="52" y="49"/>
                      </a:lnTo>
                      <a:lnTo>
                        <a:pt x="52" y="56"/>
                      </a:lnTo>
                      <a:lnTo>
                        <a:pt x="50" y="54"/>
                      </a:lnTo>
                      <a:lnTo>
                        <a:pt x="47" y="52"/>
                      </a:lnTo>
                      <a:lnTo>
                        <a:pt x="43" y="52"/>
                      </a:lnTo>
                      <a:lnTo>
                        <a:pt x="40" y="52"/>
                      </a:lnTo>
                      <a:lnTo>
                        <a:pt x="38" y="52"/>
                      </a:lnTo>
                      <a:lnTo>
                        <a:pt x="40" y="52"/>
                      </a:lnTo>
                      <a:lnTo>
                        <a:pt x="40" y="49"/>
                      </a:lnTo>
                      <a:lnTo>
                        <a:pt x="38" y="49"/>
                      </a:lnTo>
                      <a:lnTo>
                        <a:pt x="33" y="47"/>
                      </a:lnTo>
                      <a:lnTo>
                        <a:pt x="31" y="47"/>
                      </a:lnTo>
                      <a:lnTo>
                        <a:pt x="28" y="47"/>
                      </a:lnTo>
                      <a:lnTo>
                        <a:pt x="24" y="47"/>
                      </a:lnTo>
                      <a:lnTo>
                        <a:pt x="19" y="47"/>
                      </a:lnTo>
                      <a:lnTo>
                        <a:pt x="17" y="47"/>
                      </a:lnTo>
                      <a:lnTo>
                        <a:pt x="14" y="47"/>
                      </a:lnTo>
                      <a:lnTo>
                        <a:pt x="12" y="45"/>
                      </a:lnTo>
                      <a:lnTo>
                        <a:pt x="12" y="42"/>
                      </a:lnTo>
                      <a:lnTo>
                        <a:pt x="10" y="40"/>
                      </a:lnTo>
                      <a:lnTo>
                        <a:pt x="12" y="40"/>
                      </a:lnTo>
                      <a:lnTo>
                        <a:pt x="14" y="40"/>
                      </a:lnTo>
                      <a:lnTo>
                        <a:pt x="12" y="37"/>
                      </a:lnTo>
                      <a:lnTo>
                        <a:pt x="10" y="37"/>
                      </a:lnTo>
                      <a:lnTo>
                        <a:pt x="7" y="37"/>
                      </a:lnTo>
                      <a:lnTo>
                        <a:pt x="5" y="33"/>
                      </a:lnTo>
                      <a:lnTo>
                        <a:pt x="2" y="33"/>
                      </a:lnTo>
                      <a:lnTo>
                        <a:pt x="0" y="30"/>
                      </a:lnTo>
                      <a:lnTo>
                        <a:pt x="0" y="28"/>
                      </a:lnTo>
                      <a:lnTo>
                        <a:pt x="2" y="28"/>
                      </a:lnTo>
                      <a:lnTo>
                        <a:pt x="5" y="26"/>
                      </a:lnTo>
                      <a:lnTo>
                        <a:pt x="5" y="23"/>
                      </a:lnTo>
                      <a:lnTo>
                        <a:pt x="7" y="23"/>
                      </a:lnTo>
                      <a:lnTo>
                        <a:pt x="10" y="19"/>
                      </a:lnTo>
                      <a:lnTo>
                        <a:pt x="12" y="19"/>
                      </a:lnTo>
                      <a:lnTo>
                        <a:pt x="12" y="14"/>
                      </a:lnTo>
                      <a:lnTo>
                        <a:pt x="21" y="12"/>
                      </a:lnTo>
                      <a:lnTo>
                        <a:pt x="24" y="9"/>
                      </a:lnTo>
                      <a:lnTo>
                        <a:pt x="28" y="9"/>
                      </a:lnTo>
                      <a:lnTo>
                        <a:pt x="33" y="9"/>
                      </a:lnTo>
                      <a:lnTo>
                        <a:pt x="36" y="7"/>
                      </a:lnTo>
                      <a:lnTo>
                        <a:pt x="38" y="7"/>
                      </a:lnTo>
                      <a:lnTo>
                        <a:pt x="40" y="7"/>
                      </a:lnTo>
                      <a:lnTo>
                        <a:pt x="45" y="4"/>
                      </a:lnTo>
                      <a:lnTo>
                        <a:pt x="50" y="4"/>
                      </a:lnTo>
                      <a:lnTo>
                        <a:pt x="59" y="4"/>
                      </a:lnTo>
                      <a:lnTo>
                        <a:pt x="62" y="4"/>
                      </a:lnTo>
                      <a:lnTo>
                        <a:pt x="64" y="4"/>
                      </a:lnTo>
                      <a:lnTo>
                        <a:pt x="71" y="7"/>
                      </a:lnTo>
                      <a:lnTo>
                        <a:pt x="76" y="7"/>
                      </a:lnTo>
                      <a:lnTo>
                        <a:pt x="80" y="4"/>
                      </a:lnTo>
                      <a:lnTo>
                        <a:pt x="80" y="0"/>
                      </a:lnTo>
                      <a:lnTo>
                        <a:pt x="83" y="0"/>
                      </a:lnTo>
                      <a:lnTo>
                        <a:pt x="85" y="2"/>
                      </a:lnTo>
                      <a:lnTo>
                        <a:pt x="85" y="4"/>
                      </a:lnTo>
                      <a:lnTo>
                        <a:pt x="83" y="7"/>
                      </a:lnTo>
                      <a:lnTo>
                        <a:pt x="83" y="9"/>
                      </a:lnTo>
                      <a:lnTo>
                        <a:pt x="83" y="12"/>
                      </a:lnTo>
                      <a:lnTo>
                        <a:pt x="80" y="14"/>
                      </a:lnTo>
                    </a:path>
                  </a:pathLst>
                </a:custGeom>
                <a:solidFill>
                  <a:srgbClr val="A0C02A"/>
                </a:solidFill>
                <a:ln w="6350" algn="ctr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90000"/>
                    </a:lnSpc>
                  </a:pPr>
                  <a:endParaRPr lang="en-US" sz="2400" b="1">
                    <a:latin typeface="Calibri" pitchFamily="34" charset="0"/>
                  </a:endParaRPr>
                </a:p>
              </p:txBody>
            </p:sp>
            <p:sp>
              <p:nvSpPr>
                <p:cNvPr id="9826" name="Freeform 1609"/>
                <p:cNvSpPr>
                  <a:spLocks/>
                </p:cNvSpPr>
                <p:nvPr/>
              </p:nvSpPr>
              <p:spPr bwMode="auto">
                <a:xfrm>
                  <a:off x="3124" y="1458"/>
                  <a:ext cx="115" cy="35"/>
                </a:xfrm>
                <a:custGeom>
                  <a:avLst/>
                  <a:gdLst>
                    <a:gd name="T0" fmla="*/ 0 w 99"/>
                    <a:gd name="T1" fmla="*/ 2147483647 h 33"/>
                    <a:gd name="T2" fmla="*/ 2147483647 w 99"/>
                    <a:gd name="T3" fmla="*/ 2147483647 h 33"/>
                    <a:gd name="T4" fmla="*/ 2147483647 w 99"/>
                    <a:gd name="T5" fmla="*/ 2147483647 h 33"/>
                    <a:gd name="T6" fmla="*/ 2147483647 w 99"/>
                    <a:gd name="T7" fmla="*/ 2147483647 h 33"/>
                    <a:gd name="T8" fmla="*/ 2147483647 w 99"/>
                    <a:gd name="T9" fmla="*/ 2147483647 h 33"/>
                    <a:gd name="T10" fmla="*/ 2147483647 w 99"/>
                    <a:gd name="T11" fmla="*/ 2147483647 h 33"/>
                    <a:gd name="T12" fmla="*/ 2147483647 w 99"/>
                    <a:gd name="T13" fmla="*/ 2147483647 h 33"/>
                    <a:gd name="T14" fmla="*/ 2147483647 w 99"/>
                    <a:gd name="T15" fmla="*/ 2147483647 h 33"/>
                    <a:gd name="T16" fmla="*/ 2147483647 w 99"/>
                    <a:gd name="T17" fmla="*/ 2147483647 h 33"/>
                    <a:gd name="T18" fmla="*/ 2147483647 w 99"/>
                    <a:gd name="T19" fmla="*/ 2147483647 h 33"/>
                    <a:gd name="T20" fmla="*/ 2147483647 w 99"/>
                    <a:gd name="T21" fmla="*/ 2147483647 h 33"/>
                    <a:gd name="T22" fmla="*/ 2147483647 w 99"/>
                    <a:gd name="T23" fmla="*/ 2147483647 h 33"/>
                    <a:gd name="T24" fmla="*/ 2147483647 w 99"/>
                    <a:gd name="T25" fmla="*/ 2147483647 h 33"/>
                    <a:gd name="T26" fmla="*/ 2147483647 w 99"/>
                    <a:gd name="T27" fmla="*/ 2147483647 h 33"/>
                    <a:gd name="T28" fmla="*/ 2147483647 w 99"/>
                    <a:gd name="T29" fmla="*/ 2147483647 h 33"/>
                    <a:gd name="T30" fmla="*/ 2147483647 w 99"/>
                    <a:gd name="T31" fmla="*/ 0 h 33"/>
                    <a:gd name="T32" fmla="*/ 2147483647 w 99"/>
                    <a:gd name="T33" fmla="*/ 2147483647 h 33"/>
                    <a:gd name="T34" fmla="*/ 2147483647 w 99"/>
                    <a:gd name="T35" fmla="*/ 2147483647 h 33"/>
                    <a:gd name="T36" fmla="*/ 2147483647 w 99"/>
                    <a:gd name="T37" fmla="*/ 2147483647 h 33"/>
                    <a:gd name="T38" fmla="*/ 2147483647 w 99"/>
                    <a:gd name="T39" fmla="*/ 2147483647 h 33"/>
                    <a:gd name="T40" fmla="*/ 2147483647 w 99"/>
                    <a:gd name="T41" fmla="*/ 2147483647 h 33"/>
                    <a:gd name="T42" fmla="*/ 2147483647 w 99"/>
                    <a:gd name="T43" fmla="*/ 2147483647 h 33"/>
                    <a:gd name="T44" fmla="*/ 2147483647 w 99"/>
                    <a:gd name="T45" fmla="*/ 2147483647 h 33"/>
                    <a:gd name="T46" fmla="*/ 2147483647 w 99"/>
                    <a:gd name="T47" fmla="*/ 2147483647 h 33"/>
                    <a:gd name="T48" fmla="*/ 2147483647 w 99"/>
                    <a:gd name="T49" fmla="*/ 2147483647 h 33"/>
                    <a:gd name="T50" fmla="*/ 2147483647 w 99"/>
                    <a:gd name="T51" fmla="*/ 2147483647 h 33"/>
                    <a:gd name="T52" fmla="*/ 2147483647 w 99"/>
                    <a:gd name="T53" fmla="*/ 2147483647 h 33"/>
                    <a:gd name="T54" fmla="*/ 2147483647 w 99"/>
                    <a:gd name="T55" fmla="*/ 2147483647 h 33"/>
                    <a:gd name="T56" fmla="*/ 2147483647 w 99"/>
                    <a:gd name="T57" fmla="*/ 2147483647 h 33"/>
                    <a:gd name="T58" fmla="*/ 2147483647 w 99"/>
                    <a:gd name="T59" fmla="*/ 2147483647 h 33"/>
                    <a:gd name="T60" fmla="*/ 2147483647 w 99"/>
                    <a:gd name="T61" fmla="*/ 2147483647 h 33"/>
                    <a:gd name="T62" fmla="*/ 2147483647 w 99"/>
                    <a:gd name="T63" fmla="*/ 2147483647 h 33"/>
                    <a:gd name="T64" fmla="*/ 2147483647 w 99"/>
                    <a:gd name="T65" fmla="*/ 2147483647 h 33"/>
                    <a:gd name="T66" fmla="*/ 2147483647 w 99"/>
                    <a:gd name="T67" fmla="*/ 2147483647 h 33"/>
                    <a:gd name="T68" fmla="*/ 2147483647 w 99"/>
                    <a:gd name="T69" fmla="*/ 2147483647 h 33"/>
                    <a:gd name="T70" fmla="*/ 2147483647 w 99"/>
                    <a:gd name="T71" fmla="*/ 2147483647 h 33"/>
                    <a:gd name="T72" fmla="*/ 2147483647 w 99"/>
                    <a:gd name="T73" fmla="*/ 2147483647 h 33"/>
                    <a:gd name="T74" fmla="*/ 2147483647 w 99"/>
                    <a:gd name="T75" fmla="*/ 2147483647 h 33"/>
                    <a:gd name="T76" fmla="*/ 2147483647 w 99"/>
                    <a:gd name="T77" fmla="*/ 2147483647 h 33"/>
                    <a:gd name="T78" fmla="*/ 2147483647 w 99"/>
                    <a:gd name="T79" fmla="*/ 2147483647 h 33"/>
                    <a:gd name="T80" fmla="*/ 2147483647 w 99"/>
                    <a:gd name="T81" fmla="*/ 2147483647 h 33"/>
                    <a:gd name="T82" fmla="*/ 2147483647 w 99"/>
                    <a:gd name="T83" fmla="*/ 2147483647 h 33"/>
                    <a:gd name="T84" fmla="*/ 2147483647 w 99"/>
                    <a:gd name="T85" fmla="*/ 2147483647 h 33"/>
                    <a:gd name="T86" fmla="*/ 2147483647 w 99"/>
                    <a:gd name="T87" fmla="*/ 2147483647 h 33"/>
                    <a:gd name="T88" fmla="*/ 2147483647 w 99"/>
                    <a:gd name="T89" fmla="*/ 2147483647 h 33"/>
                    <a:gd name="T90" fmla="*/ 2147483647 w 99"/>
                    <a:gd name="T91" fmla="*/ 2147483647 h 33"/>
                    <a:gd name="T92" fmla="*/ 2147483647 w 99"/>
                    <a:gd name="T93" fmla="*/ 2147483647 h 33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99"/>
                    <a:gd name="T142" fmla="*/ 0 h 33"/>
                    <a:gd name="T143" fmla="*/ 99 w 99"/>
                    <a:gd name="T144" fmla="*/ 33 h 33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99" h="33">
                      <a:moveTo>
                        <a:pt x="2" y="26"/>
                      </a:moveTo>
                      <a:lnTo>
                        <a:pt x="0" y="26"/>
                      </a:lnTo>
                      <a:lnTo>
                        <a:pt x="2" y="19"/>
                      </a:lnTo>
                      <a:lnTo>
                        <a:pt x="4" y="17"/>
                      </a:lnTo>
                      <a:lnTo>
                        <a:pt x="7" y="15"/>
                      </a:lnTo>
                      <a:lnTo>
                        <a:pt x="7" y="12"/>
                      </a:lnTo>
                      <a:lnTo>
                        <a:pt x="9" y="10"/>
                      </a:lnTo>
                      <a:lnTo>
                        <a:pt x="11" y="7"/>
                      </a:lnTo>
                      <a:lnTo>
                        <a:pt x="14" y="7"/>
                      </a:lnTo>
                      <a:lnTo>
                        <a:pt x="16" y="7"/>
                      </a:lnTo>
                      <a:lnTo>
                        <a:pt x="21" y="5"/>
                      </a:lnTo>
                      <a:lnTo>
                        <a:pt x="23" y="7"/>
                      </a:lnTo>
                      <a:lnTo>
                        <a:pt x="28" y="10"/>
                      </a:lnTo>
                      <a:lnTo>
                        <a:pt x="28" y="12"/>
                      </a:lnTo>
                      <a:lnTo>
                        <a:pt x="30" y="12"/>
                      </a:lnTo>
                      <a:lnTo>
                        <a:pt x="30" y="10"/>
                      </a:lnTo>
                      <a:lnTo>
                        <a:pt x="30" y="12"/>
                      </a:lnTo>
                      <a:lnTo>
                        <a:pt x="33" y="15"/>
                      </a:lnTo>
                      <a:lnTo>
                        <a:pt x="37" y="15"/>
                      </a:lnTo>
                      <a:lnTo>
                        <a:pt x="42" y="15"/>
                      </a:lnTo>
                      <a:lnTo>
                        <a:pt x="42" y="17"/>
                      </a:lnTo>
                      <a:lnTo>
                        <a:pt x="44" y="15"/>
                      </a:lnTo>
                      <a:lnTo>
                        <a:pt x="44" y="12"/>
                      </a:lnTo>
                      <a:lnTo>
                        <a:pt x="47" y="12"/>
                      </a:lnTo>
                      <a:lnTo>
                        <a:pt x="47" y="3"/>
                      </a:lnTo>
                      <a:lnTo>
                        <a:pt x="49" y="3"/>
                      </a:lnTo>
                      <a:lnTo>
                        <a:pt x="52" y="0"/>
                      </a:lnTo>
                      <a:lnTo>
                        <a:pt x="59" y="0"/>
                      </a:lnTo>
                      <a:lnTo>
                        <a:pt x="63" y="0"/>
                      </a:lnTo>
                      <a:lnTo>
                        <a:pt x="66" y="3"/>
                      </a:lnTo>
                      <a:lnTo>
                        <a:pt x="70" y="3"/>
                      </a:lnTo>
                      <a:lnTo>
                        <a:pt x="70" y="5"/>
                      </a:lnTo>
                      <a:lnTo>
                        <a:pt x="75" y="7"/>
                      </a:lnTo>
                      <a:lnTo>
                        <a:pt x="78" y="7"/>
                      </a:lnTo>
                      <a:lnTo>
                        <a:pt x="80" y="7"/>
                      </a:lnTo>
                      <a:lnTo>
                        <a:pt x="85" y="7"/>
                      </a:lnTo>
                      <a:lnTo>
                        <a:pt x="87" y="7"/>
                      </a:lnTo>
                      <a:lnTo>
                        <a:pt x="89" y="7"/>
                      </a:lnTo>
                      <a:lnTo>
                        <a:pt x="89" y="10"/>
                      </a:lnTo>
                      <a:lnTo>
                        <a:pt x="92" y="10"/>
                      </a:lnTo>
                      <a:lnTo>
                        <a:pt x="94" y="10"/>
                      </a:lnTo>
                      <a:lnTo>
                        <a:pt x="94" y="12"/>
                      </a:lnTo>
                      <a:lnTo>
                        <a:pt x="92" y="15"/>
                      </a:lnTo>
                      <a:lnTo>
                        <a:pt x="92" y="17"/>
                      </a:lnTo>
                      <a:lnTo>
                        <a:pt x="94" y="17"/>
                      </a:lnTo>
                      <a:lnTo>
                        <a:pt x="99" y="22"/>
                      </a:lnTo>
                      <a:lnTo>
                        <a:pt x="99" y="24"/>
                      </a:lnTo>
                      <a:lnTo>
                        <a:pt x="99" y="26"/>
                      </a:lnTo>
                      <a:lnTo>
                        <a:pt x="96" y="26"/>
                      </a:lnTo>
                      <a:lnTo>
                        <a:pt x="94" y="26"/>
                      </a:lnTo>
                      <a:lnTo>
                        <a:pt x="92" y="29"/>
                      </a:lnTo>
                      <a:lnTo>
                        <a:pt x="89" y="31"/>
                      </a:lnTo>
                      <a:lnTo>
                        <a:pt x="87" y="31"/>
                      </a:lnTo>
                      <a:lnTo>
                        <a:pt x="85" y="31"/>
                      </a:lnTo>
                      <a:lnTo>
                        <a:pt x="82" y="31"/>
                      </a:lnTo>
                      <a:lnTo>
                        <a:pt x="82" y="33"/>
                      </a:lnTo>
                      <a:lnTo>
                        <a:pt x="80" y="33"/>
                      </a:lnTo>
                      <a:lnTo>
                        <a:pt x="78" y="33"/>
                      </a:lnTo>
                      <a:lnTo>
                        <a:pt x="78" y="31"/>
                      </a:lnTo>
                      <a:lnTo>
                        <a:pt x="75" y="31"/>
                      </a:lnTo>
                      <a:lnTo>
                        <a:pt x="70" y="29"/>
                      </a:lnTo>
                      <a:lnTo>
                        <a:pt x="63" y="26"/>
                      </a:lnTo>
                      <a:lnTo>
                        <a:pt x="59" y="26"/>
                      </a:lnTo>
                      <a:lnTo>
                        <a:pt x="56" y="22"/>
                      </a:lnTo>
                      <a:lnTo>
                        <a:pt x="54" y="22"/>
                      </a:lnTo>
                      <a:lnTo>
                        <a:pt x="52" y="22"/>
                      </a:lnTo>
                      <a:lnTo>
                        <a:pt x="49" y="24"/>
                      </a:lnTo>
                      <a:lnTo>
                        <a:pt x="44" y="24"/>
                      </a:lnTo>
                      <a:lnTo>
                        <a:pt x="37" y="22"/>
                      </a:lnTo>
                      <a:lnTo>
                        <a:pt x="35" y="24"/>
                      </a:lnTo>
                      <a:lnTo>
                        <a:pt x="33" y="22"/>
                      </a:lnTo>
                      <a:lnTo>
                        <a:pt x="30" y="24"/>
                      </a:lnTo>
                      <a:lnTo>
                        <a:pt x="28" y="22"/>
                      </a:lnTo>
                      <a:lnTo>
                        <a:pt x="26" y="24"/>
                      </a:lnTo>
                      <a:lnTo>
                        <a:pt x="23" y="22"/>
                      </a:lnTo>
                      <a:lnTo>
                        <a:pt x="21" y="22"/>
                      </a:lnTo>
                      <a:lnTo>
                        <a:pt x="16" y="22"/>
                      </a:lnTo>
                      <a:lnTo>
                        <a:pt x="11" y="24"/>
                      </a:lnTo>
                      <a:lnTo>
                        <a:pt x="7" y="24"/>
                      </a:lnTo>
                      <a:lnTo>
                        <a:pt x="7" y="26"/>
                      </a:lnTo>
                      <a:lnTo>
                        <a:pt x="4" y="26"/>
                      </a:lnTo>
                      <a:lnTo>
                        <a:pt x="2" y="26"/>
                      </a:lnTo>
                    </a:path>
                  </a:pathLst>
                </a:custGeom>
                <a:solidFill>
                  <a:srgbClr val="A0C02A"/>
                </a:solidFill>
                <a:ln w="6350" algn="ctr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90000"/>
                    </a:lnSpc>
                  </a:pPr>
                  <a:endParaRPr lang="en-US" sz="2400" b="1">
                    <a:latin typeface="Calibri" pitchFamily="34" charset="0"/>
                  </a:endParaRPr>
                </a:p>
              </p:txBody>
            </p:sp>
            <p:sp>
              <p:nvSpPr>
                <p:cNvPr id="9827" name="Freeform 1658"/>
                <p:cNvSpPr>
                  <a:spLocks/>
                </p:cNvSpPr>
                <p:nvPr/>
              </p:nvSpPr>
              <p:spPr bwMode="auto">
                <a:xfrm>
                  <a:off x="3338" y="1840"/>
                  <a:ext cx="327" cy="230"/>
                </a:xfrm>
                <a:custGeom>
                  <a:avLst/>
                  <a:gdLst>
                    <a:gd name="T0" fmla="*/ 2147483647 w 281"/>
                    <a:gd name="T1" fmla="*/ 2147483647 h 210"/>
                    <a:gd name="T2" fmla="*/ 2147483647 w 281"/>
                    <a:gd name="T3" fmla="*/ 2147483647 h 210"/>
                    <a:gd name="T4" fmla="*/ 2147483647 w 281"/>
                    <a:gd name="T5" fmla="*/ 2147483647 h 210"/>
                    <a:gd name="T6" fmla="*/ 2147483647 w 281"/>
                    <a:gd name="T7" fmla="*/ 2147483647 h 210"/>
                    <a:gd name="T8" fmla="*/ 2147483647 w 281"/>
                    <a:gd name="T9" fmla="*/ 2147483647 h 210"/>
                    <a:gd name="T10" fmla="*/ 2147483647 w 281"/>
                    <a:gd name="T11" fmla="*/ 2147483647 h 210"/>
                    <a:gd name="T12" fmla="*/ 2147483647 w 281"/>
                    <a:gd name="T13" fmla="*/ 2147483647 h 210"/>
                    <a:gd name="T14" fmla="*/ 2147483647 w 281"/>
                    <a:gd name="T15" fmla="*/ 2147483647 h 210"/>
                    <a:gd name="T16" fmla="*/ 2147483647 w 281"/>
                    <a:gd name="T17" fmla="*/ 2147483647 h 210"/>
                    <a:gd name="T18" fmla="*/ 2147483647 w 281"/>
                    <a:gd name="T19" fmla="*/ 2147483647 h 210"/>
                    <a:gd name="T20" fmla="*/ 2147483647 w 281"/>
                    <a:gd name="T21" fmla="*/ 2147483647 h 210"/>
                    <a:gd name="T22" fmla="*/ 2147483647 w 281"/>
                    <a:gd name="T23" fmla="*/ 2147483647 h 210"/>
                    <a:gd name="T24" fmla="*/ 2147483647 w 281"/>
                    <a:gd name="T25" fmla="*/ 2147483647 h 210"/>
                    <a:gd name="T26" fmla="*/ 2147483647 w 281"/>
                    <a:gd name="T27" fmla="*/ 2147483647 h 210"/>
                    <a:gd name="T28" fmla="*/ 2147483647 w 281"/>
                    <a:gd name="T29" fmla="*/ 2147483647 h 210"/>
                    <a:gd name="T30" fmla="*/ 2147483647 w 281"/>
                    <a:gd name="T31" fmla="*/ 2147483647 h 210"/>
                    <a:gd name="T32" fmla="*/ 2147483647 w 281"/>
                    <a:gd name="T33" fmla="*/ 2147483647 h 210"/>
                    <a:gd name="T34" fmla="*/ 2147483647 w 281"/>
                    <a:gd name="T35" fmla="*/ 2147483647 h 210"/>
                    <a:gd name="T36" fmla="*/ 2147483647 w 281"/>
                    <a:gd name="T37" fmla="*/ 2147483647 h 210"/>
                    <a:gd name="T38" fmla="*/ 2147483647 w 281"/>
                    <a:gd name="T39" fmla="*/ 2147483647 h 210"/>
                    <a:gd name="T40" fmla="*/ 2147483647 w 281"/>
                    <a:gd name="T41" fmla="*/ 2147483647 h 210"/>
                    <a:gd name="T42" fmla="*/ 2147483647 w 281"/>
                    <a:gd name="T43" fmla="*/ 2147483647 h 210"/>
                    <a:gd name="T44" fmla="*/ 2147483647 w 281"/>
                    <a:gd name="T45" fmla="*/ 2147483647 h 210"/>
                    <a:gd name="T46" fmla="*/ 2147483647 w 281"/>
                    <a:gd name="T47" fmla="*/ 2147483647 h 210"/>
                    <a:gd name="T48" fmla="*/ 2147483647 w 281"/>
                    <a:gd name="T49" fmla="*/ 2147483647 h 210"/>
                    <a:gd name="T50" fmla="*/ 2147483647 w 281"/>
                    <a:gd name="T51" fmla="*/ 2147483647 h 210"/>
                    <a:gd name="T52" fmla="*/ 2147483647 w 281"/>
                    <a:gd name="T53" fmla="*/ 2147483647 h 210"/>
                    <a:gd name="T54" fmla="*/ 2147483647 w 281"/>
                    <a:gd name="T55" fmla="*/ 2147483647 h 210"/>
                    <a:gd name="T56" fmla="*/ 2147483647 w 281"/>
                    <a:gd name="T57" fmla="*/ 2147483647 h 210"/>
                    <a:gd name="T58" fmla="*/ 2147483647 w 281"/>
                    <a:gd name="T59" fmla="*/ 2147483647 h 210"/>
                    <a:gd name="T60" fmla="*/ 2147483647 w 281"/>
                    <a:gd name="T61" fmla="*/ 2147483647 h 210"/>
                    <a:gd name="T62" fmla="*/ 2147483647 w 281"/>
                    <a:gd name="T63" fmla="*/ 2147483647 h 210"/>
                    <a:gd name="T64" fmla="*/ 2147483647 w 281"/>
                    <a:gd name="T65" fmla="*/ 2147483647 h 210"/>
                    <a:gd name="T66" fmla="*/ 2147483647 w 281"/>
                    <a:gd name="T67" fmla="*/ 2147483647 h 210"/>
                    <a:gd name="T68" fmla="*/ 2147483647 w 281"/>
                    <a:gd name="T69" fmla="*/ 2147483647 h 210"/>
                    <a:gd name="T70" fmla="*/ 2147483647 w 281"/>
                    <a:gd name="T71" fmla="*/ 2147483647 h 210"/>
                    <a:gd name="T72" fmla="*/ 2147483647 w 281"/>
                    <a:gd name="T73" fmla="*/ 2147483647 h 210"/>
                    <a:gd name="T74" fmla="*/ 2147483647 w 281"/>
                    <a:gd name="T75" fmla="*/ 2147483647 h 210"/>
                    <a:gd name="T76" fmla="*/ 2147483647 w 281"/>
                    <a:gd name="T77" fmla="*/ 2147483647 h 210"/>
                    <a:gd name="T78" fmla="*/ 2147483647 w 281"/>
                    <a:gd name="T79" fmla="*/ 2147483647 h 210"/>
                    <a:gd name="T80" fmla="*/ 2147483647 w 281"/>
                    <a:gd name="T81" fmla="*/ 2147483647 h 210"/>
                    <a:gd name="T82" fmla="*/ 2147483647 w 281"/>
                    <a:gd name="T83" fmla="*/ 2147483647 h 210"/>
                    <a:gd name="T84" fmla="*/ 2147483647 w 281"/>
                    <a:gd name="T85" fmla="*/ 2147483647 h 210"/>
                    <a:gd name="T86" fmla="*/ 2147483647 w 281"/>
                    <a:gd name="T87" fmla="*/ 2147483647 h 210"/>
                    <a:gd name="T88" fmla="*/ 2147483647 w 281"/>
                    <a:gd name="T89" fmla="*/ 2147483647 h 210"/>
                    <a:gd name="T90" fmla="*/ 2147483647 w 281"/>
                    <a:gd name="T91" fmla="*/ 2147483647 h 210"/>
                    <a:gd name="T92" fmla="*/ 2147483647 w 281"/>
                    <a:gd name="T93" fmla="*/ 2147483647 h 210"/>
                    <a:gd name="T94" fmla="*/ 2147483647 w 281"/>
                    <a:gd name="T95" fmla="*/ 2147483647 h 210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281"/>
                    <a:gd name="T145" fmla="*/ 0 h 210"/>
                    <a:gd name="T146" fmla="*/ 281 w 281"/>
                    <a:gd name="T147" fmla="*/ 210 h 210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281" h="210">
                      <a:moveTo>
                        <a:pt x="224" y="99"/>
                      </a:moveTo>
                      <a:lnTo>
                        <a:pt x="224" y="101"/>
                      </a:lnTo>
                      <a:lnTo>
                        <a:pt x="224" y="104"/>
                      </a:lnTo>
                      <a:lnTo>
                        <a:pt x="224" y="106"/>
                      </a:lnTo>
                      <a:lnTo>
                        <a:pt x="224" y="104"/>
                      </a:lnTo>
                      <a:lnTo>
                        <a:pt x="227" y="106"/>
                      </a:lnTo>
                      <a:lnTo>
                        <a:pt x="227" y="108"/>
                      </a:lnTo>
                      <a:lnTo>
                        <a:pt x="241" y="122"/>
                      </a:lnTo>
                      <a:lnTo>
                        <a:pt x="274" y="127"/>
                      </a:lnTo>
                      <a:lnTo>
                        <a:pt x="281" y="137"/>
                      </a:lnTo>
                      <a:lnTo>
                        <a:pt x="271" y="163"/>
                      </a:lnTo>
                      <a:lnTo>
                        <a:pt x="231" y="177"/>
                      </a:lnTo>
                      <a:lnTo>
                        <a:pt x="215" y="179"/>
                      </a:lnTo>
                      <a:lnTo>
                        <a:pt x="194" y="182"/>
                      </a:lnTo>
                      <a:lnTo>
                        <a:pt x="182" y="186"/>
                      </a:lnTo>
                      <a:lnTo>
                        <a:pt x="172" y="196"/>
                      </a:lnTo>
                      <a:lnTo>
                        <a:pt x="172" y="200"/>
                      </a:lnTo>
                      <a:lnTo>
                        <a:pt x="168" y="203"/>
                      </a:lnTo>
                      <a:lnTo>
                        <a:pt x="165" y="203"/>
                      </a:lnTo>
                      <a:lnTo>
                        <a:pt x="163" y="198"/>
                      </a:lnTo>
                      <a:lnTo>
                        <a:pt x="156" y="198"/>
                      </a:lnTo>
                      <a:lnTo>
                        <a:pt x="153" y="198"/>
                      </a:lnTo>
                      <a:lnTo>
                        <a:pt x="144" y="198"/>
                      </a:lnTo>
                      <a:lnTo>
                        <a:pt x="142" y="196"/>
                      </a:lnTo>
                      <a:lnTo>
                        <a:pt x="134" y="196"/>
                      </a:lnTo>
                      <a:lnTo>
                        <a:pt x="132" y="196"/>
                      </a:lnTo>
                      <a:lnTo>
                        <a:pt x="130" y="196"/>
                      </a:lnTo>
                      <a:lnTo>
                        <a:pt x="123" y="200"/>
                      </a:lnTo>
                      <a:lnTo>
                        <a:pt x="118" y="203"/>
                      </a:lnTo>
                      <a:lnTo>
                        <a:pt x="116" y="203"/>
                      </a:lnTo>
                      <a:lnTo>
                        <a:pt x="116" y="205"/>
                      </a:lnTo>
                      <a:lnTo>
                        <a:pt x="113" y="205"/>
                      </a:lnTo>
                      <a:lnTo>
                        <a:pt x="111" y="205"/>
                      </a:lnTo>
                      <a:lnTo>
                        <a:pt x="111" y="208"/>
                      </a:lnTo>
                      <a:lnTo>
                        <a:pt x="111" y="210"/>
                      </a:lnTo>
                      <a:lnTo>
                        <a:pt x="108" y="210"/>
                      </a:lnTo>
                      <a:lnTo>
                        <a:pt x="106" y="210"/>
                      </a:lnTo>
                      <a:lnTo>
                        <a:pt x="106" y="208"/>
                      </a:lnTo>
                      <a:lnTo>
                        <a:pt x="104" y="200"/>
                      </a:lnTo>
                      <a:lnTo>
                        <a:pt x="101" y="200"/>
                      </a:lnTo>
                      <a:lnTo>
                        <a:pt x="101" y="196"/>
                      </a:lnTo>
                      <a:lnTo>
                        <a:pt x="97" y="191"/>
                      </a:lnTo>
                      <a:lnTo>
                        <a:pt x="94" y="191"/>
                      </a:lnTo>
                      <a:lnTo>
                        <a:pt x="94" y="189"/>
                      </a:lnTo>
                      <a:lnTo>
                        <a:pt x="92" y="186"/>
                      </a:lnTo>
                      <a:lnTo>
                        <a:pt x="87" y="179"/>
                      </a:lnTo>
                      <a:lnTo>
                        <a:pt x="85" y="177"/>
                      </a:lnTo>
                      <a:lnTo>
                        <a:pt x="85" y="174"/>
                      </a:lnTo>
                      <a:lnTo>
                        <a:pt x="85" y="172"/>
                      </a:lnTo>
                      <a:lnTo>
                        <a:pt x="83" y="170"/>
                      </a:lnTo>
                      <a:lnTo>
                        <a:pt x="83" y="167"/>
                      </a:lnTo>
                      <a:lnTo>
                        <a:pt x="80" y="165"/>
                      </a:lnTo>
                      <a:lnTo>
                        <a:pt x="78" y="163"/>
                      </a:lnTo>
                      <a:lnTo>
                        <a:pt x="75" y="160"/>
                      </a:lnTo>
                      <a:lnTo>
                        <a:pt x="73" y="158"/>
                      </a:lnTo>
                      <a:lnTo>
                        <a:pt x="71" y="158"/>
                      </a:lnTo>
                      <a:lnTo>
                        <a:pt x="68" y="158"/>
                      </a:lnTo>
                      <a:lnTo>
                        <a:pt x="66" y="156"/>
                      </a:lnTo>
                      <a:lnTo>
                        <a:pt x="64" y="153"/>
                      </a:lnTo>
                      <a:lnTo>
                        <a:pt x="61" y="151"/>
                      </a:lnTo>
                      <a:lnTo>
                        <a:pt x="61" y="148"/>
                      </a:lnTo>
                      <a:lnTo>
                        <a:pt x="59" y="139"/>
                      </a:lnTo>
                      <a:lnTo>
                        <a:pt x="59" y="137"/>
                      </a:lnTo>
                      <a:lnTo>
                        <a:pt x="59" y="134"/>
                      </a:lnTo>
                      <a:lnTo>
                        <a:pt x="59" y="130"/>
                      </a:lnTo>
                      <a:lnTo>
                        <a:pt x="59" y="127"/>
                      </a:lnTo>
                      <a:lnTo>
                        <a:pt x="57" y="125"/>
                      </a:lnTo>
                      <a:lnTo>
                        <a:pt x="57" y="122"/>
                      </a:lnTo>
                      <a:lnTo>
                        <a:pt x="54" y="120"/>
                      </a:lnTo>
                      <a:lnTo>
                        <a:pt x="54" y="118"/>
                      </a:lnTo>
                      <a:lnTo>
                        <a:pt x="54" y="115"/>
                      </a:lnTo>
                      <a:lnTo>
                        <a:pt x="49" y="111"/>
                      </a:lnTo>
                      <a:lnTo>
                        <a:pt x="47" y="108"/>
                      </a:lnTo>
                      <a:lnTo>
                        <a:pt x="45" y="106"/>
                      </a:lnTo>
                      <a:lnTo>
                        <a:pt x="42" y="106"/>
                      </a:lnTo>
                      <a:lnTo>
                        <a:pt x="40" y="104"/>
                      </a:lnTo>
                      <a:lnTo>
                        <a:pt x="38" y="104"/>
                      </a:lnTo>
                      <a:lnTo>
                        <a:pt x="35" y="101"/>
                      </a:lnTo>
                      <a:lnTo>
                        <a:pt x="33" y="99"/>
                      </a:lnTo>
                      <a:lnTo>
                        <a:pt x="33" y="97"/>
                      </a:lnTo>
                      <a:lnTo>
                        <a:pt x="35" y="97"/>
                      </a:lnTo>
                      <a:lnTo>
                        <a:pt x="33" y="89"/>
                      </a:lnTo>
                      <a:lnTo>
                        <a:pt x="31" y="87"/>
                      </a:lnTo>
                      <a:lnTo>
                        <a:pt x="28" y="85"/>
                      </a:lnTo>
                      <a:lnTo>
                        <a:pt x="26" y="85"/>
                      </a:lnTo>
                      <a:lnTo>
                        <a:pt x="26" y="82"/>
                      </a:lnTo>
                      <a:lnTo>
                        <a:pt x="23" y="80"/>
                      </a:lnTo>
                      <a:lnTo>
                        <a:pt x="21" y="73"/>
                      </a:lnTo>
                      <a:lnTo>
                        <a:pt x="19" y="73"/>
                      </a:lnTo>
                      <a:lnTo>
                        <a:pt x="16" y="71"/>
                      </a:lnTo>
                      <a:lnTo>
                        <a:pt x="14" y="66"/>
                      </a:lnTo>
                      <a:lnTo>
                        <a:pt x="12" y="63"/>
                      </a:lnTo>
                      <a:lnTo>
                        <a:pt x="9" y="61"/>
                      </a:lnTo>
                      <a:lnTo>
                        <a:pt x="7" y="54"/>
                      </a:lnTo>
                      <a:lnTo>
                        <a:pt x="5" y="54"/>
                      </a:lnTo>
                      <a:lnTo>
                        <a:pt x="2" y="54"/>
                      </a:lnTo>
                      <a:lnTo>
                        <a:pt x="0" y="54"/>
                      </a:lnTo>
                      <a:lnTo>
                        <a:pt x="2" y="49"/>
                      </a:lnTo>
                      <a:lnTo>
                        <a:pt x="2" y="45"/>
                      </a:lnTo>
                      <a:lnTo>
                        <a:pt x="2" y="42"/>
                      </a:lnTo>
                      <a:lnTo>
                        <a:pt x="5" y="40"/>
                      </a:lnTo>
                      <a:lnTo>
                        <a:pt x="5" y="37"/>
                      </a:lnTo>
                      <a:lnTo>
                        <a:pt x="19" y="40"/>
                      </a:lnTo>
                      <a:lnTo>
                        <a:pt x="23" y="35"/>
                      </a:lnTo>
                      <a:lnTo>
                        <a:pt x="28" y="30"/>
                      </a:lnTo>
                      <a:lnTo>
                        <a:pt x="38" y="28"/>
                      </a:lnTo>
                      <a:lnTo>
                        <a:pt x="38" y="26"/>
                      </a:lnTo>
                      <a:lnTo>
                        <a:pt x="40" y="23"/>
                      </a:lnTo>
                      <a:lnTo>
                        <a:pt x="45" y="21"/>
                      </a:lnTo>
                      <a:lnTo>
                        <a:pt x="33" y="9"/>
                      </a:lnTo>
                      <a:lnTo>
                        <a:pt x="31" y="7"/>
                      </a:lnTo>
                      <a:lnTo>
                        <a:pt x="40" y="7"/>
                      </a:lnTo>
                      <a:lnTo>
                        <a:pt x="57" y="2"/>
                      </a:lnTo>
                      <a:lnTo>
                        <a:pt x="59" y="0"/>
                      </a:lnTo>
                      <a:lnTo>
                        <a:pt x="80" y="4"/>
                      </a:lnTo>
                      <a:lnTo>
                        <a:pt x="94" y="14"/>
                      </a:lnTo>
                      <a:lnTo>
                        <a:pt x="108" y="19"/>
                      </a:lnTo>
                      <a:lnTo>
                        <a:pt x="111" y="19"/>
                      </a:lnTo>
                      <a:lnTo>
                        <a:pt x="113" y="23"/>
                      </a:lnTo>
                      <a:lnTo>
                        <a:pt x="120" y="23"/>
                      </a:lnTo>
                      <a:lnTo>
                        <a:pt x="120" y="33"/>
                      </a:lnTo>
                      <a:lnTo>
                        <a:pt x="137" y="40"/>
                      </a:lnTo>
                      <a:lnTo>
                        <a:pt x="160" y="40"/>
                      </a:lnTo>
                      <a:lnTo>
                        <a:pt x="165" y="42"/>
                      </a:lnTo>
                      <a:lnTo>
                        <a:pt x="170" y="42"/>
                      </a:lnTo>
                      <a:lnTo>
                        <a:pt x="172" y="45"/>
                      </a:lnTo>
                      <a:lnTo>
                        <a:pt x="175" y="47"/>
                      </a:lnTo>
                      <a:lnTo>
                        <a:pt x="184" y="47"/>
                      </a:lnTo>
                      <a:lnTo>
                        <a:pt x="184" y="49"/>
                      </a:lnTo>
                      <a:lnTo>
                        <a:pt x="184" y="52"/>
                      </a:lnTo>
                      <a:lnTo>
                        <a:pt x="186" y="52"/>
                      </a:lnTo>
                      <a:lnTo>
                        <a:pt x="186" y="54"/>
                      </a:lnTo>
                      <a:lnTo>
                        <a:pt x="189" y="56"/>
                      </a:lnTo>
                      <a:lnTo>
                        <a:pt x="191" y="59"/>
                      </a:lnTo>
                      <a:lnTo>
                        <a:pt x="191" y="61"/>
                      </a:lnTo>
                      <a:lnTo>
                        <a:pt x="196" y="63"/>
                      </a:lnTo>
                      <a:lnTo>
                        <a:pt x="196" y="66"/>
                      </a:lnTo>
                      <a:lnTo>
                        <a:pt x="198" y="68"/>
                      </a:lnTo>
                      <a:lnTo>
                        <a:pt x="201" y="68"/>
                      </a:lnTo>
                      <a:lnTo>
                        <a:pt x="203" y="71"/>
                      </a:lnTo>
                      <a:lnTo>
                        <a:pt x="205" y="71"/>
                      </a:lnTo>
                      <a:lnTo>
                        <a:pt x="205" y="73"/>
                      </a:lnTo>
                      <a:lnTo>
                        <a:pt x="205" y="75"/>
                      </a:lnTo>
                      <a:lnTo>
                        <a:pt x="208" y="78"/>
                      </a:lnTo>
                      <a:lnTo>
                        <a:pt x="208" y="80"/>
                      </a:lnTo>
                      <a:lnTo>
                        <a:pt x="208" y="82"/>
                      </a:lnTo>
                      <a:lnTo>
                        <a:pt x="208" y="85"/>
                      </a:lnTo>
                      <a:lnTo>
                        <a:pt x="208" y="87"/>
                      </a:lnTo>
                      <a:lnTo>
                        <a:pt x="212" y="89"/>
                      </a:lnTo>
                      <a:lnTo>
                        <a:pt x="212" y="94"/>
                      </a:lnTo>
                      <a:lnTo>
                        <a:pt x="215" y="97"/>
                      </a:lnTo>
                      <a:lnTo>
                        <a:pt x="215" y="99"/>
                      </a:lnTo>
                      <a:lnTo>
                        <a:pt x="217" y="101"/>
                      </a:lnTo>
                      <a:lnTo>
                        <a:pt x="220" y="101"/>
                      </a:lnTo>
                      <a:lnTo>
                        <a:pt x="224" y="99"/>
                      </a:lnTo>
                    </a:path>
                  </a:pathLst>
                </a:custGeom>
                <a:solidFill>
                  <a:srgbClr val="A0C02A"/>
                </a:solidFill>
                <a:ln w="6350" algn="ctr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90000"/>
                    </a:lnSpc>
                  </a:pPr>
                  <a:endParaRPr lang="en-US" sz="2400" b="1">
                    <a:latin typeface="Calibri" pitchFamily="34" charset="0"/>
                  </a:endParaRPr>
                </a:p>
              </p:txBody>
            </p:sp>
            <p:grpSp>
              <p:nvGrpSpPr>
                <p:cNvPr id="9828" name="Group 1650"/>
                <p:cNvGrpSpPr>
                  <a:grpSpLocks/>
                </p:cNvGrpSpPr>
                <p:nvPr/>
              </p:nvGrpSpPr>
              <p:grpSpPr bwMode="auto">
                <a:xfrm>
                  <a:off x="1651" y="1847"/>
                  <a:ext cx="1704" cy="1233"/>
                  <a:chOff x="1651" y="1847"/>
                  <a:chExt cx="1704" cy="1233"/>
                </a:xfrm>
              </p:grpSpPr>
              <p:sp>
                <p:nvSpPr>
                  <p:cNvPr id="9829" name="Freeform 37"/>
                  <p:cNvSpPr>
                    <a:spLocks/>
                  </p:cNvSpPr>
                  <p:nvPr/>
                </p:nvSpPr>
                <p:spPr bwMode="auto">
                  <a:xfrm>
                    <a:off x="1658" y="2631"/>
                    <a:ext cx="307" cy="449"/>
                  </a:xfrm>
                  <a:custGeom>
                    <a:avLst/>
                    <a:gdLst>
                      <a:gd name="T0" fmla="*/ 2147483647 w 263"/>
                      <a:gd name="T1" fmla="*/ 2147483647 h 409"/>
                      <a:gd name="T2" fmla="*/ 2147483647 w 263"/>
                      <a:gd name="T3" fmla="*/ 2147483647 h 409"/>
                      <a:gd name="T4" fmla="*/ 2147483647 w 263"/>
                      <a:gd name="T5" fmla="*/ 2147483647 h 409"/>
                      <a:gd name="T6" fmla="*/ 0 w 263"/>
                      <a:gd name="T7" fmla="*/ 2147483647 h 409"/>
                      <a:gd name="T8" fmla="*/ 2147483647 w 263"/>
                      <a:gd name="T9" fmla="*/ 2147483647 h 409"/>
                      <a:gd name="T10" fmla="*/ 2147483647 w 263"/>
                      <a:gd name="T11" fmla="*/ 2147483647 h 409"/>
                      <a:gd name="T12" fmla="*/ 2147483647 w 263"/>
                      <a:gd name="T13" fmla="*/ 2147483647 h 409"/>
                      <a:gd name="T14" fmla="*/ 2147483647 w 263"/>
                      <a:gd name="T15" fmla="*/ 2147483647 h 409"/>
                      <a:gd name="T16" fmla="*/ 2147483647 w 263"/>
                      <a:gd name="T17" fmla="*/ 2147483647 h 409"/>
                      <a:gd name="T18" fmla="*/ 2147483647 w 263"/>
                      <a:gd name="T19" fmla="*/ 2147483647 h 409"/>
                      <a:gd name="T20" fmla="*/ 2147483647 w 263"/>
                      <a:gd name="T21" fmla="*/ 2147483647 h 409"/>
                      <a:gd name="T22" fmla="*/ 2147483647 w 263"/>
                      <a:gd name="T23" fmla="*/ 2147483647 h 409"/>
                      <a:gd name="T24" fmla="*/ 2147483647 w 263"/>
                      <a:gd name="T25" fmla="*/ 2147483647 h 409"/>
                      <a:gd name="T26" fmla="*/ 2147483647 w 263"/>
                      <a:gd name="T27" fmla="*/ 2147483647 h 409"/>
                      <a:gd name="T28" fmla="*/ 2147483647 w 263"/>
                      <a:gd name="T29" fmla="*/ 2147483647 h 409"/>
                      <a:gd name="T30" fmla="*/ 2147483647 w 263"/>
                      <a:gd name="T31" fmla="*/ 2147483647 h 409"/>
                      <a:gd name="T32" fmla="*/ 2147483647 w 263"/>
                      <a:gd name="T33" fmla="*/ 2147483647 h 409"/>
                      <a:gd name="T34" fmla="*/ 2147483647 w 263"/>
                      <a:gd name="T35" fmla="*/ 2147483647 h 409"/>
                      <a:gd name="T36" fmla="*/ 2147483647 w 263"/>
                      <a:gd name="T37" fmla="*/ 2147483647 h 409"/>
                      <a:gd name="T38" fmla="*/ 2147483647 w 263"/>
                      <a:gd name="T39" fmla="*/ 2147483647 h 409"/>
                      <a:gd name="T40" fmla="*/ 2147483647 w 263"/>
                      <a:gd name="T41" fmla="*/ 2147483647 h 409"/>
                      <a:gd name="T42" fmla="*/ 2147483647 w 263"/>
                      <a:gd name="T43" fmla="*/ 2147483647 h 409"/>
                      <a:gd name="T44" fmla="*/ 2147483647 w 263"/>
                      <a:gd name="T45" fmla="*/ 2147483647 h 409"/>
                      <a:gd name="T46" fmla="*/ 2147483647 w 263"/>
                      <a:gd name="T47" fmla="*/ 0 h 409"/>
                      <a:gd name="T48" fmla="*/ 2147483647 w 263"/>
                      <a:gd name="T49" fmla="*/ 2147483647 h 409"/>
                      <a:gd name="T50" fmla="*/ 2147483647 w 263"/>
                      <a:gd name="T51" fmla="*/ 2147483647 h 409"/>
                      <a:gd name="T52" fmla="*/ 2147483647 w 263"/>
                      <a:gd name="T53" fmla="*/ 2147483647 h 409"/>
                      <a:gd name="T54" fmla="*/ 2147483647 w 263"/>
                      <a:gd name="T55" fmla="*/ 2147483647 h 409"/>
                      <a:gd name="T56" fmla="*/ 2147483647 w 263"/>
                      <a:gd name="T57" fmla="*/ 2147483647 h 409"/>
                      <a:gd name="T58" fmla="*/ 2147483647 w 263"/>
                      <a:gd name="T59" fmla="*/ 2147483647 h 409"/>
                      <a:gd name="T60" fmla="*/ 2147483647 w 263"/>
                      <a:gd name="T61" fmla="*/ 2147483647 h 409"/>
                      <a:gd name="T62" fmla="*/ 2147483647 w 263"/>
                      <a:gd name="T63" fmla="*/ 2147483647 h 409"/>
                      <a:gd name="T64" fmla="*/ 2147483647 w 263"/>
                      <a:gd name="T65" fmla="*/ 2147483647 h 409"/>
                      <a:gd name="T66" fmla="*/ 2147483647 w 263"/>
                      <a:gd name="T67" fmla="*/ 2147483647 h 409"/>
                      <a:gd name="T68" fmla="*/ 2147483647 w 263"/>
                      <a:gd name="T69" fmla="*/ 2147483647 h 409"/>
                      <a:gd name="T70" fmla="*/ 2147483647 w 263"/>
                      <a:gd name="T71" fmla="*/ 2147483647 h 409"/>
                      <a:gd name="T72" fmla="*/ 2147483647 w 263"/>
                      <a:gd name="T73" fmla="*/ 2147483647 h 409"/>
                      <a:gd name="T74" fmla="*/ 2147483647 w 263"/>
                      <a:gd name="T75" fmla="*/ 2147483647 h 409"/>
                      <a:gd name="T76" fmla="*/ 2147483647 w 263"/>
                      <a:gd name="T77" fmla="*/ 2147483647 h 409"/>
                      <a:gd name="T78" fmla="*/ 2147483647 w 263"/>
                      <a:gd name="T79" fmla="*/ 2147483647 h 409"/>
                      <a:gd name="T80" fmla="*/ 2147483647 w 263"/>
                      <a:gd name="T81" fmla="*/ 2147483647 h 409"/>
                      <a:gd name="T82" fmla="*/ 2147483647 w 263"/>
                      <a:gd name="T83" fmla="*/ 2147483647 h 409"/>
                      <a:gd name="T84" fmla="*/ 2147483647 w 263"/>
                      <a:gd name="T85" fmla="*/ 2147483647 h 409"/>
                      <a:gd name="T86" fmla="*/ 2147483647 w 263"/>
                      <a:gd name="T87" fmla="*/ 2147483647 h 409"/>
                      <a:gd name="T88" fmla="*/ 2147483647 w 263"/>
                      <a:gd name="T89" fmla="*/ 2147483647 h 409"/>
                      <a:gd name="T90" fmla="*/ 2147483647 w 263"/>
                      <a:gd name="T91" fmla="*/ 2147483647 h 409"/>
                      <a:gd name="T92" fmla="*/ 2147483647 w 263"/>
                      <a:gd name="T93" fmla="*/ 2147483647 h 409"/>
                      <a:gd name="T94" fmla="*/ 2147483647 w 263"/>
                      <a:gd name="T95" fmla="*/ 2147483647 h 409"/>
                      <a:gd name="T96" fmla="*/ 2147483647 w 263"/>
                      <a:gd name="T97" fmla="*/ 2147483647 h 409"/>
                      <a:gd name="T98" fmla="*/ 2147483647 w 263"/>
                      <a:gd name="T99" fmla="*/ 2147483647 h 409"/>
                      <a:gd name="T100" fmla="*/ 2147483647 w 263"/>
                      <a:gd name="T101" fmla="*/ 2147483647 h 409"/>
                      <a:gd name="T102" fmla="*/ 2147483647 w 263"/>
                      <a:gd name="T103" fmla="*/ 2147483647 h 409"/>
                      <a:gd name="T104" fmla="*/ 2147483647 w 263"/>
                      <a:gd name="T105" fmla="*/ 2147483647 h 409"/>
                      <a:gd name="T106" fmla="*/ 2147483647 w 263"/>
                      <a:gd name="T107" fmla="*/ 2147483647 h 409"/>
                      <a:gd name="T108" fmla="*/ 2147483647 w 263"/>
                      <a:gd name="T109" fmla="*/ 2147483647 h 409"/>
                      <a:gd name="T110" fmla="*/ 2147483647 w 263"/>
                      <a:gd name="T111" fmla="*/ 2147483647 h 409"/>
                      <a:gd name="T112" fmla="*/ 2147483647 w 263"/>
                      <a:gd name="T113" fmla="*/ 2147483647 h 409"/>
                      <a:gd name="T114" fmla="*/ 2147483647 w 263"/>
                      <a:gd name="T115" fmla="*/ 2147483647 h 409"/>
                      <a:gd name="T116" fmla="*/ 2147483647 w 263"/>
                      <a:gd name="T117" fmla="*/ 2147483647 h 409"/>
                      <a:gd name="T118" fmla="*/ 2147483647 w 263"/>
                      <a:gd name="T119" fmla="*/ 2147483647 h 409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263"/>
                      <a:gd name="T181" fmla="*/ 0 h 409"/>
                      <a:gd name="T182" fmla="*/ 263 w 263"/>
                      <a:gd name="T183" fmla="*/ 409 h 409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263" h="409">
                        <a:moveTo>
                          <a:pt x="67" y="409"/>
                        </a:moveTo>
                        <a:lnTo>
                          <a:pt x="64" y="409"/>
                        </a:lnTo>
                        <a:lnTo>
                          <a:pt x="62" y="409"/>
                        </a:lnTo>
                        <a:lnTo>
                          <a:pt x="55" y="407"/>
                        </a:lnTo>
                        <a:lnTo>
                          <a:pt x="48" y="407"/>
                        </a:lnTo>
                        <a:lnTo>
                          <a:pt x="45" y="407"/>
                        </a:lnTo>
                        <a:lnTo>
                          <a:pt x="41" y="407"/>
                        </a:lnTo>
                        <a:lnTo>
                          <a:pt x="36" y="407"/>
                        </a:lnTo>
                        <a:lnTo>
                          <a:pt x="34" y="407"/>
                        </a:lnTo>
                        <a:lnTo>
                          <a:pt x="19" y="407"/>
                        </a:lnTo>
                        <a:lnTo>
                          <a:pt x="17" y="407"/>
                        </a:lnTo>
                        <a:lnTo>
                          <a:pt x="15" y="404"/>
                        </a:lnTo>
                        <a:lnTo>
                          <a:pt x="15" y="402"/>
                        </a:lnTo>
                        <a:lnTo>
                          <a:pt x="15" y="392"/>
                        </a:lnTo>
                        <a:lnTo>
                          <a:pt x="15" y="390"/>
                        </a:lnTo>
                        <a:lnTo>
                          <a:pt x="12" y="388"/>
                        </a:lnTo>
                        <a:lnTo>
                          <a:pt x="10" y="388"/>
                        </a:lnTo>
                        <a:lnTo>
                          <a:pt x="5" y="388"/>
                        </a:lnTo>
                        <a:lnTo>
                          <a:pt x="3" y="390"/>
                        </a:lnTo>
                        <a:lnTo>
                          <a:pt x="0" y="390"/>
                        </a:lnTo>
                        <a:lnTo>
                          <a:pt x="0" y="388"/>
                        </a:lnTo>
                        <a:lnTo>
                          <a:pt x="0" y="383"/>
                        </a:lnTo>
                        <a:lnTo>
                          <a:pt x="0" y="381"/>
                        </a:lnTo>
                        <a:lnTo>
                          <a:pt x="0" y="378"/>
                        </a:lnTo>
                        <a:lnTo>
                          <a:pt x="0" y="374"/>
                        </a:lnTo>
                        <a:lnTo>
                          <a:pt x="3" y="371"/>
                        </a:lnTo>
                        <a:lnTo>
                          <a:pt x="8" y="366"/>
                        </a:lnTo>
                        <a:lnTo>
                          <a:pt x="10" y="364"/>
                        </a:lnTo>
                        <a:lnTo>
                          <a:pt x="12" y="362"/>
                        </a:lnTo>
                        <a:lnTo>
                          <a:pt x="12" y="359"/>
                        </a:lnTo>
                        <a:lnTo>
                          <a:pt x="12" y="357"/>
                        </a:lnTo>
                        <a:lnTo>
                          <a:pt x="12" y="355"/>
                        </a:lnTo>
                        <a:lnTo>
                          <a:pt x="12" y="352"/>
                        </a:lnTo>
                        <a:lnTo>
                          <a:pt x="12" y="350"/>
                        </a:lnTo>
                        <a:lnTo>
                          <a:pt x="12" y="348"/>
                        </a:lnTo>
                        <a:lnTo>
                          <a:pt x="17" y="345"/>
                        </a:lnTo>
                        <a:lnTo>
                          <a:pt x="19" y="340"/>
                        </a:lnTo>
                        <a:lnTo>
                          <a:pt x="22" y="338"/>
                        </a:lnTo>
                        <a:lnTo>
                          <a:pt x="22" y="333"/>
                        </a:lnTo>
                        <a:lnTo>
                          <a:pt x="22" y="329"/>
                        </a:lnTo>
                        <a:lnTo>
                          <a:pt x="22" y="326"/>
                        </a:lnTo>
                        <a:lnTo>
                          <a:pt x="22" y="324"/>
                        </a:lnTo>
                        <a:lnTo>
                          <a:pt x="22" y="319"/>
                        </a:lnTo>
                        <a:lnTo>
                          <a:pt x="24" y="317"/>
                        </a:lnTo>
                        <a:lnTo>
                          <a:pt x="24" y="314"/>
                        </a:lnTo>
                        <a:lnTo>
                          <a:pt x="22" y="312"/>
                        </a:lnTo>
                        <a:lnTo>
                          <a:pt x="19" y="312"/>
                        </a:lnTo>
                        <a:lnTo>
                          <a:pt x="19" y="310"/>
                        </a:lnTo>
                        <a:lnTo>
                          <a:pt x="24" y="310"/>
                        </a:lnTo>
                        <a:lnTo>
                          <a:pt x="26" y="310"/>
                        </a:lnTo>
                        <a:lnTo>
                          <a:pt x="26" y="307"/>
                        </a:lnTo>
                        <a:lnTo>
                          <a:pt x="24" y="305"/>
                        </a:lnTo>
                        <a:lnTo>
                          <a:pt x="22" y="305"/>
                        </a:lnTo>
                        <a:lnTo>
                          <a:pt x="19" y="305"/>
                        </a:lnTo>
                        <a:lnTo>
                          <a:pt x="19" y="303"/>
                        </a:lnTo>
                        <a:lnTo>
                          <a:pt x="22" y="298"/>
                        </a:lnTo>
                        <a:lnTo>
                          <a:pt x="19" y="296"/>
                        </a:lnTo>
                        <a:lnTo>
                          <a:pt x="19" y="293"/>
                        </a:lnTo>
                        <a:lnTo>
                          <a:pt x="19" y="288"/>
                        </a:lnTo>
                        <a:lnTo>
                          <a:pt x="19" y="286"/>
                        </a:lnTo>
                        <a:lnTo>
                          <a:pt x="17" y="286"/>
                        </a:lnTo>
                        <a:lnTo>
                          <a:pt x="17" y="279"/>
                        </a:lnTo>
                        <a:lnTo>
                          <a:pt x="19" y="274"/>
                        </a:lnTo>
                        <a:lnTo>
                          <a:pt x="22" y="272"/>
                        </a:lnTo>
                        <a:lnTo>
                          <a:pt x="22" y="270"/>
                        </a:lnTo>
                        <a:lnTo>
                          <a:pt x="22" y="267"/>
                        </a:lnTo>
                        <a:lnTo>
                          <a:pt x="19" y="265"/>
                        </a:lnTo>
                        <a:lnTo>
                          <a:pt x="19" y="262"/>
                        </a:lnTo>
                        <a:lnTo>
                          <a:pt x="19" y="258"/>
                        </a:lnTo>
                        <a:lnTo>
                          <a:pt x="22" y="251"/>
                        </a:lnTo>
                        <a:lnTo>
                          <a:pt x="22" y="248"/>
                        </a:lnTo>
                        <a:lnTo>
                          <a:pt x="22" y="246"/>
                        </a:lnTo>
                        <a:lnTo>
                          <a:pt x="24" y="234"/>
                        </a:lnTo>
                        <a:lnTo>
                          <a:pt x="26" y="232"/>
                        </a:lnTo>
                        <a:lnTo>
                          <a:pt x="29" y="229"/>
                        </a:lnTo>
                        <a:lnTo>
                          <a:pt x="31" y="227"/>
                        </a:lnTo>
                        <a:lnTo>
                          <a:pt x="31" y="225"/>
                        </a:lnTo>
                        <a:lnTo>
                          <a:pt x="29" y="222"/>
                        </a:lnTo>
                        <a:lnTo>
                          <a:pt x="29" y="215"/>
                        </a:lnTo>
                        <a:lnTo>
                          <a:pt x="29" y="208"/>
                        </a:lnTo>
                        <a:lnTo>
                          <a:pt x="29" y="201"/>
                        </a:lnTo>
                        <a:lnTo>
                          <a:pt x="31" y="199"/>
                        </a:lnTo>
                        <a:lnTo>
                          <a:pt x="31" y="196"/>
                        </a:lnTo>
                        <a:lnTo>
                          <a:pt x="34" y="196"/>
                        </a:lnTo>
                        <a:lnTo>
                          <a:pt x="36" y="196"/>
                        </a:lnTo>
                        <a:lnTo>
                          <a:pt x="36" y="194"/>
                        </a:lnTo>
                        <a:lnTo>
                          <a:pt x="38" y="194"/>
                        </a:lnTo>
                        <a:lnTo>
                          <a:pt x="38" y="192"/>
                        </a:lnTo>
                        <a:lnTo>
                          <a:pt x="38" y="187"/>
                        </a:lnTo>
                        <a:lnTo>
                          <a:pt x="38" y="182"/>
                        </a:lnTo>
                        <a:lnTo>
                          <a:pt x="41" y="180"/>
                        </a:lnTo>
                        <a:lnTo>
                          <a:pt x="41" y="175"/>
                        </a:lnTo>
                        <a:lnTo>
                          <a:pt x="41" y="173"/>
                        </a:lnTo>
                        <a:lnTo>
                          <a:pt x="43" y="170"/>
                        </a:lnTo>
                        <a:lnTo>
                          <a:pt x="45" y="168"/>
                        </a:lnTo>
                        <a:lnTo>
                          <a:pt x="45" y="163"/>
                        </a:lnTo>
                        <a:lnTo>
                          <a:pt x="45" y="161"/>
                        </a:lnTo>
                        <a:lnTo>
                          <a:pt x="45" y="156"/>
                        </a:lnTo>
                        <a:lnTo>
                          <a:pt x="43" y="154"/>
                        </a:lnTo>
                        <a:lnTo>
                          <a:pt x="43" y="151"/>
                        </a:lnTo>
                        <a:lnTo>
                          <a:pt x="43" y="149"/>
                        </a:lnTo>
                        <a:lnTo>
                          <a:pt x="41" y="142"/>
                        </a:lnTo>
                        <a:lnTo>
                          <a:pt x="41" y="137"/>
                        </a:lnTo>
                        <a:lnTo>
                          <a:pt x="38" y="135"/>
                        </a:lnTo>
                        <a:lnTo>
                          <a:pt x="38" y="133"/>
                        </a:lnTo>
                        <a:lnTo>
                          <a:pt x="38" y="128"/>
                        </a:lnTo>
                        <a:lnTo>
                          <a:pt x="38" y="125"/>
                        </a:lnTo>
                        <a:lnTo>
                          <a:pt x="41" y="123"/>
                        </a:lnTo>
                        <a:lnTo>
                          <a:pt x="43" y="118"/>
                        </a:lnTo>
                        <a:lnTo>
                          <a:pt x="43" y="116"/>
                        </a:lnTo>
                        <a:lnTo>
                          <a:pt x="45" y="116"/>
                        </a:lnTo>
                        <a:lnTo>
                          <a:pt x="45" y="111"/>
                        </a:lnTo>
                        <a:lnTo>
                          <a:pt x="45" y="109"/>
                        </a:lnTo>
                        <a:lnTo>
                          <a:pt x="45" y="102"/>
                        </a:lnTo>
                        <a:lnTo>
                          <a:pt x="48" y="97"/>
                        </a:lnTo>
                        <a:lnTo>
                          <a:pt x="50" y="92"/>
                        </a:lnTo>
                        <a:lnTo>
                          <a:pt x="50" y="85"/>
                        </a:lnTo>
                        <a:lnTo>
                          <a:pt x="57" y="81"/>
                        </a:lnTo>
                        <a:lnTo>
                          <a:pt x="60" y="76"/>
                        </a:lnTo>
                        <a:lnTo>
                          <a:pt x="60" y="73"/>
                        </a:lnTo>
                        <a:lnTo>
                          <a:pt x="62" y="71"/>
                        </a:lnTo>
                        <a:lnTo>
                          <a:pt x="64" y="71"/>
                        </a:lnTo>
                        <a:lnTo>
                          <a:pt x="67" y="69"/>
                        </a:lnTo>
                        <a:lnTo>
                          <a:pt x="67" y="66"/>
                        </a:lnTo>
                        <a:lnTo>
                          <a:pt x="64" y="62"/>
                        </a:lnTo>
                        <a:lnTo>
                          <a:pt x="64" y="59"/>
                        </a:lnTo>
                        <a:lnTo>
                          <a:pt x="64" y="55"/>
                        </a:lnTo>
                        <a:lnTo>
                          <a:pt x="64" y="52"/>
                        </a:lnTo>
                        <a:lnTo>
                          <a:pt x="64" y="47"/>
                        </a:lnTo>
                        <a:lnTo>
                          <a:pt x="64" y="45"/>
                        </a:lnTo>
                        <a:lnTo>
                          <a:pt x="64" y="43"/>
                        </a:lnTo>
                        <a:lnTo>
                          <a:pt x="64" y="40"/>
                        </a:lnTo>
                        <a:lnTo>
                          <a:pt x="64" y="38"/>
                        </a:lnTo>
                        <a:lnTo>
                          <a:pt x="76" y="33"/>
                        </a:lnTo>
                        <a:lnTo>
                          <a:pt x="81" y="31"/>
                        </a:lnTo>
                        <a:lnTo>
                          <a:pt x="83" y="22"/>
                        </a:lnTo>
                        <a:lnTo>
                          <a:pt x="83" y="17"/>
                        </a:lnTo>
                        <a:lnTo>
                          <a:pt x="81" y="17"/>
                        </a:lnTo>
                        <a:lnTo>
                          <a:pt x="83" y="17"/>
                        </a:lnTo>
                        <a:lnTo>
                          <a:pt x="83" y="14"/>
                        </a:lnTo>
                        <a:lnTo>
                          <a:pt x="86" y="12"/>
                        </a:lnTo>
                        <a:lnTo>
                          <a:pt x="88" y="10"/>
                        </a:lnTo>
                        <a:lnTo>
                          <a:pt x="88" y="7"/>
                        </a:lnTo>
                        <a:lnTo>
                          <a:pt x="93" y="5"/>
                        </a:lnTo>
                        <a:lnTo>
                          <a:pt x="95" y="3"/>
                        </a:lnTo>
                        <a:lnTo>
                          <a:pt x="95" y="0"/>
                        </a:lnTo>
                        <a:lnTo>
                          <a:pt x="97" y="3"/>
                        </a:lnTo>
                        <a:lnTo>
                          <a:pt x="100" y="5"/>
                        </a:lnTo>
                        <a:lnTo>
                          <a:pt x="107" y="5"/>
                        </a:lnTo>
                        <a:lnTo>
                          <a:pt x="109" y="7"/>
                        </a:lnTo>
                        <a:lnTo>
                          <a:pt x="114" y="7"/>
                        </a:lnTo>
                        <a:lnTo>
                          <a:pt x="116" y="7"/>
                        </a:lnTo>
                        <a:lnTo>
                          <a:pt x="116" y="10"/>
                        </a:lnTo>
                        <a:lnTo>
                          <a:pt x="119" y="10"/>
                        </a:lnTo>
                        <a:lnTo>
                          <a:pt x="121" y="14"/>
                        </a:lnTo>
                        <a:lnTo>
                          <a:pt x="121" y="12"/>
                        </a:lnTo>
                        <a:lnTo>
                          <a:pt x="123" y="10"/>
                        </a:lnTo>
                        <a:lnTo>
                          <a:pt x="123" y="5"/>
                        </a:lnTo>
                        <a:lnTo>
                          <a:pt x="126" y="5"/>
                        </a:lnTo>
                        <a:lnTo>
                          <a:pt x="130" y="5"/>
                        </a:lnTo>
                        <a:lnTo>
                          <a:pt x="135" y="5"/>
                        </a:lnTo>
                        <a:lnTo>
                          <a:pt x="137" y="5"/>
                        </a:lnTo>
                        <a:lnTo>
                          <a:pt x="140" y="7"/>
                        </a:lnTo>
                        <a:lnTo>
                          <a:pt x="142" y="7"/>
                        </a:lnTo>
                        <a:lnTo>
                          <a:pt x="147" y="10"/>
                        </a:lnTo>
                        <a:lnTo>
                          <a:pt x="149" y="14"/>
                        </a:lnTo>
                        <a:lnTo>
                          <a:pt x="154" y="19"/>
                        </a:lnTo>
                        <a:lnTo>
                          <a:pt x="161" y="24"/>
                        </a:lnTo>
                        <a:lnTo>
                          <a:pt x="163" y="26"/>
                        </a:lnTo>
                        <a:lnTo>
                          <a:pt x="166" y="31"/>
                        </a:lnTo>
                        <a:lnTo>
                          <a:pt x="168" y="31"/>
                        </a:lnTo>
                        <a:lnTo>
                          <a:pt x="171" y="33"/>
                        </a:lnTo>
                        <a:lnTo>
                          <a:pt x="173" y="33"/>
                        </a:lnTo>
                        <a:lnTo>
                          <a:pt x="180" y="33"/>
                        </a:lnTo>
                        <a:lnTo>
                          <a:pt x="182" y="33"/>
                        </a:lnTo>
                        <a:lnTo>
                          <a:pt x="185" y="33"/>
                        </a:lnTo>
                        <a:lnTo>
                          <a:pt x="189" y="38"/>
                        </a:lnTo>
                        <a:lnTo>
                          <a:pt x="194" y="40"/>
                        </a:lnTo>
                        <a:lnTo>
                          <a:pt x="199" y="43"/>
                        </a:lnTo>
                        <a:lnTo>
                          <a:pt x="201" y="45"/>
                        </a:lnTo>
                        <a:lnTo>
                          <a:pt x="204" y="45"/>
                        </a:lnTo>
                        <a:lnTo>
                          <a:pt x="206" y="47"/>
                        </a:lnTo>
                        <a:lnTo>
                          <a:pt x="208" y="50"/>
                        </a:lnTo>
                        <a:lnTo>
                          <a:pt x="208" y="52"/>
                        </a:lnTo>
                        <a:lnTo>
                          <a:pt x="208" y="55"/>
                        </a:lnTo>
                        <a:lnTo>
                          <a:pt x="206" y="57"/>
                        </a:lnTo>
                        <a:lnTo>
                          <a:pt x="204" y="62"/>
                        </a:lnTo>
                        <a:lnTo>
                          <a:pt x="201" y="66"/>
                        </a:lnTo>
                        <a:lnTo>
                          <a:pt x="199" y="69"/>
                        </a:lnTo>
                        <a:lnTo>
                          <a:pt x="199" y="71"/>
                        </a:lnTo>
                        <a:lnTo>
                          <a:pt x="199" y="73"/>
                        </a:lnTo>
                        <a:lnTo>
                          <a:pt x="206" y="73"/>
                        </a:lnTo>
                        <a:lnTo>
                          <a:pt x="213" y="73"/>
                        </a:lnTo>
                        <a:lnTo>
                          <a:pt x="215" y="73"/>
                        </a:lnTo>
                        <a:lnTo>
                          <a:pt x="218" y="76"/>
                        </a:lnTo>
                        <a:lnTo>
                          <a:pt x="220" y="78"/>
                        </a:lnTo>
                        <a:lnTo>
                          <a:pt x="223" y="78"/>
                        </a:lnTo>
                        <a:lnTo>
                          <a:pt x="225" y="78"/>
                        </a:lnTo>
                        <a:lnTo>
                          <a:pt x="227" y="78"/>
                        </a:lnTo>
                        <a:lnTo>
                          <a:pt x="230" y="76"/>
                        </a:lnTo>
                        <a:lnTo>
                          <a:pt x="232" y="76"/>
                        </a:lnTo>
                        <a:lnTo>
                          <a:pt x="234" y="76"/>
                        </a:lnTo>
                        <a:lnTo>
                          <a:pt x="237" y="76"/>
                        </a:lnTo>
                        <a:lnTo>
                          <a:pt x="237" y="73"/>
                        </a:lnTo>
                        <a:lnTo>
                          <a:pt x="241" y="71"/>
                        </a:lnTo>
                        <a:lnTo>
                          <a:pt x="246" y="69"/>
                        </a:lnTo>
                        <a:lnTo>
                          <a:pt x="249" y="66"/>
                        </a:lnTo>
                        <a:lnTo>
                          <a:pt x="249" y="64"/>
                        </a:lnTo>
                        <a:lnTo>
                          <a:pt x="251" y="62"/>
                        </a:lnTo>
                        <a:lnTo>
                          <a:pt x="251" y="59"/>
                        </a:lnTo>
                        <a:lnTo>
                          <a:pt x="251" y="52"/>
                        </a:lnTo>
                        <a:lnTo>
                          <a:pt x="253" y="52"/>
                        </a:lnTo>
                        <a:lnTo>
                          <a:pt x="256" y="52"/>
                        </a:lnTo>
                        <a:lnTo>
                          <a:pt x="258" y="52"/>
                        </a:lnTo>
                        <a:lnTo>
                          <a:pt x="260" y="52"/>
                        </a:lnTo>
                        <a:lnTo>
                          <a:pt x="263" y="62"/>
                        </a:lnTo>
                        <a:lnTo>
                          <a:pt x="263" y="69"/>
                        </a:lnTo>
                        <a:lnTo>
                          <a:pt x="263" y="71"/>
                        </a:lnTo>
                        <a:lnTo>
                          <a:pt x="263" y="73"/>
                        </a:lnTo>
                        <a:lnTo>
                          <a:pt x="260" y="73"/>
                        </a:lnTo>
                        <a:lnTo>
                          <a:pt x="256" y="76"/>
                        </a:lnTo>
                        <a:lnTo>
                          <a:pt x="253" y="78"/>
                        </a:lnTo>
                        <a:lnTo>
                          <a:pt x="251" y="78"/>
                        </a:lnTo>
                        <a:lnTo>
                          <a:pt x="249" y="78"/>
                        </a:lnTo>
                        <a:lnTo>
                          <a:pt x="246" y="81"/>
                        </a:lnTo>
                        <a:lnTo>
                          <a:pt x="244" y="83"/>
                        </a:lnTo>
                        <a:lnTo>
                          <a:pt x="234" y="90"/>
                        </a:lnTo>
                        <a:lnTo>
                          <a:pt x="234" y="92"/>
                        </a:lnTo>
                        <a:lnTo>
                          <a:pt x="232" y="92"/>
                        </a:lnTo>
                        <a:lnTo>
                          <a:pt x="227" y="99"/>
                        </a:lnTo>
                        <a:lnTo>
                          <a:pt x="223" y="104"/>
                        </a:lnTo>
                        <a:lnTo>
                          <a:pt x="218" y="107"/>
                        </a:lnTo>
                        <a:lnTo>
                          <a:pt x="218" y="109"/>
                        </a:lnTo>
                        <a:lnTo>
                          <a:pt x="215" y="111"/>
                        </a:lnTo>
                        <a:lnTo>
                          <a:pt x="213" y="114"/>
                        </a:lnTo>
                        <a:lnTo>
                          <a:pt x="211" y="114"/>
                        </a:lnTo>
                        <a:lnTo>
                          <a:pt x="208" y="116"/>
                        </a:lnTo>
                        <a:lnTo>
                          <a:pt x="206" y="118"/>
                        </a:lnTo>
                        <a:lnTo>
                          <a:pt x="208" y="123"/>
                        </a:lnTo>
                        <a:lnTo>
                          <a:pt x="206" y="128"/>
                        </a:lnTo>
                        <a:lnTo>
                          <a:pt x="206" y="130"/>
                        </a:lnTo>
                        <a:lnTo>
                          <a:pt x="206" y="133"/>
                        </a:lnTo>
                        <a:lnTo>
                          <a:pt x="204" y="137"/>
                        </a:lnTo>
                        <a:lnTo>
                          <a:pt x="204" y="149"/>
                        </a:lnTo>
                        <a:lnTo>
                          <a:pt x="204" y="151"/>
                        </a:lnTo>
                        <a:lnTo>
                          <a:pt x="201" y="154"/>
                        </a:lnTo>
                        <a:lnTo>
                          <a:pt x="201" y="156"/>
                        </a:lnTo>
                        <a:lnTo>
                          <a:pt x="199" y="161"/>
                        </a:lnTo>
                        <a:lnTo>
                          <a:pt x="199" y="166"/>
                        </a:lnTo>
                        <a:lnTo>
                          <a:pt x="199" y="168"/>
                        </a:lnTo>
                        <a:lnTo>
                          <a:pt x="199" y="173"/>
                        </a:lnTo>
                        <a:lnTo>
                          <a:pt x="206" y="175"/>
                        </a:lnTo>
                        <a:lnTo>
                          <a:pt x="208" y="177"/>
                        </a:lnTo>
                        <a:lnTo>
                          <a:pt x="211" y="180"/>
                        </a:lnTo>
                        <a:lnTo>
                          <a:pt x="215" y="182"/>
                        </a:lnTo>
                        <a:lnTo>
                          <a:pt x="215" y="185"/>
                        </a:lnTo>
                        <a:lnTo>
                          <a:pt x="213" y="189"/>
                        </a:lnTo>
                        <a:lnTo>
                          <a:pt x="213" y="192"/>
                        </a:lnTo>
                        <a:lnTo>
                          <a:pt x="215" y="194"/>
                        </a:lnTo>
                        <a:lnTo>
                          <a:pt x="220" y="196"/>
                        </a:lnTo>
                        <a:lnTo>
                          <a:pt x="223" y="196"/>
                        </a:lnTo>
                        <a:lnTo>
                          <a:pt x="223" y="199"/>
                        </a:lnTo>
                        <a:lnTo>
                          <a:pt x="223" y="203"/>
                        </a:lnTo>
                        <a:lnTo>
                          <a:pt x="220" y="206"/>
                        </a:lnTo>
                        <a:lnTo>
                          <a:pt x="215" y="211"/>
                        </a:lnTo>
                        <a:lnTo>
                          <a:pt x="213" y="215"/>
                        </a:lnTo>
                        <a:lnTo>
                          <a:pt x="211" y="215"/>
                        </a:lnTo>
                        <a:lnTo>
                          <a:pt x="211" y="220"/>
                        </a:lnTo>
                        <a:lnTo>
                          <a:pt x="208" y="222"/>
                        </a:lnTo>
                        <a:lnTo>
                          <a:pt x="204" y="225"/>
                        </a:lnTo>
                        <a:lnTo>
                          <a:pt x="199" y="225"/>
                        </a:lnTo>
                        <a:lnTo>
                          <a:pt x="197" y="225"/>
                        </a:lnTo>
                        <a:lnTo>
                          <a:pt x="192" y="227"/>
                        </a:lnTo>
                        <a:lnTo>
                          <a:pt x="187" y="229"/>
                        </a:lnTo>
                        <a:lnTo>
                          <a:pt x="182" y="229"/>
                        </a:lnTo>
                        <a:lnTo>
                          <a:pt x="178" y="229"/>
                        </a:lnTo>
                        <a:lnTo>
                          <a:pt x="173" y="232"/>
                        </a:lnTo>
                        <a:lnTo>
                          <a:pt x="163" y="232"/>
                        </a:lnTo>
                        <a:lnTo>
                          <a:pt x="159" y="232"/>
                        </a:lnTo>
                        <a:lnTo>
                          <a:pt x="152" y="232"/>
                        </a:lnTo>
                        <a:lnTo>
                          <a:pt x="147" y="229"/>
                        </a:lnTo>
                        <a:lnTo>
                          <a:pt x="147" y="234"/>
                        </a:lnTo>
                        <a:lnTo>
                          <a:pt x="149" y="237"/>
                        </a:lnTo>
                        <a:lnTo>
                          <a:pt x="149" y="239"/>
                        </a:lnTo>
                        <a:lnTo>
                          <a:pt x="149" y="241"/>
                        </a:lnTo>
                        <a:lnTo>
                          <a:pt x="149" y="244"/>
                        </a:lnTo>
                        <a:lnTo>
                          <a:pt x="147" y="244"/>
                        </a:lnTo>
                        <a:lnTo>
                          <a:pt x="147" y="246"/>
                        </a:lnTo>
                        <a:lnTo>
                          <a:pt x="147" y="248"/>
                        </a:lnTo>
                        <a:lnTo>
                          <a:pt x="147" y="253"/>
                        </a:lnTo>
                        <a:lnTo>
                          <a:pt x="147" y="255"/>
                        </a:lnTo>
                        <a:lnTo>
                          <a:pt x="147" y="258"/>
                        </a:lnTo>
                        <a:lnTo>
                          <a:pt x="145" y="258"/>
                        </a:lnTo>
                        <a:lnTo>
                          <a:pt x="140" y="258"/>
                        </a:lnTo>
                        <a:lnTo>
                          <a:pt x="137" y="260"/>
                        </a:lnTo>
                        <a:lnTo>
                          <a:pt x="128" y="260"/>
                        </a:lnTo>
                        <a:lnTo>
                          <a:pt x="126" y="260"/>
                        </a:lnTo>
                        <a:lnTo>
                          <a:pt x="123" y="258"/>
                        </a:lnTo>
                        <a:lnTo>
                          <a:pt x="119" y="258"/>
                        </a:lnTo>
                        <a:lnTo>
                          <a:pt x="114" y="255"/>
                        </a:lnTo>
                        <a:lnTo>
                          <a:pt x="112" y="255"/>
                        </a:lnTo>
                        <a:lnTo>
                          <a:pt x="109" y="258"/>
                        </a:lnTo>
                        <a:lnTo>
                          <a:pt x="109" y="260"/>
                        </a:lnTo>
                        <a:lnTo>
                          <a:pt x="112" y="265"/>
                        </a:lnTo>
                        <a:lnTo>
                          <a:pt x="112" y="270"/>
                        </a:lnTo>
                        <a:lnTo>
                          <a:pt x="112" y="272"/>
                        </a:lnTo>
                        <a:lnTo>
                          <a:pt x="114" y="274"/>
                        </a:lnTo>
                        <a:lnTo>
                          <a:pt x="119" y="277"/>
                        </a:lnTo>
                        <a:lnTo>
                          <a:pt x="116" y="277"/>
                        </a:lnTo>
                        <a:lnTo>
                          <a:pt x="119" y="279"/>
                        </a:lnTo>
                        <a:lnTo>
                          <a:pt x="123" y="277"/>
                        </a:lnTo>
                        <a:lnTo>
                          <a:pt x="121" y="274"/>
                        </a:lnTo>
                        <a:lnTo>
                          <a:pt x="126" y="274"/>
                        </a:lnTo>
                        <a:lnTo>
                          <a:pt x="128" y="272"/>
                        </a:lnTo>
                        <a:lnTo>
                          <a:pt x="130" y="274"/>
                        </a:lnTo>
                        <a:lnTo>
                          <a:pt x="130" y="279"/>
                        </a:lnTo>
                        <a:lnTo>
                          <a:pt x="130" y="281"/>
                        </a:lnTo>
                        <a:lnTo>
                          <a:pt x="128" y="284"/>
                        </a:lnTo>
                        <a:lnTo>
                          <a:pt x="126" y="284"/>
                        </a:lnTo>
                        <a:lnTo>
                          <a:pt x="123" y="284"/>
                        </a:lnTo>
                        <a:lnTo>
                          <a:pt x="121" y="284"/>
                        </a:lnTo>
                        <a:lnTo>
                          <a:pt x="121" y="281"/>
                        </a:lnTo>
                        <a:lnTo>
                          <a:pt x="121" y="279"/>
                        </a:lnTo>
                        <a:lnTo>
                          <a:pt x="119" y="279"/>
                        </a:lnTo>
                        <a:lnTo>
                          <a:pt x="116" y="279"/>
                        </a:lnTo>
                        <a:lnTo>
                          <a:pt x="114" y="281"/>
                        </a:lnTo>
                        <a:lnTo>
                          <a:pt x="112" y="281"/>
                        </a:lnTo>
                        <a:lnTo>
                          <a:pt x="112" y="284"/>
                        </a:lnTo>
                        <a:lnTo>
                          <a:pt x="116" y="284"/>
                        </a:lnTo>
                        <a:lnTo>
                          <a:pt x="119" y="284"/>
                        </a:lnTo>
                        <a:lnTo>
                          <a:pt x="121" y="286"/>
                        </a:lnTo>
                        <a:lnTo>
                          <a:pt x="114" y="288"/>
                        </a:lnTo>
                        <a:lnTo>
                          <a:pt x="112" y="291"/>
                        </a:lnTo>
                        <a:lnTo>
                          <a:pt x="109" y="293"/>
                        </a:lnTo>
                        <a:lnTo>
                          <a:pt x="109" y="296"/>
                        </a:lnTo>
                        <a:lnTo>
                          <a:pt x="109" y="298"/>
                        </a:lnTo>
                        <a:lnTo>
                          <a:pt x="109" y="300"/>
                        </a:lnTo>
                        <a:lnTo>
                          <a:pt x="109" y="303"/>
                        </a:lnTo>
                        <a:lnTo>
                          <a:pt x="109" y="305"/>
                        </a:lnTo>
                        <a:lnTo>
                          <a:pt x="107" y="307"/>
                        </a:lnTo>
                        <a:lnTo>
                          <a:pt x="104" y="307"/>
                        </a:lnTo>
                        <a:lnTo>
                          <a:pt x="104" y="310"/>
                        </a:lnTo>
                        <a:lnTo>
                          <a:pt x="104" y="312"/>
                        </a:lnTo>
                        <a:lnTo>
                          <a:pt x="95" y="312"/>
                        </a:lnTo>
                        <a:lnTo>
                          <a:pt x="93" y="314"/>
                        </a:lnTo>
                        <a:lnTo>
                          <a:pt x="90" y="314"/>
                        </a:lnTo>
                        <a:lnTo>
                          <a:pt x="88" y="317"/>
                        </a:lnTo>
                        <a:lnTo>
                          <a:pt x="83" y="319"/>
                        </a:lnTo>
                        <a:lnTo>
                          <a:pt x="81" y="322"/>
                        </a:lnTo>
                        <a:lnTo>
                          <a:pt x="78" y="326"/>
                        </a:lnTo>
                        <a:lnTo>
                          <a:pt x="76" y="329"/>
                        </a:lnTo>
                        <a:lnTo>
                          <a:pt x="78" y="329"/>
                        </a:lnTo>
                        <a:lnTo>
                          <a:pt x="78" y="331"/>
                        </a:lnTo>
                        <a:lnTo>
                          <a:pt x="81" y="333"/>
                        </a:lnTo>
                        <a:lnTo>
                          <a:pt x="83" y="336"/>
                        </a:lnTo>
                        <a:lnTo>
                          <a:pt x="88" y="338"/>
                        </a:lnTo>
                        <a:lnTo>
                          <a:pt x="95" y="340"/>
                        </a:lnTo>
                        <a:lnTo>
                          <a:pt x="97" y="340"/>
                        </a:lnTo>
                        <a:lnTo>
                          <a:pt x="100" y="340"/>
                        </a:lnTo>
                        <a:lnTo>
                          <a:pt x="102" y="343"/>
                        </a:lnTo>
                        <a:lnTo>
                          <a:pt x="102" y="345"/>
                        </a:lnTo>
                        <a:lnTo>
                          <a:pt x="102" y="348"/>
                        </a:lnTo>
                        <a:lnTo>
                          <a:pt x="100" y="348"/>
                        </a:lnTo>
                        <a:lnTo>
                          <a:pt x="102" y="350"/>
                        </a:lnTo>
                        <a:lnTo>
                          <a:pt x="102" y="352"/>
                        </a:lnTo>
                        <a:lnTo>
                          <a:pt x="100" y="352"/>
                        </a:lnTo>
                        <a:lnTo>
                          <a:pt x="100" y="355"/>
                        </a:lnTo>
                        <a:lnTo>
                          <a:pt x="97" y="355"/>
                        </a:lnTo>
                        <a:lnTo>
                          <a:pt x="95" y="355"/>
                        </a:lnTo>
                        <a:lnTo>
                          <a:pt x="90" y="357"/>
                        </a:lnTo>
                        <a:lnTo>
                          <a:pt x="88" y="362"/>
                        </a:lnTo>
                        <a:lnTo>
                          <a:pt x="86" y="362"/>
                        </a:lnTo>
                        <a:lnTo>
                          <a:pt x="81" y="364"/>
                        </a:lnTo>
                        <a:lnTo>
                          <a:pt x="78" y="366"/>
                        </a:lnTo>
                        <a:lnTo>
                          <a:pt x="76" y="369"/>
                        </a:lnTo>
                        <a:lnTo>
                          <a:pt x="76" y="371"/>
                        </a:lnTo>
                        <a:lnTo>
                          <a:pt x="76" y="376"/>
                        </a:lnTo>
                        <a:lnTo>
                          <a:pt x="74" y="378"/>
                        </a:lnTo>
                        <a:lnTo>
                          <a:pt x="71" y="381"/>
                        </a:lnTo>
                        <a:lnTo>
                          <a:pt x="69" y="381"/>
                        </a:lnTo>
                        <a:lnTo>
                          <a:pt x="67" y="381"/>
                        </a:lnTo>
                        <a:lnTo>
                          <a:pt x="64" y="378"/>
                        </a:lnTo>
                        <a:lnTo>
                          <a:pt x="62" y="376"/>
                        </a:lnTo>
                        <a:lnTo>
                          <a:pt x="62" y="378"/>
                        </a:lnTo>
                        <a:lnTo>
                          <a:pt x="64" y="381"/>
                        </a:lnTo>
                        <a:lnTo>
                          <a:pt x="67" y="381"/>
                        </a:lnTo>
                        <a:lnTo>
                          <a:pt x="60" y="383"/>
                        </a:lnTo>
                        <a:lnTo>
                          <a:pt x="57" y="385"/>
                        </a:lnTo>
                        <a:lnTo>
                          <a:pt x="55" y="392"/>
                        </a:lnTo>
                        <a:lnTo>
                          <a:pt x="52" y="392"/>
                        </a:lnTo>
                        <a:lnTo>
                          <a:pt x="55" y="392"/>
                        </a:lnTo>
                        <a:lnTo>
                          <a:pt x="57" y="397"/>
                        </a:lnTo>
                        <a:lnTo>
                          <a:pt x="57" y="400"/>
                        </a:lnTo>
                        <a:lnTo>
                          <a:pt x="55" y="400"/>
                        </a:lnTo>
                        <a:lnTo>
                          <a:pt x="52" y="400"/>
                        </a:lnTo>
                        <a:lnTo>
                          <a:pt x="55" y="402"/>
                        </a:lnTo>
                        <a:lnTo>
                          <a:pt x="57" y="402"/>
                        </a:lnTo>
                        <a:lnTo>
                          <a:pt x="62" y="407"/>
                        </a:lnTo>
                        <a:lnTo>
                          <a:pt x="67" y="409"/>
                        </a:lnTo>
                      </a:path>
                    </a:pathLst>
                  </a:custGeom>
                  <a:solidFill>
                    <a:schemeClr val="accent1"/>
                  </a:solidFill>
                  <a:ln w="6350" algn="ctr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lnSpc>
                        <a:spcPct val="90000"/>
                      </a:lnSpc>
                    </a:pPr>
                    <a:endParaRPr lang="en-US" sz="2400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9830" name="Freeform 550"/>
                  <p:cNvSpPr>
                    <a:spLocks/>
                  </p:cNvSpPr>
                  <p:nvPr/>
                </p:nvSpPr>
                <p:spPr bwMode="auto">
                  <a:xfrm>
                    <a:off x="1651" y="2237"/>
                    <a:ext cx="606" cy="570"/>
                  </a:xfrm>
                  <a:custGeom>
                    <a:avLst/>
                    <a:gdLst>
                      <a:gd name="T0" fmla="*/ 2147483647 w 522"/>
                      <a:gd name="T1" fmla="*/ 2147483647 h 520"/>
                      <a:gd name="T2" fmla="*/ 2147483647 w 522"/>
                      <a:gd name="T3" fmla="*/ 2147483647 h 520"/>
                      <a:gd name="T4" fmla="*/ 2147483647 w 522"/>
                      <a:gd name="T5" fmla="*/ 2147483647 h 520"/>
                      <a:gd name="T6" fmla="*/ 2147483647 w 522"/>
                      <a:gd name="T7" fmla="*/ 2147483647 h 520"/>
                      <a:gd name="T8" fmla="*/ 2147483647 w 522"/>
                      <a:gd name="T9" fmla="*/ 2147483647 h 520"/>
                      <a:gd name="T10" fmla="*/ 2147483647 w 522"/>
                      <a:gd name="T11" fmla="*/ 2147483647 h 520"/>
                      <a:gd name="T12" fmla="*/ 2147483647 w 522"/>
                      <a:gd name="T13" fmla="*/ 2147483647 h 520"/>
                      <a:gd name="T14" fmla="*/ 2147483647 w 522"/>
                      <a:gd name="T15" fmla="*/ 2147483647 h 520"/>
                      <a:gd name="T16" fmla="*/ 2147483647 w 522"/>
                      <a:gd name="T17" fmla="*/ 2147483647 h 520"/>
                      <a:gd name="T18" fmla="*/ 2147483647 w 522"/>
                      <a:gd name="T19" fmla="*/ 2147483647 h 520"/>
                      <a:gd name="T20" fmla="*/ 0 w 522"/>
                      <a:gd name="T21" fmla="*/ 2147483647 h 520"/>
                      <a:gd name="T22" fmla="*/ 2147483647 w 522"/>
                      <a:gd name="T23" fmla="*/ 2147483647 h 520"/>
                      <a:gd name="T24" fmla="*/ 2147483647 w 522"/>
                      <a:gd name="T25" fmla="*/ 2147483647 h 520"/>
                      <a:gd name="T26" fmla="*/ 2147483647 w 522"/>
                      <a:gd name="T27" fmla="*/ 2147483647 h 520"/>
                      <a:gd name="T28" fmla="*/ 2147483647 w 522"/>
                      <a:gd name="T29" fmla="*/ 2147483647 h 520"/>
                      <a:gd name="T30" fmla="*/ 2147483647 w 522"/>
                      <a:gd name="T31" fmla="*/ 2147483647 h 520"/>
                      <a:gd name="T32" fmla="*/ 2147483647 w 522"/>
                      <a:gd name="T33" fmla="*/ 2147483647 h 520"/>
                      <a:gd name="T34" fmla="*/ 2147483647 w 522"/>
                      <a:gd name="T35" fmla="*/ 2147483647 h 520"/>
                      <a:gd name="T36" fmla="*/ 2147483647 w 522"/>
                      <a:gd name="T37" fmla="*/ 2147483647 h 520"/>
                      <a:gd name="T38" fmla="*/ 2147483647 w 522"/>
                      <a:gd name="T39" fmla="*/ 2147483647 h 520"/>
                      <a:gd name="T40" fmla="*/ 2147483647 w 522"/>
                      <a:gd name="T41" fmla="*/ 2147483647 h 520"/>
                      <a:gd name="T42" fmla="*/ 2147483647 w 522"/>
                      <a:gd name="T43" fmla="*/ 2147483647 h 520"/>
                      <a:gd name="T44" fmla="*/ 2147483647 w 522"/>
                      <a:gd name="T45" fmla="*/ 2147483647 h 520"/>
                      <a:gd name="T46" fmla="*/ 2147483647 w 522"/>
                      <a:gd name="T47" fmla="*/ 2147483647 h 520"/>
                      <a:gd name="T48" fmla="*/ 2147483647 w 522"/>
                      <a:gd name="T49" fmla="*/ 2147483647 h 520"/>
                      <a:gd name="T50" fmla="*/ 2147483647 w 522"/>
                      <a:gd name="T51" fmla="*/ 2147483647 h 520"/>
                      <a:gd name="T52" fmla="*/ 2147483647 w 522"/>
                      <a:gd name="T53" fmla="*/ 2147483647 h 520"/>
                      <a:gd name="T54" fmla="*/ 2147483647 w 522"/>
                      <a:gd name="T55" fmla="*/ 2147483647 h 520"/>
                      <a:gd name="T56" fmla="*/ 2147483647 w 522"/>
                      <a:gd name="T57" fmla="*/ 2147483647 h 520"/>
                      <a:gd name="T58" fmla="*/ 2147483647 w 522"/>
                      <a:gd name="T59" fmla="*/ 2147483647 h 520"/>
                      <a:gd name="T60" fmla="*/ 2147483647 w 522"/>
                      <a:gd name="T61" fmla="*/ 2147483647 h 520"/>
                      <a:gd name="T62" fmla="*/ 2147483647 w 522"/>
                      <a:gd name="T63" fmla="*/ 2147483647 h 520"/>
                      <a:gd name="T64" fmla="*/ 2147483647 w 522"/>
                      <a:gd name="T65" fmla="*/ 2147483647 h 520"/>
                      <a:gd name="T66" fmla="*/ 2147483647 w 522"/>
                      <a:gd name="T67" fmla="*/ 2147483647 h 520"/>
                      <a:gd name="T68" fmla="*/ 2147483647 w 522"/>
                      <a:gd name="T69" fmla="*/ 2147483647 h 520"/>
                      <a:gd name="T70" fmla="*/ 2147483647 w 522"/>
                      <a:gd name="T71" fmla="*/ 2147483647 h 520"/>
                      <a:gd name="T72" fmla="*/ 2147483647 w 522"/>
                      <a:gd name="T73" fmla="*/ 2147483647 h 520"/>
                      <a:gd name="T74" fmla="*/ 2147483647 w 522"/>
                      <a:gd name="T75" fmla="*/ 2147483647 h 520"/>
                      <a:gd name="T76" fmla="*/ 2147483647 w 522"/>
                      <a:gd name="T77" fmla="*/ 2147483647 h 520"/>
                      <a:gd name="T78" fmla="*/ 2147483647 w 522"/>
                      <a:gd name="T79" fmla="*/ 2147483647 h 520"/>
                      <a:gd name="T80" fmla="*/ 2147483647 w 522"/>
                      <a:gd name="T81" fmla="*/ 2147483647 h 520"/>
                      <a:gd name="T82" fmla="*/ 2147483647 w 522"/>
                      <a:gd name="T83" fmla="*/ 2147483647 h 520"/>
                      <a:gd name="T84" fmla="*/ 2147483647 w 522"/>
                      <a:gd name="T85" fmla="*/ 2147483647 h 520"/>
                      <a:gd name="T86" fmla="*/ 2147483647 w 522"/>
                      <a:gd name="T87" fmla="*/ 2147483647 h 520"/>
                      <a:gd name="T88" fmla="*/ 2147483647 w 522"/>
                      <a:gd name="T89" fmla="*/ 2147483647 h 520"/>
                      <a:gd name="T90" fmla="*/ 2147483647 w 522"/>
                      <a:gd name="T91" fmla="*/ 2147483647 h 520"/>
                      <a:gd name="T92" fmla="*/ 2147483647 w 522"/>
                      <a:gd name="T93" fmla="*/ 2147483647 h 520"/>
                      <a:gd name="T94" fmla="*/ 2147483647 w 522"/>
                      <a:gd name="T95" fmla="*/ 2147483647 h 520"/>
                      <a:gd name="T96" fmla="*/ 2147483647 w 522"/>
                      <a:gd name="T97" fmla="*/ 2147483647 h 520"/>
                      <a:gd name="T98" fmla="*/ 2147483647 w 522"/>
                      <a:gd name="T99" fmla="*/ 2147483647 h 520"/>
                      <a:gd name="T100" fmla="*/ 2147483647 w 522"/>
                      <a:gd name="T101" fmla="*/ 2147483647 h 520"/>
                      <a:gd name="T102" fmla="*/ 2147483647 w 522"/>
                      <a:gd name="T103" fmla="*/ 2147483647 h 520"/>
                      <a:gd name="T104" fmla="*/ 2147483647 w 522"/>
                      <a:gd name="T105" fmla="*/ 2147483647 h 520"/>
                      <a:gd name="T106" fmla="*/ 2147483647 w 522"/>
                      <a:gd name="T107" fmla="*/ 2147483647 h 520"/>
                      <a:gd name="T108" fmla="*/ 2147483647 w 522"/>
                      <a:gd name="T109" fmla="*/ 2147483647 h 520"/>
                      <a:gd name="T110" fmla="*/ 2147483647 w 522"/>
                      <a:gd name="T111" fmla="*/ 2147483647 h 520"/>
                      <a:gd name="T112" fmla="*/ 2147483647 w 522"/>
                      <a:gd name="T113" fmla="*/ 2147483647 h 520"/>
                      <a:gd name="T114" fmla="*/ 2147483647 w 522"/>
                      <a:gd name="T115" fmla="*/ 2147483647 h 520"/>
                      <a:gd name="T116" fmla="*/ 2147483647 w 522"/>
                      <a:gd name="T117" fmla="*/ 0 h 520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w 522"/>
                      <a:gd name="T178" fmla="*/ 0 h 520"/>
                      <a:gd name="T179" fmla="*/ 522 w 522"/>
                      <a:gd name="T180" fmla="*/ 520 h 520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T177" t="T178" r="T179" b="T180"/>
                    <a:pathLst>
                      <a:path w="522" h="520">
                        <a:moveTo>
                          <a:pt x="178" y="0"/>
                        </a:moveTo>
                        <a:lnTo>
                          <a:pt x="178" y="2"/>
                        </a:lnTo>
                        <a:lnTo>
                          <a:pt x="175" y="7"/>
                        </a:lnTo>
                        <a:lnTo>
                          <a:pt x="173" y="7"/>
                        </a:lnTo>
                        <a:lnTo>
                          <a:pt x="168" y="10"/>
                        </a:lnTo>
                        <a:lnTo>
                          <a:pt x="166" y="10"/>
                        </a:lnTo>
                        <a:lnTo>
                          <a:pt x="163" y="12"/>
                        </a:lnTo>
                        <a:lnTo>
                          <a:pt x="161" y="14"/>
                        </a:lnTo>
                        <a:lnTo>
                          <a:pt x="154" y="14"/>
                        </a:lnTo>
                        <a:lnTo>
                          <a:pt x="152" y="14"/>
                        </a:lnTo>
                        <a:lnTo>
                          <a:pt x="147" y="17"/>
                        </a:lnTo>
                        <a:lnTo>
                          <a:pt x="144" y="17"/>
                        </a:lnTo>
                        <a:lnTo>
                          <a:pt x="140" y="17"/>
                        </a:lnTo>
                        <a:lnTo>
                          <a:pt x="135" y="17"/>
                        </a:lnTo>
                        <a:lnTo>
                          <a:pt x="130" y="12"/>
                        </a:lnTo>
                        <a:lnTo>
                          <a:pt x="126" y="12"/>
                        </a:lnTo>
                        <a:lnTo>
                          <a:pt x="123" y="12"/>
                        </a:lnTo>
                        <a:lnTo>
                          <a:pt x="121" y="12"/>
                        </a:lnTo>
                        <a:lnTo>
                          <a:pt x="121" y="14"/>
                        </a:lnTo>
                        <a:lnTo>
                          <a:pt x="123" y="17"/>
                        </a:lnTo>
                        <a:lnTo>
                          <a:pt x="126" y="17"/>
                        </a:lnTo>
                        <a:lnTo>
                          <a:pt x="128" y="19"/>
                        </a:lnTo>
                        <a:lnTo>
                          <a:pt x="128" y="24"/>
                        </a:lnTo>
                        <a:lnTo>
                          <a:pt x="128" y="26"/>
                        </a:lnTo>
                        <a:lnTo>
                          <a:pt x="128" y="28"/>
                        </a:lnTo>
                        <a:lnTo>
                          <a:pt x="130" y="33"/>
                        </a:lnTo>
                        <a:lnTo>
                          <a:pt x="130" y="36"/>
                        </a:lnTo>
                        <a:lnTo>
                          <a:pt x="130" y="38"/>
                        </a:lnTo>
                        <a:lnTo>
                          <a:pt x="133" y="38"/>
                        </a:lnTo>
                        <a:lnTo>
                          <a:pt x="135" y="38"/>
                        </a:lnTo>
                        <a:lnTo>
                          <a:pt x="140" y="38"/>
                        </a:lnTo>
                        <a:lnTo>
                          <a:pt x="140" y="40"/>
                        </a:lnTo>
                        <a:lnTo>
                          <a:pt x="137" y="40"/>
                        </a:lnTo>
                        <a:lnTo>
                          <a:pt x="135" y="43"/>
                        </a:lnTo>
                        <a:lnTo>
                          <a:pt x="133" y="43"/>
                        </a:lnTo>
                        <a:lnTo>
                          <a:pt x="130" y="45"/>
                        </a:lnTo>
                        <a:lnTo>
                          <a:pt x="130" y="50"/>
                        </a:lnTo>
                        <a:lnTo>
                          <a:pt x="128" y="50"/>
                        </a:lnTo>
                        <a:lnTo>
                          <a:pt x="126" y="50"/>
                        </a:lnTo>
                        <a:lnTo>
                          <a:pt x="123" y="50"/>
                        </a:lnTo>
                        <a:lnTo>
                          <a:pt x="123" y="52"/>
                        </a:lnTo>
                        <a:lnTo>
                          <a:pt x="121" y="52"/>
                        </a:lnTo>
                        <a:lnTo>
                          <a:pt x="119" y="54"/>
                        </a:lnTo>
                        <a:lnTo>
                          <a:pt x="116" y="54"/>
                        </a:lnTo>
                        <a:lnTo>
                          <a:pt x="114" y="54"/>
                        </a:lnTo>
                        <a:lnTo>
                          <a:pt x="111" y="57"/>
                        </a:lnTo>
                        <a:lnTo>
                          <a:pt x="111" y="59"/>
                        </a:lnTo>
                        <a:lnTo>
                          <a:pt x="109" y="59"/>
                        </a:lnTo>
                        <a:lnTo>
                          <a:pt x="104" y="59"/>
                        </a:lnTo>
                        <a:lnTo>
                          <a:pt x="102" y="59"/>
                        </a:lnTo>
                        <a:lnTo>
                          <a:pt x="100" y="59"/>
                        </a:lnTo>
                        <a:lnTo>
                          <a:pt x="97" y="57"/>
                        </a:lnTo>
                        <a:lnTo>
                          <a:pt x="95" y="54"/>
                        </a:lnTo>
                        <a:lnTo>
                          <a:pt x="93" y="52"/>
                        </a:lnTo>
                        <a:lnTo>
                          <a:pt x="90" y="54"/>
                        </a:lnTo>
                        <a:lnTo>
                          <a:pt x="90" y="47"/>
                        </a:lnTo>
                        <a:lnTo>
                          <a:pt x="88" y="43"/>
                        </a:lnTo>
                        <a:lnTo>
                          <a:pt x="85" y="43"/>
                        </a:lnTo>
                        <a:lnTo>
                          <a:pt x="83" y="43"/>
                        </a:lnTo>
                        <a:lnTo>
                          <a:pt x="78" y="45"/>
                        </a:lnTo>
                        <a:lnTo>
                          <a:pt x="78" y="43"/>
                        </a:lnTo>
                        <a:lnTo>
                          <a:pt x="76" y="43"/>
                        </a:lnTo>
                        <a:lnTo>
                          <a:pt x="76" y="45"/>
                        </a:lnTo>
                        <a:lnTo>
                          <a:pt x="74" y="45"/>
                        </a:lnTo>
                        <a:lnTo>
                          <a:pt x="74" y="47"/>
                        </a:lnTo>
                        <a:lnTo>
                          <a:pt x="55" y="47"/>
                        </a:lnTo>
                        <a:lnTo>
                          <a:pt x="55" y="45"/>
                        </a:lnTo>
                        <a:lnTo>
                          <a:pt x="55" y="54"/>
                        </a:lnTo>
                        <a:lnTo>
                          <a:pt x="55" y="57"/>
                        </a:lnTo>
                        <a:lnTo>
                          <a:pt x="57" y="57"/>
                        </a:lnTo>
                        <a:lnTo>
                          <a:pt x="57" y="54"/>
                        </a:lnTo>
                        <a:lnTo>
                          <a:pt x="59" y="54"/>
                        </a:lnTo>
                        <a:lnTo>
                          <a:pt x="62" y="57"/>
                        </a:lnTo>
                        <a:lnTo>
                          <a:pt x="62" y="59"/>
                        </a:lnTo>
                        <a:lnTo>
                          <a:pt x="62" y="62"/>
                        </a:lnTo>
                        <a:lnTo>
                          <a:pt x="59" y="62"/>
                        </a:lnTo>
                        <a:lnTo>
                          <a:pt x="57" y="62"/>
                        </a:lnTo>
                        <a:lnTo>
                          <a:pt x="52" y="62"/>
                        </a:lnTo>
                        <a:lnTo>
                          <a:pt x="50" y="62"/>
                        </a:lnTo>
                        <a:lnTo>
                          <a:pt x="50" y="71"/>
                        </a:lnTo>
                        <a:lnTo>
                          <a:pt x="52" y="73"/>
                        </a:lnTo>
                        <a:lnTo>
                          <a:pt x="55" y="76"/>
                        </a:lnTo>
                        <a:lnTo>
                          <a:pt x="57" y="78"/>
                        </a:lnTo>
                        <a:lnTo>
                          <a:pt x="57" y="80"/>
                        </a:lnTo>
                        <a:lnTo>
                          <a:pt x="59" y="85"/>
                        </a:lnTo>
                        <a:lnTo>
                          <a:pt x="59" y="88"/>
                        </a:lnTo>
                        <a:lnTo>
                          <a:pt x="59" y="90"/>
                        </a:lnTo>
                        <a:lnTo>
                          <a:pt x="57" y="106"/>
                        </a:lnTo>
                        <a:lnTo>
                          <a:pt x="55" y="111"/>
                        </a:lnTo>
                        <a:lnTo>
                          <a:pt x="55" y="116"/>
                        </a:lnTo>
                        <a:lnTo>
                          <a:pt x="52" y="118"/>
                        </a:lnTo>
                        <a:lnTo>
                          <a:pt x="52" y="121"/>
                        </a:lnTo>
                        <a:lnTo>
                          <a:pt x="52" y="123"/>
                        </a:lnTo>
                        <a:lnTo>
                          <a:pt x="52" y="125"/>
                        </a:lnTo>
                        <a:lnTo>
                          <a:pt x="50" y="125"/>
                        </a:lnTo>
                        <a:lnTo>
                          <a:pt x="45" y="125"/>
                        </a:lnTo>
                        <a:lnTo>
                          <a:pt x="43" y="128"/>
                        </a:lnTo>
                        <a:lnTo>
                          <a:pt x="29" y="130"/>
                        </a:lnTo>
                        <a:lnTo>
                          <a:pt x="24" y="132"/>
                        </a:lnTo>
                        <a:lnTo>
                          <a:pt x="22" y="135"/>
                        </a:lnTo>
                        <a:lnTo>
                          <a:pt x="19" y="137"/>
                        </a:lnTo>
                        <a:lnTo>
                          <a:pt x="15" y="142"/>
                        </a:lnTo>
                        <a:lnTo>
                          <a:pt x="12" y="144"/>
                        </a:lnTo>
                        <a:lnTo>
                          <a:pt x="10" y="149"/>
                        </a:lnTo>
                        <a:lnTo>
                          <a:pt x="10" y="156"/>
                        </a:lnTo>
                        <a:lnTo>
                          <a:pt x="7" y="156"/>
                        </a:lnTo>
                        <a:lnTo>
                          <a:pt x="5" y="158"/>
                        </a:lnTo>
                        <a:lnTo>
                          <a:pt x="5" y="163"/>
                        </a:lnTo>
                        <a:lnTo>
                          <a:pt x="0" y="168"/>
                        </a:lnTo>
                        <a:lnTo>
                          <a:pt x="0" y="170"/>
                        </a:lnTo>
                        <a:lnTo>
                          <a:pt x="3" y="175"/>
                        </a:lnTo>
                        <a:lnTo>
                          <a:pt x="5" y="180"/>
                        </a:lnTo>
                        <a:lnTo>
                          <a:pt x="7" y="182"/>
                        </a:lnTo>
                        <a:lnTo>
                          <a:pt x="7" y="184"/>
                        </a:lnTo>
                        <a:lnTo>
                          <a:pt x="10" y="187"/>
                        </a:lnTo>
                        <a:lnTo>
                          <a:pt x="12" y="189"/>
                        </a:lnTo>
                        <a:lnTo>
                          <a:pt x="12" y="191"/>
                        </a:lnTo>
                        <a:lnTo>
                          <a:pt x="12" y="194"/>
                        </a:lnTo>
                        <a:lnTo>
                          <a:pt x="15" y="196"/>
                        </a:lnTo>
                        <a:lnTo>
                          <a:pt x="19" y="196"/>
                        </a:lnTo>
                        <a:lnTo>
                          <a:pt x="22" y="196"/>
                        </a:lnTo>
                        <a:lnTo>
                          <a:pt x="22" y="199"/>
                        </a:lnTo>
                        <a:lnTo>
                          <a:pt x="22" y="201"/>
                        </a:lnTo>
                        <a:lnTo>
                          <a:pt x="24" y="201"/>
                        </a:lnTo>
                        <a:lnTo>
                          <a:pt x="26" y="203"/>
                        </a:lnTo>
                        <a:lnTo>
                          <a:pt x="31" y="203"/>
                        </a:lnTo>
                        <a:lnTo>
                          <a:pt x="36" y="201"/>
                        </a:lnTo>
                        <a:lnTo>
                          <a:pt x="41" y="196"/>
                        </a:lnTo>
                        <a:lnTo>
                          <a:pt x="43" y="194"/>
                        </a:lnTo>
                        <a:lnTo>
                          <a:pt x="45" y="194"/>
                        </a:lnTo>
                        <a:lnTo>
                          <a:pt x="45" y="208"/>
                        </a:lnTo>
                        <a:lnTo>
                          <a:pt x="45" y="215"/>
                        </a:lnTo>
                        <a:lnTo>
                          <a:pt x="48" y="217"/>
                        </a:lnTo>
                        <a:lnTo>
                          <a:pt x="50" y="217"/>
                        </a:lnTo>
                        <a:lnTo>
                          <a:pt x="50" y="215"/>
                        </a:lnTo>
                        <a:lnTo>
                          <a:pt x="52" y="215"/>
                        </a:lnTo>
                        <a:lnTo>
                          <a:pt x="55" y="215"/>
                        </a:lnTo>
                        <a:lnTo>
                          <a:pt x="57" y="215"/>
                        </a:lnTo>
                        <a:lnTo>
                          <a:pt x="59" y="215"/>
                        </a:lnTo>
                        <a:lnTo>
                          <a:pt x="62" y="215"/>
                        </a:lnTo>
                        <a:lnTo>
                          <a:pt x="74" y="217"/>
                        </a:lnTo>
                        <a:lnTo>
                          <a:pt x="76" y="215"/>
                        </a:lnTo>
                        <a:lnTo>
                          <a:pt x="83" y="213"/>
                        </a:lnTo>
                        <a:lnTo>
                          <a:pt x="85" y="210"/>
                        </a:lnTo>
                        <a:lnTo>
                          <a:pt x="90" y="206"/>
                        </a:lnTo>
                        <a:lnTo>
                          <a:pt x="95" y="201"/>
                        </a:lnTo>
                        <a:lnTo>
                          <a:pt x="100" y="199"/>
                        </a:lnTo>
                        <a:lnTo>
                          <a:pt x="102" y="199"/>
                        </a:lnTo>
                        <a:lnTo>
                          <a:pt x="107" y="199"/>
                        </a:lnTo>
                        <a:lnTo>
                          <a:pt x="111" y="199"/>
                        </a:lnTo>
                        <a:lnTo>
                          <a:pt x="114" y="199"/>
                        </a:lnTo>
                        <a:lnTo>
                          <a:pt x="114" y="201"/>
                        </a:lnTo>
                        <a:lnTo>
                          <a:pt x="114" y="206"/>
                        </a:lnTo>
                        <a:lnTo>
                          <a:pt x="114" y="213"/>
                        </a:lnTo>
                        <a:lnTo>
                          <a:pt x="114" y="215"/>
                        </a:lnTo>
                        <a:lnTo>
                          <a:pt x="114" y="217"/>
                        </a:lnTo>
                        <a:lnTo>
                          <a:pt x="114" y="220"/>
                        </a:lnTo>
                        <a:lnTo>
                          <a:pt x="114" y="225"/>
                        </a:lnTo>
                        <a:lnTo>
                          <a:pt x="116" y="229"/>
                        </a:lnTo>
                        <a:lnTo>
                          <a:pt x="119" y="229"/>
                        </a:lnTo>
                        <a:lnTo>
                          <a:pt x="126" y="234"/>
                        </a:lnTo>
                        <a:lnTo>
                          <a:pt x="128" y="236"/>
                        </a:lnTo>
                        <a:lnTo>
                          <a:pt x="133" y="236"/>
                        </a:lnTo>
                        <a:lnTo>
                          <a:pt x="137" y="236"/>
                        </a:lnTo>
                        <a:lnTo>
                          <a:pt x="140" y="236"/>
                        </a:lnTo>
                        <a:lnTo>
                          <a:pt x="142" y="239"/>
                        </a:lnTo>
                        <a:lnTo>
                          <a:pt x="144" y="241"/>
                        </a:lnTo>
                        <a:lnTo>
                          <a:pt x="147" y="241"/>
                        </a:lnTo>
                        <a:lnTo>
                          <a:pt x="156" y="243"/>
                        </a:lnTo>
                        <a:lnTo>
                          <a:pt x="159" y="248"/>
                        </a:lnTo>
                        <a:lnTo>
                          <a:pt x="161" y="248"/>
                        </a:lnTo>
                        <a:lnTo>
                          <a:pt x="163" y="248"/>
                        </a:lnTo>
                        <a:lnTo>
                          <a:pt x="166" y="248"/>
                        </a:lnTo>
                        <a:lnTo>
                          <a:pt x="170" y="248"/>
                        </a:lnTo>
                        <a:lnTo>
                          <a:pt x="175" y="251"/>
                        </a:lnTo>
                        <a:lnTo>
                          <a:pt x="175" y="253"/>
                        </a:lnTo>
                        <a:lnTo>
                          <a:pt x="178" y="255"/>
                        </a:lnTo>
                        <a:lnTo>
                          <a:pt x="180" y="258"/>
                        </a:lnTo>
                        <a:lnTo>
                          <a:pt x="180" y="262"/>
                        </a:lnTo>
                        <a:lnTo>
                          <a:pt x="180" y="265"/>
                        </a:lnTo>
                        <a:lnTo>
                          <a:pt x="182" y="265"/>
                        </a:lnTo>
                        <a:lnTo>
                          <a:pt x="182" y="267"/>
                        </a:lnTo>
                        <a:lnTo>
                          <a:pt x="180" y="272"/>
                        </a:lnTo>
                        <a:lnTo>
                          <a:pt x="178" y="272"/>
                        </a:lnTo>
                        <a:lnTo>
                          <a:pt x="180" y="274"/>
                        </a:lnTo>
                        <a:lnTo>
                          <a:pt x="180" y="279"/>
                        </a:lnTo>
                        <a:lnTo>
                          <a:pt x="182" y="284"/>
                        </a:lnTo>
                        <a:lnTo>
                          <a:pt x="185" y="286"/>
                        </a:lnTo>
                        <a:lnTo>
                          <a:pt x="187" y="286"/>
                        </a:lnTo>
                        <a:lnTo>
                          <a:pt x="189" y="286"/>
                        </a:lnTo>
                        <a:lnTo>
                          <a:pt x="194" y="286"/>
                        </a:lnTo>
                        <a:lnTo>
                          <a:pt x="206" y="286"/>
                        </a:lnTo>
                        <a:lnTo>
                          <a:pt x="206" y="288"/>
                        </a:lnTo>
                        <a:lnTo>
                          <a:pt x="208" y="288"/>
                        </a:lnTo>
                        <a:lnTo>
                          <a:pt x="206" y="291"/>
                        </a:lnTo>
                        <a:lnTo>
                          <a:pt x="206" y="293"/>
                        </a:lnTo>
                        <a:lnTo>
                          <a:pt x="206" y="295"/>
                        </a:lnTo>
                        <a:lnTo>
                          <a:pt x="208" y="300"/>
                        </a:lnTo>
                        <a:lnTo>
                          <a:pt x="211" y="300"/>
                        </a:lnTo>
                        <a:lnTo>
                          <a:pt x="213" y="303"/>
                        </a:lnTo>
                        <a:lnTo>
                          <a:pt x="213" y="305"/>
                        </a:lnTo>
                        <a:lnTo>
                          <a:pt x="215" y="310"/>
                        </a:lnTo>
                        <a:lnTo>
                          <a:pt x="215" y="312"/>
                        </a:lnTo>
                        <a:lnTo>
                          <a:pt x="215" y="317"/>
                        </a:lnTo>
                        <a:lnTo>
                          <a:pt x="215" y="324"/>
                        </a:lnTo>
                        <a:lnTo>
                          <a:pt x="215" y="326"/>
                        </a:lnTo>
                        <a:lnTo>
                          <a:pt x="213" y="331"/>
                        </a:lnTo>
                        <a:lnTo>
                          <a:pt x="213" y="333"/>
                        </a:lnTo>
                        <a:lnTo>
                          <a:pt x="213" y="338"/>
                        </a:lnTo>
                        <a:lnTo>
                          <a:pt x="211" y="338"/>
                        </a:lnTo>
                        <a:lnTo>
                          <a:pt x="211" y="340"/>
                        </a:lnTo>
                        <a:lnTo>
                          <a:pt x="213" y="343"/>
                        </a:lnTo>
                        <a:lnTo>
                          <a:pt x="213" y="355"/>
                        </a:lnTo>
                        <a:lnTo>
                          <a:pt x="213" y="362"/>
                        </a:lnTo>
                        <a:lnTo>
                          <a:pt x="213" y="364"/>
                        </a:lnTo>
                        <a:lnTo>
                          <a:pt x="215" y="364"/>
                        </a:lnTo>
                        <a:lnTo>
                          <a:pt x="220" y="366"/>
                        </a:lnTo>
                        <a:lnTo>
                          <a:pt x="225" y="366"/>
                        </a:lnTo>
                        <a:lnTo>
                          <a:pt x="227" y="366"/>
                        </a:lnTo>
                        <a:lnTo>
                          <a:pt x="232" y="366"/>
                        </a:lnTo>
                        <a:lnTo>
                          <a:pt x="234" y="364"/>
                        </a:lnTo>
                        <a:lnTo>
                          <a:pt x="237" y="366"/>
                        </a:lnTo>
                        <a:lnTo>
                          <a:pt x="241" y="369"/>
                        </a:lnTo>
                        <a:lnTo>
                          <a:pt x="244" y="369"/>
                        </a:lnTo>
                        <a:lnTo>
                          <a:pt x="244" y="371"/>
                        </a:lnTo>
                        <a:lnTo>
                          <a:pt x="244" y="376"/>
                        </a:lnTo>
                        <a:lnTo>
                          <a:pt x="244" y="378"/>
                        </a:lnTo>
                        <a:lnTo>
                          <a:pt x="244" y="385"/>
                        </a:lnTo>
                        <a:lnTo>
                          <a:pt x="246" y="388"/>
                        </a:lnTo>
                        <a:lnTo>
                          <a:pt x="248" y="388"/>
                        </a:lnTo>
                        <a:lnTo>
                          <a:pt x="248" y="390"/>
                        </a:lnTo>
                        <a:lnTo>
                          <a:pt x="251" y="390"/>
                        </a:lnTo>
                        <a:lnTo>
                          <a:pt x="253" y="388"/>
                        </a:lnTo>
                        <a:lnTo>
                          <a:pt x="256" y="388"/>
                        </a:lnTo>
                        <a:lnTo>
                          <a:pt x="258" y="388"/>
                        </a:lnTo>
                        <a:lnTo>
                          <a:pt x="260" y="390"/>
                        </a:lnTo>
                        <a:lnTo>
                          <a:pt x="260" y="392"/>
                        </a:lnTo>
                        <a:lnTo>
                          <a:pt x="260" y="397"/>
                        </a:lnTo>
                        <a:lnTo>
                          <a:pt x="260" y="402"/>
                        </a:lnTo>
                        <a:lnTo>
                          <a:pt x="258" y="406"/>
                        </a:lnTo>
                        <a:lnTo>
                          <a:pt x="258" y="411"/>
                        </a:lnTo>
                        <a:lnTo>
                          <a:pt x="260" y="411"/>
                        </a:lnTo>
                        <a:lnTo>
                          <a:pt x="263" y="411"/>
                        </a:lnTo>
                        <a:lnTo>
                          <a:pt x="265" y="411"/>
                        </a:lnTo>
                        <a:lnTo>
                          <a:pt x="267" y="411"/>
                        </a:lnTo>
                        <a:lnTo>
                          <a:pt x="270" y="421"/>
                        </a:lnTo>
                        <a:lnTo>
                          <a:pt x="270" y="428"/>
                        </a:lnTo>
                        <a:lnTo>
                          <a:pt x="270" y="430"/>
                        </a:lnTo>
                        <a:lnTo>
                          <a:pt x="270" y="432"/>
                        </a:lnTo>
                        <a:lnTo>
                          <a:pt x="267" y="432"/>
                        </a:lnTo>
                        <a:lnTo>
                          <a:pt x="263" y="435"/>
                        </a:lnTo>
                        <a:lnTo>
                          <a:pt x="260" y="437"/>
                        </a:lnTo>
                        <a:lnTo>
                          <a:pt x="258" y="437"/>
                        </a:lnTo>
                        <a:lnTo>
                          <a:pt x="256" y="437"/>
                        </a:lnTo>
                        <a:lnTo>
                          <a:pt x="253" y="440"/>
                        </a:lnTo>
                        <a:lnTo>
                          <a:pt x="251" y="442"/>
                        </a:lnTo>
                        <a:lnTo>
                          <a:pt x="241" y="449"/>
                        </a:lnTo>
                        <a:lnTo>
                          <a:pt x="241" y="451"/>
                        </a:lnTo>
                        <a:lnTo>
                          <a:pt x="239" y="451"/>
                        </a:lnTo>
                        <a:lnTo>
                          <a:pt x="234" y="458"/>
                        </a:lnTo>
                        <a:lnTo>
                          <a:pt x="230" y="463"/>
                        </a:lnTo>
                        <a:lnTo>
                          <a:pt x="225" y="466"/>
                        </a:lnTo>
                        <a:lnTo>
                          <a:pt x="225" y="468"/>
                        </a:lnTo>
                        <a:lnTo>
                          <a:pt x="222" y="470"/>
                        </a:lnTo>
                        <a:lnTo>
                          <a:pt x="220" y="473"/>
                        </a:lnTo>
                        <a:lnTo>
                          <a:pt x="218" y="473"/>
                        </a:lnTo>
                        <a:lnTo>
                          <a:pt x="222" y="475"/>
                        </a:lnTo>
                        <a:lnTo>
                          <a:pt x="222" y="473"/>
                        </a:lnTo>
                        <a:lnTo>
                          <a:pt x="225" y="473"/>
                        </a:lnTo>
                        <a:lnTo>
                          <a:pt x="225" y="470"/>
                        </a:lnTo>
                        <a:lnTo>
                          <a:pt x="227" y="470"/>
                        </a:lnTo>
                        <a:lnTo>
                          <a:pt x="227" y="473"/>
                        </a:lnTo>
                        <a:lnTo>
                          <a:pt x="232" y="475"/>
                        </a:lnTo>
                        <a:lnTo>
                          <a:pt x="234" y="477"/>
                        </a:lnTo>
                        <a:lnTo>
                          <a:pt x="237" y="480"/>
                        </a:lnTo>
                        <a:lnTo>
                          <a:pt x="239" y="482"/>
                        </a:lnTo>
                        <a:lnTo>
                          <a:pt x="239" y="484"/>
                        </a:lnTo>
                        <a:lnTo>
                          <a:pt x="241" y="484"/>
                        </a:lnTo>
                        <a:lnTo>
                          <a:pt x="244" y="482"/>
                        </a:lnTo>
                        <a:lnTo>
                          <a:pt x="246" y="482"/>
                        </a:lnTo>
                        <a:lnTo>
                          <a:pt x="248" y="484"/>
                        </a:lnTo>
                        <a:lnTo>
                          <a:pt x="248" y="487"/>
                        </a:lnTo>
                        <a:lnTo>
                          <a:pt x="251" y="487"/>
                        </a:lnTo>
                        <a:lnTo>
                          <a:pt x="253" y="487"/>
                        </a:lnTo>
                        <a:lnTo>
                          <a:pt x="256" y="489"/>
                        </a:lnTo>
                        <a:lnTo>
                          <a:pt x="258" y="489"/>
                        </a:lnTo>
                        <a:lnTo>
                          <a:pt x="258" y="492"/>
                        </a:lnTo>
                        <a:lnTo>
                          <a:pt x="260" y="494"/>
                        </a:lnTo>
                        <a:lnTo>
                          <a:pt x="263" y="494"/>
                        </a:lnTo>
                        <a:lnTo>
                          <a:pt x="265" y="496"/>
                        </a:lnTo>
                        <a:lnTo>
                          <a:pt x="267" y="496"/>
                        </a:lnTo>
                        <a:lnTo>
                          <a:pt x="270" y="499"/>
                        </a:lnTo>
                        <a:lnTo>
                          <a:pt x="270" y="501"/>
                        </a:lnTo>
                        <a:lnTo>
                          <a:pt x="270" y="503"/>
                        </a:lnTo>
                        <a:lnTo>
                          <a:pt x="277" y="506"/>
                        </a:lnTo>
                        <a:lnTo>
                          <a:pt x="277" y="508"/>
                        </a:lnTo>
                        <a:lnTo>
                          <a:pt x="274" y="510"/>
                        </a:lnTo>
                        <a:lnTo>
                          <a:pt x="272" y="513"/>
                        </a:lnTo>
                        <a:lnTo>
                          <a:pt x="272" y="515"/>
                        </a:lnTo>
                        <a:lnTo>
                          <a:pt x="272" y="520"/>
                        </a:lnTo>
                        <a:lnTo>
                          <a:pt x="274" y="520"/>
                        </a:lnTo>
                        <a:lnTo>
                          <a:pt x="274" y="518"/>
                        </a:lnTo>
                        <a:lnTo>
                          <a:pt x="277" y="518"/>
                        </a:lnTo>
                        <a:lnTo>
                          <a:pt x="279" y="515"/>
                        </a:lnTo>
                        <a:lnTo>
                          <a:pt x="282" y="510"/>
                        </a:lnTo>
                        <a:lnTo>
                          <a:pt x="286" y="508"/>
                        </a:lnTo>
                        <a:lnTo>
                          <a:pt x="286" y="503"/>
                        </a:lnTo>
                        <a:lnTo>
                          <a:pt x="289" y="501"/>
                        </a:lnTo>
                        <a:lnTo>
                          <a:pt x="291" y="499"/>
                        </a:lnTo>
                        <a:lnTo>
                          <a:pt x="293" y="499"/>
                        </a:lnTo>
                        <a:lnTo>
                          <a:pt x="298" y="494"/>
                        </a:lnTo>
                        <a:lnTo>
                          <a:pt x="300" y="494"/>
                        </a:lnTo>
                        <a:lnTo>
                          <a:pt x="303" y="492"/>
                        </a:lnTo>
                        <a:lnTo>
                          <a:pt x="305" y="492"/>
                        </a:lnTo>
                        <a:lnTo>
                          <a:pt x="305" y="489"/>
                        </a:lnTo>
                        <a:lnTo>
                          <a:pt x="305" y="487"/>
                        </a:lnTo>
                        <a:lnTo>
                          <a:pt x="310" y="482"/>
                        </a:lnTo>
                        <a:lnTo>
                          <a:pt x="312" y="480"/>
                        </a:lnTo>
                        <a:lnTo>
                          <a:pt x="315" y="477"/>
                        </a:lnTo>
                        <a:lnTo>
                          <a:pt x="315" y="473"/>
                        </a:lnTo>
                        <a:lnTo>
                          <a:pt x="319" y="466"/>
                        </a:lnTo>
                        <a:lnTo>
                          <a:pt x="322" y="463"/>
                        </a:lnTo>
                        <a:lnTo>
                          <a:pt x="322" y="461"/>
                        </a:lnTo>
                        <a:lnTo>
                          <a:pt x="324" y="461"/>
                        </a:lnTo>
                        <a:lnTo>
                          <a:pt x="326" y="456"/>
                        </a:lnTo>
                        <a:lnTo>
                          <a:pt x="329" y="454"/>
                        </a:lnTo>
                        <a:lnTo>
                          <a:pt x="331" y="454"/>
                        </a:lnTo>
                        <a:lnTo>
                          <a:pt x="333" y="451"/>
                        </a:lnTo>
                        <a:lnTo>
                          <a:pt x="333" y="449"/>
                        </a:lnTo>
                        <a:lnTo>
                          <a:pt x="336" y="449"/>
                        </a:lnTo>
                        <a:lnTo>
                          <a:pt x="338" y="444"/>
                        </a:lnTo>
                        <a:lnTo>
                          <a:pt x="338" y="435"/>
                        </a:lnTo>
                        <a:lnTo>
                          <a:pt x="341" y="432"/>
                        </a:lnTo>
                        <a:lnTo>
                          <a:pt x="338" y="430"/>
                        </a:lnTo>
                        <a:lnTo>
                          <a:pt x="338" y="425"/>
                        </a:lnTo>
                        <a:lnTo>
                          <a:pt x="336" y="425"/>
                        </a:lnTo>
                        <a:lnTo>
                          <a:pt x="336" y="423"/>
                        </a:lnTo>
                        <a:lnTo>
                          <a:pt x="336" y="421"/>
                        </a:lnTo>
                        <a:lnTo>
                          <a:pt x="336" y="418"/>
                        </a:lnTo>
                        <a:lnTo>
                          <a:pt x="338" y="416"/>
                        </a:lnTo>
                        <a:lnTo>
                          <a:pt x="338" y="414"/>
                        </a:lnTo>
                        <a:lnTo>
                          <a:pt x="341" y="411"/>
                        </a:lnTo>
                        <a:lnTo>
                          <a:pt x="341" y="409"/>
                        </a:lnTo>
                        <a:lnTo>
                          <a:pt x="345" y="406"/>
                        </a:lnTo>
                        <a:lnTo>
                          <a:pt x="350" y="402"/>
                        </a:lnTo>
                        <a:lnTo>
                          <a:pt x="352" y="399"/>
                        </a:lnTo>
                        <a:lnTo>
                          <a:pt x="357" y="397"/>
                        </a:lnTo>
                        <a:lnTo>
                          <a:pt x="357" y="395"/>
                        </a:lnTo>
                        <a:lnTo>
                          <a:pt x="359" y="395"/>
                        </a:lnTo>
                        <a:lnTo>
                          <a:pt x="364" y="390"/>
                        </a:lnTo>
                        <a:lnTo>
                          <a:pt x="367" y="390"/>
                        </a:lnTo>
                        <a:lnTo>
                          <a:pt x="369" y="390"/>
                        </a:lnTo>
                        <a:lnTo>
                          <a:pt x="371" y="388"/>
                        </a:lnTo>
                        <a:lnTo>
                          <a:pt x="376" y="385"/>
                        </a:lnTo>
                        <a:lnTo>
                          <a:pt x="378" y="385"/>
                        </a:lnTo>
                        <a:lnTo>
                          <a:pt x="381" y="385"/>
                        </a:lnTo>
                        <a:lnTo>
                          <a:pt x="383" y="383"/>
                        </a:lnTo>
                        <a:lnTo>
                          <a:pt x="385" y="381"/>
                        </a:lnTo>
                        <a:lnTo>
                          <a:pt x="388" y="381"/>
                        </a:lnTo>
                        <a:lnTo>
                          <a:pt x="390" y="381"/>
                        </a:lnTo>
                        <a:lnTo>
                          <a:pt x="390" y="378"/>
                        </a:lnTo>
                        <a:lnTo>
                          <a:pt x="393" y="376"/>
                        </a:lnTo>
                        <a:lnTo>
                          <a:pt x="395" y="376"/>
                        </a:lnTo>
                        <a:lnTo>
                          <a:pt x="400" y="376"/>
                        </a:lnTo>
                        <a:lnTo>
                          <a:pt x="402" y="376"/>
                        </a:lnTo>
                        <a:lnTo>
                          <a:pt x="404" y="376"/>
                        </a:lnTo>
                        <a:lnTo>
                          <a:pt x="409" y="376"/>
                        </a:lnTo>
                        <a:lnTo>
                          <a:pt x="411" y="376"/>
                        </a:lnTo>
                        <a:lnTo>
                          <a:pt x="414" y="376"/>
                        </a:lnTo>
                        <a:lnTo>
                          <a:pt x="419" y="376"/>
                        </a:lnTo>
                        <a:lnTo>
                          <a:pt x="423" y="376"/>
                        </a:lnTo>
                        <a:lnTo>
                          <a:pt x="423" y="373"/>
                        </a:lnTo>
                        <a:lnTo>
                          <a:pt x="426" y="373"/>
                        </a:lnTo>
                        <a:lnTo>
                          <a:pt x="426" y="369"/>
                        </a:lnTo>
                        <a:lnTo>
                          <a:pt x="428" y="369"/>
                        </a:lnTo>
                        <a:lnTo>
                          <a:pt x="430" y="366"/>
                        </a:lnTo>
                        <a:lnTo>
                          <a:pt x="435" y="364"/>
                        </a:lnTo>
                        <a:lnTo>
                          <a:pt x="437" y="364"/>
                        </a:lnTo>
                        <a:lnTo>
                          <a:pt x="437" y="362"/>
                        </a:lnTo>
                        <a:lnTo>
                          <a:pt x="437" y="359"/>
                        </a:lnTo>
                        <a:lnTo>
                          <a:pt x="437" y="357"/>
                        </a:lnTo>
                        <a:lnTo>
                          <a:pt x="440" y="352"/>
                        </a:lnTo>
                        <a:lnTo>
                          <a:pt x="442" y="350"/>
                        </a:lnTo>
                        <a:lnTo>
                          <a:pt x="447" y="345"/>
                        </a:lnTo>
                        <a:lnTo>
                          <a:pt x="449" y="340"/>
                        </a:lnTo>
                        <a:lnTo>
                          <a:pt x="452" y="336"/>
                        </a:lnTo>
                        <a:lnTo>
                          <a:pt x="454" y="331"/>
                        </a:lnTo>
                        <a:lnTo>
                          <a:pt x="456" y="329"/>
                        </a:lnTo>
                        <a:lnTo>
                          <a:pt x="456" y="321"/>
                        </a:lnTo>
                        <a:lnTo>
                          <a:pt x="456" y="319"/>
                        </a:lnTo>
                        <a:lnTo>
                          <a:pt x="456" y="314"/>
                        </a:lnTo>
                        <a:lnTo>
                          <a:pt x="459" y="312"/>
                        </a:lnTo>
                        <a:lnTo>
                          <a:pt x="459" y="310"/>
                        </a:lnTo>
                        <a:lnTo>
                          <a:pt x="461" y="307"/>
                        </a:lnTo>
                        <a:lnTo>
                          <a:pt x="463" y="305"/>
                        </a:lnTo>
                        <a:lnTo>
                          <a:pt x="463" y="300"/>
                        </a:lnTo>
                        <a:lnTo>
                          <a:pt x="463" y="293"/>
                        </a:lnTo>
                        <a:lnTo>
                          <a:pt x="463" y="291"/>
                        </a:lnTo>
                        <a:lnTo>
                          <a:pt x="466" y="284"/>
                        </a:lnTo>
                        <a:lnTo>
                          <a:pt x="466" y="281"/>
                        </a:lnTo>
                        <a:lnTo>
                          <a:pt x="466" y="277"/>
                        </a:lnTo>
                        <a:lnTo>
                          <a:pt x="466" y="274"/>
                        </a:lnTo>
                        <a:lnTo>
                          <a:pt x="466" y="269"/>
                        </a:lnTo>
                        <a:lnTo>
                          <a:pt x="463" y="267"/>
                        </a:lnTo>
                        <a:lnTo>
                          <a:pt x="463" y="262"/>
                        </a:lnTo>
                        <a:lnTo>
                          <a:pt x="466" y="255"/>
                        </a:lnTo>
                        <a:lnTo>
                          <a:pt x="466" y="251"/>
                        </a:lnTo>
                        <a:lnTo>
                          <a:pt x="466" y="248"/>
                        </a:lnTo>
                        <a:lnTo>
                          <a:pt x="466" y="246"/>
                        </a:lnTo>
                        <a:lnTo>
                          <a:pt x="468" y="246"/>
                        </a:lnTo>
                        <a:lnTo>
                          <a:pt x="470" y="241"/>
                        </a:lnTo>
                        <a:lnTo>
                          <a:pt x="473" y="243"/>
                        </a:lnTo>
                        <a:lnTo>
                          <a:pt x="478" y="239"/>
                        </a:lnTo>
                        <a:lnTo>
                          <a:pt x="480" y="236"/>
                        </a:lnTo>
                        <a:lnTo>
                          <a:pt x="482" y="232"/>
                        </a:lnTo>
                        <a:lnTo>
                          <a:pt x="485" y="227"/>
                        </a:lnTo>
                        <a:lnTo>
                          <a:pt x="485" y="222"/>
                        </a:lnTo>
                        <a:lnTo>
                          <a:pt x="487" y="220"/>
                        </a:lnTo>
                        <a:lnTo>
                          <a:pt x="492" y="217"/>
                        </a:lnTo>
                        <a:lnTo>
                          <a:pt x="494" y="215"/>
                        </a:lnTo>
                        <a:lnTo>
                          <a:pt x="496" y="213"/>
                        </a:lnTo>
                        <a:lnTo>
                          <a:pt x="501" y="210"/>
                        </a:lnTo>
                        <a:lnTo>
                          <a:pt x="501" y="208"/>
                        </a:lnTo>
                        <a:lnTo>
                          <a:pt x="504" y="206"/>
                        </a:lnTo>
                        <a:lnTo>
                          <a:pt x="506" y="201"/>
                        </a:lnTo>
                        <a:lnTo>
                          <a:pt x="511" y="196"/>
                        </a:lnTo>
                        <a:lnTo>
                          <a:pt x="515" y="189"/>
                        </a:lnTo>
                        <a:lnTo>
                          <a:pt x="518" y="189"/>
                        </a:lnTo>
                        <a:lnTo>
                          <a:pt x="518" y="187"/>
                        </a:lnTo>
                        <a:lnTo>
                          <a:pt x="520" y="177"/>
                        </a:lnTo>
                        <a:lnTo>
                          <a:pt x="520" y="173"/>
                        </a:lnTo>
                        <a:lnTo>
                          <a:pt x="522" y="163"/>
                        </a:lnTo>
                        <a:lnTo>
                          <a:pt x="522" y="158"/>
                        </a:lnTo>
                        <a:lnTo>
                          <a:pt x="520" y="154"/>
                        </a:lnTo>
                        <a:lnTo>
                          <a:pt x="518" y="147"/>
                        </a:lnTo>
                        <a:lnTo>
                          <a:pt x="515" y="142"/>
                        </a:lnTo>
                        <a:lnTo>
                          <a:pt x="513" y="140"/>
                        </a:lnTo>
                        <a:lnTo>
                          <a:pt x="511" y="137"/>
                        </a:lnTo>
                        <a:lnTo>
                          <a:pt x="499" y="137"/>
                        </a:lnTo>
                        <a:lnTo>
                          <a:pt x="496" y="137"/>
                        </a:lnTo>
                        <a:lnTo>
                          <a:pt x="494" y="137"/>
                        </a:lnTo>
                        <a:lnTo>
                          <a:pt x="492" y="137"/>
                        </a:lnTo>
                        <a:lnTo>
                          <a:pt x="492" y="135"/>
                        </a:lnTo>
                        <a:lnTo>
                          <a:pt x="489" y="132"/>
                        </a:lnTo>
                        <a:lnTo>
                          <a:pt x="487" y="132"/>
                        </a:lnTo>
                        <a:lnTo>
                          <a:pt x="485" y="130"/>
                        </a:lnTo>
                        <a:lnTo>
                          <a:pt x="482" y="128"/>
                        </a:lnTo>
                        <a:lnTo>
                          <a:pt x="475" y="121"/>
                        </a:lnTo>
                        <a:lnTo>
                          <a:pt x="470" y="118"/>
                        </a:lnTo>
                        <a:lnTo>
                          <a:pt x="468" y="116"/>
                        </a:lnTo>
                        <a:lnTo>
                          <a:pt x="463" y="114"/>
                        </a:lnTo>
                        <a:lnTo>
                          <a:pt x="461" y="111"/>
                        </a:lnTo>
                        <a:lnTo>
                          <a:pt x="456" y="109"/>
                        </a:lnTo>
                        <a:lnTo>
                          <a:pt x="454" y="109"/>
                        </a:lnTo>
                        <a:lnTo>
                          <a:pt x="442" y="109"/>
                        </a:lnTo>
                        <a:lnTo>
                          <a:pt x="440" y="109"/>
                        </a:lnTo>
                        <a:lnTo>
                          <a:pt x="437" y="109"/>
                        </a:lnTo>
                        <a:lnTo>
                          <a:pt x="430" y="109"/>
                        </a:lnTo>
                        <a:lnTo>
                          <a:pt x="428" y="109"/>
                        </a:lnTo>
                        <a:lnTo>
                          <a:pt x="423" y="106"/>
                        </a:lnTo>
                        <a:lnTo>
                          <a:pt x="409" y="102"/>
                        </a:lnTo>
                        <a:lnTo>
                          <a:pt x="407" y="102"/>
                        </a:lnTo>
                        <a:lnTo>
                          <a:pt x="404" y="102"/>
                        </a:lnTo>
                        <a:lnTo>
                          <a:pt x="402" y="104"/>
                        </a:lnTo>
                        <a:lnTo>
                          <a:pt x="400" y="104"/>
                        </a:lnTo>
                        <a:lnTo>
                          <a:pt x="397" y="106"/>
                        </a:lnTo>
                        <a:lnTo>
                          <a:pt x="395" y="106"/>
                        </a:lnTo>
                        <a:lnTo>
                          <a:pt x="393" y="104"/>
                        </a:lnTo>
                        <a:lnTo>
                          <a:pt x="395" y="102"/>
                        </a:lnTo>
                        <a:lnTo>
                          <a:pt x="395" y="99"/>
                        </a:lnTo>
                        <a:lnTo>
                          <a:pt x="393" y="97"/>
                        </a:lnTo>
                        <a:lnTo>
                          <a:pt x="393" y="99"/>
                        </a:lnTo>
                        <a:lnTo>
                          <a:pt x="390" y="99"/>
                        </a:lnTo>
                        <a:lnTo>
                          <a:pt x="390" y="97"/>
                        </a:lnTo>
                        <a:lnTo>
                          <a:pt x="393" y="97"/>
                        </a:lnTo>
                        <a:lnTo>
                          <a:pt x="393" y="95"/>
                        </a:lnTo>
                        <a:lnTo>
                          <a:pt x="390" y="92"/>
                        </a:lnTo>
                        <a:lnTo>
                          <a:pt x="388" y="90"/>
                        </a:lnTo>
                        <a:lnTo>
                          <a:pt x="385" y="90"/>
                        </a:lnTo>
                        <a:lnTo>
                          <a:pt x="383" y="92"/>
                        </a:lnTo>
                        <a:lnTo>
                          <a:pt x="383" y="90"/>
                        </a:lnTo>
                        <a:lnTo>
                          <a:pt x="381" y="88"/>
                        </a:lnTo>
                        <a:lnTo>
                          <a:pt x="376" y="85"/>
                        </a:lnTo>
                        <a:lnTo>
                          <a:pt x="374" y="85"/>
                        </a:lnTo>
                        <a:lnTo>
                          <a:pt x="371" y="85"/>
                        </a:lnTo>
                        <a:lnTo>
                          <a:pt x="371" y="83"/>
                        </a:lnTo>
                        <a:lnTo>
                          <a:pt x="367" y="83"/>
                        </a:lnTo>
                        <a:lnTo>
                          <a:pt x="357" y="78"/>
                        </a:lnTo>
                        <a:lnTo>
                          <a:pt x="355" y="78"/>
                        </a:lnTo>
                        <a:lnTo>
                          <a:pt x="348" y="78"/>
                        </a:lnTo>
                        <a:lnTo>
                          <a:pt x="345" y="78"/>
                        </a:lnTo>
                        <a:lnTo>
                          <a:pt x="345" y="83"/>
                        </a:lnTo>
                        <a:lnTo>
                          <a:pt x="343" y="83"/>
                        </a:lnTo>
                        <a:lnTo>
                          <a:pt x="343" y="85"/>
                        </a:lnTo>
                        <a:lnTo>
                          <a:pt x="341" y="88"/>
                        </a:lnTo>
                        <a:lnTo>
                          <a:pt x="341" y="90"/>
                        </a:lnTo>
                        <a:lnTo>
                          <a:pt x="338" y="90"/>
                        </a:lnTo>
                        <a:lnTo>
                          <a:pt x="336" y="90"/>
                        </a:lnTo>
                        <a:lnTo>
                          <a:pt x="333" y="92"/>
                        </a:lnTo>
                        <a:lnTo>
                          <a:pt x="331" y="97"/>
                        </a:lnTo>
                        <a:lnTo>
                          <a:pt x="331" y="99"/>
                        </a:lnTo>
                        <a:lnTo>
                          <a:pt x="329" y="102"/>
                        </a:lnTo>
                        <a:lnTo>
                          <a:pt x="329" y="99"/>
                        </a:lnTo>
                        <a:lnTo>
                          <a:pt x="329" y="97"/>
                        </a:lnTo>
                        <a:lnTo>
                          <a:pt x="329" y="95"/>
                        </a:lnTo>
                        <a:lnTo>
                          <a:pt x="326" y="95"/>
                        </a:lnTo>
                        <a:lnTo>
                          <a:pt x="324" y="95"/>
                        </a:lnTo>
                        <a:lnTo>
                          <a:pt x="322" y="95"/>
                        </a:lnTo>
                        <a:lnTo>
                          <a:pt x="317" y="95"/>
                        </a:lnTo>
                        <a:lnTo>
                          <a:pt x="315" y="95"/>
                        </a:lnTo>
                        <a:lnTo>
                          <a:pt x="312" y="95"/>
                        </a:lnTo>
                        <a:lnTo>
                          <a:pt x="310" y="95"/>
                        </a:lnTo>
                        <a:lnTo>
                          <a:pt x="307" y="95"/>
                        </a:lnTo>
                        <a:lnTo>
                          <a:pt x="305" y="95"/>
                        </a:lnTo>
                        <a:lnTo>
                          <a:pt x="303" y="95"/>
                        </a:lnTo>
                        <a:lnTo>
                          <a:pt x="300" y="95"/>
                        </a:lnTo>
                        <a:lnTo>
                          <a:pt x="300" y="97"/>
                        </a:lnTo>
                        <a:lnTo>
                          <a:pt x="300" y="95"/>
                        </a:lnTo>
                        <a:lnTo>
                          <a:pt x="300" y="92"/>
                        </a:lnTo>
                        <a:lnTo>
                          <a:pt x="303" y="92"/>
                        </a:lnTo>
                        <a:lnTo>
                          <a:pt x="305" y="95"/>
                        </a:lnTo>
                        <a:lnTo>
                          <a:pt x="307" y="95"/>
                        </a:lnTo>
                        <a:lnTo>
                          <a:pt x="310" y="92"/>
                        </a:lnTo>
                        <a:lnTo>
                          <a:pt x="312" y="92"/>
                        </a:lnTo>
                        <a:lnTo>
                          <a:pt x="312" y="88"/>
                        </a:lnTo>
                        <a:lnTo>
                          <a:pt x="310" y="85"/>
                        </a:lnTo>
                        <a:lnTo>
                          <a:pt x="307" y="85"/>
                        </a:lnTo>
                        <a:lnTo>
                          <a:pt x="307" y="83"/>
                        </a:lnTo>
                        <a:lnTo>
                          <a:pt x="310" y="80"/>
                        </a:lnTo>
                        <a:lnTo>
                          <a:pt x="307" y="80"/>
                        </a:lnTo>
                        <a:lnTo>
                          <a:pt x="305" y="83"/>
                        </a:lnTo>
                        <a:lnTo>
                          <a:pt x="305" y="85"/>
                        </a:lnTo>
                        <a:lnTo>
                          <a:pt x="303" y="85"/>
                        </a:lnTo>
                        <a:lnTo>
                          <a:pt x="303" y="83"/>
                        </a:lnTo>
                        <a:lnTo>
                          <a:pt x="303" y="80"/>
                        </a:lnTo>
                        <a:lnTo>
                          <a:pt x="300" y="78"/>
                        </a:lnTo>
                        <a:lnTo>
                          <a:pt x="300" y="76"/>
                        </a:lnTo>
                        <a:lnTo>
                          <a:pt x="300" y="73"/>
                        </a:lnTo>
                        <a:lnTo>
                          <a:pt x="303" y="73"/>
                        </a:lnTo>
                        <a:lnTo>
                          <a:pt x="305" y="71"/>
                        </a:lnTo>
                        <a:lnTo>
                          <a:pt x="305" y="69"/>
                        </a:lnTo>
                        <a:lnTo>
                          <a:pt x="310" y="64"/>
                        </a:lnTo>
                        <a:lnTo>
                          <a:pt x="315" y="62"/>
                        </a:lnTo>
                        <a:lnTo>
                          <a:pt x="317" y="59"/>
                        </a:lnTo>
                        <a:lnTo>
                          <a:pt x="317" y="57"/>
                        </a:lnTo>
                        <a:lnTo>
                          <a:pt x="319" y="57"/>
                        </a:lnTo>
                        <a:lnTo>
                          <a:pt x="319" y="54"/>
                        </a:lnTo>
                        <a:lnTo>
                          <a:pt x="319" y="52"/>
                        </a:lnTo>
                        <a:lnTo>
                          <a:pt x="322" y="47"/>
                        </a:lnTo>
                        <a:lnTo>
                          <a:pt x="319" y="47"/>
                        </a:lnTo>
                        <a:lnTo>
                          <a:pt x="317" y="47"/>
                        </a:lnTo>
                        <a:lnTo>
                          <a:pt x="315" y="45"/>
                        </a:lnTo>
                        <a:lnTo>
                          <a:pt x="312" y="43"/>
                        </a:lnTo>
                        <a:lnTo>
                          <a:pt x="312" y="36"/>
                        </a:lnTo>
                        <a:lnTo>
                          <a:pt x="310" y="36"/>
                        </a:lnTo>
                        <a:lnTo>
                          <a:pt x="310" y="33"/>
                        </a:lnTo>
                        <a:lnTo>
                          <a:pt x="310" y="31"/>
                        </a:lnTo>
                        <a:lnTo>
                          <a:pt x="307" y="28"/>
                        </a:lnTo>
                        <a:lnTo>
                          <a:pt x="307" y="26"/>
                        </a:lnTo>
                        <a:lnTo>
                          <a:pt x="307" y="21"/>
                        </a:lnTo>
                        <a:lnTo>
                          <a:pt x="305" y="19"/>
                        </a:lnTo>
                        <a:lnTo>
                          <a:pt x="305" y="17"/>
                        </a:lnTo>
                        <a:lnTo>
                          <a:pt x="303" y="14"/>
                        </a:lnTo>
                        <a:lnTo>
                          <a:pt x="300" y="12"/>
                        </a:lnTo>
                        <a:lnTo>
                          <a:pt x="300" y="14"/>
                        </a:lnTo>
                        <a:lnTo>
                          <a:pt x="298" y="14"/>
                        </a:lnTo>
                        <a:lnTo>
                          <a:pt x="296" y="19"/>
                        </a:lnTo>
                        <a:lnTo>
                          <a:pt x="291" y="24"/>
                        </a:lnTo>
                        <a:lnTo>
                          <a:pt x="289" y="28"/>
                        </a:lnTo>
                        <a:lnTo>
                          <a:pt x="286" y="36"/>
                        </a:lnTo>
                        <a:lnTo>
                          <a:pt x="279" y="40"/>
                        </a:lnTo>
                        <a:lnTo>
                          <a:pt x="277" y="43"/>
                        </a:lnTo>
                        <a:lnTo>
                          <a:pt x="274" y="43"/>
                        </a:lnTo>
                        <a:lnTo>
                          <a:pt x="274" y="40"/>
                        </a:lnTo>
                        <a:lnTo>
                          <a:pt x="272" y="40"/>
                        </a:lnTo>
                        <a:lnTo>
                          <a:pt x="267" y="43"/>
                        </a:lnTo>
                        <a:lnTo>
                          <a:pt x="265" y="43"/>
                        </a:lnTo>
                        <a:lnTo>
                          <a:pt x="263" y="40"/>
                        </a:lnTo>
                        <a:lnTo>
                          <a:pt x="260" y="38"/>
                        </a:lnTo>
                        <a:lnTo>
                          <a:pt x="258" y="38"/>
                        </a:lnTo>
                        <a:lnTo>
                          <a:pt x="253" y="36"/>
                        </a:lnTo>
                        <a:lnTo>
                          <a:pt x="248" y="38"/>
                        </a:lnTo>
                        <a:lnTo>
                          <a:pt x="246" y="38"/>
                        </a:lnTo>
                        <a:lnTo>
                          <a:pt x="244" y="36"/>
                        </a:lnTo>
                        <a:lnTo>
                          <a:pt x="241" y="38"/>
                        </a:lnTo>
                        <a:lnTo>
                          <a:pt x="241" y="43"/>
                        </a:lnTo>
                        <a:lnTo>
                          <a:pt x="241" y="45"/>
                        </a:lnTo>
                        <a:lnTo>
                          <a:pt x="237" y="45"/>
                        </a:lnTo>
                        <a:lnTo>
                          <a:pt x="234" y="43"/>
                        </a:lnTo>
                        <a:lnTo>
                          <a:pt x="230" y="43"/>
                        </a:lnTo>
                        <a:lnTo>
                          <a:pt x="227" y="43"/>
                        </a:lnTo>
                        <a:lnTo>
                          <a:pt x="225" y="43"/>
                        </a:lnTo>
                        <a:lnTo>
                          <a:pt x="222" y="43"/>
                        </a:lnTo>
                        <a:lnTo>
                          <a:pt x="220" y="45"/>
                        </a:lnTo>
                        <a:lnTo>
                          <a:pt x="218" y="47"/>
                        </a:lnTo>
                        <a:lnTo>
                          <a:pt x="215" y="47"/>
                        </a:lnTo>
                        <a:lnTo>
                          <a:pt x="213" y="47"/>
                        </a:lnTo>
                        <a:lnTo>
                          <a:pt x="208" y="47"/>
                        </a:lnTo>
                        <a:lnTo>
                          <a:pt x="208" y="50"/>
                        </a:lnTo>
                        <a:lnTo>
                          <a:pt x="206" y="52"/>
                        </a:lnTo>
                        <a:lnTo>
                          <a:pt x="204" y="52"/>
                        </a:lnTo>
                        <a:lnTo>
                          <a:pt x="201" y="52"/>
                        </a:lnTo>
                        <a:lnTo>
                          <a:pt x="199" y="52"/>
                        </a:lnTo>
                        <a:lnTo>
                          <a:pt x="194" y="50"/>
                        </a:lnTo>
                        <a:lnTo>
                          <a:pt x="194" y="47"/>
                        </a:lnTo>
                        <a:lnTo>
                          <a:pt x="192" y="47"/>
                        </a:lnTo>
                        <a:lnTo>
                          <a:pt x="192" y="45"/>
                        </a:lnTo>
                        <a:lnTo>
                          <a:pt x="189" y="45"/>
                        </a:lnTo>
                        <a:lnTo>
                          <a:pt x="192" y="40"/>
                        </a:lnTo>
                        <a:lnTo>
                          <a:pt x="189" y="38"/>
                        </a:lnTo>
                        <a:lnTo>
                          <a:pt x="187" y="36"/>
                        </a:lnTo>
                        <a:lnTo>
                          <a:pt x="187" y="28"/>
                        </a:lnTo>
                        <a:lnTo>
                          <a:pt x="189" y="24"/>
                        </a:lnTo>
                        <a:lnTo>
                          <a:pt x="189" y="21"/>
                        </a:lnTo>
                        <a:lnTo>
                          <a:pt x="192" y="17"/>
                        </a:lnTo>
                        <a:lnTo>
                          <a:pt x="192" y="14"/>
                        </a:lnTo>
                        <a:lnTo>
                          <a:pt x="192" y="10"/>
                        </a:lnTo>
                        <a:lnTo>
                          <a:pt x="187" y="10"/>
                        </a:lnTo>
                        <a:lnTo>
                          <a:pt x="185" y="7"/>
                        </a:lnTo>
                        <a:lnTo>
                          <a:pt x="187" y="5"/>
                        </a:lnTo>
                        <a:lnTo>
                          <a:pt x="187" y="2"/>
                        </a:lnTo>
                        <a:lnTo>
                          <a:pt x="185" y="0"/>
                        </a:lnTo>
                        <a:lnTo>
                          <a:pt x="182" y="0"/>
                        </a:lnTo>
                        <a:lnTo>
                          <a:pt x="180" y="0"/>
                        </a:lnTo>
                        <a:lnTo>
                          <a:pt x="178" y="0"/>
                        </a:lnTo>
                      </a:path>
                    </a:pathLst>
                  </a:custGeom>
                  <a:solidFill>
                    <a:srgbClr val="A0C02A"/>
                  </a:solidFill>
                  <a:ln w="6350" algn="ctr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lnSpc>
                        <a:spcPct val="90000"/>
                      </a:lnSpc>
                    </a:pPr>
                    <a:endParaRPr lang="en-US" sz="2400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9831" name="Freeform 1593"/>
                  <p:cNvSpPr>
                    <a:spLocks/>
                  </p:cNvSpPr>
                  <p:nvPr/>
                </p:nvSpPr>
                <p:spPr bwMode="auto">
                  <a:xfrm>
                    <a:off x="3182" y="1847"/>
                    <a:ext cx="173" cy="145"/>
                  </a:xfrm>
                  <a:custGeom>
                    <a:avLst/>
                    <a:gdLst>
                      <a:gd name="T0" fmla="*/ 2147483647 w 149"/>
                      <a:gd name="T1" fmla="*/ 2147483647 h 132"/>
                      <a:gd name="T2" fmla="*/ 2147483647 w 149"/>
                      <a:gd name="T3" fmla="*/ 2147483647 h 132"/>
                      <a:gd name="T4" fmla="*/ 2147483647 w 149"/>
                      <a:gd name="T5" fmla="*/ 2147483647 h 132"/>
                      <a:gd name="T6" fmla="*/ 0 w 149"/>
                      <a:gd name="T7" fmla="*/ 2147483647 h 132"/>
                      <a:gd name="T8" fmla="*/ 2147483647 w 149"/>
                      <a:gd name="T9" fmla="*/ 2147483647 h 132"/>
                      <a:gd name="T10" fmla="*/ 2147483647 w 149"/>
                      <a:gd name="T11" fmla="*/ 2147483647 h 132"/>
                      <a:gd name="T12" fmla="*/ 2147483647 w 149"/>
                      <a:gd name="T13" fmla="*/ 2147483647 h 132"/>
                      <a:gd name="T14" fmla="*/ 2147483647 w 149"/>
                      <a:gd name="T15" fmla="*/ 0 h 132"/>
                      <a:gd name="T16" fmla="*/ 2147483647 w 149"/>
                      <a:gd name="T17" fmla="*/ 2147483647 h 132"/>
                      <a:gd name="T18" fmla="*/ 2147483647 w 149"/>
                      <a:gd name="T19" fmla="*/ 2147483647 h 132"/>
                      <a:gd name="T20" fmla="*/ 2147483647 w 149"/>
                      <a:gd name="T21" fmla="*/ 2147483647 h 132"/>
                      <a:gd name="T22" fmla="*/ 2147483647 w 149"/>
                      <a:gd name="T23" fmla="*/ 2147483647 h 132"/>
                      <a:gd name="T24" fmla="*/ 2147483647 w 149"/>
                      <a:gd name="T25" fmla="*/ 2147483647 h 132"/>
                      <a:gd name="T26" fmla="*/ 2147483647 w 149"/>
                      <a:gd name="T27" fmla="*/ 2147483647 h 132"/>
                      <a:gd name="T28" fmla="*/ 2147483647 w 149"/>
                      <a:gd name="T29" fmla="*/ 2147483647 h 132"/>
                      <a:gd name="T30" fmla="*/ 2147483647 w 149"/>
                      <a:gd name="T31" fmla="*/ 2147483647 h 132"/>
                      <a:gd name="T32" fmla="*/ 2147483647 w 149"/>
                      <a:gd name="T33" fmla="*/ 2147483647 h 132"/>
                      <a:gd name="T34" fmla="*/ 2147483647 w 149"/>
                      <a:gd name="T35" fmla="*/ 2147483647 h 132"/>
                      <a:gd name="T36" fmla="*/ 2147483647 w 149"/>
                      <a:gd name="T37" fmla="*/ 2147483647 h 132"/>
                      <a:gd name="T38" fmla="*/ 2147483647 w 149"/>
                      <a:gd name="T39" fmla="*/ 0 h 132"/>
                      <a:gd name="T40" fmla="*/ 2147483647 w 149"/>
                      <a:gd name="T41" fmla="*/ 2147483647 h 132"/>
                      <a:gd name="T42" fmla="*/ 2147483647 w 149"/>
                      <a:gd name="T43" fmla="*/ 2147483647 h 132"/>
                      <a:gd name="T44" fmla="*/ 2147483647 w 149"/>
                      <a:gd name="T45" fmla="*/ 2147483647 h 132"/>
                      <a:gd name="T46" fmla="*/ 2147483647 w 149"/>
                      <a:gd name="T47" fmla="*/ 2147483647 h 132"/>
                      <a:gd name="T48" fmla="*/ 2147483647 w 149"/>
                      <a:gd name="T49" fmla="*/ 2147483647 h 132"/>
                      <a:gd name="T50" fmla="*/ 2147483647 w 149"/>
                      <a:gd name="T51" fmla="*/ 2147483647 h 132"/>
                      <a:gd name="T52" fmla="*/ 2147483647 w 149"/>
                      <a:gd name="T53" fmla="*/ 2147483647 h 132"/>
                      <a:gd name="T54" fmla="*/ 2147483647 w 149"/>
                      <a:gd name="T55" fmla="*/ 2147483647 h 132"/>
                      <a:gd name="T56" fmla="*/ 2147483647 w 149"/>
                      <a:gd name="T57" fmla="*/ 2147483647 h 132"/>
                      <a:gd name="T58" fmla="*/ 2147483647 w 149"/>
                      <a:gd name="T59" fmla="*/ 2147483647 h 132"/>
                      <a:gd name="T60" fmla="*/ 2147483647 w 149"/>
                      <a:gd name="T61" fmla="*/ 2147483647 h 132"/>
                      <a:gd name="T62" fmla="*/ 2147483647 w 149"/>
                      <a:gd name="T63" fmla="*/ 2147483647 h 132"/>
                      <a:gd name="T64" fmla="*/ 2147483647 w 149"/>
                      <a:gd name="T65" fmla="*/ 2147483647 h 132"/>
                      <a:gd name="T66" fmla="*/ 2147483647 w 149"/>
                      <a:gd name="T67" fmla="*/ 2147483647 h 132"/>
                      <a:gd name="T68" fmla="*/ 2147483647 w 149"/>
                      <a:gd name="T69" fmla="*/ 2147483647 h 132"/>
                      <a:gd name="T70" fmla="*/ 2147483647 w 149"/>
                      <a:gd name="T71" fmla="*/ 2147483647 h 132"/>
                      <a:gd name="T72" fmla="*/ 2147483647 w 149"/>
                      <a:gd name="T73" fmla="*/ 2147483647 h 132"/>
                      <a:gd name="T74" fmla="*/ 2147483647 w 149"/>
                      <a:gd name="T75" fmla="*/ 2147483647 h 132"/>
                      <a:gd name="T76" fmla="*/ 2147483647 w 149"/>
                      <a:gd name="T77" fmla="*/ 2147483647 h 132"/>
                      <a:gd name="T78" fmla="*/ 2147483647 w 149"/>
                      <a:gd name="T79" fmla="*/ 2147483647 h 132"/>
                      <a:gd name="T80" fmla="*/ 2147483647 w 149"/>
                      <a:gd name="T81" fmla="*/ 2147483647 h 132"/>
                      <a:gd name="T82" fmla="*/ 2147483647 w 149"/>
                      <a:gd name="T83" fmla="*/ 2147483647 h 132"/>
                      <a:gd name="T84" fmla="*/ 2147483647 w 149"/>
                      <a:gd name="T85" fmla="*/ 2147483647 h 132"/>
                      <a:gd name="T86" fmla="*/ 2147483647 w 149"/>
                      <a:gd name="T87" fmla="*/ 2147483647 h 132"/>
                      <a:gd name="T88" fmla="*/ 2147483647 w 149"/>
                      <a:gd name="T89" fmla="*/ 2147483647 h 132"/>
                      <a:gd name="T90" fmla="*/ 2147483647 w 149"/>
                      <a:gd name="T91" fmla="*/ 2147483647 h 132"/>
                      <a:gd name="T92" fmla="*/ 2147483647 w 149"/>
                      <a:gd name="T93" fmla="*/ 2147483647 h 132"/>
                      <a:gd name="T94" fmla="*/ 2147483647 w 149"/>
                      <a:gd name="T95" fmla="*/ 2147483647 h 132"/>
                      <a:gd name="T96" fmla="*/ 2147483647 w 149"/>
                      <a:gd name="T97" fmla="*/ 2147483647 h 132"/>
                      <a:gd name="T98" fmla="*/ 2147483647 w 149"/>
                      <a:gd name="T99" fmla="*/ 2147483647 h 132"/>
                      <a:gd name="T100" fmla="*/ 2147483647 w 149"/>
                      <a:gd name="T101" fmla="*/ 2147483647 h 132"/>
                      <a:gd name="T102" fmla="*/ 2147483647 w 149"/>
                      <a:gd name="T103" fmla="*/ 2147483647 h 132"/>
                      <a:gd name="T104" fmla="*/ 2147483647 w 149"/>
                      <a:gd name="T105" fmla="*/ 2147483647 h 132"/>
                      <a:gd name="T106" fmla="*/ 2147483647 w 149"/>
                      <a:gd name="T107" fmla="*/ 2147483647 h 132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w 149"/>
                      <a:gd name="T163" fmla="*/ 0 h 132"/>
                      <a:gd name="T164" fmla="*/ 149 w 149"/>
                      <a:gd name="T165" fmla="*/ 132 h 132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T162" t="T163" r="T164" b="T165"/>
                    <a:pathLst>
                      <a:path w="149" h="132">
                        <a:moveTo>
                          <a:pt x="7" y="120"/>
                        </a:moveTo>
                        <a:lnTo>
                          <a:pt x="7" y="106"/>
                        </a:lnTo>
                        <a:lnTo>
                          <a:pt x="7" y="94"/>
                        </a:lnTo>
                        <a:lnTo>
                          <a:pt x="7" y="82"/>
                        </a:lnTo>
                        <a:lnTo>
                          <a:pt x="7" y="68"/>
                        </a:lnTo>
                        <a:lnTo>
                          <a:pt x="7" y="56"/>
                        </a:lnTo>
                        <a:lnTo>
                          <a:pt x="7" y="45"/>
                        </a:lnTo>
                        <a:lnTo>
                          <a:pt x="7" y="35"/>
                        </a:lnTo>
                        <a:lnTo>
                          <a:pt x="3" y="30"/>
                        </a:lnTo>
                        <a:lnTo>
                          <a:pt x="3" y="28"/>
                        </a:lnTo>
                        <a:lnTo>
                          <a:pt x="0" y="26"/>
                        </a:lnTo>
                        <a:lnTo>
                          <a:pt x="0" y="21"/>
                        </a:lnTo>
                        <a:lnTo>
                          <a:pt x="0" y="19"/>
                        </a:lnTo>
                        <a:lnTo>
                          <a:pt x="3" y="19"/>
                        </a:lnTo>
                        <a:lnTo>
                          <a:pt x="5" y="16"/>
                        </a:lnTo>
                        <a:lnTo>
                          <a:pt x="3" y="12"/>
                        </a:lnTo>
                        <a:lnTo>
                          <a:pt x="3" y="7"/>
                        </a:lnTo>
                        <a:lnTo>
                          <a:pt x="3" y="4"/>
                        </a:lnTo>
                        <a:lnTo>
                          <a:pt x="5" y="2"/>
                        </a:lnTo>
                        <a:lnTo>
                          <a:pt x="5" y="0"/>
                        </a:lnTo>
                        <a:lnTo>
                          <a:pt x="7" y="0"/>
                        </a:lnTo>
                        <a:lnTo>
                          <a:pt x="10" y="2"/>
                        </a:lnTo>
                        <a:lnTo>
                          <a:pt x="14" y="0"/>
                        </a:lnTo>
                        <a:lnTo>
                          <a:pt x="17" y="0"/>
                        </a:lnTo>
                        <a:lnTo>
                          <a:pt x="24" y="2"/>
                        </a:lnTo>
                        <a:lnTo>
                          <a:pt x="31" y="2"/>
                        </a:lnTo>
                        <a:lnTo>
                          <a:pt x="36" y="4"/>
                        </a:lnTo>
                        <a:lnTo>
                          <a:pt x="38" y="4"/>
                        </a:lnTo>
                        <a:lnTo>
                          <a:pt x="43" y="4"/>
                        </a:lnTo>
                        <a:lnTo>
                          <a:pt x="43" y="7"/>
                        </a:lnTo>
                        <a:lnTo>
                          <a:pt x="45" y="7"/>
                        </a:lnTo>
                        <a:lnTo>
                          <a:pt x="50" y="7"/>
                        </a:lnTo>
                        <a:lnTo>
                          <a:pt x="52" y="7"/>
                        </a:lnTo>
                        <a:lnTo>
                          <a:pt x="57" y="9"/>
                        </a:lnTo>
                        <a:lnTo>
                          <a:pt x="59" y="12"/>
                        </a:lnTo>
                        <a:lnTo>
                          <a:pt x="62" y="9"/>
                        </a:lnTo>
                        <a:lnTo>
                          <a:pt x="66" y="9"/>
                        </a:lnTo>
                        <a:lnTo>
                          <a:pt x="69" y="4"/>
                        </a:lnTo>
                        <a:lnTo>
                          <a:pt x="73" y="4"/>
                        </a:lnTo>
                        <a:lnTo>
                          <a:pt x="76" y="2"/>
                        </a:lnTo>
                        <a:lnTo>
                          <a:pt x="80" y="2"/>
                        </a:lnTo>
                        <a:lnTo>
                          <a:pt x="83" y="2"/>
                        </a:lnTo>
                        <a:lnTo>
                          <a:pt x="80" y="2"/>
                        </a:lnTo>
                        <a:lnTo>
                          <a:pt x="78" y="4"/>
                        </a:lnTo>
                        <a:lnTo>
                          <a:pt x="80" y="4"/>
                        </a:lnTo>
                        <a:lnTo>
                          <a:pt x="85" y="2"/>
                        </a:lnTo>
                        <a:lnTo>
                          <a:pt x="88" y="2"/>
                        </a:lnTo>
                        <a:lnTo>
                          <a:pt x="90" y="2"/>
                        </a:lnTo>
                        <a:lnTo>
                          <a:pt x="95" y="2"/>
                        </a:lnTo>
                        <a:lnTo>
                          <a:pt x="97" y="0"/>
                        </a:lnTo>
                        <a:lnTo>
                          <a:pt x="99" y="2"/>
                        </a:lnTo>
                        <a:lnTo>
                          <a:pt x="102" y="4"/>
                        </a:lnTo>
                        <a:lnTo>
                          <a:pt x="104" y="4"/>
                        </a:lnTo>
                        <a:lnTo>
                          <a:pt x="106" y="7"/>
                        </a:lnTo>
                        <a:lnTo>
                          <a:pt x="109" y="9"/>
                        </a:lnTo>
                        <a:lnTo>
                          <a:pt x="111" y="7"/>
                        </a:lnTo>
                        <a:lnTo>
                          <a:pt x="114" y="7"/>
                        </a:lnTo>
                        <a:lnTo>
                          <a:pt x="114" y="9"/>
                        </a:lnTo>
                        <a:lnTo>
                          <a:pt x="121" y="7"/>
                        </a:lnTo>
                        <a:lnTo>
                          <a:pt x="125" y="7"/>
                        </a:lnTo>
                        <a:lnTo>
                          <a:pt x="128" y="4"/>
                        </a:lnTo>
                        <a:lnTo>
                          <a:pt x="128" y="7"/>
                        </a:lnTo>
                        <a:lnTo>
                          <a:pt x="128" y="9"/>
                        </a:lnTo>
                        <a:lnTo>
                          <a:pt x="132" y="21"/>
                        </a:lnTo>
                        <a:lnTo>
                          <a:pt x="137" y="30"/>
                        </a:lnTo>
                        <a:lnTo>
                          <a:pt x="135" y="35"/>
                        </a:lnTo>
                        <a:lnTo>
                          <a:pt x="135" y="40"/>
                        </a:lnTo>
                        <a:lnTo>
                          <a:pt x="132" y="45"/>
                        </a:lnTo>
                        <a:lnTo>
                          <a:pt x="132" y="47"/>
                        </a:lnTo>
                        <a:lnTo>
                          <a:pt x="132" y="49"/>
                        </a:lnTo>
                        <a:lnTo>
                          <a:pt x="130" y="49"/>
                        </a:lnTo>
                        <a:lnTo>
                          <a:pt x="128" y="52"/>
                        </a:lnTo>
                        <a:lnTo>
                          <a:pt x="125" y="49"/>
                        </a:lnTo>
                        <a:lnTo>
                          <a:pt x="123" y="47"/>
                        </a:lnTo>
                        <a:lnTo>
                          <a:pt x="118" y="45"/>
                        </a:lnTo>
                        <a:lnTo>
                          <a:pt x="116" y="40"/>
                        </a:lnTo>
                        <a:lnTo>
                          <a:pt x="116" y="38"/>
                        </a:lnTo>
                        <a:lnTo>
                          <a:pt x="114" y="35"/>
                        </a:lnTo>
                        <a:lnTo>
                          <a:pt x="111" y="33"/>
                        </a:lnTo>
                        <a:lnTo>
                          <a:pt x="111" y="30"/>
                        </a:lnTo>
                        <a:lnTo>
                          <a:pt x="109" y="28"/>
                        </a:lnTo>
                        <a:lnTo>
                          <a:pt x="109" y="23"/>
                        </a:lnTo>
                        <a:lnTo>
                          <a:pt x="106" y="23"/>
                        </a:lnTo>
                        <a:lnTo>
                          <a:pt x="106" y="21"/>
                        </a:lnTo>
                        <a:lnTo>
                          <a:pt x="106" y="23"/>
                        </a:lnTo>
                        <a:lnTo>
                          <a:pt x="104" y="26"/>
                        </a:lnTo>
                        <a:lnTo>
                          <a:pt x="104" y="28"/>
                        </a:lnTo>
                        <a:lnTo>
                          <a:pt x="106" y="30"/>
                        </a:lnTo>
                        <a:lnTo>
                          <a:pt x="109" y="30"/>
                        </a:lnTo>
                        <a:lnTo>
                          <a:pt x="109" y="33"/>
                        </a:lnTo>
                        <a:lnTo>
                          <a:pt x="109" y="35"/>
                        </a:lnTo>
                        <a:lnTo>
                          <a:pt x="109" y="38"/>
                        </a:lnTo>
                        <a:lnTo>
                          <a:pt x="111" y="42"/>
                        </a:lnTo>
                        <a:lnTo>
                          <a:pt x="116" y="47"/>
                        </a:lnTo>
                        <a:lnTo>
                          <a:pt x="118" y="49"/>
                        </a:lnTo>
                        <a:lnTo>
                          <a:pt x="121" y="54"/>
                        </a:lnTo>
                        <a:lnTo>
                          <a:pt x="121" y="56"/>
                        </a:lnTo>
                        <a:lnTo>
                          <a:pt x="123" y="59"/>
                        </a:lnTo>
                        <a:lnTo>
                          <a:pt x="125" y="64"/>
                        </a:lnTo>
                        <a:lnTo>
                          <a:pt x="125" y="66"/>
                        </a:lnTo>
                        <a:lnTo>
                          <a:pt x="128" y="68"/>
                        </a:lnTo>
                        <a:lnTo>
                          <a:pt x="130" y="73"/>
                        </a:lnTo>
                        <a:lnTo>
                          <a:pt x="130" y="78"/>
                        </a:lnTo>
                        <a:lnTo>
                          <a:pt x="132" y="80"/>
                        </a:lnTo>
                        <a:lnTo>
                          <a:pt x="137" y="87"/>
                        </a:lnTo>
                        <a:lnTo>
                          <a:pt x="137" y="90"/>
                        </a:lnTo>
                        <a:lnTo>
                          <a:pt x="140" y="90"/>
                        </a:lnTo>
                        <a:lnTo>
                          <a:pt x="142" y="97"/>
                        </a:lnTo>
                        <a:lnTo>
                          <a:pt x="144" y="99"/>
                        </a:lnTo>
                        <a:lnTo>
                          <a:pt x="147" y="101"/>
                        </a:lnTo>
                        <a:lnTo>
                          <a:pt x="149" y="101"/>
                        </a:lnTo>
                        <a:lnTo>
                          <a:pt x="149" y="104"/>
                        </a:lnTo>
                        <a:lnTo>
                          <a:pt x="147" y="104"/>
                        </a:lnTo>
                        <a:lnTo>
                          <a:pt x="147" y="106"/>
                        </a:lnTo>
                        <a:lnTo>
                          <a:pt x="147" y="111"/>
                        </a:lnTo>
                        <a:lnTo>
                          <a:pt x="147" y="113"/>
                        </a:lnTo>
                        <a:lnTo>
                          <a:pt x="142" y="118"/>
                        </a:lnTo>
                        <a:lnTo>
                          <a:pt x="140" y="118"/>
                        </a:lnTo>
                        <a:lnTo>
                          <a:pt x="135" y="125"/>
                        </a:lnTo>
                        <a:lnTo>
                          <a:pt x="128" y="125"/>
                        </a:lnTo>
                        <a:lnTo>
                          <a:pt x="128" y="132"/>
                        </a:lnTo>
                        <a:lnTo>
                          <a:pt x="121" y="132"/>
                        </a:lnTo>
                        <a:lnTo>
                          <a:pt x="116" y="130"/>
                        </a:lnTo>
                        <a:lnTo>
                          <a:pt x="92" y="130"/>
                        </a:lnTo>
                        <a:lnTo>
                          <a:pt x="92" y="127"/>
                        </a:lnTo>
                        <a:lnTo>
                          <a:pt x="92" y="125"/>
                        </a:lnTo>
                        <a:lnTo>
                          <a:pt x="90" y="130"/>
                        </a:lnTo>
                        <a:lnTo>
                          <a:pt x="83" y="130"/>
                        </a:lnTo>
                        <a:lnTo>
                          <a:pt x="71" y="130"/>
                        </a:lnTo>
                        <a:lnTo>
                          <a:pt x="57" y="130"/>
                        </a:lnTo>
                        <a:lnTo>
                          <a:pt x="45" y="130"/>
                        </a:lnTo>
                        <a:lnTo>
                          <a:pt x="31" y="130"/>
                        </a:lnTo>
                        <a:lnTo>
                          <a:pt x="19" y="130"/>
                        </a:lnTo>
                        <a:lnTo>
                          <a:pt x="7" y="130"/>
                        </a:lnTo>
                        <a:lnTo>
                          <a:pt x="7" y="120"/>
                        </a:lnTo>
                      </a:path>
                    </a:pathLst>
                  </a:custGeom>
                  <a:solidFill>
                    <a:srgbClr val="A0C02A"/>
                  </a:solidFill>
                  <a:ln w="6350" algn="ctr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lnSpc>
                        <a:spcPct val="90000"/>
                      </a:lnSpc>
                    </a:pPr>
                    <a:endParaRPr lang="en-US" sz="2400" b="1">
                      <a:latin typeface="Calibri" pitchFamily="34" charset="0"/>
                    </a:endParaRPr>
                  </a:p>
                </p:txBody>
              </p:sp>
              <p:sp>
                <p:nvSpPr>
                  <p:cNvPr id="9832" name="Freeform 1659"/>
                  <p:cNvSpPr>
                    <a:spLocks/>
                  </p:cNvSpPr>
                  <p:nvPr/>
                </p:nvSpPr>
                <p:spPr bwMode="auto">
                  <a:xfrm>
                    <a:off x="3055" y="2637"/>
                    <a:ext cx="255" cy="186"/>
                  </a:xfrm>
                  <a:custGeom>
                    <a:avLst/>
                    <a:gdLst>
                      <a:gd name="T0" fmla="*/ 2147483647 w 219"/>
                      <a:gd name="T1" fmla="*/ 2147483647 h 170"/>
                      <a:gd name="T2" fmla="*/ 2147483647 w 219"/>
                      <a:gd name="T3" fmla="*/ 2147483647 h 170"/>
                      <a:gd name="T4" fmla="*/ 2147483647 w 219"/>
                      <a:gd name="T5" fmla="*/ 2147483647 h 170"/>
                      <a:gd name="T6" fmla="*/ 2147483647 w 219"/>
                      <a:gd name="T7" fmla="*/ 2147483647 h 170"/>
                      <a:gd name="T8" fmla="*/ 2147483647 w 219"/>
                      <a:gd name="T9" fmla="*/ 2147483647 h 170"/>
                      <a:gd name="T10" fmla="*/ 0 w 219"/>
                      <a:gd name="T11" fmla="*/ 2147483647 h 170"/>
                      <a:gd name="T12" fmla="*/ 2147483647 w 219"/>
                      <a:gd name="T13" fmla="*/ 2147483647 h 170"/>
                      <a:gd name="T14" fmla="*/ 2147483647 w 219"/>
                      <a:gd name="T15" fmla="*/ 2147483647 h 170"/>
                      <a:gd name="T16" fmla="*/ 2147483647 w 219"/>
                      <a:gd name="T17" fmla="*/ 2147483647 h 170"/>
                      <a:gd name="T18" fmla="*/ 2147483647 w 219"/>
                      <a:gd name="T19" fmla="*/ 2147483647 h 170"/>
                      <a:gd name="T20" fmla="*/ 2147483647 w 219"/>
                      <a:gd name="T21" fmla="*/ 2147483647 h 170"/>
                      <a:gd name="T22" fmla="*/ 2147483647 w 219"/>
                      <a:gd name="T23" fmla="*/ 2147483647 h 170"/>
                      <a:gd name="T24" fmla="*/ 2147483647 w 219"/>
                      <a:gd name="T25" fmla="*/ 2147483647 h 170"/>
                      <a:gd name="T26" fmla="*/ 2147483647 w 219"/>
                      <a:gd name="T27" fmla="*/ 2147483647 h 170"/>
                      <a:gd name="T28" fmla="*/ 2147483647 w 219"/>
                      <a:gd name="T29" fmla="*/ 2147483647 h 170"/>
                      <a:gd name="T30" fmla="*/ 2147483647 w 219"/>
                      <a:gd name="T31" fmla="*/ 2147483647 h 170"/>
                      <a:gd name="T32" fmla="*/ 2147483647 w 219"/>
                      <a:gd name="T33" fmla="*/ 2147483647 h 170"/>
                      <a:gd name="T34" fmla="*/ 2147483647 w 219"/>
                      <a:gd name="T35" fmla="*/ 2147483647 h 170"/>
                      <a:gd name="T36" fmla="*/ 2147483647 w 219"/>
                      <a:gd name="T37" fmla="*/ 2147483647 h 170"/>
                      <a:gd name="T38" fmla="*/ 2147483647 w 219"/>
                      <a:gd name="T39" fmla="*/ 2147483647 h 170"/>
                      <a:gd name="T40" fmla="*/ 2147483647 w 219"/>
                      <a:gd name="T41" fmla="*/ 2147483647 h 170"/>
                      <a:gd name="T42" fmla="*/ 2147483647 w 219"/>
                      <a:gd name="T43" fmla="*/ 2147483647 h 170"/>
                      <a:gd name="T44" fmla="*/ 2147483647 w 219"/>
                      <a:gd name="T45" fmla="*/ 2147483647 h 170"/>
                      <a:gd name="T46" fmla="*/ 2147483647 w 219"/>
                      <a:gd name="T47" fmla="*/ 2147483647 h 170"/>
                      <a:gd name="T48" fmla="*/ 2147483647 w 219"/>
                      <a:gd name="T49" fmla="*/ 2147483647 h 170"/>
                      <a:gd name="T50" fmla="*/ 2147483647 w 219"/>
                      <a:gd name="T51" fmla="*/ 2147483647 h 170"/>
                      <a:gd name="T52" fmla="*/ 2147483647 w 219"/>
                      <a:gd name="T53" fmla="*/ 2147483647 h 170"/>
                      <a:gd name="T54" fmla="*/ 2147483647 w 219"/>
                      <a:gd name="T55" fmla="*/ 2147483647 h 170"/>
                      <a:gd name="T56" fmla="*/ 2147483647 w 219"/>
                      <a:gd name="T57" fmla="*/ 2147483647 h 170"/>
                      <a:gd name="T58" fmla="*/ 2147483647 w 219"/>
                      <a:gd name="T59" fmla="*/ 2147483647 h 170"/>
                      <a:gd name="T60" fmla="*/ 2147483647 w 219"/>
                      <a:gd name="T61" fmla="*/ 2147483647 h 170"/>
                      <a:gd name="T62" fmla="*/ 2147483647 w 219"/>
                      <a:gd name="T63" fmla="*/ 2147483647 h 170"/>
                      <a:gd name="T64" fmla="*/ 2147483647 w 219"/>
                      <a:gd name="T65" fmla="*/ 2147483647 h 170"/>
                      <a:gd name="T66" fmla="*/ 2147483647 w 219"/>
                      <a:gd name="T67" fmla="*/ 2147483647 h 170"/>
                      <a:gd name="T68" fmla="*/ 2147483647 w 219"/>
                      <a:gd name="T69" fmla="*/ 2147483647 h 170"/>
                      <a:gd name="T70" fmla="*/ 2147483647 w 219"/>
                      <a:gd name="T71" fmla="*/ 2147483647 h 170"/>
                      <a:gd name="T72" fmla="*/ 2147483647 w 219"/>
                      <a:gd name="T73" fmla="*/ 2147483647 h 170"/>
                      <a:gd name="T74" fmla="*/ 2147483647 w 219"/>
                      <a:gd name="T75" fmla="*/ 2147483647 h 170"/>
                      <a:gd name="T76" fmla="*/ 2147483647 w 219"/>
                      <a:gd name="T77" fmla="*/ 2147483647 h 170"/>
                      <a:gd name="T78" fmla="*/ 2147483647 w 219"/>
                      <a:gd name="T79" fmla="*/ 2147483647 h 170"/>
                      <a:gd name="T80" fmla="*/ 2147483647 w 219"/>
                      <a:gd name="T81" fmla="*/ 2147483647 h 170"/>
                      <a:gd name="T82" fmla="*/ 2147483647 w 219"/>
                      <a:gd name="T83" fmla="*/ 2147483647 h 170"/>
                      <a:gd name="T84" fmla="*/ 2147483647 w 219"/>
                      <a:gd name="T85" fmla="*/ 2147483647 h 170"/>
                      <a:gd name="T86" fmla="*/ 2147483647 w 219"/>
                      <a:gd name="T87" fmla="*/ 2147483647 h 170"/>
                      <a:gd name="T88" fmla="*/ 2147483647 w 219"/>
                      <a:gd name="T89" fmla="*/ 2147483647 h 170"/>
                      <a:gd name="T90" fmla="*/ 2147483647 w 219"/>
                      <a:gd name="T91" fmla="*/ 2147483647 h 170"/>
                      <a:gd name="T92" fmla="*/ 2147483647 w 219"/>
                      <a:gd name="T93" fmla="*/ 2147483647 h 170"/>
                      <a:gd name="T94" fmla="*/ 2147483647 w 219"/>
                      <a:gd name="T95" fmla="*/ 2147483647 h 170"/>
                      <a:gd name="T96" fmla="*/ 2147483647 w 219"/>
                      <a:gd name="T97" fmla="*/ 2147483647 h 170"/>
                      <a:gd name="T98" fmla="*/ 2147483647 w 219"/>
                      <a:gd name="T99" fmla="*/ 2147483647 h 170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219"/>
                      <a:gd name="T151" fmla="*/ 0 h 170"/>
                      <a:gd name="T152" fmla="*/ 219 w 219"/>
                      <a:gd name="T153" fmla="*/ 170 h 170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219" h="170">
                        <a:moveTo>
                          <a:pt x="44" y="35"/>
                        </a:moveTo>
                        <a:lnTo>
                          <a:pt x="44" y="47"/>
                        </a:lnTo>
                        <a:lnTo>
                          <a:pt x="44" y="61"/>
                        </a:lnTo>
                        <a:lnTo>
                          <a:pt x="44" y="73"/>
                        </a:lnTo>
                        <a:lnTo>
                          <a:pt x="44" y="87"/>
                        </a:lnTo>
                        <a:lnTo>
                          <a:pt x="42" y="87"/>
                        </a:lnTo>
                        <a:lnTo>
                          <a:pt x="37" y="90"/>
                        </a:lnTo>
                        <a:lnTo>
                          <a:pt x="35" y="92"/>
                        </a:lnTo>
                        <a:lnTo>
                          <a:pt x="30" y="92"/>
                        </a:lnTo>
                        <a:lnTo>
                          <a:pt x="28" y="92"/>
                        </a:lnTo>
                        <a:lnTo>
                          <a:pt x="23" y="92"/>
                        </a:lnTo>
                        <a:lnTo>
                          <a:pt x="21" y="94"/>
                        </a:lnTo>
                        <a:lnTo>
                          <a:pt x="16" y="92"/>
                        </a:lnTo>
                        <a:lnTo>
                          <a:pt x="14" y="90"/>
                        </a:lnTo>
                        <a:lnTo>
                          <a:pt x="14" y="87"/>
                        </a:lnTo>
                        <a:lnTo>
                          <a:pt x="7" y="83"/>
                        </a:lnTo>
                        <a:lnTo>
                          <a:pt x="4" y="83"/>
                        </a:lnTo>
                        <a:lnTo>
                          <a:pt x="4" y="87"/>
                        </a:lnTo>
                        <a:lnTo>
                          <a:pt x="2" y="87"/>
                        </a:lnTo>
                        <a:lnTo>
                          <a:pt x="0" y="87"/>
                        </a:lnTo>
                        <a:lnTo>
                          <a:pt x="0" y="90"/>
                        </a:lnTo>
                        <a:lnTo>
                          <a:pt x="2" y="92"/>
                        </a:lnTo>
                        <a:lnTo>
                          <a:pt x="4" y="94"/>
                        </a:lnTo>
                        <a:lnTo>
                          <a:pt x="7" y="102"/>
                        </a:lnTo>
                        <a:lnTo>
                          <a:pt x="9" y="109"/>
                        </a:lnTo>
                        <a:lnTo>
                          <a:pt x="11" y="116"/>
                        </a:lnTo>
                        <a:lnTo>
                          <a:pt x="14" y="118"/>
                        </a:lnTo>
                        <a:lnTo>
                          <a:pt x="16" y="120"/>
                        </a:lnTo>
                        <a:lnTo>
                          <a:pt x="16" y="123"/>
                        </a:lnTo>
                        <a:lnTo>
                          <a:pt x="21" y="130"/>
                        </a:lnTo>
                        <a:lnTo>
                          <a:pt x="23" y="132"/>
                        </a:lnTo>
                        <a:lnTo>
                          <a:pt x="23" y="142"/>
                        </a:lnTo>
                        <a:lnTo>
                          <a:pt x="21" y="144"/>
                        </a:lnTo>
                        <a:lnTo>
                          <a:pt x="18" y="144"/>
                        </a:lnTo>
                        <a:lnTo>
                          <a:pt x="18" y="146"/>
                        </a:lnTo>
                        <a:lnTo>
                          <a:pt x="21" y="149"/>
                        </a:lnTo>
                        <a:lnTo>
                          <a:pt x="21" y="151"/>
                        </a:lnTo>
                        <a:lnTo>
                          <a:pt x="23" y="151"/>
                        </a:lnTo>
                        <a:lnTo>
                          <a:pt x="23" y="154"/>
                        </a:lnTo>
                        <a:lnTo>
                          <a:pt x="25" y="156"/>
                        </a:lnTo>
                        <a:lnTo>
                          <a:pt x="25" y="158"/>
                        </a:lnTo>
                        <a:lnTo>
                          <a:pt x="25" y="161"/>
                        </a:lnTo>
                        <a:lnTo>
                          <a:pt x="25" y="163"/>
                        </a:lnTo>
                        <a:lnTo>
                          <a:pt x="25" y="165"/>
                        </a:lnTo>
                        <a:lnTo>
                          <a:pt x="25" y="163"/>
                        </a:lnTo>
                        <a:lnTo>
                          <a:pt x="28" y="161"/>
                        </a:lnTo>
                        <a:lnTo>
                          <a:pt x="30" y="161"/>
                        </a:lnTo>
                        <a:lnTo>
                          <a:pt x="30" y="163"/>
                        </a:lnTo>
                        <a:lnTo>
                          <a:pt x="30" y="165"/>
                        </a:lnTo>
                        <a:lnTo>
                          <a:pt x="33" y="165"/>
                        </a:lnTo>
                        <a:lnTo>
                          <a:pt x="37" y="165"/>
                        </a:lnTo>
                        <a:lnTo>
                          <a:pt x="37" y="168"/>
                        </a:lnTo>
                        <a:lnTo>
                          <a:pt x="40" y="170"/>
                        </a:lnTo>
                        <a:lnTo>
                          <a:pt x="42" y="170"/>
                        </a:lnTo>
                        <a:lnTo>
                          <a:pt x="44" y="170"/>
                        </a:lnTo>
                        <a:lnTo>
                          <a:pt x="47" y="170"/>
                        </a:lnTo>
                        <a:lnTo>
                          <a:pt x="49" y="170"/>
                        </a:lnTo>
                        <a:lnTo>
                          <a:pt x="51" y="168"/>
                        </a:lnTo>
                        <a:lnTo>
                          <a:pt x="56" y="165"/>
                        </a:lnTo>
                        <a:lnTo>
                          <a:pt x="59" y="165"/>
                        </a:lnTo>
                        <a:lnTo>
                          <a:pt x="63" y="165"/>
                        </a:lnTo>
                        <a:lnTo>
                          <a:pt x="66" y="165"/>
                        </a:lnTo>
                        <a:lnTo>
                          <a:pt x="70" y="165"/>
                        </a:lnTo>
                        <a:lnTo>
                          <a:pt x="73" y="163"/>
                        </a:lnTo>
                        <a:lnTo>
                          <a:pt x="75" y="163"/>
                        </a:lnTo>
                        <a:lnTo>
                          <a:pt x="77" y="161"/>
                        </a:lnTo>
                        <a:lnTo>
                          <a:pt x="80" y="161"/>
                        </a:lnTo>
                        <a:lnTo>
                          <a:pt x="82" y="161"/>
                        </a:lnTo>
                        <a:lnTo>
                          <a:pt x="89" y="163"/>
                        </a:lnTo>
                        <a:lnTo>
                          <a:pt x="92" y="163"/>
                        </a:lnTo>
                        <a:lnTo>
                          <a:pt x="92" y="161"/>
                        </a:lnTo>
                        <a:lnTo>
                          <a:pt x="96" y="161"/>
                        </a:lnTo>
                        <a:lnTo>
                          <a:pt x="99" y="161"/>
                        </a:lnTo>
                        <a:lnTo>
                          <a:pt x="108" y="163"/>
                        </a:lnTo>
                        <a:lnTo>
                          <a:pt x="113" y="163"/>
                        </a:lnTo>
                        <a:lnTo>
                          <a:pt x="113" y="161"/>
                        </a:lnTo>
                        <a:lnTo>
                          <a:pt x="118" y="161"/>
                        </a:lnTo>
                        <a:lnTo>
                          <a:pt x="120" y="161"/>
                        </a:lnTo>
                        <a:lnTo>
                          <a:pt x="122" y="161"/>
                        </a:lnTo>
                        <a:lnTo>
                          <a:pt x="125" y="161"/>
                        </a:lnTo>
                        <a:lnTo>
                          <a:pt x="122" y="158"/>
                        </a:lnTo>
                        <a:lnTo>
                          <a:pt x="125" y="158"/>
                        </a:lnTo>
                        <a:lnTo>
                          <a:pt x="127" y="156"/>
                        </a:lnTo>
                        <a:lnTo>
                          <a:pt x="129" y="156"/>
                        </a:lnTo>
                        <a:lnTo>
                          <a:pt x="134" y="156"/>
                        </a:lnTo>
                        <a:lnTo>
                          <a:pt x="137" y="156"/>
                        </a:lnTo>
                        <a:lnTo>
                          <a:pt x="144" y="154"/>
                        </a:lnTo>
                        <a:lnTo>
                          <a:pt x="151" y="149"/>
                        </a:lnTo>
                        <a:lnTo>
                          <a:pt x="153" y="146"/>
                        </a:lnTo>
                        <a:lnTo>
                          <a:pt x="155" y="144"/>
                        </a:lnTo>
                        <a:lnTo>
                          <a:pt x="163" y="142"/>
                        </a:lnTo>
                        <a:lnTo>
                          <a:pt x="167" y="135"/>
                        </a:lnTo>
                        <a:lnTo>
                          <a:pt x="172" y="130"/>
                        </a:lnTo>
                        <a:lnTo>
                          <a:pt x="174" y="128"/>
                        </a:lnTo>
                        <a:lnTo>
                          <a:pt x="177" y="128"/>
                        </a:lnTo>
                        <a:lnTo>
                          <a:pt x="181" y="123"/>
                        </a:lnTo>
                        <a:lnTo>
                          <a:pt x="186" y="116"/>
                        </a:lnTo>
                        <a:lnTo>
                          <a:pt x="188" y="113"/>
                        </a:lnTo>
                        <a:lnTo>
                          <a:pt x="193" y="106"/>
                        </a:lnTo>
                        <a:lnTo>
                          <a:pt x="196" y="104"/>
                        </a:lnTo>
                        <a:lnTo>
                          <a:pt x="196" y="102"/>
                        </a:lnTo>
                        <a:lnTo>
                          <a:pt x="198" y="99"/>
                        </a:lnTo>
                        <a:lnTo>
                          <a:pt x="200" y="97"/>
                        </a:lnTo>
                        <a:lnTo>
                          <a:pt x="203" y="94"/>
                        </a:lnTo>
                        <a:lnTo>
                          <a:pt x="203" y="92"/>
                        </a:lnTo>
                        <a:lnTo>
                          <a:pt x="205" y="92"/>
                        </a:lnTo>
                        <a:lnTo>
                          <a:pt x="210" y="87"/>
                        </a:lnTo>
                        <a:lnTo>
                          <a:pt x="212" y="85"/>
                        </a:lnTo>
                        <a:lnTo>
                          <a:pt x="214" y="78"/>
                        </a:lnTo>
                        <a:lnTo>
                          <a:pt x="214" y="76"/>
                        </a:lnTo>
                        <a:lnTo>
                          <a:pt x="217" y="73"/>
                        </a:lnTo>
                        <a:lnTo>
                          <a:pt x="217" y="71"/>
                        </a:lnTo>
                        <a:lnTo>
                          <a:pt x="217" y="68"/>
                        </a:lnTo>
                        <a:lnTo>
                          <a:pt x="219" y="66"/>
                        </a:lnTo>
                        <a:lnTo>
                          <a:pt x="219" y="64"/>
                        </a:lnTo>
                        <a:lnTo>
                          <a:pt x="217" y="61"/>
                        </a:lnTo>
                        <a:lnTo>
                          <a:pt x="207" y="61"/>
                        </a:lnTo>
                        <a:lnTo>
                          <a:pt x="207" y="64"/>
                        </a:lnTo>
                        <a:lnTo>
                          <a:pt x="205" y="66"/>
                        </a:lnTo>
                        <a:lnTo>
                          <a:pt x="203" y="68"/>
                        </a:lnTo>
                        <a:lnTo>
                          <a:pt x="200" y="68"/>
                        </a:lnTo>
                        <a:lnTo>
                          <a:pt x="196" y="68"/>
                        </a:lnTo>
                        <a:lnTo>
                          <a:pt x="193" y="64"/>
                        </a:lnTo>
                        <a:lnTo>
                          <a:pt x="193" y="61"/>
                        </a:lnTo>
                        <a:lnTo>
                          <a:pt x="193" y="57"/>
                        </a:lnTo>
                        <a:lnTo>
                          <a:pt x="196" y="54"/>
                        </a:lnTo>
                        <a:lnTo>
                          <a:pt x="198" y="50"/>
                        </a:lnTo>
                        <a:lnTo>
                          <a:pt x="200" y="50"/>
                        </a:lnTo>
                        <a:lnTo>
                          <a:pt x="205" y="52"/>
                        </a:lnTo>
                        <a:lnTo>
                          <a:pt x="207" y="50"/>
                        </a:lnTo>
                        <a:lnTo>
                          <a:pt x="207" y="28"/>
                        </a:lnTo>
                        <a:lnTo>
                          <a:pt x="203" y="19"/>
                        </a:lnTo>
                        <a:lnTo>
                          <a:pt x="203" y="12"/>
                        </a:lnTo>
                        <a:lnTo>
                          <a:pt x="203" y="7"/>
                        </a:lnTo>
                        <a:lnTo>
                          <a:pt x="200" y="7"/>
                        </a:lnTo>
                        <a:lnTo>
                          <a:pt x="196" y="5"/>
                        </a:lnTo>
                        <a:lnTo>
                          <a:pt x="191" y="2"/>
                        </a:lnTo>
                        <a:lnTo>
                          <a:pt x="188" y="2"/>
                        </a:lnTo>
                        <a:lnTo>
                          <a:pt x="186" y="2"/>
                        </a:lnTo>
                        <a:lnTo>
                          <a:pt x="181" y="2"/>
                        </a:lnTo>
                        <a:lnTo>
                          <a:pt x="177" y="0"/>
                        </a:lnTo>
                        <a:lnTo>
                          <a:pt x="174" y="0"/>
                        </a:lnTo>
                        <a:lnTo>
                          <a:pt x="172" y="0"/>
                        </a:lnTo>
                        <a:lnTo>
                          <a:pt x="172" y="2"/>
                        </a:lnTo>
                        <a:lnTo>
                          <a:pt x="170" y="2"/>
                        </a:lnTo>
                        <a:lnTo>
                          <a:pt x="165" y="5"/>
                        </a:lnTo>
                        <a:lnTo>
                          <a:pt x="155" y="9"/>
                        </a:lnTo>
                        <a:lnTo>
                          <a:pt x="153" y="12"/>
                        </a:lnTo>
                        <a:lnTo>
                          <a:pt x="148" y="17"/>
                        </a:lnTo>
                        <a:lnTo>
                          <a:pt x="144" y="19"/>
                        </a:lnTo>
                        <a:lnTo>
                          <a:pt x="139" y="24"/>
                        </a:lnTo>
                        <a:lnTo>
                          <a:pt x="137" y="28"/>
                        </a:lnTo>
                        <a:lnTo>
                          <a:pt x="129" y="33"/>
                        </a:lnTo>
                        <a:lnTo>
                          <a:pt x="125" y="38"/>
                        </a:lnTo>
                        <a:lnTo>
                          <a:pt x="122" y="45"/>
                        </a:lnTo>
                        <a:lnTo>
                          <a:pt x="120" y="47"/>
                        </a:lnTo>
                        <a:lnTo>
                          <a:pt x="118" y="47"/>
                        </a:lnTo>
                        <a:lnTo>
                          <a:pt x="115" y="47"/>
                        </a:lnTo>
                        <a:lnTo>
                          <a:pt x="111" y="50"/>
                        </a:lnTo>
                        <a:lnTo>
                          <a:pt x="106" y="50"/>
                        </a:lnTo>
                        <a:lnTo>
                          <a:pt x="101" y="45"/>
                        </a:lnTo>
                        <a:lnTo>
                          <a:pt x="99" y="45"/>
                        </a:lnTo>
                        <a:lnTo>
                          <a:pt x="94" y="45"/>
                        </a:lnTo>
                        <a:lnTo>
                          <a:pt x="92" y="45"/>
                        </a:lnTo>
                        <a:lnTo>
                          <a:pt x="87" y="50"/>
                        </a:lnTo>
                        <a:lnTo>
                          <a:pt x="85" y="52"/>
                        </a:lnTo>
                        <a:lnTo>
                          <a:pt x="82" y="54"/>
                        </a:lnTo>
                        <a:lnTo>
                          <a:pt x="80" y="57"/>
                        </a:lnTo>
                        <a:lnTo>
                          <a:pt x="77" y="59"/>
                        </a:lnTo>
                        <a:lnTo>
                          <a:pt x="75" y="61"/>
                        </a:lnTo>
                        <a:lnTo>
                          <a:pt x="68" y="64"/>
                        </a:lnTo>
                        <a:lnTo>
                          <a:pt x="63" y="64"/>
                        </a:lnTo>
                        <a:lnTo>
                          <a:pt x="59" y="64"/>
                        </a:lnTo>
                        <a:lnTo>
                          <a:pt x="56" y="61"/>
                        </a:lnTo>
                        <a:lnTo>
                          <a:pt x="59" y="57"/>
                        </a:lnTo>
                        <a:lnTo>
                          <a:pt x="59" y="52"/>
                        </a:lnTo>
                        <a:lnTo>
                          <a:pt x="59" y="47"/>
                        </a:lnTo>
                        <a:lnTo>
                          <a:pt x="56" y="45"/>
                        </a:lnTo>
                        <a:lnTo>
                          <a:pt x="54" y="42"/>
                        </a:lnTo>
                        <a:lnTo>
                          <a:pt x="51" y="40"/>
                        </a:lnTo>
                        <a:lnTo>
                          <a:pt x="49" y="38"/>
                        </a:lnTo>
                        <a:lnTo>
                          <a:pt x="47" y="38"/>
                        </a:lnTo>
                        <a:lnTo>
                          <a:pt x="47" y="35"/>
                        </a:lnTo>
                        <a:lnTo>
                          <a:pt x="44" y="35"/>
                        </a:lnTo>
                      </a:path>
                    </a:pathLst>
                  </a:custGeom>
                  <a:solidFill>
                    <a:srgbClr val="A0C02A"/>
                  </a:solidFill>
                  <a:ln w="6350" algn="ctr">
                    <a:solidFill>
                      <a:schemeClr val="bg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lnSpc>
                        <a:spcPct val="90000"/>
                      </a:lnSpc>
                    </a:pPr>
                    <a:endParaRPr lang="en-US" sz="2400" b="1">
                      <a:latin typeface="Calibri" pitchFamily="34" charset="0"/>
                    </a:endParaRPr>
                  </a:p>
                </p:txBody>
              </p:sp>
            </p:grpSp>
          </p:grpSp>
        </p:grpSp>
      </p:grpSp>
      <p:sp>
        <p:nvSpPr>
          <p:cNvPr id="8195" name="TextBox 1670"/>
          <p:cNvSpPr txBox="1">
            <a:spLocks noChangeArrowheads="1"/>
          </p:cNvSpPr>
          <p:nvPr/>
        </p:nvSpPr>
        <p:spPr bwMode="auto">
          <a:xfrm>
            <a:off x="4425950" y="4389438"/>
            <a:ext cx="1809750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Brazil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Egypt**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Jordan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Qatar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Russia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Saudi Arabia*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South Africa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UAE</a:t>
            </a:r>
          </a:p>
        </p:txBody>
      </p:sp>
      <p:sp>
        <p:nvSpPr>
          <p:cNvPr id="8196" name="TextBox 1672"/>
          <p:cNvSpPr txBox="1">
            <a:spLocks noChangeArrowheads="1"/>
          </p:cNvSpPr>
          <p:nvPr/>
        </p:nvSpPr>
        <p:spPr bwMode="auto">
          <a:xfrm>
            <a:off x="6118225" y="4351338"/>
            <a:ext cx="1703388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China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India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UK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US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Many Others…</a:t>
            </a:r>
          </a:p>
        </p:txBody>
      </p:sp>
      <p:sp>
        <p:nvSpPr>
          <p:cNvPr id="8197" name="TextBox 1674"/>
          <p:cNvSpPr txBox="1">
            <a:spLocks noChangeArrowheads="1"/>
          </p:cNvSpPr>
          <p:nvPr/>
        </p:nvSpPr>
        <p:spPr bwMode="auto">
          <a:xfrm>
            <a:off x="2930525" y="4389438"/>
            <a:ext cx="150653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Chile</a:t>
            </a:r>
          </a:p>
        </p:txBody>
      </p:sp>
      <p:sp>
        <p:nvSpPr>
          <p:cNvPr id="8198" name="TextBox 1676"/>
          <p:cNvSpPr txBox="1">
            <a:spLocks noChangeArrowheads="1"/>
          </p:cNvSpPr>
          <p:nvPr/>
        </p:nvSpPr>
        <p:spPr bwMode="auto">
          <a:xfrm>
            <a:off x="1141413" y="4460875"/>
            <a:ext cx="1397000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Hungary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Macedonia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Mexico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Poland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Turkey</a:t>
            </a:r>
          </a:p>
          <a:p>
            <a:pPr marL="174625" indent="-174625" algn="l" defTabSz="814388" eaLnBrk="0" hangingPunct="0">
              <a:lnSpc>
                <a:spcPct val="90000"/>
              </a:lnSpc>
              <a:spcBef>
                <a:spcPct val="15000"/>
              </a:spcBef>
              <a:buClr>
                <a:schemeClr val="tx2"/>
              </a:buClr>
              <a:buSzPct val="100000"/>
              <a:buFont typeface="Wingdings" pitchFamily="2" charset="2"/>
              <a:buChar char="§"/>
            </a:pPr>
            <a:r>
              <a:rPr lang="en-US" sz="1200" b="1">
                <a:latin typeface="Calibri" pitchFamily="34" charset="0"/>
              </a:rPr>
              <a:t>Ukraine</a:t>
            </a:r>
          </a:p>
        </p:txBody>
      </p:sp>
      <p:sp>
        <p:nvSpPr>
          <p:cNvPr id="8199" name="Rectangle 1659"/>
          <p:cNvSpPr>
            <a:spLocks noChangeArrowheads="1"/>
          </p:cNvSpPr>
          <p:nvPr/>
        </p:nvSpPr>
        <p:spPr bwMode="auto">
          <a:xfrm>
            <a:off x="1128713" y="4183063"/>
            <a:ext cx="1831975" cy="41116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l" defTabSz="814388" eaLnBrk="0" hangingPunct="0">
              <a:lnSpc>
                <a:spcPct val="90000"/>
              </a:lnSpc>
            </a:pPr>
            <a:r>
              <a:rPr lang="en-US" sz="1400" b="1">
                <a:latin typeface="Calibri" pitchFamily="34" charset="0"/>
              </a:rPr>
              <a:t>September ’07</a:t>
            </a:r>
          </a:p>
        </p:txBody>
      </p:sp>
      <p:sp>
        <p:nvSpPr>
          <p:cNvPr id="8200" name="Rectangle 1660"/>
          <p:cNvSpPr>
            <a:spLocks noChangeArrowheads="1"/>
          </p:cNvSpPr>
          <p:nvPr/>
        </p:nvSpPr>
        <p:spPr bwMode="auto">
          <a:xfrm>
            <a:off x="2898775" y="4117975"/>
            <a:ext cx="1831975" cy="41116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l" defTabSz="814388" eaLnBrk="0" hangingPunct="0">
              <a:lnSpc>
                <a:spcPct val="90000"/>
              </a:lnSpc>
            </a:pPr>
            <a:r>
              <a:rPr lang="en-US" sz="1400" b="1">
                <a:latin typeface="Calibri" pitchFamily="34" charset="0"/>
              </a:rPr>
              <a:t>March ’08</a:t>
            </a:r>
          </a:p>
        </p:txBody>
      </p:sp>
      <p:sp>
        <p:nvSpPr>
          <p:cNvPr id="8201" name="Rectangle 1661"/>
          <p:cNvSpPr>
            <a:spLocks noChangeArrowheads="1"/>
          </p:cNvSpPr>
          <p:nvPr/>
        </p:nvSpPr>
        <p:spPr bwMode="auto">
          <a:xfrm>
            <a:off x="4416425" y="4117975"/>
            <a:ext cx="1831975" cy="41116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l" defTabSz="814388" eaLnBrk="0" hangingPunct="0">
              <a:lnSpc>
                <a:spcPct val="90000"/>
              </a:lnSpc>
            </a:pPr>
            <a:r>
              <a:rPr lang="en-US" sz="1400" b="1">
                <a:latin typeface="Calibri" pitchFamily="34" charset="0"/>
              </a:rPr>
              <a:t>June ’08</a:t>
            </a:r>
          </a:p>
        </p:txBody>
      </p:sp>
      <p:sp>
        <p:nvSpPr>
          <p:cNvPr id="8202" name="Rectangle 1662"/>
          <p:cNvSpPr>
            <a:spLocks noChangeArrowheads="1"/>
          </p:cNvSpPr>
          <p:nvPr/>
        </p:nvSpPr>
        <p:spPr bwMode="auto">
          <a:xfrm>
            <a:off x="6110288" y="4079875"/>
            <a:ext cx="2135187" cy="41116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l" defTabSz="814388" eaLnBrk="0" hangingPunct="0">
              <a:lnSpc>
                <a:spcPct val="90000"/>
              </a:lnSpc>
            </a:pPr>
            <a:r>
              <a:rPr lang="en-US" sz="1400" b="1">
                <a:latin typeface="Calibri" pitchFamily="34" charset="0"/>
              </a:rPr>
              <a:t>FY09 Global Interest</a:t>
            </a:r>
          </a:p>
        </p:txBody>
      </p:sp>
      <p:sp>
        <p:nvSpPr>
          <p:cNvPr id="8203" name="AutoShape 1663"/>
          <p:cNvSpPr>
            <a:spLocks noChangeArrowheads="1"/>
          </p:cNvSpPr>
          <p:nvPr/>
        </p:nvSpPr>
        <p:spPr bwMode="auto">
          <a:xfrm>
            <a:off x="5840413" y="4184650"/>
            <a:ext cx="219075" cy="2190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algn="ctr">
            <a:solidFill>
              <a:srgbClr val="015F85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 algn="l"/>
            <a:endParaRPr lang="en-ZA">
              <a:latin typeface="Calibri" pitchFamily="34" charset="0"/>
            </a:endParaRPr>
          </a:p>
        </p:txBody>
      </p:sp>
      <p:sp>
        <p:nvSpPr>
          <p:cNvPr id="8204" name="AutoShape 1664"/>
          <p:cNvSpPr>
            <a:spLocks noChangeArrowheads="1"/>
          </p:cNvSpPr>
          <p:nvPr/>
        </p:nvSpPr>
        <p:spPr bwMode="auto">
          <a:xfrm>
            <a:off x="4129088" y="4184650"/>
            <a:ext cx="219075" cy="219075"/>
          </a:xfrm>
          <a:prstGeom prst="roundRect">
            <a:avLst>
              <a:gd name="adj" fmla="val 50000"/>
            </a:avLst>
          </a:prstGeom>
          <a:solidFill>
            <a:srgbClr val="A0C02A"/>
          </a:solidFill>
          <a:ln w="25400" algn="ctr">
            <a:solidFill>
              <a:srgbClr val="015F85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 algn="l"/>
            <a:endParaRPr lang="en-ZA">
              <a:latin typeface="Calibri" pitchFamily="34" charset="0"/>
            </a:endParaRPr>
          </a:p>
        </p:txBody>
      </p:sp>
      <p:sp>
        <p:nvSpPr>
          <p:cNvPr id="8205" name="AutoShape 1665"/>
          <p:cNvSpPr>
            <a:spLocks noChangeArrowheads="1"/>
          </p:cNvSpPr>
          <p:nvPr/>
        </p:nvSpPr>
        <p:spPr bwMode="auto">
          <a:xfrm>
            <a:off x="2711450" y="4241800"/>
            <a:ext cx="219075" cy="219075"/>
          </a:xfrm>
          <a:prstGeom prst="roundRect">
            <a:avLst>
              <a:gd name="adj" fmla="val 50000"/>
            </a:avLst>
          </a:prstGeom>
          <a:solidFill>
            <a:srgbClr val="FC8932"/>
          </a:solidFill>
          <a:ln w="25400" algn="ctr">
            <a:solidFill>
              <a:srgbClr val="015F85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 algn="l"/>
            <a:endParaRPr lang="en-ZA">
              <a:latin typeface="Calibri" pitchFamily="34" charset="0"/>
            </a:endParaRPr>
          </a:p>
        </p:txBody>
      </p:sp>
      <p:sp>
        <p:nvSpPr>
          <p:cNvPr id="8206" name="AutoShape 1666"/>
          <p:cNvSpPr>
            <a:spLocks noChangeArrowheads="1"/>
          </p:cNvSpPr>
          <p:nvPr/>
        </p:nvSpPr>
        <p:spPr bwMode="auto">
          <a:xfrm>
            <a:off x="923925" y="4184650"/>
            <a:ext cx="219075" cy="219075"/>
          </a:xfrm>
          <a:prstGeom prst="roundRect">
            <a:avLst>
              <a:gd name="adj" fmla="val 50000"/>
            </a:avLst>
          </a:prstGeom>
          <a:solidFill>
            <a:srgbClr val="AA78C6"/>
          </a:solidFill>
          <a:ln w="25400" algn="ctr">
            <a:solidFill>
              <a:srgbClr val="015F85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 algn="l"/>
            <a:endParaRPr lang="en-ZA">
              <a:latin typeface="Calibri" pitchFamily="34" charset="0"/>
            </a:endParaRPr>
          </a:p>
        </p:txBody>
      </p:sp>
      <p:sp>
        <p:nvSpPr>
          <p:cNvPr id="8207" name="Text Box 1667"/>
          <p:cNvSpPr txBox="1">
            <a:spLocks noChangeArrowheads="1"/>
          </p:cNvSpPr>
          <p:nvPr/>
        </p:nvSpPr>
        <p:spPr bwMode="auto">
          <a:xfrm>
            <a:off x="6569075" y="5624513"/>
            <a:ext cx="2008188" cy="10826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/>
          <a:p>
            <a:pPr algn="l" defTabSz="814388" eaLnBrk="0" hangingPunct="0">
              <a:lnSpc>
                <a:spcPct val="90000"/>
              </a:lnSpc>
            </a:pPr>
            <a:r>
              <a:rPr lang="en-US" sz="1200" b="1" u="sng">
                <a:latin typeface="Calibri" pitchFamily="34" charset="0"/>
              </a:rPr>
              <a:t>As of May 10, 2008</a:t>
            </a:r>
            <a:br>
              <a:rPr lang="en-US" sz="1200" b="1" u="sng">
                <a:latin typeface="Calibri" pitchFamily="34" charset="0"/>
              </a:rPr>
            </a:br>
            <a:endParaRPr lang="en-US" sz="1200" b="1" u="sng">
              <a:latin typeface="Calibri" pitchFamily="34" charset="0"/>
            </a:endParaRPr>
          </a:p>
          <a:p>
            <a:pPr algn="l" defTabSz="814388" eaLnBrk="0" hangingPunct="0">
              <a:lnSpc>
                <a:spcPct val="90000"/>
              </a:lnSpc>
            </a:pPr>
            <a:r>
              <a:rPr lang="en-US" sz="1200" b="1">
                <a:latin typeface="Calibri" pitchFamily="34" charset="0"/>
              </a:rPr>
              <a:t>7           Countries</a:t>
            </a:r>
          </a:p>
          <a:p>
            <a:pPr algn="l" defTabSz="814388" eaLnBrk="0" hangingPunct="0">
              <a:lnSpc>
                <a:spcPct val="90000"/>
              </a:lnSpc>
            </a:pPr>
            <a:r>
              <a:rPr lang="en-US" sz="1200" b="1">
                <a:latin typeface="Calibri" pitchFamily="34" charset="0"/>
              </a:rPr>
              <a:t>18         Institutes</a:t>
            </a:r>
          </a:p>
          <a:p>
            <a:pPr algn="l" defTabSz="814388" eaLnBrk="0" hangingPunct="0">
              <a:lnSpc>
                <a:spcPct val="90000"/>
              </a:lnSpc>
            </a:pPr>
            <a:r>
              <a:rPr lang="en-US" sz="1200" b="1">
                <a:latin typeface="Calibri" pitchFamily="34" charset="0"/>
              </a:rPr>
              <a:t>61         Facilitators</a:t>
            </a:r>
          </a:p>
          <a:p>
            <a:pPr algn="l" defTabSz="814388" eaLnBrk="0" hangingPunct="0">
              <a:lnSpc>
                <a:spcPct val="90000"/>
              </a:lnSpc>
            </a:pPr>
            <a:r>
              <a:rPr lang="en-US" sz="1200" b="1">
                <a:latin typeface="Calibri" pitchFamily="34" charset="0"/>
              </a:rPr>
              <a:t>1,363    Participants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3368675"/>
          <a:ext cx="6096000" cy="12192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115427">
                <a:tc>
                  <a:txBody>
                    <a:bodyPr/>
                    <a:lstStyle/>
                    <a:p>
                      <a:pPr algn="l">
                        <a:spcAft>
                          <a:spcPts val="900"/>
                        </a:spcAft>
                      </a:pPr>
                      <a:endParaRPr lang="en-ZA" sz="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ZA" sz="3200" b="1">
                <a:latin typeface="Calibri" pitchFamily="34" charset="0"/>
                <a:cs typeface="Times New Roman" pitchFamily="18" charset="0"/>
              </a:rPr>
              <a:t>C</a:t>
            </a:r>
            <a:r>
              <a:rPr lang="en-ZA" sz="900"/>
              <a:t> 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ZA" sz="4000" b="1" smtClean="0"/>
              <a:t>Courses Offered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 smtClean="0"/>
          </a:p>
          <a:p>
            <a:r>
              <a:rPr lang="en-ZA" dirty="0" smtClean="0"/>
              <a:t>Starting a Business</a:t>
            </a:r>
          </a:p>
          <a:p>
            <a:r>
              <a:rPr lang="en-ZA" dirty="0" smtClean="0"/>
              <a:t>Growing a Business </a:t>
            </a:r>
          </a:p>
          <a:p>
            <a:r>
              <a:rPr lang="en-ZA" dirty="0" err="1" smtClean="0"/>
              <a:t>iExec</a:t>
            </a:r>
            <a:r>
              <a:rPr lang="en-ZA" dirty="0" smtClean="0"/>
              <a:t> SMB Essentials</a:t>
            </a:r>
          </a:p>
          <a:p>
            <a:pPr>
              <a:buFont typeface="Arial" charset="0"/>
              <a:buNone/>
            </a:pPr>
            <a:endParaRPr lang="en-Z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pPr algn="l"/>
            <a:r>
              <a:rPr lang="en-ZA" b="1" dirty="0" smtClean="0"/>
              <a:t>Starting-a-Business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ZA" sz="2400" b="1" dirty="0" smtClean="0"/>
              <a:t>Expected Outcomes:</a:t>
            </a:r>
          </a:p>
          <a:p>
            <a:r>
              <a:rPr lang="en-ZA" sz="2000" dirty="0" smtClean="0"/>
              <a:t>Prepare a successful business plan</a:t>
            </a:r>
          </a:p>
          <a:p>
            <a:r>
              <a:rPr lang="en-ZA" sz="2000" dirty="0" smtClean="0"/>
              <a:t>Buy an existing business or franchise or start a new business</a:t>
            </a:r>
          </a:p>
          <a:p>
            <a:r>
              <a:rPr lang="en-ZA" sz="2000" dirty="0" smtClean="0"/>
              <a:t>Determine the information and communication technologies needed</a:t>
            </a:r>
          </a:p>
          <a:p>
            <a:r>
              <a:rPr lang="en-ZA" sz="2000" dirty="0" smtClean="0"/>
              <a:t>Manage business accounting activities and track cash flow</a:t>
            </a:r>
          </a:p>
          <a:p>
            <a:r>
              <a:rPr lang="en-ZA" sz="2000" dirty="0" smtClean="0"/>
              <a:t>Conduct general business operations</a:t>
            </a:r>
          </a:p>
          <a:p>
            <a:r>
              <a:rPr lang="en-ZA" sz="2000" dirty="0" smtClean="0"/>
              <a:t>Recruit, hire, train, manage, and motivate employees</a:t>
            </a:r>
          </a:p>
          <a:p>
            <a:r>
              <a:rPr lang="en-ZA" sz="2000" dirty="0" smtClean="0"/>
              <a:t>Prepare for opening the business</a:t>
            </a:r>
          </a:p>
          <a:p>
            <a:r>
              <a:rPr lang="en-ZA" sz="2000" dirty="0" smtClean="0"/>
              <a:t>Manage purchasing and inventory control</a:t>
            </a:r>
          </a:p>
          <a:p>
            <a:r>
              <a:rPr lang="en-ZA" sz="2000" dirty="0" smtClean="0"/>
              <a:t>Develop a marketing plan and put it into action</a:t>
            </a:r>
          </a:p>
          <a:p>
            <a:r>
              <a:rPr lang="en-ZA" sz="2000" dirty="0" smtClean="0"/>
              <a:t>Use the Internet for online marketing</a:t>
            </a:r>
          </a:p>
          <a:p>
            <a:r>
              <a:rPr lang="en-ZA" sz="2000" dirty="0" smtClean="0"/>
              <a:t>Set up an E-Commerce site to sell online</a:t>
            </a:r>
            <a:endParaRPr lang="en-Z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7729</TotalTime>
  <Words>589</Words>
  <Application>Microsoft Office PowerPoint</Application>
  <PresentationFormat>On-screen Show (4:3)</PresentationFormat>
  <Paragraphs>163</Paragraphs>
  <Slides>16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   South Africa</vt:lpstr>
      <vt:lpstr>Slide 2</vt:lpstr>
      <vt:lpstr>Major Obstacles to Entrepreneurship Development  in South Africa</vt:lpstr>
      <vt:lpstr>Why such Interventions are needed</vt:lpstr>
      <vt:lpstr>The Cisco Entrepreneur Institute Leadership</vt:lpstr>
      <vt:lpstr>Slide 6</vt:lpstr>
      <vt:lpstr>Slide 7</vt:lpstr>
      <vt:lpstr>Courses Offered</vt:lpstr>
      <vt:lpstr>Starting-a-Business</vt:lpstr>
      <vt:lpstr>iExec Enterprise Essentials</vt:lpstr>
      <vt:lpstr>Duration of Courses</vt:lpstr>
      <vt:lpstr>Partners</vt:lpstr>
      <vt:lpstr>Cisco’s Contribution</vt:lpstr>
      <vt:lpstr>Training Centres and Institutes Provide: </vt:lpstr>
      <vt:lpstr>Giving Back</vt:lpstr>
      <vt:lpstr>Thank You  For more information, see the following link: http://ciscoinstitute.net.   Bessie Manchu   Email : bmanchu@cisco.com  Postal: P.O. Box 67575, Bryanston, 2021, Gauteng  Cell : +27 (0)76 872 2833 Fax : +27 (0)86 540 3833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Bessie Manchu</dc:creator>
  <cp:lastModifiedBy>renaldo</cp:lastModifiedBy>
  <cp:revision>65</cp:revision>
  <dcterms:created xsi:type="dcterms:W3CDTF">2008-10-13T08:07:56Z</dcterms:created>
  <dcterms:modified xsi:type="dcterms:W3CDTF">2009-03-25T10:47:10Z</dcterms:modified>
</cp:coreProperties>
</file>